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sldIdLst>
    <p:sldId id="293" r:id="rId4"/>
    <p:sldId id="298" r:id="rId6"/>
    <p:sldId id="299" r:id="rId7"/>
    <p:sldId id="300" r:id="rId8"/>
    <p:sldId id="520" r:id="rId9"/>
    <p:sldId id="522" r:id="rId10"/>
    <p:sldId id="533" r:id="rId11"/>
    <p:sldId id="523" r:id="rId12"/>
    <p:sldId id="524" r:id="rId13"/>
    <p:sldId id="526" r:id="rId14"/>
    <p:sldId id="527" r:id="rId15"/>
    <p:sldId id="528" r:id="rId16"/>
    <p:sldId id="529" r:id="rId17"/>
    <p:sldId id="530" r:id="rId18"/>
    <p:sldId id="531" r:id="rId19"/>
    <p:sldId id="626" r:id="rId20"/>
    <p:sldId id="627" r:id="rId21"/>
    <p:sldId id="628" r:id="rId22"/>
    <p:sldId id="629" r:id="rId23"/>
    <p:sldId id="630" r:id="rId24"/>
    <p:sldId id="534" r:id="rId25"/>
    <p:sldId id="536" r:id="rId26"/>
    <p:sldId id="537" r:id="rId27"/>
    <p:sldId id="539" r:id="rId28"/>
    <p:sldId id="540" r:id="rId29"/>
    <p:sldId id="538" r:id="rId30"/>
    <p:sldId id="542" r:id="rId31"/>
    <p:sldId id="543" r:id="rId32"/>
    <p:sldId id="518" r:id="rId33"/>
    <p:sldId id="455" r:id="rId34"/>
    <p:sldId id="456" r:id="rId35"/>
    <p:sldId id="457" r:id="rId36"/>
    <p:sldId id="450" r:id="rId37"/>
    <p:sldId id="451" r:id="rId38"/>
    <p:sldId id="335" r:id="rId39"/>
    <p:sldId id="453" r:id="rId40"/>
    <p:sldId id="454" r:id="rId41"/>
    <p:sldId id="336" r:id="rId42"/>
    <p:sldId id="594" r:id="rId43"/>
    <p:sldId id="595" r:id="rId44"/>
    <p:sldId id="495" r:id="rId45"/>
    <p:sldId id="545" r:id="rId46"/>
    <p:sldId id="496" r:id="rId47"/>
    <p:sldId id="339" r:id="rId48"/>
    <p:sldId id="294" r:id="rId49"/>
    <p:sldId id="390" r:id="rId50"/>
    <p:sldId id="468" r:id="rId51"/>
    <p:sldId id="331" r:id="rId52"/>
    <p:sldId id="458" r:id="rId53"/>
    <p:sldId id="487" r:id="rId54"/>
    <p:sldId id="488" r:id="rId55"/>
    <p:sldId id="489" r:id="rId56"/>
    <p:sldId id="490" r:id="rId57"/>
    <p:sldId id="493" r:id="rId58"/>
    <p:sldId id="546" r:id="rId59"/>
    <p:sldId id="438" r:id="rId60"/>
    <p:sldId id="678" r:id="rId61"/>
    <p:sldId id="436" r:id="rId62"/>
    <p:sldId id="379" r:id="rId63"/>
    <p:sldId id="333" r:id="rId64"/>
    <p:sldId id="338" r:id="rId65"/>
    <p:sldId id="367" r:id="rId66"/>
    <p:sldId id="329" r:id="rId67"/>
    <p:sldId id="517" r:id="rId68"/>
    <p:sldId id="334" r:id="rId69"/>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2" d="100"/>
          <a:sy n="82" d="100"/>
        </p:scale>
        <p:origin x="1474" y="58"/>
      </p:cViewPr>
      <p:guideLst>
        <p:guide orient="horz" pos="2101"/>
        <p:guide pos="2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0"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5125"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F77CCA0-AB73-4FD3-AAA8-90B4E808DEBD}" type="slidenum">
              <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ChangeAspect="1" noTextEdit="1"/>
          </p:cNvSpPr>
          <p:nvPr>
            <p:ph type="sldImg"/>
          </p:nvPr>
        </p:nvSpPr>
        <p:spPr>
          <a:ln>
            <a:miter/>
          </a:ln>
        </p:spPr>
      </p:sp>
      <p:sp>
        <p:nvSpPr>
          <p:cNvPr id="1126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126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latin typeface="Arial" panose="020B0604020202020204" pitchFamily="34" charset="0"/>
              </a:rPr>
            </a:fld>
            <a:endParaRPr lang="" altLang="en-US" sz="1200"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noChangeAspect="1" noTextEdit="1"/>
          </p:cNvSpPr>
          <p:nvPr>
            <p:ph type="sldImg"/>
          </p:nvPr>
        </p:nvSpPr>
        <p:spPr>
          <a:ln>
            <a:miter/>
          </a:ln>
        </p:spPr>
      </p:sp>
      <p:sp>
        <p:nvSpPr>
          <p:cNvPr id="3379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3379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幻灯片图像占位符 1"/>
          <p:cNvSpPr>
            <a:spLocks noGrp="1" noRot="1" noChangeAspect="1" noTextEdit="1"/>
          </p:cNvSpPr>
          <p:nvPr>
            <p:ph type="sldImg"/>
          </p:nvPr>
        </p:nvSpPr>
        <p:spPr>
          <a:ln>
            <a:miter/>
          </a:ln>
        </p:spPr>
      </p:sp>
      <p:sp>
        <p:nvSpPr>
          <p:cNvPr id="3584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3584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noChangeAspect="1" noTextEdit="1"/>
          </p:cNvSpPr>
          <p:nvPr>
            <p:ph type="sldImg"/>
          </p:nvPr>
        </p:nvSpPr>
        <p:spPr>
          <a:ln>
            <a:miter/>
          </a:ln>
        </p:spPr>
      </p:sp>
      <p:sp>
        <p:nvSpPr>
          <p:cNvPr id="3789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3789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p:nvPr>
        </p:nvSpPr>
        <p:spPr>
          <a:ln>
            <a:miter/>
          </a:ln>
        </p:spPr>
      </p:sp>
      <p:sp>
        <p:nvSpPr>
          <p:cNvPr id="3993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3993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ChangeAspect="1" noTextEdit="1"/>
          </p:cNvSpPr>
          <p:nvPr>
            <p:ph type="sldImg"/>
          </p:nvPr>
        </p:nvSpPr>
        <p:spPr>
          <a:ln>
            <a:miter/>
          </a:ln>
        </p:spPr>
      </p:sp>
      <p:sp>
        <p:nvSpPr>
          <p:cNvPr id="4198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4198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noChangeAspect="1" noTextEdit="1"/>
          </p:cNvSpPr>
          <p:nvPr>
            <p:ph type="sldImg"/>
          </p:nvPr>
        </p:nvSpPr>
        <p:spPr>
          <a:ln>
            <a:miter/>
          </a:ln>
        </p:spPr>
      </p:sp>
      <p:sp>
        <p:nvSpPr>
          <p:cNvPr id="4403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4403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幻灯片图像占位符 1"/>
          <p:cNvSpPr>
            <a:spLocks noGrp="1" noRot="1" noChangeAspect="1" noTextEdit="1"/>
          </p:cNvSpPr>
          <p:nvPr>
            <p:ph type="sldImg"/>
          </p:nvPr>
        </p:nvSpPr>
        <p:spPr>
          <a:ln>
            <a:miter/>
          </a:ln>
        </p:spPr>
      </p:sp>
      <p:sp>
        <p:nvSpPr>
          <p:cNvPr id="4608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4608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幻灯片图像占位符 1"/>
          <p:cNvSpPr>
            <a:spLocks noGrp="1" noRot="1" noChangeAspect="1" noTextEdit="1"/>
          </p:cNvSpPr>
          <p:nvPr>
            <p:ph type="sldImg"/>
          </p:nvPr>
        </p:nvSpPr>
        <p:spPr>
          <a:ln>
            <a:miter/>
          </a:ln>
        </p:spPr>
      </p:sp>
      <p:sp>
        <p:nvSpPr>
          <p:cNvPr id="4813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4813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Grp="1" noRot="1" noChangeAspect="1" noTextEdit="1"/>
          </p:cNvSpPr>
          <p:nvPr>
            <p:ph type="sldImg"/>
          </p:nvPr>
        </p:nvSpPr>
        <p:spPr>
          <a:ln>
            <a:miter/>
          </a:ln>
        </p:spPr>
      </p:sp>
      <p:sp>
        <p:nvSpPr>
          <p:cNvPr id="5017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5017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幻灯片图像占位符 1"/>
          <p:cNvSpPr>
            <a:spLocks noGrp="1" noRot="1" noChangeAspect="1" noTextEdit="1"/>
          </p:cNvSpPr>
          <p:nvPr>
            <p:ph type="sldImg"/>
          </p:nvPr>
        </p:nvSpPr>
        <p:spPr>
          <a:ln>
            <a:miter/>
          </a:ln>
        </p:spPr>
      </p:sp>
      <p:sp>
        <p:nvSpPr>
          <p:cNvPr id="5222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5222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ChangeAspect="1" noTextEdit="1"/>
          </p:cNvSpPr>
          <p:nvPr>
            <p:ph type="sldImg"/>
          </p:nvPr>
        </p:nvSpPr>
        <p:spPr>
          <a:ln>
            <a:miter/>
          </a:ln>
        </p:spPr>
      </p:sp>
      <p:sp>
        <p:nvSpPr>
          <p:cNvPr id="1331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331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Grp="1" noRot="1" noChangeAspect="1" noTextEdit="1"/>
          </p:cNvSpPr>
          <p:nvPr>
            <p:ph type="sldImg"/>
          </p:nvPr>
        </p:nvSpPr>
        <p:spPr>
          <a:ln>
            <a:miter/>
          </a:ln>
        </p:spPr>
      </p:sp>
      <p:sp>
        <p:nvSpPr>
          <p:cNvPr id="5427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5427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Grp="1" noRot="1" noChangeAspect="1" noTextEdit="1"/>
          </p:cNvSpPr>
          <p:nvPr>
            <p:ph type="sldImg"/>
          </p:nvPr>
        </p:nvSpPr>
        <p:spPr>
          <a:ln>
            <a:miter/>
          </a:ln>
        </p:spPr>
      </p:sp>
      <p:sp>
        <p:nvSpPr>
          <p:cNvPr id="5837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5837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幻灯片图像占位符 1"/>
          <p:cNvSpPr>
            <a:spLocks noGrp="1" noRot="1" noChangeAspect="1" noTextEdit="1"/>
          </p:cNvSpPr>
          <p:nvPr>
            <p:ph type="sldImg"/>
          </p:nvPr>
        </p:nvSpPr>
        <p:spPr>
          <a:ln>
            <a:miter/>
          </a:ln>
        </p:spPr>
      </p:sp>
      <p:sp>
        <p:nvSpPr>
          <p:cNvPr id="6041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6041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幻灯片图像占位符 1"/>
          <p:cNvSpPr>
            <a:spLocks noGrp="1" noRot="1" noChangeAspect="1" noTextEdit="1"/>
          </p:cNvSpPr>
          <p:nvPr>
            <p:ph type="sldImg"/>
          </p:nvPr>
        </p:nvSpPr>
        <p:spPr>
          <a:ln>
            <a:miter/>
          </a:ln>
        </p:spPr>
      </p:sp>
      <p:sp>
        <p:nvSpPr>
          <p:cNvPr id="6246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6246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
          <p:cNvSpPr>
            <a:spLocks noGrp="1" noRot="1" noChangeAspect="1" noTextEdit="1"/>
          </p:cNvSpPr>
          <p:nvPr>
            <p:ph type="sldImg"/>
          </p:nvPr>
        </p:nvSpPr>
        <p:spPr>
          <a:ln>
            <a:miter/>
          </a:ln>
        </p:spPr>
      </p:sp>
      <p:sp>
        <p:nvSpPr>
          <p:cNvPr id="6451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6451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幻灯片图像占位符 1"/>
          <p:cNvSpPr>
            <a:spLocks noGrp="1" noRot="1" noChangeAspect="1" noTextEdit="1"/>
          </p:cNvSpPr>
          <p:nvPr>
            <p:ph type="sldImg"/>
          </p:nvPr>
        </p:nvSpPr>
        <p:spPr>
          <a:ln>
            <a:miter/>
          </a:ln>
        </p:spPr>
      </p:sp>
      <p:sp>
        <p:nvSpPr>
          <p:cNvPr id="6656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6656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ChangeAspect="1" noTextEdit="1"/>
          </p:cNvSpPr>
          <p:nvPr>
            <p:ph type="sldImg"/>
          </p:nvPr>
        </p:nvSpPr>
        <p:spPr>
          <a:ln>
            <a:miter/>
          </a:ln>
        </p:spPr>
      </p:sp>
      <p:sp>
        <p:nvSpPr>
          <p:cNvPr id="6861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6861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幻灯片图像占位符 1"/>
          <p:cNvSpPr>
            <a:spLocks noGrp="1" noRot="1" noChangeAspect="1" noTextEdit="1"/>
          </p:cNvSpPr>
          <p:nvPr>
            <p:ph type="sldImg"/>
          </p:nvPr>
        </p:nvSpPr>
        <p:spPr>
          <a:ln>
            <a:miter/>
          </a:ln>
        </p:spPr>
      </p:sp>
      <p:sp>
        <p:nvSpPr>
          <p:cNvPr id="7065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7065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幻灯片图像占位符 1"/>
          <p:cNvSpPr>
            <a:spLocks noGrp="1" noRot="1" noChangeAspect="1" noTextEdit="1"/>
          </p:cNvSpPr>
          <p:nvPr>
            <p:ph type="sldImg"/>
          </p:nvPr>
        </p:nvSpPr>
        <p:spPr>
          <a:ln>
            <a:miter/>
          </a:ln>
        </p:spPr>
      </p:sp>
      <p:sp>
        <p:nvSpPr>
          <p:cNvPr id="7270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7270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a:spLocks noGrp="1" noRot="1" noChangeAspect="1" noTextEdit="1"/>
          </p:cNvSpPr>
          <p:nvPr>
            <p:ph type="sldImg"/>
          </p:nvPr>
        </p:nvSpPr>
        <p:spPr>
          <a:ln>
            <a:miter/>
          </a:ln>
        </p:spPr>
      </p:sp>
      <p:sp>
        <p:nvSpPr>
          <p:cNvPr id="7475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7475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noTextEdit="1"/>
          </p:cNvSpPr>
          <p:nvPr>
            <p:ph type="sldImg"/>
          </p:nvPr>
        </p:nvSpPr>
        <p:spPr>
          <a:ln>
            <a:miter/>
          </a:ln>
        </p:spPr>
      </p:sp>
      <p:sp>
        <p:nvSpPr>
          <p:cNvPr id="1536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536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latin typeface="Arial" panose="020B0604020202020204" pitchFamily="34" charset="0"/>
              </a:rPr>
            </a:fld>
            <a:endParaRPr lang="" altLang="en-US" sz="1200"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幻灯片图像占位符 1"/>
          <p:cNvSpPr>
            <a:spLocks noGrp="1" noRot="1" noChangeAspect="1" noTextEdit="1"/>
          </p:cNvSpPr>
          <p:nvPr>
            <p:ph type="sldImg"/>
          </p:nvPr>
        </p:nvSpPr>
        <p:spPr>
          <a:ln>
            <a:miter/>
          </a:ln>
        </p:spPr>
      </p:sp>
      <p:sp>
        <p:nvSpPr>
          <p:cNvPr id="7680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7680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幻灯片图像占位符 1"/>
          <p:cNvSpPr>
            <a:spLocks noGrp="1" noRot="1" noChangeAspect="1" noTextEdit="1"/>
          </p:cNvSpPr>
          <p:nvPr>
            <p:ph type="sldImg"/>
          </p:nvPr>
        </p:nvSpPr>
        <p:spPr>
          <a:ln>
            <a:miter/>
          </a:ln>
        </p:spPr>
      </p:sp>
      <p:sp>
        <p:nvSpPr>
          <p:cNvPr id="7885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7885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幻灯片图像占位符 1"/>
          <p:cNvSpPr>
            <a:spLocks noGrp="1" noRot="1" noChangeAspect="1" noTextEdit="1"/>
          </p:cNvSpPr>
          <p:nvPr>
            <p:ph type="sldImg"/>
          </p:nvPr>
        </p:nvSpPr>
        <p:spPr>
          <a:ln>
            <a:miter/>
          </a:ln>
        </p:spPr>
      </p:sp>
      <p:sp>
        <p:nvSpPr>
          <p:cNvPr id="8089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8089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幻灯片图像占位符 1"/>
          <p:cNvSpPr>
            <a:spLocks noGrp="1" noRot="1" noChangeAspect="1" noTextEdit="1"/>
          </p:cNvSpPr>
          <p:nvPr>
            <p:ph type="sldImg"/>
          </p:nvPr>
        </p:nvSpPr>
        <p:spPr>
          <a:ln>
            <a:miter/>
          </a:ln>
        </p:spPr>
      </p:sp>
      <p:sp>
        <p:nvSpPr>
          <p:cNvPr id="8294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829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幻灯片图像占位符 1"/>
          <p:cNvSpPr>
            <a:spLocks noGrp="1" noRot="1" noChangeAspect="1" noTextEdit="1"/>
          </p:cNvSpPr>
          <p:nvPr>
            <p:ph type="sldImg"/>
          </p:nvPr>
        </p:nvSpPr>
        <p:spPr>
          <a:ln>
            <a:miter/>
          </a:ln>
        </p:spPr>
      </p:sp>
      <p:sp>
        <p:nvSpPr>
          <p:cNvPr id="8499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8499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幻灯片图像占位符 1"/>
          <p:cNvSpPr>
            <a:spLocks noGrp="1" noRot="1" noChangeAspect="1" noTextEdit="1"/>
          </p:cNvSpPr>
          <p:nvPr>
            <p:ph type="sldImg"/>
          </p:nvPr>
        </p:nvSpPr>
        <p:spPr>
          <a:ln>
            <a:miter/>
          </a:ln>
        </p:spPr>
      </p:sp>
      <p:sp>
        <p:nvSpPr>
          <p:cNvPr id="8704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8704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latin typeface="Arial" panose="020B0604020202020204" pitchFamily="34" charset="0"/>
              </a:rPr>
            </a:fld>
            <a:endParaRPr lang="" altLang="en-US" sz="1200" dirty="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幻灯片图像占位符 1"/>
          <p:cNvSpPr>
            <a:spLocks noGrp="1" noRot="1" noChangeAspect="1" noTextEdit="1"/>
          </p:cNvSpPr>
          <p:nvPr>
            <p:ph type="sldImg"/>
          </p:nvPr>
        </p:nvSpPr>
        <p:spPr>
          <a:ln>
            <a:miter/>
          </a:ln>
        </p:spPr>
      </p:sp>
      <p:sp>
        <p:nvSpPr>
          <p:cNvPr id="8909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8909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幻灯片图像占位符 1"/>
          <p:cNvSpPr>
            <a:spLocks noGrp="1" noRot="1" noChangeAspect="1" noTextEdit="1"/>
          </p:cNvSpPr>
          <p:nvPr>
            <p:ph type="sldImg"/>
          </p:nvPr>
        </p:nvSpPr>
        <p:spPr>
          <a:ln>
            <a:miter/>
          </a:ln>
        </p:spPr>
      </p:sp>
      <p:sp>
        <p:nvSpPr>
          <p:cNvPr id="9113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9113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幻灯片图像占位符 1"/>
          <p:cNvSpPr>
            <a:spLocks noGrp="1" noRot="1" noChangeAspect="1" noTextEdit="1"/>
          </p:cNvSpPr>
          <p:nvPr>
            <p:ph type="sldImg"/>
          </p:nvPr>
        </p:nvSpPr>
        <p:spPr>
          <a:ln>
            <a:miter/>
          </a:ln>
        </p:spPr>
      </p:sp>
      <p:sp>
        <p:nvSpPr>
          <p:cNvPr id="9318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9318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latin typeface="Arial" panose="020B0604020202020204" pitchFamily="34" charset="0"/>
              </a:rPr>
            </a:fld>
            <a:endParaRPr lang="" altLang="en-US" sz="1200" dirty="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幻灯片图像占位符 1"/>
          <p:cNvSpPr>
            <a:spLocks noGrp="1" noRot="1" noChangeAspect="1" noTextEdit="1"/>
          </p:cNvSpPr>
          <p:nvPr>
            <p:ph type="sldImg"/>
          </p:nvPr>
        </p:nvSpPr>
        <p:spPr>
          <a:ln>
            <a:miter/>
          </a:ln>
        </p:spPr>
      </p:sp>
      <p:sp>
        <p:nvSpPr>
          <p:cNvPr id="9728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9728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a:ln>
            <a:miter/>
          </a:ln>
        </p:spPr>
      </p:sp>
      <p:sp>
        <p:nvSpPr>
          <p:cNvPr id="1741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741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幻灯片图像占位符 1"/>
          <p:cNvSpPr>
            <a:spLocks noGrp="1" noRot="1" noChangeAspect="1" noTextEdit="1"/>
          </p:cNvSpPr>
          <p:nvPr>
            <p:ph type="sldImg"/>
          </p:nvPr>
        </p:nvSpPr>
        <p:spPr>
          <a:ln>
            <a:miter/>
          </a:ln>
        </p:spPr>
      </p:sp>
      <p:sp>
        <p:nvSpPr>
          <p:cNvPr id="9933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9933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幻灯片图像占位符 1"/>
          <p:cNvSpPr>
            <a:spLocks noGrp="1" noRot="1" noChangeAspect="1" noTextEdit="1"/>
          </p:cNvSpPr>
          <p:nvPr>
            <p:ph type="sldImg"/>
          </p:nvPr>
        </p:nvSpPr>
        <p:spPr>
          <a:ln>
            <a:miter/>
          </a:ln>
        </p:spPr>
      </p:sp>
      <p:sp>
        <p:nvSpPr>
          <p:cNvPr id="10137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0137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幻灯片图像占位符 1"/>
          <p:cNvSpPr>
            <a:spLocks noGrp="1" noRot="1" noChangeAspect="1" noTextEdit="1"/>
          </p:cNvSpPr>
          <p:nvPr>
            <p:ph type="sldImg"/>
          </p:nvPr>
        </p:nvSpPr>
        <p:spPr>
          <a:ln>
            <a:miter/>
          </a:ln>
        </p:spPr>
      </p:sp>
      <p:sp>
        <p:nvSpPr>
          <p:cNvPr id="10342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0342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幻灯片图像占位符 1"/>
          <p:cNvSpPr>
            <a:spLocks noGrp="1" noRot="1" noChangeAspect="1" noTextEdit="1"/>
          </p:cNvSpPr>
          <p:nvPr>
            <p:ph type="sldImg"/>
          </p:nvPr>
        </p:nvSpPr>
        <p:spPr>
          <a:ln>
            <a:miter/>
          </a:ln>
        </p:spPr>
      </p:sp>
      <p:sp>
        <p:nvSpPr>
          <p:cNvPr id="10547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0547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幻灯片图像占位符 1"/>
          <p:cNvSpPr>
            <a:spLocks noGrp="1" noRot="1" noChangeAspect="1" noTextEdit="1"/>
          </p:cNvSpPr>
          <p:nvPr>
            <p:ph type="sldImg"/>
          </p:nvPr>
        </p:nvSpPr>
        <p:spPr>
          <a:ln>
            <a:miter/>
          </a:ln>
        </p:spPr>
      </p:sp>
      <p:sp>
        <p:nvSpPr>
          <p:cNvPr id="10752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0752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latin typeface="Arial" panose="020B0604020202020204" pitchFamily="34" charset="0"/>
              </a:rPr>
            </a:fld>
            <a:endParaRPr lang="" altLang="en-US" sz="1200" dirty="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幻灯片图像占位符 1"/>
          <p:cNvSpPr>
            <a:spLocks noGrp="1" noRot="1" noChangeAspect="1" noTextEdit="1"/>
          </p:cNvSpPr>
          <p:nvPr>
            <p:ph type="sldImg"/>
          </p:nvPr>
        </p:nvSpPr>
        <p:spPr>
          <a:ln>
            <a:miter/>
          </a:ln>
        </p:spPr>
      </p:sp>
      <p:sp>
        <p:nvSpPr>
          <p:cNvPr id="10957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0957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幻灯片图像占位符 1"/>
          <p:cNvSpPr>
            <a:spLocks noGrp="1" noRot="1" noChangeAspect="1" noTextEdit="1"/>
          </p:cNvSpPr>
          <p:nvPr>
            <p:ph type="sldImg"/>
          </p:nvPr>
        </p:nvSpPr>
        <p:spPr>
          <a:ln>
            <a:miter/>
          </a:ln>
        </p:spPr>
      </p:sp>
      <p:sp>
        <p:nvSpPr>
          <p:cNvPr id="11161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1161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幻灯片图像占位符 1"/>
          <p:cNvSpPr>
            <a:spLocks noGrp="1" noRot="1" noChangeAspect="1" noTextEdit="1"/>
          </p:cNvSpPr>
          <p:nvPr>
            <p:ph type="sldImg"/>
          </p:nvPr>
        </p:nvSpPr>
        <p:spPr>
          <a:ln>
            <a:miter/>
          </a:ln>
        </p:spPr>
      </p:sp>
      <p:sp>
        <p:nvSpPr>
          <p:cNvPr id="113666" name="备注占位符 2"/>
          <p:cNvSpPr>
            <a:spLocks noGrp="1"/>
          </p:cNvSpPr>
          <p:nvPr>
            <p:ph type="body"/>
          </p:nvPr>
        </p:nvSpPr>
        <p:spPr>
          <a:ln/>
        </p:spPr>
        <p:txBody>
          <a:bodyPr wrap="square" lIns="91440" tIns="45720" rIns="91440" bIns="45720" anchor="t"/>
          <a:p>
            <a:pPr lvl="0"/>
            <a:endParaRPr lang="zh-CN" altLang="en-US" dirty="0"/>
          </a:p>
        </p:txBody>
      </p:sp>
      <p:sp>
        <p:nvSpPr>
          <p:cNvPr id="11366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latin typeface="Arial" panose="020B0604020202020204" pitchFamily="34" charset="0"/>
              </a:rPr>
            </a:fld>
            <a:endParaRPr lang="" altLang="en-US" sz="1200" dirty="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幻灯片图像占位符 1"/>
          <p:cNvSpPr>
            <a:spLocks noGrp="1" noRot="1" noChangeAspect="1" noTextEdit="1"/>
          </p:cNvSpPr>
          <p:nvPr>
            <p:ph type="sldImg"/>
          </p:nvPr>
        </p:nvSpPr>
        <p:spPr>
          <a:ln>
            <a:miter/>
          </a:ln>
        </p:spPr>
      </p:sp>
      <p:sp>
        <p:nvSpPr>
          <p:cNvPr id="11571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1571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幻灯片图像占位符 1"/>
          <p:cNvSpPr>
            <a:spLocks noGrp="1" noRot="1" noChangeAspect="1" noTextEdit="1"/>
          </p:cNvSpPr>
          <p:nvPr>
            <p:ph type="sldImg"/>
          </p:nvPr>
        </p:nvSpPr>
        <p:spPr>
          <a:ln>
            <a:miter/>
          </a:ln>
        </p:spPr>
      </p:sp>
      <p:sp>
        <p:nvSpPr>
          <p:cNvPr id="11776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1776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幻灯片图像占位符 1"/>
          <p:cNvSpPr>
            <a:spLocks noGrp="1" noRot="1" noChangeAspect="1" noTextEdit="1"/>
          </p:cNvSpPr>
          <p:nvPr>
            <p:ph type="sldImg"/>
          </p:nvPr>
        </p:nvSpPr>
        <p:spPr>
          <a:ln>
            <a:miter/>
          </a:ln>
        </p:spPr>
      </p:sp>
      <p:sp>
        <p:nvSpPr>
          <p:cNvPr id="2355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2355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幻灯片图像占位符 1"/>
          <p:cNvSpPr>
            <a:spLocks noGrp="1" noRot="1" noChangeAspect="1" noTextEdit="1"/>
          </p:cNvSpPr>
          <p:nvPr>
            <p:ph type="sldImg"/>
          </p:nvPr>
        </p:nvSpPr>
        <p:spPr>
          <a:ln>
            <a:miter/>
          </a:ln>
        </p:spPr>
      </p:sp>
      <p:sp>
        <p:nvSpPr>
          <p:cNvPr id="11981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1981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幻灯片图像占位符 1"/>
          <p:cNvSpPr>
            <a:spLocks noGrp="1" noRot="1" noChangeAspect="1" noTextEdit="1"/>
          </p:cNvSpPr>
          <p:nvPr>
            <p:ph type="sldImg"/>
          </p:nvPr>
        </p:nvSpPr>
        <p:spPr>
          <a:ln>
            <a:miter/>
          </a:ln>
        </p:spPr>
      </p:sp>
      <p:sp>
        <p:nvSpPr>
          <p:cNvPr id="12185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2185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幻灯片图像占位符 1"/>
          <p:cNvSpPr>
            <a:spLocks noGrp="1" noRot="1" noChangeAspect="1" noTextEdit="1"/>
          </p:cNvSpPr>
          <p:nvPr>
            <p:ph type="sldImg"/>
          </p:nvPr>
        </p:nvSpPr>
        <p:spPr>
          <a:ln>
            <a:miter/>
          </a:ln>
        </p:spPr>
      </p:sp>
      <p:sp>
        <p:nvSpPr>
          <p:cNvPr id="12390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2390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幻灯片图像占位符 1"/>
          <p:cNvSpPr>
            <a:spLocks noGrp="1" noRot="1" noChangeAspect="1" noTextEdit="1"/>
          </p:cNvSpPr>
          <p:nvPr>
            <p:ph type="sldImg"/>
          </p:nvPr>
        </p:nvSpPr>
        <p:spPr>
          <a:ln>
            <a:miter/>
          </a:ln>
        </p:spPr>
      </p:sp>
      <p:sp>
        <p:nvSpPr>
          <p:cNvPr id="12595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2595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幻灯片图像占位符 1"/>
          <p:cNvSpPr>
            <a:spLocks noGrp="1" noRot="1" noChangeAspect="1" noTextEdit="1"/>
          </p:cNvSpPr>
          <p:nvPr>
            <p:ph type="sldImg"/>
          </p:nvPr>
        </p:nvSpPr>
        <p:spPr>
          <a:ln>
            <a:miter/>
          </a:ln>
        </p:spPr>
      </p:sp>
      <p:sp>
        <p:nvSpPr>
          <p:cNvPr id="12800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2800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幻灯片图像占位符 1"/>
          <p:cNvSpPr>
            <a:spLocks noGrp="1" noRot="1" noChangeAspect="1" noTextEdit="1"/>
          </p:cNvSpPr>
          <p:nvPr>
            <p:ph type="sldImg"/>
          </p:nvPr>
        </p:nvSpPr>
        <p:spPr>
          <a:ln>
            <a:miter/>
          </a:ln>
        </p:spPr>
      </p:sp>
      <p:sp>
        <p:nvSpPr>
          <p:cNvPr id="13005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3005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幻灯片图像占位符 1"/>
          <p:cNvSpPr>
            <a:spLocks noGrp="1" noRot="1" noChangeAspect="1" noTextEdit="1"/>
          </p:cNvSpPr>
          <p:nvPr>
            <p:ph type="sldImg"/>
          </p:nvPr>
        </p:nvSpPr>
        <p:spPr>
          <a:ln>
            <a:miter/>
          </a:ln>
        </p:spPr>
      </p:sp>
      <p:sp>
        <p:nvSpPr>
          <p:cNvPr id="13209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3209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幻灯片图像占位符 1"/>
          <p:cNvSpPr>
            <a:spLocks noGrp="1" noRot="1" noChangeAspect="1" noTextEdit="1"/>
          </p:cNvSpPr>
          <p:nvPr>
            <p:ph type="sldImg"/>
          </p:nvPr>
        </p:nvSpPr>
        <p:spPr>
          <a:ln>
            <a:miter lim="800000"/>
          </a:ln>
        </p:spPr>
      </p:sp>
      <p:sp>
        <p:nvSpPr>
          <p:cNvPr id="130051" name="备注占位符 2"/>
          <p:cNvSpPr>
            <a:spLocks noGrp="1"/>
          </p:cNvSpPr>
          <p:nvPr>
            <p:ph type="body"/>
          </p:nvPr>
        </p:nvSpPr>
        <p:spPr/>
        <p:txBody>
          <a:bodyPr wrap="square" lIns="91440" tIns="45720" rIns="91440" bIns="45720" anchor="t"/>
          <a:p>
            <a:pPr lvl="0" eaLnBrk="1" hangingPunct="1"/>
            <a:endParaRPr lang="zh-CN" altLang="en-US" dirty="0"/>
          </a:p>
        </p:txBody>
      </p:sp>
      <p:sp>
        <p:nvSpPr>
          <p:cNvPr id="13005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buChar char="•"/>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幻灯片图像占位符 1"/>
          <p:cNvSpPr>
            <a:spLocks noGrp="1" noRot="1" noChangeAspect="1" noTextEdit="1"/>
          </p:cNvSpPr>
          <p:nvPr>
            <p:ph type="sldImg"/>
          </p:nvPr>
        </p:nvSpPr>
        <p:spPr>
          <a:ln>
            <a:miter/>
          </a:ln>
        </p:spPr>
      </p:sp>
      <p:sp>
        <p:nvSpPr>
          <p:cNvPr id="13619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3619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幻灯片图像占位符 1"/>
          <p:cNvSpPr>
            <a:spLocks noGrp="1" noRot="1" noChangeAspect="1" noTextEdit="1"/>
          </p:cNvSpPr>
          <p:nvPr>
            <p:ph type="sldImg"/>
          </p:nvPr>
        </p:nvSpPr>
        <p:spPr>
          <a:ln>
            <a:miter/>
          </a:ln>
        </p:spPr>
      </p:sp>
      <p:sp>
        <p:nvSpPr>
          <p:cNvPr id="13824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3824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latin typeface="Arial" panose="020B0604020202020204" pitchFamily="34" charset="0"/>
              </a:rPr>
            </a:fld>
            <a:endParaRPr lang="" altLang="en-US" sz="1200"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noChangeAspect="1" noTextEdit="1"/>
          </p:cNvSpPr>
          <p:nvPr>
            <p:ph type="sldImg"/>
          </p:nvPr>
        </p:nvSpPr>
        <p:spPr>
          <a:ln>
            <a:miter/>
          </a:ln>
        </p:spPr>
      </p:sp>
      <p:sp>
        <p:nvSpPr>
          <p:cNvPr id="2560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2560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幻灯片图像占位符 1"/>
          <p:cNvSpPr>
            <a:spLocks noGrp="1" noRot="1" noChangeAspect="1" noTextEdit="1"/>
          </p:cNvSpPr>
          <p:nvPr>
            <p:ph type="sldImg"/>
          </p:nvPr>
        </p:nvSpPr>
        <p:spPr>
          <a:ln>
            <a:miter/>
          </a:ln>
        </p:spPr>
      </p:sp>
      <p:sp>
        <p:nvSpPr>
          <p:cNvPr id="14029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4029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solidFill>
                  <a:srgbClr val="000000"/>
                </a:solidFill>
                <a:latin typeface="Calibri" panose="020F0502020204030204" pitchFamily="34" charset="0"/>
                <a:ea typeface="微软雅黑" panose="020B0503020204020204" pitchFamily="34" charset="-122"/>
                <a:sym typeface="+mn-ea"/>
              </a:rPr>
            </a:fld>
            <a:endParaRPr lang="" altLang="en-US" sz="1200" dirty="0">
              <a:solidFill>
                <a:srgbClr val="000000"/>
              </a:solidFill>
              <a:latin typeface="Calibri" panose="020F0502020204030204" pitchFamily="34" charset="0"/>
              <a:ea typeface="微软雅黑" panose="020B0503020204020204" pitchFamily="34" charset="-122"/>
              <a:sym typeface="+mn-e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幻灯片图像占位符 1"/>
          <p:cNvSpPr>
            <a:spLocks noGrp="1" noRot="1" noChangeAspect="1" noTextEdit="1"/>
          </p:cNvSpPr>
          <p:nvPr>
            <p:ph type="sldImg"/>
          </p:nvPr>
        </p:nvSpPr>
        <p:spPr>
          <a:ln>
            <a:miter/>
          </a:ln>
        </p:spPr>
      </p:sp>
      <p:sp>
        <p:nvSpPr>
          <p:cNvPr id="14233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4233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latin typeface="Arial" panose="020B0604020202020204" pitchFamily="34" charset="0"/>
              </a:rPr>
            </a:fld>
            <a:endParaRPr lang="" altLang="en-US" sz="1200"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幻灯片图像占位符 1"/>
          <p:cNvSpPr>
            <a:spLocks noGrp="1" noRot="1" noChangeAspect="1" noTextEdit="1"/>
          </p:cNvSpPr>
          <p:nvPr>
            <p:ph type="sldImg"/>
          </p:nvPr>
        </p:nvSpPr>
        <p:spPr>
          <a:ln>
            <a:miter/>
          </a:ln>
        </p:spPr>
      </p:sp>
      <p:sp>
        <p:nvSpPr>
          <p:cNvPr id="14438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4438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幻灯片图像占位符 1"/>
          <p:cNvSpPr>
            <a:spLocks noGrp="1" noRot="1" noChangeAspect="1" noTextEdit="1"/>
          </p:cNvSpPr>
          <p:nvPr>
            <p:ph type="sldImg"/>
          </p:nvPr>
        </p:nvSpPr>
        <p:spPr>
          <a:ln>
            <a:miter/>
          </a:ln>
        </p:spPr>
      </p:sp>
      <p:sp>
        <p:nvSpPr>
          <p:cNvPr id="146434"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4643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fld>
            <a:endParaRPr lang="" altLang="en-US" sz="12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幻灯片图像占位符 1"/>
          <p:cNvSpPr>
            <a:spLocks noGrp="1" noRot="1" noChangeAspect="1" noTextEdit="1"/>
          </p:cNvSpPr>
          <p:nvPr>
            <p:ph type="sldImg"/>
          </p:nvPr>
        </p:nvSpPr>
        <p:spPr>
          <a:ln>
            <a:miter/>
          </a:ln>
        </p:spPr>
      </p:sp>
      <p:sp>
        <p:nvSpPr>
          <p:cNvPr id="148482"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4848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幻灯片图像占位符 1"/>
          <p:cNvSpPr>
            <a:spLocks noGrp="1" noRot="1" noChangeAspect="1" noTextEdit="1"/>
          </p:cNvSpPr>
          <p:nvPr>
            <p:ph type="sldImg"/>
          </p:nvPr>
        </p:nvSpPr>
        <p:spPr>
          <a:ln>
            <a:miter/>
          </a:ln>
        </p:spPr>
      </p:sp>
      <p:sp>
        <p:nvSpPr>
          <p:cNvPr id="15053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15053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 altLang="en-US" sz="1200" dirty="0">
                <a:latin typeface="Arial" panose="020B0604020202020204" pitchFamily="34" charset="0"/>
              </a:rPr>
            </a:fld>
            <a:endParaRPr lang="" altLang="en-US" sz="1200"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a:ln>
            <a:miter/>
          </a:ln>
        </p:spPr>
      </p:sp>
      <p:sp>
        <p:nvSpPr>
          <p:cNvPr id="27650"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2765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ln>
            <a:miter/>
          </a:ln>
        </p:spPr>
      </p:sp>
      <p:sp>
        <p:nvSpPr>
          <p:cNvPr id="29698"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幻灯片图像占位符 1"/>
          <p:cNvSpPr>
            <a:spLocks noGrp="1" noRot="1" noChangeAspect="1" noTextEdit="1"/>
          </p:cNvSpPr>
          <p:nvPr>
            <p:ph type="sldImg"/>
          </p:nvPr>
        </p:nvSpPr>
        <p:spPr>
          <a:ln>
            <a:miter/>
          </a:ln>
        </p:spPr>
      </p:sp>
      <p:sp>
        <p:nvSpPr>
          <p:cNvPr id="31746" name="备注占位符 2"/>
          <p:cNvSpPr>
            <a:spLocks noGrp="1"/>
          </p:cNvSpPr>
          <p:nvPr>
            <p:ph type="body"/>
          </p:nvPr>
        </p:nvSpPr>
        <p:spPr>
          <a:ln/>
        </p:spPr>
        <p:txBody>
          <a:bodyPr wrap="square" lIns="91440" tIns="45720" rIns="91440" bIns="45720" anchor="t"/>
          <a:p>
            <a:pPr lvl="0" eaLnBrk="1" hangingPunct="1"/>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indent="0" algn="r"/>
            <a:fld id="{9A0DB2DC-4C9A-4742-B13C-FB6460FD3503}" type="slidenum">
              <a:rPr lang="en-US" altLang="en-US" sz="1200" dirty="0"/>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TextBox 21"/>
          <p:cNvSpPr txBox="1"/>
          <p:nvPr/>
        </p:nvSpPr>
        <p:spPr>
          <a:xfrm>
            <a:off x="806450" y="5770563"/>
            <a:ext cx="917575" cy="3778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65" b="0" i="0" u="none" strike="noStrike" kern="1200" cap="none" spc="0" normalizeH="0" baseline="0" noProof="1">
                <a:ln>
                  <a:noFill/>
                </a:ln>
                <a:solidFill>
                  <a:srgbClr val="EE5416"/>
                </a:solidFill>
                <a:effectLst/>
                <a:uLnTx/>
                <a:uFillTx/>
                <a:latin typeface="幼圆" panose="02010509060101010101" pitchFamily="49" charset="-122"/>
                <a:ea typeface="幼圆" panose="02010509060101010101" pitchFamily="49" charset="-122"/>
                <a:cs typeface="+mn-cs"/>
              </a:rPr>
              <a:t>稻壳儿</a:t>
            </a:r>
            <a:endParaRPr kumimoji="0" lang="zh-CN" altLang="en-US" sz="1865" b="0" i="0" u="none" strike="noStrike" kern="1200" cap="none" spc="0" normalizeH="0" baseline="0" noProof="1">
              <a:ln>
                <a:noFill/>
              </a:ln>
              <a:solidFill>
                <a:srgbClr val="EE5416"/>
              </a:solidFill>
              <a:effectLst/>
              <a:uLnTx/>
              <a:uFillTx/>
              <a:latin typeface="幼圆" panose="02010509060101010101" pitchFamily="49" charset="-122"/>
              <a:ea typeface="幼圆" panose="02010509060101010101" pitchFamily="49" charset="-122"/>
              <a:cs typeface="+mn-cs"/>
            </a:endParaRPr>
          </a:p>
        </p:txBody>
      </p:sp>
      <p:pic>
        <p:nvPicPr>
          <p:cNvPr id="3076" name="图片 9" descr="图片1.png"/>
          <p:cNvPicPr>
            <a:picLocks noChangeAspect="1"/>
          </p:cNvPicPr>
          <p:nvPr/>
        </p:nvPicPr>
        <p:blipFill>
          <a:blip r:embed="rId3"/>
          <a:stretch>
            <a:fillRect/>
          </a:stretch>
        </p:blipFill>
        <p:spPr>
          <a:xfrm>
            <a:off x="190500" y="5851525"/>
            <a:ext cx="1643063" cy="554038"/>
          </a:xfrm>
          <a:prstGeom prst="rect">
            <a:avLst/>
          </a:prstGeom>
          <a:noFill/>
          <a:ln w="9525">
            <a:noFill/>
          </a:ln>
        </p:spPr>
      </p:pic>
      <p:pic>
        <p:nvPicPr>
          <p:cNvPr id="3077" name="图片 6" descr="未标题-1.png"/>
          <p:cNvPicPr>
            <a:picLocks noChangeAspect="1"/>
          </p:cNvPicPr>
          <p:nvPr/>
        </p:nvPicPr>
        <p:blipFill>
          <a:blip r:embed="rId4"/>
          <a:stretch>
            <a:fillRect/>
          </a:stretch>
        </p:blipFill>
        <p:spPr>
          <a:xfrm>
            <a:off x="2289175" y="4271963"/>
            <a:ext cx="4565650" cy="2586037"/>
          </a:xfrm>
          <a:prstGeom prst="rect">
            <a:avLst/>
          </a:prstGeom>
          <a:noFill/>
          <a:ln w="9525">
            <a:noFill/>
          </a:ln>
        </p:spPr>
      </p:pic>
      <p:sp>
        <p:nvSpPr>
          <p:cNvPr id="2" name="标题 1"/>
          <p:cNvSpPr>
            <a:spLocks noGrp="1"/>
          </p:cNvSpPr>
          <p:nvPr>
            <p:ph type="ctrTitle"/>
          </p:nvPr>
        </p:nvSpPr>
        <p:spPr>
          <a:xfrm>
            <a:off x="721723" y="2055818"/>
            <a:ext cx="7543800" cy="1611494"/>
          </a:xfrm>
        </p:spPr>
        <p:txBody>
          <a:bodyPr anchor="b">
            <a:normAutofit/>
          </a:bodyPr>
          <a:lstStyle>
            <a:lvl1pPr algn="ctr">
              <a:defRPr sz="54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721723" y="3759387"/>
            <a:ext cx="7543800" cy="111919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
        <p:nvSpPr>
          <p:cNvPr id="11"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12"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13"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fld id="{7A261864-3485-4BF8-9630-4D911B870579}" type="slidenum">
              <a:rPr kumimoji="0" lang="zh-CN" altLang="en-US" b="0" i="0" strike="noStrike" kern="1200" cap="none" spc="0" normalizeH="0" baseline="0" noProof="1" smtClean="0">
                <a:latin typeface="Arial" panose="020B0604020202020204" pitchFamily="34" charset="0"/>
                <a:ea typeface="宋体" panose="02010600030101010101" pitchFamily="2" charset="-122"/>
                <a:cs typeface="+mn-cs"/>
              </a:rPr>
            </a:fld>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551544"/>
            <a:ext cx="7886700" cy="5558971"/>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2" name="日期占位符 1"/>
          <p:cNvSpPr>
            <a:spLocks noGrp="1"/>
          </p:cNvSpPr>
          <p:nvPr>
            <p:ph type="dt" sz="half" idx="14"/>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5"/>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6"/>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2D72AAE-B504-4CBE-9152-999D8AD08507}"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TextBox 21"/>
          <p:cNvSpPr txBox="1"/>
          <p:nvPr/>
        </p:nvSpPr>
        <p:spPr>
          <a:xfrm>
            <a:off x="806450" y="5770563"/>
            <a:ext cx="917575" cy="304800"/>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65" b="0" i="0" u="none" strike="noStrike" kern="1200" cap="none" spc="0" normalizeH="0" baseline="0" noProof="1">
                <a:ln>
                  <a:noFill/>
                </a:ln>
                <a:solidFill>
                  <a:srgbClr val="EE5416"/>
                </a:solidFill>
                <a:effectLst/>
                <a:uLnTx/>
                <a:uFillTx/>
                <a:latin typeface="幼圆" panose="02010509060101010101" pitchFamily="49" charset="-122"/>
                <a:ea typeface="幼圆" panose="02010509060101010101" pitchFamily="49" charset="-122"/>
                <a:cs typeface="+mn-cs"/>
              </a:rPr>
              <a:t>稻壳儿</a:t>
            </a:r>
            <a:endParaRPr kumimoji="0" lang="zh-CN" altLang="en-US" sz="1865" b="0" i="0" u="none" strike="noStrike" kern="1200" cap="none" spc="0" normalizeH="0" baseline="0" noProof="1">
              <a:ln>
                <a:noFill/>
              </a:ln>
              <a:solidFill>
                <a:srgbClr val="EE5416"/>
              </a:solidFill>
              <a:effectLst/>
              <a:uLnTx/>
              <a:uFillTx/>
              <a:latin typeface="幼圆" panose="02010509060101010101" pitchFamily="49" charset="-122"/>
              <a:ea typeface="幼圆" panose="02010509060101010101" pitchFamily="49" charset="-122"/>
              <a:cs typeface="+mn-cs"/>
            </a:endParaRPr>
          </a:p>
        </p:txBody>
      </p:sp>
      <p:pic>
        <p:nvPicPr>
          <p:cNvPr id="6148" name="图片 9" descr="图片1.png"/>
          <p:cNvPicPr>
            <a:picLocks noChangeAspect="1"/>
          </p:cNvPicPr>
          <p:nvPr/>
        </p:nvPicPr>
        <p:blipFill>
          <a:blip r:embed="rId3"/>
          <a:stretch>
            <a:fillRect/>
          </a:stretch>
        </p:blipFill>
        <p:spPr>
          <a:xfrm>
            <a:off x="190500" y="5851525"/>
            <a:ext cx="1643063" cy="554038"/>
          </a:xfrm>
          <a:prstGeom prst="rect">
            <a:avLst/>
          </a:prstGeom>
          <a:noFill/>
          <a:ln w="9525">
            <a:noFill/>
          </a:ln>
        </p:spPr>
      </p:pic>
      <p:pic>
        <p:nvPicPr>
          <p:cNvPr id="6149" name="图片 6" descr="未标题-1.png"/>
          <p:cNvPicPr>
            <a:picLocks noChangeAspect="1"/>
          </p:cNvPicPr>
          <p:nvPr/>
        </p:nvPicPr>
        <p:blipFill>
          <a:blip r:embed="rId4"/>
          <a:stretch>
            <a:fillRect/>
          </a:stretch>
        </p:blipFill>
        <p:spPr>
          <a:xfrm>
            <a:off x="2289175" y="4271963"/>
            <a:ext cx="4565650" cy="2586037"/>
          </a:xfrm>
          <a:prstGeom prst="rect">
            <a:avLst/>
          </a:prstGeom>
          <a:noFill/>
          <a:ln w="9525">
            <a:noFill/>
          </a:ln>
        </p:spPr>
      </p:pic>
      <p:sp>
        <p:nvSpPr>
          <p:cNvPr id="2" name="标题 1"/>
          <p:cNvSpPr>
            <a:spLocks noGrp="1"/>
          </p:cNvSpPr>
          <p:nvPr>
            <p:ph type="ctrTitle"/>
          </p:nvPr>
        </p:nvSpPr>
        <p:spPr>
          <a:xfrm>
            <a:off x="721723" y="2055818"/>
            <a:ext cx="7543800" cy="1611494"/>
          </a:xfrm>
        </p:spPr>
        <p:txBody>
          <a:bodyPr anchor="b">
            <a:normAutofit/>
          </a:bodyPr>
          <a:lstStyle>
            <a:lvl1pPr algn="ctr">
              <a:defRPr sz="54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721723" y="3759387"/>
            <a:ext cx="7543800" cy="111919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
        <p:nvSpPr>
          <p:cNvPr id="11"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12"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13"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fld id="{4E736977-D51B-4C2E-8021-BCCD07344D2E}" type="slidenum">
              <a:rPr kumimoji="0" lang="zh-CN" altLang="en-US" b="0" i="0" strike="noStrike" kern="1200" cap="none" spc="0" normalizeH="0" baseline="0" noProof="1" smtClean="0">
                <a:latin typeface="Arial" panose="020B0604020202020204" pitchFamily="34" charset="0"/>
                <a:ea typeface="宋体" panose="02010600030101010101" pitchFamily="2" charset="-122"/>
                <a:cs typeface="+mn-cs"/>
              </a:rPr>
            </a:fld>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293BE7-9D44-455F-B3D0-0BB4F305FC28}"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5337" y="2387103"/>
            <a:ext cx="2771639" cy="1060675"/>
          </a:xfrm>
        </p:spPr>
        <p:txBody>
          <a:bodyPr anchor="b">
            <a:normAutofit/>
          </a:bodyPr>
          <a:lstStyle>
            <a:lvl1pPr algn="r">
              <a:defRPr sz="4000">
                <a:solidFill>
                  <a:schemeClr val="tx2"/>
                </a:solidFill>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6235337" y="3474767"/>
            <a:ext cx="2771639" cy="679222"/>
          </a:xfrm>
        </p:spPr>
        <p:txBody>
          <a:bodyPr/>
          <a:lstStyle>
            <a:lvl1pPr marL="0" indent="0" algn="r">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编辑母版文本样式</a:t>
            </a:r>
            <a:endParaRPr lang="zh-CN" altLang="en-US" strike="noStrike" noProof="1"/>
          </a:p>
        </p:txBody>
      </p:sp>
      <p:sp>
        <p:nvSpPr>
          <p:cNvPr id="8"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fld id="{2671DCA4-D5D7-4C99-9A94-7A97DD5BE147}" type="slidenum">
              <a:rPr kumimoji="0" lang="zh-CN" altLang="en-US" b="0" i="0" strike="noStrike" kern="1200" cap="none" spc="0" normalizeH="0" baseline="0" noProof="1" smtClean="0">
                <a:latin typeface="Arial" panose="020B0604020202020204" pitchFamily="34" charset="0"/>
                <a:ea typeface="宋体" panose="02010600030101010101" pitchFamily="2" charset="-122"/>
                <a:cs typeface="+mn-cs"/>
              </a:rPr>
            </a:fld>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293BE7-9D44-455F-B3D0-0BB4F305FC28}"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29842" y="2505075"/>
            <a:ext cx="3868340"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293BE7-9D44-455F-B3D0-0BB4F305FC28}"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195" name="组合 58"/>
          <p:cNvGrpSpPr/>
          <p:nvPr/>
        </p:nvGrpSpPr>
        <p:grpSpPr>
          <a:xfrm>
            <a:off x="0" y="1628775"/>
            <a:ext cx="6888163" cy="5226050"/>
            <a:chOff x="0" y="1150940"/>
            <a:chExt cx="7518401" cy="5703890"/>
          </a:xfrm>
        </p:grpSpPr>
        <p:sp>
          <p:nvSpPr>
            <p:cNvPr id="8208" name="Freeform 5"/>
            <p:cNvSpPr>
              <a:spLocks noEditPoints="1"/>
            </p:cNvSpPr>
            <p:nvPr/>
          </p:nvSpPr>
          <p:spPr>
            <a:xfrm flipH="1">
              <a:off x="0" y="4327529"/>
              <a:ext cx="7518401" cy="2527301"/>
            </a:xfrm>
            <a:custGeom>
              <a:avLst/>
              <a:gdLst/>
              <a:ahLst/>
              <a:cxnLst>
                <a:cxn ang="0">
                  <a:pos x="91132" y="2216636"/>
                </a:cxn>
                <a:cxn ang="0">
                  <a:pos x="708345" y="2308996"/>
                </a:cxn>
                <a:cxn ang="0">
                  <a:pos x="969315" y="2254420"/>
                </a:cxn>
                <a:cxn ang="0">
                  <a:pos x="1130867" y="2107484"/>
                </a:cxn>
                <a:cxn ang="0">
                  <a:pos x="1056304" y="1859791"/>
                </a:cxn>
                <a:cxn ang="0">
                  <a:pos x="1255138" y="1141903"/>
                </a:cxn>
                <a:cxn ang="0">
                  <a:pos x="2042188" y="1347614"/>
                </a:cxn>
                <a:cxn ang="0">
                  <a:pos x="1951056" y="579348"/>
                </a:cxn>
                <a:cxn ang="0">
                  <a:pos x="2319727" y="554159"/>
                </a:cxn>
                <a:cxn ang="0">
                  <a:pos x="4096804" y="549961"/>
                </a:cxn>
                <a:cxn ang="0">
                  <a:pos x="4341203" y="831239"/>
                </a:cxn>
                <a:cxn ang="0">
                  <a:pos x="5488640" y="831239"/>
                </a:cxn>
                <a:cxn ang="0">
                  <a:pos x="5538348" y="1956349"/>
                </a:cxn>
                <a:cxn ang="0">
                  <a:pos x="5666762" y="2019322"/>
                </a:cxn>
                <a:cxn ang="0">
                  <a:pos x="6027148" y="2031916"/>
                </a:cxn>
                <a:cxn ang="0">
                  <a:pos x="6901188" y="2141069"/>
                </a:cxn>
                <a:cxn ang="0">
                  <a:pos x="7348564" y="2124276"/>
                </a:cxn>
                <a:cxn ang="0">
                  <a:pos x="650352" y="2258618"/>
                </a:cxn>
                <a:cxn ang="0">
                  <a:pos x="654494" y="2191447"/>
                </a:cxn>
                <a:cxn ang="0">
                  <a:pos x="782908" y="2225032"/>
                </a:cxn>
                <a:cxn ang="0">
                  <a:pos x="836759" y="2212438"/>
                </a:cxn>
                <a:cxn ang="0">
                  <a:pos x="952745" y="2237627"/>
                </a:cxn>
                <a:cxn ang="0">
                  <a:pos x="865755" y="2069700"/>
                </a:cxn>
                <a:cxn ang="0">
                  <a:pos x="861613" y="1989935"/>
                </a:cxn>
                <a:cxn ang="0">
                  <a:pos x="1130867" y="1288840"/>
                </a:cxn>
                <a:cxn ang="0">
                  <a:pos x="994169" y="2124276"/>
                </a:cxn>
                <a:cxn ang="0">
                  <a:pos x="1217857" y="1515541"/>
                </a:cxn>
                <a:cxn ang="0">
                  <a:pos x="1785361" y="1549126"/>
                </a:cxn>
                <a:cxn ang="0">
                  <a:pos x="1420833" y="1314029"/>
                </a:cxn>
                <a:cxn ang="0">
                  <a:pos x="1143294" y="1956349"/>
                </a:cxn>
                <a:cxn ang="0">
                  <a:pos x="1308989" y="1633090"/>
                </a:cxn>
                <a:cxn ang="0">
                  <a:pos x="1499538" y="1595306"/>
                </a:cxn>
                <a:cxn ang="0">
                  <a:pos x="1963483" y="1553325"/>
                </a:cxn>
                <a:cxn ang="0">
                  <a:pos x="2311442" y="1263651"/>
                </a:cxn>
                <a:cxn ang="0">
                  <a:pos x="2009049" y="1456767"/>
                </a:cxn>
                <a:cxn ang="0">
                  <a:pos x="1959341" y="1410587"/>
                </a:cxn>
                <a:cxn ang="0">
                  <a:pos x="1839212" y="1553325"/>
                </a:cxn>
                <a:cxn ang="0">
                  <a:pos x="1043877" y="2262816"/>
                </a:cxn>
                <a:cxn ang="0">
                  <a:pos x="1135009" y="2136871"/>
                </a:cxn>
                <a:cxn ang="0">
                  <a:pos x="1193002" y="2082295"/>
                </a:cxn>
                <a:cxn ang="0">
                  <a:pos x="6457954" y="2078096"/>
                </a:cxn>
                <a:cxn ang="0">
                  <a:pos x="6312971" y="2027718"/>
                </a:cxn>
                <a:cxn ang="0">
                  <a:pos x="6151419" y="2027718"/>
                </a:cxn>
                <a:cxn ang="0">
                  <a:pos x="5989867" y="2044511"/>
                </a:cxn>
                <a:cxn ang="0">
                  <a:pos x="5820029" y="2094889"/>
                </a:cxn>
                <a:cxn ang="0">
                  <a:pos x="6023006" y="1784224"/>
                </a:cxn>
                <a:cxn ang="0">
                  <a:pos x="6010578" y="1490352"/>
                </a:cxn>
                <a:cxn ang="0">
                  <a:pos x="5753752" y="1225867"/>
                </a:cxn>
                <a:cxn ang="0">
                  <a:pos x="5807602" y="1763233"/>
                </a:cxn>
                <a:cxn ang="0">
                  <a:pos x="5666762" y="1599504"/>
                </a:cxn>
                <a:cxn ang="0">
                  <a:pos x="5385081" y="827040"/>
                </a:cxn>
                <a:cxn ang="0">
                  <a:pos x="5281521" y="940391"/>
                </a:cxn>
                <a:cxn ang="0">
                  <a:pos x="4995698" y="860626"/>
                </a:cxn>
                <a:cxn ang="0">
                  <a:pos x="4498613" y="709491"/>
                </a:cxn>
                <a:cxn ang="0">
                  <a:pos x="3645285" y="176323"/>
                </a:cxn>
                <a:cxn ang="0">
                  <a:pos x="4266641" y="314863"/>
                </a:cxn>
                <a:cxn ang="0">
                  <a:pos x="3773699" y="541565"/>
                </a:cxn>
                <a:cxn ang="0">
                  <a:pos x="3740560" y="617132"/>
                </a:cxn>
                <a:cxn ang="0">
                  <a:pos x="3736417" y="776662"/>
                </a:cxn>
                <a:cxn ang="0">
                  <a:pos x="5281521" y="759870"/>
                </a:cxn>
                <a:cxn ang="0">
                  <a:pos x="5952585" y="1901773"/>
                </a:cxn>
                <a:cxn ang="0">
                  <a:pos x="5633623" y="1931160"/>
                </a:cxn>
                <a:cxn ang="0">
                  <a:pos x="5438931" y="1717053"/>
                </a:cxn>
              </a:cxnLst>
              <a:pathLst>
                <a:path w="1815" h="602">
                  <a:moveTo>
                    <a:pt x="1589" y="521"/>
                  </a:moveTo>
                  <a:cubicBezTo>
                    <a:pt x="1587" y="520"/>
                    <a:pt x="1587" y="520"/>
                    <a:pt x="1585" y="522"/>
                  </a:cubicBezTo>
                  <a:cubicBezTo>
                    <a:pt x="1587" y="523"/>
                    <a:pt x="1587" y="522"/>
                    <a:pt x="1589" y="521"/>
                  </a:cubicBezTo>
                  <a:cubicBezTo>
                    <a:pt x="1589" y="521"/>
                    <a:pt x="1589" y="521"/>
                    <a:pt x="1589" y="521"/>
                  </a:cubicBezTo>
                  <a:close/>
                  <a:moveTo>
                    <a:pt x="31" y="602"/>
                  </a:moveTo>
                  <a:cubicBezTo>
                    <a:pt x="30" y="602"/>
                    <a:pt x="30" y="602"/>
                    <a:pt x="30" y="602"/>
                  </a:cubicBezTo>
                  <a:cubicBezTo>
                    <a:pt x="30" y="602"/>
                    <a:pt x="32" y="600"/>
                    <a:pt x="35" y="598"/>
                  </a:cubicBezTo>
                  <a:cubicBezTo>
                    <a:pt x="38" y="597"/>
                    <a:pt x="38" y="597"/>
                    <a:pt x="38" y="597"/>
                  </a:cubicBezTo>
                  <a:cubicBezTo>
                    <a:pt x="36" y="597"/>
                    <a:pt x="36" y="597"/>
                    <a:pt x="36" y="597"/>
                  </a:cubicBezTo>
                  <a:cubicBezTo>
                    <a:pt x="36" y="597"/>
                    <a:pt x="37" y="594"/>
                    <a:pt x="41" y="594"/>
                  </a:cubicBezTo>
                  <a:cubicBezTo>
                    <a:pt x="44" y="592"/>
                    <a:pt x="45" y="592"/>
                    <a:pt x="46" y="590"/>
                  </a:cubicBezTo>
                  <a:cubicBezTo>
                    <a:pt x="47" y="588"/>
                    <a:pt x="48" y="586"/>
                    <a:pt x="48" y="586"/>
                  </a:cubicBezTo>
                  <a:cubicBezTo>
                    <a:pt x="48" y="588"/>
                    <a:pt x="48" y="588"/>
                    <a:pt x="48" y="588"/>
                  </a:cubicBezTo>
                  <a:cubicBezTo>
                    <a:pt x="48" y="586"/>
                    <a:pt x="48" y="583"/>
                    <a:pt x="49" y="581"/>
                  </a:cubicBezTo>
                  <a:cubicBezTo>
                    <a:pt x="48" y="582"/>
                    <a:pt x="48" y="582"/>
                    <a:pt x="48" y="582"/>
                  </a:cubicBezTo>
                  <a:cubicBezTo>
                    <a:pt x="48" y="582"/>
                    <a:pt x="48" y="582"/>
                    <a:pt x="47" y="583"/>
                  </a:cubicBezTo>
                  <a:cubicBezTo>
                    <a:pt x="47" y="584"/>
                    <a:pt x="46" y="585"/>
                    <a:pt x="46" y="585"/>
                  </a:cubicBezTo>
                  <a:cubicBezTo>
                    <a:pt x="45" y="585"/>
                    <a:pt x="45" y="584"/>
                    <a:pt x="45" y="584"/>
                  </a:cubicBezTo>
                  <a:cubicBezTo>
                    <a:pt x="45" y="584"/>
                    <a:pt x="44" y="586"/>
                    <a:pt x="43" y="586"/>
                  </a:cubicBezTo>
                  <a:cubicBezTo>
                    <a:pt x="43" y="586"/>
                    <a:pt x="43" y="585"/>
                    <a:pt x="43" y="585"/>
                  </a:cubicBezTo>
                  <a:cubicBezTo>
                    <a:pt x="43" y="585"/>
                    <a:pt x="43" y="586"/>
                    <a:pt x="41" y="585"/>
                  </a:cubicBezTo>
                  <a:cubicBezTo>
                    <a:pt x="40" y="585"/>
                    <a:pt x="39" y="584"/>
                    <a:pt x="38" y="584"/>
                  </a:cubicBezTo>
                  <a:cubicBezTo>
                    <a:pt x="37" y="583"/>
                    <a:pt x="37" y="584"/>
                    <a:pt x="38" y="584"/>
                  </a:cubicBezTo>
                  <a:cubicBezTo>
                    <a:pt x="38" y="583"/>
                    <a:pt x="38" y="583"/>
                    <a:pt x="38" y="583"/>
                  </a:cubicBezTo>
                  <a:cubicBezTo>
                    <a:pt x="39" y="583"/>
                    <a:pt x="39" y="583"/>
                    <a:pt x="39" y="583"/>
                  </a:cubicBezTo>
                  <a:cubicBezTo>
                    <a:pt x="40" y="582"/>
                    <a:pt x="40" y="582"/>
                    <a:pt x="40" y="582"/>
                  </a:cubicBezTo>
                  <a:cubicBezTo>
                    <a:pt x="40" y="582"/>
                    <a:pt x="41" y="581"/>
                    <a:pt x="41" y="581"/>
                  </a:cubicBezTo>
                  <a:cubicBezTo>
                    <a:pt x="42" y="581"/>
                    <a:pt x="41" y="581"/>
                    <a:pt x="41" y="581"/>
                  </a:cubicBezTo>
                  <a:cubicBezTo>
                    <a:pt x="41" y="581"/>
                    <a:pt x="42" y="581"/>
                    <a:pt x="43" y="581"/>
                  </a:cubicBezTo>
                  <a:cubicBezTo>
                    <a:pt x="44" y="581"/>
                    <a:pt x="44" y="581"/>
                    <a:pt x="44" y="581"/>
                  </a:cubicBezTo>
                  <a:cubicBezTo>
                    <a:pt x="44" y="581"/>
                    <a:pt x="44" y="581"/>
                    <a:pt x="44" y="581"/>
                  </a:cubicBezTo>
                  <a:cubicBezTo>
                    <a:pt x="44" y="581"/>
                    <a:pt x="45" y="580"/>
                    <a:pt x="46" y="581"/>
                  </a:cubicBezTo>
                  <a:cubicBezTo>
                    <a:pt x="47" y="581"/>
                    <a:pt x="47" y="581"/>
                    <a:pt x="48" y="581"/>
                  </a:cubicBezTo>
                  <a:cubicBezTo>
                    <a:pt x="48" y="581"/>
                    <a:pt x="48" y="581"/>
                    <a:pt x="49" y="581"/>
                  </a:cubicBezTo>
                  <a:cubicBezTo>
                    <a:pt x="49" y="581"/>
                    <a:pt x="49" y="581"/>
                    <a:pt x="49" y="581"/>
                  </a:cubicBezTo>
                  <a:cubicBezTo>
                    <a:pt x="49" y="581"/>
                    <a:pt x="48" y="581"/>
                    <a:pt x="48" y="581"/>
                  </a:cubicBezTo>
                  <a:cubicBezTo>
                    <a:pt x="48" y="581"/>
                    <a:pt x="49" y="580"/>
                    <a:pt x="49" y="580"/>
                  </a:cubicBezTo>
                  <a:cubicBezTo>
                    <a:pt x="49" y="580"/>
                    <a:pt x="49" y="580"/>
                    <a:pt x="49" y="579"/>
                  </a:cubicBezTo>
                  <a:cubicBezTo>
                    <a:pt x="49" y="579"/>
                    <a:pt x="49" y="579"/>
                    <a:pt x="49" y="579"/>
                  </a:cubicBezTo>
                  <a:cubicBezTo>
                    <a:pt x="49" y="579"/>
                    <a:pt x="49" y="578"/>
                    <a:pt x="49" y="578"/>
                  </a:cubicBezTo>
                  <a:cubicBezTo>
                    <a:pt x="49" y="578"/>
                    <a:pt x="50" y="577"/>
                    <a:pt x="50" y="575"/>
                  </a:cubicBezTo>
                  <a:cubicBezTo>
                    <a:pt x="50" y="575"/>
                    <a:pt x="50" y="575"/>
                    <a:pt x="50" y="575"/>
                  </a:cubicBezTo>
                  <a:cubicBezTo>
                    <a:pt x="50" y="575"/>
                    <a:pt x="50" y="575"/>
                    <a:pt x="50" y="575"/>
                  </a:cubicBezTo>
                  <a:cubicBezTo>
                    <a:pt x="51" y="572"/>
                    <a:pt x="53" y="569"/>
                    <a:pt x="56" y="566"/>
                  </a:cubicBezTo>
                  <a:cubicBezTo>
                    <a:pt x="54" y="567"/>
                    <a:pt x="52" y="568"/>
                    <a:pt x="50" y="569"/>
                  </a:cubicBezTo>
                  <a:cubicBezTo>
                    <a:pt x="50" y="569"/>
                    <a:pt x="50" y="569"/>
                    <a:pt x="50" y="569"/>
                  </a:cubicBezTo>
                  <a:cubicBezTo>
                    <a:pt x="50" y="569"/>
                    <a:pt x="49" y="569"/>
                    <a:pt x="49" y="569"/>
                  </a:cubicBezTo>
                  <a:cubicBezTo>
                    <a:pt x="49" y="569"/>
                    <a:pt x="49" y="569"/>
                    <a:pt x="48" y="569"/>
                  </a:cubicBezTo>
                  <a:cubicBezTo>
                    <a:pt x="48" y="569"/>
                    <a:pt x="48" y="570"/>
                    <a:pt x="48" y="570"/>
                  </a:cubicBezTo>
                  <a:cubicBezTo>
                    <a:pt x="48" y="570"/>
                    <a:pt x="47" y="570"/>
                    <a:pt x="47" y="570"/>
                  </a:cubicBezTo>
                  <a:cubicBezTo>
                    <a:pt x="47" y="570"/>
                    <a:pt x="47" y="570"/>
                    <a:pt x="46" y="570"/>
                  </a:cubicBezTo>
                  <a:cubicBezTo>
                    <a:pt x="48" y="572"/>
                    <a:pt x="48" y="572"/>
                    <a:pt x="48" y="572"/>
                  </a:cubicBezTo>
                  <a:cubicBezTo>
                    <a:pt x="45" y="570"/>
                    <a:pt x="45" y="570"/>
                    <a:pt x="45" y="570"/>
                  </a:cubicBezTo>
                  <a:cubicBezTo>
                    <a:pt x="45" y="571"/>
                    <a:pt x="44" y="571"/>
                    <a:pt x="44" y="571"/>
                  </a:cubicBezTo>
                  <a:cubicBezTo>
                    <a:pt x="44" y="571"/>
                    <a:pt x="44" y="571"/>
                    <a:pt x="44" y="571"/>
                  </a:cubicBezTo>
                  <a:cubicBezTo>
                    <a:pt x="44" y="571"/>
                    <a:pt x="44" y="571"/>
                    <a:pt x="44" y="571"/>
                  </a:cubicBezTo>
                  <a:cubicBezTo>
                    <a:pt x="41" y="571"/>
                    <a:pt x="37" y="572"/>
                    <a:pt x="34" y="571"/>
                  </a:cubicBezTo>
                  <a:cubicBezTo>
                    <a:pt x="34" y="571"/>
                    <a:pt x="33" y="572"/>
                    <a:pt x="32" y="572"/>
                  </a:cubicBezTo>
                  <a:cubicBezTo>
                    <a:pt x="30" y="572"/>
                    <a:pt x="27" y="573"/>
                    <a:pt x="26" y="572"/>
                  </a:cubicBezTo>
                  <a:cubicBezTo>
                    <a:pt x="26" y="572"/>
                    <a:pt x="27" y="572"/>
                    <a:pt x="27" y="571"/>
                  </a:cubicBezTo>
                  <a:cubicBezTo>
                    <a:pt x="27" y="571"/>
                    <a:pt x="22" y="571"/>
                    <a:pt x="22" y="570"/>
                  </a:cubicBezTo>
                  <a:cubicBezTo>
                    <a:pt x="21" y="569"/>
                    <a:pt x="22" y="569"/>
                    <a:pt x="22" y="569"/>
                  </a:cubicBezTo>
                  <a:cubicBezTo>
                    <a:pt x="22" y="569"/>
                    <a:pt x="21" y="569"/>
                    <a:pt x="19" y="567"/>
                  </a:cubicBezTo>
                  <a:cubicBezTo>
                    <a:pt x="18" y="564"/>
                    <a:pt x="17" y="562"/>
                    <a:pt x="17" y="560"/>
                  </a:cubicBezTo>
                  <a:cubicBezTo>
                    <a:pt x="16" y="558"/>
                    <a:pt x="16" y="559"/>
                    <a:pt x="17" y="560"/>
                  </a:cubicBezTo>
                  <a:cubicBezTo>
                    <a:pt x="17" y="559"/>
                    <a:pt x="17" y="559"/>
                    <a:pt x="17" y="559"/>
                  </a:cubicBezTo>
                  <a:cubicBezTo>
                    <a:pt x="19" y="560"/>
                    <a:pt x="19" y="560"/>
                    <a:pt x="19" y="560"/>
                  </a:cubicBezTo>
                  <a:cubicBezTo>
                    <a:pt x="21" y="561"/>
                    <a:pt x="21" y="560"/>
                    <a:pt x="21" y="560"/>
                  </a:cubicBezTo>
                  <a:cubicBezTo>
                    <a:pt x="21" y="560"/>
                    <a:pt x="25" y="560"/>
                    <a:pt x="25" y="561"/>
                  </a:cubicBezTo>
                  <a:cubicBezTo>
                    <a:pt x="25" y="561"/>
                    <a:pt x="26" y="560"/>
                    <a:pt x="26" y="560"/>
                  </a:cubicBezTo>
                  <a:cubicBezTo>
                    <a:pt x="26" y="560"/>
                    <a:pt x="26" y="560"/>
                    <a:pt x="27" y="561"/>
                  </a:cubicBezTo>
                  <a:cubicBezTo>
                    <a:pt x="27" y="560"/>
                    <a:pt x="27" y="560"/>
                    <a:pt x="27" y="560"/>
                  </a:cubicBezTo>
                  <a:cubicBezTo>
                    <a:pt x="30" y="557"/>
                    <a:pt x="30" y="557"/>
                    <a:pt x="30" y="557"/>
                  </a:cubicBezTo>
                  <a:cubicBezTo>
                    <a:pt x="30" y="556"/>
                    <a:pt x="31" y="556"/>
                    <a:pt x="31" y="556"/>
                  </a:cubicBezTo>
                  <a:cubicBezTo>
                    <a:pt x="31" y="556"/>
                    <a:pt x="30" y="556"/>
                    <a:pt x="31" y="556"/>
                  </a:cubicBezTo>
                  <a:cubicBezTo>
                    <a:pt x="31" y="555"/>
                    <a:pt x="34" y="555"/>
                    <a:pt x="34" y="555"/>
                  </a:cubicBezTo>
                  <a:cubicBezTo>
                    <a:pt x="34" y="555"/>
                    <a:pt x="33" y="555"/>
                    <a:pt x="34" y="554"/>
                  </a:cubicBezTo>
                  <a:cubicBezTo>
                    <a:pt x="34" y="554"/>
                    <a:pt x="34" y="555"/>
                    <a:pt x="35" y="555"/>
                  </a:cubicBezTo>
                  <a:cubicBezTo>
                    <a:pt x="35" y="552"/>
                    <a:pt x="35" y="552"/>
                    <a:pt x="35" y="552"/>
                  </a:cubicBezTo>
                  <a:cubicBezTo>
                    <a:pt x="35" y="551"/>
                    <a:pt x="35" y="551"/>
                    <a:pt x="35" y="551"/>
                  </a:cubicBezTo>
                  <a:cubicBezTo>
                    <a:pt x="34" y="550"/>
                    <a:pt x="33" y="549"/>
                    <a:pt x="33" y="549"/>
                  </a:cubicBezTo>
                  <a:cubicBezTo>
                    <a:pt x="32" y="549"/>
                    <a:pt x="31" y="549"/>
                    <a:pt x="30" y="549"/>
                  </a:cubicBezTo>
                  <a:cubicBezTo>
                    <a:pt x="29" y="549"/>
                    <a:pt x="29" y="550"/>
                    <a:pt x="28" y="551"/>
                  </a:cubicBezTo>
                  <a:cubicBezTo>
                    <a:pt x="26" y="553"/>
                    <a:pt x="25" y="553"/>
                    <a:pt x="25" y="553"/>
                  </a:cubicBezTo>
                  <a:cubicBezTo>
                    <a:pt x="25" y="553"/>
                    <a:pt x="25" y="553"/>
                    <a:pt x="25" y="553"/>
                  </a:cubicBezTo>
                  <a:cubicBezTo>
                    <a:pt x="25" y="553"/>
                    <a:pt x="25" y="552"/>
                    <a:pt x="24" y="554"/>
                  </a:cubicBezTo>
                  <a:cubicBezTo>
                    <a:pt x="23" y="555"/>
                    <a:pt x="22" y="556"/>
                    <a:pt x="22" y="556"/>
                  </a:cubicBezTo>
                  <a:cubicBezTo>
                    <a:pt x="22" y="556"/>
                    <a:pt x="22" y="555"/>
                    <a:pt x="21" y="555"/>
                  </a:cubicBezTo>
                  <a:cubicBezTo>
                    <a:pt x="21" y="555"/>
                    <a:pt x="18" y="555"/>
                    <a:pt x="18" y="555"/>
                  </a:cubicBezTo>
                  <a:cubicBezTo>
                    <a:pt x="18" y="555"/>
                    <a:pt x="18" y="554"/>
                    <a:pt x="16" y="554"/>
                  </a:cubicBezTo>
                  <a:cubicBezTo>
                    <a:pt x="13" y="555"/>
                    <a:pt x="14" y="556"/>
                    <a:pt x="15" y="554"/>
                  </a:cubicBezTo>
                  <a:cubicBezTo>
                    <a:pt x="15" y="553"/>
                    <a:pt x="17" y="552"/>
                    <a:pt x="18" y="552"/>
                  </a:cubicBezTo>
                  <a:cubicBezTo>
                    <a:pt x="18" y="551"/>
                    <a:pt x="18" y="551"/>
                    <a:pt x="18" y="551"/>
                  </a:cubicBezTo>
                  <a:cubicBezTo>
                    <a:pt x="17" y="551"/>
                    <a:pt x="16" y="552"/>
                    <a:pt x="16" y="552"/>
                  </a:cubicBezTo>
                  <a:cubicBezTo>
                    <a:pt x="16" y="552"/>
                    <a:pt x="17" y="551"/>
                    <a:pt x="18" y="549"/>
                  </a:cubicBezTo>
                  <a:cubicBezTo>
                    <a:pt x="18" y="549"/>
                    <a:pt x="18" y="549"/>
                    <a:pt x="18" y="549"/>
                  </a:cubicBezTo>
                  <a:cubicBezTo>
                    <a:pt x="18" y="549"/>
                    <a:pt x="18" y="549"/>
                    <a:pt x="18" y="549"/>
                  </a:cubicBezTo>
                  <a:cubicBezTo>
                    <a:pt x="19" y="547"/>
                    <a:pt x="20" y="548"/>
                    <a:pt x="20" y="548"/>
                  </a:cubicBezTo>
                  <a:cubicBezTo>
                    <a:pt x="20" y="548"/>
                    <a:pt x="19" y="548"/>
                    <a:pt x="20" y="547"/>
                  </a:cubicBezTo>
                  <a:cubicBezTo>
                    <a:pt x="20" y="547"/>
                    <a:pt x="24" y="547"/>
                    <a:pt x="24" y="547"/>
                  </a:cubicBezTo>
                  <a:cubicBezTo>
                    <a:pt x="24" y="547"/>
                    <a:pt x="23" y="546"/>
                    <a:pt x="24" y="546"/>
                  </a:cubicBezTo>
                  <a:cubicBezTo>
                    <a:pt x="25" y="546"/>
                    <a:pt x="30" y="548"/>
                    <a:pt x="30" y="548"/>
                  </a:cubicBezTo>
                  <a:cubicBezTo>
                    <a:pt x="33" y="549"/>
                    <a:pt x="33" y="549"/>
                    <a:pt x="33" y="549"/>
                  </a:cubicBezTo>
                  <a:cubicBezTo>
                    <a:pt x="31" y="547"/>
                    <a:pt x="31" y="547"/>
                    <a:pt x="31" y="547"/>
                  </a:cubicBezTo>
                  <a:cubicBezTo>
                    <a:pt x="31" y="547"/>
                    <a:pt x="31" y="547"/>
                    <a:pt x="31" y="547"/>
                  </a:cubicBezTo>
                  <a:cubicBezTo>
                    <a:pt x="30" y="546"/>
                    <a:pt x="30" y="545"/>
                    <a:pt x="29" y="545"/>
                  </a:cubicBezTo>
                  <a:cubicBezTo>
                    <a:pt x="29" y="545"/>
                    <a:pt x="29" y="545"/>
                    <a:pt x="29" y="545"/>
                  </a:cubicBezTo>
                  <a:cubicBezTo>
                    <a:pt x="28" y="544"/>
                    <a:pt x="28" y="542"/>
                    <a:pt x="27" y="541"/>
                  </a:cubicBezTo>
                  <a:cubicBezTo>
                    <a:pt x="26" y="541"/>
                    <a:pt x="26" y="541"/>
                    <a:pt x="26" y="540"/>
                  </a:cubicBezTo>
                  <a:cubicBezTo>
                    <a:pt x="25" y="540"/>
                    <a:pt x="24" y="540"/>
                    <a:pt x="24" y="540"/>
                  </a:cubicBezTo>
                  <a:cubicBezTo>
                    <a:pt x="22" y="541"/>
                    <a:pt x="22" y="541"/>
                    <a:pt x="22" y="541"/>
                  </a:cubicBezTo>
                  <a:cubicBezTo>
                    <a:pt x="22" y="540"/>
                    <a:pt x="22" y="540"/>
                    <a:pt x="22" y="540"/>
                  </a:cubicBezTo>
                  <a:cubicBezTo>
                    <a:pt x="22" y="540"/>
                    <a:pt x="22" y="540"/>
                    <a:pt x="21" y="540"/>
                  </a:cubicBezTo>
                  <a:cubicBezTo>
                    <a:pt x="19" y="541"/>
                    <a:pt x="18" y="540"/>
                    <a:pt x="18" y="540"/>
                  </a:cubicBezTo>
                  <a:cubicBezTo>
                    <a:pt x="18" y="540"/>
                    <a:pt x="19" y="540"/>
                    <a:pt x="19" y="540"/>
                  </a:cubicBezTo>
                  <a:cubicBezTo>
                    <a:pt x="18" y="540"/>
                    <a:pt x="17" y="539"/>
                    <a:pt x="17" y="539"/>
                  </a:cubicBezTo>
                  <a:cubicBezTo>
                    <a:pt x="17" y="539"/>
                    <a:pt x="18" y="538"/>
                    <a:pt x="16" y="538"/>
                  </a:cubicBezTo>
                  <a:cubicBezTo>
                    <a:pt x="15" y="537"/>
                    <a:pt x="15" y="538"/>
                    <a:pt x="16" y="537"/>
                  </a:cubicBezTo>
                  <a:cubicBezTo>
                    <a:pt x="16" y="537"/>
                    <a:pt x="15" y="537"/>
                    <a:pt x="16" y="537"/>
                  </a:cubicBezTo>
                  <a:cubicBezTo>
                    <a:pt x="16" y="537"/>
                    <a:pt x="17" y="536"/>
                    <a:pt x="17" y="536"/>
                  </a:cubicBezTo>
                  <a:cubicBezTo>
                    <a:pt x="17" y="536"/>
                    <a:pt x="18" y="536"/>
                    <a:pt x="18" y="536"/>
                  </a:cubicBezTo>
                  <a:cubicBezTo>
                    <a:pt x="18" y="536"/>
                    <a:pt x="19" y="536"/>
                    <a:pt x="19" y="536"/>
                  </a:cubicBezTo>
                  <a:cubicBezTo>
                    <a:pt x="20" y="535"/>
                    <a:pt x="21" y="536"/>
                    <a:pt x="21" y="536"/>
                  </a:cubicBezTo>
                  <a:cubicBezTo>
                    <a:pt x="21" y="536"/>
                    <a:pt x="21" y="536"/>
                    <a:pt x="21" y="535"/>
                  </a:cubicBezTo>
                  <a:cubicBezTo>
                    <a:pt x="22" y="535"/>
                    <a:pt x="23" y="537"/>
                    <a:pt x="23" y="537"/>
                  </a:cubicBezTo>
                  <a:cubicBezTo>
                    <a:pt x="24" y="537"/>
                    <a:pt x="23" y="536"/>
                    <a:pt x="24" y="536"/>
                  </a:cubicBezTo>
                  <a:cubicBezTo>
                    <a:pt x="24" y="537"/>
                    <a:pt x="25" y="540"/>
                    <a:pt x="26" y="540"/>
                  </a:cubicBezTo>
                  <a:cubicBezTo>
                    <a:pt x="27" y="541"/>
                    <a:pt x="27" y="541"/>
                    <a:pt x="27" y="541"/>
                  </a:cubicBezTo>
                  <a:cubicBezTo>
                    <a:pt x="25" y="538"/>
                    <a:pt x="24" y="535"/>
                    <a:pt x="22" y="533"/>
                  </a:cubicBezTo>
                  <a:cubicBezTo>
                    <a:pt x="22" y="533"/>
                    <a:pt x="21" y="533"/>
                    <a:pt x="21" y="533"/>
                  </a:cubicBezTo>
                  <a:cubicBezTo>
                    <a:pt x="21" y="533"/>
                    <a:pt x="21" y="532"/>
                    <a:pt x="21" y="532"/>
                  </a:cubicBezTo>
                  <a:cubicBezTo>
                    <a:pt x="20" y="531"/>
                    <a:pt x="20" y="530"/>
                    <a:pt x="19" y="529"/>
                  </a:cubicBezTo>
                  <a:cubicBezTo>
                    <a:pt x="18" y="533"/>
                    <a:pt x="18" y="533"/>
                    <a:pt x="18" y="533"/>
                  </a:cubicBezTo>
                  <a:cubicBezTo>
                    <a:pt x="18" y="528"/>
                    <a:pt x="18" y="528"/>
                    <a:pt x="18" y="528"/>
                  </a:cubicBezTo>
                  <a:cubicBezTo>
                    <a:pt x="18" y="527"/>
                    <a:pt x="18" y="527"/>
                    <a:pt x="18" y="527"/>
                  </a:cubicBezTo>
                  <a:cubicBezTo>
                    <a:pt x="18" y="528"/>
                    <a:pt x="18" y="528"/>
                    <a:pt x="18" y="528"/>
                  </a:cubicBezTo>
                  <a:cubicBezTo>
                    <a:pt x="18" y="528"/>
                    <a:pt x="18" y="528"/>
                    <a:pt x="18" y="527"/>
                  </a:cubicBezTo>
                  <a:cubicBezTo>
                    <a:pt x="17" y="527"/>
                    <a:pt x="17" y="527"/>
                    <a:pt x="17" y="527"/>
                  </a:cubicBezTo>
                  <a:cubicBezTo>
                    <a:pt x="16" y="527"/>
                    <a:pt x="16" y="527"/>
                    <a:pt x="15" y="528"/>
                  </a:cubicBezTo>
                  <a:cubicBezTo>
                    <a:pt x="14" y="529"/>
                    <a:pt x="14" y="529"/>
                    <a:pt x="14" y="529"/>
                  </a:cubicBezTo>
                  <a:cubicBezTo>
                    <a:pt x="14" y="528"/>
                    <a:pt x="14" y="528"/>
                    <a:pt x="14" y="528"/>
                  </a:cubicBezTo>
                  <a:cubicBezTo>
                    <a:pt x="14" y="528"/>
                    <a:pt x="14" y="528"/>
                    <a:pt x="13" y="529"/>
                  </a:cubicBezTo>
                  <a:cubicBezTo>
                    <a:pt x="12" y="529"/>
                    <a:pt x="11" y="530"/>
                    <a:pt x="11" y="530"/>
                  </a:cubicBezTo>
                  <a:cubicBezTo>
                    <a:pt x="11" y="530"/>
                    <a:pt x="12" y="529"/>
                    <a:pt x="11" y="529"/>
                  </a:cubicBezTo>
                  <a:cubicBezTo>
                    <a:pt x="11" y="529"/>
                    <a:pt x="10" y="529"/>
                    <a:pt x="10" y="529"/>
                  </a:cubicBezTo>
                  <a:cubicBezTo>
                    <a:pt x="10" y="529"/>
                    <a:pt x="10" y="528"/>
                    <a:pt x="9" y="528"/>
                  </a:cubicBezTo>
                  <a:cubicBezTo>
                    <a:pt x="8" y="528"/>
                    <a:pt x="8" y="528"/>
                    <a:pt x="9" y="527"/>
                  </a:cubicBezTo>
                  <a:cubicBezTo>
                    <a:pt x="9" y="527"/>
                    <a:pt x="9" y="527"/>
                    <a:pt x="9" y="527"/>
                  </a:cubicBezTo>
                  <a:cubicBezTo>
                    <a:pt x="8" y="527"/>
                    <a:pt x="8" y="527"/>
                    <a:pt x="8" y="527"/>
                  </a:cubicBezTo>
                  <a:cubicBezTo>
                    <a:pt x="8" y="527"/>
                    <a:pt x="6" y="527"/>
                    <a:pt x="7" y="527"/>
                  </a:cubicBezTo>
                  <a:cubicBezTo>
                    <a:pt x="7" y="527"/>
                    <a:pt x="7" y="527"/>
                    <a:pt x="7" y="527"/>
                  </a:cubicBezTo>
                  <a:cubicBezTo>
                    <a:pt x="8" y="527"/>
                    <a:pt x="8" y="527"/>
                    <a:pt x="9" y="527"/>
                  </a:cubicBezTo>
                  <a:cubicBezTo>
                    <a:pt x="10" y="527"/>
                    <a:pt x="10" y="527"/>
                    <a:pt x="10" y="526"/>
                  </a:cubicBezTo>
                  <a:cubicBezTo>
                    <a:pt x="11" y="525"/>
                    <a:pt x="12" y="526"/>
                    <a:pt x="12" y="526"/>
                  </a:cubicBezTo>
                  <a:cubicBezTo>
                    <a:pt x="12" y="526"/>
                    <a:pt x="11" y="525"/>
                    <a:pt x="12" y="525"/>
                  </a:cubicBezTo>
                  <a:cubicBezTo>
                    <a:pt x="12" y="525"/>
                    <a:pt x="14" y="526"/>
                    <a:pt x="14" y="526"/>
                  </a:cubicBezTo>
                  <a:cubicBezTo>
                    <a:pt x="14" y="526"/>
                    <a:pt x="14" y="525"/>
                    <a:pt x="14" y="525"/>
                  </a:cubicBezTo>
                  <a:cubicBezTo>
                    <a:pt x="14" y="525"/>
                    <a:pt x="16" y="527"/>
                    <a:pt x="17" y="527"/>
                  </a:cubicBezTo>
                  <a:cubicBezTo>
                    <a:pt x="18" y="527"/>
                    <a:pt x="18" y="527"/>
                    <a:pt x="18" y="527"/>
                  </a:cubicBezTo>
                  <a:cubicBezTo>
                    <a:pt x="18" y="527"/>
                    <a:pt x="18" y="527"/>
                    <a:pt x="18" y="527"/>
                  </a:cubicBezTo>
                  <a:cubicBezTo>
                    <a:pt x="16" y="525"/>
                    <a:pt x="13" y="523"/>
                    <a:pt x="10" y="521"/>
                  </a:cubicBezTo>
                  <a:cubicBezTo>
                    <a:pt x="10" y="521"/>
                    <a:pt x="9" y="521"/>
                    <a:pt x="9" y="521"/>
                  </a:cubicBezTo>
                  <a:cubicBezTo>
                    <a:pt x="9" y="521"/>
                    <a:pt x="9" y="521"/>
                    <a:pt x="9" y="521"/>
                  </a:cubicBezTo>
                  <a:cubicBezTo>
                    <a:pt x="9" y="521"/>
                    <a:pt x="8" y="521"/>
                    <a:pt x="8" y="520"/>
                  </a:cubicBezTo>
                  <a:cubicBezTo>
                    <a:pt x="8" y="521"/>
                    <a:pt x="8" y="521"/>
                    <a:pt x="8" y="521"/>
                  </a:cubicBezTo>
                  <a:cubicBezTo>
                    <a:pt x="8" y="521"/>
                    <a:pt x="8" y="522"/>
                    <a:pt x="7" y="524"/>
                  </a:cubicBezTo>
                  <a:cubicBezTo>
                    <a:pt x="7" y="527"/>
                    <a:pt x="5" y="531"/>
                    <a:pt x="4" y="531"/>
                  </a:cubicBezTo>
                  <a:cubicBezTo>
                    <a:pt x="3" y="532"/>
                    <a:pt x="3" y="530"/>
                    <a:pt x="3" y="530"/>
                  </a:cubicBezTo>
                  <a:cubicBezTo>
                    <a:pt x="3" y="530"/>
                    <a:pt x="2" y="532"/>
                    <a:pt x="0" y="533"/>
                  </a:cubicBezTo>
                  <a:cubicBezTo>
                    <a:pt x="0" y="520"/>
                    <a:pt x="0" y="520"/>
                    <a:pt x="0" y="520"/>
                  </a:cubicBezTo>
                  <a:cubicBezTo>
                    <a:pt x="1" y="520"/>
                    <a:pt x="1" y="520"/>
                    <a:pt x="1" y="520"/>
                  </a:cubicBezTo>
                  <a:cubicBezTo>
                    <a:pt x="4" y="520"/>
                    <a:pt x="5" y="520"/>
                    <a:pt x="7" y="519"/>
                  </a:cubicBezTo>
                  <a:cubicBezTo>
                    <a:pt x="7" y="519"/>
                    <a:pt x="7" y="519"/>
                    <a:pt x="7" y="519"/>
                  </a:cubicBezTo>
                  <a:cubicBezTo>
                    <a:pt x="8" y="518"/>
                    <a:pt x="8" y="518"/>
                    <a:pt x="8" y="518"/>
                  </a:cubicBezTo>
                  <a:cubicBezTo>
                    <a:pt x="8" y="518"/>
                    <a:pt x="8" y="518"/>
                    <a:pt x="8" y="518"/>
                  </a:cubicBezTo>
                  <a:cubicBezTo>
                    <a:pt x="7" y="517"/>
                    <a:pt x="7" y="516"/>
                    <a:pt x="6" y="515"/>
                  </a:cubicBezTo>
                  <a:cubicBezTo>
                    <a:pt x="5" y="515"/>
                    <a:pt x="5" y="515"/>
                    <a:pt x="5" y="515"/>
                  </a:cubicBezTo>
                  <a:cubicBezTo>
                    <a:pt x="5" y="515"/>
                    <a:pt x="5" y="515"/>
                    <a:pt x="5" y="515"/>
                  </a:cubicBezTo>
                  <a:cubicBezTo>
                    <a:pt x="4" y="514"/>
                    <a:pt x="2" y="513"/>
                    <a:pt x="0" y="512"/>
                  </a:cubicBezTo>
                  <a:cubicBezTo>
                    <a:pt x="0" y="510"/>
                    <a:pt x="0" y="510"/>
                    <a:pt x="0" y="510"/>
                  </a:cubicBezTo>
                  <a:cubicBezTo>
                    <a:pt x="2" y="511"/>
                    <a:pt x="3" y="512"/>
                    <a:pt x="5" y="513"/>
                  </a:cubicBezTo>
                  <a:cubicBezTo>
                    <a:pt x="5" y="513"/>
                    <a:pt x="5" y="513"/>
                    <a:pt x="5" y="513"/>
                  </a:cubicBezTo>
                  <a:cubicBezTo>
                    <a:pt x="5" y="513"/>
                    <a:pt x="5" y="513"/>
                    <a:pt x="5" y="513"/>
                  </a:cubicBezTo>
                  <a:cubicBezTo>
                    <a:pt x="6" y="513"/>
                    <a:pt x="6" y="513"/>
                    <a:pt x="6" y="514"/>
                  </a:cubicBezTo>
                  <a:cubicBezTo>
                    <a:pt x="6" y="514"/>
                    <a:pt x="6" y="513"/>
                    <a:pt x="6" y="513"/>
                  </a:cubicBezTo>
                  <a:cubicBezTo>
                    <a:pt x="6" y="514"/>
                    <a:pt x="6" y="514"/>
                    <a:pt x="6" y="514"/>
                  </a:cubicBezTo>
                  <a:cubicBezTo>
                    <a:pt x="6" y="514"/>
                    <a:pt x="7" y="514"/>
                    <a:pt x="7" y="515"/>
                  </a:cubicBezTo>
                  <a:cubicBezTo>
                    <a:pt x="8" y="515"/>
                    <a:pt x="8" y="515"/>
                    <a:pt x="8" y="515"/>
                  </a:cubicBezTo>
                  <a:cubicBezTo>
                    <a:pt x="8" y="515"/>
                    <a:pt x="7" y="515"/>
                    <a:pt x="7" y="515"/>
                  </a:cubicBezTo>
                  <a:cubicBezTo>
                    <a:pt x="8" y="516"/>
                    <a:pt x="9" y="517"/>
                    <a:pt x="9" y="517"/>
                  </a:cubicBezTo>
                  <a:cubicBezTo>
                    <a:pt x="10" y="517"/>
                    <a:pt x="10" y="516"/>
                    <a:pt x="11" y="516"/>
                  </a:cubicBezTo>
                  <a:cubicBezTo>
                    <a:pt x="10" y="516"/>
                    <a:pt x="10" y="515"/>
                    <a:pt x="10" y="515"/>
                  </a:cubicBezTo>
                  <a:cubicBezTo>
                    <a:pt x="8" y="513"/>
                    <a:pt x="6" y="509"/>
                    <a:pt x="6" y="509"/>
                  </a:cubicBezTo>
                  <a:cubicBezTo>
                    <a:pt x="5" y="507"/>
                    <a:pt x="7" y="509"/>
                    <a:pt x="7" y="508"/>
                  </a:cubicBezTo>
                  <a:cubicBezTo>
                    <a:pt x="7" y="508"/>
                    <a:pt x="5" y="502"/>
                    <a:pt x="6" y="501"/>
                  </a:cubicBezTo>
                  <a:cubicBezTo>
                    <a:pt x="6" y="500"/>
                    <a:pt x="7" y="501"/>
                    <a:pt x="7" y="501"/>
                  </a:cubicBezTo>
                  <a:cubicBezTo>
                    <a:pt x="7" y="501"/>
                    <a:pt x="6" y="499"/>
                    <a:pt x="8" y="496"/>
                  </a:cubicBezTo>
                  <a:cubicBezTo>
                    <a:pt x="10" y="493"/>
                    <a:pt x="12" y="491"/>
                    <a:pt x="15" y="488"/>
                  </a:cubicBezTo>
                  <a:cubicBezTo>
                    <a:pt x="16" y="486"/>
                    <a:pt x="15" y="487"/>
                    <a:pt x="15" y="489"/>
                  </a:cubicBezTo>
                  <a:cubicBezTo>
                    <a:pt x="16" y="489"/>
                    <a:pt x="16" y="489"/>
                    <a:pt x="16" y="489"/>
                  </a:cubicBezTo>
                  <a:cubicBezTo>
                    <a:pt x="16" y="492"/>
                    <a:pt x="16" y="492"/>
                    <a:pt x="16" y="492"/>
                  </a:cubicBezTo>
                  <a:cubicBezTo>
                    <a:pt x="17" y="495"/>
                    <a:pt x="18" y="494"/>
                    <a:pt x="18" y="494"/>
                  </a:cubicBezTo>
                  <a:cubicBezTo>
                    <a:pt x="18" y="494"/>
                    <a:pt x="20" y="499"/>
                    <a:pt x="20" y="499"/>
                  </a:cubicBezTo>
                  <a:cubicBezTo>
                    <a:pt x="19" y="500"/>
                    <a:pt x="21" y="499"/>
                    <a:pt x="21" y="499"/>
                  </a:cubicBezTo>
                  <a:cubicBezTo>
                    <a:pt x="21" y="499"/>
                    <a:pt x="21" y="502"/>
                    <a:pt x="19" y="505"/>
                  </a:cubicBezTo>
                  <a:cubicBezTo>
                    <a:pt x="17" y="508"/>
                    <a:pt x="17" y="508"/>
                    <a:pt x="17" y="508"/>
                  </a:cubicBezTo>
                  <a:cubicBezTo>
                    <a:pt x="19" y="506"/>
                    <a:pt x="19" y="506"/>
                    <a:pt x="19" y="506"/>
                  </a:cubicBezTo>
                  <a:cubicBezTo>
                    <a:pt x="19" y="506"/>
                    <a:pt x="19" y="510"/>
                    <a:pt x="17" y="512"/>
                  </a:cubicBezTo>
                  <a:cubicBezTo>
                    <a:pt x="15" y="515"/>
                    <a:pt x="14" y="515"/>
                    <a:pt x="14" y="518"/>
                  </a:cubicBezTo>
                  <a:cubicBezTo>
                    <a:pt x="14" y="519"/>
                    <a:pt x="15" y="521"/>
                    <a:pt x="15" y="522"/>
                  </a:cubicBezTo>
                  <a:cubicBezTo>
                    <a:pt x="15" y="522"/>
                    <a:pt x="15" y="522"/>
                    <a:pt x="15" y="522"/>
                  </a:cubicBezTo>
                  <a:cubicBezTo>
                    <a:pt x="17" y="519"/>
                    <a:pt x="17" y="519"/>
                    <a:pt x="17" y="519"/>
                  </a:cubicBezTo>
                  <a:cubicBezTo>
                    <a:pt x="17" y="523"/>
                    <a:pt x="17" y="523"/>
                    <a:pt x="17" y="523"/>
                  </a:cubicBezTo>
                  <a:cubicBezTo>
                    <a:pt x="17" y="523"/>
                    <a:pt x="17" y="523"/>
                    <a:pt x="17" y="523"/>
                  </a:cubicBezTo>
                  <a:cubicBezTo>
                    <a:pt x="17" y="523"/>
                    <a:pt x="17" y="523"/>
                    <a:pt x="17" y="523"/>
                  </a:cubicBezTo>
                  <a:cubicBezTo>
                    <a:pt x="18" y="524"/>
                    <a:pt x="19" y="526"/>
                    <a:pt x="20" y="527"/>
                  </a:cubicBezTo>
                  <a:cubicBezTo>
                    <a:pt x="21" y="527"/>
                    <a:pt x="21" y="527"/>
                    <a:pt x="21" y="527"/>
                  </a:cubicBezTo>
                  <a:cubicBezTo>
                    <a:pt x="21" y="527"/>
                    <a:pt x="21" y="527"/>
                    <a:pt x="21" y="527"/>
                  </a:cubicBezTo>
                  <a:cubicBezTo>
                    <a:pt x="27" y="525"/>
                    <a:pt x="27" y="525"/>
                    <a:pt x="27" y="525"/>
                  </a:cubicBezTo>
                  <a:cubicBezTo>
                    <a:pt x="22" y="528"/>
                    <a:pt x="22" y="528"/>
                    <a:pt x="22" y="528"/>
                  </a:cubicBezTo>
                  <a:cubicBezTo>
                    <a:pt x="22" y="528"/>
                    <a:pt x="22" y="528"/>
                    <a:pt x="22" y="528"/>
                  </a:cubicBezTo>
                  <a:cubicBezTo>
                    <a:pt x="22" y="528"/>
                    <a:pt x="22" y="528"/>
                    <a:pt x="22" y="528"/>
                  </a:cubicBezTo>
                  <a:cubicBezTo>
                    <a:pt x="22" y="528"/>
                    <a:pt x="22" y="529"/>
                    <a:pt x="22" y="529"/>
                  </a:cubicBezTo>
                  <a:cubicBezTo>
                    <a:pt x="25" y="533"/>
                    <a:pt x="27" y="537"/>
                    <a:pt x="30" y="541"/>
                  </a:cubicBezTo>
                  <a:cubicBezTo>
                    <a:pt x="29" y="539"/>
                    <a:pt x="29" y="539"/>
                    <a:pt x="29" y="539"/>
                  </a:cubicBezTo>
                  <a:cubicBezTo>
                    <a:pt x="29" y="539"/>
                    <a:pt x="29" y="539"/>
                    <a:pt x="29" y="539"/>
                  </a:cubicBezTo>
                  <a:cubicBezTo>
                    <a:pt x="29" y="538"/>
                    <a:pt x="28" y="537"/>
                    <a:pt x="27" y="536"/>
                  </a:cubicBezTo>
                  <a:cubicBezTo>
                    <a:pt x="26" y="535"/>
                    <a:pt x="25" y="534"/>
                    <a:pt x="25" y="534"/>
                  </a:cubicBezTo>
                  <a:cubicBezTo>
                    <a:pt x="25" y="533"/>
                    <a:pt x="26" y="534"/>
                    <a:pt x="26" y="533"/>
                  </a:cubicBezTo>
                  <a:cubicBezTo>
                    <a:pt x="26" y="533"/>
                    <a:pt x="25" y="530"/>
                    <a:pt x="26" y="530"/>
                  </a:cubicBezTo>
                  <a:cubicBezTo>
                    <a:pt x="26" y="529"/>
                    <a:pt x="27" y="530"/>
                    <a:pt x="27" y="530"/>
                  </a:cubicBezTo>
                  <a:cubicBezTo>
                    <a:pt x="27" y="530"/>
                    <a:pt x="26" y="529"/>
                    <a:pt x="27" y="527"/>
                  </a:cubicBezTo>
                  <a:cubicBezTo>
                    <a:pt x="28" y="527"/>
                    <a:pt x="28" y="527"/>
                    <a:pt x="28" y="527"/>
                  </a:cubicBezTo>
                  <a:cubicBezTo>
                    <a:pt x="28" y="527"/>
                    <a:pt x="28" y="526"/>
                    <a:pt x="28" y="526"/>
                  </a:cubicBezTo>
                  <a:cubicBezTo>
                    <a:pt x="29" y="525"/>
                    <a:pt x="29" y="524"/>
                    <a:pt x="30" y="524"/>
                  </a:cubicBezTo>
                  <a:cubicBezTo>
                    <a:pt x="30" y="523"/>
                    <a:pt x="30" y="523"/>
                    <a:pt x="31" y="523"/>
                  </a:cubicBezTo>
                  <a:cubicBezTo>
                    <a:pt x="33" y="522"/>
                    <a:pt x="32" y="521"/>
                    <a:pt x="32" y="524"/>
                  </a:cubicBezTo>
                  <a:cubicBezTo>
                    <a:pt x="32" y="527"/>
                    <a:pt x="33" y="526"/>
                    <a:pt x="33" y="526"/>
                  </a:cubicBezTo>
                  <a:cubicBezTo>
                    <a:pt x="33" y="526"/>
                    <a:pt x="34" y="529"/>
                    <a:pt x="34" y="529"/>
                  </a:cubicBezTo>
                  <a:cubicBezTo>
                    <a:pt x="33" y="529"/>
                    <a:pt x="34" y="529"/>
                    <a:pt x="34" y="529"/>
                  </a:cubicBezTo>
                  <a:cubicBezTo>
                    <a:pt x="34" y="529"/>
                    <a:pt x="34" y="531"/>
                    <a:pt x="33" y="532"/>
                  </a:cubicBezTo>
                  <a:cubicBezTo>
                    <a:pt x="32" y="533"/>
                    <a:pt x="32" y="533"/>
                    <a:pt x="32" y="533"/>
                  </a:cubicBezTo>
                  <a:cubicBezTo>
                    <a:pt x="33" y="533"/>
                    <a:pt x="33" y="533"/>
                    <a:pt x="33" y="533"/>
                  </a:cubicBezTo>
                  <a:cubicBezTo>
                    <a:pt x="33" y="533"/>
                    <a:pt x="33" y="534"/>
                    <a:pt x="31" y="536"/>
                  </a:cubicBezTo>
                  <a:cubicBezTo>
                    <a:pt x="31" y="537"/>
                    <a:pt x="30" y="537"/>
                    <a:pt x="30" y="538"/>
                  </a:cubicBezTo>
                  <a:cubicBezTo>
                    <a:pt x="30" y="538"/>
                    <a:pt x="30" y="538"/>
                    <a:pt x="30" y="538"/>
                  </a:cubicBezTo>
                  <a:cubicBezTo>
                    <a:pt x="30" y="538"/>
                    <a:pt x="30" y="538"/>
                    <a:pt x="30" y="539"/>
                  </a:cubicBezTo>
                  <a:cubicBezTo>
                    <a:pt x="30" y="539"/>
                    <a:pt x="30" y="539"/>
                    <a:pt x="30" y="539"/>
                  </a:cubicBezTo>
                  <a:cubicBezTo>
                    <a:pt x="30" y="540"/>
                    <a:pt x="30" y="540"/>
                    <a:pt x="30" y="540"/>
                  </a:cubicBezTo>
                  <a:cubicBezTo>
                    <a:pt x="30" y="541"/>
                    <a:pt x="30" y="541"/>
                    <a:pt x="30" y="541"/>
                  </a:cubicBezTo>
                  <a:cubicBezTo>
                    <a:pt x="30" y="541"/>
                    <a:pt x="30" y="541"/>
                    <a:pt x="30" y="541"/>
                  </a:cubicBezTo>
                  <a:cubicBezTo>
                    <a:pt x="31" y="542"/>
                    <a:pt x="31" y="543"/>
                    <a:pt x="31" y="543"/>
                  </a:cubicBezTo>
                  <a:cubicBezTo>
                    <a:pt x="33" y="540"/>
                    <a:pt x="33" y="540"/>
                    <a:pt x="33" y="540"/>
                  </a:cubicBezTo>
                  <a:cubicBezTo>
                    <a:pt x="33" y="544"/>
                    <a:pt x="33" y="544"/>
                    <a:pt x="33" y="544"/>
                  </a:cubicBezTo>
                  <a:cubicBezTo>
                    <a:pt x="33" y="544"/>
                    <a:pt x="33" y="544"/>
                    <a:pt x="33" y="544"/>
                  </a:cubicBezTo>
                  <a:cubicBezTo>
                    <a:pt x="33" y="544"/>
                    <a:pt x="32" y="545"/>
                    <a:pt x="33" y="545"/>
                  </a:cubicBezTo>
                  <a:cubicBezTo>
                    <a:pt x="33" y="545"/>
                    <a:pt x="33" y="545"/>
                    <a:pt x="33" y="545"/>
                  </a:cubicBezTo>
                  <a:cubicBezTo>
                    <a:pt x="34" y="546"/>
                    <a:pt x="35" y="547"/>
                    <a:pt x="35" y="548"/>
                  </a:cubicBezTo>
                  <a:cubicBezTo>
                    <a:pt x="36" y="548"/>
                    <a:pt x="37" y="548"/>
                    <a:pt x="37" y="548"/>
                  </a:cubicBezTo>
                  <a:cubicBezTo>
                    <a:pt x="36" y="549"/>
                    <a:pt x="36" y="549"/>
                    <a:pt x="36" y="549"/>
                  </a:cubicBezTo>
                  <a:cubicBezTo>
                    <a:pt x="37" y="550"/>
                    <a:pt x="38" y="550"/>
                    <a:pt x="38" y="551"/>
                  </a:cubicBezTo>
                  <a:cubicBezTo>
                    <a:pt x="39" y="551"/>
                    <a:pt x="39" y="551"/>
                    <a:pt x="39" y="551"/>
                  </a:cubicBezTo>
                  <a:cubicBezTo>
                    <a:pt x="39" y="552"/>
                    <a:pt x="39" y="552"/>
                    <a:pt x="39" y="552"/>
                  </a:cubicBezTo>
                  <a:cubicBezTo>
                    <a:pt x="39" y="552"/>
                    <a:pt x="39" y="552"/>
                    <a:pt x="39" y="551"/>
                  </a:cubicBezTo>
                  <a:cubicBezTo>
                    <a:pt x="44" y="552"/>
                    <a:pt x="44" y="552"/>
                    <a:pt x="44" y="552"/>
                  </a:cubicBezTo>
                  <a:cubicBezTo>
                    <a:pt x="40" y="553"/>
                    <a:pt x="40" y="553"/>
                    <a:pt x="40" y="553"/>
                  </a:cubicBezTo>
                  <a:cubicBezTo>
                    <a:pt x="43" y="555"/>
                    <a:pt x="46" y="557"/>
                    <a:pt x="49" y="558"/>
                  </a:cubicBezTo>
                  <a:cubicBezTo>
                    <a:pt x="49" y="558"/>
                    <a:pt x="48" y="558"/>
                    <a:pt x="48" y="558"/>
                  </a:cubicBezTo>
                  <a:cubicBezTo>
                    <a:pt x="49" y="558"/>
                    <a:pt x="49" y="558"/>
                    <a:pt x="49" y="558"/>
                  </a:cubicBezTo>
                  <a:cubicBezTo>
                    <a:pt x="48" y="557"/>
                    <a:pt x="48" y="557"/>
                    <a:pt x="48" y="557"/>
                  </a:cubicBezTo>
                  <a:cubicBezTo>
                    <a:pt x="48" y="556"/>
                    <a:pt x="48" y="556"/>
                    <a:pt x="48" y="556"/>
                  </a:cubicBezTo>
                  <a:cubicBezTo>
                    <a:pt x="48" y="556"/>
                    <a:pt x="48" y="556"/>
                    <a:pt x="48" y="555"/>
                  </a:cubicBezTo>
                  <a:cubicBezTo>
                    <a:pt x="49" y="555"/>
                    <a:pt x="49" y="554"/>
                    <a:pt x="49" y="554"/>
                  </a:cubicBezTo>
                  <a:cubicBezTo>
                    <a:pt x="50" y="553"/>
                    <a:pt x="49" y="553"/>
                    <a:pt x="49" y="554"/>
                  </a:cubicBezTo>
                  <a:cubicBezTo>
                    <a:pt x="50" y="554"/>
                    <a:pt x="50" y="554"/>
                    <a:pt x="50" y="554"/>
                  </a:cubicBezTo>
                  <a:cubicBezTo>
                    <a:pt x="50" y="554"/>
                    <a:pt x="50" y="554"/>
                    <a:pt x="50" y="554"/>
                  </a:cubicBezTo>
                  <a:cubicBezTo>
                    <a:pt x="50" y="555"/>
                    <a:pt x="50" y="554"/>
                    <a:pt x="50" y="554"/>
                  </a:cubicBezTo>
                  <a:cubicBezTo>
                    <a:pt x="51" y="555"/>
                    <a:pt x="51" y="555"/>
                    <a:pt x="51" y="555"/>
                  </a:cubicBezTo>
                  <a:cubicBezTo>
                    <a:pt x="51" y="556"/>
                    <a:pt x="51" y="555"/>
                    <a:pt x="51" y="555"/>
                  </a:cubicBezTo>
                  <a:cubicBezTo>
                    <a:pt x="51" y="555"/>
                    <a:pt x="51" y="556"/>
                    <a:pt x="51" y="557"/>
                  </a:cubicBezTo>
                  <a:cubicBezTo>
                    <a:pt x="51" y="557"/>
                    <a:pt x="51" y="557"/>
                    <a:pt x="51" y="557"/>
                  </a:cubicBezTo>
                  <a:cubicBezTo>
                    <a:pt x="51" y="557"/>
                    <a:pt x="51" y="557"/>
                    <a:pt x="51" y="557"/>
                  </a:cubicBezTo>
                  <a:cubicBezTo>
                    <a:pt x="51" y="557"/>
                    <a:pt x="51" y="558"/>
                    <a:pt x="51" y="558"/>
                  </a:cubicBezTo>
                  <a:cubicBezTo>
                    <a:pt x="51" y="559"/>
                    <a:pt x="51" y="559"/>
                    <a:pt x="51" y="559"/>
                  </a:cubicBezTo>
                  <a:cubicBezTo>
                    <a:pt x="52" y="560"/>
                    <a:pt x="54" y="560"/>
                    <a:pt x="55" y="561"/>
                  </a:cubicBezTo>
                  <a:cubicBezTo>
                    <a:pt x="56" y="554"/>
                    <a:pt x="56" y="554"/>
                    <a:pt x="56" y="554"/>
                  </a:cubicBezTo>
                  <a:cubicBezTo>
                    <a:pt x="57" y="561"/>
                    <a:pt x="57" y="561"/>
                    <a:pt x="57" y="561"/>
                  </a:cubicBezTo>
                  <a:cubicBezTo>
                    <a:pt x="60" y="561"/>
                    <a:pt x="63" y="561"/>
                    <a:pt x="64" y="558"/>
                  </a:cubicBezTo>
                  <a:cubicBezTo>
                    <a:pt x="62" y="554"/>
                    <a:pt x="62" y="554"/>
                    <a:pt x="62" y="554"/>
                  </a:cubicBezTo>
                  <a:cubicBezTo>
                    <a:pt x="62" y="554"/>
                    <a:pt x="61" y="554"/>
                    <a:pt x="60" y="553"/>
                  </a:cubicBezTo>
                  <a:cubicBezTo>
                    <a:pt x="58" y="551"/>
                    <a:pt x="57" y="548"/>
                    <a:pt x="57" y="547"/>
                  </a:cubicBezTo>
                  <a:cubicBezTo>
                    <a:pt x="56" y="547"/>
                    <a:pt x="58" y="547"/>
                    <a:pt x="58" y="547"/>
                  </a:cubicBezTo>
                  <a:cubicBezTo>
                    <a:pt x="58" y="547"/>
                    <a:pt x="56" y="542"/>
                    <a:pt x="57" y="541"/>
                  </a:cubicBezTo>
                  <a:cubicBezTo>
                    <a:pt x="57" y="540"/>
                    <a:pt x="58" y="541"/>
                    <a:pt x="58" y="541"/>
                  </a:cubicBezTo>
                  <a:cubicBezTo>
                    <a:pt x="58" y="541"/>
                    <a:pt x="57" y="540"/>
                    <a:pt x="58" y="538"/>
                  </a:cubicBezTo>
                  <a:cubicBezTo>
                    <a:pt x="60" y="535"/>
                    <a:pt x="62" y="533"/>
                    <a:pt x="64" y="531"/>
                  </a:cubicBezTo>
                  <a:cubicBezTo>
                    <a:pt x="65" y="530"/>
                    <a:pt x="64" y="530"/>
                    <a:pt x="64" y="531"/>
                  </a:cubicBezTo>
                  <a:cubicBezTo>
                    <a:pt x="65" y="531"/>
                    <a:pt x="65" y="531"/>
                    <a:pt x="65" y="531"/>
                  </a:cubicBezTo>
                  <a:cubicBezTo>
                    <a:pt x="65" y="534"/>
                    <a:pt x="65" y="534"/>
                    <a:pt x="65" y="534"/>
                  </a:cubicBezTo>
                  <a:cubicBezTo>
                    <a:pt x="65" y="536"/>
                    <a:pt x="66" y="536"/>
                    <a:pt x="66" y="536"/>
                  </a:cubicBezTo>
                  <a:cubicBezTo>
                    <a:pt x="66" y="536"/>
                    <a:pt x="68" y="540"/>
                    <a:pt x="68" y="540"/>
                  </a:cubicBezTo>
                  <a:cubicBezTo>
                    <a:pt x="68" y="540"/>
                    <a:pt x="69" y="540"/>
                    <a:pt x="69" y="540"/>
                  </a:cubicBezTo>
                  <a:cubicBezTo>
                    <a:pt x="69" y="540"/>
                    <a:pt x="69" y="542"/>
                    <a:pt x="67" y="544"/>
                  </a:cubicBezTo>
                  <a:cubicBezTo>
                    <a:pt x="66" y="547"/>
                    <a:pt x="66" y="547"/>
                    <a:pt x="66" y="547"/>
                  </a:cubicBezTo>
                  <a:cubicBezTo>
                    <a:pt x="68" y="546"/>
                    <a:pt x="68" y="546"/>
                    <a:pt x="68" y="546"/>
                  </a:cubicBezTo>
                  <a:cubicBezTo>
                    <a:pt x="68" y="546"/>
                    <a:pt x="68" y="548"/>
                    <a:pt x="66" y="549"/>
                  </a:cubicBezTo>
                  <a:cubicBezTo>
                    <a:pt x="68" y="550"/>
                    <a:pt x="68" y="550"/>
                    <a:pt x="68" y="550"/>
                  </a:cubicBezTo>
                  <a:cubicBezTo>
                    <a:pt x="68" y="550"/>
                    <a:pt x="68" y="549"/>
                    <a:pt x="68" y="549"/>
                  </a:cubicBezTo>
                  <a:cubicBezTo>
                    <a:pt x="69" y="548"/>
                    <a:pt x="69" y="547"/>
                    <a:pt x="70" y="547"/>
                  </a:cubicBezTo>
                  <a:cubicBezTo>
                    <a:pt x="70" y="546"/>
                    <a:pt x="70" y="547"/>
                    <a:pt x="70" y="547"/>
                  </a:cubicBezTo>
                  <a:cubicBezTo>
                    <a:pt x="70" y="548"/>
                    <a:pt x="70" y="548"/>
                    <a:pt x="70" y="548"/>
                  </a:cubicBezTo>
                  <a:cubicBezTo>
                    <a:pt x="70" y="548"/>
                    <a:pt x="71" y="548"/>
                    <a:pt x="71" y="548"/>
                  </a:cubicBezTo>
                  <a:cubicBezTo>
                    <a:pt x="71" y="549"/>
                    <a:pt x="71" y="549"/>
                    <a:pt x="71" y="549"/>
                  </a:cubicBezTo>
                  <a:cubicBezTo>
                    <a:pt x="71" y="550"/>
                    <a:pt x="71" y="549"/>
                    <a:pt x="71" y="549"/>
                  </a:cubicBezTo>
                  <a:cubicBezTo>
                    <a:pt x="71" y="549"/>
                    <a:pt x="71" y="550"/>
                    <a:pt x="71" y="550"/>
                  </a:cubicBezTo>
                  <a:cubicBezTo>
                    <a:pt x="73" y="550"/>
                    <a:pt x="73" y="548"/>
                    <a:pt x="73" y="548"/>
                  </a:cubicBezTo>
                  <a:cubicBezTo>
                    <a:pt x="73" y="548"/>
                    <a:pt x="81" y="548"/>
                    <a:pt x="82" y="549"/>
                  </a:cubicBezTo>
                  <a:cubicBezTo>
                    <a:pt x="82" y="549"/>
                    <a:pt x="82" y="547"/>
                    <a:pt x="82" y="547"/>
                  </a:cubicBezTo>
                  <a:cubicBezTo>
                    <a:pt x="82" y="547"/>
                    <a:pt x="84" y="547"/>
                    <a:pt x="86" y="549"/>
                  </a:cubicBezTo>
                  <a:cubicBezTo>
                    <a:pt x="86" y="549"/>
                    <a:pt x="86" y="549"/>
                    <a:pt x="86" y="549"/>
                  </a:cubicBezTo>
                  <a:cubicBezTo>
                    <a:pt x="87" y="548"/>
                    <a:pt x="89" y="548"/>
                    <a:pt x="90" y="548"/>
                  </a:cubicBezTo>
                  <a:cubicBezTo>
                    <a:pt x="90" y="548"/>
                    <a:pt x="89" y="548"/>
                    <a:pt x="90" y="549"/>
                  </a:cubicBezTo>
                  <a:cubicBezTo>
                    <a:pt x="90" y="549"/>
                    <a:pt x="92" y="549"/>
                    <a:pt x="93" y="549"/>
                  </a:cubicBezTo>
                  <a:cubicBezTo>
                    <a:pt x="93" y="549"/>
                    <a:pt x="93" y="550"/>
                    <a:pt x="93" y="550"/>
                  </a:cubicBezTo>
                  <a:cubicBezTo>
                    <a:pt x="93" y="550"/>
                    <a:pt x="94" y="549"/>
                    <a:pt x="95" y="551"/>
                  </a:cubicBezTo>
                  <a:cubicBezTo>
                    <a:pt x="96" y="552"/>
                    <a:pt x="97" y="554"/>
                    <a:pt x="98" y="555"/>
                  </a:cubicBezTo>
                  <a:cubicBezTo>
                    <a:pt x="98" y="556"/>
                    <a:pt x="98" y="555"/>
                    <a:pt x="97" y="555"/>
                  </a:cubicBezTo>
                  <a:cubicBezTo>
                    <a:pt x="97" y="556"/>
                    <a:pt x="97" y="556"/>
                    <a:pt x="97" y="556"/>
                  </a:cubicBezTo>
                  <a:cubicBezTo>
                    <a:pt x="96" y="555"/>
                    <a:pt x="96" y="555"/>
                    <a:pt x="96" y="555"/>
                  </a:cubicBezTo>
                  <a:cubicBezTo>
                    <a:pt x="97" y="556"/>
                    <a:pt x="98" y="558"/>
                    <a:pt x="99" y="560"/>
                  </a:cubicBezTo>
                  <a:cubicBezTo>
                    <a:pt x="102" y="564"/>
                    <a:pt x="102" y="565"/>
                    <a:pt x="106" y="566"/>
                  </a:cubicBezTo>
                  <a:cubicBezTo>
                    <a:pt x="108" y="567"/>
                    <a:pt x="111" y="567"/>
                    <a:pt x="112" y="567"/>
                  </a:cubicBezTo>
                  <a:cubicBezTo>
                    <a:pt x="112" y="567"/>
                    <a:pt x="112" y="567"/>
                    <a:pt x="112" y="567"/>
                  </a:cubicBezTo>
                  <a:cubicBezTo>
                    <a:pt x="114" y="566"/>
                    <a:pt x="114" y="566"/>
                    <a:pt x="114" y="566"/>
                  </a:cubicBezTo>
                  <a:cubicBezTo>
                    <a:pt x="109" y="564"/>
                    <a:pt x="102" y="560"/>
                    <a:pt x="101" y="559"/>
                  </a:cubicBezTo>
                  <a:cubicBezTo>
                    <a:pt x="100" y="557"/>
                    <a:pt x="104" y="558"/>
                    <a:pt x="104" y="557"/>
                  </a:cubicBezTo>
                  <a:cubicBezTo>
                    <a:pt x="104" y="557"/>
                    <a:pt x="95" y="548"/>
                    <a:pt x="95" y="546"/>
                  </a:cubicBezTo>
                  <a:cubicBezTo>
                    <a:pt x="95" y="544"/>
                    <a:pt x="98" y="545"/>
                    <a:pt x="98" y="545"/>
                  </a:cubicBezTo>
                  <a:cubicBezTo>
                    <a:pt x="98" y="545"/>
                    <a:pt x="93" y="543"/>
                    <a:pt x="95" y="536"/>
                  </a:cubicBezTo>
                  <a:cubicBezTo>
                    <a:pt x="96" y="530"/>
                    <a:pt x="97" y="523"/>
                    <a:pt x="99" y="517"/>
                  </a:cubicBezTo>
                  <a:cubicBezTo>
                    <a:pt x="100" y="513"/>
                    <a:pt x="99" y="514"/>
                    <a:pt x="100" y="518"/>
                  </a:cubicBezTo>
                  <a:cubicBezTo>
                    <a:pt x="102" y="516"/>
                    <a:pt x="102" y="516"/>
                    <a:pt x="102" y="516"/>
                  </a:cubicBezTo>
                  <a:cubicBezTo>
                    <a:pt x="105" y="522"/>
                    <a:pt x="105" y="522"/>
                    <a:pt x="105" y="522"/>
                  </a:cubicBezTo>
                  <a:cubicBezTo>
                    <a:pt x="108" y="526"/>
                    <a:pt x="110" y="524"/>
                    <a:pt x="110" y="524"/>
                  </a:cubicBezTo>
                  <a:cubicBezTo>
                    <a:pt x="110" y="524"/>
                    <a:pt x="117" y="530"/>
                    <a:pt x="117" y="531"/>
                  </a:cubicBezTo>
                  <a:cubicBezTo>
                    <a:pt x="117" y="533"/>
                    <a:pt x="119" y="530"/>
                    <a:pt x="119" y="530"/>
                  </a:cubicBezTo>
                  <a:cubicBezTo>
                    <a:pt x="119" y="530"/>
                    <a:pt x="121" y="534"/>
                    <a:pt x="120" y="541"/>
                  </a:cubicBezTo>
                  <a:cubicBezTo>
                    <a:pt x="120" y="547"/>
                    <a:pt x="120" y="547"/>
                    <a:pt x="120" y="547"/>
                  </a:cubicBezTo>
                  <a:cubicBezTo>
                    <a:pt x="123" y="543"/>
                    <a:pt x="123" y="543"/>
                    <a:pt x="123" y="543"/>
                  </a:cubicBezTo>
                  <a:cubicBezTo>
                    <a:pt x="123" y="543"/>
                    <a:pt x="126" y="549"/>
                    <a:pt x="123" y="555"/>
                  </a:cubicBezTo>
                  <a:cubicBezTo>
                    <a:pt x="121" y="572"/>
                    <a:pt x="126" y="560"/>
                    <a:pt x="127" y="553"/>
                  </a:cubicBezTo>
                  <a:cubicBezTo>
                    <a:pt x="127" y="553"/>
                    <a:pt x="127" y="552"/>
                    <a:pt x="127" y="550"/>
                  </a:cubicBezTo>
                  <a:cubicBezTo>
                    <a:pt x="126" y="547"/>
                    <a:pt x="127" y="542"/>
                    <a:pt x="127" y="541"/>
                  </a:cubicBezTo>
                  <a:cubicBezTo>
                    <a:pt x="128" y="540"/>
                    <a:pt x="128" y="542"/>
                    <a:pt x="129" y="542"/>
                  </a:cubicBezTo>
                  <a:cubicBezTo>
                    <a:pt x="129" y="542"/>
                    <a:pt x="131" y="536"/>
                    <a:pt x="132" y="535"/>
                  </a:cubicBezTo>
                  <a:cubicBezTo>
                    <a:pt x="133" y="535"/>
                    <a:pt x="133" y="536"/>
                    <a:pt x="133" y="536"/>
                  </a:cubicBezTo>
                  <a:cubicBezTo>
                    <a:pt x="133" y="536"/>
                    <a:pt x="133" y="534"/>
                    <a:pt x="137" y="533"/>
                  </a:cubicBezTo>
                  <a:cubicBezTo>
                    <a:pt x="140" y="532"/>
                    <a:pt x="144" y="531"/>
                    <a:pt x="147" y="531"/>
                  </a:cubicBezTo>
                  <a:cubicBezTo>
                    <a:pt x="150" y="530"/>
                    <a:pt x="149" y="530"/>
                    <a:pt x="147" y="531"/>
                  </a:cubicBezTo>
                  <a:cubicBezTo>
                    <a:pt x="148" y="532"/>
                    <a:pt x="148" y="532"/>
                    <a:pt x="148" y="532"/>
                  </a:cubicBezTo>
                  <a:cubicBezTo>
                    <a:pt x="146" y="535"/>
                    <a:pt x="146" y="535"/>
                    <a:pt x="146" y="535"/>
                  </a:cubicBezTo>
                  <a:cubicBezTo>
                    <a:pt x="145" y="537"/>
                    <a:pt x="146" y="538"/>
                    <a:pt x="146" y="538"/>
                  </a:cubicBezTo>
                  <a:cubicBezTo>
                    <a:pt x="146" y="538"/>
                    <a:pt x="145" y="542"/>
                    <a:pt x="145" y="543"/>
                  </a:cubicBezTo>
                  <a:cubicBezTo>
                    <a:pt x="144" y="543"/>
                    <a:pt x="145" y="543"/>
                    <a:pt x="145" y="543"/>
                  </a:cubicBezTo>
                  <a:cubicBezTo>
                    <a:pt x="145" y="543"/>
                    <a:pt x="145" y="543"/>
                    <a:pt x="145" y="543"/>
                  </a:cubicBezTo>
                  <a:cubicBezTo>
                    <a:pt x="146" y="543"/>
                    <a:pt x="146" y="543"/>
                    <a:pt x="146" y="543"/>
                  </a:cubicBezTo>
                  <a:cubicBezTo>
                    <a:pt x="146" y="544"/>
                    <a:pt x="145" y="545"/>
                    <a:pt x="145" y="545"/>
                  </a:cubicBezTo>
                  <a:cubicBezTo>
                    <a:pt x="145" y="545"/>
                    <a:pt x="145" y="545"/>
                    <a:pt x="145" y="545"/>
                  </a:cubicBezTo>
                  <a:cubicBezTo>
                    <a:pt x="144" y="545"/>
                    <a:pt x="142" y="546"/>
                    <a:pt x="140" y="547"/>
                  </a:cubicBezTo>
                  <a:cubicBezTo>
                    <a:pt x="137" y="548"/>
                    <a:pt x="137" y="548"/>
                    <a:pt x="137" y="548"/>
                  </a:cubicBezTo>
                  <a:cubicBezTo>
                    <a:pt x="140" y="548"/>
                    <a:pt x="140" y="548"/>
                    <a:pt x="140" y="548"/>
                  </a:cubicBezTo>
                  <a:cubicBezTo>
                    <a:pt x="140" y="548"/>
                    <a:pt x="138" y="551"/>
                    <a:pt x="134" y="551"/>
                  </a:cubicBezTo>
                  <a:cubicBezTo>
                    <a:pt x="131" y="552"/>
                    <a:pt x="130" y="552"/>
                    <a:pt x="129" y="554"/>
                  </a:cubicBezTo>
                  <a:cubicBezTo>
                    <a:pt x="128" y="555"/>
                    <a:pt x="128" y="555"/>
                    <a:pt x="128" y="555"/>
                  </a:cubicBezTo>
                  <a:cubicBezTo>
                    <a:pt x="128" y="556"/>
                    <a:pt x="128" y="556"/>
                    <a:pt x="128" y="556"/>
                  </a:cubicBezTo>
                  <a:cubicBezTo>
                    <a:pt x="128" y="556"/>
                    <a:pt x="128" y="556"/>
                    <a:pt x="128" y="556"/>
                  </a:cubicBezTo>
                  <a:cubicBezTo>
                    <a:pt x="128" y="556"/>
                    <a:pt x="128" y="556"/>
                    <a:pt x="128" y="556"/>
                  </a:cubicBezTo>
                  <a:cubicBezTo>
                    <a:pt x="126" y="559"/>
                    <a:pt x="133" y="556"/>
                    <a:pt x="135" y="556"/>
                  </a:cubicBezTo>
                  <a:cubicBezTo>
                    <a:pt x="135" y="556"/>
                    <a:pt x="136" y="554"/>
                    <a:pt x="138" y="553"/>
                  </a:cubicBezTo>
                  <a:cubicBezTo>
                    <a:pt x="138" y="553"/>
                    <a:pt x="138" y="553"/>
                    <a:pt x="138" y="553"/>
                  </a:cubicBezTo>
                  <a:cubicBezTo>
                    <a:pt x="138" y="553"/>
                    <a:pt x="138" y="552"/>
                    <a:pt x="138" y="552"/>
                  </a:cubicBezTo>
                  <a:cubicBezTo>
                    <a:pt x="139" y="553"/>
                    <a:pt x="139" y="553"/>
                    <a:pt x="139" y="553"/>
                  </a:cubicBezTo>
                  <a:cubicBezTo>
                    <a:pt x="139" y="553"/>
                    <a:pt x="139" y="553"/>
                    <a:pt x="139" y="553"/>
                  </a:cubicBezTo>
                  <a:cubicBezTo>
                    <a:pt x="143" y="550"/>
                    <a:pt x="149" y="548"/>
                    <a:pt x="150" y="548"/>
                  </a:cubicBezTo>
                  <a:cubicBezTo>
                    <a:pt x="152" y="548"/>
                    <a:pt x="150" y="550"/>
                    <a:pt x="150" y="550"/>
                  </a:cubicBezTo>
                  <a:cubicBezTo>
                    <a:pt x="150" y="551"/>
                    <a:pt x="156" y="550"/>
                    <a:pt x="160" y="550"/>
                  </a:cubicBezTo>
                  <a:cubicBezTo>
                    <a:pt x="159" y="549"/>
                    <a:pt x="159" y="549"/>
                    <a:pt x="159" y="549"/>
                  </a:cubicBezTo>
                  <a:cubicBezTo>
                    <a:pt x="159" y="549"/>
                    <a:pt x="159" y="549"/>
                    <a:pt x="160" y="549"/>
                  </a:cubicBezTo>
                  <a:cubicBezTo>
                    <a:pt x="160" y="549"/>
                    <a:pt x="160" y="549"/>
                    <a:pt x="160" y="550"/>
                  </a:cubicBezTo>
                  <a:cubicBezTo>
                    <a:pt x="160" y="550"/>
                    <a:pt x="160" y="550"/>
                    <a:pt x="160" y="550"/>
                  </a:cubicBezTo>
                  <a:cubicBezTo>
                    <a:pt x="161" y="550"/>
                    <a:pt x="162" y="550"/>
                    <a:pt x="162" y="550"/>
                  </a:cubicBezTo>
                  <a:cubicBezTo>
                    <a:pt x="164" y="552"/>
                    <a:pt x="161" y="553"/>
                    <a:pt x="161" y="553"/>
                  </a:cubicBezTo>
                  <a:cubicBezTo>
                    <a:pt x="161" y="553"/>
                    <a:pt x="162" y="553"/>
                    <a:pt x="164" y="553"/>
                  </a:cubicBezTo>
                  <a:cubicBezTo>
                    <a:pt x="164" y="552"/>
                    <a:pt x="165" y="552"/>
                    <a:pt x="165" y="551"/>
                  </a:cubicBezTo>
                  <a:cubicBezTo>
                    <a:pt x="164" y="551"/>
                    <a:pt x="164" y="550"/>
                    <a:pt x="164" y="550"/>
                  </a:cubicBezTo>
                  <a:cubicBezTo>
                    <a:pt x="163" y="550"/>
                    <a:pt x="163" y="550"/>
                    <a:pt x="163" y="550"/>
                  </a:cubicBezTo>
                  <a:cubicBezTo>
                    <a:pt x="162" y="550"/>
                    <a:pt x="162" y="550"/>
                    <a:pt x="162" y="549"/>
                  </a:cubicBezTo>
                  <a:cubicBezTo>
                    <a:pt x="163" y="549"/>
                    <a:pt x="163" y="549"/>
                    <a:pt x="163" y="549"/>
                  </a:cubicBezTo>
                  <a:cubicBezTo>
                    <a:pt x="163" y="548"/>
                    <a:pt x="163" y="548"/>
                    <a:pt x="163" y="548"/>
                  </a:cubicBezTo>
                  <a:cubicBezTo>
                    <a:pt x="163" y="548"/>
                    <a:pt x="164" y="548"/>
                    <a:pt x="164" y="548"/>
                  </a:cubicBezTo>
                  <a:cubicBezTo>
                    <a:pt x="164" y="547"/>
                    <a:pt x="164" y="547"/>
                    <a:pt x="164" y="547"/>
                  </a:cubicBezTo>
                  <a:cubicBezTo>
                    <a:pt x="164" y="547"/>
                    <a:pt x="164" y="547"/>
                    <a:pt x="164" y="547"/>
                  </a:cubicBezTo>
                  <a:cubicBezTo>
                    <a:pt x="164" y="546"/>
                    <a:pt x="164" y="545"/>
                    <a:pt x="164" y="544"/>
                  </a:cubicBezTo>
                  <a:cubicBezTo>
                    <a:pt x="164" y="544"/>
                    <a:pt x="163" y="544"/>
                    <a:pt x="163" y="544"/>
                  </a:cubicBezTo>
                  <a:cubicBezTo>
                    <a:pt x="163" y="544"/>
                    <a:pt x="162" y="544"/>
                    <a:pt x="162" y="545"/>
                  </a:cubicBezTo>
                  <a:cubicBezTo>
                    <a:pt x="161" y="544"/>
                    <a:pt x="160" y="544"/>
                    <a:pt x="160" y="544"/>
                  </a:cubicBezTo>
                  <a:cubicBezTo>
                    <a:pt x="160" y="543"/>
                    <a:pt x="161" y="542"/>
                    <a:pt x="161" y="541"/>
                  </a:cubicBezTo>
                  <a:cubicBezTo>
                    <a:pt x="162" y="541"/>
                    <a:pt x="164" y="541"/>
                    <a:pt x="164" y="540"/>
                  </a:cubicBezTo>
                  <a:cubicBezTo>
                    <a:pt x="164" y="540"/>
                    <a:pt x="164" y="539"/>
                    <a:pt x="163" y="539"/>
                  </a:cubicBezTo>
                  <a:cubicBezTo>
                    <a:pt x="164" y="539"/>
                    <a:pt x="164" y="538"/>
                    <a:pt x="165" y="538"/>
                  </a:cubicBezTo>
                  <a:cubicBezTo>
                    <a:pt x="164" y="538"/>
                    <a:pt x="164" y="537"/>
                    <a:pt x="164" y="537"/>
                  </a:cubicBezTo>
                  <a:cubicBezTo>
                    <a:pt x="165" y="537"/>
                    <a:pt x="165" y="537"/>
                    <a:pt x="165" y="537"/>
                  </a:cubicBezTo>
                  <a:cubicBezTo>
                    <a:pt x="165" y="539"/>
                    <a:pt x="166" y="539"/>
                    <a:pt x="166" y="540"/>
                  </a:cubicBezTo>
                  <a:cubicBezTo>
                    <a:pt x="167" y="539"/>
                    <a:pt x="167" y="539"/>
                    <a:pt x="167" y="538"/>
                  </a:cubicBezTo>
                  <a:cubicBezTo>
                    <a:pt x="167" y="539"/>
                    <a:pt x="168" y="539"/>
                    <a:pt x="168" y="540"/>
                  </a:cubicBezTo>
                  <a:cubicBezTo>
                    <a:pt x="168" y="540"/>
                    <a:pt x="168" y="540"/>
                    <a:pt x="168" y="540"/>
                  </a:cubicBezTo>
                  <a:cubicBezTo>
                    <a:pt x="169" y="541"/>
                    <a:pt x="169" y="541"/>
                    <a:pt x="170" y="541"/>
                  </a:cubicBezTo>
                  <a:cubicBezTo>
                    <a:pt x="170" y="541"/>
                    <a:pt x="170" y="542"/>
                    <a:pt x="170" y="542"/>
                  </a:cubicBezTo>
                  <a:cubicBezTo>
                    <a:pt x="169" y="542"/>
                    <a:pt x="168" y="541"/>
                    <a:pt x="168" y="541"/>
                  </a:cubicBezTo>
                  <a:cubicBezTo>
                    <a:pt x="167" y="542"/>
                    <a:pt x="167" y="543"/>
                    <a:pt x="167" y="543"/>
                  </a:cubicBezTo>
                  <a:cubicBezTo>
                    <a:pt x="167" y="543"/>
                    <a:pt x="166" y="543"/>
                    <a:pt x="166" y="543"/>
                  </a:cubicBezTo>
                  <a:cubicBezTo>
                    <a:pt x="165" y="543"/>
                    <a:pt x="165" y="544"/>
                    <a:pt x="166" y="545"/>
                  </a:cubicBezTo>
                  <a:cubicBezTo>
                    <a:pt x="166" y="545"/>
                    <a:pt x="166" y="545"/>
                    <a:pt x="167" y="544"/>
                  </a:cubicBezTo>
                  <a:cubicBezTo>
                    <a:pt x="168" y="546"/>
                    <a:pt x="168" y="546"/>
                    <a:pt x="168" y="546"/>
                  </a:cubicBezTo>
                  <a:cubicBezTo>
                    <a:pt x="167" y="547"/>
                    <a:pt x="167" y="547"/>
                    <a:pt x="167" y="547"/>
                  </a:cubicBezTo>
                  <a:cubicBezTo>
                    <a:pt x="167" y="547"/>
                    <a:pt x="166" y="547"/>
                    <a:pt x="166" y="547"/>
                  </a:cubicBezTo>
                  <a:cubicBezTo>
                    <a:pt x="166" y="548"/>
                    <a:pt x="166" y="549"/>
                    <a:pt x="165" y="551"/>
                  </a:cubicBezTo>
                  <a:cubicBezTo>
                    <a:pt x="166" y="551"/>
                    <a:pt x="166" y="551"/>
                    <a:pt x="166" y="551"/>
                  </a:cubicBezTo>
                  <a:cubicBezTo>
                    <a:pt x="166" y="551"/>
                    <a:pt x="166" y="551"/>
                    <a:pt x="166" y="550"/>
                  </a:cubicBezTo>
                  <a:cubicBezTo>
                    <a:pt x="167" y="551"/>
                    <a:pt x="167" y="551"/>
                    <a:pt x="167" y="551"/>
                  </a:cubicBezTo>
                  <a:cubicBezTo>
                    <a:pt x="168" y="550"/>
                    <a:pt x="168" y="550"/>
                    <a:pt x="168" y="550"/>
                  </a:cubicBezTo>
                  <a:cubicBezTo>
                    <a:pt x="168" y="549"/>
                    <a:pt x="168" y="549"/>
                    <a:pt x="168" y="549"/>
                  </a:cubicBezTo>
                  <a:cubicBezTo>
                    <a:pt x="168" y="549"/>
                    <a:pt x="169" y="549"/>
                    <a:pt x="170" y="549"/>
                  </a:cubicBezTo>
                  <a:cubicBezTo>
                    <a:pt x="169" y="548"/>
                    <a:pt x="169" y="548"/>
                    <a:pt x="169" y="548"/>
                  </a:cubicBezTo>
                  <a:cubicBezTo>
                    <a:pt x="170" y="547"/>
                    <a:pt x="171" y="547"/>
                    <a:pt x="171" y="546"/>
                  </a:cubicBezTo>
                  <a:cubicBezTo>
                    <a:pt x="172" y="546"/>
                    <a:pt x="173" y="547"/>
                    <a:pt x="173" y="547"/>
                  </a:cubicBezTo>
                  <a:cubicBezTo>
                    <a:pt x="173" y="547"/>
                    <a:pt x="173" y="547"/>
                    <a:pt x="173" y="548"/>
                  </a:cubicBezTo>
                  <a:cubicBezTo>
                    <a:pt x="173" y="548"/>
                    <a:pt x="173" y="548"/>
                    <a:pt x="173" y="548"/>
                  </a:cubicBezTo>
                  <a:cubicBezTo>
                    <a:pt x="172" y="549"/>
                    <a:pt x="172" y="550"/>
                    <a:pt x="170" y="550"/>
                  </a:cubicBezTo>
                  <a:cubicBezTo>
                    <a:pt x="171" y="550"/>
                    <a:pt x="171" y="550"/>
                    <a:pt x="171" y="550"/>
                  </a:cubicBezTo>
                  <a:cubicBezTo>
                    <a:pt x="172" y="550"/>
                    <a:pt x="173" y="551"/>
                    <a:pt x="173" y="552"/>
                  </a:cubicBezTo>
                  <a:cubicBezTo>
                    <a:pt x="173" y="552"/>
                    <a:pt x="173" y="553"/>
                    <a:pt x="172" y="553"/>
                  </a:cubicBezTo>
                  <a:cubicBezTo>
                    <a:pt x="172" y="554"/>
                    <a:pt x="173" y="555"/>
                    <a:pt x="173" y="555"/>
                  </a:cubicBezTo>
                  <a:cubicBezTo>
                    <a:pt x="173" y="555"/>
                    <a:pt x="173" y="555"/>
                    <a:pt x="173" y="555"/>
                  </a:cubicBezTo>
                  <a:cubicBezTo>
                    <a:pt x="174" y="555"/>
                    <a:pt x="174" y="555"/>
                    <a:pt x="174" y="555"/>
                  </a:cubicBezTo>
                  <a:cubicBezTo>
                    <a:pt x="174" y="555"/>
                    <a:pt x="174" y="556"/>
                    <a:pt x="173" y="556"/>
                  </a:cubicBezTo>
                  <a:cubicBezTo>
                    <a:pt x="174" y="556"/>
                    <a:pt x="174" y="557"/>
                    <a:pt x="174" y="557"/>
                  </a:cubicBezTo>
                  <a:cubicBezTo>
                    <a:pt x="174" y="557"/>
                    <a:pt x="173" y="557"/>
                    <a:pt x="173" y="557"/>
                  </a:cubicBezTo>
                  <a:cubicBezTo>
                    <a:pt x="173" y="586"/>
                    <a:pt x="177" y="557"/>
                    <a:pt x="178" y="556"/>
                  </a:cubicBezTo>
                  <a:cubicBezTo>
                    <a:pt x="178" y="556"/>
                    <a:pt x="177" y="555"/>
                    <a:pt x="177" y="555"/>
                  </a:cubicBezTo>
                  <a:cubicBezTo>
                    <a:pt x="177" y="555"/>
                    <a:pt x="177" y="555"/>
                    <a:pt x="177" y="556"/>
                  </a:cubicBezTo>
                  <a:cubicBezTo>
                    <a:pt x="177" y="555"/>
                    <a:pt x="177" y="555"/>
                    <a:pt x="176" y="555"/>
                  </a:cubicBezTo>
                  <a:cubicBezTo>
                    <a:pt x="177" y="555"/>
                    <a:pt x="177" y="555"/>
                    <a:pt x="177" y="555"/>
                  </a:cubicBezTo>
                  <a:cubicBezTo>
                    <a:pt x="176" y="554"/>
                    <a:pt x="175" y="554"/>
                    <a:pt x="175" y="552"/>
                  </a:cubicBezTo>
                  <a:cubicBezTo>
                    <a:pt x="175" y="552"/>
                    <a:pt x="175" y="552"/>
                    <a:pt x="177" y="553"/>
                  </a:cubicBezTo>
                  <a:cubicBezTo>
                    <a:pt x="177" y="553"/>
                    <a:pt x="177" y="553"/>
                    <a:pt x="177" y="553"/>
                  </a:cubicBezTo>
                  <a:cubicBezTo>
                    <a:pt x="178" y="553"/>
                    <a:pt x="179" y="553"/>
                    <a:pt x="179" y="554"/>
                  </a:cubicBezTo>
                  <a:cubicBezTo>
                    <a:pt x="180" y="553"/>
                    <a:pt x="180" y="553"/>
                    <a:pt x="180" y="553"/>
                  </a:cubicBezTo>
                  <a:cubicBezTo>
                    <a:pt x="180" y="553"/>
                    <a:pt x="180" y="553"/>
                    <a:pt x="180" y="552"/>
                  </a:cubicBezTo>
                  <a:cubicBezTo>
                    <a:pt x="180" y="552"/>
                    <a:pt x="180" y="552"/>
                    <a:pt x="180" y="552"/>
                  </a:cubicBezTo>
                  <a:cubicBezTo>
                    <a:pt x="180" y="552"/>
                    <a:pt x="181" y="552"/>
                    <a:pt x="181" y="552"/>
                  </a:cubicBezTo>
                  <a:cubicBezTo>
                    <a:pt x="181" y="552"/>
                    <a:pt x="181" y="552"/>
                    <a:pt x="182" y="552"/>
                  </a:cubicBezTo>
                  <a:cubicBezTo>
                    <a:pt x="182" y="552"/>
                    <a:pt x="182" y="552"/>
                    <a:pt x="182" y="552"/>
                  </a:cubicBezTo>
                  <a:cubicBezTo>
                    <a:pt x="182" y="551"/>
                    <a:pt x="182" y="551"/>
                    <a:pt x="180" y="550"/>
                  </a:cubicBezTo>
                  <a:cubicBezTo>
                    <a:pt x="180" y="550"/>
                    <a:pt x="180" y="550"/>
                    <a:pt x="180" y="550"/>
                  </a:cubicBezTo>
                  <a:cubicBezTo>
                    <a:pt x="180" y="550"/>
                    <a:pt x="180" y="550"/>
                    <a:pt x="179" y="550"/>
                  </a:cubicBezTo>
                  <a:cubicBezTo>
                    <a:pt x="180" y="549"/>
                    <a:pt x="180" y="549"/>
                    <a:pt x="180" y="549"/>
                  </a:cubicBezTo>
                  <a:cubicBezTo>
                    <a:pt x="180" y="549"/>
                    <a:pt x="180" y="549"/>
                    <a:pt x="179" y="548"/>
                  </a:cubicBezTo>
                  <a:cubicBezTo>
                    <a:pt x="180" y="548"/>
                    <a:pt x="180" y="548"/>
                    <a:pt x="180" y="548"/>
                  </a:cubicBezTo>
                  <a:cubicBezTo>
                    <a:pt x="180" y="547"/>
                    <a:pt x="180" y="547"/>
                    <a:pt x="179" y="547"/>
                  </a:cubicBezTo>
                  <a:cubicBezTo>
                    <a:pt x="179" y="547"/>
                    <a:pt x="180" y="547"/>
                    <a:pt x="180" y="547"/>
                  </a:cubicBezTo>
                  <a:cubicBezTo>
                    <a:pt x="179" y="546"/>
                    <a:pt x="179" y="546"/>
                    <a:pt x="179" y="546"/>
                  </a:cubicBezTo>
                  <a:cubicBezTo>
                    <a:pt x="179" y="546"/>
                    <a:pt x="180" y="546"/>
                    <a:pt x="180" y="545"/>
                  </a:cubicBezTo>
                  <a:cubicBezTo>
                    <a:pt x="180" y="545"/>
                    <a:pt x="179" y="545"/>
                    <a:pt x="179" y="545"/>
                  </a:cubicBezTo>
                  <a:cubicBezTo>
                    <a:pt x="179" y="545"/>
                    <a:pt x="179" y="545"/>
                    <a:pt x="178" y="546"/>
                  </a:cubicBezTo>
                  <a:cubicBezTo>
                    <a:pt x="178" y="545"/>
                    <a:pt x="177" y="545"/>
                    <a:pt x="177" y="544"/>
                  </a:cubicBezTo>
                  <a:cubicBezTo>
                    <a:pt x="177" y="544"/>
                    <a:pt x="178" y="543"/>
                    <a:pt x="178" y="543"/>
                  </a:cubicBezTo>
                  <a:cubicBezTo>
                    <a:pt x="178" y="543"/>
                    <a:pt x="179" y="544"/>
                    <a:pt x="179" y="544"/>
                  </a:cubicBezTo>
                  <a:cubicBezTo>
                    <a:pt x="179" y="543"/>
                    <a:pt x="180" y="543"/>
                    <a:pt x="180" y="542"/>
                  </a:cubicBezTo>
                  <a:cubicBezTo>
                    <a:pt x="180" y="542"/>
                    <a:pt x="180" y="543"/>
                    <a:pt x="180" y="543"/>
                  </a:cubicBezTo>
                  <a:cubicBezTo>
                    <a:pt x="181" y="541"/>
                    <a:pt x="181" y="540"/>
                    <a:pt x="182" y="539"/>
                  </a:cubicBezTo>
                  <a:cubicBezTo>
                    <a:pt x="182" y="539"/>
                    <a:pt x="182" y="539"/>
                    <a:pt x="182" y="540"/>
                  </a:cubicBezTo>
                  <a:cubicBezTo>
                    <a:pt x="183" y="539"/>
                    <a:pt x="183" y="539"/>
                    <a:pt x="183" y="539"/>
                  </a:cubicBezTo>
                  <a:cubicBezTo>
                    <a:pt x="183" y="539"/>
                    <a:pt x="183" y="540"/>
                    <a:pt x="183" y="540"/>
                  </a:cubicBezTo>
                  <a:cubicBezTo>
                    <a:pt x="183" y="540"/>
                    <a:pt x="183" y="540"/>
                    <a:pt x="183" y="540"/>
                  </a:cubicBezTo>
                  <a:cubicBezTo>
                    <a:pt x="183" y="540"/>
                    <a:pt x="183" y="540"/>
                    <a:pt x="182" y="540"/>
                  </a:cubicBezTo>
                  <a:cubicBezTo>
                    <a:pt x="182" y="540"/>
                    <a:pt x="182" y="540"/>
                    <a:pt x="182" y="541"/>
                  </a:cubicBezTo>
                  <a:cubicBezTo>
                    <a:pt x="183" y="540"/>
                    <a:pt x="183" y="540"/>
                    <a:pt x="183" y="540"/>
                  </a:cubicBezTo>
                  <a:cubicBezTo>
                    <a:pt x="184" y="540"/>
                    <a:pt x="184" y="540"/>
                    <a:pt x="184" y="540"/>
                  </a:cubicBezTo>
                  <a:cubicBezTo>
                    <a:pt x="184" y="540"/>
                    <a:pt x="185" y="540"/>
                    <a:pt x="185" y="539"/>
                  </a:cubicBezTo>
                  <a:cubicBezTo>
                    <a:pt x="186" y="539"/>
                    <a:pt x="186" y="540"/>
                    <a:pt x="186" y="540"/>
                  </a:cubicBezTo>
                  <a:cubicBezTo>
                    <a:pt x="186" y="540"/>
                    <a:pt x="187" y="539"/>
                    <a:pt x="187" y="539"/>
                  </a:cubicBezTo>
                  <a:cubicBezTo>
                    <a:pt x="187" y="539"/>
                    <a:pt x="187" y="539"/>
                    <a:pt x="188" y="540"/>
                  </a:cubicBezTo>
                  <a:cubicBezTo>
                    <a:pt x="188" y="539"/>
                    <a:pt x="188" y="539"/>
                    <a:pt x="188" y="539"/>
                  </a:cubicBezTo>
                  <a:cubicBezTo>
                    <a:pt x="189" y="540"/>
                    <a:pt x="191" y="540"/>
                    <a:pt x="192" y="541"/>
                  </a:cubicBezTo>
                  <a:cubicBezTo>
                    <a:pt x="192" y="540"/>
                    <a:pt x="193" y="540"/>
                    <a:pt x="194" y="540"/>
                  </a:cubicBezTo>
                  <a:cubicBezTo>
                    <a:pt x="194" y="540"/>
                    <a:pt x="194" y="540"/>
                    <a:pt x="194" y="540"/>
                  </a:cubicBezTo>
                  <a:cubicBezTo>
                    <a:pt x="193" y="540"/>
                    <a:pt x="193" y="539"/>
                    <a:pt x="192" y="539"/>
                  </a:cubicBezTo>
                  <a:cubicBezTo>
                    <a:pt x="192" y="538"/>
                    <a:pt x="192" y="538"/>
                    <a:pt x="193" y="537"/>
                  </a:cubicBezTo>
                  <a:cubicBezTo>
                    <a:pt x="194" y="537"/>
                    <a:pt x="194" y="538"/>
                    <a:pt x="195" y="539"/>
                  </a:cubicBezTo>
                  <a:cubicBezTo>
                    <a:pt x="195" y="538"/>
                    <a:pt x="195" y="538"/>
                    <a:pt x="195" y="538"/>
                  </a:cubicBezTo>
                  <a:cubicBezTo>
                    <a:pt x="196" y="538"/>
                    <a:pt x="196" y="538"/>
                    <a:pt x="196" y="539"/>
                  </a:cubicBezTo>
                  <a:cubicBezTo>
                    <a:pt x="196" y="538"/>
                    <a:pt x="197" y="538"/>
                    <a:pt x="197" y="537"/>
                  </a:cubicBezTo>
                  <a:cubicBezTo>
                    <a:pt x="198" y="538"/>
                    <a:pt x="198" y="538"/>
                    <a:pt x="199" y="538"/>
                  </a:cubicBezTo>
                  <a:cubicBezTo>
                    <a:pt x="199" y="538"/>
                    <a:pt x="199" y="538"/>
                    <a:pt x="199" y="538"/>
                  </a:cubicBezTo>
                  <a:cubicBezTo>
                    <a:pt x="200" y="539"/>
                    <a:pt x="200" y="539"/>
                    <a:pt x="201" y="540"/>
                  </a:cubicBezTo>
                  <a:cubicBezTo>
                    <a:pt x="201" y="539"/>
                    <a:pt x="201" y="539"/>
                    <a:pt x="201" y="538"/>
                  </a:cubicBezTo>
                  <a:cubicBezTo>
                    <a:pt x="201" y="539"/>
                    <a:pt x="202" y="539"/>
                    <a:pt x="202" y="539"/>
                  </a:cubicBezTo>
                  <a:cubicBezTo>
                    <a:pt x="202" y="539"/>
                    <a:pt x="202" y="539"/>
                    <a:pt x="202" y="539"/>
                  </a:cubicBezTo>
                  <a:cubicBezTo>
                    <a:pt x="202" y="538"/>
                    <a:pt x="202" y="538"/>
                    <a:pt x="202" y="538"/>
                  </a:cubicBezTo>
                  <a:cubicBezTo>
                    <a:pt x="202" y="538"/>
                    <a:pt x="203" y="538"/>
                    <a:pt x="203" y="537"/>
                  </a:cubicBezTo>
                  <a:cubicBezTo>
                    <a:pt x="203" y="538"/>
                    <a:pt x="203" y="538"/>
                    <a:pt x="203" y="538"/>
                  </a:cubicBezTo>
                  <a:cubicBezTo>
                    <a:pt x="203" y="537"/>
                    <a:pt x="204" y="537"/>
                    <a:pt x="204" y="537"/>
                  </a:cubicBezTo>
                  <a:cubicBezTo>
                    <a:pt x="204" y="537"/>
                    <a:pt x="204" y="537"/>
                    <a:pt x="204" y="537"/>
                  </a:cubicBezTo>
                  <a:cubicBezTo>
                    <a:pt x="204" y="537"/>
                    <a:pt x="204" y="537"/>
                    <a:pt x="204" y="536"/>
                  </a:cubicBezTo>
                  <a:cubicBezTo>
                    <a:pt x="204" y="537"/>
                    <a:pt x="204" y="537"/>
                    <a:pt x="205" y="537"/>
                  </a:cubicBezTo>
                  <a:cubicBezTo>
                    <a:pt x="205" y="537"/>
                    <a:pt x="205" y="537"/>
                    <a:pt x="205" y="537"/>
                  </a:cubicBezTo>
                  <a:cubicBezTo>
                    <a:pt x="205" y="537"/>
                    <a:pt x="205" y="537"/>
                    <a:pt x="205" y="537"/>
                  </a:cubicBezTo>
                  <a:cubicBezTo>
                    <a:pt x="205" y="536"/>
                    <a:pt x="205" y="536"/>
                    <a:pt x="205" y="536"/>
                  </a:cubicBezTo>
                  <a:cubicBezTo>
                    <a:pt x="205" y="536"/>
                    <a:pt x="205" y="536"/>
                    <a:pt x="205" y="536"/>
                  </a:cubicBezTo>
                  <a:cubicBezTo>
                    <a:pt x="205" y="536"/>
                    <a:pt x="205" y="535"/>
                    <a:pt x="205" y="535"/>
                  </a:cubicBezTo>
                  <a:cubicBezTo>
                    <a:pt x="205" y="536"/>
                    <a:pt x="205" y="536"/>
                    <a:pt x="205" y="536"/>
                  </a:cubicBezTo>
                  <a:cubicBezTo>
                    <a:pt x="206" y="535"/>
                    <a:pt x="206" y="535"/>
                    <a:pt x="206" y="535"/>
                  </a:cubicBezTo>
                  <a:cubicBezTo>
                    <a:pt x="205" y="534"/>
                    <a:pt x="205" y="533"/>
                    <a:pt x="204" y="533"/>
                  </a:cubicBezTo>
                  <a:cubicBezTo>
                    <a:pt x="204" y="533"/>
                    <a:pt x="204" y="533"/>
                    <a:pt x="203" y="533"/>
                  </a:cubicBezTo>
                  <a:cubicBezTo>
                    <a:pt x="203" y="533"/>
                    <a:pt x="203" y="533"/>
                    <a:pt x="203" y="533"/>
                  </a:cubicBezTo>
                  <a:cubicBezTo>
                    <a:pt x="203" y="533"/>
                    <a:pt x="203" y="532"/>
                    <a:pt x="204" y="532"/>
                  </a:cubicBezTo>
                  <a:cubicBezTo>
                    <a:pt x="203" y="532"/>
                    <a:pt x="203" y="531"/>
                    <a:pt x="203" y="531"/>
                  </a:cubicBezTo>
                  <a:cubicBezTo>
                    <a:pt x="204" y="531"/>
                    <a:pt x="204" y="531"/>
                    <a:pt x="204" y="531"/>
                  </a:cubicBezTo>
                  <a:cubicBezTo>
                    <a:pt x="204" y="531"/>
                    <a:pt x="204" y="531"/>
                    <a:pt x="205" y="532"/>
                  </a:cubicBezTo>
                  <a:cubicBezTo>
                    <a:pt x="205" y="532"/>
                    <a:pt x="205" y="532"/>
                    <a:pt x="206" y="532"/>
                  </a:cubicBezTo>
                  <a:cubicBezTo>
                    <a:pt x="205" y="531"/>
                    <a:pt x="205" y="531"/>
                    <a:pt x="205" y="531"/>
                  </a:cubicBezTo>
                  <a:cubicBezTo>
                    <a:pt x="206" y="531"/>
                    <a:pt x="206" y="531"/>
                    <a:pt x="206" y="532"/>
                  </a:cubicBezTo>
                  <a:cubicBezTo>
                    <a:pt x="206" y="532"/>
                    <a:pt x="207" y="532"/>
                    <a:pt x="207" y="533"/>
                  </a:cubicBezTo>
                  <a:cubicBezTo>
                    <a:pt x="207" y="532"/>
                    <a:pt x="207" y="532"/>
                    <a:pt x="207" y="532"/>
                  </a:cubicBezTo>
                  <a:cubicBezTo>
                    <a:pt x="207" y="532"/>
                    <a:pt x="208" y="532"/>
                    <a:pt x="208" y="533"/>
                  </a:cubicBezTo>
                  <a:cubicBezTo>
                    <a:pt x="208" y="533"/>
                    <a:pt x="208" y="533"/>
                    <a:pt x="207" y="533"/>
                  </a:cubicBezTo>
                  <a:cubicBezTo>
                    <a:pt x="208" y="533"/>
                    <a:pt x="208" y="534"/>
                    <a:pt x="208" y="534"/>
                  </a:cubicBezTo>
                  <a:cubicBezTo>
                    <a:pt x="208" y="534"/>
                    <a:pt x="208" y="534"/>
                    <a:pt x="207" y="535"/>
                  </a:cubicBezTo>
                  <a:cubicBezTo>
                    <a:pt x="207" y="534"/>
                    <a:pt x="207" y="534"/>
                    <a:pt x="207" y="534"/>
                  </a:cubicBezTo>
                  <a:cubicBezTo>
                    <a:pt x="206" y="537"/>
                    <a:pt x="206" y="537"/>
                    <a:pt x="205" y="539"/>
                  </a:cubicBezTo>
                  <a:cubicBezTo>
                    <a:pt x="206" y="539"/>
                    <a:pt x="206" y="539"/>
                    <a:pt x="206" y="539"/>
                  </a:cubicBezTo>
                  <a:cubicBezTo>
                    <a:pt x="206" y="539"/>
                    <a:pt x="206" y="539"/>
                    <a:pt x="206" y="538"/>
                  </a:cubicBezTo>
                  <a:cubicBezTo>
                    <a:pt x="206" y="539"/>
                    <a:pt x="207" y="539"/>
                    <a:pt x="207" y="539"/>
                  </a:cubicBezTo>
                  <a:cubicBezTo>
                    <a:pt x="207" y="538"/>
                    <a:pt x="207" y="538"/>
                    <a:pt x="207" y="538"/>
                  </a:cubicBezTo>
                  <a:cubicBezTo>
                    <a:pt x="207" y="538"/>
                    <a:pt x="208" y="538"/>
                    <a:pt x="208" y="538"/>
                  </a:cubicBezTo>
                  <a:cubicBezTo>
                    <a:pt x="207" y="539"/>
                    <a:pt x="207" y="539"/>
                    <a:pt x="207" y="539"/>
                  </a:cubicBezTo>
                  <a:cubicBezTo>
                    <a:pt x="208" y="539"/>
                    <a:pt x="208" y="539"/>
                    <a:pt x="208" y="540"/>
                  </a:cubicBezTo>
                  <a:cubicBezTo>
                    <a:pt x="208" y="539"/>
                    <a:pt x="209" y="539"/>
                    <a:pt x="209" y="539"/>
                  </a:cubicBezTo>
                  <a:cubicBezTo>
                    <a:pt x="209" y="539"/>
                    <a:pt x="210" y="539"/>
                    <a:pt x="210" y="540"/>
                  </a:cubicBezTo>
                  <a:cubicBezTo>
                    <a:pt x="210" y="540"/>
                    <a:pt x="210" y="540"/>
                    <a:pt x="211" y="540"/>
                  </a:cubicBezTo>
                  <a:cubicBezTo>
                    <a:pt x="210" y="539"/>
                    <a:pt x="210" y="539"/>
                    <a:pt x="210" y="539"/>
                  </a:cubicBezTo>
                  <a:cubicBezTo>
                    <a:pt x="211" y="538"/>
                    <a:pt x="211" y="538"/>
                    <a:pt x="212" y="538"/>
                  </a:cubicBezTo>
                  <a:cubicBezTo>
                    <a:pt x="212" y="538"/>
                    <a:pt x="212" y="538"/>
                    <a:pt x="212" y="538"/>
                  </a:cubicBezTo>
                  <a:cubicBezTo>
                    <a:pt x="212" y="539"/>
                    <a:pt x="212" y="539"/>
                    <a:pt x="212" y="539"/>
                  </a:cubicBezTo>
                  <a:cubicBezTo>
                    <a:pt x="212" y="539"/>
                    <a:pt x="212" y="539"/>
                    <a:pt x="212" y="540"/>
                  </a:cubicBezTo>
                  <a:cubicBezTo>
                    <a:pt x="212" y="540"/>
                    <a:pt x="213" y="540"/>
                    <a:pt x="213" y="540"/>
                  </a:cubicBezTo>
                  <a:cubicBezTo>
                    <a:pt x="213" y="541"/>
                    <a:pt x="213" y="541"/>
                    <a:pt x="213" y="542"/>
                  </a:cubicBezTo>
                  <a:cubicBezTo>
                    <a:pt x="213" y="542"/>
                    <a:pt x="213" y="542"/>
                    <a:pt x="215" y="543"/>
                  </a:cubicBezTo>
                  <a:cubicBezTo>
                    <a:pt x="216" y="543"/>
                    <a:pt x="217" y="544"/>
                    <a:pt x="217" y="544"/>
                  </a:cubicBezTo>
                  <a:cubicBezTo>
                    <a:pt x="218" y="544"/>
                    <a:pt x="218" y="543"/>
                    <a:pt x="218" y="543"/>
                  </a:cubicBezTo>
                  <a:cubicBezTo>
                    <a:pt x="218" y="543"/>
                    <a:pt x="219" y="543"/>
                    <a:pt x="219" y="543"/>
                  </a:cubicBezTo>
                  <a:cubicBezTo>
                    <a:pt x="217" y="546"/>
                    <a:pt x="217" y="546"/>
                    <a:pt x="217" y="547"/>
                  </a:cubicBezTo>
                  <a:cubicBezTo>
                    <a:pt x="218" y="548"/>
                    <a:pt x="218" y="549"/>
                    <a:pt x="217" y="551"/>
                  </a:cubicBezTo>
                  <a:cubicBezTo>
                    <a:pt x="218" y="551"/>
                    <a:pt x="218" y="550"/>
                    <a:pt x="218" y="550"/>
                  </a:cubicBezTo>
                  <a:cubicBezTo>
                    <a:pt x="219" y="550"/>
                    <a:pt x="219" y="551"/>
                    <a:pt x="219" y="551"/>
                  </a:cubicBezTo>
                  <a:cubicBezTo>
                    <a:pt x="219" y="551"/>
                    <a:pt x="219" y="552"/>
                    <a:pt x="219" y="552"/>
                  </a:cubicBezTo>
                  <a:cubicBezTo>
                    <a:pt x="219" y="552"/>
                    <a:pt x="219" y="552"/>
                    <a:pt x="218" y="552"/>
                  </a:cubicBezTo>
                  <a:cubicBezTo>
                    <a:pt x="217" y="555"/>
                    <a:pt x="220" y="553"/>
                    <a:pt x="221" y="552"/>
                  </a:cubicBezTo>
                  <a:cubicBezTo>
                    <a:pt x="221" y="552"/>
                    <a:pt x="221" y="552"/>
                    <a:pt x="221" y="552"/>
                  </a:cubicBezTo>
                  <a:cubicBezTo>
                    <a:pt x="222" y="551"/>
                    <a:pt x="222" y="551"/>
                    <a:pt x="222" y="551"/>
                  </a:cubicBezTo>
                  <a:cubicBezTo>
                    <a:pt x="221" y="551"/>
                    <a:pt x="221" y="551"/>
                    <a:pt x="221" y="551"/>
                  </a:cubicBezTo>
                  <a:cubicBezTo>
                    <a:pt x="221" y="551"/>
                    <a:pt x="221" y="551"/>
                    <a:pt x="221" y="551"/>
                  </a:cubicBezTo>
                  <a:cubicBezTo>
                    <a:pt x="221" y="550"/>
                    <a:pt x="222" y="550"/>
                    <a:pt x="222" y="550"/>
                  </a:cubicBezTo>
                  <a:cubicBezTo>
                    <a:pt x="222" y="550"/>
                    <a:pt x="222" y="550"/>
                    <a:pt x="222" y="550"/>
                  </a:cubicBezTo>
                  <a:cubicBezTo>
                    <a:pt x="222" y="550"/>
                    <a:pt x="222" y="550"/>
                    <a:pt x="222" y="550"/>
                  </a:cubicBezTo>
                  <a:cubicBezTo>
                    <a:pt x="222" y="550"/>
                    <a:pt x="222" y="551"/>
                    <a:pt x="222" y="551"/>
                  </a:cubicBezTo>
                  <a:cubicBezTo>
                    <a:pt x="223" y="552"/>
                    <a:pt x="223" y="552"/>
                    <a:pt x="223" y="552"/>
                  </a:cubicBezTo>
                  <a:cubicBezTo>
                    <a:pt x="223" y="551"/>
                    <a:pt x="223" y="551"/>
                    <a:pt x="223" y="550"/>
                  </a:cubicBezTo>
                  <a:cubicBezTo>
                    <a:pt x="223" y="550"/>
                    <a:pt x="223" y="550"/>
                    <a:pt x="223" y="550"/>
                  </a:cubicBezTo>
                  <a:cubicBezTo>
                    <a:pt x="223" y="549"/>
                    <a:pt x="224" y="549"/>
                    <a:pt x="224" y="548"/>
                  </a:cubicBezTo>
                  <a:cubicBezTo>
                    <a:pt x="225" y="548"/>
                    <a:pt x="225" y="549"/>
                    <a:pt x="225" y="549"/>
                  </a:cubicBezTo>
                  <a:cubicBezTo>
                    <a:pt x="226" y="548"/>
                    <a:pt x="226" y="548"/>
                    <a:pt x="226" y="548"/>
                  </a:cubicBezTo>
                  <a:cubicBezTo>
                    <a:pt x="227" y="548"/>
                    <a:pt x="227" y="548"/>
                    <a:pt x="227" y="548"/>
                  </a:cubicBezTo>
                  <a:cubicBezTo>
                    <a:pt x="227" y="548"/>
                    <a:pt x="227" y="548"/>
                    <a:pt x="227" y="548"/>
                  </a:cubicBezTo>
                  <a:cubicBezTo>
                    <a:pt x="227" y="548"/>
                    <a:pt x="227" y="548"/>
                    <a:pt x="227" y="548"/>
                  </a:cubicBezTo>
                  <a:cubicBezTo>
                    <a:pt x="226" y="547"/>
                    <a:pt x="226" y="547"/>
                    <a:pt x="226" y="547"/>
                  </a:cubicBezTo>
                  <a:cubicBezTo>
                    <a:pt x="227" y="547"/>
                    <a:pt x="228" y="546"/>
                    <a:pt x="228" y="546"/>
                  </a:cubicBezTo>
                  <a:cubicBezTo>
                    <a:pt x="228" y="546"/>
                    <a:pt x="228" y="546"/>
                    <a:pt x="228" y="546"/>
                  </a:cubicBezTo>
                  <a:cubicBezTo>
                    <a:pt x="229" y="546"/>
                    <a:pt x="229" y="547"/>
                    <a:pt x="230" y="547"/>
                  </a:cubicBezTo>
                  <a:cubicBezTo>
                    <a:pt x="230" y="546"/>
                    <a:pt x="230" y="546"/>
                    <a:pt x="231" y="545"/>
                  </a:cubicBezTo>
                  <a:cubicBezTo>
                    <a:pt x="230" y="545"/>
                    <a:pt x="230" y="545"/>
                    <a:pt x="230" y="545"/>
                  </a:cubicBezTo>
                  <a:cubicBezTo>
                    <a:pt x="229" y="545"/>
                    <a:pt x="229" y="545"/>
                    <a:pt x="229" y="545"/>
                  </a:cubicBezTo>
                  <a:cubicBezTo>
                    <a:pt x="228" y="544"/>
                    <a:pt x="228" y="544"/>
                    <a:pt x="227" y="543"/>
                  </a:cubicBezTo>
                  <a:cubicBezTo>
                    <a:pt x="228" y="542"/>
                    <a:pt x="228" y="542"/>
                    <a:pt x="228" y="542"/>
                  </a:cubicBezTo>
                  <a:cubicBezTo>
                    <a:pt x="227" y="542"/>
                    <a:pt x="227" y="542"/>
                    <a:pt x="227" y="542"/>
                  </a:cubicBezTo>
                  <a:cubicBezTo>
                    <a:pt x="227" y="542"/>
                    <a:pt x="228" y="542"/>
                    <a:pt x="228" y="542"/>
                  </a:cubicBezTo>
                  <a:cubicBezTo>
                    <a:pt x="228" y="541"/>
                    <a:pt x="228" y="541"/>
                    <a:pt x="227" y="540"/>
                  </a:cubicBezTo>
                  <a:cubicBezTo>
                    <a:pt x="226" y="540"/>
                    <a:pt x="225" y="540"/>
                    <a:pt x="224" y="540"/>
                  </a:cubicBezTo>
                  <a:cubicBezTo>
                    <a:pt x="224" y="540"/>
                    <a:pt x="223" y="540"/>
                    <a:pt x="222" y="540"/>
                  </a:cubicBezTo>
                  <a:cubicBezTo>
                    <a:pt x="222" y="540"/>
                    <a:pt x="222" y="541"/>
                    <a:pt x="222" y="541"/>
                  </a:cubicBezTo>
                  <a:cubicBezTo>
                    <a:pt x="221" y="541"/>
                    <a:pt x="221" y="541"/>
                    <a:pt x="221" y="541"/>
                  </a:cubicBezTo>
                  <a:cubicBezTo>
                    <a:pt x="221" y="541"/>
                    <a:pt x="221" y="541"/>
                    <a:pt x="221" y="541"/>
                  </a:cubicBezTo>
                  <a:cubicBezTo>
                    <a:pt x="221" y="542"/>
                    <a:pt x="220" y="542"/>
                    <a:pt x="219" y="542"/>
                  </a:cubicBezTo>
                  <a:cubicBezTo>
                    <a:pt x="218" y="540"/>
                    <a:pt x="218" y="540"/>
                    <a:pt x="218" y="540"/>
                  </a:cubicBezTo>
                  <a:cubicBezTo>
                    <a:pt x="218" y="541"/>
                    <a:pt x="218" y="541"/>
                    <a:pt x="217" y="542"/>
                  </a:cubicBezTo>
                  <a:cubicBezTo>
                    <a:pt x="217" y="541"/>
                    <a:pt x="217" y="541"/>
                    <a:pt x="216" y="540"/>
                  </a:cubicBezTo>
                  <a:cubicBezTo>
                    <a:pt x="216" y="540"/>
                    <a:pt x="217" y="540"/>
                    <a:pt x="218" y="539"/>
                  </a:cubicBezTo>
                  <a:cubicBezTo>
                    <a:pt x="218" y="538"/>
                    <a:pt x="220" y="538"/>
                    <a:pt x="221" y="537"/>
                  </a:cubicBezTo>
                  <a:cubicBezTo>
                    <a:pt x="221" y="537"/>
                    <a:pt x="221" y="538"/>
                    <a:pt x="222" y="538"/>
                  </a:cubicBezTo>
                  <a:cubicBezTo>
                    <a:pt x="222" y="538"/>
                    <a:pt x="222" y="538"/>
                    <a:pt x="222" y="538"/>
                  </a:cubicBezTo>
                  <a:cubicBezTo>
                    <a:pt x="222" y="538"/>
                    <a:pt x="222" y="538"/>
                    <a:pt x="222" y="538"/>
                  </a:cubicBezTo>
                  <a:cubicBezTo>
                    <a:pt x="222" y="539"/>
                    <a:pt x="222" y="539"/>
                    <a:pt x="222" y="539"/>
                  </a:cubicBezTo>
                  <a:cubicBezTo>
                    <a:pt x="222" y="539"/>
                    <a:pt x="222" y="540"/>
                    <a:pt x="223" y="540"/>
                  </a:cubicBezTo>
                  <a:cubicBezTo>
                    <a:pt x="223" y="540"/>
                    <a:pt x="223" y="540"/>
                    <a:pt x="223" y="540"/>
                  </a:cubicBezTo>
                  <a:cubicBezTo>
                    <a:pt x="223" y="540"/>
                    <a:pt x="223" y="539"/>
                    <a:pt x="222" y="539"/>
                  </a:cubicBezTo>
                  <a:cubicBezTo>
                    <a:pt x="223" y="538"/>
                    <a:pt x="224" y="538"/>
                    <a:pt x="225" y="538"/>
                  </a:cubicBezTo>
                  <a:cubicBezTo>
                    <a:pt x="224" y="537"/>
                    <a:pt x="224" y="537"/>
                    <a:pt x="224" y="537"/>
                  </a:cubicBezTo>
                  <a:cubicBezTo>
                    <a:pt x="224" y="537"/>
                    <a:pt x="224" y="537"/>
                    <a:pt x="224" y="537"/>
                  </a:cubicBezTo>
                  <a:cubicBezTo>
                    <a:pt x="223" y="535"/>
                    <a:pt x="223" y="535"/>
                    <a:pt x="223" y="535"/>
                  </a:cubicBezTo>
                  <a:cubicBezTo>
                    <a:pt x="224" y="533"/>
                    <a:pt x="225" y="533"/>
                    <a:pt x="226" y="533"/>
                  </a:cubicBezTo>
                  <a:cubicBezTo>
                    <a:pt x="228" y="535"/>
                    <a:pt x="228" y="535"/>
                    <a:pt x="228" y="535"/>
                  </a:cubicBezTo>
                  <a:cubicBezTo>
                    <a:pt x="228" y="535"/>
                    <a:pt x="228" y="535"/>
                    <a:pt x="228" y="535"/>
                  </a:cubicBezTo>
                  <a:cubicBezTo>
                    <a:pt x="228" y="535"/>
                    <a:pt x="228" y="535"/>
                    <a:pt x="228" y="535"/>
                  </a:cubicBezTo>
                  <a:cubicBezTo>
                    <a:pt x="228" y="536"/>
                    <a:pt x="228" y="536"/>
                    <a:pt x="228" y="536"/>
                  </a:cubicBezTo>
                  <a:cubicBezTo>
                    <a:pt x="229" y="537"/>
                    <a:pt x="229" y="537"/>
                    <a:pt x="229" y="537"/>
                  </a:cubicBezTo>
                  <a:cubicBezTo>
                    <a:pt x="229" y="536"/>
                    <a:pt x="229" y="536"/>
                    <a:pt x="229" y="536"/>
                  </a:cubicBezTo>
                  <a:cubicBezTo>
                    <a:pt x="229" y="537"/>
                    <a:pt x="229" y="537"/>
                    <a:pt x="230" y="537"/>
                  </a:cubicBezTo>
                  <a:cubicBezTo>
                    <a:pt x="229" y="537"/>
                    <a:pt x="229" y="537"/>
                    <a:pt x="229" y="537"/>
                  </a:cubicBezTo>
                  <a:cubicBezTo>
                    <a:pt x="230" y="538"/>
                    <a:pt x="230" y="538"/>
                    <a:pt x="230" y="538"/>
                  </a:cubicBezTo>
                  <a:cubicBezTo>
                    <a:pt x="230" y="538"/>
                    <a:pt x="230" y="538"/>
                    <a:pt x="230" y="538"/>
                  </a:cubicBezTo>
                  <a:cubicBezTo>
                    <a:pt x="230" y="538"/>
                    <a:pt x="230" y="538"/>
                    <a:pt x="231" y="538"/>
                  </a:cubicBezTo>
                  <a:cubicBezTo>
                    <a:pt x="229" y="540"/>
                    <a:pt x="229" y="540"/>
                    <a:pt x="229" y="540"/>
                  </a:cubicBezTo>
                  <a:cubicBezTo>
                    <a:pt x="231" y="541"/>
                    <a:pt x="231" y="541"/>
                    <a:pt x="231" y="541"/>
                  </a:cubicBezTo>
                  <a:cubicBezTo>
                    <a:pt x="232" y="541"/>
                    <a:pt x="232" y="541"/>
                    <a:pt x="234" y="540"/>
                  </a:cubicBezTo>
                  <a:cubicBezTo>
                    <a:pt x="235" y="540"/>
                    <a:pt x="235" y="540"/>
                    <a:pt x="235" y="541"/>
                  </a:cubicBezTo>
                  <a:cubicBezTo>
                    <a:pt x="235" y="542"/>
                    <a:pt x="235" y="543"/>
                    <a:pt x="236" y="544"/>
                  </a:cubicBezTo>
                  <a:cubicBezTo>
                    <a:pt x="237" y="543"/>
                    <a:pt x="238" y="542"/>
                    <a:pt x="239" y="543"/>
                  </a:cubicBezTo>
                  <a:cubicBezTo>
                    <a:pt x="239" y="543"/>
                    <a:pt x="239" y="543"/>
                    <a:pt x="239" y="543"/>
                  </a:cubicBezTo>
                  <a:cubicBezTo>
                    <a:pt x="240" y="544"/>
                    <a:pt x="240" y="544"/>
                    <a:pt x="241" y="544"/>
                  </a:cubicBezTo>
                  <a:cubicBezTo>
                    <a:pt x="241" y="544"/>
                    <a:pt x="242" y="545"/>
                    <a:pt x="243" y="545"/>
                  </a:cubicBezTo>
                  <a:cubicBezTo>
                    <a:pt x="243" y="545"/>
                    <a:pt x="243" y="545"/>
                    <a:pt x="243" y="545"/>
                  </a:cubicBezTo>
                  <a:cubicBezTo>
                    <a:pt x="243" y="545"/>
                    <a:pt x="243" y="545"/>
                    <a:pt x="243" y="545"/>
                  </a:cubicBezTo>
                  <a:cubicBezTo>
                    <a:pt x="243" y="545"/>
                    <a:pt x="243" y="545"/>
                    <a:pt x="243" y="545"/>
                  </a:cubicBezTo>
                  <a:cubicBezTo>
                    <a:pt x="243" y="545"/>
                    <a:pt x="243" y="545"/>
                    <a:pt x="242" y="544"/>
                  </a:cubicBezTo>
                  <a:cubicBezTo>
                    <a:pt x="242" y="544"/>
                    <a:pt x="242" y="544"/>
                    <a:pt x="242" y="544"/>
                  </a:cubicBezTo>
                  <a:cubicBezTo>
                    <a:pt x="241" y="544"/>
                    <a:pt x="241" y="544"/>
                    <a:pt x="241" y="544"/>
                  </a:cubicBezTo>
                  <a:cubicBezTo>
                    <a:pt x="241" y="544"/>
                    <a:pt x="241" y="544"/>
                    <a:pt x="241" y="544"/>
                  </a:cubicBezTo>
                  <a:cubicBezTo>
                    <a:pt x="240" y="543"/>
                    <a:pt x="240" y="543"/>
                    <a:pt x="240" y="543"/>
                  </a:cubicBezTo>
                  <a:cubicBezTo>
                    <a:pt x="240" y="542"/>
                    <a:pt x="241" y="542"/>
                    <a:pt x="241" y="541"/>
                  </a:cubicBezTo>
                  <a:cubicBezTo>
                    <a:pt x="241" y="541"/>
                    <a:pt x="241" y="541"/>
                    <a:pt x="240" y="541"/>
                  </a:cubicBezTo>
                  <a:cubicBezTo>
                    <a:pt x="240" y="541"/>
                    <a:pt x="240" y="541"/>
                    <a:pt x="240" y="541"/>
                  </a:cubicBezTo>
                  <a:cubicBezTo>
                    <a:pt x="239" y="540"/>
                    <a:pt x="239" y="540"/>
                    <a:pt x="239" y="540"/>
                  </a:cubicBezTo>
                  <a:cubicBezTo>
                    <a:pt x="239" y="540"/>
                    <a:pt x="239" y="540"/>
                    <a:pt x="239" y="540"/>
                  </a:cubicBezTo>
                  <a:cubicBezTo>
                    <a:pt x="238" y="540"/>
                    <a:pt x="238" y="540"/>
                    <a:pt x="236" y="540"/>
                  </a:cubicBezTo>
                  <a:cubicBezTo>
                    <a:pt x="235" y="538"/>
                    <a:pt x="235" y="538"/>
                    <a:pt x="235" y="538"/>
                  </a:cubicBezTo>
                  <a:cubicBezTo>
                    <a:pt x="235" y="538"/>
                    <a:pt x="235" y="538"/>
                    <a:pt x="235" y="538"/>
                  </a:cubicBezTo>
                  <a:cubicBezTo>
                    <a:pt x="235" y="538"/>
                    <a:pt x="235" y="538"/>
                    <a:pt x="235" y="538"/>
                  </a:cubicBezTo>
                  <a:cubicBezTo>
                    <a:pt x="235" y="537"/>
                    <a:pt x="235" y="537"/>
                    <a:pt x="235" y="537"/>
                  </a:cubicBezTo>
                  <a:cubicBezTo>
                    <a:pt x="234" y="537"/>
                    <a:pt x="234" y="537"/>
                    <a:pt x="234" y="537"/>
                  </a:cubicBezTo>
                  <a:cubicBezTo>
                    <a:pt x="235" y="537"/>
                    <a:pt x="235" y="536"/>
                    <a:pt x="235" y="536"/>
                  </a:cubicBezTo>
                  <a:cubicBezTo>
                    <a:pt x="236" y="536"/>
                    <a:pt x="236" y="536"/>
                    <a:pt x="236" y="536"/>
                  </a:cubicBezTo>
                  <a:cubicBezTo>
                    <a:pt x="236" y="537"/>
                    <a:pt x="236" y="537"/>
                    <a:pt x="236" y="537"/>
                  </a:cubicBezTo>
                  <a:cubicBezTo>
                    <a:pt x="236" y="536"/>
                    <a:pt x="236" y="536"/>
                    <a:pt x="236" y="536"/>
                  </a:cubicBezTo>
                  <a:cubicBezTo>
                    <a:pt x="237" y="536"/>
                    <a:pt x="237" y="536"/>
                    <a:pt x="237" y="536"/>
                  </a:cubicBezTo>
                  <a:cubicBezTo>
                    <a:pt x="237" y="537"/>
                    <a:pt x="237" y="537"/>
                    <a:pt x="237" y="537"/>
                  </a:cubicBezTo>
                  <a:cubicBezTo>
                    <a:pt x="240" y="539"/>
                    <a:pt x="243" y="537"/>
                    <a:pt x="244" y="541"/>
                  </a:cubicBezTo>
                  <a:cubicBezTo>
                    <a:pt x="243" y="541"/>
                    <a:pt x="243" y="541"/>
                    <a:pt x="243" y="541"/>
                  </a:cubicBezTo>
                  <a:cubicBezTo>
                    <a:pt x="244" y="541"/>
                    <a:pt x="244" y="541"/>
                    <a:pt x="244" y="542"/>
                  </a:cubicBezTo>
                  <a:cubicBezTo>
                    <a:pt x="245" y="541"/>
                    <a:pt x="245" y="541"/>
                    <a:pt x="246" y="541"/>
                  </a:cubicBezTo>
                  <a:cubicBezTo>
                    <a:pt x="245" y="540"/>
                    <a:pt x="245" y="540"/>
                    <a:pt x="244" y="540"/>
                  </a:cubicBezTo>
                  <a:cubicBezTo>
                    <a:pt x="244" y="540"/>
                    <a:pt x="245" y="539"/>
                    <a:pt x="245" y="539"/>
                  </a:cubicBezTo>
                  <a:cubicBezTo>
                    <a:pt x="245" y="539"/>
                    <a:pt x="246" y="539"/>
                    <a:pt x="246" y="540"/>
                  </a:cubicBezTo>
                  <a:cubicBezTo>
                    <a:pt x="246" y="540"/>
                    <a:pt x="246" y="540"/>
                    <a:pt x="246" y="540"/>
                  </a:cubicBezTo>
                  <a:cubicBezTo>
                    <a:pt x="248" y="540"/>
                    <a:pt x="248" y="538"/>
                    <a:pt x="250" y="539"/>
                  </a:cubicBezTo>
                  <a:cubicBezTo>
                    <a:pt x="250" y="539"/>
                    <a:pt x="250" y="539"/>
                    <a:pt x="250" y="539"/>
                  </a:cubicBezTo>
                  <a:cubicBezTo>
                    <a:pt x="250" y="539"/>
                    <a:pt x="250" y="539"/>
                    <a:pt x="251" y="539"/>
                  </a:cubicBezTo>
                  <a:cubicBezTo>
                    <a:pt x="249" y="540"/>
                    <a:pt x="248" y="541"/>
                    <a:pt x="247" y="542"/>
                  </a:cubicBezTo>
                  <a:cubicBezTo>
                    <a:pt x="247" y="542"/>
                    <a:pt x="246" y="542"/>
                    <a:pt x="246" y="542"/>
                  </a:cubicBezTo>
                  <a:cubicBezTo>
                    <a:pt x="247" y="541"/>
                    <a:pt x="247" y="541"/>
                    <a:pt x="247" y="541"/>
                  </a:cubicBezTo>
                  <a:cubicBezTo>
                    <a:pt x="247" y="541"/>
                    <a:pt x="247" y="541"/>
                    <a:pt x="247" y="541"/>
                  </a:cubicBezTo>
                  <a:cubicBezTo>
                    <a:pt x="246" y="541"/>
                    <a:pt x="246" y="541"/>
                    <a:pt x="246" y="541"/>
                  </a:cubicBezTo>
                  <a:cubicBezTo>
                    <a:pt x="246" y="541"/>
                    <a:pt x="245" y="542"/>
                    <a:pt x="244" y="543"/>
                  </a:cubicBezTo>
                  <a:cubicBezTo>
                    <a:pt x="244" y="542"/>
                    <a:pt x="244" y="542"/>
                    <a:pt x="243" y="542"/>
                  </a:cubicBezTo>
                  <a:cubicBezTo>
                    <a:pt x="242" y="543"/>
                    <a:pt x="242" y="543"/>
                    <a:pt x="242" y="543"/>
                  </a:cubicBezTo>
                  <a:cubicBezTo>
                    <a:pt x="243" y="543"/>
                    <a:pt x="244" y="543"/>
                    <a:pt x="245" y="544"/>
                  </a:cubicBezTo>
                  <a:cubicBezTo>
                    <a:pt x="245" y="544"/>
                    <a:pt x="245" y="544"/>
                    <a:pt x="245" y="544"/>
                  </a:cubicBezTo>
                  <a:cubicBezTo>
                    <a:pt x="246" y="544"/>
                    <a:pt x="247" y="544"/>
                    <a:pt x="248" y="544"/>
                  </a:cubicBezTo>
                  <a:cubicBezTo>
                    <a:pt x="248" y="545"/>
                    <a:pt x="247" y="545"/>
                    <a:pt x="247" y="545"/>
                  </a:cubicBezTo>
                  <a:cubicBezTo>
                    <a:pt x="247" y="545"/>
                    <a:pt x="247" y="545"/>
                    <a:pt x="247" y="545"/>
                  </a:cubicBezTo>
                  <a:cubicBezTo>
                    <a:pt x="247" y="545"/>
                    <a:pt x="248" y="546"/>
                    <a:pt x="248" y="546"/>
                  </a:cubicBezTo>
                  <a:cubicBezTo>
                    <a:pt x="247" y="546"/>
                    <a:pt x="247" y="546"/>
                    <a:pt x="247" y="547"/>
                  </a:cubicBezTo>
                  <a:cubicBezTo>
                    <a:pt x="246" y="546"/>
                    <a:pt x="246" y="546"/>
                    <a:pt x="246" y="546"/>
                  </a:cubicBezTo>
                  <a:cubicBezTo>
                    <a:pt x="246" y="546"/>
                    <a:pt x="246" y="546"/>
                    <a:pt x="246" y="546"/>
                  </a:cubicBezTo>
                  <a:cubicBezTo>
                    <a:pt x="245" y="546"/>
                    <a:pt x="245" y="545"/>
                    <a:pt x="244" y="545"/>
                  </a:cubicBezTo>
                  <a:cubicBezTo>
                    <a:pt x="244" y="545"/>
                    <a:pt x="244" y="545"/>
                    <a:pt x="244" y="545"/>
                  </a:cubicBezTo>
                  <a:cubicBezTo>
                    <a:pt x="243" y="546"/>
                    <a:pt x="243" y="546"/>
                    <a:pt x="243" y="546"/>
                  </a:cubicBezTo>
                  <a:cubicBezTo>
                    <a:pt x="243" y="546"/>
                    <a:pt x="243" y="546"/>
                    <a:pt x="244" y="547"/>
                  </a:cubicBezTo>
                  <a:cubicBezTo>
                    <a:pt x="243" y="547"/>
                    <a:pt x="243" y="547"/>
                    <a:pt x="243" y="547"/>
                  </a:cubicBezTo>
                  <a:cubicBezTo>
                    <a:pt x="243" y="547"/>
                    <a:pt x="243" y="547"/>
                    <a:pt x="243" y="547"/>
                  </a:cubicBezTo>
                  <a:cubicBezTo>
                    <a:pt x="243" y="547"/>
                    <a:pt x="243" y="547"/>
                    <a:pt x="243" y="547"/>
                  </a:cubicBezTo>
                  <a:cubicBezTo>
                    <a:pt x="243" y="547"/>
                    <a:pt x="243" y="547"/>
                    <a:pt x="244" y="548"/>
                  </a:cubicBezTo>
                  <a:cubicBezTo>
                    <a:pt x="243" y="548"/>
                    <a:pt x="243" y="548"/>
                    <a:pt x="243" y="548"/>
                  </a:cubicBezTo>
                  <a:cubicBezTo>
                    <a:pt x="243" y="548"/>
                    <a:pt x="243" y="548"/>
                    <a:pt x="243" y="548"/>
                  </a:cubicBezTo>
                  <a:cubicBezTo>
                    <a:pt x="243" y="548"/>
                    <a:pt x="243" y="548"/>
                    <a:pt x="243" y="548"/>
                  </a:cubicBezTo>
                  <a:cubicBezTo>
                    <a:pt x="243" y="549"/>
                    <a:pt x="242" y="549"/>
                    <a:pt x="242" y="550"/>
                  </a:cubicBezTo>
                  <a:cubicBezTo>
                    <a:pt x="242" y="550"/>
                    <a:pt x="243" y="550"/>
                    <a:pt x="243" y="550"/>
                  </a:cubicBezTo>
                  <a:cubicBezTo>
                    <a:pt x="243" y="550"/>
                    <a:pt x="243" y="550"/>
                    <a:pt x="244" y="550"/>
                  </a:cubicBezTo>
                  <a:cubicBezTo>
                    <a:pt x="244" y="550"/>
                    <a:pt x="244" y="550"/>
                    <a:pt x="244" y="550"/>
                  </a:cubicBezTo>
                  <a:cubicBezTo>
                    <a:pt x="244" y="550"/>
                    <a:pt x="245" y="550"/>
                    <a:pt x="245" y="550"/>
                  </a:cubicBezTo>
                  <a:cubicBezTo>
                    <a:pt x="245" y="550"/>
                    <a:pt x="245" y="550"/>
                    <a:pt x="245" y="551"/>
                  </a:cubicBezTo>
                  <a:cubicBezTo>
                    <a:pt x="245" y="551"/>
                    <a:pt x="246" y="550"/>
                    <a:pt x="246" y="550"/>
                  </a:cubicBezTo>
                  <a:cubicBezTo>
                    <a:pt x="246" y="550"/>
                    <a:pt x="245" y="550"/>
                    <a:pt x="245" y="549"/>
                  </a:cubicBezTo>
                  <a:cubicBezTo>
                    <a:pt x="246" y="549"/>
                    <a:pt x="246" y="549"/>
                    <a:pt x="247" y="548"/>
                  </a:cubicBezTo>
                  <a:cubicBezTo>
                    <a:pt x="248" y="549"/>
                    <a:pt x="248" y="549"/>
                    <a:pt x="249" y="549"/>
                  </a:cubicBezTo>
                  <a:cubicBezTo>
                    <a:pt x="248" y="548"/>
                    <a:pt x="248" y="548"/>
                    <a:pt x="248" y="548"/>
                  </a:cubicBezTo>
                  <a:cubicBezTo>
                    <a:pt x="248" y="547"/>
                    <a:pt x="248" y="547"/>
                    <a:pt x="248" y="547"/>
                  </a:cubicBezTo>
                  <a:cubicBezTo>
                    <a:pt x="248" y="547"/>
                    <a:pt x="247" y="547"/>
                    <a:pt x="247" y="547"/>
                  </a:cubicBezTo>
                  <a:cubicBezTo>
                    <a:pt x="248" y="547"/>
                    <a:pt x="248" y="547"/>
                    <a:pt x="249" y="547"/>
                  </a:cubicBezTo>
                  <a:cubicBezTo>
                    <a:pt x="249" y="546"/>
                    <a:pt x="248" y="545"/>
                    <a:pt x="248" y="544"/>
                  </a:cubicBezTo>
                  <a:cubicBezTo>
                    <a:pt x="248" y="544"/>
                    <a:pt x="248" y="544"/>
                    <a:pt x="249" y="543"/>
                  </a:cubicBezTo>
                  <a:cubicBezTo>
                    <a:pt x="248" y="543"/>
                    <a:pt x="248" y="543"/>
                    <a:pt x="248" y="543"/>
                  </a:cubicBezTo>
                  <a:cubicBezTo>
                    <a:pt x="249" y="543"/>
                    <a:pt x="249" y="542"/>
                    <a:pt x="249" y="542"/>
                  </a:cubicBezTo>
                  <a:cubicBezTo>
                    <a:pt x="249" y="542"/>
                    <a:pt x="249" y="542"/>
                    <a:pt x="249" y="542"/>
                  </a:cubicBezTo>
                  <a:cubicBezTo>
                    <a:pt x="249" y="543"/>
                    <a:pt x="249" y="543"/>
                    <a:pt x="249" y="543"/>
                  </a:cubicBezTo>
                  <a:cubicBezTo>
                    <a:pt x="250" y="543"/>
                    <a:pt x="250" y="543"/>
                    <a:pt x="250" y="543"/>
                  </a:cubicBezTo>
                  <a:cubicBezTo>
                    <a:pt x="251" y="544"/>
                    <a:pt x="251" y="544"/>
                    <a:pt x="251" y="544"/>
                  </a:cubicBezTo>
                  <a:cubicBezTo>
                    <a:pt x="251" y="544"/>
                    <a:pt x="251" y="544"/>
                    <a:pt x="251" y="544"/>
                  </a:cubicBezTo>
                  <a:cubicBezTo>
                    <a:pt x="252" y="544"/>
                    <a:pt x="252" y="544"/>
                    <a:pt x="251" y="545"/>
                  </a:cubicBezTo>
                  <a:cubicBezTo>
                    <a:pt x="252" y="546"/>
                    <a:pt x="252" y="546"/>
                    <a:pt x="252" y="546"/>
                  </a:cubicBezTo>
                  <a:cubicBezTo>
                    <a:pt x="252" y="547"/>
                    <a:pt x="252" y="547"/>
                    <a:pt x="252" y="547"/>
                  </a:cubicBezTo>
                  <a:cubicBezTo>
                    <a:pt x="253" y="547"/>
                    <a:pt x="253" y="547"/>
                    <a:pt x="254" y="547"/>
                  </a:cubicBezTo>
                  <a:cubicBezTo>
                    <a:pt x="254" y="547"/>
                    <a:pt x="254" y="547"/>
                    <a:pt x="254" y="547"/>
                  </a:cubicBezTo>
                  <a:cubicBezTo>
                    <a:pt x="254" y="546"/>
                    <a:pt x="255" y="546"/>
                    <a:pt x="255" y="546"/>
                  </a:cubicBezTo>
                  <a:cubicBezTo>
                    <a:pt x="255" y="545"/>
                    <a:pt x="255" y="545"/>
                    <a:pt x="254" y="544"/>
                  </a:cubicBezTo>
                  <a:cubicBezTo>
                    <a:pt x="254" y="544"/>
                    <a:pt x="255" y="544"/>
                    <a:pt x="255" y="544"/>
                  </a:cubicBezTo>
                  <a:cubicBezTo>
                    <a:pt x="255" y="543"/>
                    <a:pt x="254" y="543"/>
                    <a:pt x="254" y="543"/>
                  </a:cubicBezTo>
                  <a:cubicBezTo>
                    <a:pt x="254" y="543"/>
                    <a:pt x="253" y="543"/>
                    <a:pt x="253" y="543"/>
                  </a:cubicBezTo>
                  <a:cubicBezTo>
                    <a:pt x="253" y="543"/>
                    <a:pt x="253" y="543"/>
                    <a:pt x="252" y="542"/>
                  </a:cubicBezTo>
                  <a:cubicBezTo>
                    <a:pt x="253" y="542"/>
                    <a:pt x="253" y="542"/>
                    <a:pt x="253" y="542"/>
                  </a:cubicBezTo>
                  <a:cubicBezTo>
                    <a:pt x="253" y="542"/>
                    <a:pt x="253" y="542"/>
                    <a:pt x="253" y="542"/>
                  </a:cubicBezTo>
                  <a:cubicBezTo>
                    <a:pt x="253" y="541"/>
                    <a:pt x="253" y="541"/>
                    <a:pt x="253" y="541"/>
                  </a:cubicBezTo>
                  <a:cubicBezTo>
                    <a:pt x="253" y="541"/>
                    <a:pt x="253" y="541"/>
                    <a:pt x="253" y="541"/>
                  </a:cubicBezTo>
                  <a:cubicBezTo>
                    <a:pt x="254" y="541"/>
                    <a:pt x="254" y="541"/>
                    <a:pt x="254" y="541"/>
                  </a:cubicBezTo>
                  <a:cubicBezTo>
                    <a:pt x="254" y="542"/>
                    <a:pt x="254" y="542"/>
                    <a:pt x="254" y="542"/>
                  </a:cubicBezTo>
                  <a:cubicBezTo>
                    <a:pt x="255" y="541"/>
                    <a:pt x="255" y="541"/>
                    <a:pt x="255" y="541"/>
                  </a:cubicBezTo>
                  <a:cubicBezTo>
                    <a:pt x="255" y="540"/>
                    <a:pt x="255" y="540"/>
                    <a:pt x="255" y="540"/>
                  </a:cubicBezTo>
                  <a:cubicBezTo>
                    <a:pt x="256" y="539"/>
                    <a:pt x="256" y="538"/>
                    <a:pt x="256" y="538"/>
                  </a:cubicBezTo>
                  <a:cubicBezTo>
                    <a:pt x="258" y="539"/>
                    <a:pt x="258" y="539"/>
                    <a:pt x="258" y="539"/>
                  </a:cubicBezTo>
                  <a:cubicBezTo>
                    <a:pt x="259" y="539"/>
                    <a:pt x="259" y="539"/>
                    <a:pt x="259" y="539"/>
                  </a:cubicBezTo>
                  <a:cubicBezTo>
                    <a:pt x="259" y="539"/>
                    <a:pt x="259" y="539"/>
                    <a:pt x="259" y="539"/>
                  </a:cubicBezTo>
                  <a:cubicBezTo>
                    <a:pt x="260" y="539"/>
                    <a:pt x="260" y="539"/>
                    <a:pt x="260" y="539"/>
                  </a:cubicBezTo>
                  <a:cubicBezTo>
                    <a:pt x="260" y="539"/>
                    <a:pt x="260" y="539"/>
                    <a:pt x="261" y="540"/>
                  </a:cubicBezTo>
                  <a:cubicBezTo>
                    <a:pt x="261" y="540"/>
                    <a:pt x="261" y="539"/>
                    <a:pt x="261" y="539"/>
                  </a:cubicBezTo>
                  <a:cubicBezTo>
                    <a:pt x="261" y="539"/>
                    <a:pt x="261" y="539"/>
                    <a:pt x="261" y="539"/>
                  </a:cubicBezTo>
                  <a:cubicBezTo>
                    <a:pt x="261" y="539"/>
                    <a:pt x="261" y="539"/>
                    <a:pt x="261" y="539"/>
                  </a:cubicBezTo>
                  <a:cubicBezTo>
                    <a:pt x="260" y="539"/>
                    <a:pt x="260" y="538"/>
                    <a:pt x="260" y="538"/>
                  </a:cubicBezTo>
                  <a:cubicBezTo>
                    <a:pt x="260" y="538"/>
                    <a:pt x="260" y="538"/>
                    <a:pt x="260" y="538"/>
                  </a:cubicBezTo>
                  <a:cubicBezTo>
                    <a:pt x="261" y="537"/>
                    <a:pt x="261" y="537"/>
                    <a:pt x="261" y="537"/>
                  </a:cubicBezTo>
                  <a:cubicBezTo>
                    <a:pt x="260" y="536"/>
                    <a:pt x="259" y="534"/>
                    <a:pt x="257" y="533"/>
                  </a:cubicBezTo>
                  <a:cubicBezTo>
                    <a:pt x="257" y="532"/>
                    <a:pt x="257" y="532"/>
                    <a:pt x="257" y="532"/>
                  </a:cubicBezTo>
                  <a:cubicBezTo>
                    <a:pt x="256" y="533"/>
                    <a:pt x="256" y="533"/>
                    <a:pt x="256" y="533"/>
                  </a:cubicBezTo>
                  <a:cubicBezTo>
                    <a:pt x="256" y="532"/>
                    <a:pt x="256" y="532"/>
                    <a:pt x="256" y="532"/>
                  </a:cubicBezTo>
                  <a:cubicBezTo>
                    <a:pt x="256" y="532"/>
                    <a:pt x="255" y="532"/>
                    <a:pt x="254" y="533"/>
                  </a:cubicBezTo>
                  <a:cubicBezTo>
                    <a:pt x="254" y="533"/>
                    <a:pt x="254" y="533"/>
                    <a:pt x="255" y="532"/>
                  </a:cubicBezTo>
                  <a:cubicBezTo>
                    <a:pt x="254" y="532"/>
                    <a:pt x="254" y="531"/>
                    <a:pt x="254" y="531"/>
                  </a:cubicBezTo>
                  <a:cubicBezTo>
                    <a:pt x="253" y="531"/>
                    <a:pt x="253" y="531"/>
                    <a:pt x="253" y="531"/>
                  </a:cubicBezTo>
                  <a:cubicBezTo>
                    <a:pt x="253" y="531"/>
                    <a:pt x="253" y="531"/>
                    <a:pt x="253" y="531"/>
                  </a:cubicBezTo>
                  <a:cubicBezTo>
                    <a:pt x="253" y="532"/>
                    <a:pt x="253" y="533"/>
                    <a:pt x="253" y="534"/>
                  </a:cubicBezTo>
                  <a:cubicBezTo>
                    <a:pt x="250" y="533"/>
                    <a:pt x="250" y="533"/>
                    <a:pt x="250" y="533"/>
                  </a:cubicBezTo>
                  <a:cubicBezTo>
                    <a:pt x="250" y="534"/>
                    <a:pt x="250" y="534"/>
                    <a:pt x="250" y="534"/>
                  </a:cubicBezTo>
                  <a:cubicBezTo>
                    <a:pt x="250" y="534"/>
                    <a:pt x="250" y="534"/>
                    <a:pt x="250" y="534"/>
                  </a:cubicBezTo>
                  <a:cubicBezTo>
                    <a:pt x="249" y="534"/>
                    <a:pt x="249" y="534"/>
                    <a:pt x="248" y="535"/>
                  </a:cubicBezTo>
                  <a:cubicBezTo>
                    <a:pt x="248" y="535"/>
                    <a:pt x="248" y="535"/>
                    <a:pt x="248" y="535"/>
                  </a:cubicBezTo>
                  <a:cubicBezTo>
                    <a:pt x="247" y="535"/>
                    <a:pt x="247" y="535"/>
                    <a:pt x="247" y="535"/>
                  </a:cubicBezTo>
                  <a:cubicBezTo>
                    <a:pt x="247" y="534"/>
                    <a:pt x="247" y="534"/>
                    <a:pt x="247" y="534"/>
                  </a:cubicBezTo>
                  <a:cubicBezTo>
                    <a:pt x="246" y="534"/>
                    <a:pt x="246" y="534"/>
                    <a:pt x="246" y="534"/>
                  </a:cubicBezTo>
                  <a:cubicBezTo>
                    <a:pt x="246" y="534"/>
                    <a:pt x="246" y="534"/>
                    <a:pt x="246" y="533"/>
                  </a:cubicBezTo>
                  <a:cubicBezTo>
                    <a:pt x="246" y="533"/>
                    <a:pt x="246" y="533"/>
                    <a:pt x="246" y="533"/>
                  </a:cubicBezTo>
                  <a:cubicBezTo>
                    <a:pt x="246" y="533"/>
                    <a:pt x="246" y="533"/>
                    <a:pt x="246" y="533"/>
                  </a:cubicBezTo>
                  <a:cubicBezTo>
                    <a:pt x="247" y="533"/>
                    <a:pt x="248" y="533"/>
                    <a:pt x="248" y="532"/>
                  </a:cubicBezTo>
                  <a:cubicBezTo>
                    <a:pt x="248" y="533"/>
                    <a:pt x="248" y="533"/>
                    <a:pt x="249" y="533"/>
                  </a:cubicBezTo>
                  <a:cubicBezTo>
                    <a:pt x="249" y="533"/>
                    <a:pt x="249" y="533"/>
                    <a:pt x="249" y="532"/>
                  </a:cubicBezTo>
                  <a:cubicBezTo>
                    <a:pt x="249" y="532"/>
                    <a:pt x="249" y="532"/>
                    <a:pt x="249" y="531"/>
                  </a:cubicBezTo>
                  <a:cubicBezTo>
                    <a:pt x="249" y="531"/>
                    <a:pt x="249" y="531"/>
                    <a:pt x="249" y="531"/>
                  </a:cubicBezTo>
                  <a:cubicBezTo>
                    <a:pt x="249" y="531"/>
                    <a:pt x="248" y="531"/>
                    <a:pt x="248" y="531"/>
                  </a:cubicBezTo>
                  <a:cubicBezTo>
                    <a:pt x="247" y="532"/>
                    <a:pt x="247" y="532"/>
                    <a:pt x="246" y="532"/>
                  </a:cubicBezTo>
                  <a:cubicBezTo>
                    <a:pt x="246" y="532"/>
                    <a:pt x="245" y="531"/>
                    <a:pt x="244" y="530"/>
                  </a:cubicBezTo>
                  <a:cubicBezTo>
                    <a:pt x="243" y="531"/>
                    <a:pt x="243" y="531"/>
                    <a:pt x="243" y="531"/>
                  </a:cubicBezTo>
                  <a:cubicBezTo>
                    <a:pt x="243" y="531"/>
                    <a:pt x="243" y="531"/>
                    <a:pt x="243" y="531"/>
                  </a:cubicBezTo>
                  <a:cubicBezTo>
                    <a:pt x="243" y="531"/>
                    <a:pt x="243" y="531"/>
                    <a:pt x="243" y="531"/>
                  </a:cubicBezTo>
                  <a:cubicBezTo>
                    <a:pt x="242" y="531"/>
                    <a:pt x="242" y="531"/>
                    <a:pt x="241" y="532"/>
                  </a:cubicBezTo>
                  <a:cubicBezTo>
                    <a:pt x="241" y="532"/>
                    <a:pt x="242" y="532"/>
                    <a:pt x="242" y="533"/>
                  </a:cubicBezTo>
                  <a:cubicBezTo>
                    <a:pt x="241" y="533"/>
                    <a:pt x="241" y="533"/>
                    <a:pt x="241" y="533"/>
                  </a:cubicBezTo>
                  <a:cubicBezTo>
                    <a:pt x="241" y="533"/>
                    <a:pt x="240" y="533"/>
                    <a:pt x="240" y="533"/>
                  </a:cubicBezTo>
                  <a:cubicBezTo>
                    <a:pt x="240" y="532"/>
                    <a:pt x="240" y="532"/>
                    <a:pt x="240" y="532"/>
                  </a:cubicBezTo>
                  <a:cubicBezTo>
                    <a:pt x="239" y="532"/>
                    <a:pt x="239" y="532"/>
                    <a:pt x="239" y="532"/>
                  </a:cubicBezTo>
                  <a:cubicBezTo>
                    <a:pt x="239" y="531"/>
                    <a:pt x="239" y="531"/>
                    <a:pt x="238" y="530"/>
                  </a:cubicBezTo>
                  <a:cubicBezTo>
                    <a:pt x="239" y="530"/>
                    <a:pt x="239" y="530"/>
                    <a:pt x="239" y="530"/>
                  </a:cubicBezTo>
                  <a:cubicBezTo>
                    <a:pt x="238" y="530"/>
                    <a:pt x="238" y="530"/>
                    <a:pt x="238" y="530"/>
                  </a:cubicBezTo>
                  <a:cubicBezTo>
                    <a:pt x="238" y="530"/>
                    <a:pt x="238" y="529"/>
                    <a:pt x="238" y="529"/>
                  </a:cubicBezTo>
                  <a:cubicBezTo>
                    <a:pt x="239" y="529"/>
                    <a:pt x="239" y="529"/>
                    <a:pt x="239" y="529"/>
                  </a:cubicBezTo>
                  <a:cubicBezTo>
                    <a:pt x="240" y="529"/>
                    <a:pt x="240" y="529"/>
                    <a:pt x="240" y="529"/>
                  </a:cubicBezTo>
                  <a:cubicBezTo>
                    <a:pt x="240" y="529"/>
                    <a:pt x="241" y="529"/>
                    <a:pt x="241" y="529"/>
                  </a:cubicBezTo>
                  <a:cubicBezTo>
                    <a:pt x="241" y="529"/>
                    <a:pt x="241" y="529"/>
                    <a:pt x="241" y="529"/>
                  </a:cubicBezTo>
                  <a:cubicBezTo>
                    <a:pt x="241" y="529"/>
                    <a:pt x="241" y="529"/>
                    <a:pt x="242" y="528"/>
                  </a:cubicBezTo>
                  <a:cubicBezTo>
                    <a:pt x="242" y="529"/>
                    <a:pt x="242" y="529"/>
                    <a:pt x="243" y="529"/>
                  </a:cubicBezTo>
                  <a:cubicBezTo>
                    <a:pt x="243" y="528"/>
                    <a:pt x="244" y="528"/>
                    <a:pt x="245" y="528"/>
                  </a:cubicBezTo>
                  <a:cubicBezTo>
                    <a:pt x="244" y="527"/>
                    <a:pt x="244" y="527"/>
                    <a:pt x="243" y="527"/>
                  </a:cubicBezTo>
                  <a:cubicBezTo>
                    <a:pt x="243" y="527"/>
                    <a:pt x="244" y="526"/>
                    <a:pt x="244" y="526"/>
                  </a:cubicBezTo>
                  <a:cubicBezTo>
                    <a:pt x="245" y="527"/>
                    <a:pt x="245" y="527"/>
                    <a:pt x="246" y="527"/>
                  </a:cubicBezTo>
                  <a:cubicBezTo>
                    <a:pt x="247" y="526"/>
                    <a:pt x="247" y="524"/>
                    <a:pt x="247" y="523"/>
                  </a:cubicBezTo>
                  <a:cubicBezTo>
                    <a:pt x="246" y="523"/>
                    <a:pt x="246" y="523"/>
                    <a:pt x="246" y="523"/>
                  </a:cubicBezTo>
                  <a:cubicBezTo>
                    <a:pt x="247" y="522"/>
                    <a:pt x="247" y="522"/>
                    <a:pt x="247" y="522"/>
                  </a:cubicBezTo>
                  <a:cubicBezTo>
                    <a:pt x="246" y="521"/>
                    <a:pt x="246" y="521"/>
                    <a:pt x="246" y="521"/>
                  </a:cubicBezTo>
                  <a:cubicBezTo>
                    <a:pt x="246" y="521"/>
                    <a:pt x="247" y="521"/>
                    <a:pt x="247" y="520"/>
                  </a:cubicBezTo>
                  <a:cubicBezTo>
                    <a:pt x="247" y="521"/>
                    <a:pt x="247" y="521"/>
                    <a:pt x="247" y="521"/>
                  </a:cubicBezTo>
                  <a:cubicBezTo>
                    <a:pt x="248" y="521"/>
                    <a:pt x="248" y="521"/>
                    <a:pt x="248" y="521"/>
                  </a:cubicBezTo>
                  <a:cubicBezTo>
                    <a:pt x="248" y="521"/>
                    <a:pt x="248" y="521"/>
                    <a:pt x="248" y="520"/>
                  </a:cubicBezTo>
                  <a:cubicBezTo>
                    <a:pt x="248" y="520"/>
                    <a:pt x="248" y="520"/>
                    <a:pt x="249" y="520"/>
                  </a:cubicBezTo>
                  <a:cubicBezTo>
                    <a:pt x="249" y="520"/>
                    <a:pt x="249" y="520"/>
                    <a:pt x="249" y="520"/>
                  </a:cubicBezTo>
                  <a:cubicBezTo>
                    <a:pt x="250" y="520"/>
                    <a:pt x="250" y="520"/>
                    <a:pt x="250" y="520"/>
                  </a:cubicBezTo>
                  <a:cubicBezTo>
                    <a:pt x="250" y="519"/>
                    <a:pt x="249" y="517"/>
                    <a:pt x="250" y="516"/>
                  </a:cubicBezTo>
                  <a:cubicBezTo>
                    <a:pt x="250" y="516"/>
                    <a:pt x="250" y="516"/>
                    <a:pt x="250" y="518"/>
                  </a:cubicBezTo>
                  <a:cubicBezTo>
                    <a:pt x="251" y="518"/>
                    <a:pt x="251" y="518"/>
                    <a:pt x="252" y="518"/>
                  </a:cubicBezTo>
                  <a:cubicBezTo>
                    <a:pt x="252" y="517"/>
                    <a:pt x="252" y="517"/>
                    <a:pt x="252" y="516"/>
                  </a:cubicBezTo>
                  <a:cubicBezTo>
                    <a:pt x="252" y="516"/>
                    <a:pt x="252" y="516"/>
                    <a:pt x="252" y="516"/>
                  </a:cubicBezTo>
                  <a:cubicBezTo>
                    <a:pt x="252" y="516"/>
                    <a:pt x="252" y="516"/>
                    <a:pt x="252" y="516"/>
                  </a:cubicBezTo>
                  <a:cubicBezTo>
                    <a:pt x="252" y="516"/>
                    <a:pt x="251" y="517"/>
                    <a:pt x="251" y="517"/>
                  </a:cubicBezTo>
                  <a:cubicBezTo>
                    <a:pt x="251" y="517"/>
                    <a:pt x="251" y="516"/>
                    <a:pt x="251" y="516"/>
                  </a:cubicBezTo>
                  <a:cubicBezTo>
                    <a:pt x="251" y="516"/>
                    <a:pt x="251" y="516"/>
                    <a:pt x="252" y="515"/>
                  </a:cubicBezTo>
                  <a:cubicBezTo>
                    <a:pt x="252" y="515"/>
                    <a:pt x="252" y="515"/>
                    <a:pt x="252" y="515"/>
                  </a:cubicBezTo>
                  <a:cubicBezTo>
                    <a:pt x="252" y="515"/>
                    <a:pt x="252" y="515"/>
                    <a:pt x="253" y="515"/>
                  </a:cubicBezTo>
                  <a:cubicBezTo>
                    <a:pt x="253" y="515"/>
                    <a:pt x="253" y="515"/>
                    <a:pt x="253" y="515"/>
                  </a:cubicBezTo>
                  <a:cubicBezTo>
                    <a:pt x="253" y="515"/>
                    <a:pt x="253" y="515"/>
                    <a:pt x="253" y="515"/>
                  </a:cubicBezTo>
                  <a:cubicBezTo>
                    <a:pt x="253" y="514"/>
                    <a:pt x="253" y="514"/>
                    <a:pt x="253" y="513"/>
                  </a:cubicBezTo>
                  <a:cubicBezTo>
                    <a:pt x="251" y="512"/>
                    <a:pt x="250" y="511"/>
                    <a:pt x="248" y="511"/>
                  </a:cubicBezTo>
                  <a:cubicBezTo>
                    <a:pt x="248" y="510"/>
                    <a:pt x="248" y="509"/>
                    <a:pt x="249" y="508"/>
                  </a:cubicBezTo>
                  <a:cubicBezTo>
                    <a:pt x="250" y="509"/>
                    <a:pt x="251" y="509"/>
                    <a:pt x="252" y="510"/>
                  </a:cubicBezTo>
                  <a:cubicBezTo>
                    <a:pt x="252" y="510"/>
                    <a:pt x="252" y="510"/>
                    <a:pt x="252" y="510"/>
                  </a:cubicBezTo>
                  <a:cubicBezTo>
                    <a:pt x="252" y="510"/>
                    <a:pt x="252" y="511"/>
                    <a:pt x="252" y="511"/>
                  </a:cubicBezTo>
                  <a:cubicBezTo>
                    <a:pt x="253" y="511"/>
                    <a:pt x="253" y="511"/>
                    <a:pt x="253" y="511"/>
                  </a:cubicBezTo>
                  <a:cubicBezTo>
                    <a:pt x="253" y="511"/>
                    <a:pt x="253" y="511"/>
                    <a:pt x="253" y="510"/>
                  </a:cubicBezTo>
                  <a:cubicBezTo>
                    <a:pt x="254" y="510"/>
                    <a:pt x="255" y="510"/>
                    <a:pt x="256" y="510"/>
                  </a:cubicBezTo>
                  <a:cubicBezTo>
                    <a:pt x="257" y="509"/>
                    <a:pt x="257" y="508"/>
                    <a:pt x="257" y="507"/>
                  </a:cubicBezTo>
                  <a:cubicBezTo>
                    <a:pt x="258" y="507"/>
                    <a:pt x="259" y="508"/>
                    <a:pt x="260" y="510"/>
                  </a:cubicBezTo>
                  <a:cubicBezTo>
                    <a:pt x="261" y="507"/>
                    <a:pt x="261" y="505"/>
                    <a:pt x="264" y="506"/>
                  </a:cubicBezTo>
                  <a:cubicBezTo>
                    <a:pt x="265" y="505"/>
                    <a:pt x="266" y="505"/>
                    <a:pt x="267" y="504"/>
                  </a:cubicBezTo>
                  <a:cubicBezTo>
                    <a:pt x="266" y="502"/>
                    <a:pt x="267" y="501"/>
                    <a:pt x="268" y="500"/>
                  </a:cubicBezTo>
                  <a:cubicBezTo>
                    <a:pt x="268" y="500"/>
                    <a:pt x="268" y="500"/>
                    <a:pt x="268" y="500"/>
                  </a:cubicBezTo>
                  <a:cubicBezTo>
                    <a:pt x="268" y="500"/>
                    <a:pt x="268" y="500"/>
                    <a:pt x="268" y="500"/>
                  </a:cubicBezTo>
                  <a:cubicBezTo>
                    <a:pt x="267" y="500"/>
                    <a:pt x="267" y="500"/>
                    <a:pt x="266" y="500"/>
                  </a:cubicBezTo>
                  <a:cubicBezTo>
                    <a:pt x="267" y="499"/>
                    <a:pt x="267" y="499"/>
                    <a:pt x="267" y="499"/>
                  </a:cubicBezTo>
                  <a:cubicBezTo>
                    <a:pt x="267" y="499"/>
                    <a:pt x="268" y="499"/>
                    <a:pt x="269" y="499"/>
                  </a:cubicBezTo>
                  <a:cubicBezTo>
                    <a:pt x="268" y="499"/>
                    <a:pt x="268" y="499"/>
                    <a:pt x="268" y="499"/>
                  </a:cubicBezTo>
                  <a:cubicBezTo>
                    <a:pt x="268" y="499"/>
                    <a:pt x="268" y="499"/>
                    <a:pt x="268" y="499"/>
                  </a:cubicBezTo>
                  <a:cubicBezTo>
                    <a:pt x="269" y="498"/>
                    <a:pt x="268" y="498"/>
                    <a:pt x="269" y="497"/>
                  </a:cubicBezTo>
                  <a:cubicBezTo>
                    <a:pt x="270" y="498"/>
                    <a:pt x="270" y="498"/>
                    <a:pt x="271" y="499"/>
                  </a:cubicBezTo>
                  <a:cubicBezTo>
                    <a:pt x="272" y="498"/>
                    <a:pt x="273" y="496"/>
                    <a:pt x="274" y="496"/>
                  </a:cubicBezTo>
                  <a:cubicBezTo>
                    <a:pt x="274" y="495"/>
                    <a:pt x="274" y="494"/>
                    <a:pt x="274" y="494"/>
                  </a:cubicBezTo>
                  <a:cubicBezTo>
                    <a:pt x="273" y="494"/>
                    <a:pt x="272" y="494"/>
                    <a:pt x="272" y="493"/>
                  </a:cubicBezTo>
                  <a:cubicBezTo>
                    <a:pt x="272" y="493"/>
                    <a:pt x="272" y="493"/>
                    <a:pt x="273" y="493"/>
                  </a:cubicBezTo>
                  <a:cubicBezTo>
                    <a:pt x="273" y="492"/>
                    <a:pt x="274" y="492"/>
                    <a:pt x="274" y="492"/>
                  </a:cubicBezTo>
                  <a:cubicBezTo>
                    <a:pt x="275" y="492"/>
                    <a:pt x="275" y="492"/>
                    <a:pt x="275" y="492"/>
                  </a:cubicBezTo>
                  <a:cubicBezTo>
                    <a:pt x="275" y="492"/>
                    <a:pt x="275" y="492"/>
                    <a:pt x="275" y="492"/>
                  </a:cubicBezTo>
                  <a:cubicBezTo>
                    <a:pt x="276" y="491"/>
                    <a:pt x="276" y="490"/>
                    <a:pt x="277" y="490"/>
                  </a:cubicBezTo>
                  <a:cubicBezTo>
                    <a:pt x="277" y="491"/>
                    <a:pt x="277" y="492"/>
                    <a:pt x="277" y="493"/>
                  </a:cubicBezTo>
                  <a:cubicBezTo>
                    <a:pt x="278" y="493"/>
                    <a:pt x="278" y="493"/>
                    <a:pt x="278" y="493"/>
                  </a:cubicBezTo>
                  <a:cubicBezTo>
                    <a:pt x="277" y="492"/>
                    <a:pt x="277" y="492"/>
                    <a:pt x="277" y="492"/>
                  </a:cubicBezTo>
                  <a:cubicBezTo>
                    <a:pt x="277" y="492"/>
                    <a:pt x="278" y="492"/>
                    <a:pt x="278" y="492"/>
                  </a:cubicBezTo>
                  <a:cubicBezTo>
                    <a:pt x="278" y="492"/>
                    <a:pt x="278" y="492"/>
                    <a:pt x="279" y="492"/>
                  </a:cubicBezTo>
                  <a:cubicBezTo>
                    <a:pt x="279" y="493"/>
                    <a:pt x="279" y="493"/>
                    <a:pt x="279" y="493"/>
                  </a:cubicBezTo>
                  <a:cubicBezTo>
                    <a:pt x="279" y="493"/>
                    <a:pt x="279" y="493"/>
                    <a:pt x="279" y="493"/>
                  </a:cubicBezTo>
                  <a:cubicBezTo>
                    <a:pt x="279" y="493"/>
                    <a:pt x="280" y="494"/>
                    <a:pt x="280" y="495"/>
                  </a:cubicBezTo>
                  <a:cubicBezTo>
                    <a:pt x="278" y="497"/>
                    <a:pt x="278" y="497"/>
                    <a:pt x="278" y="497"/>
                  </a:cubicBezTo>
                  <a:cubicBezTo>
                    <a:pt x="278" y="497"/>
                    <a:pt x="279" y="497"/>
                    <a:pt x="279" y="497"/>
                  </a:cubicBezTo>
                  <a:cubicBezTo>
                    <a:pt x="278" y="498"/>
                    <a:pt x="278" y="498"/>
                    <a:pt x="278" y="498"/>
                  </a:cubicBezTo>
                  <a:cubicBezTo>
                    <a:pt x="277" y="497"/>
                    <a:pt x="276" y="497"/>
                    <a:pt x="275" y="497"/>
                  </a:cubicBezTo>
                  <a:cubicBezTo>
                    <a:pt x="275" y="498"/>
                    <a:pt x="275" y="498"/>
                    <a:pt x="275" y="498"/>
                  </a:cubicBezTo>
                  <a:cubicBezTo>
                    <a:pt x="274" y="499"/>
                    <a:pt x="272" y="499"/>
                    <a:pt x="273" y="502"/>
                  </a:cubicBezTo>
                  <a:cubicBezTo>
                    <a:pt x="273" y="502"/>
                    <a:pt x="274" y="502"/>
                    <a:pt x="274" y="503"/>
                  </a:cubicBezTo>
                  <a:cubicBezTo>
                    <a:pt x="273" y="503"/>
                    <a:pt x="273" y="503"/>
                    <a:pt x="273" y="503"/>
                  </a:cubicBezTo>
                  <a:cubicBezTo>
                    <a:pt x="274" y="503"/>
                    <a:pt x="274" y="503"/>
                    <a:pt x="274" y="503"/>
                  </a:cubicBezTo>
                  <a:cubicBezTo>
                    <a:pt x="274" y="504"/>
                    <a:pt x="274" y="504"/>
                    <a:pt x="273" y="505"/>
                  </a:cubicBezTo>
                  <a:cubicBezTo>
                    <a:pt x="272" y="505"/>
                    <a:pt x="272" y="505"/>
                    <a:pt x="272" y="505"/>
                  </a:cubicBezTo>
                  <a:cubicBezTo>
                    <a:pt x="272" y="505"/>
                    <a:pt x="272" y="505"/>
                    <a:pt x="272" y="506"/>
                  </a:cubicBezTo>
                  <a:cubicBezTo>
                    <a:pt x="272" y="506"/>
                    <a:pt x="272" y="506"/>
                    <a:pt x="272" y="506"/>
                  </a:cubicBezTo>
                  <a:cubicBezTo>
                    <a:pt x="272" y="507"/>
                    <a:pt x="272" y="507"/>
                    <a:pt x="272" y="507"/>
                  </a:cubicBezTo>
                  <a:cubicBezTo>
                    <a:pt x="273" y="508"/>
                    <a:pt x="273" y="509"/>
                    <a:pt x="273" y="511"/>
                  </a:cubicBezTo>
                  <a:cubicBezTo>
                    <a:pt x="272" y="513"/>
                    <a:pt x="271" y="513"/>
                    <a:pt x="269" y="512"/>
                  </a:cubicBezTo>
                  <a:cubicBezTo>
                    <a:pt x="269" y="513"/>
                    <a:pt x="269" y="513"/>
                    <a:pt x="269" y="513"/>
                  </a:cubicBezTo>
                  <a:cubicBezTo>
                    <a:pt x="269" y="513"/>
                    <a:pt x="269" y="513"/>
                    <a:pt x="269" y="513"/>
                  </a:cubicBezTo>
                  <a:cubicBezTo>
                    <a:pt x="269" y="514"/>
                    <a:pt x="269" y="514"/>
                    <a:pt x="269" y="515"/>
                  </a:cubicBezTo>
                  <a:cubicBezTo>
                    <a:pt x="269" y="516"/>
                    <a:pt x="268" y="516"/>
                    <a:pt x="268" y="516"/>
                  </a:cubicBezTo>
                  <a:cubicBezTo>
                    <a:pt x="267" y="516"/>
                    <a:pt x="267" y="516"/>
                    <a:pt x="267" y="516"/>
                  </a:cubicBezTo>
                  <a:cubicBezTo>
                    <a:pt x="267" y="516"/>
                    <a:pt x="266" y="516"/>
                    <a:pt x="266" y="517"/>
                  </a:cubicBezTo>
                  <a:cubicBezTo>
                    <a:pt x="266" y="516"/>
                    <a:pt x="266" y="516"/>
                    <a:pt x="266" y="516"/>
                  </a:cubicBezTo>
                  <a:cubicBezTo>
                    <a:pt x="266" y="516"/>
                    <a:pt x="266" y="515"/>
                    <a:pt x="266" y="515"/>
                  </a:cubicBezTo>
                  <a:cubicBezTo>
                    <a:pt x="266" y="515"/>
                    <a:pt x="266" y="515"/>
                    <a:pt x="265" y="514"/>
                  </a:cubicBezTo>
                  <a:cubicBezTo>
                    <a:pt x="265" y="514"/>
                    <a:pt x="265" y="514"/>
                    <a:pt x="265" y="514"/>
                  </a:cubicBezTo>
                  <a:cubicBezTo>
                    <a:pt x="265" y="513"/>
                    <a:pt x="265" y="513"/>
                    <a:pt x="265" y="513"/>
                  </a:cubicBezTo>
                  <a:cubicBezTo>
                    <a:pt x="265" y="513"/>
                    <a:pt x="265" y="513"/>
                    <a:pt x="266" y="513"/>
                  </a:cubicBezTo>
                  <a:cubicBezTo>
                    <a:pt x="266" y="513"/>
                    <a:pt x="265" y="512"/>
                    <a:pt x="265" y="512"/>
                  </a:cubicBezTo>
                  <a:cubicBezTo>
                    <a:pt x="266" y="512"/>
                    <a:pt x="266" y="512"/>
                    <a:pt x="266" y="511"/>
                  </a:cubicBezTo>
                  <a:cubicBezTo>
                    <a:pt x="266" y="512"/>
                    <a:pt x="266" y="512"/>
                    <a:pt x="266" y="512"/>
                  </a:cubicBezTo>
                  <a:cubicBezTo>
                    <a:pt x="267" y="512"/>
                    <a:pt x="267" y="512"/>
                    <a:pt x="267" y="512"/>
                  </a:cubicBezTo>
                  <a:cubicBezTo>
                    <a:pt x="267" y="511"/>
                    <a:pt x="266" y="511"/>
                    <a:pt x="266" y="510"/>
                  </a:cubicBezTo>
                  <a:cubicBezTo>
                    <a:pt x="266" y="511"/>
                    <a:pt x="265" y="511"/>
                    <a:pt x="265" y="512"/>
                  </a:cubicBezTo>
                  <a:cubicBezTo>
                    <a:pt x="265" y="511"/>
                    <a:pt x="264" y="511"/>
                    <a:pt x="264" y="511"/>
                  </a:cubicBezTo>
                  <a:cubicBezTo>
                    <a:pt x="265" y="511"/>
                    <a:pt x="265" y="510"/>
                    <a:pt x="266" y="510"/>
                  </a:cubicBezTo>
                  <a:cubicBezTo>
                    <a:pt x="266" y="510"/>
                    <a:pt x="266" y="510"/>
                    <a:pt x="266" y="510"/>
                  </a:cubicBezTo>
                  <a:cubicBezTo>
                    <a:pt x="267" y="509"/>
                    <a:pt x="268" y="509"/>
                    <a:pt x="269" y="508"/>
                  </a:cubicBezTo>
                  <a:cubicBezTo>
                    <a:pt x="268" y="507"/>
                    <a:pt x="267" y="507"/>
                    <a:pt x="265" y="508"/>
                  </a:cubicBezTo>
                  <a:cubicBezTo>
                    <a:pt x="265" y="508"/>
                    <a:pt x="265" y="508"/>
                    <a:pt x="265" y="509"/>
                  </a:cubicBezTo>
                  <a:cubicBezTo>
                    <a:pt x="265" y="509"/>
                    <a:pt x="265" y="509"/>
                    <a:pt x="263" y="511"/>
                  </a:cubicBezTo>
                  <a:cubicBezTo>
                    <a:pt x="263" y="511"/>
                    <a:pt x="263" y="511"/>
                    <a:pt x="263" y="511"/>
                  </a:cubicBezTo>
                  <a:cubicBezTo>
                    <a:pt x="262" y="512"/>
                    <a:pt x="262" y="512"/>
                    <a:pt x="261" y="513"/>
                  </a:cubicBezTo>
                  <a:cubicBezTo>
                    <a:pt x="261" y="513"/>
                    <a:pt x="261" y="513"/>
                    <a:pt x="261" y="513"/>
                  </a:cubicBezTo>
                  <a:cubicBezTo>
                    <a:pt x="261" y="514"/>
                    <a:pt x="261" y="516"/>
                    <a:pt x="261" y="517"/>
                  </a:cubicBezTo>
                  <a:cubicBezTo>
                    <a:pt x="260" y="517"/>
                    <a:pt x="260" y="517"/>
                    <a:pt x="259" y="517"/>
                  </a:cubicBezTo>
                  <a:cubicBezTo>
                    <a:pt x="259" y="517"/>
                    <a:pt x="259" y="517"/>
                    <a:pt x="259" y="517"/>
                  </a:cubicBezTo>
                  <a:cubicBezTo>
                    <a:pt x="257" y="518"/>
                    <a:pt x="255" y="519"/>
                    <a:pt x="256" y="521"/>
                  </a:cubicBezTo>
                  <a:cubicBezTo>
                    <a:pt x="257" y="521"/>
                    <a:pt x="257" y="520"/>
                    <a:pt x="257" y="520"/>
                  </a:cubicBezTo>
                  <a:cubicBezTo>
                    <a:pt x="258" y="521"/>
                    <a:pt x="258" y="522"/>
                    <a:pt x="258" y="522"/>
                  </a:cubicBezTo>
                  <a:cubicBezTo>
                    <a:pt x="258" y="523"/>
                    <a:pt x="258" y="523"/>
                    <a:pt x="258" y="523"/>
                  </a:cubicBezTo>
                  <a:cubicBezTo>
                    <a:pt x="259" y="523"/>
                    <a:pt x="259" y="523"/>
                    <a:pt x="259" y="523"/>
                  </a:cubicBezTo>
                  <a:cubicBezTo>
                    <a:pt x="259" y="524"/>
                    <a:pt x="259" y="524"/>
                    <a:pt x="259" y="524"/>
                  </a:cubicBezTo>
                  <a:cubicBezTo>
                    <a:pt x="258" y="524"/>
                    <a:pt x="258" y="524"/>
                    <a:pt x="258" y="524"/>
                  </a:cubicBezTo>
                  <a:cubicBezTo>
                    <a:pt x="258" y="525"/>
                    <a:pt x="258" y="525"/>
                    <a:pt x="258" y="525"/>
                  </a:cubicBezTo>
                  <a:cubicBezTo>
                    <a:pt x="258" y="525"/>
                    <a:pt x="258" y="525"/>
                    <a:pt x="258" y="525"/>
                  </a:cubicBezTo>
                  <a:cubicBezTo>
                    <a:pt x="258" y="525"/>
                    <a:pt x="258" y="525"/>
                    <a:pt x="257" y="524"/>
                  </a:cubicBezTo>
                  <a:cubicBezTo>
                    <a:pt x="257" y="525"/>
                    <a:pt x="257" y="525"/>
                    <a:pt x="257" y="525"/>
                  </a:cubicBezTo>
                  <a:cubicBezTo>
                    <a:pt x="257" y="525"/>
                    <a:pt x="257" y="524"/>
                    <a:pt x="256" y="524"/>
                  </a:cubicBezTo>
                  <a:cubicBezTo>
                    <a:pt x="256" y="525"/>
                    <a:pt x="255" y="525"/>
                    <a:pt x="255" y="526"/>
                  </a:cubicBezTo>
                  <a:cubicBezTo>
                    <a:pt x="255" y="526"/>
                    <a:pt x="255" y="526"/>
                    <a:pt x="255" y="527"/>
                  </a:cubicBezTo>
                  <a:cubicBezTo>
                    <a:pt x="255" y="527"/>
                    <a:pt x="255" y="527"/>
                    <a:pt x="255" y="528"/>
                  </a:cubicBezTo>
                  <a:cubicBezTo>
                    <a:pt x="255" y="529"/>
                    <a:pt x="255" y="529"/>
                    <a:pt x="256" y="529"/>
                  </a:cubicBezTo>
                  <a:cubicBezTo>
                    <a:pt x="257" y="530"/>
                    <a:pt x="257" y="530"/>
                    <a:pt x="257" y="531"/>
                  </a:cubicBezTo>
                  <a:cubicBezTo>
                    <a:pt x="258" y="531"/>
                    <a:pt x="258" y="531"/>
                    <a:pt x="258" y="531"/>
                  </a:cubicBezTo>
                  <a:cubicBezTo>
                    <a:pt x="258" y="529"/>
                    <a:pt x="258" y="529"/>
                    <a:pt x="258" y="529"/>
                  </a:cubicBezTo>
                  <a:cubicBezTo>
                    <a:pt x="258" y="529"/>
                    <a:pt x="258" y="528"/>
                    <a:pt x="257" y="528"/>
                  </a:cubicBezTo>
                  <a:cubicBezTo>
                    <a:pt x="257" y="528"/>
                    <a:pt x="257" y="528"/>
                    <a:pt x="257" y="528"/>
                  </a:cubicBezTo>
                  <a:cubicBezTo>
                    <a:pt x="256" y="528"/>
                    <a:pt x="256" y="528"/>
                    <a:pt x="257" y="527"/>
                  </a:cubicBezTo>
                  <a:cubicBezTo>
                    <a:pt x="257" y="527"/>
                    <a:pt x="257" y="527"/>
                    <a:pt x="256" y="527"/>
                  </a:cubicBezTo>
                  <a:cubicBezTo>
                    <a:pt x="257" y="526"/>
                    <a:pt x="257" y="526"/>
                    <a:pt x="257" y="526"/>
                  </a:cubicBezTo>
                  <a:cubicBezTo>
                    <a:pt x="257" y="526"/>
                    <a:pt x="257" y="526"/>
                    <a:pt x="257" y="526"/>
                  </a:cubicBezTo>
                  <a:cubicBezTo>
                    <a:pt x="257" y="525"/>
                    <a:pt x="257" y="525"/>
                    <a:pt x="257" y="525"/>
                  </a:cubicBezTo>
                  <a:cubicBezTo>
                    <a:pt x="257" y="525"/>
                    <a:pt x="257" y="525"/>
                    <a:pt x="257" y="526"/>
                  </a:cubicBezTo>
                  <a:cubicBezTo>
                    <a:pt x="258" y="526"/>
                    <a:pt x="258" y="525"/>
                    <a:pt x="258" y="525"/>
                  </a:cubicBezTo>
                  <a:cubicBezTo>
                    <a:pt x="258" y="526"/>
                    <a:pt x="259" y="526"/>
                    <a:pt x="259" y="526"/>
                  </a:cubicBezTo>
                  <a:cubicBezTo>
                    <a:pt x="259" y="526"/>
                    <a:pt x="259" y="526"/>
                    <a:pt x="260" y="527"/>
                  </a:cubicBezTo>
                  <a:cubicBezTo>
                    <a:pt x="259" y="527"/>
                    <a:pt x="259" y="527"/>
                    <a:pt x="259" y="526"/>
                  </a:cubicBezTo>
                  <a:cubicBezTo>
                    <a:pt x="259" y="527"/>
                    <a:pt x="259" y="527"/>
                    <a:pt x="258" y="527"/>
                  </a:cubicBezTo>
                  <a:cubicBezTo>
                    <a:pt x="259" y="528"/>
                    <a:pt x="259" y="528"/>
                    <a:pt x="259" y="528"/>
                  </a:cubicBezTo>
                  <a:cubicBezTo>
                    <a:pt x="259" y="528"/>
                    <a:pt x="259" y="528"/>
                    <a:pt x="259" y="528"/>
                  </a:cubicBezTo>
                  <a:cubicBezTo>
                    <a:pt x="260" y="527"/>
                    <a:pt x="261" y="526"/>
                    <a:pt x="262" y="526"/>
                  </a:cubicBezTo>
                  <a:cubicBezTo>
                    <a:pt x="262" y="525"/>
                    <a:pt x="262" y="525"/>
                    <a:pt x="262" y="525"/>
                  </a:cubicBezTo>
                  <a:cubicBezTo>
                    <a:pt x="262" y="525"/>
                    <a:pt x="261" y="526"/>
                    <a:pt x="261" y="526"/>
                  </a:cubicBezTo>
                  <a:cubicBezTo>
                    <a:pt x="261" y="525"/>
                    <a:pt x="261" y="525"/>
                    <a:pt x="260" y="525"/>
                  </a:cubicBezTo>
                  <a:cubicBezTo>
                    <a:pt x="262" y="524"/>
                    <a:pt x="265" y="525"/>
                    <a:pt x="266" y="524"/>
                  </a:cubicBezTo>
                  <a:cubicBezTo>
                    <a:pt x="267" y="524"/>
                    <a:pt x="267" y="524"/>
                    <a:pt x="267" y="524"/>
                  </a:cubicBezTo>
                  <a:cubicBezTo>
                    <a:pt x="267" y="524"/>
                    <a:pt x="268" y="523"/>
                    <a:pt x="269" y="523"/>
                  </a:cubicBezTo>
                  <a:cubicBezTo>
                    <a:pt x="269" y="523"/>
                    <a:pt x="269" y="523"/>
                    <a:pt x="269" y="523"/>
                  </a:cubicBezTo>
                  <a:cubicBezTo>
                    <a:pt x="269" y="522"/>
                    <a:pt x="269" y="522"/>
                    <a:pt x="269" y="522"/>
                  </a:cubicBezTo>
                  <a:cubicBezTo>
                    <a:pt x="268" y="521"/>
                    <a:pt x="268" y="521"/>
                    <a:pt x="268" y="521"/>
                  </a:cubicBezTo>
                  <a:cubicBezTo>
                    <a:pt x="269" y="521"/>
                    <a:pt x="269" y="520"/>
                    <a:pt x="269" y="519"/>
                  </a:cubicBezTo>
                  <a:cubicBezTo>
                    <a:pt x="271" y="520"/>
                    <a:pt x="272" y="520"/>
                    <a:pt x="272" y="521"/>
                  </a:cubicBezTo>
                  <a:cubicBezTo>
                    <a:pt x="273" y="520"/>
                    <a:pt x="273" y="520"/>
                    <a:pt x="273" y="520"/>
                  </a:cubicBezTo>
                  <a:cubicBezTo>
                    <a:pt x="273" y="521"/>
                    <a:pt x="273" y="521"/>
                    <a:pt x="273" y="521"/>
                  </a:cubicBezTo>
                  <a:cubicBezTo>
                    <a:pt x="273" y="521"/>
                    <a:pt x="273" y="522"/>
                    <a:pt x="272" y="522"/>
                  </a:cubicBezTo>
                  <a:cubicBezTo>
                    <a:pt x="272" y="522"/>
                    <a:pt x="272" y="522"/>
                    <a:pt x="272" y="522"/>
                  </a:cubicBezTo>
                  <a:cubicBezTo>
                    <a:pt x="273" y="524"/>
                    <a:pt x="273" y="524"/>
                    <a:pt x="273" y="524"/>
                  </a:cubicBezTo>
                  <a:cubicBezTo>
                    <a:pt x="272" y="524"/>
                    <a:pt x="272" y="524"/>
                    <a:pt x="271" y="524"/>
                  </a:cubicBezTo>
                  <a:cubicBezTo>
                    <a:pt x="271" y="524"/>
                    <a:pt x="272" y="525"/>
                    <a:pt x="272" y="525"/>
                  </a:cubicBezTo>
                  <a:cubicBezTo>
                    <a:pt x="272" y="525"/>
                    <a:pt x="271" y="525"/>
                    <a:pt x="271" y="526"/>
                  </a:cubicBezTo>
                  <a:cubicBezTo>
                    <a:pt x="272" y="526"/>
                    <a:pt x="272" y="526"/>
                    <a:pt x="273" y="526"/>
                  </a:cubicBezTo>
                  <a:cubicBezTo>
                    <a:pt x="273" y="526"/>
                    <a:pt x="273" y="526"/>
                    <a:pt x="273" y="526"/>
                  </a:cubicBezTo>
                  <a:cubicBezTo>
                    <a:pt x="273" y="525"/>
                    <a:pt x="273" y="525"/>
                    <a:pt x="273" y="525"/>
                  </a:cubicBezTo>
                  <a:cubicBezTo>
                    <a:pt x="273" y="525"/>
                    <a:pt x="273" y="525"/>
                    <a:pt x="273" y="525"/>
                  </a:cubicBezTo>
                  <a:cubicBezTo>
                    <a:pt x="274" y="524"/>
                    <a:pt x="274" y="524"/>
                    <a:pt x="275" y="524"/>
                  </a:cubicBezTo>
                  <a:cubicBezTo>
                    <a:pt x="274" y="522"/>
                    <a:pt x="274" y="520"/>
                    <a:pt x="272" y="519"/>
                  </a:cubicBezTo>
                  <a:cubicBezTo>
                    <a:pt x="272" y="519"/>
                    <a:pt x="272" y="519"/>
                    <a:pt x="272" y="519"/>
                  </a:cubicBezTo>
                  <a:cubicBezTo>
                    <a:pt x="272" y="519"/>
                    <a:pt x="272" y="519"/>
                    <a:pt x="272" y="518"/>
                  </a:cubicBezTo>
                  <a:cubicBezTo>
                    <a:pt x="272" y="518"/>
                    <a:pt x="272" y="518"/>
                    <a:pt x="272" y="517"/>
                  </a:cubicBezTo>
                  <a:cubicBezTo>
                    <a:pt x="272" y="517"/>
                    <a:pt x="271" y="516"/>
                    <a:pt x="271" y="515"/>
                  </a:cubicBezTo>
                  <a:cubicBezTo>
                    <a:pt x="271" y="515"/>
                    <a:pt x="272" y="515"/>
                    <a:pt x="272" y="514"/>
                  </a:cubicBezTo>
                  <a:cubicBezTo>
                    <a:pt x="273" y="515"/>
                    <a:pt x="273" y="515"/>
                    <a:pt x="274" y="516"/>
                  </a:cubicBezTo>
                  <a:cubicBezTo>
                    <a:pt x="274" y="516"/>
                    <a:pt x="274" y="516"/>
                    <a:pt x="274" y="515"/>
                  </a:cubicBezTo>
                  <a:cubicBezTo>
                    <a:pt x="274" y="515"/>
                    <a:pt x="274" y="515"/>
                    <a:pt x="275" y="514"/>
                  </a:cubicBezTo>
                  <a:cubicBezTo>
                    <a:pt x="275" y="514"/>
                    <a:pt x="275" y="515"/>
                    <a:pt x="275" y="515"/>
                  </a:cubicBezTo>
                  <a:cubicBezTo>
                    <a:pt x="275" y="514"/>
                    <a:pt x="275" y="514"/>
                    <a:pt x="274" y="513"/>
                  </a:cubicBezTo>
                  <a:cubicBezTo>
                    <a:pt x="275" y="513"/>
                    <a:pt x="275" y="513"/>
                    <a:pt x="276" y="512"/>
                  </a:cubicBezTo>
                  <a:cubicBezTo>
                    <a:pt x="276" y="512"/>
                    <a:pt x="276" y="513"/>
                    <a:pt x="277" y="513"/>
                  </a:cubicBezTo>
                  <a:cubicBezTo>
                    <a:pt x="277" y="513"/>
                    <a:pt x="277" y="513"/>
                    <a:pt x="277" y="512"/>
                  </a:cubicBezTo>
                  <a:cubicBezTo>
                    <a:pt x="277" y="511"/>
                    <a:pt x="276" y="511"/>
                    <a:pt x="276" y="511"/>
                  </a:cubicBezTo>
                  <a:cubicBezTo>
                    <a:pt x="276" y="511"/>
                    <a:pt x="277" y="511"/>
                    <a:pt x="277" y="511"/>
                  </a:cubicBezTo>
                  <a:cubicBezTo>
                    <a:pt x="278" y="511"/>
                    <a:pt x="278" y="511"/>
                    <a:pt x="278" y="511"/>
                  </a:cubicBezTo>
                  <a:cubicBezTo>
                    <a:pt x="278" y="511"/>
                    <a:pt x="278" y="511"/>
                    <a:pt x="278" y="511"/>
                  </a:cubicBezTo>
                  <a:cubicBezTo>
                    <a:pt x="277" y="509"/>
                    <a:pt x="277" y="509"/>
                    <a:pt x="277" y="509"/>
                  </a:cubicBezTo>
                  <a:cubicBezTo>
                    <a:pt x="277" y="509"/>
                    <a:pt x="278" y="509"/>
                    <a:pt x="278" y="508"/>
                  </a:cubicBezTo>
                  <a:cubicBezTo>
                    <a:pt x="279" y="509"/>
                    <a:pt x="279" y="510"/>
                    <a:pt x="280" y="511"/>
                  </a:cubicBezTo>
                  <a:cubicBezTo>
                    <a:pt x="280" y="510"/>
                    <a:pt x="280" y="509"/>
                    <a:pt x="280" y="508"/>
                  </a:cubicBezTo>
                  <a:cubicBezTo>
                    <a:pt x="281" y="509"/>
                    <a:pt x="281" y="509"/>
                    <a:pt x="282" y="510"/>
                  </a:cubicBezTo>
                  <a:cubicBezTo>
                    <a:pt x="281" y="510"/>
                    <a:pt x="281" y="511"/>
                    <a:pt x="280" y="511"/>
                  </a:cubicBezTo>
                  <a:cubicBezTo>
                    <a:pt x="281" y="512"/>
                    <a:pt x="281" y="512"/>
                    <a:pt x="281" y="512"/>
                  </a:cubicBezTo>
                  <a:cubicBezTo>
                    <a:pt x="281" y="511"/>
                    <a:pt x="281" y="511"/>
                    <a:pt x="281" y="511"/>
                  </a:cubicBezTo>
                  <a:cubicBezTo>
                    <a:pt x="282" y="511"/>
                    <a:pt x="282" y="511"/>
                    <a:pt x="282" y="511"/>
                  </a:cubicBezTo>
                  <a:cubicBezTo>
                    <a:pt x="283" y="511"/>
                    <a:pt x="283" y="510"/>
                    <a:pt x="284" y="510"/>
                  </a:cubicBezTo>
                  <a:cubicBezTo>
                    <a:pt x="284" y="509"/>
                    <a:pt x="284" y="508"/>
                    <a:pt x="285" y="507"/>
                  </a:cubicBezTo>
                  <a:cubicBezTo>
                    <a:pt x="286" y="509"/>
                    <a:pt x="286" y="510"/>
                    <a:pt x="286" y="511"/>
                  </a:cubicBezTo>
                  <a:cubicBezTo>
                    <a:pt x="287" y="510"/>
                    <a:pt x="287" y="509"/>
                    <a:pt x="288" y="509"/>
                  </a:cubicBezTo>
                  <a:cubicBezTo>
                    <a:pt x="288" y="507"/>
                    <a:pt x="288" y="506"/>
                    <a:pt x="288" y="505"/>
                  </a:cubicBezTo>
                  <a:cubicBezTo>
                    <a:pt x="287" y="504"/>
                    <a:pt x="287" y="504"/>
                    <a:pt x="286" y="504"/>
                  </a:cubicBezTo>
                  <a:cubicBezTo>
                    <a:pt x="286" y="504"/>
                    <a:pt x="285" y="503"/>
                    <a:pt x="284" y="502"/>
                  </a:cubicBezTo>
                  <a:cubicBezTo>
                    <a:pt x="284" y="502"/>
                    <a:pt x="284" y="502"/>
                    <a:pt x="283" y="502"/>
                  </a:cubicBezTo>
                  <a:cubicBezTo>
                    <a:pt x="283" y="502"/>
                    <a:pt x="283" y="502"/>
                    <a:pt x="282" y="502"/>
                  </a:cubicBezTo>
                  <a:cubicBezTo>
                    <a:pt x="284" y="501"/>
                    <a:pt x="284" y="500"/>
                    <a:pt x="285" y="499"/>
                  </a:cubicBezTo>
                  <a:cubicBezTo>
                    <a:pt x="285" y="498"/>
                    <a:pt x="284" y="498"/>
                    <a:pt x="284" y="498"/>
                  </a:cubicBezTo>
                  <a:cubicBezTo>
                    <a:pt x="284" y="498"/>
                    <a:pt x="285" y="497"/>
                    <a:pt x="285" y="497"/>
                  </a:cubicBezTo>
                  <a:cubicBezTo>
                    <a:pt x="284" y="497"/>
                    <a:pt x="284" y="496"/>
                    <a:pt x="283" y="495"/>
                  </a:cubicBezTo>
                  <a:cubicBezTo>
                    <a:pt x="283" y="495"/>
                    <a:pt x="284" y="495"/>
                    <a:pt x="284" y="495"/>
                  </a:cubicBezTo>
                  <a:cubicBezTo>
                    <a:pt x="284" y="495"/>
                    <a:pt x="284" y="495"/>
                    <a:pt x="284" y="496"/>
                  </a:cubicBezTo>
                  <a:cubicBezTo>
                    <a:pt x="285" y="495"/>
                    <a:pt x="285" y="495"/>
                    <a:pt x="285" y="495"/>
                  </a:cubicBezTo>
                  <a:cubicBezTo>
                    <a:pt x="284" y="494"/>
                    <a:pt x="284" y="494"/>
                    <a:pt x="284" y="494"/>
                  </a:cubicBezTo>
                  <a:cubicBezTo>
                    <a:pt x="284" y="494"/>
                    <a:pt x="284" y="494"/>
                    <a:pt x="284" y="494"/>
                  </a:cubicBezTo>
                  <a:cubicBezTo>
                    <a:pt x="283" y="494"/>
                    <a:pt x="282" y="494"/>
                    <a:pt x="281" y="494"/>
                  </a:cubicBezTo>
                  <a:cubicBezTo>
                    <a:pt x="281" y="494"/>
                    <a:pt x="281" y="493"/>
                    <a:pt x="281" y="493"/>
                  </a:cubicBezTo>
                  <a:cubicBezTo>
                    <a:pt x="281" y="493"/>
                    <a:pt x="281" y="492"/>
                    <a:pt x="281" y="492"/>
                  </a:cubicBezTo>
                  <a:cubicBezTo>
                    <a:pt x="281" y="492"/>
                    <a:pt x="281" y="491"/>
                    <a:pt x="281" y="491"/>
                  </a:cubicBezTo>
                  <a:cubicBezTo>
                    <a:pt x="281" y="491"/>
                    <a:pt x="281" y="491"/>
                    <a:pt x="281" y="491"/>
                  </a:cubicBezTo>
                  <a:cubicBezTo>
                    <a:pt x="281" y="491"/>
                    <a:pt x="281" y="491"/>
                    <a:pt x="282" y="492"/>
                  </a:cubicBezTo>
                  <a:cubicBezTo>
                    <a:pt x="282" y="491"/>
                    <a:pt x="282" y="491"/>
                    <a:pt x="282" y="491"/>
                  </a:cubicBezTo>
                  <a:cubicBezTo>
                    <a:pt x="283" y="492"/>
                    <a:pt x="284" y="491"/>
                    <a:pt x="286" y="490"/>
                  </a:cubicBezTo>
                  <a:cubicBezTo>
                    <a:pt x="285" y="488"/>
                    <a:pt x="287" y="487"/>
                    <a:pt x="287" y="487"/>
                  </a:cubicBezTo>
                  <a:cubicBezTo>
                    <a:pt x="287" y="487"/>
                    <a:pt x="287" y="487"/>
                    <a:pt x="287" y="488"/>
                  </a:cubicBezTo>
                  <a:cubicBezTo>
                    <a:pt x="287" y="486"/>
                    <a:pt x="286" y="485"/>
                    <a:pt x="286" y="483"/>
                  </a:cubicBezTo>
                  <a:cubicBezTo>
                    <a:pt x="285" y="484"/>
                    <a:pt x="285" y="484"/>
                    <a:pt x="285" y="484"/>
                  </a:cubicBezTo>
                  <a:cubicBezTo>
                    <a:pt x="285" y="484"/>
                    <a:pt x="285" y="484"/>
                    <a:pt x="284" y="483"/>
                  </a:cubicBezTo>
                  <a:cubicBezTo>
                    <a:pt x="284" y="484"/>
                    <a:pt x="283" y="484"/>
                    <a:pt x="283" y="484"/>
                  </a:cubicBezTo>
                  <a:cubicBezTo>
                    <a:pt x="283" y="484"/>
                    <a:pt x="283" y="483"/>
                    <a:pt x="282" y="483"/>
                  </a:cubicBezTo>
                  <a:cubicBezTo>
                    <a:pt x="283" y="482"/>
                    <a:pt x="283" y="482"/>
                    <a:pt x="283" y="482"/>
                  </a:cubicBezTo>
                  <a:cubicBezTo>
                    <a:pt x="283" y="482"/>
                    <a:pt x="282" y="481"/>
                    <a:pt x="282" y="481"/>
                  </a:cubicBezTo>
                  <a:cubicBezTo>
                    <a:pt x="282" y="480"/>
                    <a:pt x="282" y="480"/>
                    <a:pt x="282" y="480"/>
                  </a:cubicBezTo>
                  <a:cubicBezTo>
                    <a:pt x="282" y="479"/>
                    <a:pt x="281" y="479"/>
                    <a:pt x="280" y="479"/>
                  </a:cubicBezTo>
                  <a:cubicBezTo>
                    <a:pt x="280" y="479"/>
                    <a:pt x="280" y="478"/>
                    <a:pt x="280" y="477"/>
                  </a:cubicBezTo>
                  <a:cubicBezTo>
                    <a:pt x="281" y="478"/>
                    <a:pt x="282" y="478"/>
                    <a:pt x="282" y="478"/>
                  </a:cubicBezTo>
                  <a:cubicBezTo>
                    <a:pt x="282" y="479"/>
                    <a:pt x="282" y="479"/>
                    <a:pt x="282" y="479"/>
                  </a:cubicBezTo>
                  <a:cubicBezTo>
                    <a:pt x="282" y="478"/>
                    <a:pt x="282" y="478"/>
                    <a:pt x="282" y="478"/>
                  </a:cubicBezTo>
                  <a:cubicBezTo>
                    <a:pt x="283" y="478"/>
                    <a:pt x="283" y="479"/>
                    <a:pt x="283" y="479"/>
                  </a:cubicBezTo>
                  <a:cubicBezTo>
                    <a:pt x="283" y="479"/>
                    <a:pt x="282" y="479"/>
                    <a:pt x="282" y="479"/>
                  </a:cubicBezTo>
                  <a:cubicBezTo>
                    <a:pt x="282" y="479"/>
                    <a:pt x="282" y="479"/>
                    <a:pt x="282" y="479"/>
                  </a:cubicBezTo>
                  <a:cubicBezTo>
                    <a:pt x="282" y="479"/>
                    <a:pt x="282" y="479"/>
                    <a:pt x="282" y="480"/>
                  </a:cubicBezTo>
                  <a:cubicBezTo>
                    <a:pt x="283" y="480"/>
                    <a:pt x="285" y="481"/>
                    <a:pt x="286" y="482"/>
                  </a:cubicBezTo>
                  <a:cubicBezTo>
                    <a:pt x="286" y="481"/>
                    <a:pt x="287" y="481"/>
                    <a:pt x="287" y="480"/>
                  </a:cubicBezTo>
                  <a:cubicBezTo>
                    <a:pt x="287" y="480"/>
                    <a:pt x="287" y="480"/>
                    <a:pt x="287" y="480"/>
                  </a:cubicBezTo>
                  <a:cubicBezTo>
                    <a:pt x="288" y="480"/>
                    <a:pt x="288" y="480"/>
                    <a:pt x="288" y="480"/>
                  </a:cubicBezTo>
                  <a:cubicBezTo>
                    <a:pt x="288" y="480"/>
                    <a:pt x="288" y="480"/>
                    <a:pt x="288" y="480"/>
                  </a:cubicBezTo>
                  <a:cubicBezTo>
                    <a:pt x="309" y="465"/>
                    <a:pt x="293" y="471"/>
                    <a:pt x="290" y="476"/>
                  </a:cubicBezTo>
                  <a:cubicBezTo>
                    <a:pt x="288" y="475"/>
                    <a:pt x="287" y="475"/>
                    <a:pt x="285" y="474"/>
                  </a:cubicBezTo>
                  <a:cubicBezTo>
                    <a:pt x="284" y="475"/>
                    <a:pt x="284" y="475"/>
                    <a:pt x="284" y="476"/>
                  </a:cubicBezTo>
                  <a:cubicBezTo>
                    <a:pt x="284" y="477"/>
                    <a:pt x="284" y="477"/>
                    <a:pt x="284" y="477"/>
                  </a:cubicBezTo>
                  <a:cubicBezTo>
                    <a:pt x="283" y="477"/>
                    <a:pt x="283" y="477"/>
                    <a:pt x="282" y="477"/>
                  </a:cubicBezTo>
                  <a:cubicBezTo>
                    <a:pt x="282" y="476"/>
                    <a:pt x="282" y="476"/>
                    <a:pt x="282" y="476"/>
                  </a:cubicBezTo>
                  <a:cubicBezTo>
                    <a:pt x="277" y="477"/>
                    <a:pt x="272" y="467"/>
                    <a:pt x="269" y="469"/>
                  </a:cubicBezTo>
                  <a:cubicBezTo>
                    <a:pt x="267" y="468"/>
                    <a:pt x="265" y="467"/>
                    <a:pt x="264" y="466"/>
                  </a:cubicBezTo>
                  <a:cubicBezTo>
                    <a:pt x="263" y="466"/>
                    <a:pt x="263" y="466"/>
                    <a:pt x="263" y="467"/>
                  </a:cubicBezTo>
                  <a:cubicBezTo>
                    <a:pt x="264" y="467"/>
                    <a:pt x="264" y="467"/>
                    <a:pt x="264" y="467"/>
                  </a:cubicBezTo>
                  <a:cubicBezTo>
                    <a:pt x="264" y="467"/>
                    <a:pt x="264" y="468"/>
                    <a:pt x="264" y="468"/>
                  </a:cubicBezTo>
                  <a:cubicBezTo>
                    <a:pt x="262" y="469"/>
                    <a:pt x="261" y="470"/>
                    <a:pt x="259" y="471"/>
                  </a:cubicBezTo>
                  <a:cubicBezTo>
                    <a:pt x="259" y="471"/>
                    <a:pt x="258" y="471"/>
                    <a:pt x="258" y="471"/>
                  </a:cubicBezTo>
                  <a:cubicBezTo>
                    <a:pt x="258" y="467"/>
                    <a:pt x="257" y="467"/>
                    <a:pt x="254" y="466"/>
                  </a:cubicBezTo>
                  <a:cubicBezTo>
                    <a:pt x="254" y="465"/>
                    <a:pt x="254" y="464"/>
                    <a:pt x="253" y="463"/>
                  </a:cubicBezTo>
                  <a:cubicBezTo>
                    <a:pt x="255" y="463"/>
                    <a:pt x="256" y="462"/>
                    <a:pt x="258" y="461"/>
                  </a:cubicBezTo>
                  <a:cubicBezTo>
                    <a:pt x="257" y="460"/>
                    <a:pt x="257" y="460"/>
                    <a:pt x="257" y="460"/>
                  </a:cubicBezTo>
                  <a:cubicBezTo>
                    <a:pt x="257" y="459"/>
                    <a:pt x="257" y="459"/>
                    <a:pt x="259" y="459"/>
                  </a:cubicBezTo>
                  <a:cubicBezTo>
                    <a:pt x="259" y="460"/>
                    <a:pt x="259" y="460"/>
                    <a:pt x="258" y="461"/>
                  </a:cubicBezTo>
                  <a:cubicBezTo>
                    <a:pt x="261" y="462"/>
                    <a:pt x="262" y="463"/>
                    <a:pt x="266" y="464"/>
                  </a:cubicBezTo>
                  <a:cubicBezTo>
                    <a:pt x="266" y="463"/>
                    <a:pt x="265" y="462"/>
                    <a:pt x="265" y="461"/>
                  </a:cubicBezTo>
                  <a:cubicBezTo>
                    <a:pt x="267" y="462"/>
                    <a:pt x="268" y="463"/>
                    <a:pt x="269" y="461"/>
                  </a:cubicBezTo>
                  <a:cubicBezTo>
                    <a:pt x="268" y="460"/>
                    <a:pt x="267" y="460"/>
                    <a:pt x="266" y="459"/>
                  </a:cubicBezTo>
                  <a:cubicBezTo>
                    <a:pt x="266" y="460"/>
                    <a:pt x="265" y="460"/>
                    <a:pt x="265" y="461"/>
                  </a:cubicBezTo>
                  <a:cubicBezTo>
                    <a:pt x="256" y="459"/>
                    <a:pt x="250" y="448"/>
                    <a:pt x="241" y="445"/>
                  </a:cubicBezTo>
                  <a:cubicBezTo>
                    <a:pt x="241" y="445"/>
                    <a:pt x="241" y="445"/>
                    <a:pt x="242" y="444"/>
                  </a:cubicBezTo>
                  <a:cubicBezTo>
                    <a:pt x="241" y="444"/>
                    <a:pt x="240" y="445"/>
                    <a:pt x="239" y="445"/>
                  </a:cubicBezTo>
                  <a:cubicBezTo>
                    <a:pt x="239" y="449"/>
                    <a:pt x="241" y="452"/>
                    <a:pt x="244" y="457"/>
                  </a:cubicBezTo>
                  <a:cubicBezTo>
                    <a:pt x="247" y="458"/>
                    <a:pt x="250" y="459"/>
                    <a:pt x="254" y="459"/>
                  </a:cubicBezTo>
                  <a:cubicBezTo>
                    <a:pt x="254" y="460"/>
                    <a:pt x="253" y="461"/>
                    <a:pt x="253" y="462"/>
                  </a:cubicBezTo>
                  <a:cubicBezTo>
                    <a:pt x="251" y="462"/>
                    <a:pt x="251" y="462"/>
                    <a:pt x="249" y="462"/>
                  </a:cubicBezTo>
                  <a:cubicBezTo>
                    <a:pt x="248" y="462"/>
                    <a:pt x="248" y="461"/>
                    <a:pt x="248" y="460"/>
                  </a:cubicBezTo>
                  <a:cubicBezTo>
                    <a:pt x="248" y="461"/>
                    <a:pt x="248" y="461"/>
                    <a:pt x="248" y="461"/>
                  </a:cubicBezTo>
                  <a:cubicBezTo>
                    <a:pt x="247" y="461"/>
                    <a:pt x="247" y="461"/>
                    <a:pt x="247" y="461"/>
                  </a:cubicBezTo>
                  <a:cubicBezTo>
                    <a:pt x="246" y="462"/>
                    <a:pt x="246" y="462"/>
                    <a:pt x="246" y="463"/>
                  </a:cubicBezTo>
                  <a:cubicBezTo>
                    <a:pt x="243" y="460"/>
                    <a:pt x="243" y="460"/>
                    <a:pt x="239" y="459"/>
                  </a:cubicBezTo>
                  <a:cubicBezTo>
                    <a:pt x="239" y="459"/>
                    <a:pt x="239" y="458"/>
                    <a:pt x="239" y="457"/>
                  </a:cubicBezTo>
                  <a:cubicBezTo>
                    <a:pt x="238" y="456"/>
                    <a:pt x="237" y="456"/>
                    <a:pt x="235" y="456"/>
                  </a:cubicBezTo>
                  <a:cubicBezTo>
                    <a:pt x="236" y="456"/>
                    <a:pt x="236" y="455"/>
                    <a:pt x="236" y="455"/>
                  </a:cubicBezTo>
                  <a:cubicBezTo>
                    <a:pt x="237" y="455"/>
                    <a:pt x="239" y="455"/>
                    <a:pt x="240" y="455"/>
                  </a:cubicBezTo>
                  <a:cubicBezTo>
                    <a:pt x="240" y="451"/>
                    <a:pt x="237" y="448"/>
                    <a:pt x="239" y="443"/>
                  </a:cubicBezTo>
                  <a:cubicBezTo>
                    <a:pt x="243" y="441"/>
                    <a:pt x="249" y="443"/>
                    <a:pt x="254" y="444"/>
                  </a:cubicBezTo>
                  <a:cubicBezTo>
                    <a:pt x="254" y="444"/>
                    <a:pt x="255" y="443"/>
                    <a:pt x="255" y="443"/>
                  </a:cubicBezTo>
                  <a:cubicBezTo>
                    <a:pt x="256" y="443"/>
                    <a:pt x="258" y="443"/>
                    <a:pt x="260" y="443"/>
                  </a:cubicBezTo>
                  <a:cubicBezTo>
                    <a:pt x="259" y="445"/>
                    <a:pt x="259" y="446"/>
                    <a:pt x="259" y="447"/>
                  </a:cubicBezTo>
                  <a:cubicBezTo>
                    <a:pt x="261" y="449"/>
                    <a:pt x="261" y="449"/>
                    <a:pt x="262" y="450"/>
                  </a:cubicBezTo>
                  <a:cubicBezTo>
                    <a:pt x="259" y="449"/>
                    <a:pt x="257" y="448"/>
                    <a:pt x="252" y="446"/>
                  </a:cubicBezTo>
                  <a:cubicBezTo>
                    <a:pt x="251" y="446"/>
                    <a:pt x="251" y="447"/>
                    <a:pt x="251" y="447"/>
                  </a:cubicBezTo>
                  <a:cubicBezTo>
                    <a:pt x="248" y="446"/>
                    <a:pt x="246" y="444"/>
                    <a:pt x="242" y="443"/>
                  </a:cubicBezTo>
                  <a:cubicBezTo>
                    <a:pt x="242" y="443"/>
                    <a:pt x="242" y="444"/>
                    <a:pt x="242" y="444"/>
                  </a:cubicBezTo>
                  <a:cubicBezTo>
                    <a:pt x="248" y="446"/>
                    <a:pt x="253" y="451"/>
                    <a:pt x="258" y="454"/>
                  </a:cubicBezTo>
                  <a:cubicBezTo>
                    <a:pt x="258" y="453"/>
                    <a:pt x="259" y="453"/>
                    <a:pt x="259" y="453"/>
                  </a:cubicBezTo>
                  <a:cubicBezTo>
                    <a:pt x="260" y="453"/>
                    <a:pt x="261" y="453"/>
                    <a:pt x="262" y="453"/>
                  </a:cubicBezTo>
                  <a:cubicBezTo>
                    <a:pt x="262" y="456"/>
                    <a:pt x="262" y="456"/>
                    <a:pt x="262" y="457"/>
                  </a:cubicBezTo>
                  <a:cubicBezTo>
                    <a:pt x="263" y="456"/>
                    <a:pt x="263" y="456"/>
                    <a:pt x="263" y="455"/>
                  </a:cubicBezTo>
                  <a:cubicBezTo>
                    <a:pt x="264" y="455"/>
                    <a:pt x="264" y="455"/>
                    <a:pt x="264" y="456"/>
                  </a:cubicBezTo>
                  <a:cubicBezTo>
                    <a:pt x="265" y="456"/>
                    <a:pt x="265" y="457"/>
                    <a:pt x="265" y="457"/>
                  </a:cubicBezTo>
                  <a:cubicBezTo>
                    <a:pt x="266" y="458"/>
                    <a:pt x="266" y="458"/>
                    <a:pt x="269" y="459"/>
                  </a:cubicBezTo>
                  <a:cubicBezTo>
                    <a:pt x="269" y="458"/>
                    <a:pt x="269" y="458"/>
                    <a:pt x="269" y="457"/>
                  </a:cubicBezTo>
                  <a:cubicBezTo>
                    <a:pt x="270" y="457"/>
                    <a:pt x="272" y="458"/>
                    <a:pt x="273" y="458"/>
                  </a:cubicBezTo>
                  <a:cubicBezTo>
                    <a:pt x="274" y="457"/>
                    <a:pt x="274" y="457"/>
                    <a:pt x="275" y="453"/>
                  </a:cubicBezTo>
                  <a:cubicBezTo>
                    <a:pt x="277" y="454"/>
                    <a:pt x="279" y="454"/>
                    <a:pt x="280" y="455"/>
                  </a:cubicBezTo>
                  <a:cubicBezTo>
                    <a:pt x="280" y="456"/>
                    <a:pt x="280" y="457"/>
                    <a:pt x="279" y="458"/>
                  </a:cubicBezTo>
                  <a:cubicBezTo>
                    <a:pt x="281" y="458"/>
                    <a:pt x="282" y="459"/>
                    <a:pt x="283" y="459"/>
                  </a:cubicBezTo>
                  <a:cubicBezTo>
                    <a:pt x="283" y="459"/>
                    <a:pt x="283" y="460"/>
                    <a:pt x="283" y="460"/>
                  </a:cubicBezTo>
                  <a:cubicBezTo>
                    <a:pt x="284" y="460"/>
                    <a:pt x="284" y="460"/>
                    <a:pt x="285" y="460"/>
                  </a:cubicBezTo>
                  <a:cubicBezTo>
                    <a:pt x="285" y="460"/>
                    <a:pt x="285" y="459"/>
                    <a:pt x="285" y="459"/>
                  </a:cubicBezTo>
                  <a:cubicBezTo>
                    <a:pt x="285" y="459"/>
                    <a:pt x="286" y="459"/>
                    <a:pt x="286" y="459"/>
                  </a:cubicBezTo>
                  <a:cubicBezTo>
                    <a:pt x="286" y="460"/>
                    <a:pt x="286" y="460"/>
                    <a:pt x="286" y="460"/>
                  </a:cubicBezTo>
                  <a:cubicBezTo>
                    <a:pt x="288" y="460"/>
                    <a:pt x="288" y="460"/>
                    <a:pt x="289" y="459"/>
                  </a:cubicBezTo>
                  <a:cubicBezTo>
                    <a:pt x="294" y="460"/>
                    <a:pt x="292" y="463"/>
                    <a:pt x="288" y="462"/>
                  </a:cubicBezTo>
                  <a:cubicBezTo>
                    <a:pt x="288" y="463"/>
                    <a:pt x="288" y="463"/>
                    <a:pt x="287" y="463"/>
                  </a:cubicBezTo>
                  <a:cubicBezTo>
                    <a:pt x="286" y="464"/>
                    <a:pt x="286" y="464"/>
                    <a:pt x="285" y="464"/>
                  </a:cubicBezTo>
                  <a:cubicBezTo>
                    <a:pt x="285" y="465"/>
                    <a:pt x="285" y="465"/>
                    <a:pt x="285" y="465"/>
                  </a:cubicBezTo>
                  <a:cubicBezTo>
                    <a:pt x="284" y="465"/>
                    <a:pt x="284" y="465"/>
                    <a:pt x="283" y="465"/>
                  </a:cubicBezTo>
                  <a:cubicBezTo>
                    <a:pt x="283" y="465"/>
                    <a:pt x="283" y="464"/>
                    <a:pt x="283" y="463"/>
                  </a:cubicBezTo>
                  <a:cubicBezTo>
                    <a:pt x="282" y="463"/>
                    <a:pt x="282" y="463"/>
                    <a:pt x="281" y="463"/>
                  </a:cubicBezTo>
                  <a:cubicBezTo>
                    <a:pt x="281" y="464"/>
                    <a:pt x="280" y="465"/>
                    <a:pt x="280" y="465"/>
                  </a:cubicBezTo>
                  <a:cubicBezTo>
                    <a:pt x="276" y="465"/>
                    <a:pt x="274" y="464"/>
                    <a:pt x="271" y="465"/>
                  </a:cubicBezTo>
                  <a:cubicBezTo>
                    <a:pt x="271" y="466"/>
                    <a:pt x="271" y="466"/>
                    <a:pt x="273" y="466"/>
                  </a:cubicBezTo>
                  <a:cubicBezTo>
                    <a:pt x="273" y="466"/>
                    <a:pt x="272" y="466"/>
                    <a:pt x="272" y="466"/>
                  </a:cubicBezTo>
                  <a:cubicBezTo>
                    <a:pt x="276" y="467"/>
                    <a:pt x="277" y="470"/>
                    <a:pt x="282" y="469"/>
                  </a:cubicBezTo>
                  <a:cubicBezTo>
                    <a:pt x="283" y="470"/>
                    <a:pt x="284" y="471"/>
                    <a:pt x="285" y="471"/>
                  </a:cubicBezTo>
                  <a:cubicBezTo>
                    <a:pt x="286" y="470"/>
                    <a:pt x="286" y="470"/>
                    <a:pt x="288" y="469"/>
                  </a:cubicBezTo>
                  <a:cubicBezTo>
                    <a:pt x="310" y="474"/>
                    <a:pt x="305" y="471"/>
                    <a:pt x="307" y="448"/>
                  </a:cubicBezTo>
                  <a:cubicBezTo>
                    <a:pt x="309" y="448"/>
                    <a:pt x="309" y="448"/>
                    <a:pt x="310" y="447"/>
                  </a:cubicBezTo>
                  <a:cubicBezTo>
                    <a:pt x="309" y="447"/>
                    <a:pt x="309" y="447"/>
                    <a:pt x="309" y="447"/>
                  </a:cubicBezTo>
                  <a:cubicBezTo>
                    <a:pt x="309" y="446"/>
                    <a:pt x="309" y="446"/>
                    <a:pt x="309" y="445"/>
                  </a:cubicBezTo>
                  <a:cubicBezTo>
                    <a:pt x="309" y="446"/>
                    <a:pt x="309" y="446"/>
                    <a:pt x="310" y="446"/>
                  </a:cubicBezTo>
                  <a:cubicBezTo>
                    <a:pt x="310" y="446"/>
                    <a:pt x="310" y="447"/>
                    <a:pt x="310" y="447"/>
                  </a:cubicBezTo>
                  <a:cubicBezTo>
                    <a:pt x="310" y="447"/>
                    <a:pt x="311" y="447"/>
                    <a:pt x="312" y="448"/>
                  </a:cubicBezTo>
                  <a:cubicBezTo>
                    <a:pt x="312" y="450"/>
                    <a:pt x="312" y="450"/>
                    <a:pt x="313" y="450"/>
                  </a:cubicBezTo>
                  <a:cubicBezTo>
                    <a:pt x="313" y="449"/>
                    <a:pt x="314" y="448"/>
                    <a:pt x="314" y="447"/>
                  </a:cubicBezTo>
                  <a:cubicBezTo>
                    <a:pt x="313" y="447"/>
                    <a:pt x="312" y="446"/>
                    <a:pt x="310" y="446"/>
                  </a:cubicBezTo>
                  <a:cubicBezTo>
                    <a:pt x="311" y="445"/>
                    <a:pt x="311" y="445"/>
                    <a:pt x="311" y="445"/>
                  </a:cubicBezTo>
                  <a:cubicBezTo>
                    <a:pt x="310" y="445"/>
                    <a:pt x="310" y="445"/>
                    <a:pt x="310" y="445"/>
                  </a:cubicBezTo>
                  <a:cubicBezTo>
                    <a:pt x="310" y="444"/>
                    <a:pt x="310" y="443"/>
                    <a:pt x="310" y="442"/>
                  </a:cubicBezTo>
                  <a:cubicBezTo>
                    <a:pt x="310" y="442"/>
                    <a:pt x="310" y="442"/>
                    <a:pt x="311" y="442"/>
                  </a:cubicBezTo>
                  <a:cubicBezTo>
                    <a:pt x="312" y="440"/>
                    <a:pt x="312" y="440"/>
                    <a:pt x="313" y="439"/>
                  </a:cubicBezTo>
                  <a:cubicBezTo>
                    <a:pt x="313" y="439"/>
                    <a:pt x="313" y="439"/>
                    <a:pt x="312" y="439"/>
                  </a:cubicBezTo>
                  <a:cubicBezTo>
                    <a:pt x="310" y="438"/>
                    <a:pt x="309" y="439"/>
                    <a:pt x="308" y="441"/>
                  </a:cubicBezTo>
                  <a:cubicBezTo>
                    <a:pt x="307" y="440"/>
                    <a:pt x="305" y="440"/>
                    <a:pt x="304" y="440"/>
                  </a:cubicBezTo>
                  <a:cubicBezTo>
                    <a:pt x="304" y="439"/>
                    <a:pt x="304" y="439"/>
                    <a:pt x="304" y="438"/>
                  </a:cubicBezTo>
                  <a:cubicBezTo>
                    <a:pt x="303" y="438"/>
                    <a:pt x="302" y="438"/>
                    <a:pt x="301" y="438"/>
                  </a:cubicBezTo>
                  <a:cubicBezTo>
                    <a:pt x="301" y="438"/>
                    <a:pt x="301" y="437"/>
                    <a:pt x="301" y="437"/>
                  </a:cubicBezTo>
                  <a:cubicBezTo>
                    <a:pt x="301" y="437"/>
                    <a:pt x="301" y="437"/>
                    <a:pt x="300" y="437"/>
                  </a:cubicBezTo>
                  <a:cubicBezTo>
                    <a:pt x="301" y="434"/>
                    <a:pt x="301" y="431"/>
                    <a:pt x="303" y="429"/>
                  </a:cubicBezTo>
                  <a:cubicBezTo>
                    <a:pt x="303" y="430"/>
                    <a:pt x="304" y="430"/>
                    <a:pt x="305" y="431"/>
                  </a:cubicBezTo>
                  <a:cubicBezTo>
                    <a:pt x="304" y="428"/>
                    <a:pt x="304" y="426"/>
                    <a:pt x="304" y="424"/>
                  </a:cubicBezTo>
                  <a:cubicBezTo>
                    <a:pt x="305" y="423"/>
                    <a:pt x="305" y="423"/>
                    <a:pt x="306" y="423"/>
                  </a:cubicBezTo>
                  <a:cubicBezTo>
                    <a:pt x="306" y="423"/>
                    <a:pt x="305" y="423"/>
                    <a:pt x="304" y="422"/>
                  </a:cubicBezTo>
                  <a:cubicBezTo>
                    <a:pt x="305" y="422"/>
                    <a:pt x="305" y="422"/>
                    <a:pt x="305" y="421"/>
                  </a:cubicBezTo>
                  <a:cubicBezTo>
                    <a:pt x="304" y="419"/>
                    <a:pt x="303" y="418"/>
                    <a:pt x="300" y="417"/>
                  </a:cubicBezTo>
                  <a:cubicBezTo>
                    <a:pt x="302" y="417"/>
                    <a:pt x="303" y="417"/>
                    <a:pt x="303" y="418"/>
                  </a:cubicBezTo>
                  <a:cubicBezTo>
                    <a:pt x="304" y="418"/>
                    <a:pt x="304" y="417"/>
                    <a:pt x="304" y="416"/>
                  </a:cubicBezTo>
                  <a:cubicBezTo>
                    <a:pt x="303" y="416"/>
                    <a:pt x="302" y="415"/>
                    <a:pt x="301" y="415"/>
                  </a:cubicBezTo>
                  <a:cubicBezTo>
                    <a:pt x="301" y="414"/>
                    <a:pt x="301" y="414"/>
                    <a:pt x="302" y="413"/>
                  </a:cubicBezTo>
                  <a:cubicBezTo>
                    <a:pt x="299" y="411"/>
                    <a:pt x="295" y="410"/>
                    <a:pt x="291" y="409"/>
                  </a:cubicBezTo>
                  <a:cubicBezTo>
                    <a:pt x="291" y="408"/>
                    <a:pt x="291" y="407"/>
                    <a:pt x="291" y="407"/>
                  </a:cubicBezTo>
                  <a:cubicBezTo>
                    <a:pt x="291" y="407"/>
                    <a:pt x="291" y="408"/>
                    <a:pt x="290" y="408"/>
                  </a:cubicBezTo>
                  <a:cubicBezTo>
                    <a:pt x="289" y="408"/>
                    <a:pt x="287" y="407"/>
                    <a:pt x="285" y="406"/>
                  </a:cubicBezTo>
                  <a:cubicBezTo>
                    <a:pt x="285" y="406"/>
                    <a:pt x="285" y="406"/>
                    <a:pt x="287" y="406"/>
                  </a:cubicBezTo>
                  <a:cubicBezTo>
                    <a:pt x="288" y="404"/>
                    <a:pt x="289" y="404"/>
                    <a:pt x="289" y="403"/>
                  </a:cubicBezTo>
                  <a:cubicBezTo>
                    <a:pt x="288" y="402"/>
                    <a:pt x="287" y="402"/>
                    <a:pt x="286" y="402"/>
                  </a:cubicBezTo>
                  <a:cubicBezTo>
                    <a:pt x="286" y="401"/>
                    <a:pt x="286" y="400"/>
                    <a:pt x="286" y="399"/>
                  </a:cubicBezTo>
                  <a:cubicBezTo>
                    <a:pt x="281" y="396"/>
                    <a:pt x="276" y="393"/>
                    <a:pt x="271" y="390"/>
                  </a:cubicBezTo>
                  <a:cubicBezTo>
                    <a:pt x="271" y="390"/>
                    <a:pt x="271" y="389"/>
                    <a:pt x="271" y="388"/>
                  </a:cubicBezTo>
                  <a:cubicBezTo>
                    <a:pt x="274" y="390"/>
                    <a:pt x="276" y="391"/>
                    <a:pt x="279" y="393"/>
                  </a:cubicBezTo>
                  <a:cubicBezTo>
                    <a:pt x="279" y="392"/>
                    <a:pt x="279" y="391"/>
                    <a:pt x="279" y="391"/>
                  </a:cubicBezTo>
                  <a:cubicBezTo>
                    <a:pt x="278" y="391"/>
                    <a:pt x="277" y="390"/>
                    <a:pt x="276" y="389"/>
                  </a:cubicBezTo>
                  <a:cubicBezTo>
                    <a:pt x="277" y="388"/>
                    <a:pt x="277" y="387"/>
                    <a:pt x="277" y="385"/>
                  </a:cubicBezTo>
                  <a:cubicBezTo>
                    <a:pt x="279" y="385"/>
                    <a:pt x="282" y="385"/>
                    <a:pt x="284" y="385"/>
                  </a:cubicBezTo>
                  <a:cubicBezTo>
                    <a:pt x="283" y="386"/>
                    <a:pt x="283" y="388"/>
                    <a:pt x="283" y="389"/>
                  </a:cubicBezTo>
                  <a:cubicBezTo>
                    <a:pt x="284" y="389"/>
                    <a:pt x="284" y="389"/>
                    <a:pt x="285" y="389"/>
                  </a:cubicBezTo>
                  <a:cubicBezTo>
                    <a:pt x="285" y="388"/>
                    <a:pt x="285" y="386"/>
                    <a:pt x="285" y="385"/>
                  </a:cubicBezTo>
                  <a:cubicBezTo>
                    <a:pt x="286" y="385"/>
                    <a:pt x="287" y="385"/>
                    <a:pt x="287" y="385"/>
                  </a:cubicBezTo>
                  <a:cubicBezTo>
                    <a:pt x="283" y="381"/>
                    <a:pt x="280" y="376"/>
                    <a:pt x="279" y="371"/>
                  </a:cubicBezTo>
                  <a:cubicBezTo>
                    <a:pt x="280" y="371"/>
                    <a:pt x="280" y="371"/>
                    <a:pt x="280" y="371"/>
                  </a:cubicBezTo>
                  <a:cubicBezTo>
                    <a:pt x="281" y="370"/>
                    <a:pt x="281" y="370"/>
                    <a:pt x="281" y="369"/>
                  </a:cubicBezTo>
                  <a:cubicBezTo>
                    <a:pt x="281" y="369"/>
                    <a:pt x="280" y="369"/>
                    <a:pt x="280" y="369"/>
                  </a:cubicBezTo>
                  <a:cubicBezTo>
                    <a:pt x="280" y="368"/>
                    <a:pt x="280" y="367"/>
                    <a:pt x="281" y="366"/>
                  </a:cubicBezTo>
                  <a:cubicBezTo>
                    <a:pt x="281" y="366"/>
                    <a:pt x="282" y="367"/>
                    <a:pt x="283" y="367"/>
                  </a:cubicBezTo>
                  <a:cubicBezTo>
                    <a:pt x="282" y="368"/>
                    <a:pt x="282" y="369"/>
                    <a:pt x="282" y="370"/>
                  </a:cubicBezTo>
                  <a:cubicBezTo>
                    <a:pt x="283" y="370"/>
                    <a:pt x="285" y="371"/>
                    <a:pt x="286" y="371"/>
                  </a:cubicBezTo>
                  <a:cubicBezTo>
                    <a:pt x="287" y="371"/>
                    <a:pt x="287" y="371"/>
                    <a:pt x="287" y="370"/>
                  </a:cubicBezTo>
                  <a:cubicBezTo>
                    <a:pt x="288" y="370"/>
                    <a:pt x="289" y="371"/>
                    <a:pt x="290" y="371"/>
                  </a:cubicBezTo>
                  <a:cubicBezTo>
                    <a:pt x="290" y="370"/>
                    <a:pt x="289" y="367"/>
                    <a:pt x="289" y="365"/>
                  </a:cubicBezTo>
                  <a:cubicBezTo>
                    <a:pt x="286" y="364"/>
                    <a:pt x="286" y="364"/>
                    <a:pt x="281" y="362"/>
                  </a:cubicBezTo>
                  <a:cubicBezTo>
                    <a:pt x="282" y="358"/>
                    <a:pt x="281" y="357"/>
                    <a:pt x="282" y="355"/>
                  </a:cubicBezTo>
                  <a:cubicBezTo>
                    <a:pt x="282" y="355"/>
                    <a:pt x="283" y="355"/>
                    <a:pt x="284" y="356"/>
                  </a:cubicBezTo>
                  <a:cubicBezTo>
                    <a:pt x="284" y="355"/>
                    <a:pt x="285" y="354"/>
                    <a:pt x="285" y="353"/>
                  </a:cubicBezTo>
                  <a:cubicBezTo>
                    <a:pt x="282" y="350"/>
                    <a:pt x="281" y="349"/>
                    <a:pt x="282" y="344"/>
                  </a:cubicBezTo>
                  <a:cubicBezTo>
                    <a:pt x="283" y="345"/>
                    <a:pt x="284" y="346"/>
                    <a:pt x="286" y="346"/>
                  </a:cubicBezTo>
                  <a:cubicBezTo>
                    <a:pt x="286" y="344"/>
                    <a:pt x="287" y="343"/>
                    <a:pt x="288" y="341"/>
                  </a:cubicBezTo>
                  <a:cubicBezTo>
                    <a:pt x="291" y="341"/>
                    <a:pt x="291" y="341"/>
                    <a:pt x="294" y="343"/>
                  </a:cubicBezTo>
                  <a:cubicBezTo>
                    <a:pt x="293" y="346"/>
                    <a:pt x="293" y="346"/>
                    <a:pt x="293" y="346"/>
                  </a:cubicBezTo>
                  <a:cubicBezTo>
                    <a:pt x="294" y="345"/>
                    <a:pt x="294" y="345"/>
                    <a:pt x="294" y="345"/>
                  </a:cubicBezTo>
                  <a:cubicBezTo>
                    <a:pt x="294" y="344"/>
                    <a:pt x="294" y="343"/>
                    <a:pt x="295" y="343"/>
                  </a:cubicBezTo>
                  <a:cubicBezTo>
                    <a:pt x="294" y="342"/>
                    <a:pt x="294" y="341"/>
                    <a:pt x="293" y="340"/>
                  </a:cubicBezTo>
                  <a:cubicBezTo>
                    <a:pt x="293" y="340"/>
                    <a:pt x="293" y="340"/>
                    <a:pt x="293" y="340"/>
                  </a:cubicBezTo>
                  <a:cubicBezTo>
                    <a:pt x="293" y="339"/>
                    <a:pt x="293" y="339"/>
                    <a:pt x="293" y="339"/>
                  </a:cubicBezTo>
                  <a:cubicBezTo>
                    <a:pt x="293" y="339"/>
                    <a:pt x="293" y="339"/>
                    <a:pt x="293" y="339"/>
                  </a:cubicBezTo>
                  <a:cubicBezTo>
                    <a:pt x="293" y="339"/>
                    <a:pt x="293" y="339"/>
                    <a:pt x="293" y="339"/>
                  </a:cubicBezTo>
                  <a:cubicBezTo>
                    <a:pt x="293" y="339"/>
                    <a:pt x="293" y="339"/>
                    <a:pt x="293" y="339"/>
                  </a:cubicBezTo>
                  <a:cubicBezTo>
                    <a:pt x="293" y="336"/>
                    <a:pt x="294" y="331"/>
                    <a:pt x="295" y="331"/>
                  </a:cubicBezTo>
                  <a:cubicBezTo>
                    <a:pt x="296" y="330"/>
                    <a:pt x="293" y="329"/>
                    <a:pt x="293" y="329"/>
                  </a:cubicBezTo>
                  <a:cubicBezTo>
                    <a:pt x="293" y="329"/>
                    <a:pt x="296" y="326"/>
                    <a:pt x="301" y="323"/>
                  </a:cubicBezTo>
                  <a:cubicBezTo>
                    <a:pt x="306" y="320"/>
                    <a:pt x="306" y="320"/>
                    <a:pt x="306" y="320"/>
                  </a:cubicBezTo>
                  <a:cubicBezTo>
                    <a:pt x="302" y="320"/>
                    <a:pt x="302" y="320"/>
                    <a:pt x="302" y="320"/>
                  </a:cubicBezTo>
                  <a:cubicBezTo>
                    <a:pt x="302" y="320"/>
                    <a:pt x="302" y="320"/>
                    <a:pt x="303" y="319"/>
                  </a:cubicBezTo>
                  <a:cubicBezTo>
                    <a:pt x="301" y="320"/>
                    <a:pt x="300" y="320"/>
                    <a:pt x="298" y="320"/>
                  </a:cubicBezTo>
                  <a:cubicBezTo>
                    <a:pt x="296" y="321"/>
                    <a:pt x="297" y="321"/>
                    <a:pt x="298" y="320"/>
                  </a:cubicBezTo>
                  <a:cubicBezTo>
                    <a:pt x="297" y="319"/>
                    <a:pt x="297" y="319"/>
                    <a:pt x="297" y="319"/>
                  </a:cubicBezTo>
                  <a:cubicBezTo>
                    <a:pt x="298" y="318"/>
                    <a:pt x="298" y="318"/>
                    <a:pt x="298" y="318"/>
                  </a:cubicBezTo>
                  <a:cubicBezTo>
                    <a:pt x="299" y="316"/>
                    <a:pt x="298" y="316"/>
                    <a:pt x="298" y="316"/>
                  </a:cubicBezTo>
                  <a:cubicBezTo>
                    <a:pt x="298" y="316"/>
                    <a:pt x="299" y="313"/>
                    <a:pt x="300" y="313"/>
                  </a:cubicBezTo>
                  <a:cubicBezTo>
                    <a:pt x="300" y="313"/>
                    <a:pt x="299" y="312"/>
                    <a:pt x="299" y="312"/>
                  </a:cubicBezTo>
                  <a:cubicBezTo>
                    <a:pt x="299" y="312"/>
                    <a:pt x="300" y="311"/>
                    <a:pt x="302" y="310"/>
                  </a:cubicBezTo>
                  <a:cubicBezTo>
                    <a:pt x="303" y="310"/>
                    <a:pt x="303" y="310"/>
                    <a:pt x="303" y="310"/>
                  </a:cubicBezTo>
                  <a:cubicBezTo>
                    <a:pt x="303" y="309"/>
                    <a:pt x="303" y="309"/>
                    <a:pt x="303" y="309"/>
                  </a:cubicBezTo>
                  <a:cubicBezTo>
                    <a:pt x="302" y="309"/>
                    <a:pt x="302" y="309"/>
                    <a:pt x="302" y="309"/>
                  </a:cubicBezTo>
                  <a:cubicBezTo>
                    <a:pt x="302" y="309"/>
                    <a:pt x="303" y="309"/>
                    <a:pt x="303" y="309"/>
                  </a:cubicBezTo>
                  <a:cubicBezTo>
                    <a:pt x="303" y="308"/>
                    <a:pt x="303" y="308"/>
                    <a:pt x="303" y="308"/>
                  </a:cubicBezTo>
                  <a:cubicBezTo>
                    <a:pt x="303" y="308"/>
                    <a:pt x="303" y="308"/>
                    <a:pt x="303" y="308"/>
                  </a:cubicBezTo>
                  <a:cubicBezTo>
                    <a:pt x="303" y="308"/>
                    <a:pt x="303" y="308"/>
                    <a:pt x="303" y="307"/>
                  </a:cubicBezTo>
                  <a:cubicBezTo>
                    <a:pt x="303" y="307"/>
                    <a:pt x="304" y="307"/>
                    <a:pt x="304" y="308"/>
                  </a:cubicBezTo>
                  <a:cubicBezTo>
                    <a:pt x="304" y="308"/>
                    <a:pt x="304" y="308"/>
                    <a:pt x="304" y="308"/>
                  </a:cubicBezTo>
                  <a:cubicBezTo>
                    <a:pt x="305" y="308"/>
                    <a:pt x="306" y="308"/>
                    <a:pt x="306" y="308"/>
                  </a:cubicBezTo>
                  <a:cubicBezTo>
                    <a:pt x="308" y="307"/>
                    <a:pt x="308" y="307"/>
                    <a:pt x="310" y="305"/>
                  </a:cubicBezTo>
                  <a:cubicBezTo>
                    <a:pt x="310" y="304"/>
                    <a:pt x="311" y="303"/>
                    <a:pt x="311" y="303"/>
                  </a:cubicBezTo>
                  <a:cubicBezTo>
                    <a:pt x="310" y="306"/>
                    <a:pt x="310" y="306"/>
                    <a:pt x="310" y="306"/>
                  </a:cubicBezTo>
                  <a:cubicBezTo>
                    <a:pt x="310" y="306"/>
                    <a:pt x="311" y="308"/>
                    <a:pt x="311" y="309"/>
                  </a:cubicBezTo>
                  <a:cubicBezTo>
                    <a:pt x="311" y="310"/>
                    <a:pt x="311" y="313"/>
                    <a:pt x="310" y="314"/>
                  </a:cubicBezTo>
                  <a:cubicBezTo>
                    <a:pt x="310" y="314"/>
                    <a:pt x="310" y="313"/>
                    <a:pt x="310" y="313"/>
                  </a:cubicBezTo>
                  <a:cubicBezTo>
                    <a:pt x="310" y="313"/>
                    <a:pt x="309" y="314"/>
                    <a:pt x="308" y="315"/>
                  </a:cubicBezTo>
                  <a:cubicBezTo>
                    <a:pt x="310" y="315"/>
                    <a:pt x="310" y="314"/>
                    <a:pt x="311" y="314"/>
                  </a:cubicBezTo>
                  <a:cubicBezTo>
                    <a:pt x="316" y="312"/>
                    <a:pt x="317" y="311"/>
                    <a:pt x="319" y="308"/>
                  </a:cubicBezTo>
                  <a:cubicBezTo>
                    <a:pt x="319" y="308"/>
                    <a:pt x="319" y="308"/>
                    <a:pt x="319" y="308"/>
                  </a:cubicBezTo>
                  <a:cubicBezTo>
                    <a:pt x="319" y="306"/>
                    <a:pt x="319" y="306"/>
                    <a:pt x="319" y="306"/>
                  </a:cubicBezTo>
                  <a:cubicBezTo>
                    <a:pt x="320" y="306"/>
                    <a:pt x="320" y="306"/>
                    <a:pt x="320" y="306"/>
                  </a:cubicBezTo>
                  <a:cubicBezTo>
                    <a:pt x="318" y="305"/>
                    <a:pt x="316" y="304"/>
                    <a:pt x="314" y="303"/>
                  </a:cubicBezTo>
                  <a:cubicBezTo>
                    <a:pt x="314" y="303"/>
                    <a:pt x="314" y="303"/>
                    <a:pt x="314" y="303"/>
                  </a:cubicBezTo>
                  <a:cubicBezTo>
                    <a:pt x="313" y="303"/>
                    <a:pt x="313" y="303"/>
                    <a:pt x="313" y="303"/>
                  </a:cubicBezTo>
                  <a:cubicBezTo>
                    <a:pt x="309" y="302"/>
                    <a:pt x="304" y="301"/>
                    <a:pt x="298" y="301"/>
                  </a:cubicBezTo>
                  <a:cubicBezTo>
                    <a:pt x="298" y="302"/>
                    <a:pt x="298" y="303"/>
                    <a:pt x="298" y="303"/>
                  </a:cubicBezTo>
                  <a:cubicBezTo>
                    <a:pt x="296" y="303"/>
                    <a:pt x="293" y="302"/>
                    <a:pt x="292" y="300"/>
                  </a:cubicBezTo>
                  <a:cubicBezTo>
                    <a:pt x="292" y="300"/>
                    <a:pt x="292" y="300"/>
                    <a:pt x="292" y="300"/>
                  </a:cubicBezTo>
                  <a:cubicBezTo>
                    <a:pt x="292" y="299"/>
                    <a:pt x="292" y="299"/>
                    <a:pt x="292" y="299"/>
                  </a:cubicBezTo>
                  <a:cubicBezTo>
                    <a:pt x="292" y="299"/>
                    <a:pt x="292" y="299"/>
                    <a:pt x="291" y="299"/>
                  </a:cubicBezTo>
                  <a:cubicBezTo>
                    <a:pt x="292" y="303"/>
                    <a:pt x="292" y="303"/>
                    <a:pt x="292" y="303"/>
                  </a:cubicBezTo>
                  <a:cubicBezTo>
                    <a:pt x="290" y="299"/>
                    <a:pt x="290" y="299"/>
                    <a:pt x="290" y="299"/>
                  </a:cubicBezTo>
                  <a:cubicBezTo>
                    <a:pt x="290" y="298"/>
                    <a:pt x="289" y="298"/>
                    <a:pt x="289" y="298"/>
                  </a:cubicBezTo>
                  <a:cubicBezTo>
                    <a:pt x="289" y="298"/>
                    <a:pt x="289" y="298"/>
                    <a:pt x="289" y="298"/>
                  </a:cubicBezTo>
                  <a:cubicBezTo>
                    <a:pt x="288" y="298"/>
                    <a:pt x="289" y="298"/>
                    <a:pt x="289" y="298"/>
                  </a:cubicBezTo>
                  <a:cubicBezTo>
                    <a:pt x="284" y="296"/>
                    <a:pt x="279" y="294"/>
                    <a:pt x="274" y="289"/>
                  </a:cubicBezTo>
                  <a:cubicBezTo>
                    <a:pt x="274" y="289"/>
                    <a:pt x="272" y="289"/>
                    <a:pt x="271" y="289"/>
                  </a:cubicBezTo>
                  <a:cubicBezTo>
                    <a:pt x="268" y="288"/>
                    <a:pt x="263" y="285"/>
                    <a:pt x="263" y="285"/>
                  </a:cubicBezTo>
                  <a:cubicBezTo>
                    <a:pt x="262" y="284"/>
                    <a:pt x="264" y="284"/>
                    <a:pt x="264" y="284"/>
                  </a:cubicBezTo>
                  <a:cubicBezTo>
                    <a:pt x="264" y="283"/>
                    <a:pt x="258" y="278"/>
                    <a:pt x="258" y="277"/>
                  </a:cubicBezTo>
                  <a:cubicBezTo>
                    <a:pt x="258" y="275"/>
                    <a:pt x="260" y="276"/>
                    <a:pt x="260" y="276"/>
                  </a:cubicBezTo>
                  <a:cubicBezTo>
                    <a:pt x="260" y="276"/>
                    <a:pt x="258" y="275"/>
                    <a:pt x="258" y="270"/>
                  </a:cubicBezTo>
                  <a:cubicBezTo>
                    <a:pt x="259" y="267"/>
                    <a:pt x="259" y="262"/>
                    <a:pt x="260" y="258"/>
                  </a:cubicBezTo>
                  <a:cubicBezTo>
                    <a:pt x="261" y="256"/>
                    <a:pt x="260" y="257"/>
                    <a:pt x="261" y="259"/>
                  </a:cubicBezTo>
                  <a:cubicBezTo>
                    <a:pt x="262" y="258"/>
                    <a:pt x="262" y="258"/>
                    <a:pt x="262" y="258"/>
                  </a:cubicBezTo>
                  <a:cubicBezTo>
                    <a:pt x="264" y="262"/>
                    <a:pt x="264" y="262"/>
                    <a:pt x="264" y="262"/>
                  </a:cubicBezTo>
                  <a:cubicBezTo>
                    <a:pt x="266" y="264"/>
                    <a:pt x="267" y="263"/>
                    <a:pt x="267" y="263"/>
                  </a:cubicBezTo>
                  <a:cubicBezTo>
                    <a:pt x="267" y="263"/>
                    <a:pt x="272" y="266"/>
                    <a:pt x="272" y="267"/>
                  </a:cubicBezTo>
                  <a:cubicBezTo>
                    <a:pt x="272" y="268"/>
                    <a:pt x="273" y="266"/>
                    <a:pt x="273" y="266"/>
                  </a:cubicBezTo>
                  <a:cubicBezTo>
                    <a:pt x="273" y="266"/>
                    <a:pt x="274" y="269"/>
                    <a:pt x="274" y="273"/>
                  </a:cubicBezTo>
                  <a:cubicBezTo>
                    <a:pt x="274" y="277"/>
                    <a:pt x="274" y="277"/>
                    <a:pt x="274" y="277"/>
                  </a:cubicBezTo>
                  <a:cubicBezTo>
                    <a:pt x="276" y="274"/>
                    <a:pt x="276" y="274"/>
                    <a:pt x="276" y="274"/>
                  </a:cubicBezTo>
                  <a:cubicBezTo>
                    <a:pt x="276" y="274"/>
                    <a:pt x="277" y="278"/>
                    <a:pt x="276" y="282"/>
                  </a:cubicBezTo>
                  <a:cubicBezTo>
                    <a:pt x="276" y="285"/>
                    <a:pt x="275" y="286"/>
                    <a:pt x="276" y="288"/>
                  </a:cubicBezTo>
                  <a:cubicBezTo>
                    <a:pt x="278" y="290"/>
                    <a:pt x="281" y="292"/>
                    <a:pt x="284" y="293"/>
                  </a:cubicBezTo>
                  <a:cubicBezTo>
                    <a:pt x="285" y="288"/>
                    <a:pt x="285" y="288"/>
                    <a:pt x="285" y="288"/>
                  </a:cubicBezTo>
                  <a:cubicBezTo>
                    <a:pt x="285" y="294"/>
                    <a:pt x="285" y="294"/>
                    <a:pt x="285" y="294"/>
                  </a:cubicBezTo>
                  <a:cubicBezTo>
                    <a:pt x="286" y="294"/>
                    <a:pt x="286" y="294"/>
                    <a:pt x="286" y="295"/>
                  </a:cubicBezTo>
                  <a:cubicBezTo>
                    <a:pt x="286" y="294"/>
                    <a:pt x="286" y="294"/>
                    <a:pt x="286" y="294"/>
                  </a:cubicBezTo>
                  <a:cubicBezTo>
                    <a:pt x="286" y="294"/>
                    <a:pt x="287" y="295"/>
                    <a:pt x="287" y="295"/>
                  </a:cubicBezTo>
                  <a:cubicBezTo>
                    <a:pt x="288" y="295"/>
                    <a:pt x="289" y="295"/>
                    <a:pt x="290" y="296"/>
                  </a:cubicBezTo>
                  <a:cubicBezTo>
                    <a:pt x="291" y="296"/>
                    <a:pt x="291" y="296"/>
                    <a:pt x="291" y="296"/>
                  </a:cubicBezTo>
                  <a:cubicBezTo>
                    <a:pt x="290" y="296"/>
                    <a:pt x="290" y="296"/>
                    <a:pt x="290" y="296"/>
                  </a:cubicBezTo>
                  <a:cubicBezTo>
                    <a:pt x="291" y="296"/>
                    <a:pt x="291" y="296"/>
                    <a:pt x="291" y="296"/>
                  </a:cubicBezTo>
                  <a:cubicBezTo>
                    <a:pt x="292" y="296"/>
                    <a:pt x="292" y="297"/>
                    <a:pt x="293" y="297"/>
                  </a:cubicBezTo>
                  <a:cubicBezTo>
                    <a:pt x="293" y="296"/>
                    <a:pt x="293" y="296"/>
                    <a:pt x="294" y="295"/>
                  </a:cubicBezTo>
                  <a:cubicBezTo>
                    <a:pt x="296" y="296"/>
                    <a:pt x="298" y="297"/>
                    <a:pt x="298" y="298"/>
                  </a:cubicBezTo>
                  <a:cubicBezTo>
                    <a:pt x="302" y="299"/>
                    <a:pt x="307" y="299"/>
                    <a:pt x="311" y="300"/>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4" y="301"/>
                    <a:pt x="314" y="301"/>
                    <a:pt x="314" y="301"/>
                  </a:cubicBezTo>
                  <a:cubicBezTo>
                    <a:pt x="315" y="301"/>
                    <a:pt x="315" y="301"/>
                    <a:pt x="316" y="301"/>
                  </a:cubicBezTo>
                  <a:cubicBezTo>
                    <a:pt x="316" y="301"/>
                    <a:pt x="317" y="300"/>
                    <a:pt x="317" y="301"/>
                  </a:cubicBezTo>
                  <a:cubicBezTo>
                    <a:pt x="317" y="301"/>
                    <a:pt x="317" y="301"/>
                    <a:pt x="317" y="301"/>
                  </a:cubicBezTo>
                  <a:cubicBezTo>
                    <a:pt x="318" y="302"/>
                    <a:pt x="320" y="303"/>
                    <a:pt x="321" y="304"/>
                  </a:cubicBezTo>
                  <a:cubicBezTo>
                    <a:pt x="322" y="302"/>
                    <a:pt x="322" y="301"/>
                    <a:pt x="322" y="300"/>
                  </a:cubicBezTo>
                  <a:cubicBezTo>
                    <a:pt x="322" y="300"/>
                    <a:pt x="322" y="300"/>
                    <a:pt x="321" y="300"/>
                  </a:cubicBezTo>
                  <a:cubicBezTo>
                    <a:pt x="316" y="298"/>
                    <a:pt x="310" y="294"/>
                    <a:pt x="309" y="293"/>
                  </a:cubicBezTo>
                  <a:cubicBezTo>
                    <a:pt x="308" y="291"/>
                    <a:pt x="311" y="292"/>
                    <a:pt x="311" y="292"/>
                  </a:cubicBezTo>
                  <a:cubicBezTo>
                    <a:pt x="312" y="291"/>
                    <a:pt x="303" y="283"/>
                    <a:pt x="303" y="281"/>
                  </a:cubicBezTo>
                  <a:cubicBezTo>
                    <a:pt x="303" y="279"/>
                    <a:pt x="306" y="280"/>
                    <a:pt x="306" y="280"/>
                  </a:cubicBezTo>
                  <a:cubicBezTo>
                    <a:pt x="306" y="280"/>
                    <a:pt x="302" y="279"/>
                    <a:pt x="303" y="272"/>
                  </a:cubicBezTo>
                  <a:cubicBezTo>
                    <a:pt x="305" y="266"/>
                    <a:pt x="306" y="260"/>
                    <a:pt x="307" y="254"/>
                  </a:cubicBezTo>
                  <a:cubicBezTo>
                    <a:pt x="308" y="250"/>
                    <a:pt x="307" y="251"/>
                    <a:pt x="308" y="254"/>
                  </a:cubicBezTo>
                  <a:cubicBezTo>
                    <a:pt x="310" y="254"/>
                    <a:pt x="310" y="254"/>
                    <a:pt x="310" y="254"/>
                  </a:cubicBezTo>
                  <a:cubicBezTo>
                    <a:pt x="313" y="259"/>
                    <a:pt x="313" y="259"/>
                    <a:pt x="313" y="259"/>
                  </a:cubicBezTo>
                  <a:cubicBezTo>
                    <a:pt x="316" y="263"/>
                    <a:pt x="317" y="261"/>
                    <a:pt x="317" y="261"/>
                  </a:cubicBezTo>
                  <a:cubicBezTo>
                    <a:pt x="317" y="261"/>
                    <a:pt x="324" y="266"/>
                    <a:pt x="324" y="268"/>
                  </a:cubicBezTo>
                  <a:cubicBezTo>
                    <a:pt x="323" y="269"/>
                    <a:pt x="326" y="267"/>
                    <a:pt x="326" y="267"/>
                  </a:cubicBezTo>
                  <a:cubicBezTo>
                    <a:pt x="326" y="267"/>
                    <a:pt x="327" y="270"/>
                    <a:pt x="327" y="277"/>
                  </a:cubicBezTo>
                  <a:cubicBezTo>
                    <a:pt x="327" y="283"/>
                    <a:pt x="327" y="283"/>
                    <a:pt x="327" y="283"/>
                  </a:cubicBezTo>
                  <a:cubicBezTo>
                    <a:pt x="329" y="279"/>
                    <a:pt x="329" y="279"/>
                    <a:pt x="329" y="279"/>
                  </a:cubicBezTo>
                  <a:cubicBezTo>
                    <a:pt x="329" y="279"/>
                    <a:pt x="332" y="284"/>
                    <a:pt x="329" y="290"/>
                  </a:cubicBezTo>
                  <a:cubicBezTo>
                    <a:pt x="328" y="295"/>
                    <a:pt x="328" y="296"/>
                    <a:pt x="329" y="300"/>
                  </a:cubicBezTo>
                  <a:cubicBezTo>
                    <a:pt x="331" y="303"/>
                    <a:pt x="332" y="305"/>
                    <a:pt x="333" y="306"/>
                  </a:cubicBezTo>
                  <a:cubicBezTo>
                    <a:pt x="334" y="306"/>
                    <a:pt x="334" y="306"/>
                    <a:pt x="334" y="306"/>
                  </a:cubicBezTo>
                  <a:cubicBezTo>
                    <a:pt x="334" y="299"/>
                    <a:pt x="334" y="299"/>
                    <a:pt x="334" y="299"/>
                  </a:cubicBezTo>
                  <a:cubicBezTo>
                    <a:pt x="337" y="306"/>
                    <a:pt x="337" y="306"/>
                    <a:pt x="337" y="306"/>
                  </a:cubicBezTo>
                  <a:cubicBezTo>
                    <a:pt x="337" y="306"/>
                    <a:pt x="337" y="306"/>
                    <a:pt x="338" y="306"/>
                  </a:cubicBezTo>
                  <a:cubicBezTo>
                    <a:pt x="338" y="306"/>
                    <a:pt x="338" y="307"/>
                    <a:pt x="338" y="307"/>
                  </a:cubicBezTo>
                  <a:cubicBezTo>
                    <a:pt x="341" y="308"/>
                    <a:pt x="343" y="309"/>
                    <a:pt x="346" y="310"/>
                  </a:cubicBezTo>
                  <a:cubicBezTo>
                    <a:pt x="347" y="310"/>
                    <a:pt x="347" y="310"/>
                    <a:pt x="347" y="310"/>
                  </a:cubicBezTo>
                  <a:cubicBezTo>
                    <a:pt x="355" y="303"/>
                    <a:pt x="355" y="303"/>
                    <a:pt x="355" y="303"/>
                  </a:cubicBezTo>
                  <a:cubicBezTo>
                    <a:pt x="349" y="311"/>
                    <a:pt x="349" y="311"/>
                    <a:pt x="349" y="311"/>
                  </a:cubicBezTo>
                  <a:cubicBezTo>
                    <a:pt x="349" y="311"/>
                    <a:pt x="349" y="311"/>
                    <a:pt x="349" y="311"/>
                  </a:cubicBezTo>
                  <a:cubicBezTo>
                    <a:pt x="349" y="311"/>
                    <a:pt x="349" y="311"/>
                    <a:pt x="349" y="311"/>
                  </a:cubicBezTo>
                  <a:cubicBezTo>
                    <a:pt x="350" y="311"/>
                    <a:pt x="350" y="311"/>
                    <a:pt x="350" y="311"/>
                  </a:cubicBezTo>
                  <a:cubicBezTo>
                    <a:pt x="350" y="312"/>
                    <a:pt x="350" y="312"/>
                    <a:pt x="350" y="312"/>
                  </a:cubicBezTo>
                  <a:cubicBezTo>
                    <a:pt x="350" y="311"/>
                    <a:pt x="350" y="311"/>
                    <a:pt x="350" y="311"/>
                  </a:cubicBezTo>
                  <a:cubicBezTo>
                    <a:pt x="350" y="311"/>
                    <a:pt x="351" y="311"/>
                    <a:pt x="351" y="311"/>
                  </a:cubicBezTo>
                  <a:cubicBezTo>
                    <a:pt x="351" y="312"/>
                    <a:pt x="351" y="312"/>
                    <a:pt x="351" y="312"/>
                  </a:cubicBezTo>
                  <a:cubicBezTo>
                    <a:pt x="358" y="316"/>
                    <a:pt x="365" y="321"/>
                    <a:pt x="373" y="325"/>
                  </a:cubicBezTo>
                  <a:cubicBezTo>
                    <a:pt x="369" y="322"/>
                    <a:pt x="369" y="322"/>
                    <a:pt x="369" y="322"/>
                  </a:cubicBezTo>
                  <a:cubicBezTo>
                    <a:pt x="369" y="322"/>
                    <a:pt x="369" y="322"/>
                    <a:pt x="369" y="322"/>
                  </a:cubicBezTo>
                  <a:cubicBezTo>
                    <a:pt x="368" y="321"/>
                    <a:pt x="366" y="320"/>
                    <a:pt x="365" y="320"/>
                  </a:cubicBezTo>
                  <a:cubicBezTo>
                    <a:pt x="362" y="319"/>
                    <a:pt x="360" y="318"/>
                    <a:pt x="360" y="317"/>
                  </a:cubicBezTo>
                  <a:cubicBezTo>
                    <a:pt x="359" y="316"/>
                    <a:pt x="361" y="316"/>
                    <a:pt x="361" y="316"/>
                  </a:cubicBezTo>
                  <a:cubicBezTo>
                    <a:pt x="361" y="316"/>
                    <a:pt x="357" y="311"/>
                    <a:pt x="357" y="310"/>
                  </a:cubicBezTo>
                  <a:cubicBezTo>
                    <a:pt x="357" y="309"/>
                    <a:pt x="358" y="310"/>
                    <a:pt x="358" y="310"/>
                  </a:cubicBezTo>
                  <a:cubicBezTo>
                    <a:pt x="358" y="310"/>
                    <a:pt x="356" y="309"/>
                    <a:pt x="357" y="305"/>
                  </a:cubicBezTo>
                  <a:cubicBezTo>
                    <a:pt x="357" y="304"/>
                    <a:pt x="357" y="304"/>
                    <a:pt x="357" y="304"/>
                  </a:cubicBezTo>
                  <a:cubicBezTo>
                    <a:pt x="357" y="304"/>
                    <a:pt x="357" y="303"/>
                    <a:pt x="357" y="303"/>
                  </a:cubicBezTo>
                  <a:cubicBezTo>
                    <a:pt x="358" y="300"/>
                    <a:pt x="358" y="299"/>
                    <a:pt x="359" y="297"/>
                  </a:cubicBezTo>
                  <a:cubicBezTo>
                    <a:pt x="359" y="296"/>
                    <a:pt x="359" y="296"/>
                    <a:pt x="359" y="296"/>
                  </a:cubicBezTo>
                  <a:cubicBezTo>
                    <a:pt x="361" y="292"/>
                    <a:pt x="359" y="293"/>
                    <a:pt x="362" y="296"/>
                  </a:cubicBezTo>
                  <a:cubicBezTo>
                    <a:pt x="364" y="301"/>
                    <a:pt x="365" y="299"/>
                    <a:pt x="365" y="299"/>
                  </a:cubicBezTo>
                  <a:cubicBezTo>
                    <a:pt x="365" y="299"/>
                    <a:pt x="369" y="303"/>
                    <a:pt x="369" y="303"/>
                  </a:cubicBezTo>
                  <a:cubicBezTo>
                    <a:pt x="368" y="304"/>
                    <a:pt x="370" y="303"/>
                    <a:pt x="370" y="303"/>
                  </a:cubicBezTo>
                  <a:cubicBezTo>
                    <a:pt x="370" y="303"/>
                    <a:pt x="370" y="305"/>
                    <a:pt x="370" y="308"/>
                  </a:cubicBezTo>
                  <a:cubicBezTo>
                    <a:pt x="369" y="312"/>
                    <a:pt x="370" y="312"/>
                    <a:pt x="370" y="312"/>
                  </a:cubicBezTo>
                  <a:cubicBezTo>
                    <a:pt x="371" y="311"/>
                    <a:pt x="371" y="311"/>
                    <a:pt x="371" y="311"/>
                  </a:cubicBezTo>
                  <a:cubicBezTo>
                    <a:pt x="371" y="311"/>
                    <a:pt x="371" y="313"/>
                    <a:pt x="371" y="316"/>
                  </a:cubicBezTo>
                  <a:cubicBezTo>
                    <a:pt x="370" y="318"/>
                    <a:pt x="370" y="319"/>
                    <a:pt x="370" y="320"/>
                  </a:cubicBezTo>
                  <a:cubicBezTo>
                    <a:pt x="370" y="320"/>
                    <a:pt x="370" y="320"/>
                    <a:pt x="370" y="320"/>
                  </a:cubicBezTo>
                  <a:cubicBezTo>
                    <a:pt x="370" y="320"/>
                    <a:pt x="370" y="320"/>
                    <a:pt x="370" y="321"/>
                  </a:cubicBezTo>
                  <a:cubicBezTo>
                    <a:pt x="371" y="321"/>
                    <a:pt x="371" y="322"/>
                    <a:pt x="371" y="322"/>
                  </a:cubicBezTo>
                  <a:cubicBezTo>
                    <a:pt x="371" y="322"/>
                    <a:pt x="371" y="324"/>
                    <a:pt x="372" y="324"/>
                  </a:cubicBezTo>
                  <a:cubicBezTo>
                    <a:pt x="373" y="325"/>
                    <a:pt x="373" y="325"/>
                    <a:pt x="373" y="325"/>
                  </a:cubicBezTo>
                  <a:cubicBezTo>
                    <a:pt x="373" y="325"/>
                    <a:pt x="373" y="325"/>
                    <a:pt x="373" y="325"/>
                  </a:cubicBezTo>
                  <a:cubicBezTo>
                    <a:pt x="374" y="326"/>
                    <a:pt x="375" y="327"/>
                    <a:pt x="376" y="327"/>
                  </a:cubicBezTo>
                  <a:cubicBezTo>
                    <a:pt x="376" y="327"/>
                    <a:pt x="376" y="327"/>
                    <a:pt x="376" y="327"/>
                  </a:cubicBezTo>
                  <a:cubicBezTo>
                    <a:pt x="376" y="320"/>
                    <a:pt x="376" y="320"/>
                    <a:pt x="376" y="320"/>
                  </a:cubicBezTo>
                  <a:cubicBezTo>
                    <a:pt x="379" y="327"/>
                    <a:pt x="379" y="327"/>
                    <a:pt x="379" y="327"/>
                  </a:cubicBezTo>
                  <a:cubicBezTo>
                    <a:pt x="379" y="327"/>
                    <a:pt x="379" y="327"/>
                    <a:pt x="379" y="327"/>
                  </a:cubicBezTo>
                  <a:cubicBezTo>
                    <a:pt x="380" y="326"/>
                    <a:pt x="379" y="329"/>
                    <a:pt x="379" y="329"/>
                  </a:cubicBezTo>
                  <a:cubicBezTo>
                    <a:pt x="379" y="329"/>
                    <a:pt x="379" y="329"/>
                    <a:pt x="379" y="329"/>
                  </a:cubicBezTo>
                  <a:cubicBezTo>
                    <a:pt x="381" y="330"/>
                    <a:pt x="384" y="330"/>
                    <a:pt x="386" y="331"/>
                  </a:cubicBezTo>
                  <a:cubicBezTo>
                    <a:pt x="386" y="331"/>
                    <a:pt x="388" y="330"/>
                    <a:pt x="388" y="331"/>
                  </a:cubicBezTo>
                  <a:cubicBezTo>
                    <a:pt x="389" y="331"/>
                    <a:pt x="388" y="332"/>
                    <a:pt x="388" y="332"/>
                  </a:cubicBezTo>
                  <a:cubicBezTo>
                    <a:pt x="390" y="333"/>
                    <a:pt x="391" y="334"/>
                    <a:pt x="394" y="334"/>
                  </a:cubicBezTo>
                  <a:cubicBezTo>
                    <a:pt x="394" y="334"/>
                    <a:pt x="394" y="334"/>
                    <a:pt x="395" y="334"/>
                  </a:cubicBezTo>
                  <a:cubicBezTo>
                    <a:pt x="395" y="334"/>
                    <a:pt x="394" y="334"/>
                    <a:pt x="395" y="334"/>
                  </a:cubicBezTo>
                  <a:cubicBezTo>
                    <a:pt x="395" y="334"/>
                    <a:pt x="395" y="334"/>
                    <a:pt x="395" y="334"/>
                  </a:cubicBezTo>
                  <a:cubicBezTo>
                    <a:pt x="401" y="331"/>
                    <a:pt x="401" y="331"/>
                    <a:pt x="401" y="331"/>
                  </a:cubicBezTo>
                  <a:cubicBezTo>
                    <a:pt x="397" y="335"/>
                    <a:pt x="397" y="335"/>
                    <a:pt x="397" y="335"/>
                  </a:cubicBezTo>
                  <a:cubicBezTo>
                    <a:pt x="403" y="337"/>
                    <a:pt x="409" y="337"/>
                    <a:pt x="415" y="337"/>
                  </a:cubicBezTo>
                  <a:cubicBezTo>
                    <a:pt x="414" y="337"/>
                    <a:pt x="414" y="337"/>
                    <a:pt x="414" y="337"/>
                  </a:cubicBezTo>
                  <a:cubicBezTo>
                    <a:pt x="413" y="337"/>
                    <a:pt x="415" y="337"/>
                    <a:pt x="415" y="337"/>
                  </a:cubicBezTo>
                  <a:cubicBezTo>
                    <a:pt x="415" y="337"/>
                    <a:pt x="412" y="336"/>
                    <a:pt x="412" y="335"/>
                  </a:cubicBezTo>
                  <a:cubicBezTo>
                    <a:pt x="412" y="335"/>
                    <a:pt x="413" y="335"/>
                    <a:pt x="413" y="335"/>
                  </a:cubicBezTo>
                  <a:cubicBezTo>
                    <a:pt x="413" y="335"/>
                    <a:pt x="412" y="335"/>
                    <a:pt x="412" y="334"/>
                  </a:cubicBezTo>
                  <a:cubicBezTo>
                    <a:pt x="412" y="332"/>
                    <a:pt x="412" y="331"/>
                    <a:pt x="412" y="330"/>
                  </a:cubicBezTo>
                  <a:cubicBezTo>
                    <a:pt x="412" y="329"/>
                    <a:pt x="412" y="329"/>
                    <a:pt x="412" y="330"/>
                  </a:cubicBezTo>
                  <a:cubicBezTo>
                    <a:pt x="412" y="329"/>
                    <a:pt x="412" y="329"/>
                    <a:pt x="412" y="329"/>
                  </a:cubicBezTo>
                  <a:cubicBezTo>
                    <a:pt x="413" y="330"/>
                    <a:pt x="413" y="330"/>
                    <a:pt x="413" y="330"/>
                  </a:cubicBezTo>
                  <a:cubicBezTo>
                    <a:pt x="414" y="331"/>
                    <a:pt x="414" y="330"/>
                    <a:pt x="414" y="330"/>
                  </a:cubicBezTo>
                  <a:cubicBezTo>
                    <a:pt x="416" y="331"/>
                    <a:pt x="416" y="331"/>
                    <a:pt x="416" y="331"/>
                  </a:cubicBezTo>
                  <a:cubicBezTo>
                    <a:pt x="416" y="332"/>
                    <a:pt x="416" y="331"/>
                    <a:pt x="416" y="331"/>
                  </a:cubicBezTo>
                  <a:cubicBezTo>
                    <a:pt x="416" y="331"/>
                    <a:pt x="417" y="332"/>
                    <a:pt x="417" y="333"/>
                  </a:cubicBezTo>
                  <a:cubicBezTo>
                    <a:pt x="417" y="334"/>
                    <a:pt x="417" y="334"/>
                    <a:pt x="417" y="334"/>
                  </a:cubicBezTo>
                  <a:cubicBezTo>
                    <a:pt x="417" y="334"/>
                    <a:pt x="417" y="334"/>
                    <a:pt x="417" y="334"/>
                  </a:cubicBezTo>
                  <a:cubicBezTo>
                    <a:pt x="417" y="334"/>
                    <a:pt x="418" y="335"/>
                    <a:pt x="418" y="336"/>
                  </a:cubicBezTo>
                  <a:cubicBezTo>
                    <a:pt x="418" y="336"/>
                    <a:pt x="418" y="337"/>
                    <a:pt x="418" y="337"/>
                  </a:cubicBezTo>
                  <a:cubicBezTo>
                    <a:pt x="421" y="337"/>
                    <a:pt x="423" y="336"/>
                    <a:pt x="426" y="336"/>
                  </a:cubicBezTo>
                  <a:cubicBezTo>
                    <a:pt x="422" y="325"/>
                    <a:pt x="422" y="325"/>
                    <a:pt x="422" y="325"/>
                  </a:cubicBezTo>
                  <a:cubicBezTo>
                    <a:pt x="430" y="335"/>
                    <a:pt x="430" y="335"/>
                    <a:pt x="430" y="335"/>
                  </a:cubicBezTo>
                  <a:cubicBezTo>
                    <a:pt x="431" y="334"/>
                    <a:pt x="432" y="333"/>
                    <a:pt x="434" y="332"/>
                  </a:cubicBezTo>
                  <a:cubicBezTo>
                    <a:pt x="433" y="329"/>
                    <a:pt x="434" y="326"/>
                    <a:pt x="436" y="323"/>
                  </a:cubicBezTo>
                  <a:cubicBezTo>
                    <a:pt x="433" y="321"/>
                    <a:pt x="433" y="321"/>
                    <a:pt x="433" y="321"/>
                  </a:cubicBezTo>
                  <a:cubicBezTo>
                    <a:pt x="433" y="322"/>
                    <a:pt x="433" y="322"/>
                    <a:pt x="433" y="322"/>
                  </a:cubicBezTo>
                  <a:cubicBezTo>
                    <a:pt x="432" y="322"/>
                    <a:pt x="431" y="322"/>
                    <a:pt x="431" y="322"/>
                  </a:cubicBezTo>
                  <a:cubicBezTo>
                    <a:pt x="431" y="321"/>
                    <a:pt x="431" y="321"/>
                    <a:pt x="431" y="321"/>
                  </a:cubicBezTo>
                  <a:cubicBezTo>
                    <a:pt x="430" y="321"/>
                    <a:pt x="429" y="320"/>
                    <a:pt x="428" y="320"/>
                  </a:cubicBezTo>
                  <a:cubicBezTo>
                    <a:pt x="424" y="319"/>
                    <a:pt x="419" y="316"/>
                    <a:pt x="418" y="315"/>
                  </a:cubicBezTo>
                  <a:cubicBezTo>
                    <a:pt x="417" y="313"/>
                    <a:pt x="420" y="314"/>
                    <a:pt x="420" y="313"/>
                  </a:cubicBezTo>
                  <a:cubicBezTo>
                    <a:pt x="420" y="313"/>
                    <a:pt x="413" y="307"/>
                    <a:pt x="413" y="305"/>
                  </a:cubicBezTo>
                  <a:cubicBezTo>
                    <a:pt x="413" y="303"/>
                    <a:pt x="416" y="304"/>
                    <a:pt x="416" y="304"/>
                  </a:cubicBezTo>
                  <a:cubicBezTo>
                    <a:pt x="416" y="304"/>
                    <a:pt x="413" y="303"/>
                    <a:pt x="414" y="298"/>
                  </a:cubicBezTo>
                  <a:cubicBezTo>
                    <a:pt x="415" y="293"/>
                    <a:pt x="416" y="288"/>
                    <a:pt x="417" y="283"/>
                  </a:cubicBezTo>
                  <a:cubicBezTo>
                    <a:pt x="418" y="280"/>
                    <a:pt x="417" y="281"/>
                    <a:pt x="418" y="284"/>
                  </a:cubicBezTo>
                  <a:cubicBezTo>
                    <a:pt x="419" y="283"/>
                    <a:pt x="419" y="283"/>
                    <a:pt x="419" y="283"/>
                  </a:cubicBezTo>
                  <a:cubicBezTo>
                    <a:pt x="421" y="287"/>
                    <a:pt x="421" y="287"/>
                    <a:pt x="421" y="287"/>
                  </a:cubicBezTo>
                  <a:cubicBezTo>
                    <a:pt x="424" y="290"/>
                    <a:pt x="425" y="289"/>
                    <a:pt x="425" y="289"/>
                  </a:cubicBezTo>
                  <a:cubicBezTo>
                    <a:pt x="425" y="289"/>
                    <a:pt x="431" y="293"/>
                    <a:pt x="430" y="294"/>
                  </a:cubicBezTo>
                  <a:cubicBezTo>
                    <a:pt x="430" y="295"/>
                    <a:pt x="432" y="293"/>
                    <a:pt x="432" y="293"/>
                  </a:cubicBezTo>
                  <a:cubicBezTo>
                    <a:pt x="432" y="293"/>
                    <a:pt x="433" y="296"/>
                    <a:pt x="433" y="301"/>
                  </a:cubicBezTo>
                  <a:cubicBezTo>
                    <a:pt x="432" y="306"/>
                    <a:pt x="433" y="306"/>
                    <a:pt x="433" y="306"/>
                  </a:cubicBezTo>
                  <a:cubicBezTo>
                    <a:pt x="434" y="303"/>
                    <a:pt x="434" y="303"/>
                    <a:pt x="434" y="303"/>
                  </a:cubicBezTo>
                  <a:cubicBezTo>
                    <a:pt x="434" y="303"/>
                    <a:pt x="437" y="308"/>
                    <a:pt x="434" y="312"/>
                  </a:cubicBezTo>
                  <a:cubicBezTo>
                    <a:pt x="434" y="316"/>
                    <a:pt x="433" y="318"/>
                    <a:pt x="435" y="321"/>
                  </a:cubicBezTo>
                  <a:cubicBezTo>
                    <a:pt x="435" y="321"/>
                    <a:pt x="436" y="322"/>
                    <a:pt x="436" y="323"/>
                  </a:cubicBezTo>
                  <a:cubicBezTo>
                    <a:pt x="437" y="322"/>
                    <a:pt x="438" y="321"/>
                    <a:pt x="439" y="321"/>
                  </a:cubicBezTo>
                  <a:cubicBezTo>
                    <a:pt x="440" y="321"/>
                    <a:pt x="441" y="321"/>
                    <a:pt x="442" y="321"/>
                  </a:cubicBezTo>
                  <a:cubicBezTo>
                    <a:pt x="443" y="320"/>
                    <a:pt x="444" y="319"/>
                    <a:pt x="445" y="318"/>
                  </a:cubicBezTo>
                  <a:cubicBezTo>
                    <a:pt x="445" y="318"/>
                    <a:pt x="445" y="318"/>
                    <a:pt x="445" y="318"/>
                  </a:cubicBezTo>
                  <a:cubicBezTo>
                    <a:pt x="446" y="318"/>
                    <a:pt x="446" y="318"/>
                    <a:pt x="446" y="318"/>
                  </a:cubicBezTo>
                  <a:cubicBezTo>
                    <a:pt x="448" y="315"/>
                    <a:pt x="449" y="311"/>
                    <a:pt x="451" y="308"/>
                  </a:cubicBezTo>
                  <a:cubicBezTo>
                    <a:pt x="451" y="308"/>
                    <a:pt x="451" y="308"/>
                    <a:pt x="451" y="308"/>
                  </a:cubicBezTo>
                  <a:cubicBezTo>
                    <a:pt x="451" y="308"/>
                    <a:pt x="451" y="308"/>
                    <a:pt x="451" y="308"/>
                  </a:cubicBezTo>
                  <a:cubicBezTo>
                    <a:pt x="451" y="308"/>
                    <a:pt x="451" y="308"/>
                    <a:pt x="451" y="308"/>
                  </a:cubicBezTo>
                  <a:cubicBezTo>
                    <a:pt x="451" y="307"/>
                    <a:pt x="452" y="306"/>
                    <a:pt x="452" y="305"/>
                  </a:cubicBezTo>
                  <a:cubicBezTo>
                    <a:pt x="453" y="305"/>
                    <a:pt x="453" y="305"/>
                    <a:pt x="454" y="305"/>
                  </a:cubicBezTo>
                  <a:cubicBezTo>
                    <a:pt x="454" y="305"/>
                    <a:pt x="454" y="305"/>
                    <a:pt x="454" y="305"/>
                  </a:cubicBezTo>
                  <a:cubicBezTo>
                    <a:pt x="451" y="304"/>
                    <a:pt x="451" y="304"/>
                    <a:pt x="451" y="304"/>
                  </a:cubicBezTo>
                  <a:cubicBezTo>
                    <a:pt x="454" y="304"/>
                    <a:pt x="454" y="304"/>
                    <a:pt x="454" y="304"/>
                  </a:cubicBezTo>
                  <a:cubicBezTo>
                    <a:pt x="454" y="304"/>
                    <a:pt x="454" y="303"/>
                    <a:pt x="455" y="303"/>
                  </a:cubicBezTo>
                  <a:cubicBezTo>
                    <a:pt x="455" y="303"/>
                    <a:pt x="455" y="303"/>
                    <a:pt x="455" y="303"/>
                  </a:cubicBezTo>
                  <a:cubicBezTo>
                    <a:pt x="457" y="300"/>
                    <a:pt x="460" y="298"/>
                    <a:pt x="464" y="296"/>
                  </a:cubicBezTo>
                  <a:cubicBezTo>
                    <a:pt x="464" y="295"/>
                    <a:pt x="465" y="295"/>
                    <a:pt x="465" y="294"/>
                  </a:cubicBezTo>
                  <a:cubicBezTo>
                    <a:pt x="467" y="292"/>
                    <a:pt x="469" y="290"/>
                    <a:pt x="470" y="290"/>
                  </a:cubicBezTo>
                  <a:cubicBezTo>
                    <a:pt x="471" y="289"/>
                    <a:pt x="470" y="291"/>
                    <a:pt x="470" y="291"/>
                  </a:cubicBezTo>
                  <a:cubicBezTo>
                    <a:pt x="470" y="291"/>
                    <a:pt x="475" y="288"/>
                    <a:pt x="477" y="289"/>
                  </a:cubicBezTo>
                  <a:cubicBezTo>
                    <a:pt x="478" y="289"/>
                    <a:pt x="477" y="290"/>
                    <a:pt x="477" y="290"/>
                  </a:cubicBezTo>
                  <a:cubicBezTo>
                    <a:pt x="477" y="290"/>
                    <a:pt x="478" y="289"/>
                    <a:pt x="480" y="290"/>
                  </a:cubicBezTo>
                  <a:cubicBezTo>
                    <a:pt x="483" y="292"/>
                    <a:pt x="485" y="293"/>
                    <a:pt x="488" y="295"/>
                  </a:cubicBezTo>
                  <a:cubicBezTo>
                    <a:pt x="489" y="296"/>
                    <a:pt x="489" y="295"/>
                    <a:pt x="488" y="295"/>
                  </a:cubicBezTo>
                  <a:cubicBezTo>
                    <a:pt x="488" y="296"/>
                    <a:pt x="488" y="296"/>
                    <a:pt x="488" y="296"/>
                  </a:cubicBezTo>
                  <a:cubicBezTo>
                    <a:pt x="485" y="296"/>
                    <a:pt x="485" y="296"/>
                    <a:pt x="485" y="296"/>
                  </a:cubicBezTo>
                  <a:cubicBezTo>
                    <a:pt x="483" y="297"/>
                    <a:pt x="483" y="298"/>
                    <a:pt x="483" y="298"/>
                  </a:cubicBezTo>
                  <a:cubicBezTo>
                    <a:pt x="483" y="298"/>
                    <a:pt x="480" y="300"/>
                    <a:pt x="479" y="300"/>
                  </a:cubicBezTo>
                  <a:cubicBezTo>
                    <a:pt x="479" y="300"/>
                    <a:pt x="479" y="301"/>
                    <a:pt x="479" y="301"/>
                  </a:cubicBezTo>
                  <a:cubicBezTo>
                    <a:pt x="479" y="301"/>
                    <a:pt x="479" y="301"/>
                    <a:pt x="477" y="301"/>
                  </a:cubicBezTo>
                  <a:cubicBezTo>
                    <a:pt x="477" y="302"/>
                    <a:pt x="477" y="302"/>
                    <a:pt x="477" y="302"/>
                  </a:cubicBezTo>
                  <a:cubicBezTo>
                    <a:pt x="476" y="302"/>
                    <a:pt x="475" y="302"/>
                    <a:pt x="474" y="302"/>
                  </a:cubicBezTo>
                  <a:cubicBezTo>
                    <a:pt x="475" y="301"/>
                    <a:pt x="475" y="300"/>
                    <a:pt x="475" y="300"/>
                  </a:cubicBezTo>
                  <a:cubicBezTo>
                    <a:pt x="472" y="299"/>
                    <a:pt x="472" y="299"/>
                    <a:pt x="472" y="299"/>
                  </a:cubicBezTo>
                  <a:cubicBezTo>
                    <a:pt x="473" y="300"/>
                    <a:pt x="473" y="300"/>
                    <a:pt x="473" y="300"/>
                  </a:cubicBezTo>
                  <a:cubicBezTo>
                    <a:pt x="473" y="300"/>
                    <a:pt x="470" y="301"/>
                    <a:pt x="469" y="299"/>
                  </a:cubicBezTo>
                  <a:cubicBezTo>
                    <a:pt x="467" y="298"/>
                    <a:pt x="466" y="298"/>
                    <a:pt x="465" y="298"/>
                  </a:cubicBezTo>
                  <a:cubicBezTo>
                    <a:pt x="463" y="298"/>
                    <a:pt x="461" y="299"/>
                    <a:pt x="459" y="301"/>
                  </a:cubicBezTo>
                  <a:cubicBezTo>
                    <a:pt x="463" y="303"/>
                    <a:pt x="463" y="303"/>
                    <a:pt x="463" y="303"/>
                  </a:cubicBezTo>
                  <a:cubicBezTo>
                    <a:pt x="458" y="302"/>
                    <a:pt x="458" y="302"/>
                    <a:pt x="458" y="302"/>
                  </a:cubicBezTo>
                  <a:cubicBezTo>
                    <a:pt x="458" y="302"/>
                    <a:pt x="458" y="302"/>
                    <a:pt x="458" y="303"/>
                  </a:cubicBezTo>
                  <a:cubicBezTo>
                    <a:pt x="458" y="302"/>
                    <a:pt x="458" y="302"/>
                    <a:pt x="458" y="302"/>
                  </a:cubicBezTo>
                  <a:cubicBezTo>
                    <a:pt x="458" y="303"/>
                    <a:pt x="458" y="303"/>
                    <a:pt x="458" y="303"/>
                  </a:cubicBezTo>
                  <a:cubicBezTo>
                    <a:pt x="457" y="303"/>
                    <a:pt x="457" y="304"/>
                    <a:pt x="456" y="304"/>
                  </a:cubicBezTo>
                  <a:cubicBezTo>
                    <a:pt x="456" y="305"/>
                    <a:pt x="456" y="305"/>
                    <a:pt x="456" y="305"/>
                  </a:cubicBezTo>
                  <a:cubicBezTo>
                    <a:pt x="456" y="305"/>
                    <a:pt x="456" y="305"/>
                    <a:pt x="456" y="305"/>
                  </a:cubicBezTo>
                  <a:cubicBezTo>
                    <a:pt x="456" y="305"/>
                    <a:pt x="456" y="305"/>
                    <a:pt x="456" y="305"/>
                  </a:cubicBezTo>
                  <a:cubicBezTo>
                    <a:pt x="455" y="305"/>
                    <a:pt x="455" y="305"/>
                    <a:pt x="455" y="305"/>
                  </a:cubicBezTo>
                  <a:cubicBezTo>
                    <a:pt x="456" y="305"/>
                    <a:pt x="457" y="305"/>
                    <a:pt x="457" y="305"/>
                  </a:cubicBezTo>
                  <a:cubicBezTo>
                    <a:pt x="457" y="305"/>
                    <a:pt x="457" y="305"/>
                    <a:pt x="457" y="305"/>
                  </a:cubicBezTo>
                  <a:cubicBezTo>
                    <a:pt x="459" y="308"/>
                    <a:pt x="458" y="309"/>
                    <a:pt x="457" y="312"/>
                  </a:cubicBezTo>
                  <a:cubicBezTo>
                    <a:pt x="454" y="313"/>
                    <a:pt x="453" y="313"/>
                    <a:pt x="451" y="311"/>
                  </a:cubicBezTo>
                  <a:cubicBezTo>
                    <a:pt x="450" y="313"/>
                    <a:pt x="449" y="315"/>
                    <a:pt x="448" y="317"/>
                  </a:cubicBezTo>
                  <a:cubicBezTo>
                    <a:pt x="448" y="318"/>
                    <a:pt x="448" y="318"/>
                    <a:pt x="448" y="318"/>
                  </a:cubicBezTo>
                  <a:cubicBezTo>
                    <a:pt x="448" y="318"/>
                    <a:pt x="448" y="318"/>
                    <a:pt x="447" y="318"/>
                  </a:cubicBezTo>
                  <a:cubicBezTo>
                    <a:pt x="447" y="318"/>
                    <a:pt x="447" y="318"/>
                    <a:pt x="447" y="318"/>
                  </a:cubicBezTo>
                  <a:cubicBezTo>
                    <a:pt x="447" y="319"/>
                    <a:pt x="447" y="319"/>
                    <a:pt x="447" y="319"/>
                  </a:cubicBezTo>
                  <a:cubicBezTo>
                    <a:pt x="447" y="319"/>
                    <a:pt x="447" y="319"/>
                    <a:pt x="447" y="319"/>
                  </a:cubicBezTo>
                  <a:cubicBezTo>
                    <a:pt x="447" y="319"/>
                    <a:pt x="446" y="319"/>
                    <a:pt x="446" y="320"/>
                  </a:cubicBezTo>
                  <a:cubicBezTo>
                    <a:pt x="446" y="321"/>
                    <a:pt x="446" y="321"/>
                    <a:pt x="446" y="321"/>
                  </a:cubicBezTo>
                  <a:cubicBezTo>
                    <a:pt x="446" y="320"/>
                    <a:pt x="446" y="320"/>
                    <a:pt x="446" y="320"/>
                  </a:cubicBezTo>
                  <a:cubicBezTo>
                    <a:pt x="445" y="321"/>
                    <a:pt x="445" y="321"/>
                    <a:pt x="445" y="321"/>
                  </a:cubicBezTo>
                  <a:cubicBezTo>
                    <a:pt x="445" y="321"/>
                    <a:pt x="445" y="321"/>
                    <a:pt x="445" y="321"/>
                  </a:cubicBezTo>
                  <a:cubicBezTo>
                    <a:pt x="445" y="321"/>
                    <a:pt x="445" y="321"/>
                    <a:pt x="445" y="321"/>
                  </a:cubicBezTo>
                  <a:cubicBezTo>
                    <a:pt x="446" y="322"/>
                    <a:pt x="446" y="322"/>
                    <a:pt x="447" y="323"/>
                  </a:cubicBezTo>
                  <a:cubicBezTo>
                    <a:pt x="447" y="322"/>
                    <a:pt x="447" y="322"/>
                    <a:pt x="448" y="321"/>
                  </a:cubicBezTo>
                  <a:cubicBezTo>
                    <a:pt x="448" y="320"/>
                    <a:pt x="448" y="320"/>
                    <a:pt x="448" y="320"/>
                  </a:cubicBezTo>
                  <a:cubicBezTo>
                    <a:pt x="448" y="319"/>
                    <a:pt x="448" y="318"/>
                    <a:pt x="449" y="317"/>
                  </a:cubicBezTo>
                  <a:cubicBezTo>
                    <a:pt x="450" y="317"/>
                    <a:pt x="451" y="317"/>
                    <a:pt x="451" y="317"/>
                  </a:cubicBezTo>
                  <a:cubicBezTo>
                    <a:pt x="452" y="316"/>
                    <a:pt x="453" y="316"/>
                    <a:pt x="454" y="315"/>
                  </a:cubicBezTo>
                  <a:cubicBezTo>
                    <a:pt x="455" y="315"/>
                    <a:pt x="454" y="317"/>
                    <a:pt x="454" y="317"/>
                  </a:cubicBezTo>
                  <a:cubicBezTo>
                    <a:pt x="455" y="317"/>
                    <a:pt x="455" y="317"/>
                    <a:pt x="455" y="317"/>
                  </a:cubicBezTo>
                  <a:cubicBezTo>
                    <a:pt x="455" y="313"/>
                    <a:pt x="455" y="313"/>
                    <a:pt x="455" y="313"/>
                  </a:cubicBezTo>
                  <a:cubicBezTo>
                    <a:pt x="456" y="314"/>
                    <a:pt x="458" y="314"/>
                    <a:pt x="458" y="315"/>
                  </a:cubicBezTo>
                  <a:cubicBezTo>
                    <a:pt x="460" y="314"/>
                    <a:pt x="461" y="314"/>
                    <a:pt x="462" y="314"/>
                  </a:cubicBezTo>
                  <a:cubicBezTo>
                    <a:pt x="463" y="315"/>
                    <a:pt x="462" y="316"/>
                    <a:pt x="462" y="316"/>
                  </a:cubicBezTo>
                  <a:cubicBezTo>
                    <a:pt x="462" y="316"/>
                    <a:pt x="462" y="316"/>
                    <a:pt x="462" y="316"/>
                  </a:cubicBezTo>
                  <a:cubicBezTo>
                    <a:pt x="462" y="316"/>
                    <a:pt x="462" y="316"/>
                    <a:pt x="462" y="316"/>
                  </a:cubicBezTo>
                  <a:cubicBezTo>
                    <a:pt x="462" y="315"/>
                    <a:pt x="462" y="315"/>
                    <a:pt x="462" y="314"/>
                  </a:cubicBezTo>
                  <a:cubicBezTo>
                    <a:pt x="463" y="314"/>
                    <a:pt x="464" y="314"/>
                    <a:pt x="464" y="314"/>
                  </a:cubicBezTo>
                  <a:cubicBezTo>
                    <a:pt x="464" y="314"/>
                    <a:pt x="464" y="314"/>
                    <a:pt x="464" y="314"/>
                  </a:cubicBezTo>
                  <a:cubicBezTo>
                    <a:pt x="464" y="314"/>
                    <a:pt x="464" y="315"/>
                    <a:pt x="464" y="315"/>
                  </a:cubicBezTo>
                  <a:cubicBezTo>
                    <a:pt x="465" y="315"/>
                    <a:pt x="466" y="315"/>
                    <a:pt x="467" y="316"/>
                  </a:cubicBezTo>
                  <a:cubicBezTo>
                    <a:pt x="470" y="317"/>
                    <a:pt x="472" y="319"/>
                    <a:pt x="475" y="321"/>
                  </a:cubicBezTo>
                  <a:cubicBezTo>
                    <a:pt x="475" y="321"/>
                    <a:pt x="475" y="321"/>
                    <a:pt x="475" y="321"/>
                  </a:cubicBezTo>
                  <a:cubicBezTo>
                    <a:pt x="476" y="321"/>
                    <a:pt x="477" y="321"/>
                    <a:pt x="478" y="321"/>
                  </a:cubicBezTo>
                  <a:cubicBezTo>
                    <a:pt x="478" y="321"/>
                    <a:pt x="477" y="322"/>
                    <a:pt x="477" y="322"/>
                  </a:cubicBezTo>
                  <a:cubicBezTo>
                    <a:pt x="477" y="322"/>
                    <a:pt x="477" y="322"/>
                    <a:pt x="477" y="322"/>
                  </a:cubicBezTo>
                  <a:cubicBezTo>
                    <a:pt x="477" y="322"/>
                    <a:pt x="477" y="322"/>
                    <a:pt x="477" y="322"/>
                  </a:cubicBezTo>
                  <a:cubicBezTo>
                    <a:pt x="478" y="322"/>
                    <a:pt x="479" y="323"/>
                    <a:pt x="480" y="323"/>
                  </a:cubicBezTo>
                  <a:cubicBezTo>
                    <a:pt x="480" y="322"/>
                    <a:pt x="480" y="322"/>
                    <a:pt x="480" y="322"/>
                  </a:cubicBezTo>
                  <a:cubicBezTo>
                    <a:pt x="484" y="325"/>
                    <a:pt x="487" y="329"/>
                    <a:pt x="490" y="334"/>
                  </a:cubicBezTo>
                  <a:cubicBezTo>
                    <a:pt x="490" y="334"/>
                    <a:pt x="490" y="333"/>
                    <a:pt x="491" y="333"/>
                  </a:cubicBezTo>
                  <a:cubicBezTo>
                    <a:pt x="491" y="333"/>
                    <a:pt x="492" y="333"/>
                    <a:pt x="493" y="333"/>
                  </a:cubicBezTo>
                  <a:cubicBezTo>
                    <a:pt x="493" y="333"/>
                    <a:pt x="492" y="332"/>
                    <a:pt x="492" y="331"/>
                  </a:cubicBezTo>
                  <a:cubicBezTo>
                    <a:pt x="492" y="331"/>
                    <a:pt x="492" y="331"/>
                    <a:pt x="491" y="331"/>
                  </a:cubicBezTo>
                  <a:cubicBezTo>
                    <a:pt x="491" y="330"/>
                    <a:pt x="492" y="330"/>
                    <a:pt x="492" y="329"/>
                  </a:cubicBezTo>
                  <a:cubicBezTo>
                    <a:pt x="491" y="327"/>
                    <a:pt x="491" y="325"/>
                    <a:pt x="491" y="322"/>
                  </a:cubicBezTo>
                  <a:cubicBezTo>
                    <a:pt x="490" y="319"/>
                    <a:pt x="490" y="321"/>
                    <a:pt x="492" y="323"/>
                  </a:cubicBezTo>
                  <a:cubicBezTo>
                    <a:pt x="493" y="321"/>
                    <a:pt x="493" y="321"/>
                    <a:pt x="493" y="321"/>
                  </a:cubicBezTo>
                  <a:cubicBezTo>
                    <a:pt x="496" y="325"/>
                    <a:pt x="496" y="325"/>
                    <a:pt x="496" y="325"/>
                  </a:cubicBezTo>
                  <a:cubicBezTo>
                    <a:pt x="498" y="326"/>
                    <a:pt x="499" y="326"/>
                    <a:pt x="500" y="325"/>
                  </a:cubicBezTo>
                  <a:cubicBezTo>
                    <a:pt x="499" y="321"/>
                    <a:pt x="499" y="321"/>
                    <a:pt x="499" y="321"/>
                  </a:cubicBezTo>
                  <a:cubicBezTo>
                    <a:pt x="500" y="321"/>
                    <a:pt x="500" y="321"/>
                    <a:pt x="500" y="322"/>
                  </a:cubicBezTo>
                  <a:cubicBezTo>
                    <a:pt x="501" y="323"/>
                    <a:pt x="501" y="324"/>
                    <a:pt x="501" y="325"/>
                  </a:cubicBezTo>
                  <a:cubicBezTo>
                    <a:pt x="503" y="326"/>
                    <a:pt x="507" y="327"/>
                    <a:pt x="507" y="327"/>
                  </a:cubicBezTo>
                  <a:cubicBezTo>
                    <a:pt x="507" y="329"/>
                    <a:pt x="509" y="326"/>
                    <a:pt x="509" y="326"/>
                  </a:cubicBezTo>
                  <a:cubicBezTo>
                    <a:pt x="509" y="326"/>
                    <a:pt x="511" y="329"/>
                    <a:pt x="512" y="334"/>
                  </a:cubicBezTo>
                  <a:cubicBezTo>
                    <a:pt x="514" y="336"/>
                    <a:pt x="514" y="336"/>
                    <a:pt x="514" y="336"/>
                  </a:cubicBezTo>
                  <a:cubicBezTo>
                    <a:pt x="514" y="335"/>
                    <a:pt x="515" y="334"/>
                    <a:pt x="515" y="332"/>
                  </a:cubicBezTo>
                  <a:cubicBezTo>
                    <a:pt x="517" y="334"/>
                    <a:pt x="517" y="334"/>
                    <a:pt x="517" y="337"/>
                  </a:cubicBezTo>
                  <a:cubicBezTo>
                    <a:pt x="519" y="336"/>
                    <a:pt x="521" y="337"/>
                    <a:pt x="523" y="337"/>
                  </a:cubicBezTo>
                  <a:cubicBezTo>
                    <a:pt x="522" y="341"/>
                    <a:pt x="520" y="342"/>
                    <a:pt x="520" y="344"/>
                  </a:cubicBezTo>
                  <a:cubicBezTo>
                    <a:pt x="520" y="344"/>
                    <a:pt x="520" y="345"/>
                    <a:pt x="521" y="345"/>
                  </a:cubicBezTo>
                  <a:cubicBezTo>
                    <a:pt x="521" y="344"/>
                    <a:pt x="522" y="344"/>
                    <a:pt x="522" y="343"/>
                  </a:cubicBezTo>
                  <a:cubicBezTo>
                    <a:pt x="523" y="343"/>
                    <a:pt x="523" y="343"/>
                    <a:pt x="524" y="343"/>
                  </a:cubicBezTo>
                  <a:cubicBezTo>
                    <a:pt x="524" y="342"/>
                    <a:pt x="524" y="341"/>
                    <a:pt x="524" y="341"/>
                  </a:cubicBezTo>
                  <a:cubicBezTo>
                    <a:pt x="524" y="341"/>
                    <a:pt x="524" y="341"/>
                    <a:pt x="524" y="341"/>
                  </a:cubicBezTo>
                  <a:cubicBezTo>
                    <a:pt x="523" y="340"/>
                    <a:pt x="523" y="340"/>
                    <a:pt x="523" y="340"/>
                  </a:cubicBezTo>
                  <a:cubicBezTo>
                    <a:pt x="525" y="340"/>
                    <a:pt x="525" y="340"/>
                    <a:pt x="524" y="341"/>
                  </a:cubicBezTo>
                  <a:cubicBezTo>
                    <a:pt x="525" y="340"/>
                    <a:pt x="527" y="340"/>
                    <a:pt x="527" y="340"/>
                  </a:cubicBezTo>
                  <a:cubicBezTo>
                    <a:pt x="527" y="341"/>
                    <a:pt x="527" y="342"/>
                    <a:pt x="527" y="343"/>
                  </a:cubicBezTo>
                  <a:cubicBezTo>
                    <a:pt x="528" y="343"/>
                    <a:pt x="528" y="343"/>
                    <a:pt x="529" y="343"/>
                  </a:cubicBezTo>
                  <a:cubicBezTo>
                    <a:pt x="529" y="344"/>
                    <a:pt x="528" y="345"/>
                    <a:pt x="528" y="346"/>
                  </a:cubicBezTo>
                  <a:cubicBezTo>
                    <a:pt x="527" y="346"/>
                    <a:pt x="527" y="345"/>
                    <a:pt x="526" y="345"/>
                  </a:cubicBezTo>
                  <a:cubicBezTo>
                    <a:pt x="525" y="348"/>
                    <a:pt x="525" y="348"/>
                    <a:pt x="524" y="348"/>
                  </a:cubicBezTo>
                  <a:cubicBezTo>
                    <a:pt x="525" y="347"/>
                    <a:pt x="525" y="347"/>
                    <a:pt x="525" y="347"/>
                  </a:cubicBezTo>
                  <a:cubicBezTo>
                    <a:pt x="524" y="346"/>
                    <a:pt x="523" y="346"/>
                    <a:pt x="523" y="346"/>
                  </a:cubicBezTo>
                  <a:cubicBezTo>
                    <a:pt x="523" y="347"/>
                    <a:pt x="522" y="348"/>
                    <a:pt x="522" y="349"/>
                  </a:cubicBezTo>
                  <a:cubicBezTo>
                    <a:pt x="523" y="348"/>
                    <a:pt x="523" y="348"/>
                    <a:pt x="524" y="348"/>
                  </a:cubicBezTo>
                  <a:cubicBezTo>
                    <a:pt x="524" y="349"/>
                    <a:pt x="524" y="350"/>
                    <a:pt x="524" y="351"/>
                  </a:cubicBezTo>
                  <a:cubicBezTo>
                    <a:pt x="524" y="351"/>
                    <a:pt x="525" y="351"/>
                    <a:pt x="525" y="351"/>
                  </a:cubicBezTo>
                  <a:cubicBezTo>
                    <a:pt x="525" y="351"/>
                    <a:pt x="525" y="351"/>
                    <a:pt x="525" y="351"/>
                  </a:cubicBezTo>
                  <a:cubicBezTo>
                    <a:pt x="525" y="351"/>
                    <a:pt x="525" y="351"/>
                    <a:pt x="526" y="351"/>
                  </a:cubicBezTo>
                  <a:cubicBezTo>
                    <a:pt x="527" y="351"/>
                    <a:pt x="528" y="350"/>
                    <a:pt x="530" y="350"/>
                  </a:cubicBezTo>
                  <a:cubicBezTo>
                    <a:pt x="528" y="339"/>
                    <a:pt x="528" y="339"/>
                    <a:pt x="528" y="339"/>
                  </a:cubicBezTo>
                  <a:cubicBezTo>
                    <a:pt x="533" y="350"/>
                    <a:pt x="533" y="350"/>
                    <a:pt x="533" y="350"/>
                  </a:cubicBezTo>
                  <a:cubicBezTo>
                    <a:pt x="533" y="350"/>
                    <a:pt x="533" y="350"/>
                    <a:pt x="534" y="350"/>
                  </a:cubicBezTo>
                  <a:cubicBezTo>
                    <a:pt x="534" y="350"/>
                    <a:pt x="535" y="349"/>
                    <a:pt x="535" y="349"/>
                  </a:cubicBezTo>
                  <a:cubicBezTo>
                    <a:pt x="534" y="348"/>
                    <a:pt x="533" y="348"/>
                    <a:pt x="532" y="347"/>
                  </a:cubicBezTo>
                  <a:cubicBezTo>
                    <a:pt x="533" y="346"/>
                    <a:pt x="533" y="346"/>
                    <a:pt x="533" y="345"/>
                  </a:cubicBezTo>
                  <a:cubicBezTo>
                    <a:pt x="534" y="345"/>
                    <a:pt x="535" y="345"/>
                    <a:pt x="537" y="345"/>
                  </a:cubicBezTo>
                  <a:cubicBezTo>
                    <a:pt x="537" y="345"/>
                    <a:pt x="537" y="345"/>
                    <a:pt x="537" y="345"/>
                  </a:cubicBezTo>
                  <a:cubicBezTo>
                    <a:pt x="537" y="347"/>
                    <a:pt x="537" y="348"/>
                    <a:pt x="537" y="349"/>
                  </a:cubicBezTo>
                  <a:cubicBezTo>
                    <a:pt x="539" y="348"/>
                    <a:pt x="540" y="348"/>
                    <a:pt x="542" y="349"/>
                  </a:cubicBezTo>
                  <a:cubicBezTo>
                    <a:pt x="542" y="349"/>
                    <a:pt x="542" y="349"/>
                    <a:pt x="542" y="350"/>
                  </a:cubicBezTo>
                  <a:cubicBezTo>
                    <a:pt x="542" y="350"/>
                    <a:pt x="543" y="350"/>
                    <a:pt x="543" y="350"/>
                  </a:cubicBezTo>
                  <a:cubicBezTo>
                    <a:pt x="543" y="350"/>
                    <a:pt x="545" y="347"/>
                    <a:pt x="546" y="347"/>
                  </a:cubicBezTo>
                  <a:cubicBezTo>
                    <a:pt x="546" y="348"/>
                    <a:pt x="545" y="349"/>
                    <a:pt x="545" y="349"/>
                  </a:cubicBezTo>
                  <a:cubicBezTo>
                    <a:pt x="546" y="348"/>
                    <a:pt x="547" y="347"/>
                    <a:pt x="547" y="345"/>
                  </a:cubicBezTo>
                  <a:cubicBezTo>
                    <a:pt x="547" y="345"/>
                    <a:pt x="547" y="345"/>
                    <a:pt x="548" y="345"/>
                  </a:cubicBezTo>
                  <a:cubicBezTo>
                    <a:pt x="544" y="343"/>
                    <a:pt x="540" y="340"/>
                    <a:pt x="539" y="338"/>
                  </a:cubicBezTo>
                  <a:cubicBezTo>
                    <a:pt x="538" y="338"/>
                    <a:pt x="538" y="339"/>
                    <a:pt x="537" y="339"/>
                  </a:cubicBezTo>
                  <a:cubicBezTo>
                    <a:pt x="537" y="339"/>
                    <a:pt x="538" y="339"/>
                    <a:pt x="538" y="340"/>
                  </a:cubicBezTo>
                  <a:cubicBezTo>
                    <a:pt x="538" y="340"/>
                    <a:pt x="538" y="341"/>
                    <a:pt x="538" y="342"/>
                  </a:cubicBezTo>
                  <a:cubicBezTo>
                    <a:pt x="537" y="341"/>
                    <a:pt x="536" y="341"/>
                    <a:pt x="536" y="341"/>
                  </a:cubicBezTo>
                  <a:cubicBezTo>
                    <a:pt x="536" y="340"/>
                    <a:pt x="536" y="340"/>
                    <a:pt x="536" y="339"/>
                  </a:cubicBezTo>
                  <a:cubicBezTo>
                    <a:pt x="536" y="339"/>
                    <a:pt x="535" y="339"/>
                    <a:pt x="535" y="338"/>
                  </a:cubicBezTo>
                  <a:cubicBezTo>
                    <a:pt x="535" y="337"/>
                    <a:pt x="535" y="336"/>
                    <a:pt x="535" y="336"/>
                  </a:cubicBezTo>
                  <a:cubicBezTo>
                    <a:pt x="536" y="336"/>
                    <a:pt x="537" y="336"/>
                    <a:pt x="538" y="336"/>
                  </a:cubicBezTo>
                  <a:cubicBezTo>
                    <a:pt x="538" y="335"/>
                    <a:pt x="539" y="335"/>
                    <a:pt x="539" y="334"/>
                  </a:cubicBezTo>
                  <a:cubicBezTo>
                    <a:pt x="539" y="334"/>
                    <a:pt x="539" y="334"/>
                    <a:pt x="539" y="334"/>
                  </a:cubicBezTo>
                  <a:cubicBezTo>
                    <a:pt x="537" y="332"/>
                    <a:pt x="535" y="329"/>
                    <a:pt x="534" y="327"/>
                  </a:cubicBezTo>
                  <a:cubicBezTo>
                    <a:pt x="534" y="327"/>
                    <a:pt x="534" y="327"/>
                    <a:pt x="534" y="328"/>
                  </a:cubicBezTo>
                  <a:cubicBezTo>
                    <a:pt x="533" y="328"/>
                    <a:pt x="533" y="328"/>
                    <a:pt x="532" y="328"/>
                  </a:cubicBezTo>
                  <a:cubicBezTo>
                    <a:pt x="533" y="328"/>
                    <a:pt x="533" y="328"/>
                    <a:pt x="533" y="328"/>
                  </a:cubicBezTo>
                  <a:cubicBezTo>
                    <a:pt x="531" y="329"/>
                    <a:pt x="531" y="329"/>
                    <a:pt x="530" y="332"/>
                  </a:cubicBezTo>
                  <a:cubicBezTo>
                    <a:pt x="529" y="332"/>
                    <a:pt x="528" y="332"/>
                    <a:pt x="527" y="331"/>
                  </a:cubicBezTo>
                  <a:cubicBezTo>
                    <a:pt x="527" y="331"/>
                    <a:pt x="527" y="330"/>
                    <a:pt x="527" y="330"/>
                  </a:cubicBezTo>
                  <a:cubicBezTo>
                    <a:pt x="528" y="330"/>
                    <a:pt x="528" y="329"/>
                    <a:pt x="529" y="329"/>
                  </a:cubicBezTo>
                  <a:cubicBezTo>
                    <a:pt x="529" y="327"/>
                    <a:pt x="530" y="325"/>
                    <a:pt x="533" y="324"/>
                  </a:cubicBezTo>
                  <a:cubicBezTo>
                    <a:pt x="533" y="323"/>
                    <a:pt x="533" y="322"/>
                    <a:pt x="533" y="320"/>
                  </a:cubicBezTo>
                  <a:cubicBezTo>
                    <a:pt x="533" y="320"/>
                    <a:pt x="534" y="320"/>
                    <a:pt x="534" y="320"/>
                  </a:cubicBezTo>
                  <a:cubicBezTo>
                    <a:pt x="534" y="319"/>
                    <a:pt x="534" y="318"/>
                    <a:pt x="535" y="315"/>
                  </a:cubicBezTo>
                  <a:cubicBezTo>
                    <a:pt x="535" y="315"/>
                    <a:pt x="535" y="315"/>
                    <a:pt x="535" y="315"/>
                  </a:cubicBezTo>
                  <a:cubicBezTo>
                    <a:pt x="535" y="314"/>
                    <a:pt x="535" y="313"/>
                    <a:pt x="535" y="313"/>
                  </a:cubicBezTo>
                  <a:cubicBezTo>
                    <a:pt x="535" y="313"/>
                    <a:pt x="535" y="313"/>
                    <a:pt x="535" y="313"/>
                  </a:cubicBezTo>
                  <a:cubicBezTo>
                    <a:pt x="536" y="311"/>
                    <a:pt x="536" y="310"/>
                    <a:pt x="537" y="309"/>
                  </a:cubicBezTo>
                  <a:cubicBezTo>
                    <a:pt x="536" y="309"/>
                    <a:pt x="536" y="309"/>
                    <a:pt x="536" y="309"/>
                  </a:cubicBezTo>
                  <a:cubicBezTo>
                    <a:pt x="536" y="308"/>
                    <a:pt x="536" y="306"/>
                    <a:pt x="536" y="305"/>
                  </a:cubicBezTo>
                  <a:cubicBezTo>
                    <a:pt x="537" y="305"/>
                    <a:pt x="537" y="305"/>
                    <a:pt x="538" y="305"/>
                  </a:cubicBezTo>
                  <a:cubicBezTo>
                    <a:pt x="536" y="303"/>
                    <a:pt x="537" y="302"/>
                    <a:pt x="537" y="300"/>
                  </a:cubicBezTo>
                  <a:cubicBezTo>
                    <a:pt x="538" y="299"/>
                    <a:pt x="539" y="299"/>
                    <a:pt x="540" y="299"/>
                  </a:cubicBezTo>
                  <a:cubicBezTo>
                    <a:pt x="540" y="298"/>
                    <a:pt x="540" y="298"/>
                    <a:pt x="540" y="298"/>
                  </a:cubicBezTo>
                  <a:cubicBezTo>
                    <a:pt x="540" y="298"/>
                    <a:pt x="540" y="298"/>
                    <a:pt x="540" y="298"/>
                  </a:cubicBezTo>
                  <a:cubicBezTo>
                    <a:pt x="540" y="297"/>
                    <a:pt x="540" y="297"/>
                    <a:pt x="540" y="297"/>
                  </a:cubicBezTo>
                  <a:cubicBezTo>
                    <a:pt x="541" y="297"/>
                    <a:pt x="541" y="297"/>
                    <a:pt x="541" y="297"/>
                  </a:cubicBezTo>
                  <a:cubicBezTo>
                    <a:pt x="542" y="293"/>
                    <a:pt x="541" y="294"/>
                    <a:pt x="542" y="298"/>
                  </a:cubicBezTo>
                  <a:cubicBezTo>
                    <a:pt x="543" y="297"/>
                    <a:pt x="543" y="297"/>
                    <a:pt x="543" y="297"/>
                  </a:cubicBezTo>
                  <a:cubicBezTo>
                    <a:pt x="546" y="303"/>
                    <a:pt x="546" y="303"/>
                    <a:pt x="546" y="303"/>
                  </a:cubicBezTo>
                  <a:cubicBezTo>
                    <a:pt x="548" y="307"/>
                    <a:pt x="550" y="305"/>
                    <a:pt x="550" y="305"/>
                  </a:cubicBezTo>
                  <a:cubicBezTo>
                    <a:pt x="550" y="305"/>
                    <a:pt x="556" y="312"/>
                    <a:pt x="556" y="313"/>
                  </a:cubicBezTo>
                  <a:cubicBezTo>
                    <a:pt x="556" y="314"/>
                    <a:pt x="558" y="313"/>
                    <a:pt x="558" y="313"/>
                  </a:cubicBezTo>
                  <a:cubicBezTo>
                    <a:pt x="558" y="313"/>
                    <a:pt x="559" y="315"/>
                    <a:pt x="559" y="320"/>
                  </a:cubicBezTo>
                  <a:cubicBezTo>
                    <a:pt x="559" y="318"/>
                    <a:pt x="560" y="315"/>
                    <a:pt x="562" y="313"/>
                  </a:cubicBezTo>
                  <a:cubicBezTo>
                    <a:pt x="564" y="313"/>
                    <a:pt x="567" y="315"/>
                    <a:pt x="571" y="316"/>
                  </a:cubicBezTo>
                  <a:cubicBezTo>
                    <a:pt x="571" y="316"/>
                    <a:pt x="571" y="316"/>
                    <a:pt x="571" y="316"/>
                  </a:cubicBezTo>
                  <a:cubicBezTo>
                    <a:pt x="572" y="315"/>
                    <a:pt x="573" y="316"/>
                    <a:pt x="573" y="317"/>
                  </a:cubicBezTo>
                  <a:cubicBezTo>
                    <a:pt x="574" y="318"/>
                    <a:pt x="574" y="318"/>
                    <a:pt x="574" y="318"/>
                  </a:cubicBezTo>
                  <a:cubicBezTo>
                    <a:pt x="576" y="315"/>
                    <a:pt x="582" y="304"/>
                    <a:pt x="585" y="303"/>
                  </a:cubicBezTo>
                  <a:cubicBezTo>
                    <a:pt x="588" y="303"/>
                    <a:pt x="588" y="306"/>
                    <a:pt x="588" y="306"/>
                  </a:cubicBezTo>
                  <a:cubicBezTo>
                    <a:pt x="588" y="306"/>
                    <a:pt x="588" y="301"/>
                    <a:pt x="597" y="300"/>
                  </a:cubicBezTo>
                  <a:cubicBezTo>
                    <a:pt x="597" y="300"/>
                    <a:pt x="597" y="300"/>
                    <a:pt x="597" y="300"/>
                  </a:cubicBezTo>
                  <a:cubicBezTo>
                    <a:pt x="596" y="300"/>
                    <a:pt x="594" y="295"/>
                    <a:pt x="593" y="293"/>
                  </a:cubicBezTo>
                  <a:cubicBezTo>
                    <a:pt x="592" y="293"/>
                    <a:pt x="590" y="293"/>
                    <a:pt x="588" y="292"/>
                  </a:cubicBezTo>
                  <a:cubicBezTo>
                    <a:pt x="584" y="289"/>
                    <a:pt x="579" y="287"/>
                    <a:pt x="575" y="284"/>
                  </a:cubicBezTo>
                  <a:cubicBezTo>
                    <a:pt x="572" y="283"/>
                    <a:pt x="573" y="284"/>
                    <a:pt x="576" y="284"/>
                  </a:cubicBezTo>
                  <a:cubicBezTo>
                    <a:pt x="575" y="282"/>
                    <a:pt x="575" y="282"/>
                    <a:pt x="575" y="282"/>
                  </a:cubicBezTo>
                  <a:cubicBezTo>
                    <a:pt x="580" y="282"/>
                    <a:pt x="580" y="282"/>
                    <a:pt x="580" y="282"/>
                  </a:cubicBezTo>
                  <a:cubicBezTo>
                    <a:pt x="584" y="280"/>
                    <a:pt x="583" y="278"/>
                    <a:pt x="583" y="278"/>
                  </a:cubicBezTo>
                  <a:cubicBezTo>
                    <a:pt x="583" y="278"/>
                    <a:pt x="588" y="274"/>
                    <a:pt x="589" y="275"/>
                  </a:cubicBezTo>
                  <a:cubicBezTo>
                    <a:pt x="590" y="275"/>
                    <a:pt x="589" y="273"/>
                    <a:pt x="589" y="273"/>
                  </a:cubicBezTo>
                  <a:cubicBezTo>
                    <a:pt x="589" y="273"/>
                    <a:pt x="589" y="273"/>
                    <a:pt x="590" y="273"/>
                  </a:cubicBezTo>
                  <a:cubicBezTo>
                    <a:pt x="589" y="268"/>
                    <a:pt x="589" y="262"/>
                    <a:pt x="589" y="258"/>
                  </a:cubicBezTo>
                  <a:cubicBezTo>
                    <a:pt x="589" y="258"/>
                    <a:pt x="589" y="258"/>
                    <a:pt x="589" y="258"/>
                  </a:cubicBezTo>
                  <a:cubicBezTo>
                    <a:pt x="589" y="258"/>
                    <a:pt x="589" y="258"/>
                    <a:pt x="589" y="257"/>
                  </a:cubicBezTo>
                  <a:cubicBezTo>
                    <a:pt x="589" y="257"/>
                    <a:pt x="589" y="257"/>
                    <a:pt x="589" y="256"/>
                  </a:cubicBezTo>
                  <a:cubicBezTo>
                    <a:pt x="585" y="252"/>
                    <a:pt x="585" y="252"/>
                    <a:pt x="585" y="252"/>
                  </a:cubicBezTo>
                  <a:cubicBezTo>
                    <a:pt x="589" y="254"/>
                    <a:pt x="589" y="254"/>
                    <a:pt x="589" y="254"/>
                  </a:cubicBezTo>
                  <a:cubicBezTo>
                    <a:pt x="589" y="253"/>
                    <a:pt x="589" y="252"/>
                    <a:pt x="589" y="252"/>
                  </a:cubicBezTo>
                  <a:cubicBezTo>
                    <a:pt x="590" y="252"/>
                    <a:pt x="590" y="250"/>
                    <a:pt x="590" y="250"/>
                  </a:cubicBezTo>
                  <a:cubicBezTo>
                    <a:pt x="590" y="249"/>
                    <a:pt x="590" y="249"/>
                    <a:pt x="590" y="249"/>
                  </a:cubicBezTo>
                  <a:cubicBezTo>
                    <a:pt x="590" y="249"/>
                    <a:pt x="590" y="248"/>
                    <a:pt x="590" y="248"/>
                  </a:cubicBezTo>
                  <a:cubicBezTo>
                    <a:pt x="590" y="248"/>
                    <a:pt x="590" y="247"/>
                    <a:pt x="590" y="246"/>
                  </a:cubicBezTo>
                  <a:cubicBezTo>
                    <a:pt x="590" y="247"/>
                    <a:pt x="590" y="247"/>
                    <a:pt x="590" y="247"/>
                  </a:cubicBezTo>
                  <a:cubicBezTo>
                    <a:pt x="592" y="241"/>
                    <a:pt x="595" y="235"/>
                    <a:pt x="595" y="229"/>
                  </a:cubicBezTo>
                  <a:cubicBezTo>
                    <a:pt x="595" y="229"/>
                    <a:pt x="595" y="229"/>
                    <a:pt x="595" y="228"/>
                  </a:cubicBezTo>
                  <a:cubicBezTo>
                    <a:pt x="595" y="228"/>
                    <a:pt x="596" y="228"/>
                    <a:pt x="596" y="228"/>
                  </a:cubicBezTo>
                  <a:cubicBezTo>
                    <a:pt x="596" y="225"/>
                    <a:pt x="596" y="222"/>
                    <a:pt x="595" y="219"/>
                  </a:cubicBezTo>
                  <a:cubicBezTo>
                    <a:pt x="592" y="216"/>
                    <a:pt x="590" y="214"/>
                    <a:pt x="592" y="212"/>
                  </a:cubicBezTo>
                  <a:cubicBezTo>
                    <a:pt x="590" y="212"/>
                    <a:pt x="589" y="213"/>
                    <a:pt x="587" y="213"/>
                  </a:cubicBezTo>
                  <a:cubicBezTo>
                    <a:pt x="582" y="215"/>
                    <a:pt x="580" y="216"/>
                    <a:pt x="576" y="222"/>
                  </a:cubicBezTo>
                  <a:cubicBezTo>
                    <a:pt x="573" y="230"/>
                    <a:pt x="566" y="233"/>
                    <a:pt x="566" y="233"/>
                  </a:cubicBezTo>
                  <a:cubicBezTo>
                    <a:pt x="567" y="227"/>
                    <a:pt x="567" y="227"/>
                    <a:pt x="567" y="227"/>
                  </a:cubicBezTo>
                  <a:cubicBezTo>
                    <a:pt x="567" y="227"/>
                    <a:pt x="567" y="227"/>
                    <a:pt x="561" y="233"/>
                  </a:cubicBezTo>
                  <a:cubicBezTo>
                    <a:pt x="556" y="240"/>
                    <a:pt x="551" y="242"/>
                    <a:pt x="551" y="242"/>
                  </a:cubicBezTo>
                  <a:cubicBezTo>
                    <a:pt x="551" y="242"/>
                    <a:pt x="551" y="237"/>
                    <a:pt x="550" y="238"/>
                  </a:cubicBezTo>
                  <a:cubicBezTo>
                    <a:pt x="548" y="240"/>
                    <a:pt x="537" y="238"/>
                    <a:pt x="537" y="238"/>
                  </a:cubicBezTo>
                  <a:cubicBezTo>
                    <a:pt x="537" y="238"/>
                    <a:pt x="537" y="235"/>
                    <a:pt x="531" y="236"/>
                  </a:cubicBezTo>
                  <a:cubicBezTo>
                    <a:pt x="523" y="238"/>
                    <a:pt x="523" y="238"/>
                    <a:pt x="523" y="238"/>
                  </a:cubicBezTo>
                  <a:cubicBezTo>
                    <a:pt x="522" y="236"/>
                    <a:pt x="522" y="236"/>
                    <a:pt x="522" y="236"/>
                  </a:cubicBezTo>
                  <a:cubicBezTo>
                    <a:pt x="518" y="238"/>
                    <a:pt x="518" y="240"/>
                    <a:pt x="521" y="236"/>
                  </a:cubicBezTo>
                  <a:cubicBezTo>
                    <a:pt x="525" y="228"/>
                    <a:pt x="530" y="221"/>
                    <a:pt x="535" y="215"/>
                  </a:cubicBezTo>
                  <a:cubicBezTo>
                    <a:pt x="540" y="207"/>
                    <a:pt x="545" y="210"/>
                    <a:pt x="545" y="210"/>
                  </a:cubicBezTo>
                  <a:cubicBezTo>
                    <a:pt x="545" y="210"/>
                    <a:pt x="541" y="208"/>
                    <a:pt x="543" y="206"/>
                  </a:cubicBezTo>
                  <a:cubicBezTo>
                    <a:pt x="546" y="204"/>
                    <a:pt x="561" y="204"/>
                    <a:pt x="561" y="204"/>
                  </a:cubicBezTo>
                  <a:cubicBezTo>
                    <a:pt x="561" y="204"/>
                    <a:pt x="557" y="201"/>
                    <a:pt x="561" y="200"/>
                  </a:cubicBezTo>
                  <a:cubicBezTo>
                    <a:pt x="562" y="200"/>
                    <a:pt x="572" y="202"/>
                    <a:pt x="578" y="205"/>
                  </a:cubicBezTo>
                  <a:cubicBezTo>
                    <a:pt x="582" y="207"/>
                    <a:pt x="584" y="210"/>
                    <a:pt x="584" y="210"/>
                  </a:cubicBezTo>
                  <a:cubicBezTo>
                    <a:pt x="595" y="211"/>
                    <a:pt x="595" y="211"/>
                    <a:pt x="595" y="211"/>
                  </a:cubicBezTo>
                  <a:cubicBezTo>
                    <a:pt x="602" y="208"/>
                    <a:pt x="600" y="198"/>
                    <a:pt x="597" y="190"/>
                  </a:cubicBezTo>
                  <a:cubicBezTo>
                    <a:pt x="578" y="193"/>
                    <a:pt x="578" y="193"/>
                    <a:pt x="578" y="193"/>
                  </a:cubicBezTo>
                  <a:cubicBezTo>
                    <a:pt x="595" y="185"/>
                    <a:pt x="595" y="185"/>
                    <a:pt x="595" y="185"/>
                  </a:cubicBezTo>
                  <a:cubicBezTo>
                    <a:pt x="593" y="181"/>
                    <a:pt x="590" y="177"/>
                    <a:pt x="587" y="174"/>
                  </a:cubicBezTo>
                  <a:cubicBezTo>
                    <a:pt x="587" y="174"/>
                    <a:pt x="586" y="174"/>
                    <a:pt x="585" y="175"/>
                  </a:cubicBezTo>
                  <a:cubicBezTo>
                    <a:pt x="584" y="177"/>
                    <a:pt x="582" y="177"/>
                    <a:pt x="582" y="177"/>
                  </a:cubicBezTo>
                  <a:cubicBezTo>
                    <a:pt x="582" y="176"/>
                    <a:pt x="582" y="176"/>
                    <a:pt x="582" y="176"/>
                  </a:cubicBezTo>
                  <a:cubicBezTo>
                    <a:pt x="582" y="176"/>
                    <a:pt x="582" y="175"/>
                    <a:pt x="580" y="177"/>
                  </a:cubicBezTo>
                  <a:cubicBezTo>
                    <a:pt x="579" y="178"/>
                    <a:pt x="577" y="178"/>
                    <a:pt x="577" y="178"/>
                  </a:cubicBezTo>
                  <a:cubicBezTo>
                    <a:pt x="577" y="178"/>
                    <a:pt x="578" y="177"/>
                    <a:pt x="577" y="178"/>
                  </a:cubicBezTo>
                  <a:cubicBezTo>
                    <a:pt x="574" y="177"/>
                    <a:pt x="574" y="177"/>
                    <a:pt x="574" y="177"/>
                  </a:cubicBezTo>
                  <a:cubicBezTo>
                    <a:pt x="574" y="177"/>
                    <a:pt x="574" y="176"/>
                    <a:pt x="573" y="175"/>
                  </a:cubicBezTo>
                  <a:cubicBezTo>
                    <a:pt x="571" y="176"/>
                    <a:pt x="571" y="176"/>
                    <a:pt x="571" y="176"/>
                  </a:cubicBezTo>
                  <a:cubicBezTo>
                    <a:pt x="571" y="175"/>
                    <a:pt x="571" y="175"/>
                    <a:pt x="571" y="175"/>
                  </a:cubicBezTo>
                  <a:cubicBezTo>
                    <a:pt x="569" y="175"/>
                    <a:pt x="569" y="176"/>
                    <a:pt x="571" y="175"/>
                  </a:cubicBezTo>
                  <a:cubicBezTo>
                    <a:pt x="572" y="174"/>
                    <a:pt x="573" y="172"/>
                    <a:pt x="575" y="170"/>
                  </a:cubicBezTo>
                  <a:cubicBezTo>
                    <a:pt x="577" y="169"/>
                    <a:pt x="578" y="170"/>
                    <a:pt x="578" y="170"/>
                  </a:cubicBezTo>
                  <a:cubicBezTo>
                    <a:pt x="578" y="170"/>
                    <a:pt x="577" y="169"/>
                    <a:pt x="578" y="169"/>
                  </a:cubicBezTo>
                  <a:cubicBezTo>
                    <a:pt x="578" y="169"/>
                    <a:pt x="582" y="170"/>
                    <a:pt x="582" y="170"/>
                  </a:cubicBezTo>
                  <a:cubicBezTo>
                    <a:pt x="582" y="169"/>
                    <a:pt x="582" y="169"/>
                    <a:pt x="582" y="169"/>
                  </a:cubicBezTo>
                  <a:cubicBezTo>
                    <a:pt x="583" y="169"/>
                    <a:pt x="583" y="169"/>
                    <a:pt x="584" y="169"/>
                  </a:cubicBezTo>
                  <a:cubicBezTo>
                    <a:pt x="577" y="162"/>
                    <a:pt x="569" y="156"/>
                    <a:pt x="560" y="151"/>
                  </a:cubicBezTo>
                  <a:cubicBezTo>
                    <a:pt x="561" y="160"/>
                    <a:pt x="561" y="160"/>
                    <a:pt x="561" y="160"/>
                  </a:cubicBezTo>
                  <a:cubicBezTo>
                    <a:pt x="556" y="149"/>
                    <a:pt x="556" y="149"/>
                    <a:pt x="556" y="149"/>
                  </a:cubicBezTo>
                  <a:cubicBezTo>
                    <a:pt x="556" y="149"/>
                    <a:pt x="556" y="149"/>
                    <a:pt x="556" y="148"/>
                  </a:cubicBezTo>
                  <a:cubicBezTo>
                    <a:pt x="556" y="148"/>
                    <a:pt x="556" y="149"/>
                    <a:pt x="556" y="149"/>
                  </a:cubicBezTo>
                  <a:cubicBezTo>
                    <a:pt x="555" y="149"/>
                    <a:pt x="554" y="148"/>
                    <a:pt x="554" y="148"/>
                  </a:cubicBezTo>
                  <a:cubicBezTo>
                    <a:pt x="552" y="146"/>
                    <a:pt x="549" y="145"/>
                    <a:pt x="546" y="143"/>
                  </a:cubicBezTo>
                  <a:cubicBezTo>
                    <a:pt x="546" y="143"/>
                    <a:pt x="545" y="145"/>
                    <a:pt x="545" y="146"/>
                  </a:cubicBezTo>
                  <a:cubicBezTo>
                    <a:pt x="543" y="146"/>
                    <a:pt x="543" y="142"/>
                    <a:pt x="542" y="142"/>
                  </a:cubicBezTo>
                  <a:cubicBezTo>
                    <a:pt x="538" y="140"/>
                    <a:pt x="535" y="138"/>
                    <a:pt x="531" y="137"/>
                  </a:cubicBezTo>
                  <a:cubicBezTo>
                    <a:pt x="531" y="137"/>
                    <a:pt x="531" y="137"/>
                    <a:pt x="531" y="137"/>
                  </a:cubicBezTo>
                  <a:cubicBezTo>
                    <a:pt x="531" y="137"/>
                    <a:pt x="529" y="140"/>
                    <a:pt x="530" y="138"/>
                  </a:cubicBezTo>
                  <a:cubicBezTo>
                    <a:pt x="529" y="138"/>
                    <a:pt x="529" y="139"/>
                    <a:pt x="529" y="139"/>
                  </a:cubicBezTo>
                  <a:cubicBezTo>
                    <a:pt x="518" y="143"/>
                    <a:pt x="518" y="143"/>
                    <a:pt x="518" y="143"/>
                  </a:cubicBezTo>
                  <a:cubicBezTo>
                    <a:pt x="527" y="135"/>
                    <a:pt x="527" y="135"/>
                    <a:pt x="527" y="135"/>
                  </a:cubicBezTo>
                  <a:cubicBezTo>
                    <a:pt x="526" y="135"/>
                    <a:pt x="526" y="135"/>
                    <a:pt x="526" y="135"/>
                  </a:cubicBezTo>
                  <a:cubicBezTo>
                    <a:pt x="525" y="134"/>
                    <a:pt x="522" y="134"/>
                    <a:pt x="520" y="133"/>
                  </a:cubicBezTo>
                  <a:cubicBezTo>
                    <a:pt x="520" y="133"/>
                    <a:pt x="520" y="133"/>
                    <a:pt x="519" y="133"/>
                  </a:cubicBezTo>
                  <a:cubicBezTo>
                    <a:pt x="519" y="133"/>
                    <a:pt x="520" y="133"/>
                    <a:pt x="517" y="133"/>
                  </a:cubicBezTo>
                  <a:cubicBezTo>
                    <a:pt x="516" y="134"/>
                    <a:pt x="515" y="134"/>
                    <a:pt x="514" y="134"/>
                  </a:cubicBezTo>
                  <a:cubicBezTo>
                    <a:pt x="513" y="134"/>
                    <a:pt x="513" y="135"/>
                    <a:pt x="513" y="135"/>
                  </a:cubicBezTo>
                  <a:cubicBezTo>
                    <a:pt x="511" y="136"/>
                    <a:pt x="510" y="136"/>
                    <a:pt x="510" y="136"/>
                  </a:cubicBezTo>
                  <a:cubicBezTo>
                    <a:pt x="510" y="136"/>
                    <a:pt x="510" y="136"/>
                    <a:pt x="510" y="136"/>
                  </a:cubicBezTo>
                  <a:cubicBezTo>
                    <a:pt x="509" y="137"/>
                    <a:pt x="507" y="139"/>
                    <a:pt x="506" y="142"/>
                  </a:cubicBezTo>
                  <a:cubicBezTo>
                    <a:pt x="503" y="146"/>
                    <a:pt x="500" y="147"/>
                    <a:pt x="500" y="147"/>
                  </a:cubicBezTo>
                  <a:cubicBezTo>
                    <a:pt x="500" y="145"/>
                    <a:pt x="500" y="145"/>
                    <a:pt x="500" y="145"/>
                  </a:cubicBezTo>
                  <a:cubicBezTo>
                    <a:pt x="500" y="145"/>
                    <a:pt x="500" y="145"/>
                    <a:pt x="496" y="149"/>
                  </a:cubicBezTo>
                  <a:cubicBezTo>
                    <a:pt x="493" y="154"/>
                    <a:pt x="489" y="156"/>
                    <a:pt x="489" y="156"/>
                  </a:cubicBezTo>
                  <a:cubicBezTo>
                    <a:pt x="489" y="156"/>
                    <a:pt x="489" y="153"/>
                    <a:pt x="488" y="154"/>
                  </a:cubicBezTo>
                  <a:cubicBezTo>
                    <a:pt x="488" y="155"/>
                    <a:pt x="480" y="154"/>
                    <a:pt x="480" y="154"/>
                  </a:cubicBezTo>
                  <a:cubicBezTo>
                    <a:pt x="480" y="154"/>
                    <a:pt x="480" y="151"/>
                    <a:pt x="472" y="153"/>
                  </a:cubicBezTo>
                  <a:cubicBezTo>
                    <a:pt x="464" y="155"/>
                    <a:pt x="467" y="158"/>
                    <a:pt x="469" y="151"/>
                  </a:cubicBezTo>
                  <a:cubicBezTo>
                    <a:pt x="469" y="151"/>
                    <a:pt x="469" y="150"/>
                    <a:pt x="470" y="149"/>
                  </a:cubicBezTo>
                  <a:cubicBezTo>
                    <a:pt x="470" y="147"/>
                    <a:pt x="472" y="144"/>
                    <a:pt x="474" y="141"/>
                  </a:cubicBezTo>
                  <a:cubicBezTo>
                    <a:pt x="475" y="140"/>
                    <a:pt x="475" y="139"/>
                    <a:pt x="477" y="139"/>
                  </a:cubicBezTo>
                  <a:cubicBezTo>
                    <a:pt x="477" y="138"/>
                    <a:pt x="477" y="138"/>
                    <a:pt x="477" y="138"/>
                  </a:cubicBezTo>
                  <a:cubicBezTo>
                    <a:pt x="480" y="132"/>
                    <a:pt x="484" y="134"/>
                    <a:pt x="484" y="134"/>
                  </a:cubicBezTo>
                  <a:cubicBezTo>
                    <a:pt x="484" y="134"/>
                    <a:pt x="481" y="133"/>
                    <a:pt x="483" y="131"/>
                  </a:cubicBezTo>
                  <a:cubicBezTo>
                    <a:pt x="484" y="130"/>
                    <a:pt x="495" y="130"/>
                    <a:pt x="495" y="129"/>
                  </a:cubicBezTo>
                  <a:cubicBezTo>
                    <a:pt x="495" y="129"/>
                    <a:pt x="493" y="127"/>
                    <a:pt x="495" y="127"/>
                  </a:cubicBezTo>
                  <a:cubicBezTo>
                    <a:pt x="496" y="127"/>
                    <a:pt x="500" y="128"/>
                    <a:pt x="504" y="130"/>
                  </a:cubicBezTo>
                  <a:cubicBezTo>
                    <a:pt x="506" y="131"/>
                    <a:pt x="510" y="132"/>
                    <a:pt x="511" y="132"/>
                  </a:cubicBezTo>
                  <a:cubicBezTo>
                    <a:pt x="511" y="132"/>
                    <a:pt x="512" y="132"/>
                    <a:pt x="512" y="132"/>
                  </a:cubicBezTo>
                  <a:cubicBezTo>
                    <a:pt x="520" y="133"/>
                    <a:pt x="520" y="133"/>
                    <a:pt x="520" y="133"/>
                  </a:cubicBezTo>
                  <a:cubicBezTo>
                    <a:pt x="506" y="128"/>
                    <a:pt x="491" y="126"/>
                    <a:pt x="477" y="121"/>
                  </a:cubicBezTo>
                  <a:cubicBezTo>
                    <a:pt x="475" y="122"/>
                    <a:pt x="475" y="122"/>
                    <a:pt x="475" y="122"/>
                  </a:cubicBezTo>
                  <a:cubicBezTo>
                    <a:pt x="475" y="121"/>
                    <a:pt x="475" y="121"/>
                    <a:pt x="475" y="121"/>
                  </a:cubicBezTo>
                  <a:cubicBezTo>
                    <a:pt x="475" y="121"/>
                    <a:pt x="475" y="121"/>
                    <a:pt x="475" y="121"/>
                  </a:cubicBezTo>
                  <a:cubicBezTo>
                    <a:pt x="471" y="138"/>
                    <a:pt x="471" y="138"/>
                    <a:pt x="471" y="138"/>
                  </a:cubicBezTo>
                  <a:cubicBezTo>
                    <a:pt x="471" y="120"/>
                    <a:pt x="471" y="120"/>
                    <a:pt x="471" y="120"/>
                  </a:cubicBezTo>
                  <a:cubicBezTo>
                    <a:pt x="471" y="121"/>
                    <a:pt x="471" y="121"/>
                    <a:pt x="471" y="121"/>
                  </a:cubicBezTo>
                  <a:cubicBezTo>
                    <a:pt x="471" y="120"/>
                    <a:pt x="470" y="119"/>
                    <a:pt x="470" y="119"/>
                  </a:cubicBezTo>
                  <a:cubicBezTo>
                    <a:pt x="465" y="117"/>
                    <a:pt x="462" y="115"/>
                    <a:pt x="457" y="113"/>
                  </a:cubicBezTo>
                  <a:cubicBezTo>
                    <a:pt x="457" y="113"/>
                    <a:pt x="457" y="113"/>
                    <a:pt x="457" y="112"/>
                  </a:cubicBezTo>
                  <a:cubicBezTo>
                    <a:pt x="456" y="112"/>
                    <a:pt x="456" y="113"/>
                    <a:pt x="455" y="112"/>
                  </a:cubicBezTo>
                  <a:cubicBezTo>
                    <a:pt x="444" y="117"/>
                    <a:pt x="444" y="117"/>
                    <a:pt x="444" y="117"/>
                  </a:cubicBezTo>
                  <a:cubicBezTo>
                    <a:pt x="452" y="110"/>
                    <a:pt x="452" y="110"/>
                    <a:pt x="452" y="110"/>
                  </a:cubicBezTo>
                  <a:cubicBezTo>
                    <a:pt x="452" y="109"/>
                    <a:pt x="451" y="109"/>
                    <a:pt x="451" y="109"/>
                  </a:cubicBezTo>
                  <a:cubicBezTo>
                    <a:pt x="448" y="109"/>
                    <a:pt x="443" y="109"/>
                    <a:pt x="439" y="110"/>
                  </a:cubicBezTo>
                  <a:cubicBezTo>
                    <a:pt x="433" y="112"/>
                    <a:pt x="432" y="114"/>
                    <a:pt x="426" y="122"/>
                  </a:cubicBezTo>
                  <a:cubicBezTo>
                    <a:pt x="423" y="131"/>
                    <a:pt x="413" y="134"/>
                    <a:pt x="413" y="134"/>
                  </a:cubicBezTo>
                  <a:cubicBezTo>
                    <a:pt x="415" y="127"/>
                    <a:pt x="415" y="127"/>
                    <a:pt x="415" y="127"/>
                  </a:cubicBezTo>
                  <a:cubicBezTo>
                    <a:pt x="415" y="127"/>
                    <a:pt x="415" y="127"/>
                    <a:pt x="408" y="135"/>
                  </a:cubicBezTo>
                  <a:cubicBezTo>
                    <a:pt x="401" y="143"/>
                    <a:pt x="395" y="146"/>
                    <a:pt x="395" y="146"/>
                  </a:cubicBezTo>
                  <a:cubicBezTo>
                    <a:pt x="395" y="146"/>
                    <a:pt x="395" y="140"/>
                    <a:pt x="393" y="141"/>
                  </a:cubicBezTo>
                  <a:cubicBezTo>
                    <a:pt x="392" y="143"/>
                    <a:pt x="378" y="142"/>
                    <a:pt x="378" y="142"/>
                  </a:cubicBezTo>
                  <a:cubicBezTo>
                    <a:pt x="378" y="142"/>
                    <a:pt x="378" y="137"/>
                    <a:pt x="370" y="138"/>
                  </a:cubicBezTo>
                  <a:cubicBezTo>
                    <a:pt x="360" y="141"/>
                    <a:pt x="360" y="141"/>
                    <a:pt x="360" y="141"/>
                  </a:cubicBezTo>
                  <a:cubicBezTo>
                    <a:pt x="360" y="138"/>
                    <a:pt x="360" y="138"/>
                    <a:pt x="360" y="138"/>
                  </a:cubicBezTo>
                  <a:cubicBezTo>
                    <a:pt x="354" y="141"/>
                    <a:pt x="354" y="143"/>
                    <a:pt x="358" y="138"/>
                  </a:cubicBezTo>
                  <a:cubicBezTo>
                    <a:pt x="363" y="129"/>
                    <a:pt x="369" y="121"/>
                    <a:pt x="375" y="112"/>
                  </a:cubicBezTo>
                  <a:cubicBezTo>
                    <a:pt x="381" y="102"/>
                    <a:pt x="387" y="106"/>
                    <a:pt x="387" y="106"/>
                  </a:cubicBezTo>
                  <a:cubicBezTo>
                    <a:pt x="387" y="106"/>
                    <a:pt x="383" y="104"/>
                    <a:pt x="385" y="101"/>
                  </a:cubicBezTo>
                  <a:cubicBezTo>
                    <a:pt x="388" y="99"/>
                    <a:pt x="407" y="99"/>
                    <a:pt x="407" y="99"/>
                  </a:cubicBezTo>
                  <a:cubicBezTo>
                    <a:pt x="408" y="98"/>
                    <a:pt x="403" y="95"/>
                    <a:pt x="407" y="94"/>
                  </a:cubicBezTo>
                  <a:cubicBezTo>
                    <a:pt x="409" y="94"/>
                    <a:pt x="421" y="97"/>
                    <a:pt x="428" y="101"/>
                  </a:cubicBezTo>
                  <a:cubicBezTo>
                    <a:pt x="430" y="101"/>
                    <a:pt x="430" y="101"/>
                    <a:pt x="431" y="102"/>
                  </a:cubicBezTo>
                  <a:cubicBezTo>
                    <a:pt x="432" y="101"/>
                    <a:pt x="433" y="99"/>
                    <a:pt x="434" y="96"/>
                  </a:cubicBezTo>
                  <a:cubicBezTo>
                    <a:pt x="431" y="95"/>
                    <a:pt x="429" y="95"/>
                    <a:pt x="426" y="94"/>
                  </a:cubicBezTo>
                  <a:cubicBezTo>
                    <a:pt x="426" y="94"/>
                    <a:pt x="426" y="95"/>
                    <a:pt x="426" y="95"/>
                  </a:cubicBezTo>
                  <a:cubicBezTo>
                    <a:pt x="425" y="95"/>
                    <a:pt x="425" y="93"/>
                    <a:pt x="425" y="92"/>
                  </a:cubicBezTo>
                  <a:cubicBezTo>
                    <a:pt x="423" y="92"/>
                    <a:pt x="422" y="91"/>
                    <a:pt x="422" y="91"/>
                  </a:cubicBezTo>
                  <a:cubicBezTo>
                    <a:pt x="422" y="91"/>
                    <a:pt x="421" y="91"/>
                    <a:pt x="421" y="91"/>
                  </a:cubicBezTo>
                  <a:cubicBezTo>
                    <a:pt x="421" y="90"/>
                    <a:pt x="421" y="90"/>
                    <a:pt x="421" y="90"/>
                  </a:cubicBezTo>
                  <a:cubicBezTo>
                    <a:pt x="420" y="90"/>
                    <a:pt x="420" y="90"/>
                    <a:pt x="420" y="89"/>
                  </a:cubicBezTo>
                  <a:cubicBezTo>
                    <a:pt x="419" y="89"/>
                    <a:pt x="419" y="90"/>
                    <a:pt x="418" y="90"/>
                  </a:cubicBezTo>
                  <a:cubicBezTo>
                    <a:pt x="418" y="89"/>
                    <a:pt x="418" y="89"/>
                    <a:pt x="418" y="89"/>
                  </a:cubicBezTo>
                  <a:cubicBezTo>
                    <a:pt x="411" y="84"/>
                    <a:pt x="404" y="77"/>
                    <a:pt x="397" y="73"/>
                  </a:cubicBezTo>
                  <a:cubicBezTo>
                    <a:pt x="396" y="73"/>
                    <a:pt x="396" y="72"/>
                    <a:pt x="396" y="72"/>
                  </a:cubicBezTo>
                  <a:cubicBezTo>
                    <a:pt x="396" y="71"/>
                    <a:pt x="395" y="73"/>
                    <a:pt x="395" y="73"/>
                  </a:cubicBezTo>
                  <a:cubicBezTo>
                    <a:pt x="395" y="73"/>
                    <a:pt x="395" y="71"/>
                    <a:pt x="394" y="71"/>
                  </a:cubicBezTo>
                  <a:cubicBezTo>
                    <a:pt x="392" y="70"/>
                    <a:pt x="391" y="69"/>
                    <a:pt x="390" y="69"/>
                  </a:cubicBezTo>
                  <a:cubicBezTo>
                    <a:pt x="390" y="69"/>
                    <a:pt x="390" y="69"/>
                    <a:pt x="390" y="69"/>
                  </a:cubicBezTo>
                  <a:cubicBezTo>
                    <a:pt x="390" y="68"/>
                    <a:pt x="390" y="68"/>
                    <a:pt x="390" y="68"/>
                  </a:cubicBezTo>
                  <a:cubicBezTo>
                    <a:pt x="389" y="68"/>
                    <a:pt x="389" y="68"/>
                    <a:pt x="389" y="68"/>
                  </a:cubicBezTo>
                  <a:cubicBezTo>
                    <a:pt x="389" y="69"/>
                    <a:pt x="389" y="69"/>
                    <a:pt x="389" y="69"/>
                  </a:cubicBezTo>
                  <a:cubicBezTo>
                    <a:pt x="389" y="69"/>
                    <a:pt x="388" y="68"/>
                    <a:pt x="388" y="68"/>
                  </a:cubicBezTo>
                  <a:cubicBezTo>
                    <a:pt x="386" y="66"/>
                    <a:pt x="385" y="66"/>
                    <a:pt x="383" y="65"/>
                  </a:cubicBezTo>
                  <a:cubicBezTo>
                    <a:pt x="383" y="65"/>
                    <a:pt x="381" y="65"/>
                    <a:pt x="381" y="65"/>
                  </a:cubicBezTo>
                  <a:cubicBezTo>
                    <a:pt x="382" y="65"/>
                    <a:pt x="382" y="65"/>
                    <a:pt x="382" y="65"/>
                  </a:cubicBezTo>
                  <a:cubicBezTo>
                    <a:pt x="381" y="65"/>
                    <a:pt x="381" y="64"/>
                    <a:pt x="380" y="64"/>
                  </a:cubicBezTo>
                  <a:cubicBezTo>
                    <a:pt x="373" y="71"/>
                    <a:pt x="373" y="71"/>
                    <a:pt x="373" y="71"/>
                  </a:cubicBezTo>
                  <a:cubicBezTo>
                    <a:pt x="378" y="63"/>
                    <a:pt x="378" y="63"/>
                    <a:pt x="378" y="63"/>
                  </a:cubicBezTo>
                  <a:cubicBezTo>
                    <a:pt x="373" y="61"/>
                    <a:pt x="368" y="60"/>
                    <a:pt x="362" y="60"/>
                  </a:cubicBezTo>
                  <a:cubicBezTo>
                    <a:pt x="359" y="61"/>
                    <a:pt x="358" y="63"/>
                    <a:pt x="355" y="67"/>
                  </a:cubicBezTo>
                  <a:cubicBezTo>
                    <a:pt x="352" y="74"/>
                    <a:pt x="345" y="75"/>
                    <a:pt x="345" y="75"/>
                  </a:cubicBezTo>
                  <a:cubicBezTo>
                    <a:pt x="347" y="71"/>
                    <a:pt x="347" y="71"/>
                    <a:pt x="347" y="71"/>
                  </a:cubicBezTo>
                  <a:cubicBezTo>
                    <a:pt x="347" y="71"/>
                    <a:pt x="347" y="71"/>
                    <a:pt x="342" y="76"/>
                  </a:cubicBezTo>
                  <a:cubicBezTo>
                    <a:pt x="337" y="81"/>
                    <a:pt x="333" y="83"/>
                    <a:pt x="333" y="83"/>
                  </a:cubicBezTo>
                  <a:cubicBezTo>
                    <a:pt x="333" y="83"/>
                    <a:pt x="333" y="79"/>
                    <a:pt x="332" y="80"/>
                  </a:cubicBezTo>
                  <a:cubicBezTo>
                    <a:pt x="331" y="81"/>
                    <a:pt x="321" y="79"/>
                    <a:pt x="321" y="79"/>
                  </a:cubicBezTo>
                  <a:cubicBezTo>
                    <a:pt x="321" y="79"/>
                    <a:pt x="322" y="76"/>
                    <a:pt x="317" y="76"/>
                  </a:cubicBezTo>
                  <a:cubicBezTo>
                    <a:pt x="310" y="78"/>
                    <a:pt x="310" y="78"/>
                    <a:pt x="310" y="78"/>
                  </a:cubicBezTo>
                  <a:cubicBezTo>
                    <a:pt x="310" y="76"/>
                    <a:pt x="310" y="76"/>
                    <a:pt x="310" y="76"/>
                  </a:cubicBezTo>
                  <a:cubicBezTo>
                    <a:pt x="306" y="78"/>
                    <a:pt x="306" y="80"/>
                    <a:pt x="308" y="76"/>
                  </a:cubicBezTo>
                  <a:cubicBezTo>
                    <a:pt x="312" y="70"/>
                    <a:pt x="316" y="65"/>
                    <a:pt x="321" y="59"/>
                  </a:cubicBezTo>
                  <a:cubicBezTo>
                    <a:pt x="325" y="53"/>
                    <a:pt x="329" y="55"/>
                    <a:pt x="329" y="55"/>
                  </a:cubicBezTo>
                  <a:cubicBezTo>
                    <a:pt x="329" y="55"/>
                    <a:pt x="326" y="54"/>
                    <a:pt x="328" y="52"/>
                  </a:cubicBezTo>
                  <a:cubicBezTo>
                    <a:pt x="330" y="50"/>
                    <a:pt x="343" y="52"/>
                    <a:pt x="343" y="51"/>
                  </a:cubicBezTo>
                  <a:cubicBezTo>
                    <a:pt x="343" y="51"/>
                    <a:pt x="341" y="48"/>
                    <a:pt x="343" y="48"/>
                  </a:cubicBezTo>
                  <a:cubicBezTo>
                    <a:pt x="344" y="48"/>
                    <a:pt x="352" y="50"/>
                    <a:pt x="357" y="53"/>
                  </a:cubicBezTo>
                  <a:cubicBezTo>
                    <a:pt x="360" y="54"/>
                    <a:pt x="361" y="56"/>
                    <a:pt x="362" y="57"/>
                  </a:cubicBezTo>
                  <a:cubicBezTo>
                    <a:pt x="372" y="57"/>
                    <a:pt x="382" y="60"/>
                    <a:pt x="389" y="64"/>
                  </a:cubicBezTo>
                  <a:cubicBezTo>
                    <a:pt x="389" y="63"/>
                    <a:pt x="389" y="63"/>
                    <a:pt x="389" y="63"/>
                  </a:cubicBezTo>
                  <a:cubicBezTo>
                    <a:pt x="389" y="63"/>
                    <a:pt x="389" y="64"/>
                    <a:pt x="390" y="64"/>
                  </a:cubicBezTo>
                  <a:cubicBezTo>
                    <a:pt x="390" y="64"/>
                    <a:pt x="390" y="64"/>
                    <a:pt x="391" y="65"/>
                  </a:cubicBezTo>
                  <a:cubicBezTo>
                    <a:pt x="399" y="61"/>
                    <a:pt x="399" y="61"/>
                    <a:pt x="399" y="61"/>
                  </a:cubicBezTo>
                  <a:cubicBezTo>
                    <a:pt x="394" y="66"/>
                    <a:pt x="394" y="66"/>
                    <a:pt x="394" y="66"/>
                  </a:cubicBezTo>
                  <a:cubicBezTo>
                    <a:pt x="395" y="67"/>
                    <a:pt x="396" y="68"/>
                    <a:pt x="396" y="68"/>
                  </a:cubicBezTo>
                  <a:cubicBezTo>
                    <a:pt x="397" y="68"/>
                    <a:pt x="399" y="69"/>
                    <a:pt x="399" y="69"/>
                  </a:cubicBezTo>
                  <a:cubicBezTo>
                    <a:pt x="399" y="69"/>
                    <a:pt x="400" y="69"/>
                    <a:pt x="400" y="69"/>
                  </a:cubicBezTo>
                  <a:cubicBezTo>
                    <a:pt x="400" y="70"/>
                    <a:pt x="401" y="70"/>
                    <a:pt x="401" y="70"/>
                  </a:cubicBezTo>
                  <a:cubicBezTo>
                    <a:pt x="401" y="70"/>
                    <a:pt x="404" y="70"/>
                    <a:pt x="404" y="71"/>
                  </a:cubicBezTo>
                  <a:cubicBezTo>
                    <a:pt x="404" y="71"/>
                    <a:pt x="402" y="71"/>
                    <a:pt x="403" y="72"/>
                  </a:cubicBezTo>
                  <a:cubicBezTo>
                    <a:pt x="411" y="77"/>
                    <a:pt x="417" y="84"/>
                    <a:pt x="425" y="88"/>
                  </a:cubicBezTo>
                  <a:cubicBezTo>
                    <a:pt x="425" y="88"/>
                    <a:pt x="424" y="87"/>
                    <a:pt x="425" y="88"/>
                  </a:cubicBezTo>
                  <a:cubicBezTo>
                    <a:pt x="425" y="88"/>
                    <a:pt x="425" y="88"/>
                    <a:pt x="425" y="88"/>
                  </a:cubicBezTo>
                  <a:cubicBezTo>
                    <a:pt x="428" y="90"/>
                    <a:pt x="432" y="91"/>
                    <a:pt x="436" y="92"/>
                  </a:cubicBezTo>
                  <a:cubicBezTo>
                    <a:pt x="435" y="91"/>
                    <a:pt x="435" y="91"/>
                    <a:pt x="435" y="91"/>
                  </a:cubicBezTo>
                  <a:cubicBezTo>
                    <a:pt x="437" y="90"/>
                    <a:pt x="437" y="90"/>
                    <a:pt x="437" y="90"/>
                  </a:cubicBezTo>
                  <a:cubicBezTo>
                    <a:pt x="437" y="89"/>
                    <a:pt x="437" y="89"/>
                    <a:pt x="437" y="89"/>
                  </a:cubicBezTo>
                  <a:cubicBezTo>
                    <a:pt x="439" y="83"/>
                    <a:pt x="438" y="80"/>
                    <a:pt x="434" y="71"/>
                  </a:cubicBezTo>
                  <a:cubicBezTo>
                    <a:pt x="434" y="70"/>
                    <a:pt x="433" y="69"/>
                    <a:pt x="432" y="68"/>
                  </a:cubicBezTo>
                  <a:cubicBezTo>
                    <a:pt x="432" y="70"/>
                    <a:pt x="431" y="71"/>
                    <a:pt x="431" y="71"/>
                  </a:cubicBezTo>
                  <a:cubicBezTo>
                    <a:pt x="431" y="71"/>
                    <a:pt x="433" y="70"/>
                    <a:pt x="433" y="72"/>
                  </a:cubicBezTo>
                  <a:cubicBezTo>
                    <a:pt x="432" y="73"/>
                    <a:pt x="430" y="76"/>
                    <a:pt x="427" y="78"/>
                  </a:cubicBezTo>
                  <a:cubicBezTo>
                    <a:pt x="426" y="79"/>
                    <a:pt x="424" y="80"/>
                    <a:pt x="424" y="80"/>
                  </a:cubicBezTo>
                  <a:cubicBezTo>
                    <a:pt x="421" y="85"/>
                    <a:pt x="421" y="85"/>
                    <a:pt x="421" y="85"/>
                  </a:cubicBezTo>
                  <a:cubicBezTo>
                    <a:pt x="421" y="85"/>
                    <a:pt x="422" y="83"/>
                    <a:pt x="422" y="80"/>
                  </a:cubicBezTo>
                  <a:cubicBezTo>
                    <a:pt x="422" y="78"/>
                    <a:pt x="422" y="77"/>
                    <a:pt x="421" y="74"/>
                  </a:cubicBezTo>
                  <a:cubicBezTo>
                    <a:pt x="418" y="71"/>
                    <a:pt x="418" y="68"/>
                    <a:pt x="418" y="68"/>
                  </a:cubicBezTo>
                  <a:cubicBezTo>
                    <a:pt x="421" y="69"/>
                    <a:pt x="421" y="69"/>
                    <a:pt x="421" y="69"/>
                  </a:cubicBezTo>
                  <a:cubicBezTo>
                    <a:pt x="421" y="69"/>
                    <a:pt x="421" y="69"/>
                    <a:pt x="419" y="65"/>
                  </a:cubicBezTo>
                  <a:cubicBezTo>
                    <a:pt x="418" y="62"/>
                    <a:pt x="418" y="60"/>
                    <a:pt x="418" y="60"/>
                  </a:cubicBezTo>
                  <a:cubicBezTo>
                    <a:pt x="418" y="60"/>
                    <a:pt x="420" y="60"/>
                    <a:pt x="420" y="60"/>
                  </a:cubicBezTo>
                  <a:cubicBezTo>
                    <a:pt x="419" y="59"/>
                    <a:pt x="422" y="54"/>
                    <a:pt x="422" y="54"/>
                  </a:cubicBezTo>
                  <a:cubicBezTo>
                    <a:pt x="422" y="54"/>
                    <a:pt x="423" y="55"/>
                    <a:pt x="424" y="53"/>
                  </a:cubicBezTo>
                  <a:cubicBezTo>
                    <a:pt x="425" y="49"/>
                    <a:pt x="425" y="49"/>
                    <a:pt x="425" y="49"/>
                  </a:cubicBezTo>
                  <a:cubicBezTo>
                    <a:pt x="426" y="49"/>
                    <a:pt x="426" y="49"/>
                    <a:pt x="426" y="49"/>
                  </a:cubicBezTo>
                  <a:cubicBezTo>
                    <a:pt x="426" y="47"/>
                    <a:pt x="425" y="47"/>
                    <a:pt x="426" y="49"/>
                  </a:cubicBezTo>
                  <a:cubicBezTo>
                    <a:pt x="428" y="51"/>
                    <a:pt x="430" y="54"/>
                    <a:pt x="431" y="56"/>
                  </a:cubicBezTo>
                  <a:cubicBezTo>
                    <a:pt x="431" y="55"/>
                    <a:pt x="431" y="54"/>
                    <a:pt x="431" y="54"/>
                  </a:cubicBezTo>
                  <a:cubicBezTo>
                    <a:pt x="436" y="59"/>
                    <a:pt x="436" y="59"/>
                    <a:pt x="436" y="59"/>
                  </a:cubicBezTo>
                  <a:cubicBezTo>
                    <a:pt x="436" y="59"/>
                    <a:pt x="436" y="59"/>
                    <a:pt x="433" y="49"/>
                  </a:cubicBezTo>
                  <a:cubicBezTo>
                    <a:pt x="431" y="39"/>
                    <a:pt x="432" y="33"/>
                    <a:pt x="432" y="33"/>
                  </a:cubicBezTo>
                  <a:cubicBezTo>
                    <a:pt x="432" y="33"/>
                    <a:pt x="437" y="36"/>
                    <a:pt x="436" y="34"/>
                  </a:cubicBezTo>
                  <a:cubicBezTo>
                    <a:pt x="435" y="32"/>
                    <a:pt x="444" y="20"/>
                    <a:pt x="444" y="20"/>
                  </a:cubicBezTo>
                  <a:cubicBezTo>
                    <a:pt x="444" y="20"/>
                    <a:pt x="447" y="23"/>
                    <a:pt x="451" y="16"/>
                  </a:cubicBezTo>
                  <a:cubicBezTo>
                    <a:pt x="454" y="6"/>
                    <a:pt x="454" y="6"/>
                    <a:pt x="454" y="6"/>
                  </a:cubicBezTo>
                  <a:cubicBezTo>
                    <a:pt x="457" y="7"/>
                    <a:pt x="457" y="7"/>
                    <a:pt x="457" y="7"/>
                  </a:cubicBezTo>
                  <a:cubicBezTo>
                    <a:pt x="458" y="2"/>
                    <a:pt x="456" y="0"/>
                    <a:pt x="458" y="6"/>
                  </a:cubicBezTo>
                  <a:cubicBezTo>
                    <a:pt x="463" y="15"/>
                    <a:pt x="467" y="24"/>
                    <a:pt x="470" y="34"/>
                  </a:cubicBezTo>
                  <a:cubicBezTo>
                    <a:pt x="475" y="45"/>
                    <a:pt x="469" y="48"/>
                    <a:pt x="469" y="48"/>
                  </a:cubicBezTo>
                  <a:cubicBezTo>
                    <a:pt x="469" y="48"/>
                    <a:pt x="473" y="45"/>
                    <a:pt x="474" y="49"/>
                  </a:cubicBezTo>
                  <a:cubicBezTo>
                    <a:pt x="475" y="53"/>
                    <a:pt x="464" y="68"/>
                    <a:pt x="464" y="69"/>
                  </a:cubicBezTo>
                  <a:cubicBezTo>
                    <a:pt x="464" y="69"/>
                    <a:pt x="469" y="67"/>
                    <a:pt x="468" y="70"/>
                  </a:cubicBezTo>
                  <a:cubicBezTo>
                    <a:pt x="467" y="73"/>
                    <a:pt x="458" y="81"/>
                    <a:pt x="451" y="85"/>
                  </a:cubicBezTo>
                  <a:cubicBezTo>
                    <a:pt x="447" y="88"/>
                    <a:pt x="443" y="89"/>
                    <a:pt x="442" y="89"/>
                  </a:cubicBezTo>
                  <a:cubicBezTo>
                    <a:pt x="442" y="90"/>
                    <a:pt x="442" y="90"/>
                    <a:pt x="442" y="90"/>
                  </a:cubicBezTo>
                  <a:cubicBezTo>
                    <a:pt x="442" y="91"/>
                    <a:pt x="443" y="91"/>
                    <a:pt x="443" y="92"/>
                  </a:cubicBezTo>
                  <a:cubicBezTo>
                    <a:pt x="444" y="92"/>
                    <a:pt x="444" y="92"/>
                    <a:pt x="444" y="92"/>
                  </a:cubicBezTo>
                  <a:cubicBezTo>
                    <a:pt x="444" y="92"/>
                    <a:pt x="444" y="92"/>
                    <a:pt x="444" y="92"/>
                  </a:cubicBezTo>
                  <a:cubicBezTo>
                    <a:pt x="444" y="94"/>
                    <a:pt x="445" y="94"/>
                    <a:pt x="445" y="95"/>
                  </a:cubicBezTo>
                  <a:cubicBezTo>
                    <a:pt x="452" y="102"/>
                    <a:pt x="460" y="107"/>
                    <a:pt x="469" y="111"/>
                  </a:cubicBezTo>
                  <a:cubicBezTo>
                    <a:pt x="469" y="111"/>
                    <a:pt x="469" y="111"/>
                    <a:pt x="469" y="111"/>
                  </a:cubicBezTo>
                  <a:cubicBezTo>
                    <a:pt x="467" y="109"/>
                    <a:pt x="467" y="109"/>
                    <a:pt x="467" y="109"/>
                  </a:cubicBezTo>
                  <a:cubicBezTo>
                    <a:pt x="467" y="109"/>
                    <a:pt x="467" y="109"/>
                    <a:pt x="467" y="108"/>
                  </a:cubicBezTo>
                  <a:cubicBezTo>
                    <a:pt x="465" y="107"/>
                    <a:pt x="460" y="104"/>
                    <a:pt x="459" y="104"/>
                  </a:cubicBezTo>
                  <a:cubicBezTo>
                    <a:pt x="459" y="102"/>
                    <a:pt x="460" y="103"/>
                    <a:pt x="460" y="103"/>
                  </a:cubicBezTo>
                  <a:cubicBezTo>
                    <a:pt x="461" y="102"/>
                    <a:pt x="457" y="98"/>
                    <a:pt x="458" y="97"/>
                  </a:cubicBezTo>
                  <a:cubicBezTo>
                    <a:pt x="458" y="96"/>
                    <a:pt x="459" y="96"/>
                    <a:pt x="459" y="96"/>
                  </a:cubicBezTo>
                  <a:cubicBezTo>
                    <a:pt x="459" y="96"/>
                    <a:pt x="458" y="96"/>
                    <a:pt x="459" y="92"/>
                  </a:cubicBezTo>
                  <a:cubicBezTo>
                    <a:pt x="460" y="90"/>
                    <a:pt x="460" y="90"/>
                    <a:pt x="459" y="86"/>
                  </a:cubicBezTo>
                  <a:cubicBezTo>
                    <a:pt x="459" y="85"/>
                    <a:pt x="459" y="85"/>
                    <a:pt x="458" y="83"/>
                  </a:cubicBezTo>
                  <a:cubicBezTo>
                    <a:pt x="458" y="81"/>
                    <a:pt x="458" y="81"/>
                    <a:pt x="458" y="81"/>
                  </a:cubicBezTo>
                  <a:cubicBezTo>
                    <a:pt x="458" y="80"/>
                    <a:pt x="460" y="84"/>
                    <a:pt x="460" y="85"/>
                  </a:cubicBezTo>
                  <a:cubicBezTo>
                    <a:pt x="461" y="85"/>
                    <a:pt x="461" y="85"/>
                    <a:pt x="461" y="85"/>
                  </a:cubicBezTo>
                  <a:cubicBezTo>
                    <a:pt x="462" y="85"/>
                    <a:pt x="462" y="85"/>
                    <a:pt x="462" y="85"/>
                  </a:cubicBezTo>
                  <a:cubicBezTo>
                    <a:pt x="463" y="83"/>
                    <a:pt x="462" y="83"/>
                    <a:pt x="463" y="86"/>
                  </a:cubicBezTo>
                  <a:cubicBezTo>
                    <a:pt x="465" y="90"/>
                    <a:pt x="466" y="89"/>
                    <a:pt x="466" y="89"/>
                  </a:cubicBezTo>
                  <a:cubicBezTo>
                    <a:pt x="466" y="89"/>
                    <a:pt x="469" y="92"/>
                    <a:pt x="468" y="92"/>
                  </a:cubicBezTo>
                  <a:cubicBezTo>
                    <a:pt x="468" y="93"/>
                    <a:pt x="470" y="92"/>
                    <a:pt x="470" y="92"/>
                  </a:cubicBezTo>
                  <a:cubicBezTo>
                    <a:pt x="470" y="92"/>
                    <a:pt x="470" y="94"/>
                    <a:pt x="469" y="97"/>
                  </a:cubicBezTo>
                  <a:cubicBezTo>
                    <a:pt x="469" y="100"/>
                    <a:pt x="469" y="100"/>
                    <a:pt x="469" y="100"/>
                  </a:cubicBezTo>
                  <a:cubicBezTo>
                    <a:pt x="470" y="99"/>
                    <a:pt x="470" y="99"/>
                    <a:pt x="470" y="99"/>
                  </a:cubicBezTo>
                  <a:cubicBezTo>
                    <a:pt x="470" y="99"/>
                    <a:pt x="470" y="101"/>
                    <a:pt x="469" y="104"/>
                  </a:cubicBezTo>
                  <a:cubicBezTo>
                    <a:pt x="468" y="106"/>
                    <a:pt x="468" y="106"/>
                    <a:pt x="469" y="109"/>
                  </a:cubicBezTo>
                  <a:cubicBezTo>
                    <a:pt x="469" y="110"/>
                    <a:pt x="469" y="111"/>
                    <a:pt x="470" y="111"/>
                  </a:cubicBezTo>
                  <a:cubicBezTo>
                    <a:pt x="470" y="111"/>
                    <a:pt x="470" y="111"/>
                    <a:pt x="470" y="111"/>
                  </a:cubicBezTo>
                  <a:cubicBezTo>
                    <a:pt x="471" y="111"/>
                    <a:pt x="470" y="111"/>
                    <a:pt x="470" y="111"/>
                  </a:cubicBezTo>
                  <a:cubicBezTo>
                    <a:pt x="470" y="112"/>
                    <a:pt x="470" y="112"/>
                    <a:pt x="470" y="112"/>
                  </a:cubicBezTo>
                  <a:cubicBezTo>
                    <a:pt x="486" y="107"/>
                    <a:pt x="486" y="107"/>
                    <a:pt x="486" y="107"/>
                  </a:cubicBezTo>
                  <a:cubicBezTo>
                    <a:pt x="475" y="113"/>
                    <a:pt x="475" y="113"/>
                    <a:pt x="475" y="113"/>
                  </a:cubicBezTo>
                  <a:cubicBezTo>
                    <a:pt x="478" y="115"/>
                    <a:pt x="482" y="115"/>
                    <a:pt x="484" y="116"/>
                  </a:cubicBezTo>
                  <a:cubicBezTo>
                    <a:pt x="485" y="116"/>
                    <a:pt x="489" y="115"/>
                    <a:pt x="489" y="115"/>
                  </a:cubicBezTo>
                  <a:cubicBezTo>
                    <a:pt x="489" y="116"/>
                    <a:pt x="488" y="117"/>
                    <a:pt x="489" y="117"/>
                  </a:cubicBezTo>
                  <a:cubicBezTo>
                    <a:pt x="498" y="120"/>
                    <a:pt x="506" y="121"/>
                    <a:pt x="515" y="123"/>
                  </a:cubicBezTo>
                  <a:cubicBezTo>
                    <a:pt x="511" y="122"/>
                    <a:pt x="511" y="122"/>
                    <a:pt x="511" y="122"/>
                  </a:cubicBezTo>
                  <a:cubicBezTo>
                    <a:pt x="511" y="122"/>
                    <a:pt x="501" y="120"/>
                    <a:pt x="500" y="120"/>
                  </a:cubicBezTo>
                  <a:cubicBezTo>
                    <a:pt x="499" y="118"/>
                    <a:pt x="501" y="118"/>
                    <a:pt x="502" y="118"/>
                  </a:cubicBezTo>
                  <a:cubicBezTo>
                    <a:pt x="501" y="118"/>
                    <a:pt x="496" y="114"/>
                    <a:pt x="495" y="113"/>
                  </a:cubicBezTo>
                  <a:cubicBezTo>
                    <a:pt x="495" y="111"/>
                    <a:pt x="497" y="112"/>
                    <a:pt x="497" y="112"/>
                  </a:cubicBezTo>
                  <a:cubicBezTo>
                    <a:pt x="497" y="112"/>
                    <a:pt x="495" y="111"/>
                    <a:pt x="495" y="107"/>
                  </a:cubicBezTo>
                  <a:cubicBezTo>
                    <a:pt x="495" y="106"/>
                    <a:pt x="495" y="105"/>
                    <a:pt x="495" y="105"/>
                  </a:cubicBezTo>
                  <a:cubicBezTo>
                    <a:pt x="494" y="104"/>
                    <a:pt x="494" y="102"/>
                    <a:pt x="494" y="101"/>
                  </a:cubicBezTo>
                  <a:cubicBezTo>
                    <a:pt x="495" y="101"/>
                    <a:pt x="494" y="99"/>
                    <a:pt x="494" y="97"/>
                  </a:cubicBezTo>
                  <a:cubicBezTo>
                    <a:pt x="494" y="96"/>
                    <a:pt x="494" y="96"/>
                    <a:pt x="495" y="97"/>
                  </a:cubicBezTo>
                  <a:cubicBezTo>
                    <a:pt x="495" y="93"/>
                    <a:pt x="494" y="94"/>
                    <a:pt x="497" y="97"/>
                  </a:cubicBezTo>
                  <a:cubicBezTo>
                    <a:pt x="500" y="101"/>
                    <a:pt x="501" y="99"/>
                    <a:pt x="501" y="99"/>
                  </a:cubicBezTo>
                  <a:cubicBezTo>
                    <a:pt x="501" y="99"/>
                    <a:pt x="506" y="102"/>
                    <a:pt x="506" y="102"/>
                  </a:cubicBezTo>
                  <a:cubicBezTo>
                    <a:pt x="506" y="103"/>
                    <a:pt x="507" y="102"/>
                    <a:pt x="507" y="102"/>
                  </a:cubicBezTo>
                  <a:cubicBezTo>
                    <a:pt x="507" y="102"/>
                    <a:pt x="509" y="104"/>
                    <a:pt x="509" y="107"/>
                  </a:cubicBezTo>
                  <a:cubicBezTo>
                    <a:pt x="509" y="111"/>
                    <a:pt x="510" y="111"/>
                    <a:pt x="510" y="111"/>
                  </a:cubicBezTo>
                  <a:cubicBezTo>
                    <a:pt x="510" y="110"/>
                    <a:pt x="510" y="110"/>
                    <a:pt x="510" y="110"/>
                  </a:cubicBezTo>
                  <a:cubicBezTo>
                    <a:pt x="510" y="110"/>
                    <a:pt x="511" y="112"/>
                    <a:pt x="512" y="115"/>
                  </a:cubicBezTo>
                  <a:cubicBezTo>
                    <a:pt x="512" y="118"/>
                    <a:pt x="512" y="119"/>
                    <a:pt x="514" y="121"/>
                  </a:cubicBezTo>
                  <a:cubicBezTo>
                    <a:pt x="514" y="122"/>
                    <a:pt x="515" y="123"/>
                    <a:pt x="516" y="124"/>
                  </a:cubicBezTo>
                  <a:cubicBezTo>
                    <a:pt x="521" y="125"/>
                    <a:pt x="525" y="126"/>
                    <a:pt x="529" y="127"/>
                  </a:cubicBezTo>
                  <a:cubicBezTo>
                    <a:pt x="529" y="127"/>
                    <a:pt x="529" y="127"/>
                    <a:pt x="529" y="127"/>
                  </a:cubicBezTo>
                  <a:cubicBezTo>
                    <a:pt x="530" y="127"/>
                    <a:pt x="532" y="128"/>
                    <a:pt x="535" y="130"/>
                  </a:cubicBezTo>
                  <a:cubicBezTo>
                    <a:pt x="536" y="130"/>
                    <a:pt x="536" y="130"/>
                    <a:pt x="536" y="130"/>
                  </a:cubicBezTo>
                  <a:cubicBezTo>
                    <a:pt x="536" y="130"/>
                    <a:pt x="538" y="131"/>
                    <a:pt x="543" y="133"/>
                  </a:cubicBezTo>
                  <a:cubicBezTo>
                    <a:pt x="538" y="125"/>
                    <a:pt x="538" y="125"/>
                    <a:pt x="538" y="125"/>
                  </a:cubicBezTo>
                  <a:cubicBezTo>
                    <a:pt x="538" y="125"/>
                    <a:pt x="527" y="114"/>
                    <a:pt x="527" y="112"/>
                  </a:cubicBezTo>
                  <a:cubicBezTo>
                    <a:pt x="527" y="110"/>
                    <a:pt x="530" y="111"/>
                    <a:pt x="530" y="111"/>
                  </a:cubicBezTo>
                  <a:cubicBezTo>
                    <a:pt x="530" y="111"/>
                    <a:pt x="526" y="101"/>
                    <a:pt x="527" y="99"/>
                  </a:cubicBezTo>
                  <a:cubicBezTo>
                    <a:pt x="528" y="97"/>
                    <a:pt x="530" y="100"/>
                    <a:pt x="530" y="100"/>
                  </a:cubicBezTo>
                  <a:cubicBezTo>
                    <a:pt x="530" y="100"/>
                    <a:pt x="527" y="97"/>
                    <a:pt x="530" y="92"/>
                  </a:cubicBezTo>
                  <a:cubicBezTo>
                    <a:pt x="530" y="92"/>
                    <a:pt x="530" y="92"/>
                    <a:pt x="530" y="92"/>
                  </a:cubicBezTo>
                  <a:cubicBezTo>
                    <a:pt x="531" y="92"/>
                    <a:pt x="531" y="92"/>
                    <a:pt x="531" y="92"/>
                  </a:cubicBezTo>
                  <a:cubicBezTo>
                    <a:pt x="531" y="92"/>
                    <a:pt x="531" y="92"/>
                    <a:pt x="531" y="92"/>
                  </a:cubicBezTo>
                  <a:cubicBezTo>
                    <a:pt x="535" y="86"/>
                    <a:pt x="537" y="84"/>
                    <a:pt x="537" y="84"/>
                  </a:cubicBezTo>
                  <a:cubicBezTo>
                    <a:pt x="537" y="84"/>
                    <a:pt x="535" y="87"/>
                    <a:pt x="535" y="91"/>
                  </a:cubicBezTo>
                  <a:cubicBezTo>
                    <a:pt x="537" y="91"/>
                    <a:pt x="537" y="91"/>
                    <a:pt x="537" y="91"/>
                  </a:cubicBezTo>
                  <a:cubicBezTo>
                    <a:pt x="538" y="85"/>
                    <a:pt x="538" y="81"/>
                    <a:pt x="540" y="79"/>
                  </a:cubicBezTo>
                  <a:cubicBezTo>
                    <a:pt x="545" y="74"/>
                    <a:pt x="542" y="74"/>
                    <a:pt x="543" y="81"/>
                  </a:cubicBezTo>
                  <a:cubicBezTo>
                    <a:pt x="544" y="89"/>
                    <a:pt x="547" y="87"/>
                    <a:pt x="547" y="87"/>
                  </a:cubicBezTo>
                  <a:cubicBezTo>
                    <a:pt x="547" y="87"/>
                    <a:pt x="551" y="95"/>
                    <a:pt x="550" y="96"/>
                  </a:cubicBezTo>
                  <a:cubicBezTo>
                    <a:pt x="549" y="97"/>
                    <a:pt x="552" y="96"/>
                    <a:pt x="552" y="96"/>
                  </a:cubicBezTo>
                  <a:cubicBezTo>
                    <a:pt x="552" y="96"/>
                    <a:pt x="552" y="100"/>
                    <a:pt x="549" y="105"/>
                  </a:cubicBezTo>
                  <a:cubicBezTo>
                    <a:pt x="546" y="110"/>
                    <a:pt x="546" y="110"/>
                    <a:pt x="546" y="110"/>
                  </a:cubicBezTo>
                  <a:cubicBezTo>
                    <a:pt x="548" y="110"/>
                    <a:pt x="548" y="110"/>
                    <a:pt x="548" y="110"/>
                  </a:cubicBezTo>
                  <a:cubicBezTo>
                    <a:pt x="548" y="110"/>
                    <a:pt x="548" y="112"/>
                    <a:pt x="545" y="117"/>
                  </a:cubicBezTo>
                  <a:cubicBezTo>
                    <a:pt x="542" y="122"/>
                    <a:pt x="541" y="122"/>
                    <a:pt x="542" y="126"/>
                  </a:cubicBezTo>
                  <a:cubicBezTo>
                    <a:pt x="542" y="129"/>
                    <a:pt x="543" y="132"/>
                    <a:pt x="543" y="133"/>
                  </a:cubicBezTo>
                  <a:cubicBezTo>
                    <a:pt x="545" y="134"/>
                    <a:pt x="547" y="136"/>
                    <a:pt x="550" y="137"/>
                  </a:cubicBezTo>
                  <a:cubicBezTo>
                    <a:pt x="551" y="137"/>
                    <a:pt x="552" y="137"/>
                    <a:pt x="552" y="137"/>
                  </a:cubicBezTo>
                  <a:cubicBezTo>
                    <a:pt x="561" y="133"/>
                    <a:pt x="561" y="133"/>
                    <a:pt x="561" y="133"/>
                  </a:cubicBezTo>
                  <a:cubicBezTo>
                    <a:pt x="561" y="133"/>
                    <a:pt x="560" y="132"/>
                    <a:pt x="560" y="132"/>
                  </a:cubicBezTo>
                  <a:cubicBezTo>
                    <a:pt x="559" y="131"/>
                    <a:pt x="562" y="132"/>
                    <a:pt x="562" y="132"/>
                  </a:cubicBezTo>
                  <a:cubicBezTo>
                    <a:pt x="562" y="131"/>
                    <a:pt x="559" y="123"/>
                    <a:pt x="560" y="122"/>
                  </a:cubicBezTo>
                  <a:cubicBezTo>
                    <a:pt x="561" y="121"/>
                    <a:pt x="562" y="122"/>
                    <a:pt x="562" y="122"/>
                  </a:cubicBezTo>
                  <a:cubicBezTo>
                    <a:pt x="562" y="122"/>
                    <a:pt x="561" y="121"/>
                    <a:pt x="562" y="117"/>
                  </a:cubicBezTo>
                  <a:cubicBezTo>
                    <a:pt x="569" y="108"/>
                    <a:pt x="569" y="108"/>
                    <a:pt x="569" y="108"/>
                  </a:cubicBezTo>
                  <a:cubicBezTo>
                    <a:pt x="569" y="107"/>
                    <a:pt x="569" y="107"/>
                    <a:pt x="569" y="107"/>
                  </a:cubicBezTo>
                  <a:cubicBezTo>
                    <a:pt x="567" y="106"/>
                    <a:pt x="566" y="105"/>
                    <a:pt x="566" y="105"/>
                  </a:cubicBezTo>
                  <a:cubicBezTo>
                    <a:pt x="566" y="105"/>
                    <a:pt x="569" y="103"/>
                    <a:pt x="568" y="102"/>
                  </a:cubicBezTo>
                  <a:cubicBezTo>
                    <a:pt x="567" y="102"/>
                    <a:pt x="563" y="92"/>
                    <a:pt x="563" y="92"/>
                  </a:cubicBezTo>
                  <a:cubicBezTo>
                    <a:pt x="563" y="92"/>
                    <a:pt x="566" y="92"/>
                    <a:pt x="563" y="86"/>
                  </a:cubicBezTo>
                  <a:cubicBezTo>
                    <a:pt x="557" y="81"/>
                    <a:pt x="557" y="81"/>
                    <a:pt x="557" y="81"/>
                  </a:cubicBezTo>
                  <a:cubicBezTo>
                    <a:pt x="559" y="80"/>
                    <a:pt x="559" y="80"/>
                    <a:pt x="559" y="80"/>
                  </a:cubicBezTo>
                  <a:cubicBezTo>
                    <a:pt x="556" y="78"/>
                    <a:pt x="554" y="79"/>
                    <a:pt x="558" y="79"/>
                  </a:cubicBezTo>
                  <a:cubicBezTo>
                    <a:pt x="566" y="79"/>
                    <a:pt x="573" y="80"/>
                    <a:pt x="580" y="81"/>
                  </a:cubicBezTo>
                  <a:cubicBezTo>
                    <a:pt x="589" y="82"/>
                    <a:pt x="589" y="86"/>
                    <a:pt x="589" y="86"/>
                  </a:cubicBezTo>
                  <a:cubicBezTo>
                    <a:pt x="589" y="86"/>
                    <a:pt x="589" y="83"/>
                    <a:pt x="591" y="84"/>
                  </a:cubicBezTo>
                  <a:cubicBezTo>
                    <a:pt x="594" y="85"/>
                    <a:pt x="599" y="97"/>
                    <a:pt x="600" y="97"/>
                  </a:cubicBezTo>
                  <a:cubicBezTo>
                    <a:pt x="600" y="97"/>
                    <a:pt x="601" y="93"/>
                    <a:pt x="603" y="95"/>
                  </a:cubicBezTo>
                  <a:cubicBezTo>
                    <a:pt x="604" y="97"/>
                    <a:pt x="605" y="105"/>
                    <a:pt x="606" y="111"/>
                  </a:cubicBezTo>
                  <a:cubicBezTo>
                    <a:pt x="606" y="114"/>
                    <a:pt x="605" y="116"/>
                    <a:pt x="605" y="117"/>
                  </a:cubicBezTo>
                  <a:cubicBezTo>
                    <a:pt x="610" y="126"/>
                    <a:pt x="613" y="137"/>
                    <a:pt x="613" y="145"/>
                  </a:cubicBezTo>
                  <a:cubicBezTo>
                    <a:pt x="614" y="145"/>
                    <a:pt x="614" y="145"/>
                    <a:pt x="614" y="145"/>
                  </a:cubicBezTo>
                  <a:cubicBezTo>
                    <a:pt x="614" y="146"/>
                    <a:pt x="613" y="146"/>
                    <a:pt x="614" y="146"/>
                  </a:cubicBezTo>
                  <a:cubicBezTo>
                    <a:pt x="614" y="147"/>
                    <a:pt x="614" y="147"/>
                    <a:pt x="614" y="148"/>
                  </a:cubicBezTo>
                  <a:cubicBezTo>
                    <a:pt x="621" y="154"/>
                    <a:pt x="621" y="154"/>
                    <a:pt x="621" y="154"/>
                  </a:cubicBezTo>
                  <a:cubicBezTo>
                    <a:pt x="614" y="151"/>
                    <a:pt x="614" y="151"/>
                    <a:pt x="614" y="151"/>
                  </a:cubicBezTo>
                  <a:cubicBezTo>
                    <a:pt x="614" y="153"/>
                    <a:pt x="614" y="154"/>
                    <a:pt x="614" y="154"/>
                  </a:cubicBezTo>
                  <a:cubicBezTo>
                    <a:pt x="614" y="155"/>
                    <a:pt x="614" y="157"/>
                    <a:pt x="614" y="158"/>
                  </a:cubicBezTo>
                  <a:cubicBezTo>
                    <a:pt x="614" y="158"/>
                    <a:pt x="614" y="158"/>
                    <a:pt x="614" y="159"/>
                  </a:cubicBezTo>
                  <a:cubicBezTo>
                    <a:pt x="614" y="159"/>
                    <a:pt x="614" y="160"/>
                    <a:pt x="614" y="160"/>
                  </a:cubicBezTo>
                  <a:cubicBezTo>
                    <a:pt x="614" y="161"/>
                    <a:pt x="615" y="163"/>
                    <a:pt x="615" y="163"/>
                  </a:cubicBezTo>
                  <a:cubicBezTo>
                    <a:pt x="615" y="164"/>
                    <a:pt x="614" y="163"/>
                    <a:pt x="614" y="163"/>
                  </a:cubicBezTo>
                  <a:cubicBezTo>
                    <a:pt x="613" y="169"/>
                    <a:pt x="612" y="175"/>
                    <a:pt x="611" y="181"/>
                  </a:cubicBezTo>
                  <a:cubicBezTo>
                    <a:pt x="616" y="172"/>
                    <a:pt x="624" y="164"/>
                    <a:pt x="630" y="159"/>
                  </a:cubicBezTo>
                  <a:cubicBezTo>
                    <a:pt x="630" y="159"/>
                    <a:pt x="630" y="159"/>
                    <a:pt x="630" y="159"/>
                  </a:cubicBezTo>
                  <a:cubicBezTo>
                    <a:pt x="630" y="159"/>
                    <a:pt x="631" y="159"/>
                    <a:pt x="631" y="158"/>
                  </a:cubicBezTo>
                  <a:cubicBezTo>
                    <a:pt x="635" y="155"/>
                    <a:pt x="638" y="153"/>
                    <a:pt x="638" y="153"/>
                  </a:cubicBezTo>
                  <a:cubicBezTo>
                    <a:pt x="639" y="153"/>
                    <a:pt x="640" y="152"/>
                    <a:pt x="641" y="152"/>
                  </a:cubicBezTo>
                  <a:cubicBezTo>
                    <a:pt x="641" y="152"/>
                    <a:pt x="641" y="152"/>
                    <a:pt x="641" y="151"/>
                  </a:cubicBezTo>
                  <a:cubicBezTo>
                    <a:pt x="642" y="151"/>
                    <a:pt x="642" y="151"/>
                    <a:pt x="643" y="151"/>
                  </a:cubicBezTo>
                  <a:cubicBezTo>
                    <a:pt x="643" y="150"/>
                    <a:pt x="645" y="148"/>
                    <a:pt x="645" y="148"/>
                  </a:cubicBezTo>
                  <a:cubicBezTo>
                    <a:pt x="645" y="148"/>
                    <a:pt x="645" y="149"/>
                    <a:pt x="645" y="149"/>
                  </a:cubicBezTo>
                  <a:cubicBezTo>
                    <a:pt x="646" y="149"/>
                    <a:pt x="646" y="149"/>
                    <a:pt x="646" y="149"/>
                  </a:cubicBezTo>
                  <a:cubicBezTo>
                    <a:pt x="646" y="148"/>
                    <a:pt x="646" y="148"/>
                    <a:pt x="646" y="147"/>
                  </a:cubicBezTo>
                  <a:cubicBezTo>
                    <a:pt x="646" y="144"/>
                    <a:pt x="645" y="144"/>
                    <a:pt x="643" y="141"/>
                  </a:cubicBezTo>
                  <a:cubicBezTo>
                    <a:pt x="640" y="139"/>
                    <a:pt x="640" y="136"/>
                    <a:pt x="640" y="136"/>
                  </a:cubicBezTo>
                  <a:cubicBezTo>
                    <a:pt x="642" y="137"/>
                    <a:pt x="642" y="137"/>
                    <a:pt x="642" y="137"/>
                  </a:cubicBezTo>
                  <a:cubicBezTo>
                    <a:pt x="642" y="137"/>
                    <a:pt x="642" y="137"/>
                    <a:pt x="641" y="134"/>
                  </a:cubicBezTo>
                  <a:cubicBezTo>
                    <a:pt x="639" y="131"/>
                    <a:pt x="639" y="129"/>
                    <a:pt x="639" y="129"/>
                  </a:cubicBezTo>
                  <a:cubicBezTo>
                    <a:pt x="639" y="129"/>
                    <a:pt x="640" y="130"/>
                    <a:pt x="640" y="128"/>
                  </a:cubicBezTo>
                  <a:cubicBezTo>
                    <a:pt x="640" y="128"/>
                    <a:pt x="641" y="123"/>
                    <a:pt x="641" y="123"/>
                  </a:cubicBezTo>
                  <a:cubicBezTo>
                    <a:pt x="641" y="123"/>
                    <a:pt x="641" y="123"/>
                    <a:pt x="642" y="123"/>
                  </a:cubicBezTo>
                  <a:cubicBezTo>
                    <a:pt x="641" y="122"/>
                    <a:pt x="641" y="120"/>
                    <a:pt x="642" y="116"/>
                  </a:cubicBezTo>
                  <a:cubicBezTo>
                    <a:pt x="643" y="107"/>
                    <a:pt x="645" y="99"/>
                    <a:pt x="647" y="90"/>
                  </a:cubicBezTo>
                  <a:cubicBezTo>
                    <a:pt x="649" y="85"/>
                    <a:pt x="647" y="86"/>
                    <a:pt x="649" y="91"/>
                  </a:cubicBezTo>
                  <a:cubicBezTo>
                    <a:pt x="651" y="90"/>
                    <a:pt x="651" y="90"/>
                    <a:pt x="651" y="90"/>
                  </a:cubicBezTo>
                  <a:cubicBezTo>
                    <a:pt x="655" y="97"/>
                    <a:pt x="655" y="97"/>
                    <a:pt x="655" y="97"/>
                  </a:cubicBezTo>
                  <a:cubicBezTo>
                    <a:pt x="660" y="103"/>
                    <a:pt x="662" y="100"/>
                    <a:pt x="662" y="100"/>
                  </a:cubicBezTo>
                  <a:cubicBezTo>
                    <a:pt x="662" y="100"/>
                    <a:pt x="671" y="108"/>
                    <a:pt x="671" y="110"/>
                  </a:cubicBezTo>
                  <a:cubicBezTo>
                    <a:pt x="671" y="111"/>
                    <a:pt x="673" y="110"/>
                    <a:pt x="674" y="109"/>
                  </a:cubicBezTo>
                  <a:cubicBezTo>
                    <a:pt x="675" y="103"/>
                    <a:pt x="678" y="99"/>
                    <a:pt x="678" y="99"/>
                  </a:cubicBezTo>
                  <a:cubicBezTo>
                    <a:pt x="681" y="106"/>
                    <a:pt x="681" y="106"/>
                    <a:pt x="681" y="106"/>
                  </a:cubicBezTo>
                  <a:cubicBezTo>
                    <a:pt x="681" y="106"/>
                    <a:pt x="681" y="106"/>
                    <a:pt x="682" y="96"/>
                  </a:cubicBezTo>
                  <a:cubicBezTo>
                    <a:pt x="683" y="85"/>
                    <a:pt x="687" y="80"/>
                    <a:pt x="687" y="80"/>
                  </a:cubicBezTo>
                  <a:cubicBezTo>
                    <a:pt x="687" y="80"/>
                    <a:pt x="690" y="84"/>
                    <a:pt x="690" y="83"/>
                  </a:cubicBezTo>
                  <a:cubicBezTo>
                    <a:pt x="691" y="80"/>
                    <a:pt x="704" y="74"/>
                    <a:pt x="704" y="74"/>
                  </a:cubicBezTo>
                  <a:cubicBezTo>
                    <a:pt x="704" y="74"/>
                    <a:pt x="705" y="78"/>
                    <a:pt x="712" y="73"/>
                  </a:cubicBezTo>
                  <a:cubicBezTo>
                    <a:pt x="718" y="65"/>
                    <a:pt x="718" y="65"/>
                    <a:pt x="718" y="65"/>
                  </a:cubicBezTo>
                  <a:cubicBezTo>
                    <a:pt x="720" y="66"/>
                    <a:pt x="720" y="66"/>
                    <a:pt x="720" y="66"/>
                  </a:cubicBezTo>
                  <a:cubicBezTo>
                    <a:pt x="724" y="62"/>
                    <a:pt x="722" y="59"/>
                    <a:pt x="723" y="66"/>
                  </a:cubicBezTo>
                  <a:cubicBezTo>
                    <a:pt x="723" y="76"/>
                    <a:pt x="723" y="86"/>
                    <a:pt x="722" y="97"/>
                  </a:cubicBezTo>
                  <a:cubicBezTo>
                    <a:pt x="722" y="109"/>
                    <a:pt x="715" y="109"/>
                    <a:pt x="715" y="109"/>
                  </a:cubicBezTo>
                  <a:cubicBezTo>
                    <a:pt x="715" y="109"/>
                    <a:pt x="720" y="108"/>
                    <a:pt x="719" y="112"/>
                  </a:cubicBezTo>
                  <a:cubicBezTo>
                    <a:pt x="718" y="116"/>
                    <a:pt x="702" y="125"/>
                    <a:pt x="702" y="126"/>
                  </a:cubicBezTo>
                  <a:cubicBezTo>
                    <a:pt x="702" y="126"/>
                    <a:pt x="708" y="127"/>
                    <a:pt x="705" y="129"/>
                  </a:cubicBezTo>
                  <a:cubicBezTo>
                    <a:pt x="703" y="131"/>
                    <a:pt x="692" y="134"/>
                    <a:pt x="683" y="136"/>
                  </a:cubicBezTo>
                  <a:cubicBezTo>
                    <a:pt x="682" y="136"/>
                    <a:pt x="681" y="136"/>
                    <a:pt x="680" y="136"/>
                  </a:cubicBezTo>
                  <a:cubicBezTo>
                    <a:pt x="679" y="138"/>
                    <a:pt x="679" y="139"/>
                    <a:pt x="678" y="141"/>
                  </a:cubicBezTo>
                  <a:cubicBezTo>
                    <a:pt x="677" y="149"/>
                    <a:pt x="677" y="152"/>
                    <a:pt x="679" y="157"/>
                  </a:cubicBezTo>
                  <a:cubicBezTo>
                    <a:pt x="681" y="160"/>
                    <a:pt x="684" y="163"/>
                    <a:pt x="686" y="165"/>
                  </a:cubicBezTo>
                  <a:cubicBezTo>
                    <a:pt x="686" y="165"/>
                    <a:pt x="686" y="165"/>
                    <a:pt x="686" y="164"/>
                  </a:cubicBezTo>
                  <a:cubicBezTo>
                    <a:pt x="690" y="167"/>
                    <a:pt x="690" y="167"/>
                    <a:pt x="690" y="167"/>
                  </a:cubicBezTo>
                  <a:cubicBezTo>
                    <a:pt x="690" y="167"/>
                    <a:pt x="690" y="167"/>
                    <a:pt x="689" y="168"/>
                  </a:cubicBezTo>
                  <a:cubicBezTo>
                    <a:pt x="697" y="173"/>
                    <a:pt x="697" y="173"/>
                    <a:pt x="697" y="173"/>
                  </a:cubicBezTo>
                  <a:cubicBezTo>
                    <a:pt x="697" y="174"/>
                    <a:pt x="700" y="173"/>
                    <a:pt x="703" y="174"/>
                  </a:cubicBezTo>
                  <a:cubicBezTo>
                    <a:pt x="708" y="177"/>
                    <a:pt x="714" y="180"/>
                    <a:pt x="715" y="181"/>
                  </a:cubicBezTo>
                  <a:cubicBezTo>
                    <a:pt x="716" y="183"/>
                    <a:pt x="713" y="183"/>
                    <a:pt x="713" y="183"/>
                  </a:cubicBezTo>
                  <a:cubicBezTo>
                    <a:pt x="713" y="183"/>
                    <a:pt x="717" y="187"/>
                    <a:pt x="720" y="190"/>
                  </a:cubicBezTo>
                  <a:cubicBezTo>
                    <a:pt x="720" y="189"/>
                    <a:pt x="721" y="189"/>
                    <a:pt x="723" y="188"/>
                  </a:cubicBezTo>
                  <a:cubicBezTo>
                    <a:pt x="722" y="186"/>
                    <a:pt x="722" y="186"/>
                    <a:pt x="722" y="186"/>
                  </a:cubicBezTo>
                  <a:cubicBezTo>
                    <a:pt x="723" y="186"/>
                    <a:pt x="723" y="186"/>
                    <a:pt x="723" y="186"/>
                  </a:cubicBezTo>
                  <a:cubicBezTo>
                    <a:pt x="723" y="187"/>
                    <a:pt x="723" y="187"/>
                    <a:pt x="723" y="187"/>
                  </a:cubicBezTo>
                  <a:cubicBezTo>
                    <a:pt x="727" y="184"/>
                    <a:pt x="733" y="180"/>
                    <a:pt x="734" y="179"/>
                  </a:cubicBezTo>
                  <a:cubicBezTo>
                    <a:pt x="735" y="174"/>
                    <a:pt x="737" y="169"/>
                    <a:pt x="736" y="162"/>
                  </a:cubicBezTo>
                  <a:cubicBezTo>
                    <a:pt x="737" y="162"/>
                    <a:pt x="739" y="162"/>
                    <a:pt x="740" y="161"/>
                  </a:cubicBezTo>
                  <a:cubicBezTo>
                    <a:pt x="740" y="165"/>
                    <a:pt x="740" y="167"/>
                    <a:pt x="738" y="169"/>
                  </a:cubicBezTo>
                  <a:cubicBezTo>
                    <a:pt x="739" y="169"/>
                    <a:pt x="740" y="170"/>
                    <a:pt x="740" y="170"/>
                  </a:cubicBezTo>
                  <a:cubicBezTo>
                    <a:pt x="741" y="172"/>
                    <a:pt x="742" y="173"/>
                    <a:pt x="743" y="175"/>
                  </a:cubicBezTo>
                  <a:cubicBezTo>
                    <a:pt x="745" y="174"/>
                    <a:pt x="746" y="174"/>
                    <a:pt x="747" y="174"/>
                  </a:cubicBezTo>
                  <a:cubicBezTo>
                    <a:pt x="753" y="165"/>
                    <a:pt x="753" y="165"/>
                    <a:pt x="753" y="165"/>
                  </a:cubicBezTo>
                  <a:cubicBezTo>
                    <a:pt x="839" y="232"/>
                    <a:pt x="820" y="144"/>
                    <a:pt x="827" y="153"/>
                  </a:cubicBezTo>
                  <a:cubicBezTo>
                    <a:pt x="828" y="154"/>
                    <a:pt x="829" y="156"/>
                    <a:pt x="830" y="158"/>
                  </a:cubicBezTo>
                  <a:cubicBezTo>
                    <a:pt x="830" y="154"/>
                    <a:pt x="830" y="154"/>
                    <a:pt x="830" y="154"/>
                  </a:cubicBezTo>
                  <a:cubicBezTo>
                    <a:pt x="829" y="154"/>
                    <a:pt x="829" y="154"/>
                    <a:pt x="828" y="154"/>
                  </a:cubicBezTo>
                  <a:cubicBezTo>
                    <a:pt x="824" y="138"/>
                    <a:pt x="837" y="121"/>
                    <a:pt x="835" y="105"/>
                  </a:cubicBezTo>
                  <a:cubicBezTo>
                    <a:pt x="836" y="105"/>
                    <a:pt x="837" y="105"/>
                    <a:pt x="838" y="105"/>
                  </a:cubicBezTo>
                  <a:cubicBezTo>
                    <a:pt x="837" y="104"/>
                    <a:pt x="836" y="103"/>
                    <a:pt x="835" y="102"/>
                  </a:cubicBezTo>
                  <a:cubicBezTo>
                    <a:pt x="773" y="128"/>
                    <a:pt x="829" y="100"/>
                    <a:pt x="838" y="100"/>
                  </a:cubicBezTo>
                  <a:cubicBezTo>
                    <a:pt x="843" y="106"/>
                    <a:pt x="845" y="116"/>
                    <a:pt x="846" y="124"/>
                  </a:cubicBezTo>
                  <a:cubicBezTo>
                    <a:pt x="847" y="125"/>
                    <a:pt x="849" y="125"/>
                    <a:pt x="850" y="125"/>
                  </a:cubicBezTo>
                  <a:cubicBezTo>
                    <a:pt x="850" y="128"/>
                    <a:pt x="851" y="131"/>
                    <a:pt x="852" y="133"/>
                  </a:cubicBezTo>
                  <a:cubicBezTo>
                    <a:pt x="849" y="133"/>
                    <a:pt x="847" y="134"/>
                    <a:pt x="844" y="134"/>
                  </a:cubicBezTo>
                  <a:cubicBezTo>
                    <a:pt x="844" y="139"/>
                    <a:pt x="844" y="139"/>
                    <a:pt x="843" y="141"/>
                  </a:cubicBezTo>
                  <a:cubicBezTo>
                    <a:pt x="843" y="136"/>
                    <a:pt x="843" y="131"/>
                    <a:pt x="842" y="122"/>
                  </a:cubicBezTo>
                  <a:cubicBezTo>
                    <a:pt x="841" y="122"/>
                    <a:pt x="840" y="122"/>
                    <a:pt x="840" y="122"/>
                  </a:cubicBezTo>
                  <a:cubicBezTo>
                    <a:pt x="839" y="116"/>
                    <a:pt x="841" y="112"/>
                    <a:pt x="840" y="106"/>
                  </a:cubicBezTo>
                  <a:cubicBezTo>
                    <a:pt x="839" y="106"/>
                    <a:pt x="839" y="106"/>
                    <a:pt x="838" y="106"/>
                  </a:cubicBezTo>
                  <a:cubicBezTo>
                    <a:pt x="839" y="116"/>
                    <a:pt x="835" y="127"/>
                    <a:pt x="834" y="138"/>
                  </a:cubicBezTo>
                  <a:cubicBezTo>
                    <a:pt x="835" y="138"/>
                    <a:pt x="835" y="138"/>
                    <a:pt x="836" y="138"/>
                  </a:cubicBezTo>
                  <a:cubicBezTo>
                    <a:pt x="836" y="141"/>
                    <a:pt x="837" y="142"/>
                    <a:pt x="837" y="144"/>
                  </a:cubicBezTo>
                  <a:cubicBezTo>
                    <a:pt x="833" y="146"/>
                    <a:pt x="833" y="146"/>
                    <a:pt x="832" y="147"/>
                  </a:cubicBezTo>
                  <a:cubicBezTo>
                    <a:pt x="833" y="147"/>
                    <a:pt x="834" y="147"/>
                    <a:pt x="835" y="147"/>
                  </a:cubicBezTo>
                  <a:cubicBezTo>
                    <a:pt x="835" y="148"/>
                    <a:pt x="835" y="149"/>
                    <a:pt x="835" y="149"/>
                  </a:cubicBezTo>
                  <a:cubicBezTo>
                    <a:pt x="835" y="150"/>
                    <a:pt x="834" y="150"/>
                    <a:pt x="834" y="151"/>
                  </a:cubicBezTo>
                  <a:cubicBezTo>
                    <a:pt x="833" y="154"/>
                    <a:pt x="833" y="154"/>
                    <a:pt x="834" y="158"/>
                  </a:cubicBezTo>
                  <a:cubicBezTo>
                    <a:pt x="834" y="158"/>
                    <a:pt x="835" y="157"/>
                    <a:pt x="836" y="157"/>
                  </a:cubicBezTo>
                  <a:cubicBezTo>
                    <a:pt x="836" y="159"/>
                    <a:pt x="837" y="162"/>
                    <a:pt x="838" y="165"/>
                  </a:cubicBezTo>
                  <a:cubicBezTo>
                    <a:pt x="840" y="166"/>
                    <a:pt x="840" y="166"/>
                    <a:pt x="846" y="165"/>
                  </a:cubicBezTo>
                  <a:cubicBezTo>
                    <a:pt x="847" y="168"/>
                    <a:pt x="848" y="171"/>
                    <a:pt x="848" y="174"/>
                  </a:cubicBezTo>
                  <a:cubicBezTo>
                    <a:pt x="846" y="174"/>
                    <a:pt x="844" y="174"/>
                    <a:pt x="843" y="174"/>
                  </a:cubicBezTo>
                  <a:cubicBezTo>
                    <a:pt x="843" y="177"/>
                    <a:pt x="843" y="177"/>
                    <a:pt x="843" y="177"/>
                  </a:cubicBezTo>
                  <a:cubicBezTo>
                    <a:pt x="851" y="190"/>
                    <a:pt x="851" y="190"/>
                    <a:pt x="851" y="190"/>
                  </a:cubicBezTo>
                  <a:cubicBezTo>
                    <a:pt x="853" y="193"/>
                    <a:pt x="855" y="196"/>
                    <a:pt x="855" y="198"/>
                  </a:cubicBezTo>
                  <a:cubicBezTo>
                    <a:pt x="855" y="194"/>
                    <a:pt x="854" y="189"/>
                    <a:pt x="854" y="185"/>
                  </a:cubicBezTo>
                  <a:cubicBezTo>
                    <a:pt x="856" y="185"/>
                    <a:pt x="857" y="185"/>
                    <a:pt x="859" y="184"/>
                  </a:cubicBezTo>
                  <a:cubicBezTo>
                    <a:pt x="859" y="186"/>
                    <a:pt x="860" y="189"/>
                    <a:pt x="860" y="190"/>
                  </a:cubicBezTo>
                  <a:cubicBezTo>
                    <a:pt x="861" y="190"/>
                    <a:pt x="861" y="190"/>
                    <a:pt x="862" y="190"/>
                  </a:cubicBezTo>
                  <a:cubicBezTo>
                    <a:pt x="862" y="193"/>
                    <a:pt x="865" y="198"/>
                    <a:pt x="862" y="200"/>
                  </a:cubicBezTo>
                  <a:cubicBezTo>
                    <a:pt x="861" y="200"/>
                    <a:pt x="860" y="200"/>
                    <a:pt x="858" y="200"/>
                  </a:cubicBezTo>
                  <a:cubicBezTo>
                    <a:pt x="858" y="201"/>
                    <a:pt x="858" y="202"/>
                    <a:pt x="857" y="202"/>
                  </a:cubicBezTo>
                  <a:cubicBezTo>
                    <a:pt x="856" y="203"/>
                    <a:pt x="856" y="203"/>
                    <a:pt x="856" y="203"/>
                  </a:cubicBezTo>
                  <a:cubicBezTo>
                    <a:pt x="856" y="209"/>
                    <a:pt x="853" y="211"/>
                    <a:pt x="853" y="211"/>
                  </a:cubicBezTo>
                  <a:cubicBezTo>
                    <a:pt x="853" y="211"/>
                    <a:pt x="854" y="210"/>
                    <a:pt x="856" y="209"/>
                  </a:cubicBezTo>
                  <a:cubicBezTo>
                    <a:pt x="855" y="208"/>
                    <a:pt x="855" y="208"/>
                    <a:pt x="855" y="208"/>
                  </a:cubicBezTo>
                  <a:cubicBezTo>
                    <a:pt x="857" y="207"/>
                    <a:pt x="857" y="207"/>
                    <a:pt x="858" y="205"/>
                  </a:cubicBezTo>
                  <a:cubicBezTo>
                    <a:pt x="866" y="205"/>
                    <a:pt x="866" y="205"/>
                    <a:pt x="867" y="205"/>
                  </a:cubicBezTo>
                  <a:cubicBezTo>
                    <a:pt x="867" y="206"/>
                    <a:pt x="866" y="206"/>
                    <a:pt x="866" y="206"/>
                  </a:cubicBezTo>
                  <a:cubicBezTo>
                    <a:pt x="866" y="207"/>
                    <a:pt x="866" y="209"/>
                    <a:pt x="866" y="210"/>
                  </a:cubicBezTo>
                  <a:cubicBezTo>
                    <a:pt x="864" y="211"/>
                    <a:pt x="861" y="211"/>
                    <a:pt x="860" y="211"/>
                  </a:cubicBezTo>
                  <a:cubicBezTo>
                    <a:pt x="860" y="211"/>
                    <a:pt x="860" y="211"/>
                    <a:pt x="860" y="211"/>
                  </a:cubicBezTo>
                  <a:cubicBezTo>
                    <a:pt x="861" y="212"/>
                    <a:pt x="860" y="216"/>
                    <a:pt x="859" y="220"/>
                  </a:cubicBezTo>
                  <a:cubicBezTo>
                    <a:pt x="860" y="220"/>
                    <a:pt x="860" y="220"/>
                    <a:pt x="860" y="220"/>
                  </a:cubicBezTo>
                  <a:cubicBezTo>
                    <a:pt x="860" y="220"/>
                    <a:pt x="861" y="221"/>
                    <a:pt x="861" y="222"/>
                  </a:cubicBezTo>
                  <a:cubicBezTo>
                    <a:pt x="860" y="216"/>
                    <a:pt x="860" y="216"/>
                    <a:pt x="861" y="214"/>
                  </a:cubicBezTo>
                  <a:cubicBezTo>
                    <a:pt x="868" y="211"/>
                    <a:pt x="873" y="214"/>
                    <a:pt x="878" y="212"/>
                  </a:cubicBezTo>
                  <a:cubicBezTo>
                    <a:pt x="879" y="215"/>
                    <a:pt x="879" y="215"/>
                    <a:pt x="881" y="215"/>
                  </a:cubicBezTo>
                  <a:cubicBezTo>
                    <a:pt x="881" y="215"/>
                    <a:pt x="881" y="214"/>
                    <a:pt x="880" y="214"/>
                  </a:cubicBezTo>
                  <a:cubicBezTo>
                    <a:pt x="881" y="214"/>
                    <a:pt x="882" y="213"/>
                    <a:pt x="882" y="213"/>
                  </a:cubicBezTo>
                  <a:cubicBezTo>
                    <a:pt x="882" y="214"/>
                    <a:pt x="883" y="215"/>
                    <a:pt x="883" y="215"/>
                  </a:cubicBezTo>
                  <a:cubicBezTo>
                    <a:pt x="882" y="215"/>
                    <a:pt x="881" y="215"/>
                    <a:pt x="881" y="215"/>
                  </a:cubicBezTo>
                  <a:cubicBezTo>
                    <a:pt x="881" y="217"/>
                    <a:pt x="881" y="218"/>
                    <a:pt x="881" y="220"/>
                  </a:cubicBezTo>
                  <a:cubicBezTo>
                    <a:pt x="878" y="221"/>
                    <a:pt x="878" y="221"/>
                    <a:pt x="877" y="222"/>
                  </a:cubicBezTo>
                  <a:cubicBezTo>
                    <a:pt x="880" y="222"/>
                    <a:pt x="881" y="223"/>
                    <a:pt x="883" y="223"/>
                  </a:cubicBezTo>
                  <a:cubicBezTo>
                    <a:pt x="883" y="221"/>
                    <a:pt x="883" y="219"/>
                    <a:pt x="883" y="216"/>
                  </a:cubicBezTo>
                  <a:cubicBezTo>
                    <a:pt x="883" y="216"/>
                    <a:pt x="884" y="216"/>
                    <a:pt x="885" y="216"/>
                  </a:cubicBezTo>
                  <a:cubicBezTo>
                    <a:pt x="885" y="215"/>
                    <a:pt x="885" y="215"/>
                    <a:pt x="885" y="214"/>
                  </a:cubicBezTo>
                  <a:cubicBezTo>
                    <a:pt x="886" y="214"/>
                    <a:pt x="887" y="212"/>
                    <a:pt x="888" y="212"/>
                  </a:cubicBezTo>
                  <a:cubicBezTo>
                    <a:pt x="888" y="213"/>
                    <a:pt x="889" y="214"/>
                    <a:pt x="889" y="214"/>
                  </a:cubicBezTo>
                  <a:cubicBezTo>
                    <a:pt x="893" y="214"/>
                    <a:pt x="893" y="214"/>
                    <a:pt x="895" y="215"/>
                  </a:cubicBezTo>
                  <a:cubicBezTo>
                    <a:pt x="895" y="215"/>
                    <a:pt x="895" y="215"/>
                    <a:pt x="896" y="214"/>
                  </a:cubicBezTo>
                  <a:cubicBezTo>
                    <a:pt x="895" y="210"/>
                    <a:pt x="893" y="209"/>
                    <a:pt x="890" y="208"/>
                  </a:cubicBezTo>
                  <a:cubicBezTo>
                    <a:pt x="889" y="206"/>
                    <a:pt x="888" y="204"/>
                    <a:pt x="888" y="202"/>
                  </a:cubicBezTo>
                  <a:cubicBezTo>
                    <a:pt x="889" y="201"/>
                    <a:pt x="890" y="201"/>
                    <a:pt x="891" y="200"/>
                  </a:cubicBezTo>
                  <a:cubicBezTo>
                    <a:pt x="890" y="199"/>
                    <a:pt x="890" y="197"/>
                    <a:pt x="889" y="195"/>
                  </a:cubicBezTo>
                  <a:cubicBezTo>
                    <a:pt x="890" y="195"/>
                    <a:pt x="890" y="195"/>
                    <a:pt x="891" y="195"/>
                  </a:cubicBezTo>
                  <a:cubicBezTo>
                    <a:pt x="891" y="194"/>
                    <a:pt x="891" y="194"/>
                    <a:pt x="891" y="193"/>
                  </a:cubicBezTo>
                  <a:cubicBezTo>
                    <a:pt x="891" y="193"/>
                    <a:pt x="892" y="193"/>
                    <a:pt x="893" y="193"/>
                  </a:cubicBezTo>
                  <a:cubicBezTo>
                    <a:pt x="893" y="192"/>
                    <a:pt x="893" y="191"/>
                    <a:pt x="892" y="190"/>
                  </a:cubicBezTo>
                  <a:cubicBezTo>
                    <a:pt x="893" y="190"/>
                    <a:pt x="894" y="190"/>
                    <a:pt x="895" y="190"/>
                  </a:cubicBezTo>
                  <a:cubicBezTo>
                    <a:pt x="896" y="190"/>
                    <a:pt x="896" y="191"/>
                    <a:pt x="896" y="192"/>
                  </a:cubicBezTo>
                  <a:cubicBezTo>
                    <a:pt x="898" y="191"/>
                    <a:pt x="901" y="191"/>
                    <a:pt x="904" y="192"/>
                  </a:cubicBezTo>
                  <a:cubicBezTo>
                    <a:pt x="904" y="193"/>
                    <a:pt x="904" y="195"/>
                    <a:pt x="904" y="196"/>
                  </a:cubicBezTo>
                  <a:cubicBezTo>
                    <a:pt x="908" y="194"/>
                    <a:pt x="909" y="191"/>
                    <a:pt x="914" y="190"/>
                  </a:cubicBezTo>
                  <a:cubicBezTo>
                    <a:pt x="915" y="191"/>
                    <a:pt x="916" y="192"/>
                    <a:pt x="916" y="193"/>
                  </a:cubicBezTo>
                  <a:cubicBezTo>
                    <a:pt x="916" y="192"/>
                    <a:pt x="916" y="191"/>
                    <a:pt x="917" y="190"/>
                  </a:cubicBezTo>
                  <a:cubicBezTo>
                    <a:pt x="917" y="190"/>
                    <a:pt x="918" y="190"/>
                    <a:pt x="919" y="190"/>
                  </a:cubicBezTo>
                  <a:cubicBezTo>
                    <a:pt x="922" y="187"/>
                    <a:pt x="921" y="184"/>
                    <a:pt x="922" y="180"/>
                  </a:cubicBezTo>
                  <a:cubicBezTo>
                    <a:pt x="923" y="181"/>
                    <a:pt x="924" y="183"/>
                    <a:pt x="922" y="185"/>
                  </a:cubicBezTo>
                  <a:cubicBezTo>
                    <a:pt x="923" y="185"/>
                    <a:pt x="924" y="185"/>
                    <a:pt x="926" y="185"/>
                  </a:cubicBezTo>
                  <a:cubicBezTo>
                    <a:pt x="926" y="183"/>
                    <a:pt x="926" y="181"/>
                    <a:pt x="926" y="179"/>
                  </a:cubicBezTo>
                  <a:cubicBezTo>
                    <a:pt x="927" y="179"/>
                    <a:pt x="928" y="179"/>
                    <a:pt x="928" y="179"/>
                  </a:cubicBezTo>
                  <a:cubicBezTo>
                    <a:pt x="930" y="173"/>
                    <a:pt x="930" y="165"/>
                    <a:pt x="929" y="159"/>
                  </a:cubicBezTo>
                  <a:cubicBezTo>
                    <a:pt x="930" y="159"/>
                    <a:pt x="931" y="158"/>
                    <a:pt x="932" y="158"/>
                  </a:cubicBezTo>
                  <a:cubicBezTo>
                    <a:pt x="931" y="158"/>
                    <a:pt x="930" y="158"/>
                    <a:pt x="929" y="158"/>
                  </a:cubicBezTo>
                  <a:cubicBezTo>
                    <a:pt x="929" y="154"/>
                    <a:pt x="929" y="151"/>
                    <a:pt x="929" y="148"/>
                  </a:cubicBezTo>
                  <a:cubicBezTo>
                    <a:pt x="929" y="148"/>
                    <a:pt x="929" y="148"/>
                    <a:pt x="930" y="151"/>
                  </a:cubicBezTo>
                  <a:cubicBezTo>
                    <a:pt x="933" y="151"/>
                    <a:pt x="934" y="152"/>
                    <a:pt x="938" y="152"/>
                  </a:cubicBezTo>
                  <a:cubicBezTo>
                    <a:pt x="937" y="150"/>
                    <a:pt x="936" y="148"/>
                    <a:pt x="935" y="146"/>
                  </a:cubicBezTo>
                  <a:cubicBezTo>
                    <a:pt x="937" y="146"/>
                    <a:pt x="939" y="145"/>
                    <a:pt x="941" y="144"/>
                  </a:cubicBezTo>
                  <a:cubicBezTo>
                    <a:pt x="942" y="134"/>
                    <a:pt x="943" y="124"/>
                    <a:pt x="945" y="114"/>
                  </a:cubicBezTo>
                  <a:cubicBezTo>
                    <a:pt x="945" y="113"/>
                    <a:pt x="946" y="113"/>
                    <a:pt x="947" y="113"/>
                  </a:cubicBezTo>
                  <a:cubicBezTo>
                    <a:pt x="946" y="118"/>
                    <a:pt x="946" y="123"/>
                    <a:pt x="945" y="128"/>
                  </a:cubicBezTo>
                  <a:cubicBezTo>
                    <a:pt x="946" y="128"/>
                    <a:pt x="948" y="128"/>
                    <a:pt x="949" y="127"/>
                  </a:cubicBezTo>
                  <a:cubicBezTo>
                    <a:pt x="949" y="126"/>
                    <a:pt x="949" y="124"/>
                    <a:pt x="949" y="122"/>
                  </a:cubicBezTo>
                  <a:cubicBezTo>
                    <a:pt x="952" y="121"/>
                    <a:pt x="954" y="121"/>
                    <a:pt x="956" y="121"/>
                  </a:cubicBezTo>
                  <a:cubicBezTo>
                    <a:pt x="958" y="124"/>
                    <a:pt x="960" y="127"/>
                    <a:pt x="961" y="131"/>
                  </a:cubicBezTo>
                  <a:cubicBezTo>
                    <a:pt x="959" y="131"/>
                    <a:pt x="957" y="132"/>
                    <a:pt x="955" y="132"/>
                  </a:cubicBezTo>
                  <a:cubicBezTo>
                    <a:pt x="956" y="133"/>
                    <a:pt x="956" y="134"/>
                    <a:pt x="956" y="135"/>
                  </a:cubicBezTo>
                  <a:cubicBezTo>
                    <a:pt x="958" y="134"/>
                    <a:pt x="960" y="134"/>
                    <a:pt x="962" y="133"/>
                  </a:cubicBezTo>
                  <a:cubicBezTo>
                    <a:pt x="963" y="134"/>
                    <a:pt x="963" y="136"/>
                    <a:pt x="964" y="136"/>
                  </a:cubicBezTo>
                  <a:cubicBezTo>
                    <a:pt x="968" y="128"/>
                    <a:pt x="973" y="120"/>
                    <a:pt x="981" y="114"/>
                  </a:cubicBezTo>
                  <a:cubicBezTo>
                    <a:pt x="981" y="115"/>
                    <a:pt x="981" y="115"/>
                    <a:pt x="981" y="116"/>
                  </a:cubicBezTo>
                  <a:cubicBezTo>
                    <a:pt x="982" y="116"/>
                    <a:pt x="984" y="115"/>
                    <a:pt x="985" y="115"/>
                  </a:cubicBezTo>
                  <a:cubicBezTo>
                    <a:pt x="985" y="115"/>
                    <a:pt x="985" y="114"/>
                    <a:pt x="985" y="113"/>
                  </a:cubicBezTo>
                  <a:cubicBezTo>
                    <a:pt x="986" y="113"/>
                    <a:pt x="987" y="113"/>
                    <a:pt x="989" y="112"/>
                  </a:cubicBezTo>
                  <a:cubicBezTo>
                    <a:pt x="989" y="114"/>
                    <a:pt x="989" y="115"/>
                    <a:pt x="990" y="117"/>
                  </a:cubicBezTo>
                  <a:cubicBezTo>
                    <a:pt x="988" y="117"/>
                    <a:pt x="986" y="117"/>
                    <a:pt x="985" y="117"/>
                  </a:cubicBezTo>
                  <a:cubicBezTo>
                    <a:pt x="985" y="120"/>
                    <a:pt x="985" y="123"/>
                    <a:pt x="985" y="126"/>
                  </a:cubicBezTo>
                  <a:cubicBezTo>
                    <a:pt x="985" y="126"/>
                    <a:pt x="986" y="126"/>
                    <a:pt x="987" y="126"/>
                  </a:cubicBezTo>
                  <a:cubicBezTo>
                    <a:pt x="987" y="127"/>
                    <a:pt x="988" y="129"/>
                    <a:pt x="989" y="131"/>
                  </a:cubicBezTo>
                  <a:cubicBezTo>
                    <a:pt x="990" y="131"/>
                    <a:pt x="993" y="126"/>
                    <a:pt x="996" y="125"/>
                  </a:cubicBezTo>
                  <a:cubicBezTo>
                    <a:pt x="996" y="121"/>
                    <a:pt x="997" y="120"/>
                    <a:pt x="997" y="110"/>
                  </a:cubicBezTo>
                  <a:cubicBezTo>
                    <a:pt x="1003" y="109"/>
                    <a:pt x="1004" y="107"/>
                    <a:pt x="1008" y="106"/>
                  </a:cubicBezTo>
                  <a:cubicBezTo>
                    <a:pt x="1008" y="108"/>
                    <a:pt x="1008" y="109"/>
                    <a:pt x="1008" y="110"/>
                  </a:cubicBezTo>
                  <a:cubicBezTo>
                    <a:pt x="1010" y="111"/>
                    <a:pt x="1012" y="111"/>
                    <a:pt x="1014" y="111"/>
                  </a:cubicBezTo>
                  <a:cubicBezTo>
                    <a:pt x="1015" y="104"/>
                    <a:pt x="1018" y="101"/>
                    <a:pt x="1024" y="100"/>
                  </a:cubicBezTo>
                  <a:cubicBezTo>
                    <a:pt x="1024" y="102"/>
                    <a:pt x="1024" y="105"/>
                    <a:pt x="1024" y="107"/>
                  </a:cubicBezTo>
                  <a:cubicBezTo>
                    <a:pt x="1028" y="107"/>
                    <a:pt x="1031" y="106"/>
                    <a:pt x="1034" y="106"/>
                  </a:cubicBezTo>
                  <a:cubicBezTo>
                    <a:pt x="1037" y="111"/>
                    <a:pt x="1036" y="112"/>
                    <a:pt x="1034" y="117"/>
                  </a:cubicBezTo>
                  <a:cubicBezTo>
                    <a:pt x="1028" y="119"/>
                    <a:pt x="1023" y="120"/>
                    <a:pt x="1017" y="122"/>
                  </a:cubicBezTo>
                  <a:cubicBezTo>
                    <a:pt x="1017" y="121"/>
                    <a:pt x="1017" y="120"/>
                    <a:pt x="1017" y="118"/>
                  </a:cubicBezTo>
                  <a:cubicBezTo>
                    <a:pt x="1020" y="116"/>
                    <a:pt x="1022" y="115"/>
                    <a:pt x="1023" y="110"/>
                  </a:cubicBezTo>
                  <a:cubicBezTo>
                    <a:pt x="1022" y="110"/>
                    <a:pt x="1022" y="110"/>
                    <a:pt x="1021" y="111"/>
                  </a:cubicBezTo>
                  <a:cubicBezTo>
                    <a:pt x="1020" y="116"/>
                    <a:pt x="1017" y="115"/>
                    <a:pt x="1013" y="113"/>
                  </a:cubicBezTo>
                  <a:cubicBezTo>
                    <a:pt x="1013" y="115"/>
                    <a:pt x="1013" y="115"/>
                    <a:pt x="1014" y="118"/>
                  </a:cubicBezTo>
                  <a:cubicBezTo>
                    <a:pt x="1007" y="119"/>
                    <a:pt x="1007" y="119"/>
                    <a:pt x="1006" y="120"/>
                  </a:cubicBezTo>
                  <a:cubicBezTo>
                    <a:pt x="1006" y="125"/>
                    <a:pt x="1006" y="125"/>
                    <a:pt x="1007" y="131"/>
                  </a:cubicBezTo>
                  <a:cubicBezTo>
                    <a:pt x="1004" y="131"/>
                    <a:pt x="1003" y="131"/>
                    <a:pt x="1001" y="129"/>
                  </a:cubicBezTo>
                  <a:cubicBezTo>
                    <a:pt x="997" y="130"/>
                    <a:pt x="996" y="131"/>
                    <a:pt x="989" y="132"/>
                  </a:cubicBezTo>
                  <a:cubicBezTo>
                    <a:pt x="989" y="136"/>
                    <a:pt x="989" y="136"/>
                    <a:pt x="987" y="137"/>
                  </a:cubicBezTo>
                  <a:cubicBezTo>
                    <a:pt x="989" y="137"/>
                    <a:pt x="990" y="137"/>
                    <a:pt x="991" y="137"/>
                  </a:cubicBezTo>
                  <a:cubicBezTo>
                    <a:pt x="991" y="138"/>
                    <a:pt x="991" y="139"/>
                    <a:pt x="991" y="139"/>
                  </a:cubicBezTo>
                  <a:cubicBezTo>
                    <a:pt x="986" y="141"/>
                    <a:pt x="985" y="145"/>
                    <a:pt x="980" y="147"/>
                  </a:cubicBezTo>
                  <a:cubicBezTo>
                    <a:pt x="980" y="148"/>
                    <a:pt x="980" y="149"/>
                    <a:pt x="981" y="150"/>
                  </a:cubicBezTo>
                  <a:cubicBezTo>
                    <a:pt x="982" y="149"/>
                    <a:pt x="982" y="149"/>
                    <a:pt x="985" y="148"/>
                  </a:cubicBezTo>
                  <a:cubicBezTo>
                    <a:pt x="985" y="147"/>
                    <a:pt x="985" y="146"/>
                    <a:pt x="985" y="146"/>
                  </a:cubicBezTo>
                  <a:cubicBezTo>
                    <a:pt x="985" y="146"/>
                    <a:pt x="986" y="146"/>
                    <a:pt x="987" y="146"/>
                  </a:cubicBezTo>
                  <a:cubicBezTo>
                    <a:pt x="986" y="151"/>
                    <a:pt x="985" y="154"/>
                    <a:pt x="980" y="156"/>
                  </a:cubicBezTo>
                  <a:cubicBezTo>
                    <a:pt x="980" y="153"/>
                    <a:pt x="979" y="151"/>
                    <a:pt x="979" y="148"/>
                  </a:cubicBezTo>
                  <a:cubicBezTo>
                    <a:pt x="977" y="148"/>
                    <a:pt x="977" y="148"/>
                    <a:pt x="976" y="148"/>
                  </a:cubicBezTo>
                  <a:cubicBezTo>
                    <a:pt x="975" y="147"/>
                    <a:pt x="975" y="146"/>
                    <a:pt x="974" y="145"/>
                  </a:cubicBezTo>
                  <a:cubicBezTo>
                    <a:pt x="973" y="144"/>
                    <a:pt x="972" y="144"/>
                    <a:pt x="970" y="144"/>
                  </a:cubicBezTo>
                  <a:cubicBezTo>
                    <a:pt x="970" y="143"/>
                    <a:pt x="969" y="141"/>
                    <a:pt x="968" y="140"/>
                  </a:cubicBezTo>
                  <a:cubicBezTo>
                    <a:pt x="968" y="141"/>
                    <a:pt x="967" y="141"/>
                    <a:pt x="966" y="141"/>
                  </a:cubicBezTo>
                  <a:cubicBezTo>
                    <a:pt x="966" y="142"/>
                    <a:pt x="966" y="143"/>
                    <a:pt x="966" y="144"/>
                  </a:cubicBezTo>
                  <a:cubicBezTo>
                    <a:pt x="966" y="144"/>
                    <a:pt x="965" y="144"/>
                    <a:pt x="964" y="145"/>
                  </a:cubicBezTo>
                  <a:cubicBezTo>
                    <a:pt x="964" y="146"/>
                    <a:pt x="964" y="146"/>
                    <a:pt x="964" y="147"/>
                  </a:cubicBezTo>
                  <a:cubicBezTo>
                    <a:pt x="963" y="147"/>
                    <a:pt x="963" y="147"/>
                    <a:pt x="962" y="147"/>
                  </a:cubicBezTo>
                  <a:cubicBezTo>
                    <a:pt x="962" y="148"/>
                    <a:pt x="962" y="148"/>
                    <a:pt x="962" y="149"/>
                  </a:cubicBezTo>
                  <a:cubicBezTo>
                    <a:pt x="963" y="149"/>
                    <a:pt x="964" y="149"/>
                    <a:pt x="965" y="149"/>
                  </a:cubicBezTo>
                  <a:cubicBezTo>
                    <a:pt x="966" y="151"/>
                    <a:pt x="966" y="153"/>
                    <a:pt x="966" y="155"/>
                  </a:cubicBezTo>
                  <a:cubicBezTo>
                    <a:pt x="962" y="157"/>
                    <a:pt x="962" y="157"/>
                    <a:pt x="961" y="160"/>
                  </a:cubicBezTo>
                  <a:cubicBezTo>
                    <a:pt x="963" y="159"/>
                    <a:pt x="965" y="159"/>
                    <a:pt x="967" y="159"/>
                  </a:cubicBezTo>
                  <a:cubicBezTo>
                    <a:pt x="968" y="161"/>
                    <a:pt x="969" y="162"/>
                    <a:pt x="970" y="163"/>
                  </a:cubicBezTo>
                  <a:cubicBezTo>
                    <a:pt x="969" y="160"/>
                    <a:pt x="969" y="160"/>
                    <a:pt x="969" y="160"/>
                  </a:cubicBezTo>
                  <a:cubicBezTo>
                    <a:pt x="972" y="159"/>
                    <a:pt x="972" y="159"/>
                    <a:pt x="972" y="159"/>
                  </a:cubicBezTo>
                  <a:cubicBezTo>
                    <a:pt x="972" y="156"/>
                    <a:pt x="972" y="156"/>
                    <a:pt x="972" y="156"/>
                  </a:cubicBezTo>
                  <a:cubicBezTo>
                    <a:pt x="973" y="156"/>
                    <a:pt x="974" y="155"/>
                    <a:pt x="976" y="155"/>
                  </a:cubicBezTo>
                  <a:cubicBezTo>
                    <a:pt x="976" y="157"/>
                    <a:pt x="976" y="158"/>
                    <a:pt x="976" y="158"/>
                  </a:cubicBezTo>
                  <a:cubicBezTo>
                    <a:pt x="977" y="162"/>
                    <a:pt x="979" y="165"/>
                    <a:pt x="980" y="169"/>
                  </a:cubicBezTo>
                  <a:cubicBezTo>
                    <a:pt x="979" y="169"/>
                    <a:pt x="979" y="169"/>
                    <a:pt x="979" y="169"/>
                  </a:cubicBezTo>
                  <a:cubicBezTo>
                    <a:pt x="979" y="169"/>
                    <a:pt x="979" y="169"/>
                    <a:pt x="979" y="169"/>
                  </a:cubicBezTo>
                  <a:cubicBezTo>
                    <a:pt x="977" y="170"/>
                    <a:pt x="975" y="170"/>
                    <a:pt x="973" y="170"/>
                  </a:cubicBezTo>
                  <a:cubicBezTo>
                    <a:pt x="973" y="172"/>
                    <a:pt x="973" y="173"/>
                    <a:pt x="974" y="174"/>
                  </a:cubicBezTo>
                  <a:cubicBezTo>
                    <a:pt x="971" y="173"/>
                    <a:pt x="971" y="173"/>
                    <a:pt x="969" y="172"/>
                  </a:cubicBezTo>
                  <a:cubicBezTo>
                    <a:pt x="968" y="172"/>
                    <a:pt x="966" y="172"/>
                    <a:pt x="965" y="173"/>
                  </a:cubicBezTo>
                  <a:cubicBezTo>
                    <a:pt x="964" y="172"/>
                    <a:pt x="964" y="171"/>
                    <a:pt x="963" y="170"/>
                  </a:cubicBezTo>
                  <a:cubicBezTo>
                    <a:pt x="962" y="175"/>
                    <a:pt x="962" y="177"/>
                    <a:pt x="963" y="181"/>
                  </a:cubicBezTo>
                  <a:cubicBezTo>
                    <a:pt x="965" y="181"/>
                    <a:pt x="966" y="180"/>
                    <a:pt x="968" y="180"/>
                  </a:cubicBezTo>
                  <a:cubicBezTo>
                    <a:pt x="968" y="180"/>
                    <a:pt x="968" y="181"/>
                    <a:pt x="969" y="181"/>
                  </a:cubicBezTo>
                  <a:cubicBezTo>
                    <a:pt x="970" y="181"/>
                    <a:pt x="971" y="182"/>
                    <a:pt x="973" y="182"/>
                  </a:cubicBezTo>
                  <a:cubicBezTo>
                    <a:pt x="973" y="180"/>
                    <a:pt x="973" y="179"/>
                    <a:pt x="973" y="178"/>
                  </a:cubicBezTo>
                  <a:cubicBezTo>
                    <a:pt x="975" y="178"/>
                    <a:pt x="975" y="178"/>
                    <a:pt x="975" y="178"/>
                  </a:cubicBezTo>
                  <a:cubicBezTo>
                    <a:pt x="975" y="175"/>
                    <a:pt x="975" y="174"/>
                    <a:pt x="976" y="172"/>
                  </a:cubicBezTo>
                  <a:cubicBezTo>
                    <a:pt x="978" y="172"/>
                    <a:pt x="980" y="172"/>
                    <a:pt x="982" y="172"/>
                  </a:cubicBezTo>
                  <a:cubicBezTo>
                    <a:pt x="983" y="174"/>
                    <a:pt x="984" y="175"/>
                    <a:pt x="985" y="177"/>
                  </a:cubicBezTo>
                  <a:cubicBezTo>
                    <a:pt x="985" y="177"/>
                    <a:pt x="985" y="177"/>
                    <a:pt x="985" y="177"/>
                  </a:cubicBezTo>
                  <a:cubicBezTo>
                    <a:pt x="986" y="178"/>
                    <a:pt x="986" y="179"/>
                    <a:pt x="986" y="180"/>
                  </a:cubicBezTo>
                  <a:cubicBezTo>
                    <a:pt x="985" y="180"/>
                    <a:pt x="985" y="180"/>
                    <a:pt x="984" y="180"/>
                  </a:cubicBezTo>
                  <a:cubicBezTo>
                    <a:pt x="984" y="179"/>
                    <a:pt x="984" y="178"/>
                    <a:pt x="984" y="177"/>
                  </a:cubicBezTo>
                  <a:cubicBezTo>
                    <a:pt x="985" y="177"/>
                    <a:pt x="985" y="177"/>
                    <a:pt x="985" y="177"/>
                  </a:cubicBezTo>
                  <a:cubicBezTo>
                    <a:pt x="983" y="177"/>
                    <a:pt x="983" y="177"/>
                    <a:pt x="982" y="175"/>
                  </a:cubicBezTo>
                  <a:cubicBezTo>
                    <a:pt x="981" y="175"/>
                    <a:pt x="981" y="175"/>
                    <a:pt x="981" y="175"/>
                  </a:cubicBezTo>
                  <a:cubicBezTo>
                    <a:pt x="981" y="175"/>
                    <a:pt x="981" y="175"/>
                    <a:pt x="981" y="175"/>
                  </a:cubicBezTo>
                  <a:cubicBezTo>
                    <a:pt x="979" y="176"/>
                    <a:pt x="979" y="176"/>
                    <a:pt x="979" y="176"/>
                  </a:cubicBezTo>
                  <a:cubicBezTo>
                    <a:pt x="978" y="177"/>
                    <a:pt x="976" y="177"/>
                    <a:pt x="975" y="178"/>
                  </a:cubicBezTo>
                  <a:cubicBezTo>
                    <a:pt x="976" y="180"/>
                    <a:pt x="976" y="180"/>
                    <a:pt x="976" y="180"/>
                  </a:cubicBezTo>
                  <a:cubicBezTo>
                    <a:pt x="976" y="180"/>
                    <a:pt x="977" y="180"/>
                    <a:pt x="977" y="180"/>
                  </a:cubicBezTo>
                  <a:cubicBezTo>
                    <a:pt x="978" y="181"/>
                    <a:pt x="979" y="181"/>
                    <a:pt x="979" y="183"/>
                  </a:cubicBezTo>
                  <a:cubicBezTo>
                    <a:pt x="977" y="183"/>
                    <a:pt x="976" y="183"/>
                    <a:pt x="975" y="184"/>
                  </a:cubicBezTo>
                  <a:cubicBezTo>
                    <a:pt x="975" y="185"/>
                    <a:pt x="976" y="186"/>
                    <a:pt x="976" y="186"/>
                  </a:cubicBezTo>
                  <a:cubicBezTo>
                    <a:pt x="976" y="186"/>
                    <a:pt x="977" y="186"/>
                    <a:pt x="979" y="185"/>
                  </a:cubicBezTo>
                  <a:cubicBezTo>
                    <a:pt x="979" y="185"/>
                    <a:pt x="979" y="185"/>
                    <a:pt x="979" y="185"/>
                  </a:cubicBezTo>
                  <a:cubicBezTo>
                    <a:pt x="980" y="185"/>
                    <a:pt x="980" y="185"/>
                    <a:pt x="980" y="185"/>
                  </a:cubicBezTo>
                  <a:cubicBezTo>
                    <a:pt x="981" y="186"/>
                    <a:pt x="981" y="188"/>
                    <a:pt x="981" y="189"/>
                  </a:cubicBezTo>
                  <a:cubicBezTo>
                    <a:pt x="981" y="189"/>
                    <a:pt x="980" y="189"/>
                    <a:pt x="980" y="189"/>
                  </a:cubicBezTo>
                  <a:cubicBezTo>
                    <a:pt x="980" y="189"/>
                    <a:pt x="980" y="189"/>
                    <a:pt x="980" y="189"/>
                  </a:cubicBezTo>
                  <a:cubicBezTo>
                    <a:pt x="983" y="191"/>
                    <a:pt x="984" y="191"/>
                    <a:pt x="985" y="195"/>
                  </a:cubicBezTo>
                  <a:cubicBezTo>
                    <a:pt x="982" y="196"/>
                    <a:pt x="980" y="197"/>
                    <a:pt x="977" y="198"/>
                  </a:cubicBezTo>
                  <a:cubicBezTo>
                    <a:pt x="977" y="199"/>
                    <a:pt x="977" y="199"/>
                    <a:pt x="977" y="199"/>
                  </a:cubicBezTo>
                  <a:cubicBezTo>
                    <a:pt x="976" y="200"/>
                    <a:pt x="975" y="200"/>
                    <a:pt x="974" y="201"/>
                  </a:cubicBezTo>
                  <a:cubicBezTo>
                    <a:pt x="974" y="199"/>
                    <a:pt x="974" y="198"/>
                    <a:pt x="974" y="195"/>
                  </a:cubicBezTo>
                  <a:cubicBezTo>
                    <a:pt x="975" y="195"/>
                    <a:pt x="975" y="195"/>
                    <a:pt x="975" y="195"/>
                  </a:cubicBezTo>
                  <a:cubicBezTo>
                    <a:pt x="974" y="191"/>
                    <a:pt x="974" y="191"/>
                    <a:pt x="974" y="191"/>
                  </a:cubicBezTo>
                  <a:cubicBezTo>
                    <a:pt x="968" y="191"/>
                    <a:pt x="967" y="190"/>
                    <a:pt x="965" y="183"/>
                  </a:cubicBezTo>
                  <a:cubicBezTo>
                    <a:pt x="965" y="183"/>
                    <a:pt x="964" y="183"/>
                    <a:pt x="964" y="184"/>
                  </a:cubicBezTo>
                  <a:cubicBezTo>
                    <a:pt x="964" y="186"/>
                    <a:pt x="964" y="189"/>
                    <a:pt x="964" y="192"/>
                  </a:cubicBezTo>
                  <a:cubicBezTo>
                    <a:pt x="965" y="192"/>
                    <a:pt x="968" y="193"/>
                    <a:pt x="969" y="193"/>
                  </a:cubicBezTo>
                  <a:cubicBezTo>
                    <a:pt x="968" y="193"/>
                    <a:pt x="966" y="194"/>
                    <a:pt x="965" y="195"/>
                  </a:cubicBezTo>
                  <a:cubicBezTo>
                    <a:pt x="965" y="194"/>
                    <a:pt x="965" y="194"/>
                    <a:pt x="964" y="193"/>
                  </a:cubicBezTo>
                  <a:cubicBezTo>
                    <a:pt x="964" y="194"/>
                    <a:pt x="963" y="195"/>
                    <a:pt x="963" y="196"/>
                  </a:cubicBezTo>
                  <a:cubicBezTo>
                    <a:pt x="958" y="198"/>
                    <a:pt x="954" y="199"/>
                    <a:pt x="949" y="199"/>
                  </a:cubicBezTo>
                  <a:cubicBezTo>
                    <a:pt x="949" y="200"/>
                    <a:pt x="950" y="201"/>
                    <a:pt x="950" y="202"/>
                  </a:cubicBezTo>
                  <a:cubicBezTo>
                    <a:pt x="949" y="202"/>
                    <a:pt x="948" y="202"/>
                    <a:pt x="948" y="202"/>
                  </a:cubicBezTo>
                  <a:cubicBezTo>
                    <a:pt x="948" y="202"/>
                    <a:pt x="948" y="201"/>
                    <a:pt x="947" y="201"/>
                  </a:cubicBezTo>
                  <a:cubicBezTo>
                    <a:pt x="946" y="201"/>
                    <a:pt x="946" y="201"/>
                    <a:pt x="945" y="200"/>
                  </a:cubicBezTo>
                  <a:cubicBezTo>
                    <a:pt x="946" y="199"/>
                    <a:pt x="946" y="199"/>
                    <a:pt x="950" y="198"/>
                  </a:cubicBezTo>
                  <a:cubicBezTo>
                    <a:pt x="950" y="197"/>
                    <a:pt x="950" y="196"/>
                    <a:pt x="950" y="195"/>
                  </a:cubicBezTo>
                  <a:cubicBezTo>
                    <a:pt x="949" y="195"/>
                    <a:pt x="948" y="195"/>
                    <a:pt x="946" y="196"/>
                  </a:cubicBezTo>
                  <a:cubicBezTo>
                    <a:pt x="946" y="196"/>
                    <a:pt x="946" y="196"/>
                    <a:pt x="945" y="197"/>
                  </a:cubicBezTo>
                  <a:cubicBezTo>
                    <a:pt x="944" y="196"/>
                    <a:pt x="944" y="196"/>
                    <a:pt x="946" y="196"/>
                  </a:cubicBezTo>
                  <a:cubicBezTo>
                    <a:pt x="946" y="194"/>
                    <a:pt x="946" y="193"/>
                    <a:pt x="946" y="191"/>
                  </a:cubicBezTo>
                  <a:cubicBezTo>
                    <a:pt x="944" y="191"/>
                    <a:pt x="943" y="192"/>
                    <a:pt x="942" y="192"/>
                  </a:cubicBezTo>
                  <a:cubicBezTo>
                    <a:pt x="942" y="191"/>
                    <a:pt x="941" y="191"/>
                    <a:pt x="941" y="190"/>
                  </a:cubicBezTo>
                  <a:cubicBezTo>
                    <a:pt x="940" y="193"/>
                    <a:pt x="942" y="195"/>
                    <a:pt x="942" y="198"/>
                  </a:cubicBezTo>
                  <a:cubicBezTo>
                    <a:pt x="940" y="198"/>
                    <a:pt x="939" y="199"/>
                    <a:pt x="938" y="199"/>
                  </a:cubicBezTo>
                  <a:cubicBezTo>
                    <a:pt x="937" y="198"/>
                    <a:pt x="937" y="197"/>
                    <a:pt x="935" y="196"/>
                  </a:cubicBezTo>
                  <a:cubicBezTo>
                    <a:pt x="932" y="205"/>
                    <a:pt x="940" y="208"/>
                    <a:pt x="946" y="207"/>
                  </a:cubicBezTo>
                  <a:cubicBezTo>
                    <a:pt x="946" y="211"/>
                    <a:pt x="946" y="211"/>
                    <a:pt x="945" y="212"/>
                  </a:cubicBezTo>
                  <a:cubicBezTo>
                    <a:pt x="947" y="213"/>
                    <a:pt x="947" y="213"/>
                    <a:pt x="953" y="212"/>
                  </a:cubicBezTo>
                  <a:cubicBezTo>
                    <a:pt x="952" y="212"/>
                    <a:pt x="952" y="211"/>
                    <a:pt x="952" y="210"/>
                  </a:cubicBezTo>
                  <a:cubicBezTo>
                    <a:pt x="951" y="211"/>
                    <a:pt x="950" y="211"/>
                    <a:pt x="950" y="211"/>
                  </a:cubicBezTo>
                  <a:cubicBezTo>
                    <a:pt x="950" y="210"/>
                    <a:pt x="950" y="210"/>
                    <a:pt x="950" y="209"/>
                  </a:cubicBezTo>
                  <a:cubicBezTo>
                    <a:pt x="954" y="207"/>
                    <a:pt x="954" y="205"/>
                    <a:pt x="958" y="203"/>
                  </a:cubicBezTo>
                  <a:cubicBezTo>
                    <a:pt x="959" y="205"/>
                    <a:pt x="959" y="206"/>
                    <a:pt x="959" y="207"/>
                  </a:cubicBezTo>
                  <a:cubicBezTo>
                    <a:pt x="960" y="207"/>
                    <a:pt x="963" y="206"/>
                    <a:pt x="964" y="206"/>
                  </a:cubicBezTo>
                  <a:cubicBezTo>
                    <a:pt x="965" y="202"/>
                    <a:pt x="966" y="200"/>
                    <a:pt x="967" y="195"/>
                  </a:cubicBezTo>
                  <a:cubicBezTo>
                    <a:pt x="970" y="200"/>
                    <a:pt x="970" y="200"/>
                    <a:pt x="972" y="202"/>
                  </a:cubicBezTo>
                  <a:cubicBezTo>
                    <a:pt x="973" y="208"/>
                    <a:pt x="971" y="214"/>
                    <a:pt x="970" y="220"/>
                  </a:cubicBezTo>
                  <a:cubicBezTo>
                    <a:pt x="975" y="217"/>
                    <a:pt x="976" y="214"/>
                    <a:pt x="981" y="211"/>
                  </a:cubicBezTo>
                  <a:cubicBezTo>
                    <a:pt x="984" y="218"/>
                    <a:pt x="992" y="222"/>
                    <a:pt x="997" y="214"/>
                  </a:cubicBezTo>
                  <a:cubicBezTo>
                    <a:pt x="1000" y="214"/>
                    <a:pt x="1002" y="214"/>
                    <a:pt x="1005" y="214"/>
                  </a:cubicBezTo>
                  <a:cubicBezTo>
                    <a:pt x="1005" y="213"/>
                    <a:pt x="1005" y="212"/>
                    <a:pt x="1006" y="212"/>
                  </a:cubicBezTo>
                  <a:cubicBezTo>
                    <a:pt x="1007" y="211"/>
                    <a:pt x="1009" y="211"/>
                    <a:pt x="1011" y="211"/>
                  </a:cubicBezTo>
                  <a:cubicBezTo>
                    <a:pt x="1011" y="210"/>
                    <a:pt x="1011" y="209"/>
                    <a:pt x="1011" y="209"/>
                  </a:cubicBezTo>
                  <a:cubicBezTo>
                    <a:pt x="1011" y="209"/>
                    <a:pt x="1011" y="209"/>
                    <a:pt x="1012" y="210"/>
                  </a:cubicBezTo>
                  <a:cubicBezTo>
                    <a:pt x="1013" y="210"/>
                    <a:pt x="1014" y="210"/>
                    <a:pt x="1015" y="210"/>
                  </a:cubicBezTo>
                  <a:cubicBezTo>
                    <a:pt x="1016" y="211"/>
                    <a:pt x="1016" y="212"/>
                    <a:pt x="1017" y="213"/>
                  </a:cubicBezTo>
                  <a:cubicBezTo>
                    <a:pt x="1017" y="212"/>
                    <a:pt x="1017" y="212"/>
                    <a:pt x="1018" y="211"/>
                  </a:cubicBezTo>
                  <a:cubicBezTo>
                    <a:pt x="1018" y="212"/>
                    <a:pt x="1018" y="213"/>
                    <a:pt x="1018" y="214"/>
                  </a:cubicBezTo>
                  <a:cubicBezTo>
                    <a:pt x="1018" y="214"/>
                    <a:pt x="1017" y="214"/>
                    <a:pt x="1016" y="214"/>
                  </a:cubicBezTo>
                  <a:cubicBezTo>
                    <a:pt x="1017" y="219"/>
                    <a:pt x="1013" y="217"/>
                    <a:pt x="1012" y="215"/>
                  </a:cubicBezTo>
                  <a:cubicBezTo>
                    <a:pt x="1010" y="214"/>
                    <a:pt x="1007" y="214"/>
                    <a:pt x="1005" y="214"/>
                  </a:cubicBezTo>
                  <a:cubicBezTo>
                    <a:pt x="1031" y="292"/>
                    <a:pt x="1019" y="214"/>
                    <a:pt x="1019" y="214"/>
                  </a:cubicBezTo>
                  <a:cubicBezTo>
                    <a:pt x="1020" y="213"/>
                    <a:pt x="1021" y="213"/>
                    <a:pt x="1022" y="213"/>
                  </a:cubicBezTo>
                  <a:cubicBezTo>
                    <a:pt x="1021" y="211"/>
                    <a:pt x="1020" y="209"/>
                    <a:pt x="1019" y="206"/>
                  </a:cubicBezTo>
                  <a:cubicBezTo>
                    <a:pt x="1018" y="206"/>
                    <a:pt x="1017" y="206"/>
                    <a:pt x="1016" y="206"/>
                  </a:cubicBezTo>
                  <a:cubicBezTo>
                    <a:pt x="1015" y="204"/>
                    <a:pt x="1015" y="204"/>
                    <a:pt x="1012" y="202"/>
                  </a:cubicBezTo>
                  <a:cubicBezTo>
                    <a:pt x="1010" y="203"/>
                    <a:pt x="1010" y="203"/>
                    <a:pt x="1008" y="205"/>
                  </a:cubicBezTo>
                  <a:cubicBezTo>
                    <a:pt x="1004" y="206"/>
                    <a:pt x="1003" y="206"/>
                    <a:pt x="1001" y="204"/>
                  </a:cubicBezTo>
                  <a:cubicBezTo>
                    <a:pt x="1001" y="205"/>
                    <a:pt x="1000" y="206"/>
                    <a:pt x="1000" y="207"/>
                  </a:cubicBezTo>
                  <a:cubicBezTo>
                    <a:pt x="999" y="208"/>
                    <a:pt x="998" y="208"/>
                    <a:pt x="998" y="209"/>
                  </a:cubicBezTo>
                  <a:cubicBezTo>
                    <a:pt x="998" y="206"/>
                    <a:pt x="998" y="204"/>
                    <a:pt x="998" y="202"/>
                  </a:cubicBezTo>
                  <a:cubicBezTo>
                    <a:pt x="998" y="202"/>
                    <a:pt x="1000" y="202"/>
                    <a:pt x="1000" y="202"/>
                  </a:cubicBezTo>
                  <a:cubicBezTo>
                    <a:pt x="1000" y="200"/>
                    <a:pt x="1000" y="198"/>
                    <a:pt x="1000" y="195"/>
                  </a:cubicBezTo>
                  <a:cubicBezTo>
                    <a:pt x="1001" y="195"/>
                    <a:pt x="1001" y="195"/>
                    <a:pt x="1001" y="198"/>
                  </a:cubicBezTo>
                  <a:cubicBezTo>
                    <a:pt x="1002" y="197"/>
                    <a:pt x="1004" y="196"/>
                    <a:pt x="1005" y="196"/>
                  </a:cubicBezTo>
                  <a:cubicBezTo>
                    <a:pt x="1006" y="196"/>
                    <a:pt x="1006" y="195"/>
                    <a:pt x="1006" y="195"/>
                  </a:cubicBezTo>
                  <a:cubicBezTo>
                    <a:pt x="1006" y="193"/>
                    <a:pt x="1005" y="191"/>
                    <a:pt x="1003" y="182"/>
                  </a:cubicBezTo>
                  <a:cubicBezTo>
                    <a:pt x="1003" y="182"/>
                    <a:pt x="1003" y="182"/>
                    <a:pt x="1003" y="182"/>
                  </a:cubicBezTo>
                  <a:cubicBezTo>
                    <a:pt x="1002" y="183"/>
                    <a:pt x="1002" y="184"/>
                    <a:pt x="1002" y="186"/>
                  </a:cubicBezTo>
                  <a:cubicBezTo>
                    <a:pt x="1001" y="186"/>
                    <a:pt x="1000" y="186"/>
                    <a:pt x="998" y="187"/>
                  </a:cubicBezTo>
                  <a:cubicBezTo>
                    <a:pt x="998" y="188"/>
                    <a:pt x="998" y="188"/>
                    <a:pt x="998" y="188"/>
                  </a:cubicBezTo>
                  <a:cubicBezTo>
                    <a:pt x="998" y="188"/>
                    <a:pt x="998" y="188"/>
                    <a:pt x="998" y="188"/>
                  </a:cubicBezTo>
                  <a:cubicBezTo>
                    <a:pt x="991" y="189"/>
                    <a:pt x="991" y="189"/>
                    <a:pt x="991" y="189"/>
                  </a:cubicBezTo>
                  <a:cubicBezTo>
                    <a:pt x="991" y="186"/>
                    <a:pt x="991" y="184"/>
                    <a:pt x="991" y="183"/>
                  </a:cubicBezTo>
                  <a:cubicBezTo>
                    <a:pt x="997" y="181"/>
                    <a:pt x="997" y="181"/>
                    <a:pt x="997" y="181"/>
                  </a:cubicBezTo>
                  <a:cubicBezTo>
                    <a:pt x="997" y="181"/>
                    <a:pt x="997" y="181"/>
                    <a:pt x="997" y="180"/>
                  </a:cubicBezTo>
                  <a:cubicBezTo>
                    <a:pt x="997" y="180"/>
                    <a:pt x="997" y="180"/>
                    <a:pt x="997" y="179"/>
                  </a:cubicBezTo>
                  <a:cubicBezTo>
                    <a:pt x="997" y="178"/>
                    <a:pt x="997" y="177"/>
                    <a:pt x="997" y="176"/>
                  </a:cubicBezTo>
                  <a:cubicBezTo>
                    <a:pt x="993" y="177"/>
                    <a:pt x="993" y="177"/>
                    <a:pt x="993" y="177"/>
                  </a:cubicBezTo>
                  <a:cubicBezTo>
                    <a:pt x="993" y="176"/>
                    <a:pt x="992" y="175"/>
                    <a:pt x="992" y="174"/>
                  </a:cubicBezTo>
                  <a:cubicBezTo>
                    <a:pt x="993" y="173"/>
                    <a:pt x="995" y="173"/>
                    <a:pt x="996" y="173"/>
                  </a:cubicBezTo>
                  <a:cubicBezTo>
                    <a:pt x="996" y="172"/>
                    <a:pt x="996" y="172"/>
                    <a:pt x="996" y="171"/>
                  </a:cubicBezTo>
                  <a:cubicBezTo>
                    <a:pt x="996" y="172"/>
                    <a:pt x="996" y="172"/>
                    <a:pt x="997" y="172"/>
                  </a:cubicBezTo>
                  <a:cubicBezTo>
                    <a:pt x="998" y="172"/>
                    <a:pt x="999" y="172"/>
                    <a:pt x="1000" y="171"/>
                  </a:cubicBezTo>
                  <a:cubicBezTo>
                    <a:pt x="1001" y="172"/>
                    <a:pt x="1001" y="174"/>
                    <a:pt x="1001" y="175"/>
                  </a:cubicBezTo>
                  <a:cubicBezTo>
                    <a:pt x="1000" y="175"/>
                    <a:pt x="1000" y="175"/>
                    <a:pt x="1000" y="175"/>
                  </a:cubicBezTo>
                  <a:cubicBezTo>
                    <a:pt x="1000" y="177"/>
                    <a:pt x="1000" y="177"/>
                    <a:pt x="1000" y="177"/>
                  </a:cubicBezTo>
                  <a:cubicBezTo>
                    <a:pt x="1001" y="177"/>
                    <a:pt x="1002" y="177"/>
                    <a:pt x="1003" y="177"/>
                  </a:cubicBezTo>
                  <a:cubicBezTo>
                    <a:pt x="1003" y="175"/>
                    <a:pt x="1003" y="174"/>
                    <a:pt x="1003" y="173"/>
                  </a:cubicBezTo>
                  <a:cubicBezTo>
                    <a:pt x="1005" y="173"/>
                    <a:pt x="1007" y="173"/>
                    <a:pt x="1009" y="172"/>
                  </a:cubicBezTo>
                  <a:cubicBezTo>
                    <a:pt x="1009" y="174"/>
                    <a:pt x="1009" y="175"/>
                    <a:pt x="1009" y="177"/>
                  </a:cubicBezTo>
                  <a:cubicBezTo>
                    <a:pt x="1010" y="177"/>
                    <a:pt x="1011" y="177"/>
                    <a:pt x="1011" y="177"/>
                  </a:cubicBezTo>
                  <a:cubicBezTo>
                    <a:pt x="1011" y="178"/>
                    <a:pt x="1012" y="179"/>
                    <a:pt x="1012" y="179"/>
                  </a:cubicBezTo>
                  <a:cubicBezTo>
                    <a:pt x="1011" y="180"/>
                    <a:pt x="1009" y="180"/>
                    <a:pt x="1007" y="181"/>
                  </a:cubicBezTo>
                  <a:cubicBezTo>
                    <a:pt x="1007" y="181"/>
                    <a:pt x="1008" y="181"/>
                    <a:pt x="1008" y="182"/>
                  </a:cubicBezTo>
                  <a:cubicBezTo>
                    <a:pt x="1009" y="182"/>
                    <a:pt x="1010" y="182"/>
                    <a:pt x="1011" y="182"/>
                  </a:cubicBezTo>
                  <a:cubicBezTo>
                    <a:pt x="1012" y="183"/>
                    <a:pt x="1012" y="183"/>
                    <a:pt x="1012" y="183"/>
                  </a:cubicBezTo>
                  <a:cubicBezTo>
                    <a:pt x="1013" y="183"/>
                    <a:pt x="1013" y="183"/>
                    <a:pt x="1013" y="183"/>
                  </a:cubicBezTo>
                  <a:cubicBezTo>
                    <a:pt x="1013" y="183"/>
                    <a:pt x="1013" y="183"/>
                    <a:pt x="1013" y="183"/>
                  </a:cubicBezTo>
                  <a:cubicBezTo>
                    <a:pt x="1013" y="183"/>
                    <a:pt x="1013" y="183"/>
                    <a:pt x="1013" y="182"/>
                  </a:cubicBezTo>
                  <a:cubicBezTo>
                    <a:pt x="1013" y="180"/>
                    <a:pt x="1013" y="179"/>
                    <a:pt x="1013" y="178"/>
                  </a:cubicBezTo>
                  <a:cubicBezTo>
                    <a:pt x="1012" y="177"/>
                    <a:pt x="1012" y="176"/>
                    <a:pt x="1011" y="174"/>
                  </a:cubicBezTo>
                  <a:cubicBezTo>
                    <a:pt x="1012" y="174"/>
                    <a:pt x="1012" y="174"/>
                    <a:pt x="1012" y="174"/>
                  </a:cubicBezTo>
                  <a:cubicBezTo>
                    <a:pt x="1012" y="172"/>
                    <a:pt x="1011" y="170"/>
                    <a:pt x="1011" y="168"/>
                  </a:cubicBezTo>
                  <a:cubicBezTo>
                    <a:pt x="1013" y="166"/>
                    <a:pt x="1013" y="166"/>
                    <a:pt x="1017" y="165"/>
                  </a:cubicBezTo>
                  <a:cubicBezTo>
                    <a:pt x="1018" y="166"/>
                    <a:pt x="1018" y="166"/>
                    <a:pt x="1020" y="171"/>
                  </a:cubicBezTo>
                  <a:cubicBezTo>
                    <a:pt x="1021" y="170"/>
                    <a:pt x="1021" y="170"/>
                    <a:pt x="1021" y="170"/>
                  </a:cubicBezTo>
                  <a:cubicBezTo>
                    <a:pt x="1021" y="165"/>
                    <a:pt x="1019" y="161"/>
                    <a:pt x="1018" y="156"/>
                  </a:cubicBezTo>
                  <a:cubicBezTo>
                    <a:pt x="1018" y="156"/>
                    <a:pt x="1019" y="156"/>
                    <a:pt x="1020" y="155"/>
                  </a:cubicBezTo>
                  <a:cubicBezTo>
                    <a:pt x="1020" y="157"/>
                    <a:pt x="1021" y="157"/>
                    <a:pt x="1021" y="158"/>
                  </a:cubicBezTo>
                  <a:cubicBezTo>
                    <a:pt x="1021" y="157"/>
                    <a:pt x="1021" y="155"/>
                    <a:pt x="1022" y="154"/>
                  </a:cubicBezTo>
                  <a:cubicBezTo>
                    <a:pt x="1024" y="154"/>
                    <a:pt x="1026" y="154"/>
                    <a:pt x="1028" y="154"/>
                  </a:cubicBezTo>
                  <a:cubicBezTo>
                    <a:pt x="1028" y="159"/>
                    <a:pt x="1027" y="161"/>
                    <a:pt x="1028" y="167"/>
                  </a:cubicBezTo>
                  <a:cubicBezTo>
                    <a:pt x="1027" y="168"/>
                    <a:pt x="1027" y="168"/>
                    <a:pt x="1026" y="168"/>
                  </a:cubicBezTo>
                  <a:cubicBezTo>
                    <a:pt x="1027" y="171"/>
                    <a:pt x="1027" y="173"/>
                    <a:pt x="1027" y="175"/>
                  </a:cubicBezTo>
                  <a:cubicBezTo>
                    <a:pt x="1029" y="175"/>
                    <a:pt x="1031" y="174"/>
                    <a:pt x="1032" y="173"/>
                  </a:cubicBezTo>
                  <a:cubicBezTo>
                    <a:pt x="1032" y="174"/>
                    <a:pt x="1032" y="175"/>
                    <a:pt x="1032" y="176"/>
                  </a:cubicBezTo>
                  <a:cubicBezTo>
                    <a:pt x="1030" y="177"/>
                    <a:pt x="1030" y="177"/>
                    <a:pt x="1028" y="179"/>
                  </a:cubicBezTo>
                  <a:cubicBezTo>
                    <a:pt x="1029" y="184"/>
                    <a:pt x="1037" y="187"/>
                    <a:pt x="1040" y="190"/>
                  </a:cubicBezTo>
                  <a:cubicBezTo>
                    <a:pt x="1042" y="188"/>
                    <a:pt x="1042" y="188"/>
                    <a:pt x="1044" y="188"/>
                  </a:cubicBezTo>
                  <a:cubicBezTo>
                    <a:pt x="1044" y="189"/>
                    <a:pt x="1044" y="190"/>
                    <a:pt x="1044" y="191"/>
                  </a:cubicBezTo>
                  <a:cubicBezTo>
                    <a:pt x="1040" y="192"/>
                    <a:pt x="1040" y="192"/>
                    <a:pt x="1039" y="193"/>
                  </a:cubicBezTo>
                  <a:cubicBezTo>
                    <a:pt x="1040" y="194"/>
                    <a:pt x="1040" y="194"/>
                    <a:pt x="1045" y="194"/>
                  </a:cubicBezTo>
                  <a:cubicBezTo>
                    <a:pt x="1044" y="195"/>
                    <a:pt x="1044" y="195"/>
                    <a:pt x="1044" y="196"/>
                  </a:cubicBezTo>
                  <a:cubicBezTo>
                    <a:pt x="1045" y="196"/>
                    <a:pt x="1045" y="196"/>
                    <a:pt x="1046" y="195"/>
                  </a:cubicBezTo>
                  <a:cubicBezTo>
                    <a:pt x="1046" y="196"/>
                    <a:pt x="1046" y="196"/>
                    <a:pt x="1047" y="198"/>
                  </a:cubicBezTo>
                  <a:cubicBezTo>
                    <a:pt x="1047" y="198"/>
                    <a:pt x="1047" y="198"/>
                    <a:pt x="1047" y="198"/>
                  </a:cubicBezTo>
                  <a:cubicBezTo>
                    <a:pt x="1048" y="198"/>
                    <a:pt x="1048" y="198"/>
                    <a:pt x="1048" y="198"/>
                  </a:cubicBezTo>
                  <a:cubicBezTo>
                    <a:pt x="1048" y="198"/>
                    <a:pt x="1049" y="199"/>
                    <a:pt x="1049" y="199"/>
                  </a:cubicBezTo>
                  <a:cubicBezTo>
                    <a:pt x="1046" y="200"/>
                    <a:pt x="1046" y="200"/>
                    <a:pt x="1046" y="200"/>
                  </a:cubicBezTo>
                  <a:cubicBezTo>
                    <a:pt x="1045" y="201"/>
                    <a:pt x="1045" y="201"/>
                    <a:pt x="1045" y="201"/>
                  </a:cubicBezTo>
                  <a:cubicBezTo>
                    <a:pt x="1045" y="201"/>
                    <a:pt x="1045" y="201"/>
                    <a:pt x="1045" y="201"/>
                  </a:cubicBezTo>
                  <a:cubicBezTo>
                    <a:pt x="1047" y="201"/>
                    <a:pt x="1048" y="202"/>
                    <a:pt x="1049" y="202"/>
                  </a:cubicBezTo>
                  <a:cubicBezTo>
                    <a:pt x="1048" y="201"/>
                    <a:pt x="1048" y="201"/>
                    <a:pt x="1048" y="201"/>
                  </a:cubicBezTo>
                  <a:cubicBezTo>
                    <a:pt x="1053" y="201"/>
                    <a:pt x="1054" y="204"/>
                    <a:pt x="1056" y="207"/>
                  </a:cubicBezTo>
                  <a:cubicBezTo>
                    <a:pt x="1057" y="206"/>
                    <a:pt x="1057" y="206"/>
                    <a:pt x="1057" y="203"/>
                  </a:cubicBezTo>
                  <a:cubicBezTo>
                    <a:pt x="1060" y="202"/>
                    <a:pt x="1063" y="202"/>
                    <a:pt x="1066" y="202"/>
                  </a:cubicBezTo>
                  <a:cubicBezTo>
                    <a:pt x="1065" y="200"/>
                    <a:pt x="1065" y="199"/>
                    <a:pt x="1065" y="198"/>
                  </a:cubicBezTo>
                  <a:cubicBezTo>
                    <a:pt x="1066" y="198"/>
                    <a:pt x="1067" y="198"/>
                    <a:pt x="1068" y="197"/>
                  </a:cubicBezTo>
                  <a:cubicBezTo>
                    <a:pt x="1068" y="196"/>
                    <a:pt x="1068" y="196"/>
                    <a:pt x="1067" y="195"/>
                  </a:cubicBezTo>
                  <a:cubicBezTo>
                    <a:pt x="1068" y="195"/>
                    <a:pt x="1069" y="195"/>
                    <a:pt x="1069" y="195"/>
                  </a:cubicBezTo>
                  <a:cubicBezTo>
                    <a:pt x="1069" y="197"/>
                    <a:pt x="1070" y="199"/>
                    <a:pt x="1070" y="201"/>
                  </a:cubicBezTo>
                  <a:cubicBezTo>
                    <a:pt x="1069" y="201"/>
                    <a:pt x="1067" y="201"/>
                    <a:pt x="1066" y="202"/>
                  </a:cubicBezTo>
                  <a:cubicBezTo>
                    <a:pt x="1069" y="203"/>
                    <a:pt x="1069" y="203"/>
                    <a:pt x="1071" y="206"/>
                  </a:cubicBezTo>
                  <a:cubicBezTo>
                    <a:pt x="1072" y="206"/>
                    <a:pt x="1072" y="206"/>
                    <a:pt x="1072" y="206"/>
                  </a:cubicBezTo>
                  <a:cubicBezTo>
                    <a:pt x="1073" y="206"/>
                    <a:pt x="1074" y="205"/>
                    <a:pt x="1074" y="205"/>
                  </a:cubicBezTo>
                  <a:cubicBezTo>
                    <a:pt x="1073" y="211"/>
                    <a:pt x="1072" y="230"/>
                    <a:pt x="1080" y="222"/>
                  </a:cubicBezTo>
                  <a:cubicBezTo>
                    <a:pt x="1080" y="222"/>
                    <a:pt x="1080" y="223"/>
                    <a:pt x="1081" y="224"/>
                  </a:cubicBezTo>
                  <a:cubicBezTo>
                    <a:pt x="1067" y="238"/>
                    <a:pt x="1059" y="230"/>
                    <a:pt x="1068" y="210"/>
                  </a:cubicBezTo>
                  <a:cubicBezTo>
                    <a:pt x="1066" y="210"/>
                    <a:pt x="1066" y="209"/>
                    <a:pt x="1065" y="209"/>
                  </a:cubicBezTo>
                  <a:cubicBezTo>
                    <a:pt x="1064" y="212"/>
                    <a:pt x="1064" y="212"/>
                    <a:pt x="1063" y="212"/>
                  </a:cubicBezTo>
                  <a:cubicBezTo>
                    <a:pt x="1063" y="211"/>
                    <a:pt x="1063" y="211"/>
                    <a:pt x="1063" y="210"/>
                  </a:cubicBezTo>
                  <a:cubicBezTo>
                    <a:pt x="1059" y="209"/>
                    <a:pt x="1055" y="210"/>
                    <a:pt x="1052" y="210"/>
                  </a:cubicBezTo>
                  <a:cubicBezTo>
                    <a:pt x="1048" y="234"/>
                    <a:pt x="1070" y="236"/>
                    <a:pt x="1087" y="240"/>
                  </a:cubicBezTo>
                  <a:cubicBezTo>
                    <a:pt x="1090" y="252"/>
                    <a:pt x="1101" y="265"/>
                    <a:pt x="1127" y="258"/>
                  </a:cubicBezTo>
                  <a:cubicBezTo>
                    <a:pt x="1127" y="260"/>
                    <a:pt x="1127" y="261"/>
                    <a:pt x="1127" y="263"/>
                  </a:cubicBezTo>
                  <a:cubicBezTo>
                    <a:pt x="1117" y="267"/>
                    <a:pt x="1126" y="269"/>
                    <a:pt x="1133" y="268"/>
                  </a:cubicBezTo>
                  <a:cubicBezTo>
                    <a:pt x="1132" y="266"/>
                    <a:pt x="1131" y="262"/>
                    <a:pt x="1130" y="259"/>
                  </a:cubicBezTo>
                  <a:cubicBezTo>
                    <a:pt x="1134" y="258"/>
                    <a:pt x="1134" y="258"/>
                    <a:pt x="1142" y="258"/>
                  </a:cubicBezTo>
                  <a:cubicBezTo>
                    <a:pt x="1143" y="263"/>
                    <a:pt x="1145" y="266"/>
                    <a:pt x="1139" y="269"/>
                  </a:cubicBezTo>
                  <a:cubicBezTo>
                    <a:pt x="1141" y="272"/>
                    <a:pt x="1141" y="272"/>
                    <a:pt x="1142" y="273"/>
                  </a:cubicBezTo>
                  <a:cubicBezTo>
                    <a:pt x="1148" y="266"/>
                    <a:pt x="1155" y="259"/>
                    <a:pt x="1151" y="250"/>
                  </a:cubicBezTo>
                  <a:cubicBezTo>
                    <a:pt x="1147" y="251"/>
                    <a:pt x="1144" y="251"/>
                    <a:pt x="1141" y="252"/>
                  </a:cubicBezTo>
                  <a:cubicBezTo>
                    <a:pt x="1139" y="249"/>
                    <a:pt x="1139" y="249"/>
                    <a:pt x="1137" y="249"/>
                  </a:cubicBezTo>
                  <a:cubicBezTo>
                    <a:pt x="1136" y="249"/>
                    <a:pt x="1136" y="248"/>
                    <a:pt x="1136" y="247"/>
                  </a:cubicBezTo>
                  <a:cubicBezTo>
                    <a:pt x="1139" y="247"/>
                    <a:pt x="1139" y="247"/>
                    <a:pt x="1141" y="246"/>
                  </a:cubicBezTo>
                  <a:cubicBezTo>
                    <a:pt x="1130" y="245"/>
                    <a:pt x="1131" y="245"/>
                    <a:pt x="1126" y="234"/>
                  </a:cubicBezTo>
                  <a:cubicBezTo>
                    <a:pt x="1131" y="233"/>
                    <a:pt x="1131" y="234"/>
                    <a:pt x="1135" y="237"/>
                  </a:cubicBezTo>
                  <a:cubicBezTo>
                    <a:pt x="1137" y="236"/>
                    <a:pt x="1138" y="235"/>
                    <a:pt x="1140" y="235"/>
                  </a:cubicBezTo>
                  <a:cubicBezTo>
                    <a:pt x="1141" y="235"/>
                    <a:pt x="1141" y="236"/>
                    <a:pt x="1141" y="237"/>
                  </a:cubicBezTo>
                  <a:cubicBezTo>
                    <a:pt x="1142" y="236"/>
                    <a:pt x="1143" y="236"/>
                    <a:pt x="1144" y="236"/>
                  </a:cubicBezTo>
                  <a:cubicBezTo>
                    <a:pt x="1144" y="237"/>
                    <a:pt x="1144" y="238"/>
                    <a:pt x="1144" y="239"/>
                  </a:cubicBezTo>
                  <a:cubicBezTo>
                    <a:pt x="1143" y="239"/>
                    <a:pt x="1142" y="240"/>
                    <a:pt x="1142" y="240"/>
                  </a:cubicBezTo>
                  <a:cubicBezTo>
                    <a:pt x="1142" y="241"/>
                    <a:pt x="1143" y="243"/>
                    <a:pt x="1144" y="245"/>
                  </a:cubicBezTo>
                  <a:cubicBezTo>
                    <a:pt x="1147" y="243"/>
                    <a:pt x="1149" y="243"/>
                    <a:pt x="1152" y="242"/>
                  </a:cubicBezTo>
                  <a:cubicBezTo>
                    <a:pt x="1152" y="244"/>
                    <a:pt x="1153" y="246"/>
                    <a:pt x="1153" y="248"/>
                  </a:cubicBezTo>
                  <a:cubicBezTo>
                    <a:pt x="1155" y="248"/>
                    <a:pt x="1157" y="248"/>
                    <a:pt x="1159" y="248"/>
                  </a:cubicBezTo>
                  <a:cubicBezTo>
                    <a:pt x="1160" y="250"/>
                    <a:pt x="1161" y="252"/>
                    <a:pt x="1162" y="253"/>
                  </a:cubicBezTo>
                  <a:cubicBezTo>
                    <a:pt x="1164" y="252"/>
                    <a:pt x="1167" y="251"/>
                    <a:pt x="1169" y="250"/>
                  </a:cubicBezTo>
                  <a:cubicBezTo>
                    <a:pt x="1165" y="248"/>
                    <a:pt x="1163" y="245"/>
                    <a:pt x="1159" y="243"/>
                  </a:cubicBezTo>
                  <a:cubicBezTo>
                    <a:pt x="1159" y="242"/>
                    <a:pt x="1159" y="241"/>
                    <a:pt x="1159" y="239"/>
                  </a:cubicBezTo>
                  <a:cubicBezTo>
                    <a:pt x="1160" y="241"/>
                    <a:pt x="1161" y="241"/>
                    <a:pt x="1163" y="241"/>
                  </a:cubicBezTo>
                  <a:cubicBezTo>
                    <a:pt x="1163" y="240"/>
                    <a:pt x="1163" y="238"/>
                    <a:pt x="1164" y="236"/>
                  </a:cubicBezTo>
                  <a:cubicBezTo>
                    <a:pt x="1157" y="237"/>
                    <a:pt x="1154" y="240"/>
                    <a:pt x="1147" y="238"/>
                  </a:cubicBezTo>
                  <a:cubicBezTo>
                    <a:pt x="1146" y="236"/>
                    <a:pt x="1146" y="233"/>
                    <a:pt x="1144" y="230"/>
                  </a:cubicBezTo>
                  <a:cubicBezTo>
                    <a:pt x="1143" y="231"/>
                    <a:pt x="1141" y="231"/>
                    <a:pt x="1139" y="232"/>
                  </a:cubicBezTo>
                  <a:cubicBezTo>
                    <a:pt x="1139" y="229"/>
                    <a:pt x="1138" y="227"/>
                    <a:pt x="1138" y="225"/>
                  </a:cubicBezTo>
                  <a:cubicBezTo>
                    <a:pt x="1141" y="225"/>
                    <a:pt x="1142" y="226"/>
                    <a:pt x="1144" y="228"/>
                  </a:cubicBezTo>
                  <a:cubicBezTo>
                    <a:pt x="1144" y="226"/>
                    <a:pt x="1143" y="223"/>
                    <a:pt x="1143" y="220"/>
                  </a:cubicBezTo>
                  <a:cubicBezTo>
                    <a:pt x="1144" y="220"/>
                    <a:pt x="1146" y="220"/>
                    <a:pt x="1147" y="220"/>
                  </a:cubicBezTo>
                  <a:cubicBezTo>
                    <a:pt x="1148" y="221"/>
                    <a:pt x="1148" y="222"/>
                    <a:pt x="1148" y="224"/>
                  </a:cubicBezTo>
                  <a:cubicBezTo>
                    <a:pt x="1148" y="225"/>
                    <a:pt x="1148" y="225"/>
                    <a:pt x="1148" y="226"/>
                  </a:cubicBezTo>
                  <a:cubicBezTo>
                    <a:pt x="1148" y="226"/>
                    <a:pt x="1149" y="226"/>
                    <a:pt x="1151" y="226"/>
                  </a:cubicBezTo>
                  <a:cubicBezTo>
                    <a:pt x="1151" y="225"/>
                    <a:pt x="1151" y="224"/>
                    <a:pt x="1151" y="222"/>
                  </a:cubicBezTo>
                  <a:cubicBezTo>
                    <a:pt x="1151" y="221"/>
                    <a:pt x="1152" y="220"/>
                    <a:pt x="1153" y="219"/>
                  </a:cubicBezTo>
                  <a:cubicBezTo>
                    <a:pt x="1153" y="221"/>
                    <a:pt x="1152" y="223"/>
                    <a:pt x="1152" y="225"/>
                  </a:cubicBezTo>
                  <a:cubicBezTo>
                    <a:pt x="1153" y="227"/>
                    <a:pt x="1154" y="227"/>
                    <a:pt x="1157" y="228"/>
                  </a:cubicBezTo>
                  <a:cubicBezTo>
                    <a:pt x="1156" y="226"/>
                    <a:pt x="1155" y="224"/>
                    <a:pt x="1155" y="221"/>
                  </a:cubicBezTo>
                  <a:cubicBezTo>
                    <a:pt x="1158" y="222"/>
                    <a:pt x="1160" y="221"/>
                    <a:pt x="1163" y="220"/>
                  </a:cubicBezTo>
                  <a:cubicBezTo>
                    <a:pt x="1162" y="224"/>
                    <a:pt x="1162" y="224"/>
                    <a:pt x="1163" y="226"/>
                  </a:cubicBezTo>
                  <a:cubicBezTo>
                    <a:pt x="1163" y="226"/>
                    <a:pt x="1164" y="225"/>
                    <a:pt x="1164" y="224"/>
                  </a:cubicBezTo>
                  <a:cubicBezTo>
                    <a:pt x="1165" y="224"/>
                    <a:pt x="1166" y="224"/>
                    <a:pt x="1167" y="223"/>
                  </a:cubicBezTo>
                  <a:cubicBezTo>
                    <a:pt x="1169" y="225"/>
                    <a:pt x="1169" y="225"/>
                    <a:pt x="1169" y="225"/>
                  </a:cubicBezTo>
                  <a:cubicBezTo>
                    <a:pt x="1169" y="223"/>
                    <a:pt x="1169" y="221"/>
                    <a:pt x="1168" y="219"/>
                  </a:cubicBezTo>
                  <a:cubicBezTo>
                    <a:pt x="1170" y="219"/>
                    <a:pt x="1172" y="218"/>
                    <a:pt x="1173" y="217"/>
                  </a:cubicBezTo>
                  <a:cubicBezTo>
                    <a:pt x="1174" y="220"/>
                    <a:pt x="1174" y="222"/>
                    <a:pt x="1175" y="225"/>
                  </a:cubicBezTo>
                  <a:cubicBezTo>
                    <a:pt x="1176" y="225"/>
                    <a:pt x="1177" y="225"/>
                    <a:pt x="1179" y="225"/>
                  </a:cubicBezTo>
                  <a:cubicBezTo>
                    <a:pt x="1179" y="226"/>
                    <a:pt x="1179" y="227"/>
                    <a:pt x="1180" y="227"/>
                  </a:cubicBezTo>
                  <a:cubicBezTo>
                    <a:pt x="1179" y="227"/>
                    <a:pt x="1179" y="228"/>
                    <a:pt x="1178" y="228"/>
                  </a:cubicBezTo>
                  <a:cubicBezTo>
                    <a:pt x="1179" y="235"/>
                    <a:pt x="1182" y="238"/>
                    <a:pt x="1184" y="245"/>
                  </a:cubicBezTo>
                  <a:cubicBezTo>
                    <a:pt x="1187" y="243"/>
                    <a:pt x="1188" y="242"/>
                    <a:pt x="1191" y="241"/>
                  </a:cubicBezTo>
                  <a:cubicBezTo>
                    <a:pt x="1192" y="242"/>
                    <a:pt x="1193" y="243"/>
                    <a:pt x="1193" y="245"/>
                  </a:cubicBezTo>
                  <a:cubicBezTo>
                    <a:pt x="1195" y="243"/>
                    <a:pt x="1195" y="242"/>
                    <a:pt x="1195" y="239"/>
                  </a:cubicBezTo>
                  <a:cubicBezTo>
                    <a:pt x="1195" y="239"/>
                    <a:pt x="1194" y="239"/>
                    <a:pt x="1194" y="239"/>
                  </a:cubicBezTo>
                  <a:cubicBezTo>
                    <a:pt x="1193" y="238"/>
                    <a:pt x="1193" y="237"/>
                    <a:pt x="1193" y="236"/>
                  </a:cubicBezTo>
                  <a:cubicBezTo>
                    <a:pt x="1189" y="237"/>
                    <a:pt x="1189" y="237"/>
                    <a:pt x="1188" y="239"/>
                  </a:cubicBezTo>
                  <a:cubicBezTo>
                    <a:pt x="1188" y="236"/>
                    <a:pt x="1187" y="233"/>
                    <a:pt x="1187" y="231"/>
                  </a:cubicBezTo>
                  <a:cubicBezTo>
                    <a:pt x="1185" y="233"/>
                    <a:pt x="1185" y="234"/>
                    <a:pt x="1182" y="235"/>
                  </a:cubicBezTo>
                  <a:cubicBezTo>
                    <a:pt x="1182" y="234"/>
                    <a:pt x="1182" y="233"/>
                    <a:pt x="1182" y="232"/>
                  </a:cubicBezTo>
                  <a:cubicBezTo>
                    <a:pt x="1185" y="230"/>
                    <a:pt x="1188" y="228"/>
                    <a:pt x="1191" y="227"/>
                  </a:cubicBezTo>
                  <a:cubicBezTo>
                    <a:pt x="1193" y="228"/>
                    <a:pt x="1194" y="228"/>
                    <a:pt x="1196" y="230"/>
                  </a:cubicBezTo>
                  <a:cubicBezTo>
                    <a:pt x="1196" y="229"/>
                    <a:pt x="1196" y="228"/>
                    <a:pt x="1196" y="227"/>
                  </a:cubicBezTo>
                  <a:cubicBezTo>
                    <a:pt x="1198" y="227"/>
                    <a:pt x="1200" y="226"/>
                    <a:pt x="1202" y="226"/>
                  </a:cubicBezTo>
                  <a:cubicBezTo>
                    <a:pt x="1202" y="225"/>
                    <a:pt x="1201" y="225"/>
                    <a:pt x="1201" y="224"/>
                  </a:cubicBezTo>
                  <a:cubicBezTo>
                    <a:pt x="1208" y="223"/>
                    <a:pt x="1211" y="216"/>
                    <a:pt x="1216" y="212"/>
                  </a:cubicBezTo>
                  <a:cubicBezTo>
                    <a:pt x="1217" y="213"/>
                    <a:pt x="1217" y="214"/>
                    <a:pt x="1217" y="215"/>
                  </a:cubicBezTo>
                  <a:cubicBezTo>
                    <a:pt x="1216" y="216"/>
                    <a:pt x="1214" y="217"/>
                    <a:pt x="1213" y="218"/>
                  </a:cubicBezTo>
                  <a:cubicBezTo>
                    <a:pt x="1218" y="218"/>
                    <a:pt x="1219" y="219"/>
                    <a:pt x="1228" y="218"/>
                  </a:cubicBezTo>
                  <a:cubicBezTo>
                    <a:pt x="1227" y="216"/>
                    <a:pt x="1226" y="214"/>
                    <a:pt x="1225" y="212"/>
                  </a:cubicBezTo>
                  <a:cubicBezTo>
                    <a:pt x="1225" y="212"/>
                    <a:pt x="1224" y="212"/>
                    <a:pt x="1223" y="212"/>
                  </a:cubicBezTo>
                  <a:cubicBezTo>
                    <a:pt x="1224" y="214"/>
                    <a:pt x="1224" y="214"/>
                    <a:pt x="1222" y="214"/>
                  </a:cubicBezTo>
                  <a:cubicBezTo>
                    <a:pt x="1222" y="212"/>
                    <a:pt x="1222" y="212"/>
                    <a:pt x="1223" y="212"/>
                  </a:cubicBezTo>
                  <a:cubicBezTo>
                    <a:pt x="1222" y="211"/>
                    <a:pt x="1222" y="209"/>
                    <a:pt x="1222" y="208"/>
                  </a:cubicBezTo>
                  <a:cubicBezTo>
                    <a:pt x="1222" y="207"/>
                    <a:pt x="1223" y="207"/>
                    <a:pt x="1224" y="207"/>
                  </a:cubicBezTo>
                  <a:cubicBezTo>
                    <a:pt x="1224" y="207"/>
                    <a:pt x="1224" y="206"/>
                    <a:pt x="1224" y="205"/>
                  </a:cubicBezTo>
                  <a:cubicBezTo>
                    <a:pt x="1224" y="205"/>
                    <a:pt x="1225" y="205"/>
                    <a:pt x="1225" y="205"/>
                  </a:cubicBezTo>
                  <a:cubicBezTo>
                    <a:pt x="1225" y="206"/>
                    <a:pt x="1225" y="206"/>
                    <a:pt x="1225" y="206"/>
                  </a:cubicBezTo>
                  <a:cubicBezTo>
                    <a:pt x="1226" y="207"/>
                    <a:pt x="1227" y="207"/>
                    <a:pt x="1228" y="207"/>
                  </a:cubicBezTo>
                  <a:cubicBezTo>
                    <a:pt x="1228" y="209"/>
                    <a:pt x="1228" y="209"/>
                    <a:pt x="1229" y="210"/>
                  </a:cubicBezTo>
                  <a:cubicBezTo>
                    <a:pt x="1231" y="210"/>
                    <a:pt x="1231" y="210"/>
                    <a:pt x="1231" y="211"/>
                  </a:cubicBezTo>
                  <a:cubicBezTo>
                    <a:pt x="1230" y="211"/>
                    <a:pt x="1230" y="211"/>
                    <a:pt x="1229" y="211"/>
                  </a:cubicBezTo>
                  <a:cubicBezTo>
                    <a:pt x="1230" y="213"/>
                    <a:pt x="1230" y="215"/>
                    <a:pt x="1230" y="216"/>
                  </a:cubicBezTo>
                  <a:cubicBezTo>
                    <a:pt x="1230" y="217"/>
                    <a:pt x="1229" y="217"/>
                    <a:pt x="1228" y="218"/>
                  </a:cubicBezTo>
                  <a:cubicBezTo>
                    <a:pt x="1230" y="221"/>
                    <a:pt x="1230" y="223"/>
                    <a:pt x="1231" y="226"/>
                  </a:cubicBezTo>
                  <a:cubicBezTo>
                    <a:pt x="1230" y="227"/>
                    <a:pt x="1229" y="228"/>
                    <a:pt x="1228" y="230"/>
                  </a:cubicBezTo>
                  <a:cubicBezTo>
                    <a:pt x="1228" y="230"/>
                    <a:pt x="1228" y="231"/>
                    <a:pt x="1229" y="232"/>
                  </a:cubicBezTo>
                  <a:cubicBezTo>
                    <a:pt x="1233" y="233"/>
                    <a:pt x="1233" y="235"/>
                    <a:pt x="1236" y="238"/>
                  </a:cubicBezTo>
                  <a:cubicBezTo>
                    <a:pt x="1237" y="238"/>
                    <a:pt x="1239" y="238"/>
                    <a:pt x="1241" y="238"/>
                  </a:cubicBezTo>
                  <a:cubicBezTo>
                    <a:pt x="1240" y="244"/>
                    <a:pt x="1237" y="247"/>
                    <a:pt x="1237" y="252"/>
                  </a:cubicBezTo>
                  <a:cubicBezTo>
                    <a:pt x="1242" y="249"/>
                    <a:pt x="1247" y="245"/>
                    <a:pt x="1252" y="243"/>
                  </a:cubicBezTo>
                  <a:cubicBezTo>
                    <a:pt x="1255" y="245"/>
                    <a:pt x="1255" y="245"/>
                    <a:pt x="1261" y="246"/>
                  </a:cubicBezTo>
                  <a:cubicBezTo>
                    <a:pt x="1257" y="247"/>
                    <a:pt x="1255" y="250"/>
                    <a:pt x="1252" y="252"/>
                  </a:cubicBezTo>
                  <a:cubicBezTo>
                    <a:pt x="1252" y="254"/>
                    <a:pt x="1253" y="256"/>
                    <a:pt x="1253" y="257"/>
                  </a:cubicBezTo>
                  <a:cubicBezTo>
                    <a:pt x="1254" y="257"/>
                    <a:pt x="1256" y="257"/>
                    <a:pt x="1257" y="257"/>
                  </a:cubicBezTo>
                  <a:cubicBezTo>
                    <a:pt x="1257" y="261"/>
                    <a:pt x="1255" y="262"/>
                    <a:pt x="1255" y="266"/>
                  </a:cubicBezTo>
                  <a:cubicBezTo>
                    <a:pt x="1254" y="266"/>
                    <a:pt x="1254" y="267"/>
                    <a:pt x="1253" y="267"/>
                  </a:cubicBezTo>
                  <a:cubicBezTo>
                    <a:pt x="1253" y="266"/>
                    <a:pt x="1253" y="266"/>
                    <a:pt x="1253" y="265"/>
                  </a:cubicBezTo>
                  <a:cubicBezTo>
                    <a:pt x="1252" y="265"/>
                    <a:pt x="1251" y="266"/>
                    <a:pt x="1251" y="266"/>
                  </a:cubicBezTo>
                  <a:cubicBezTo>
                    <a:pt x="1253" y="271"/>
                    <a:pt x="1253" y="270"/>
                    <a:pt x="1254" y="272"/>
                  </a:cubicBezTo>
                  <a:cubicBezTo>
                    <a:pt x="1255" y="271"/>
                    <a:pt x="1255" y="270"/>
                    <a:pt x="1258" y="269"/>
                  </a:cubicBezTo>
                  <a:cubicBezTo>
                    <a:pt x="1260" y="274"/>
                    <a:pt x="1266" y="282"/>
                    <a:pt x="1272" y="274"/>
                  </a:cubicBezTo>
                  <a:cubicBezTo>
                    <a:pt x="1271" y="274"/>
                    <a:pt x="1270" y="274"/>
                    <a:pt x="1269" y="274"/>
                  </a:cubicBezTo>
                  <a:cubicBezTo>
                    <a:pt x="1269" y="272"/>
                    <a:pt x="1269" y="270"/>
                    <a:pt x="1268" y="269"/>
                  </a:cubicBezTo>
                  <a:cubicBezTo>
                    <a:pt x="1271" y="268"/>
                    <a:pt x="1274" y="269"/>
                    <a:pt x="1275" y="267"/>
                  </a:cubicBezTo>
                  <a:cubicBezTo>
                    <a:pt x="1275" y="267"/>
                    <a:pt x="1274" y="267"/>
                    <a:pt x="1274" y="267"/>
                  </a:cubicBezTo>
                  <a:cubicBezTo>
                    <a:pt x="1273" y="266"/>
                    <a:pt x="1273" y="264"/>
                    <a:pt x="1273" y="263"/>
                  </a:cubicBezTo>
                  <a:cubicBezTo>
                    <a:pt x="1271" y="263"/>
                    <a:pt x="1270" y="264"/>
                    <a:pt x="1268" y="264"/>
                  </a:cubicBezTo>
                  <a:cubicBezTo>
                    <a:pt x="1269" y="266"/>
                    <a:pt x="1269" y="266"/>
                    <a:pt x="1268" y="266"/>
                  </a:cubicBezTo>
                  <a:cubicBezTo>
                    <a:pt x="1268" y="264"/>
                    <a:pt x="1268" y="264"/>
                    <a:pt x="1268" y="264"/>
                  </a:cubicBezTo>
                  <a:cubicBezTo>
                    <a:pt x="1268" y="263"/>
                    <a:pt x="1268" y="262"/>
                    <a:pt x="1268" y="261"/>
                  </a:cubicBezTo>
                  <a:cubicBezTo>
                    <a:pt x="1267" y="261"/>
                    <a:pt x="1266" y="262"/>
                    <a:pt x="1265" y="262"/>
                  </a:cubicBezTo>
                  <a:cubicBezTo>
                    <a:pt x="1266" y="266"/>
                    <a:pt x="1266" y="266"/>
                    <a:pt x="1264" y="267"/>
                  </a:cubicBezTo>
                  <a:cubicBezTo>
                    <a:pt x="1264" y="267"/>
                    <a:pt x="1264" y="266"/>
                    <a:pt x="1263" y="266"/>
                  </a:cubicBezTo>
                  <a:cubicBezTo>
                    <a:pt x="1263" y="266"/>
                    <a:pt x="1262" y="266"/>
                    <a:pt x="1262" y="266"/>
                  </a:cubicBezTo>
                  <a:cubicBezTo>
                    <a:pt x="1262" y="266"/>
                    <a:pt x="1261" y="264"/>
                    <a:pt x="1261" y="264"/>
                  </a:cubicBezTo>
                  <a:cubicBezTo>
                    <a:pt x="1262" y="264"/>
                    <a:pt x="1263" y="263"/>
                    <a:pt x="1264" y="263"/>
                  </a:cubicBezTo>
                  <a:cubicBezTo>
                    <a:pt x="1263" y="259"/>
                    <a:pt x="1262" y="254"/>
                    <a:pt x="1261" y="249"/>
                  </a:cubicBezTo>
                  <a:cubicBezTo>
                    <a:pt x="1262" y="249"/>
                    <a:pt x="1263" y="248"/>
                    <a:pt x="1264" y="247"/>
                  </a:cubicBezTo>
                  <a:cubicBezTo>
                    <a:pt x="1263" y="247"/>
                    <a:pt x="1263" y="247"/>
                    <a:pt x="1262" y="247"/>
                  </a:cubicBezTo>
                  <a:cubicBezTo>
                    <a:pt x="1262" y="245"/>
                    <a:pt x="1262" y="243"/>
                    <a:pt x="1262" y="242"/>
                  </a:cubicBezTo>
                  <a:cubicBezTo>
                    <a:pt x="1263" y="244"/>
                    <a:pt x="1264" y="245"/>
                    <a:pt x="1265" y="247"/>
                  </a:cubicBezTo>
                  <a:cubicBezTo>
                    <a:pt x="1268" y="246"/>
                    <a:pt x="1271" y="245"/>
                    <a:pt x="1273" y="244"/>
                  </a:cubicBezTo>
                  <a:cubicBezTo>
                    <a:pt x="1273" y="243"/>
                    <a:pt x="1273" y="242"/>
                    <a:pt x="1272" y="242"/>
                  </a:cubicBezTo>
                  <a:cubicBezTo>
                    <a:pt x="1265" y="243"/>
                    <a:pt x="1264" y="243"/>
                    <a:pt x="1262" y="236"/>
                  </a:cubicBezTo>
                  <a:cubicBezTo>
                    <a:pt x="1264" y="233"/>
                    <a:pt x="1264" y="233"/>
                    <a:pt x="1268" y="233"/>
                  </a:cubicBezTo>
                  <a:cubicBezTo>
                    <a:pt x="1268" y="232"/>
                    <a:pt x="1268" y="231"/>
                    <a:pt x="1268" y="229"/>
                  </a:cubicBezTo>
                  <a:cubicBezTo>
                    <a:pt x="1268" y="230"/>
                    <a:pt x="1269" y="230"/>
                    <a:pt x="1270" y="230"/>
                  </a:cubicBezTo>
                  <a:cubicBezTo>
                    <a:pt x="1271" y="230"/>
                    <a:pt x="1271" y="231"/>
                    <a:pt x="1271" y="231"/>
                  </a:cubicBezTo>
                  <a:cubicBezTo>
                    <a:pt x="1272" y="231"/>
                    <a:pt x="1273" y="231"/>
                    <a:pt x="1274" y="231"/>
                  </a:cubicBezTo>
                  <a:cubicBezTo>
                    <a:pt x="1274" y="231"/>
                    <a:pt x="1274" y="232"/>
                    <a:pt x="1274" y="233"/>
                  </a:cubicBezTo>
                  <a:cubicBezTo>
                    <a:pt x="1273" y="233"/>
                    <a:pt x="1272" y="234"/>
                    <a:pt x="1271" y="235"/>
                  </a:cubicBezTo>
                  <a:cubicBezTo>
                    <a:pt x="1271" y="236"/>
                    <a:pt x="1272" y="237"/>
                    <a:pt x="1273" y="238"/>
                  </a:cubicBezTo>
                  <a:cubicBezTo>
                    <a:pt x="1273" y="238"/>
                    <a:pt x="1274" y="238"/>
                    <a:pt x="1274" y="238"/>
                  </a:cubicBezTo>
                  <a:cubicBezTo>
                    <a:pt x="1274" y="240"/>
                    <a:pt x="1275" y="241"/>
                    <a:pt x="1275" y="243"/>
                  </a:cubicBezTo>
                  <a:cubicBezTo>
                    <a:pt x="1280" y="242"/>
                    <a:pt x="1282" y="242"/>
                    <a:pt x="1285" y="239"/>
                  </a:cubicBezTo>
                  <a:cubicBezTo>
                    <a:pt x="1284" y="238"/>
                    <a:pt x="1283" y="238"/>
                    <a:pt x="1282" y="238"/>
                  </a:cubicBezTo>
                  <a:cubicBezTo>
                    <a:pt x="1282" y="237"/>
                    <a:pt x="1282" y="235"/>
                    <a:pt x="1282" y="233"/>
                  </a:cubicBezTo>
                  <a:cubicBezTo>
                    <a:pt x="1279" y="233"/>
                    <a:pt x="1279" y="233"/>
                    <a:pt x="1278" y="231"/>
                  </a:cubicBezTo>
                  <a:cubicBezTo>
                    <a:pt x="1279" y="230"/>
                    <a:pt x="1280" y="230"/>
                    <a:pt x="1281" y="230"/>
                  </a:cubicBezTo>
                  <a:cubicBezTo>
                    <a:pt x="1280" y="228"/>
                    <a:pt x="1280" y="226"/>
                    <a:pt x="1279" y="224"/>
                  </a:cubicBezTo>
                  <a:cubicBezTo>
                    <a:pt x="1283" y="224"/>
                    <a:pt x="1284" y="224"/>
                    <a:pt x="1287" y="224"/>
                  </a:cubicBezTo>
                  <a:cubicBezTo>
                    <a:pt x="1289" y="229"/>
                    <a:pt x="1288" y="231"/>
                    <a:pt x="1294" y="231"/>
                  </a:cubicBezTo>
                  <a:cubicBezTo>
                    <a:pt x="1295" y="233"/>
                    <a:pt x="1295" y="235"/>
                    <a:pt x="1295" y="237"/>
                  </a:cubicBezTo>
                  <a:cubicBezTo>
                    <a:pt x="1298" y="235"/>
                    <a:pt x="1298" y="235"/>
                    <a:pt x="1298" y="230"/>
                  </a:cubicBezTo>
                  <a:cubicBezTo>
                    <a:pt x="1300" y="229"/>
                    <a:pt x="1302" y="228"/>
                    <a:pt x="1304" y="228"/>
                  </a:cubicBezTo>
                  <a:cubicBezTo>
                    <a:pt x="1304" y="229"/>
                    <a:pt x="1304" y="230"/>
                    <a:pt x="1305" y="231"/>
                  </a:cubicBezTo>
                  <a:cubicBezTo>
                    <a:pt x="1305" y="231"/>
                    <a:pt x="1306" y="231"/>
                    <a:pt x="1307" y="231"/>
                  </a:cubicBezTo>
                  <a:cubicBezTo>
                    <a:pt x="1306" y="230"/>
                    <a:pt x="1306" y="229"/>
                    <a:pt x="1306" y="228"/>
                  </a:cubicBezTo>
                  <a:cubicBezTo>
                    <a:pt x="1307" y="228"/>
                    <a:pt x="1308" y="228"/>
                    <a:pt x="1308" y="228"/>
                  </a:cubicBezTo>
                  <a:cubicBezTo>
                    <a:pt x="1308" y="227"/>
                    <a:pt x="1308" y="226"/>
                    <a:pt x="1308" y="225"/>
                  </a:cubicBezTo>
                  <a:cubicBezTo>
                    <a:pt x="1309" y="225"/>
                    <a:pt x="1310" y="225"/>
                    <a:pt x="1310" y="224"/>
                  </a:cubicBezTo>
                  <a:cubicBezTo>
                    <a:pt x="1310" y="224"/>
                    <a:pt x="1310" y="223"/>
                    <a:pt x="1311" y="222"/>
                  </a:cubicBezTo>
                  <a:cubicBezTo>
                    <a:pt x="1309" y="222"/>
                    <a:pt x="1308" y="221"/>
                    <a:pt x="1306" y="221"/>
                  </a:cubicBezTo>
                  <a:cubicBezTo>
                    <a:pt x="1305" y="220"/>
                    <a:pt x="1305" y="219"/>
                    <a:pt x="1304" y="218"/>
                  </a:cubicBezTo>
                  <a:cubicBezTo>
                    <a:pt x="1303" y="219"/>
                    <a:pt x="1301" y="219"/>
                    <a:pt x="1300" y="219"/>
                  </a:cubicBezTo>
                  <a:cubicBezTo>
                    <a:pt x="1300" y="217"/>
                    <a:pt x="1300" y="216"/>
                    <a:pt x="1300" y="215"/>
                  </a:cubicBezTo>
                  <a:cubicBezTo>
                    <a:pt x="1297" y="216"/>
                    <a:pt x="1294" y="217"/>
                    <a:pt x="1292" y="217"/>
                  </a:cubicBezTo>
                  <a:cubicBezTo>
                    <a:pt x="1291" y="212"/>
                    <a:pt x="1294" y="209"/>
                    <a:pt x="1299" y="207"/>
                  </a:cubicBezTo>
                  <a:cubicBezTo>
                    <a:pt x="1299" y="207"/>
                    <a:pt x="1299" y="209"/>
                    <a:pt x="1299" y="209"/>
                  </a:cubicBezTo>
                  <a:cubicBezTo>
                    <a:pt x="1298" y="209"/>
                    <a:pt x="1298" y="209"/>
                    <a:pt x="1297" y="210"/>
                  </a:cubicBezTo>
                  <a:cubicBezTo>
                    <a:pt x="1298" y="212"/>
                    <a:pt x="1298" y="212"/>
                    <a:pt x="1296" y="214"/>
                  </a:cubicBezTo>
                  <a:cubicBezTo>
                    <a:pt x="1298" y="214"/>
                    <a:pt x="1298" y="214"/>
                    <a:pt x="1299" y="214"/>
                  </a:cubicBezTo>
                  <a:cubicBezTo>
                    <a:pt x="1300" y="209"/>
                    <a:pt x="1303" y="206"/>
                    <a:pt x="1302" y="201"/>
                  </a:cubicBezTo>
                  <a:cubicBezTo>
                    <a:pt x="1303" y="200"/>
                    <a:pt x="1304" y="200"/>
                    <a:pt x="1304" y="200"/>
                  </a:cubicBezTo>
                  <a:cubicBezTo>
                    <a:pt x="1305" y="201"/>
                    <a:pt x="1305" y="202"/>
                    <a:pt x="1305" y="203"/>
                  </a:cubicBezTo>
                  <a:cubicBezTo>
                    <a:pt x="1306" y="201"/>
                    <a:pt x="1306" y="201"/>
                    <a:pt x="1309" y="200"/>
                  </a:cubicBezTo>
                  <a:cubicBezTo>
                    <a:pt x="1308" y="193"/>
                    <a:pt x="1309" y="191"/>
                    <a:pt x="1308" y="188"/>
                  </a:cubicBezTo>
                  <a:cubicBezTo>
                    <a:pt x="1305" y="186"/>
                    <a:pt x="1305" y="185"/>
                    <a:pt x="1304" y="182"/>
                  </a:cubicBezTo>
                  <a:cubicBezTo>
                    <a:pt x="1310" y="181"/>
                    <a:pt x="1310" y="181"/>
                    <a:pt x="1314" y="179"/>
                  </a:cubicBezTo>
                  <a:cubicBezTo>
                    <a:pt x="1314" y="178"/>
                    <a:pt x="1314" y="178"/>
                    <a:pt x="1313" y="172"/>
                  </a:cubicBezTo>
                  <a:cubicBezTo>
                    <a:pt x="1316" y="171"/>
                    <a:pt x="1316" y="171"/>
                    <a:pt x="1318" y="169"/>
                  </a:cubicBezTo>
                  <a:cubicBezTo>
                    <a:pt x="1314" y="167"/>
                    <a:pt x="1313" y="164"/>
                    <a:pt x="1316" y="162"/>
                  </a:cubicBezTo>
                  <a:cubicBezTo>
                    <a:pt x="1316" y="161"/>
                    <a:pt x="1316" y="160"/>
                    <a:pt x="1316" y="160"/>
                  </a:cubicBezTo>
                  <a:cubicBezTo>
                    <a:pt x="1313" y="163"/>
                    <a:pt x="1312" y="164"/>
                    <a:pt x="1311" y="169"/>
                  </a:cubicBezTo>
                  <a:cubicBezTo>
                    <a:pt x="1310" y="169"/>
                    <a:pt x="1309" y="170"/>
                    <a:pt x="1308" y="170"/>
                  </a:cubicBezTo>
                  <a:cubicBezTo>
                    <a:pt x="1307" y="164"/>
                    <a:pt x="1306" y="158"/>
                    <a:pt x="1305" y="152"/>
                  </a:cubicBezTo>
                  <a:cubicBezTo>
                    <a:pt x="1309" y="148"/>
                    <a:pt x="1310" y="147"/>
                    <a:pt x="1315" y="148"/>
                  </a:cubicBezTo>
                  <a:cubicBezTo>
                    <a:pt x="1316" y="151"/>
                    <a:pt x="1318" y="154"/>
                    <a:pt x="1319" y="157"/>
                  </a:cubicBezTo>
                  <a:cubicBezTo>
                    <a:pt x="1321" y="156"/>
                    <a:pt x="1323" y="155"/>
                    <a:pt x="1325" y="154"/>
                  </a:cubicBezTo>
                  <a:cubicBezTo>
                    <a:pt x="1326" y="161"/>
                    <a:pt x="1325" y="164"/>
                    <a:pt x="1319" y="168"/>
                  </a:cubicBezTo>
                  <a:cubicBezTo>
                    <a:pt x="1320" y="170"/>
                    <a:pt x="1321" y="172"/>
                    <a:pt x="1322" y="173"/>
                  </a:cubicBezTo>
                  <a:cubicBezTo>
                    <a:pt x="1323" y="173"/>
                    <a:pt x="1324" y="173"/>
                    <a:pt x="1326" y="172"/>
                  </a:cubicBezTo>
                  <a:cubicBezTo>
                    <a:pt x="1326" y="177"/>
                    <a:pt x="1326" y="178"/>
                    <a:pt x="1326" y="184"/>
                  </a:cubicBezTo>
                  <a:cubicBezTo>
                    <a:pt x="1318" y="188"/>
                    <a:pt x="1318" y="189"/>
                    <a:pt x="1314" y="190"/>
                  </a:cubicBezTo>
                  <a:cubicBezTo>
                    <a:pt x="1314" y="194"/>
                    <a:pt x="1310" y="198"/>
                    <a:pt x="1311" y="200"/>
                  </a:cubicBezTo>
                  <a:cubicBezTo>
                    <a:pt x="1313" y="200"/>
                    <a:pt x="1315" y="199"/>
                    <a:pt x="1317" y="199"/>
                  </a:cubicBezTo>
                  <a:cubicBezTo>
                    <a:pt x="1317" y="200"/>
                    <a:pt x="1317" y="200"/>
                    <a:pt x="1318" y="201"/>
                  </a:cubicBezTo>
                  <a:cubicBezTo>
                    <a:pt x="1320" y="200"/>
                    <a:pt x="1322" y="199"/>
                    <a:pt x="1325" y="198"/>
                  </a:cubicBezTo>
                  <a:cubicBezTo>
                    <a:pt x="1325" y="196"/>
                    <a:pt x="1324" y="195"/>
                    <a:pt x="1324" y="193"/>
                  </a:cubicBezTo>
                  <a:cubicBezTo>
                    <a:pt x="1325" y="193"/>
                    <a:pt x="1326" y="192"/>
                    <a:pt x="1327" y="192"/>
                  </a:cubicBezTo>
                  <a:cubicBezTo>
                    <a:pt x="1328" y="193"/>
                    <a:pt x="1329" y="195"/>
                    <a:pt x="1329" y="196"/>
                  </a:cubicBezTo>
                  <a:cubicBezTo>
                    <a:pt x="1328" y="196"/>
                    <a:pt x="1327" y="196"/>
                    <a:pt x="1327" y="196"/>
                  </a:cubicBezTo>
                  <a:cubicBezTo>
                    <a:pt x="1327" y="198"/>
                    <a:pt x="1327" y="199"/>
                    <a:pt x="1328" y="200"/>
                  </a:cubicBezTo>
                  <a:cubicBezTo>
                    <a:pt x="1329" y="200"/>
                    <a:pt x="1329" y="200"/>
                    <a:pt x="1330" y="200"/>
                  </a:cubicBezTo>
                  <a:cubicBezTo>
                    <a:pt x="1328" y="209"/>
                    <a:pt x="1322" y="217"/>
                    <a:pt x="1316" y="225"/>
                  </a:cubicBezTo>
                  <a:cubicBezTo>
                    <a:pt x="1317" y="225"/>
                    <a:pt x="1318" y="225"/>
                    <a:pt x="1319" y="225"/>
                  </a:cubicBezTo>
                  <a:cubicBezTo>
                    <a:pt x="1320" y="227"/>
                    <a:pt x="1320" y="229"/>
                    <a:pt x="1320" y="231"/>
                  </a:cubicBezTo>
                  <a:cubicBezTo>
                    <a:pt x="1321" y="231"/>
                    <a:pt x="1322" y="231"/>
                    <a:pt x="1323" y="231"/>
                  </a:cubicBezTo>
                  <a:cubicBezTo>
                    <a:pt x="1322" y="229"/>
                    <a:pt x="1322" y="227"/>
                    <a:pt x="1322" y="225"/>
                  </a:cubicBezTo>
                  <a:cubicBezTo>
                    <a:pt x="1326" y="224"/>
                    <a:pt x="1330" y="225"/>
                    <a:pt x="1333" y="225"/>
                  </a:cubicBezTo>
                  <a:cubicBezTo>
                    <a:pt x="1334" y="227"/>
                    <a:pt x="1334" y="230"/>
                    <a:pt x="1335" y="232"/>
                  </a:cubicBezTo>
                  <a:cubicBezTo>
                    <a:pt x="1333" y="233"/>
                    <a:pt x="1332" y="234"/>
                    <a:pt x="1330" y="235"/>
                  </a:cubicBezTo>
                  <a:cubicBezTo>
                    <a:pt x="1330" y="236"/>
                    <a:pt x="1331" y="237"/>
                    <a:pt x="1331" y="238"/>
                  </a:cubicBezTo>
                  <a:cubicBezTo>
                    <a:pt x="1335" y="236"/>
                    <a:pt x="1340" y="233"/>
                    <a:pt x="1344" y="230"/>
                  </a:cubicBezTo>
                  <a:cubicBezTo>
                    <a:pt x="1344" y="231"/>
                    <a:pt x="1344" y="232"/>
                    <a:pt x="1344" y="233"/>
                  </a:cubicBezTo>
                  <a:cubicBezTo>
                    <a:pt x="1335" y="238"/>
                    <a:pt x="1326" y="243"/>
                    <a:pt x="1318" y="249"/>
                  </a:cubicBezTo>
                  <a:cubicBezTo>
                    <a:pt x="1318" y="251"/>
                    <a:pt x="1318" y="252"/>
                    <a:pt x="1319" y="254"/>
                  </a:cubicBezTo>
                  <a:cubicBezTo>
                    <a:pt x="1316" y="254"/>
                    <a:pt x="1314" y="254"/>
                    <a:pt x="1312" y="255"/>
                  </a:cubicBezTo>
                  <a:cubicBezTo>
                    <a:pt x="1313" y="258"/>
                    <a:pt x="1315" y="258"/>
                    <a:pt x="1316" y="261"/>
                  </a:cubicBezTo>
                  <a:cubicBezTo>
                    <a:pt x="1319" y="261"/>
                    <a:pt x="1319" y="261"/>
                    <a:pt x="1319" y="262"/>
                  </a:cubicBezTo>
                  <a:cubicBezTo>
                    <a:pt x="1316" y="263"/>
                    <a:pt x="1313" y="264"/>
                    <a:pt x="1310" y="265"/>
                  </a:cubicBezTo>
                  <a:cubicBezTo>
                    <a:pt x="1310" y="264"/>
                    <a:pt x="1310" y="263"/>
                    <a:pt x="1309" y="262"/>
                  </a:cubicBezTo>
                  <a:cubicBezTo>
                    <a:pt x="1309" y="263"/>
                    <a:pt x="1309" y="264"/>
                    <a:pt x="1309" y="266"/>
                  </a:cubicBezTo>
                  <a:cubicBezTo>
                    <a:pt x="1303" y="267"/>
                    <a:pt x="1295" y="270"/>
                    <a:pt x="1291" y="274"/>
                  </a:cubicBezTo>
                  <a:cubicBezTo>
                    <a:pt x="1292" y="275"/>
                    <a:pt x="1292" y="275"/>
                    <a:pt x="1292" y="277"/>
                  </a:cubicBezTo>
                  <a:cubicBezTo>
                    <a:pt x="1290" y="277"/>
                    <a:pt x="1288" y="278"/>
                    <a:pt x="1287" y="279"/>
                  </a:cubicBezTo>
                  <a:cubicBezTo>
                    <a:pt x="1287" y="280"/>
                    <a:pt x="1287" y="281"/>
                    <a:pt x="1288" y="283"/>
                  </a:cubicBezTo>
                  <a:cubicBezTo>
                    <a:pt x="1289" y="280"/>
                    <a:pt x="1291" y="280"/>
                    <a:pt x="1293" y="280"/>
                  </a:cubicBezTo>
                  <a:cubicBezTo>
                    <a:pt x="1289" y="283"/>
                    <a:pt x="1287" y="284"/>
                    <a:pt x="1284" y="288"/>
                  </a:cubicBezTo>
                  <a:cubicBezTo>
                    <a:pt x="1285" y="288"/>
                    <a:pt x="1285" y="289"/>
                    <a:pt x="1286" y="289"/>
                  </a:cubicBezTo>
                  <a:cubicBezTo>
                    <a:pt x="1285" y="290"/>
                    <a:pt x="1284" y="290"/>
                    <a:pt x="1283" y="291"/>
                  </a:cubicBezTo>
                  <a:cubicBezTo>
                    <a:pt x="1284" y="291"/>
                    <a:pt x="1285" y="291"/>
                    <a:pt x="1287" y="292"/>
                  </a:cubicBezTo>
                  <a:cubicBezTo>
                    <a:pt x="1287" y="296"/>
                    <a:pt x="1286" y="299"/>
                    <a:pt x="1285" y="304"/>
                  </a:cubicBezTo>
                  <a:cubicBezTo>
                    <a:pt x="1287" y="303"/>
                    <a:pt x="1288" y="302"/>
                    <a:pt x="1289" y="301"/>
                  </a:cubicBezTo>
                  <a:cubicBezTo>
                    <a:pt x="1293" y="305"/>
                    <a:pt x="1292" y="309"/>
                    <a:pt x="1293" y="314"/>
                  </a:cubicBezTo>
                  <a:cubicBezTo>
                    <a:pt x="1293" y="314"/>
                    <a:pt x="1292" y="315"/>
                    <a:pt x="1292" y="315"/>
                  </a:cubicBezTo>
                  <a:cubicBezTo>
                    <a:pt x="1292" y="315"/>
                    <a:pt x="1292" y="316"/>
                    <a:pt x="1292" y="316"/>
                  </a:cubicBezTo>
                  <a:cubicBezTo>
                    <a:pt x="1290" y="317"/>
                    <a:pt x="1288" y="317"/>
                    <a:pt x="1287" y="318"/>
                  </a:cubicBezTo>
                  <a:cubicBezTo>
                    <a:pt x="1287" y="319"/>
                    <a:pt x="1287" y="319"/>
                    <a:pt x="1287" y="320"/>
                  </a:cubicBezTo>
                  <a:cubicBezTo>
                    <a:pt x="1284" y="320"/>
                    <a:pt x="1282" y="321"/>
                    <a:pt x="1280" y="321"/>
                  </a:cubicBezTo>
                  <a:cubicBezTo>
                    <a:pt x="1278" y="318"/>
                    <a:pt x="1276" y="317"/>
                    <a:pt x="1272" y="318"/>
                  </a:cubicBezTo>
                  <a:cubicBezTo>
                    <a:pt x="1272" y="319"/>
                    <a:pt x="1272" y="319"/>
                    <a:pt x="1271" y="319"/>
                  </a:cubicBezTo>
                  <a:cubicBezTo>
                    <a:pt x="1273" y="320"/>
                    <a:pt x="1273" y="320"/>
                    <a:pt x="1275" y="324"/>
                  </a:cubicBezTo>
                  <a:cubicBezTo>
                    <a:pt x="1275" y="324"/>
                    <a:pt x="1276" y="324"/>
                    <a:pt x="1277" y="324"/>
                  </a:cubicBezTo>
                  <a:cubicBezTo>
                    <a:pt x="1277" y="325"/>
                    <a:pt x="1277" y="327"/>
                    <a:pt x="1277" y="328"/>
                  </a:cubicBezTo>
                  <a:cubicBezTo>
                    <a:pt x="1276" y="329"/>
                    <a:pt x="1275" y="329"/>
                    <a:pt x="1275" y="329"/>
                  </a:cubicBezTo>
                  <a:cubicBezTo>
                    <a:pt x="1275" y="329"/>
                    <a:pt x="1275" y="330"/>
                    <a:pt x="1275" y="331"/>
                  </a:cubicBezTo>
                  <a:cubicBezTo>
                    <a:pt x="1273" y="331"/>
                    <a:pt x="1271" y="332"/>
                    <a:pt x="1269" y="333"/>
                  </a:cubicBezTo>
                  <a:cubicBezTo>
                    <a:pt x="1270" y="335"/>
                    <a:pt x="1271" y="336"/>
                    <a:pt x="1272" y="338"/>
                  </a:cubicBezTo>
                  <a:cubicBezTo>
                    <a:pt x="1273" y="337"/>
                    <a:pt x="1273" y="337"/>
                    <a:pt x="1273" y="334"/>
                  </a:cubicBezTo>
                  <a:cubicBezTo>
                    <a:pt x="1274" y="333"/>
                    <a:pt x="1275" y="332"/>
                    <a:pt x="1277" y="332"/>
                  </a:cubicBezTo>
                  <a:cubicBezTo>
                    <a:pt x="1277" y="332"/>
                    <a:pt x="1277" y="331"/>
                    <a:pt x="1276" y="330"/>
                  </a:cubicBezTo>
                  <a:cubicBezTo>
                    <a:pt x="1277" y="330"/>
                    <a:pt x="1278" y="330"/>
                    <a:pt x="1278" y="330"/>
                  </a:cubicBezTo>
                  <a:cubicBezTo>
                    <a:pt x="1278" y="331"/>
                    <a:pt x="1279" y="331"/>
                    <a:pt x="1279" y="332"/>
                  </a:cubicBezTo>
                  <a:cubicBezTo>
                    <a:pt x="1278" y="332"/>
                    <a:pt x="1278" y="332"/>
                    <a:pt x="1277" y="332"/>
                  </a:cubicBezTo>
                  <a:cubicBezTo>
                    <a:pt x="1278" y="334"/>
                    <a:pt x="1278" y="334"/>
                    <a:pt x="1282" y="334"/>
                  </a:cubicBezTo>
                  <a:cubicBezTo>
                    <a:pt x="1284" y="374"/>
                    <a:pt x="1277" y="380"/>
                    <a:pt x="1315" y="370"/>
                  </a:cubicBezTo>
                  <a:cubicBezTo>
                    <a:pt x="1319" y="373"/>
                    <a:pt x="1319" y="373"/>
                    <a:pt x="1320" y="374"/>
                  </a:cubicBezTo>
                  <a:cubicBezTo>
                    <a:pt x="1321" y="373"/>
                    <a:pt x="1323" y="372"/>
                    <a:pt x="1325" y="371"/>
                  </a:cubicBezTo>
                  <a:cubicBezTo>
                    <a:pt x="1333" y="372"/>
                    <a:pt x="1335" y="367"/>
                    <a:pt x="1342" y="365"/>
                  </a:cubicBezTo>
                  <a:cubicBezTo>
                    <a:pt x="1342" y="366"/>
                    <a:pt x="1341" y="366"/>
                    <a:pt x="1341" y="366"/>
                  </a:cubicBezTo>
                  <a:cubicBezTo>
                    <a:pt x="1343" y="366"/>
                    <a:pt x="1343" y="366"/>
                    <a:pt x="1344" y="364"/>
                  </a:cubicBezTo>
                  <a:cubicBezTo>
                    <a:pt x="1339" y="361"/>
                    <a:pt x="1335" y="363"/>
                    <a:pt x="1329" y="363"/>
                  </a:cubicBezTo>
                  <a:cubicBezTo>
                    <a:pt x="1328" y="363"/>
                    <a:pt x="1327" y="362"/>
                    <a:pt x="1327" y="361"/>
                  </a:cubicBezTo>
                  <a:cubicBezTo>
                    <a:pt x="1326" y="361"/>
                    <a:pt x="1324" y="361"/>
                    <a:pt x="1322" y="361"/>
                  </a:cubicBezTo>
                  <a:cubicBezTo>
                    <a:pt x="1322" y="362"/>
                    <a:pt x="1322" y="363"/>
                    <a:pt x="1322" y="364"/>
                  </a:cubicBezTo>
                  <a:cubicBezTo>
                    <a:pt x="1322" y="365"/>
                    <a:pt x="1321" y="364"/>
                    <a:pt x="1320" y="364"/>
                  </a:cubicBezTo>
                  <a:cubicBezTo>
                    <a:pt x="1320" y="363"/>
                    <a:pt x="1320" y="363"/>
                    <a:pt x="1320" y="362"/>
                  </a:cubicBezTo>
                  <a:cubicBezTo>
                    <a:pt x="1319" y="361"/>
                    <a:pt x="1318" y="361"/>
                    <a:pt x="1316" y="361"/>
                  </a:cubicBezTo>
                  <a:cubicBezTo>
                    <a:pt x="1315" y="360"/>
                    <a:pt x="1315" y="360"/>
                    <a:pt x="1315" y="359"/>
                  </a:cubicBezTo>
                  <a:cubicBezTo>
                    <a:pt x="1307" y="360"/>
                    <a:pt x="1304" y="355"/>
                    <a:pt x="1314" y="353"/>
                  </a:cubicBezTo>
                  <a:cubicBezTo>
                    <a:pt x="1315" y="355"/>
                    <a:pt x="1315" y="356"/>
                    <a:pt x="1318" y="356"/>
                  </a:cubicBezTo>
                  <a:cubicBezTo>
                    <a:pt x="1318" y="355"/>
                    <a:pt x="1318" y="355"/>
                    <a:pt x="1318" y="354"/>
                  </a:cubicBezTo>
                  <a:cubicBezTo>
                    <a:pt x="1318" y="353"/>
                    <a:pt x="1319" y="353"/>
                    <a:pt x="1320" y="353"/>
                  </a:cubicBezTo>
                  <a:cubicBezTo>
                    <a:pt x="1320" y="354"/>
                    <a:pt x="1320" y="355"/>
                    <a:pt x="1320" y="355"/>
                  </a:cubicBezTo>
                  <a:cubicBezTo>
                    <a:pt x="1321" y="355"/>
                    <a:pt x="1322" y="356"/>
                    <a:pt x="1322" y="356"/>
                  </a:cubicBezTo>
                  <a:cubicBezTo>
                    <a:pt x="1322" y="355"/>
                    <a:pt x="1323" y="354"/>
                    <a:pt x="1323" y="353"/>
                  </a:cubicBezTo>
                  <a:cubicBezTo>
                    <a:pt x="1325" y="352"/>
                    <a:pt x="1327" y="352"/>
                    <a:pt x="1330" y="351"/>
                  </a:cubicBezTo>
                  <a:cubicBezTo>
                    <a:pt x="1329" y="349"/>
                    <a:pt x="1329" y="347"/>
                    <a:pt x="1329" y="346"/>
                  </a:cubicBezTo>
                  <a:cubicBezTo>
                    <a:pt x="1331" y="345"/>
                    <a:pt x="1334" y="344"/>
                    <a:pt x="1336" y="343"/>
                  </a:cubicBezTo>
                  <a:cubicBezTo>
                    <a:pt x="1339" y="350"/>
                    <a:pt x="1339" y="350"/>
                    <a:pt x="1340" y="351"/>
                  </a:cubicBezTo>
                  <a:cubicBezTo>
                    <a:pt x="1343" y="351"/>
                    <a:pt x="1346" y="350"/>
                    <a:pt x="1348" y="350"/>
                  </a:cubicBezTo>
                  <a:cubicBezTo>
                    <a:pt x="1348" y="351"/>
                    <a:pt x="1348" y="352"/>
                    <a:pt x="1348" y="352"/>
                  </a:cubicBezTo>
                  <a:cubicBezTo>
                    <a:pt x="1352" y="352"/>
                    <a:pt x="1352" y="352"/>
                    <a:pt x="1355" y="350"/>
                  </a:cubicBezTo>
                  <a:cubicBezTo>
                    <a:pt x="1355" y="349"/>
                    <a:pt x="1355" y="348"/>
                    <a:pt x="1356" y="347"/>
                  </a:cubicBezTo>
                  <a:cubicBezTo>
                    <a:pt x="1356" y="347"/>
                    <a:pt x="1357" y="347"/>
                    <a:pt x="1357" y="347"/>
                  </a:cubicBezTo>
                  <a:cubicBezTo>
                    <a:pt x="1358" y="347"/>
                    <a:pt x="1358" y="348"/>
                    <a:pt x="1359" y="350"/>
                  </a:cubicBezTo>
                  <a:cubicBezTo>
                    <a:pt x="1360" y="348"/>
                    <a:pt x="1360" y="348"/>
                    <a:pt x="1360" y="343"/>
                  </a:cubicBezTo>
                  <a:cubicBezTo>
                    <a:pt x="1361" y="343"/>
                    <a:pt x="1363" y="343"/>
                    <a:pt x="1365" y="342"/>
                  </a:cubicBezTo>
                  <a:cubicBezTo>
                    <a:pt x="1366" y="343"/>
                    <a:pt x="1366" y="343"/>
                    <a:pt x="1367" y="344"/>
                  </a:cubicBezTo>
                  <a:cubicBezTo>
                    <a:pt x="1376" y="339"/>
                    <a:pt x="1384" y="331"/>
                    <a:pt x="1394" y="327"/>
                  </a:cubicBezTo>
                  <a:cubicBezTo>
                    <a:pt x="1394" y="327"/>
                    <a:pt x="1394" y="326"/>
                    <a:pt x="1394" y="325"/>
                  </a:cubicBezTo>
                  <a:cubicBezTo>
                    <a:pt x="1387" y="327"/>
                    <a:pt x="1384" y="330"/>
                    <a:pt x="1378" y="332"/>
                  </a:cubicBezTo>
                  <a:cubicBezTo>
                    <a:pt x="1378" y="332"/>
                    <a:pt x="1378" y="331"/>
                    <a:pt x="1378" y="331"/>
                  </a:cubicBezTo>
                  <a:cubicBezTo>
                    <a:pt x="1369" y="334"/>
                    <a:pt x="1365" y="335"/>
                    <a:pt x="1360" y="337"/>
                  </a:cubicBezTo>
                  <a:cubicBezTo>
                    <a:pt x="1361" y="336"/>
                    <a:pt x="1361" y="336"/>
                    <a:pt x="1366" y="333"/>
                  </a:cubicBezTo>
                  <a:cubicBezTo>
                    <a:pt x="1365" y="331"/>
                    <a:pt x="1365" y="328"/>
                    <a:pt x="1364" y="326"/>
                  </a:cubicBezTo>
                  <a:cubicBezTo>
                    <a:pt x="1367" y="325"/>
                    <a:pt x="1369" y="325"/>
                    <a:pt x="1372" y="325"/>
                  </a:cubicBezTo>
                  <a:cubicBezTo>
                    <a:pt x="1373" y="326"/>
                    <a:pt x="1374" y="326"/>
                    <a:pt x="1374" y="327"/>
                  </a:cubicBezTo>
                  <a:cubicBezTo>
                    <a:pt x="1382" y="325"/>
                    <a:pt x="1393" y="322"/>
                    <a:pt x="1400" y="325"/>
                  </a:cubicBezTo>
                  <a:cubicBezTo>
                    <a:pt x="1403" y="334"/>
                    <a:pt x="1399" y="339"/>
                    <a:pt x="1398" y="347"/>
                  </a:cubicBezTo>
                  <a:cubicBezTo>
                    <a:pt x="1400" y="347"/>
                    <a:pt x="1403" y="346"/>
                    <a:pt x="1405" y="346"/>
                  </a:cubicBezTo>
                  <a:cubicBezTo>
                    <a:pt x="1405" y="346"/>
                    <a:pt x="1405" y="347"/>
                    <a:pt x="1406" y="348"/>
                  </a:cubicBezTo>
                  <a:cubicBezTo>
                    <a:pt x="1404" y="348"/>
                    <a:pt x="1402" y="348"/>
                    <a:pt x="1400" y="349"/>
                  </a:cubicBezTo>
                  <a:cubicBezTo>
                    <a:pt x="1400" y="351"/>
                    <a:pt x="1400" y="352"/>
                    <a:pt x="1400" y="354"/>
                  </a:cubicBezTo>
                  <a:cubicBezTo>
                    <a:pt x="1393" y="356"/>
                    <a:pt x="1393" y="355"/>
                    <a:pt x="1388" y="360"/>
                  </a:cubicBezTo>
                  <a:cubicBezTo>
                    <a:pt x="1387" y="359"/>
                    <a:pt x="1387" y="358"/>
                    <a:pt x="1387" y="357"/>
                  </a:cubicBezTo>
                  <a:cubicBezTo>
                    <a:pt x="1386" y="357"/>
                    <a:pt x="1386" y="357"/>
                    <a:pt x="1385" y="357"/>
                  </a:cubicBezTo>
                  <a:cubicBezTo>
                    <a:pt x="1384" y="357"/>
                    <a:pt x="1384" y="356"/>
                    <a:pt x="1384" y="356"/>
                  </a:cubicBezTo>
                  <a:cubicBezTo>
                    <a:pt x="1383" y="357"/>
                    <a:pt x="1383" y="358"/>
                    <a:pt x="1383" y="359"/>
                  </a:cubicBezTo>
                  <a:cubicBezTo>
                    <a:pt x="1378" y="358"/>
                    <a:pt x="1378" y="358"/>
                    <a:pt x="1376" y="358"/>
                  </a:cubicBezTo>
                  <a:cubicBezTo>
                    <a:pt x="1375" y="357"/>
                    <a:pt x="1374" y="355"/>
                    <a:pt x="1374" y="354"/>
                  </a:cubicBezTo>
                  <a:cubicBezTo>
                    <a:pt x="1380" y="352"/>
                    <a:pt x="1386" y="351"/>
                    <a:pt x="1392" y="349"/>
                  </a:cubicBezTo>
                  <a:cubicBezTo>
                    <a:pt x="1395" y="342"/>
                    <a:pt x="1399" y="336"/>
                    <a:pt x="1399" y="328"/>
                  </a:cubicBezTo>
                  <a:cubicBezTo>
                    <a:pt x="1398" y="328"/>
                    <a:pt x="1397" y="327"/>
                    <a:pt x="1395" y="327"/>
                  </a:cubicBezTo>
                  <a:cubicBezTo>
                    <a:pt x="1395" y="328"/>
                    <a:pt x="1396" y="329"/>
                    <a:pt x="1397" y="329"/>
                  </a:cubicBezTo>
                  <a:cubicBezTo>
                    <a:pt x="1381" y="334"/>
                    <a:pt x="1371" y="352"/>
                    <a:pt x="1355" y="356"/>
                  </a:cubicBezTo>
                  <a:cubicBezTo>
                    <a:pt x="1354" y="356"/>
                    <a:pt x="1353" y="355"/>
                    <a:pt x="1353" y="354"/>
                  </a:cubicBezTo>
                  <a:cubicBezTo>
                    <a:pt x="1351" y="355"/>
                    <a:pt x="1350" y="356"/>
                    <a:pt x="1348" y="356"/>
                  </a:cubicBezTo>
                  <a:cubicBezTo>
                    <a:pt x="1350" y="360"/>
                    <a:pt x="1351" y="358"/>
                    <a:pt x="1354" y="357"/>
                  </a:cubicBezTo>
                  <a:cubicBezTo>
                    <a:pt x="1354" y="358"/>
                    <a:pt x="1353" y="360"/>
                    <a:pt x="1353" y="362"/>
                  </a:cubicBezTo>
                  <a:cubicBezTo>
                    <a:pt x="1359" y="361"/>
                    <a:pt x="1362" y="358"/>
                    <a:pt x="1366" y="356"/>
                  </a:cubicBezTo>
                  <a:cubicBezTo>
                    <a:pt x="1366" y="356"/>
                    <a:pt x="1365" y="355"/>
                    <a:pt x="1365" y="354"/>
                  </a:cubicBezTo>
                  <a:cubicBezTo>
                    <a:pt x="1368" y="354"/>
                    <a:pt x="1368" y="354"/>
                    <a:pt x="1369" y="355"/>
                  </a:cubicBezTo>
                  <a:cubicBezTo>
                    <a:pt x="1368" y="355"/>
                    <a:pt x="1368" y="356"/>
                    <a:pt x="1367" y="356"/>
                  </a:cubicBezTo>
                  <a:cubicBezTo>
                    <a:pt x="1370" y="358"/>
                    <a:pt x="1372" y="360"/>
                    <a:pt x="1375" y="360"/>
                  </a:cubicBezTo>
                  <a:cubicBezTo>
                    <a:pt x="1374" y="362"/>
                    <a:pt x="1374" y="364"/>
                    <a:pt x="1374" y="366"/>
                  </a:cubicBezTo>
                  <a:cubicBezTo>
                    <a:pt x="1369" y="368"/>
                    <a:pt x="1367" y="368"/>
                    <a:pt x="1367" y="373"/>
                  </a:cubicBezTo>
                  <a:cubicBezTo>
                    <a:pt x="1366" y="374"/>
                    <a:pt x="1366" y="374"/>
                    <a:pt x="1365" y="374"/>
                  </a:cubicBezTo>
                  <a:cubicBezTo>
                    <a:pt x="1362" y="372"/>
                    <a:pt x="1360" y="371"/>
                    <a:pt x="1356" y="369"/>
                  </a:cubicBezTo>
                  <a:cubicBezTo>
                    <a:pt x="1356" y="369"/>
                    <a:pt x="1356" y="368"/>
                    <a:pt x="1356" y="367"/>
                  </a:cubicBezTo>
                  <a:cubicBezTo>
                    <a:pt x="1356" y="367"/>
                    <a:pt x="1357" y="367"/>
                    <a:pt x="1357" y="367"/>
                  </a:cubicBezTo>
                  <a:cubicBezTo>
                    <a:pt x="1357" y="366"/>
                    <a:pt x="1357" y="366"/>
                    <a:pt x="1357" y="365"/>
                  </a:cubicBezTo>
                  <a:cubicBezTo>
                    <a:pt x="1354" y="368"/>
                    <a:pt x="1352" y="369"/>
                    <a:pt x="1348" y="371"/>
                  </a:cubicBezTo>
                  <a:cubicBezTo>
                    <a:pt x="1342" y="368"/>
                    <a:pt x="1333" y="384"/>
                    <a:pt x="1325" y="383"/>
                  </a:cubicBezTo>
                  <a:cubicBezTo>
                    <a:pt x="1324" y="385"/>
                    <a:pt x="1324" y="385"/>
                    <a:pt x="1324" y="385"/>
                  </a:cubicBezTo>
                  <a:cubicBezTo>
                    <a:pt x="1323" y="384"/>
                    <a:pt x="1322" y="384"/>
                    <a:pt x="1321" y="384"/>
                  </a:cubicBezTo>
                  <a:cubicBezTo>
                    <a:pt x="1322" y="382"/>
                    <a:pt x="1322" y="382"/>
                    <a:pt x="1322" y="382"/>
                  </a:cubicBezTo>
                  <a:cubicBezTo>
                    <a:pt x="1321" y="382"/>
                    <a:pt x="1321" y="381"/>
                    <a:pt x="1320" y="380"/>
                  </a:cubicBezTo>
                  <a:cubicBezTo>
                    <a:pt x="1317" y="381"/>
                    <a:pt x="1314" y="381"/>
                    <a:pt x="1311" y="382"/>
                  </a:cubicBezTo>
                  <a:cubicBezTo>
                    <a:pt x="1306" y="374"/>
                    <a:pt x="1278" y="364"/>
                    <a:pt x="1315" y="389"/>
                  </a:cubicBezTo>
                  <a:cubicBezTo>
                    <a:pt x="1315" y="389"/>
                    <a:pt x="1315" y="389"/>
                    <a:pt x="1315" y="389"/>
                  </a:cubicBezTo>
                  <a:cubicBezTo>
                    <a:pt x="1315" y="390"/>
                    <a:pt x="1315" y="390"/>
                    <a:pt x="1316" y="390"/>
                  </a:cubicBezTo>
                  <a:cubicBezTo>
                    <a:pt x="1316" y="390"/>
                    <a:pt x="1316" y="390"/>
                    <a:pt x="1316" y="390"/>
                  </a:cubicBezTo>
                  <a:cubicBezTo>
                    <a:pt x="1317" y="391"/>
                    <a:pt x="1318" y="392"/>
                    <a:pt x="1318" y="393"/>
                  </a:cubicBezTo>
                  <a:cubicBezTo>
                    <a:pt x="1320" y="392"/>
                    <a:pt x="1322" y="390"/>
                    <a:pt x="1325" y="389"/>
                  </a:cubicBezTo>
                  <a:cubicBezTo>
                    <a:pt x="1325" y="389"/>
                    <a:pt x="1325" y="388"/>
                    <a:pt x="1325" y="387"/>
                  </a:cubicBezTo>
                  <a:cubicBezTo>
                    <a:pt x="1324" y="388"/>
                    <a:pt x="1324" y="388"/>
                    <a:pt x="1324" y="388"/>
                  </a:cubicBezTo>
                  <a:cubicBezTo>
                    <a:pt x="1324" y="388"/>
                    <a:pt x="1324" y="388"/>
                    <a:pt x="1324" y="387"/>
                  </a:cubicBezTo>
                  <a:cubicBezTo>
                    <a:pt x="1324" y="387"/>
                    <a:pt x="1324" y="387"/>
                    <a:pt x="1324" y="387"/>
                  </a:cubicBezTo>
                  <a:cubicBezTo>
                    <a:pt x="1325" y="387"/>
                    <a:pt x="1325" y="387"/>
                    <a:pt x="1325" y="387"/>
                  </a:cubicBezTo>
                  <a:cubicBezTo>
                    <a:pt x="1325" y="387"/>
                    <a:pt x="1325" y="387"/>
                    <a:pt x="1325" y="387"/>
                  </a:cubicBezTo>
                  <a:cubicBezTo>
                    <a:pt x="1326" y="387"/>
                    <a:pt x="1327" y="386"/>
                    <a:pt x="1328" y="385"/>
                  </a:cubicBezTo>
                  <a:cubicBezTo>
                    <a:pt x="1328" y="386"/>
                    <a:pt x="1328" y="387"/>
                    <a:pt x="1328" y="388"/>
                  </a:cubicBezTo>
                  <a:cubicBezTo>
                    <a:pt x="1327" y="388"/>
                    <a:pt x="1326" y="389"/>
                    <a:pt x="1325" y="389"/>
                  </a:cubicBezTo>
                  <a:cubicBezTo>
                    <a:pt x="1325" y="390"/>
                    <a:pt x="1325" y="390"/>
                    <a:pt x="1325" y="391"/>
                  </a:cubicBezTo>
                  <a:cubicBezTo>
                    <a:pt x="1324" y="392"/>
                    <a:pt x="1324" y="393"/>
                    <a:pt x="1322" y="393"/>
                  </a:cubicBezTo>
                  <a:cubicBezTo>
                    <a:pt x="1324" y="395"/>
                    <a:pt x="1324" y="395"/>
                    <a:pt x="1324" y="395"/>
                  </a:cubicBezTo>
                  <a:cubicBezTo>
                    <a:pt x="1324" y="395"/>
                    <a:pt x="1324" y="397"/>
                    <a:pt x="1323" y="397"/>
                  </a:cubicBezTo>
                  <a:cubicBezTo>
                    <a:pt x="1322" y="397"/>
                    <a:pt x="1321" y="396"/>
                    <a:pt x="1321" y="395"/>
                  </a:cubicBezTo>
                  <a:cubicBezTo>
                    <a:pt x="1320" y="396"/>
                    <a:pt x="1320" y="396"/>
                    <a:pt x="1320" y="397"/>
                  </a:cubicBezTo>
                  <a:cubicBezTo>
                    <a:pt x="1319" y="395"/>
                    <a:pt x="1319" y="395"/>
                    <a:pt x="1319" y="395"/>
                  </a:cubicBezTo>
                  <a:cubicBezTo>
                    <a:pt x="1319" y="399"/>
                    <a:pt x="1316" y="400"/>
                    <a:pt x="1316" y="403"/>
                  </a:cubicBezTo>
                  <a:cubicBezTo>
                    <a:pt x="1316" y="403"/>
                    <a:pt x="1316" y="403"/>
                    <a:pt x="1317" y="402"/>
                  </a:cubicBezTo>
                  <a:cubicBezTo>
                    <a:pt x="1316" y="402"/>
                    <a:pt x="1320" y="404"/>
                    <a:pt x="1319" y="408"/>
                  </a:cubicBezTo>
                  <a:cubicBezTo>
                    <a:pt x="1321" y="409"/>
                    <a:pt x="1322" y="411"/>
                    <a:pt x="1325" y="409"/>
                  </a:cubicBezTo>
                  <a:cubicBezTo>
                    <a:pt x="1325" y="409"/>
                    <a:pt x="1326" y="409"/>
                    <a:pt x="1326" y="410"/>
                  </a:cubicBezTo>
                  <a:cubicBezTo>
                    <a:pt x="1326" y="409"/>
                    <a:pt x="1327" y="409"/>
                    <a:pt x="1327" y="408"/>
                  </a:cubicBezTo>
                  <a:cubicBezTo>
                    <a:pt x="1327" y="409"/>
                    <a:pt x="1327" y="409"/>
                    <a:pt x="1327" y="409"/>
                  </a:cubicBezTo>
                  <a:cubicBezTo>
                    <a:pt x="1327" y="409"/>
                    <a:pt x="1327" y="410"/>
                    <a:pt x="1326" y="410"/>
                  </a:cubicBezTo>
                  <a:cubicBezTo>
                    <a:pt x="1327" y="411"/>
                    <a:pt x="1327" y="411"/>
                    <a:pt x="1327" y="412"/>
                  </a:cubicBezTo>
                  <a:cubicBezTo>
                    <a:pt x="1327" y="413"/>
                    <a:pt x="1326" y="414"/>
                    <a:pt x="1326" y="415"/>
                  </a:cubicBezTo>
                  <a:cubicBezTo>
                    <a:pt x="1324" y="414"/>
                    <a:pt x="1322" y="414"/>
                    <a:pt x="1321" y="414"/>
                  </a:cubicBezTo>
                  <a:cubicBezTo>
                    <a:pt x="1321" y="415"/>
                    <a:pt x="1321" y="415"/>
                    <a:pt x="1321" y="415"/>
                  </a:cubicBezTo>
                  <a:cubicBezTo>
                    <a:pt x="1320" y="415"/>
                    <a:pt x="1320" y="415"/>
                    <a:pt x="1320" y="415"/>
                  </a:cubicBezTo>
                  <a:cubicBezTo>
                    <a:pt x="1320" y="416"/>
                    <a:pt x="1320" y="416"/>
                    <a:pt x="1321" y="417"/>
                  </a:cubicBezTo>
                  <a:cubicBezTo>
                    <a:pt x="1321" y="416"/>
                    <a:pt x="1321" y="416"/>
                    <a:pt x="1322" y="416"/>
                  </a:cubicBezTo>
                  <a:cubicBezTo>
                    <a:pt x="1322" y="416"/>
                    <a:pt x="1322" y="416"/>
                    <a:pt x="1322" y="416"/>
                  </a:cubicBezTo>
                  <a:cubicBezTo>
                    <a:pt x="1322" y="418"/>
                    <a:pt x="1321" y="419"/>
                    <a:pt x="1320" y="420"/>
                  </a:cubicBezTo>
                  <a:cubicBezTo>
                    <a:pt x="1320" y="420"/>
                    <a:pt x="1321" y="420"/>
                    <a:pt x="1321" y="420"/>
                  </a:cubicBezTo>
                  <a:cubicBezTo>
                    <a:pt x="1321" y="421"/>
                    <a:pt x="1320" y="421"/>
                    <a:pt x="1320" y="423"/>
                  </a:cubicBezTo>
                  <a:cubicBezTo>
                    <a:pt x="1322" y="424"/>
                    <a:pt x="1322" y="426"/>
                    <a:pt x="1324" y="428"/>
                  </a:cubicBezTo>
                  <a:cubicBezTo>
                    <a:pt x="1324" y="428"/>
                    <a:pt x="1323" y="429"/>
                    <a:pt x="1322" y="429"/>
                  </a:cubicBezTo>
                  <a:cubicBezTo>
                    <a:pt x="1322" y="429"/>
                    <a:pt x="1321" y="429"/>
                    <a:pt x="1321" y="428"/>
                  </a:cubicBezTo>
                  <a:cubicBezTo>
                    <a:pt x="1319" y="430"/>
                    <a:pt x="1319" y="431"/>
                    <a:pt x="1318" y="431"/>
                  </a:cubicBezTo>
                  <a:cubicBezTo>
                    <a:pt x="1316" y="431"/>
                    <a:pt x="1316" y="432"/>
                    <a:pt x="1315" y="433"/>
                  </a:cubicBezTo>
                  <a:cubicBezTo>
                    <a:pt x="1315" y="435"/>
                    <a:pt x="1315" y="437"/>
                    <a:pt x="1315" y="440"/>
                  </a:cubicBezTo>
                  <a:cubicBezTo>
                    <a:pt x="1316" y="440"/>
                    <a:pt x="1317" y="441"/>
                    <a:pt x="1318" y="443"/>
                  </a:cubicBezTo>
                  <a:cubicBezTo>
                    <a:pt x="1318" y="441"/>
                    <a:pt x="1318" y="440"/>
                    <a:pt x="1320" y="437"/>
                  </a:cubicBezTo>
                  <a:cubicBezTo>
                    <a:pt x="1321" y="439"/>
                    <a:pt x="1321" y="440"/>
                    <a:pt x="1322" y="442"/>
                  </a:cubicBezTo>
                  <a:cubicBezTo>
                    <a:pt x="1322" y="442"/>
                    <a:pt x="1324" y="443"/>
                    <a:pt x="1324" y="444"/>
                  </a:cubicBezTo>
                  <a:cubicBezTo>
                    <a:pt x="1326" y="444"/>
                    <a:pt x="1326" y="444"/>
                    <a:pt x="1326" y="444"/>
                  </a:cubicBezTo>
                  <a:cubicBezTo>
                    <a:pt x="1327" y="445"/>
                    <a:pt x="1327" y="445"/>
                    <a:pt x="1327" y="445"/>
                  </a:cubicBezTo>
                  <a:cubicBezTo>
                    <a:pt x="1328" y="444"/>
                    <a:pt x="1328" y="444"/>
                    <a:pt x="1328" y="444"/>
                  </a:cubicBezTo>
                  <a:cubicBezTo>
                    <a:pt x="1327" y="443"/>
                    <a:pt x="1326" y="442"/>
                    <a:pt x="1326" y="442"/>
                  </a:cubicBezTo>
                  <a:cubicBezTo>
                    <a:pt x="1326" y="441"/>
                    <a:pt x="1327" y="440"/>
                    <a:pt x="1328" y="439"/>
                  </a:cubicBezTo>
                  <a:cubicBezTo>
                    <a:pt x="1329" y="440"/>
                    <a:pt x="1329" y="441"/>
                    <a:pt x="1329" y="443"/>
                  </a:cubicBezTo>
                  <a:cubicBezTo>
                    <a:pt x="1330" y="442"/>
                    <a:pt x="1331" y="440"/>
                    <a:pt x="1332" y="439"/>
                  </a:cubicBezTo>
                  <a:cubicBezTo>
                    <a:pt x="1332" y="440"/>
                    <a:pt x="1333" y="440"/>
                    <a:pt x="1334" y="441"/>
                  </a:cubicBezTo>
                  <a:cubicBezTo>
                    <a:pt x="1332" y="443"/>
                    <a:pt x="1332" y="443"/>
                    <a:pt x="1332" y="443"/>
                  </a:cubicBezTo>
                  <a:cubicBezTo>
                    <a:pt x="1332" y="444"/>
                    <a:pt x="1332" y="444"/>
                    <a:pt x="1332" y="444"/>
                  </a:cubicBezTo>
                  <a:cubicBezTo>
                    <a:pt x="1334" y="443"/>
                    <a:pt x="1334" y="443"/>
                    <a:pt x="1334" y="443"/>
                  </a:cubicBezTo>
                  <a:cubicBezTo>
                    <a:pt x="1334" y="444"/>
                    <a:pt x="1335" y="444"/>
                    <a:pt x="1336" y="444"/>
                  </a:cubicBezTo>
                  <a:cubicBezTo>
                    <a:pt x="1335" y="444"/>
                    <a:pt x="1334" y="444"/>
                    <a:pt x="1333" y="445"/>
                  </a:cubicBezTo>
                  <a:cubicBezTo>
                    <a:pt x="1333" y="446"/>
                    <a:pt x="1333" y="447"/>
                    <a:pt x="1334" y="448"/>
                  </a:cubicBezTo>
                  <a:cubicBezTo>
                    <a:pt x="1335" y="447"/>
                    <a:pt x="1335" y="446"/>
                    <a:pt x="1336" y="445"/>
                  </a:cubicBezTo>
                  <a:cubicBezTo>
                    <a:pt x="1337" y="446"/>
                    <a:pt x="1337" y="447"/>
                    <a:pt x="1340" y="448"/>
                  </a:cubicBezTo>
                  <a:cubicBezTo>
                    <a:pt x="1337" y="449"/>
                    <a:pt x="1337" y="449"/>
                    <a:pt x="1337" y="450"/>
                  </a:cubicBezTo>
                  <a:cubicBezTo>
                    <a:pt x="1337" y="450"/>
                    <a:pt x="1337" y="450"/>
                    <a:pt x="1338" y="450"/>
                  </a:cubicBezTo>
                  <a:cubicBezTo>
                    <a:pt x="1339" y="450"/>
                    <a:pt x="1339" y="450"/>
                    <a:pt x="1340" y="451"/>
                  </a:cubicBezTo>
                  <a:cubicBezTo>
                    <a:pt x="1339" y="452"/>
                    <a:pt x="1339" y="452"/>
                    <a:pt x="1340" y="452"/>
                  </a:cubicBezTo>
                  <a:cubicBezTo>
                    <a:pt x="1341" y="451"/>
                    <a:pt x="1341" y="450"/>
                    <a:pt x="1342" y="450"/>
                  </a:cubicBezTo>
                  <a:cubicBezTo>
                    <a:pt x="1342" y="450"/>
                    <a:pt x="1343" y="451"/>
                    <a:pt x="1344" y="451"/>
                  </a:cubicBezTo>
                  <a:cubicBezTo>
                    <a:pt x="1343" y="452"/>
                    <a:pt x="1342" y="454"/>
                    <a:pt x="1342" y="455"/>
                  </a:cubicBezTo>
                  <a:cubicBezTo>
                    <a:pt x="1342" y="455"/>
                    <a:pt x="1342" y="456"/>
                    <a:pt x="1343" y="456"/>
                  </a:cubicBezTo>
                  <a:cubicBezTo>
                    <a:pt x="1343" y="457"/>
                    <a:pt x="1342" y="457"/>
                    <a:pt x="1342" y="458"/>
                  </a:cubicBezTo>
                  <a:cubicBezTo>
                    <a:pt x="1342" y="457"/>
                    <a:pt x="1342" y="457"/>
                    <a:pt x="1342" y="457"/>
                  </a:cubicBezTo>
                  <a:cubicBezTo>
                    <a:pt x="1339" y="460"/>
                    <a:pt x="1339" y="463"/>
                    <a:pt x="1337" y="466"/>
                  </a:cubicBezTo>
                  <a:cubicBezTo>
                    <a:pt x="1339" y="467"/>
                    <a:pt x="1339" y="467"/>
                    <a:pt x="1340" y="467"/>
                  </a:cubicBezTo>
                  <a:cubicBezTo>
                    <a:pt x="1341" y="467"/>
                    <a:pt x="1341" y="467"/>
                    <a:pt x="1341" y="467"/>
                  </a:cubicBezTo>
                  <a:cubicBezTo>
                    <a:pt x="1341" y="468"/>
                    <a:pt x="1341" y="468"/>
                    <a:pt x="1341" y="470"/>
                  </a:cubicBezTo>
                  <a:cubicBezTo>
                    <a:pt x="1341" y="470"/>
                    <a:pt x="1341" y="470"/>
                    <a:pt x="1341" y="470"/>
                  </a:cubicBezTo>
                  <a:cubicBezTo>
                    <a:pt x="1342" y="470"/>
                    <a:pt x="1342" y="470"/>
                    <a:pt x="1343" y="469"/>
                  </a:cubicBezTo>
                  <a:cubicBezTo>
                    <a:pt x="1343" y="468"/>
                    <a:pt x="1343" y="468"/>
                    <a:pt x="1343" y="468"/>
                  </a:cubicBezTo>
                  <a:cubicBezTo>
                    <a:pt x="1343" y="467"/>
                    <a:pt x="1343" y="467"/>
                    <a:pt x="1344" y="466"/>
                  </a:cubicBezTo>
                  <a:cubicBezTo>
                    <a:pt x="1342" y="466"/>
                    <a:pt x="1342" y="466"/>
                    <a:pt x="1341" y="466"/>
                  </a:cubicBezTo>
                  <a:cubicBezTo>
                    <a:pt x="1342" y="463"/>
                    <a:pt x="1342" y="463"/>
                    <a:pt x="1342" y="463"/>
                  </a:cubicBezTo>
                  <a:cubicBezTo>
                    <a:pt x="1342" y="463"/>
                    <a:pt x="1342" y="463"/>
                    <a:pt x="1342" y="462"/>
                  </a:cubicBezTo>
                  <a:cubicBezTo>
                    <a:pt x="1341" y="462"/>
                    <a:pt x="1341" y="462"/>
                    <a:pt x="1340" y="462"/>
                  </a:cubicBezTo>
                  <a:cubicBezTo>
                    <a:pt x="1340" y="461"/>
                    <a:pt x="1341" y="461"/>
                    <a:pt x="1341" y="460"/>
                  </a:cubicBezTo>
                  <a:cubicBezTo>
                    <a:pt x="1342" y="461"/>
                    <a:pt x="1342" y="461"/>
                    <a:pt x="1342" y="461"/>
                  </a:cubicBezTo>
                  <a:cubicBezTo>
                    <a:pt x="1342" y="459"/>
                    <a:pt x="1344" y="459"/>
                    <a:pt x="1347" y="458"/>
                  </a:cubicBezTo>
                  <a:cubicBezTo>
                    <a:pt x="1348" y="460"/>
                    <a:pt x="1348" y="461"/>
                    <a:pt x="1349" y="462"/>
                  </a:cubicBezTo>
                  <a:cubicBezTo>
                    <a:pt x="1347" y="463"/>
                    <a:pt x="1347" y="463"/>
                    <a:pt x="1347" y="463"/>
                  </a:cubicBezTo>
                  <a:cubicBezTo>
                    <a:pt x="1347" y="465"/>
                    <a:pt x="1347" y="465"/>
                    <a:pt x="1347" y="465"/>
                  </a:cubicBezTo>
                  <a:cubicBezTo>
                    <a:pt x="1348" y="465"/>
                    <a:pt x="1348" y="465"/>
                    <a:pt x="1348" y="465"/>
                  </a:cubicBezTo>
                  <a:cubicBezTo>
                    <a:pt x="1350" y="465"/>
                    <a:pt x="1351" y="466"/>
                    <a:pt x="1352" y="467"/>
                  </a:cubicBezTo>
                  <a:cubicBezTo>
                    <a:pt x="1352" y="466"/>
                    <a:pt x="1352" y="466"/>
                    <a:pt x="1352" y="466"/>
                  </a:cubicBezTo>
                  <a:cubicBezTo>
                    <a:pt x="1355" y="468"/>
                    <a:pt x="1359" y="467"/>
                    <a:pt x="1363" y="468"/>
                  </a:cubicBezTo>
                  <a:cubicBezTo>
                    <a:pt x="1362" y="468"/>
                    <a:pt x="1362" y="468"/>
                    <a:pt x="1362" y="469"/>
                  </a:cubicBezTo>
                  <a:cubicBezTo>
                    <a:pt x="1361" y="469"/>
                    <a:pt x="1360" y="468"/>
                    <a:pt x="1359" y="468"/>
                  </a:cubicBezTo>
                  <a:cubicBezTo>
                    <a:pt x="1360" y="470"/>
                    <a:pt x="1360" y="470"/>
                    <a:pt x="1360" y="470"/>
                  </a:cubicBezTo>
                  <a:cubicBezTo>
                    <a:pt x="1362" y="470"/>
                    <a:pt x="1363" y="471"/>
                    <a:pt x="1366" y="473"/>
                  </a:cubicBezTo>
                  <a:cubicBezTo>
                    <a:pt x="1366" y="473"/>
                    <a:pt x="1366" y="473"/>
                    <a:pt x="1366" y="473"/>
                  </a:cubicBezTo>
                  <a:cubicBezTo>
                    <a:pt x="1366" y="471"/>
                    <a:pt x="1366" y="471"/>
                    <a:pt x="1366" y="471"/>
                  </a:cubicBezTo>
                  <a:cubicBezTo>
                    <a:pt x="1366" y="471"/>
                    <a:pt x="1366" y="471"/>
                    <a:pt x="1365" y="470"/>
                  </a:cubicBezTo>
                  <a:cubicBezTo>
                    <a:pt x="1364" y="471"/>
                    <a:pt x="1365" y="471"/>
                    <a:pt x="1364" y="471"/>
                  </a:cubicBezTo>
                  <a:cubicBezTo>
                    <a:pt x="1365" y="470"/>
                    <a:pt x="1365" y="470"/>
                    <a:pt x="1365" y="470"/>
                  </a:cubicBezTo>
                  <a:cubicBezTo>
                    <a:pt x="1366" y="470"/>
                    <a:pt x="1366" y="469"/>
                    <a:pt x="1367" y="468"/>
                  </a:cubicBezTo>
                  <a:cubicBezTo>
                    <a:pt x="1367" y="468"/>
                    <a:pt x="1367" y="469"/>
                    <a:pt x="1368" y="469"/>
                  </a:cubicBezTo>
                  <a:cubicBezTo>
                    <a:pt x="1368" y="468"/>
                    <a:pt x="1368" y="468"/>
                    <a:pt x="1368" y="468"/>
                  </a:cubicBezTo>
                  <a:cubicBezTo>
                    <a:pt x="1368" y="468"/>
                    <a:pt x="1369" y="468"/>
                    <a:pt x="1369" y="469"/>
                  </a:cubicBezTo>
                  <a:cubicBezTo>
                    <a:pt x="1368" y="469"/>
                    <a:pt x="1368" y="469"/>
                    <a:pt x="1368" y="469"/>
                  </a:cubicBezTo>
                  <a:cubicBezTo>
                    <a:pt x="1368" y="470"/>
                    <a:pt x="1369" y="470"/>
                    <a:pt x="1369" y="471"/>
                  </a:cubicBezTo>
                  <a:cubicBezTo>
                    <a:pt x="1369" y="471"/>
                    <a:pt x="1368" y="472"/>
                    <a:pt x="1368" y="472"/>
                  </a:cubicBezTo>
                  <a:cubicBezTo>
                    <a:pt x="1369" y="473"/>
                    <a:pt x="1369" y="473"/>
                    <a:pt x="1369" y="473"/>
                  </a:cubicBezTo>
                  <a:cubicBezTo>
                    <a:pt x="1368" y="473"/>
                    <a:pt x="1368" y="473"/>
                    <a:pt x="1368" y="473"/>
                  </a:cubicBezTo>
                  <a:cubicBezTo>
                    <a:pt x="1367" y="473"/>
                    <a:pt x="1367" y="475"/>
                    <a:pt x="1366" y="475"/>
                  </a:cubicBezTo>
                  <a:cubicBezTo>
                    <a:pt x="1367" y="478"/>
                    <a:pt x="1367" y="478"/>
                    <a:pt x="1367" y="478"/>
                  </a:cubicBezTo>
                  <a:cubicBezTo>
                    <a:pt x="1369" y="479"/>
                    <a:pt x="1369" y="479"/>
                    <a:pt x="1369" y="479"/>
                  </a:cubicBezTo>
                  <a:cubicBezTo>
                    <a:pt x="1369" y="477"/>
                    <a:pt x="1369" y="477"/>
                    <a:pt x="1370" y="476"/>
                  </a:cubicBezTo>
                  <a:cubicBezTo>
                    <a:pt x="1372" y="475"/>
                    <a:pt x="1372" y="475"/>
                    <a:pt x="1373" y="474"/>
                  </a:cubicBezTo>
                  <a:cubicBezTo>
                    <a:pt x="1372" y="472"/>
                    <a:pt x="1372" y="472"/>
                    <a:pt x="1371" y="471"/>
                  </a:cubicBezTo>
                  <a:cubicBezTo>
                    <a:pt x="1372" y="470"/>
                    <a:pt x="1372" y="470"/>
                    <a:pt x="1372" y="470"/>
                  </a:cubicBezTo>
                  <a:cubicBezTo>
                    <a:pt x="1371" y="468"/>
                    <a:pt x="1370" y="467"/>
                    <a:pt x="1369" y="467"/>
                  </a:cubicBezTo>
                  <a:cubicBezTo>
                    <a:pt x="1369" y="467"/>
                    <a:pt x="1369" y="467"/>
                    <a:pt x="1368" y="467"/>
                  </a:cubicBezTo>
                  <a:cubicBezTo>
                    <a:pt x="1368" y="467"/>
                    <a:pt x="1368" y="467"/>
                    <a:pt x="1368" y="467"/>
                  </a:cubicBezTo>
                  <a:cubicBezTo>
                    <a:pt x="1367" y="467"/>
                    <a:pt x="1367" y="467"/>
                    <a:pt x="1367" y="468"/>
                  </a:cubicBezTo>
                  <a:cubicBezTo>
                    <a:pt x="1366" y="467"/>
                    <a:pt x="1366" y="467"/>
                    <a:pt x="1366" y="467"/>
                  </a:cubicBezTo>
                  <a:cubicBezTo>
                    <a:pt x="1367" y="466"/>
                    <a:pt x="1367" y="466"/>
                    <a:pt x="1367" y="466"/>
                  </a:cubicBezTo>
                  <a:cubicBezTo>
                    <a:pt x="1365" y="466"/>
                    <a:pt x="1365" y="466"/>
                    <a:pt x="1365" y="466"/>
                  </a:cubicBezTo>
                  <a:cubicBezTo>
                    <a:pt x="1365" y="466"/>
                    <a:pt x="1365" y="466"/>
                    <a:pt x="1365" y="465"/>
                  </a:cubicBezTo>
                  <a:cubicBezTo>
                    <a:pt x="1367" y="465"/>
                    <a:pt x="1367" y="465"/>
                    <a:pt x="1367" y="465"/>
                  </a:cubicBezTo>
                  <a:cubicBezTo>
                    <a:pt x="1366" y="463"/>
                    <a:pt x="1366" y="463"/>
                    <a:pt x="1366" y="463"/>
                  </a:cubicBezTo>
                  <a:cubicBezTo>
                    <a:pt x="1367" y="462"/>
                    <a:pt x="1367" y="461"/>
                    <a:pt x="1368" y="460"/>
                  </a:cubicBezTo>
                  <a:cubicBezTo>
                    <a:pt x="1368" y="460"/>
                    <a:pt x="1369" y="461"/>
                    <a:pt x="1369" y="461"/>
                  </a:cubicBezTo>
                  <a:cubicBezTo>
                    <a:pt x="1371" y="457"/>
                    <a:pt x="1368" y="456"/>
                    <a:pt x="1365" y="455"/>
                  </a:cubicBezTo>
                  <a:cubicBezTo>
                    <a:pt x="1365" y="454"/>
                    <a:pt x="1365" y="454"/>
                    <a:pt x="1365" y="454"/>
                  </a:cubicBezTo>
                  <a:cubicBezTo>
                    <a:pt x="1364" y="454"/>
                    <a:pt x="1363" y="454"/>
                    <a:pt x="1362" y="454"/>
                  </a:cubicBezTo>
                  <a:cubicBezTo>
                    <a:pt x="1362" y="452"/>
                    <a:pt x="1362" y="450"/>
                    <a:pt x="1362" y="447"/>
                  </a:cubicBezTo>
                  <a:cubicBezTo>
                    <a:pt x="1362" y="446"/>
                    <a:pt x="1362" y="446"/>
                    <a:pt x="1362" y="446"/>
                  </a:cubicBezTo>
                  <a:cubicBezTo>
                    <a:pt x="1360" y="446"/>
                    <a:pt x="1359" y="445"/>
                    <a:pt x="1357" y="444"/>
                  </a:cubicBezTo>
                  <a:cubicBezTo>
                    <a:pt x="1358" y="444"/>
                    <a:pt x="1358" y="444"/>
                    <a:pt x="1358" y="444"/>
                  </a:cubicBezTo>
                  <a:cubicBezTo>
                    <a:pt x="1355" y="441"/>
                    <a:pt x="1355" y="441"/>
                    <a:pt x="1354" y="440"/>
                  </a:cubicBezTo>
                  <a:cubicBezTo>
                    <a:pt x="1354" y="439"/>
                    <a:pt x="1355" y="439"/>
                    <a:pt x="1355" y="438"/>
                  </a:cubicBezTo>
                  <a:cubicBezTo>
                    <a:pt x="1351" y="436"/>
                    <a:pt x="1350" y="436"/>
                    <a:pt x="1347" y="438"/>
                  </a:cubicBezTo>
                  <a:cubicBezTo>
                    <a:pt x="1349" y="440"/>
                    <a:pt x="1352" y="440"/>
                    <a:pt x="1353" y="442"/>
                  </a:cubicBezTo>
                  <a:cubicBezTo>
                    <a:pt x="1353" y="442"/>
                    <a:pt x="1353" y="442"/>
                    <a:pt x="1353" y="442"/>
                  </a:cubicBezTo>
                  <a:cubicBezTo>
                    <a:pt x="1354" y="442"/>
                    <a:pt x="1355" y="443"/>
                    <a:pt x="1356" y="444"/>
                  </a:cubicBezTo>
                  <a:cubicBezTo>
                    <a:pt x="1356" y="444"/>
                    <a:pt x="1355" y="444"/>
                    <a:pt x="1355" y="445"/>
                  </a:cubicBezTo>
                  <a:cubicBezTo>
                    <a:pt x="1354" y="444"/>
                    <a:pt x="1353" y="444"/>
                    <a:pt x="1353" y="442"/>
                  </a:cubicBezTo>
                  <a:cubicBezTo>
                    <a:pt x="1352" y="444"/>
                    <a:pt x="1352" y="444"/>
                    <a:pt x="1351" y="445"/>
                  </a:cubicBezTo>
                  <a:cubicBezTo>
                    <a:pt x="1351" y="445"/>
                    <a:pt x="1352" y="446"/>
                    <a:pt x="1352" y="446"/>
                  </a:cubicBezTo>
                  <a:cubicBezTo>
                    <a:pt x="1352" y="445"/>
                    <a:pt x="1353" y="445"/>
                    <a:pt x="1353" y="444"/>
                  </a:cubicBezTo>
                  <a:cubicBezTo>
                    <a:pt x="1353" y="445"/>
                    <a:pt x="1353" y="445"/>
                    <a:pt x="1354" y="445"/>
                  </a:cubicBezTo>
                  <a:cubicBezTo>
                    <a:pt x="1354" y="446"/>
                    <a:pt x="1353" y="446"/>
                    <a:pt x="1353" y="447"/>
                  </a:cubicBezTo>
                  <a:cubicBezTo>
                    <a:pt x="1354" y="447"/>
                    <a:pt x="1354" y="447"/>
                    <a:pt x="1355" y="447"/>
                  </a:cubicBezTo>
                  <a:cubicBezTo>
                    <a:pt x="1355" y="448"/>
                    <a:pt x="1354" y="448"/>
                    <a:pt x="1354" y="449"/>
                  </a:cubicBezTo>
                  <a:cubicBezTo>
                    <a:pt x="1354" y="449"/>
                    <a:pt x="1355" y="449"/>
                    <a:pt x="1355" y="449"/>
                  </a:cubicBezTo>
                  <a:cubicBezTo>
                    <a:pt x="1353" y="451"/>
                    <a:pt x="1353" y="451"/>
                    <a:pt x="1352" y="451"/>
                  </a:cubicBezTo>
                  <a:cubicBezTo>
                    <a:pt x="1352" y="451"/>
                    <a:pt x="1353" y="452"/>
                    <a:pt x="1353" y="452"/>
                  </a:cubicBezTo>
                  <a:cubicBezTo>
                    <a:pt x="1353" y="452"/>
                    <a:pt x="1353" y="453"/>
                    <a:pt x="1353" y="454"/>
                  </a:cubicBezTo>
                  <a:cubicBezTo>
                    <a:pt x="1352" y="453"/>
                    <a:pt x="1352" y="452"/>
                    <a:pt x="1351" y="452"/>
                  </a:cubicBezTo>
                  <a:cubicBezTo>
                    <a:pt x="1351" y="452"/>
                    <a:pt x="1351" y="453"/>
                    <a:pt x="1350" y="453"/>
                  </a:cubicBezTo>
                  <a:cubicBezTo>
                    <a:pt x="1349" y="452"/>
                    <a:pt x="1348" y="452"/>
                    <a:pt x="1347" y="451"/>
                  </a:cubicBezTo>
                  <a:cubicBezTo>
                    <a:pt x="1347" y="450"/>
                    <a:pt x="1348" y="449"/>
                    <a:pt x="1348" y="448"/>
                  </a:cubicBezTo>
                  <a:cubicBezTo>
                    <a:pt x="1348" y="447"/>
                    <a:pt x="1348" y="447"/>
                    <a:pt x="1348" y="447"/>
                  </a:cubicBezTo>
                  <a:cubicBezTo>
                    <a:pt x="1348" y="447"/>
                    <a:pt x="1348" y="446"/>
                    <a:pt x="1348" y="446"/>
                  </a:cubicBezTo>
                  <a:cubicBezTo>
                    <a:pt x="1344" y="447"/>
                    <a:pt x="1342" y="446"/>
                    <a:pt x="1340" y="444"/>
                  </a:cubicBezTo>
                  <a:cubicBezTo>
                    <a:pt x="1341" y="441"/>
                    <a:pt x="1341" y="439"/>
                    <a:pt x="1342" y="436"/>
                  </a:cubicBezTo>
                  <a:cubicBezTo>
                    <a:pt x="1342" y="435"/>
                    <a:pt x="1342" y="435"/>
                    <a:pt x="1342" y="435"/>
                  </a:cubicBezTo>
                  <a:cubicBezTo>
                    <a:pt x="1343" y="435"/>
                    <a:pt x="1343" y="435"/>
                    <a:pt x="1343" y="435"/>
                  </a:cubicBezTo>
                  <a:cubicBezTo>
                    <a:pt x="1342" y="434"/>
                    <a:pt x="1342" y="433"/>
                    <a:pt x="1342" y="433"/>
                  </a:cubicBezTo>
                  <a:cubicBezTo>
                    <a:pt x="1340" y="433"/>
                    <a:pt x="1340" y="433"/>
                    <a:pt x="1340" y="433"/>
                  </a:cubicBezTo>
                  <a:cubicBezTo>
                    <a:pt x="1340" y="432"/>
                    <a:pt x="1340" y="431"/>
                    <a:pt x="1340" y="430"/>
                  </a:cubicBezTo>
                  <a:cubicBezTo>
                    <a:pt x="1340" y="430"/>
                    <a:pt x="1340" y="430"/>
                    <a:pt x="1340" y="430"/>
                  </a:cubicBezTo>
                  <a:cubicBezTo>
                    <a:pt x="1339" y="429"/>
                    <a:pt x="1339" y="429"/>
                    <a:pt x="1339" y="429"/>
                  </a:cubicBezTo>
                  <a:cubicBezTo>
                    <a:pt x="1340" y="429"/>
                    <a:pt x="1341" y="428"/>
                    <a:pt x="1341" y="428"/>
                  </a:cubicBezTo>
                  <a:cubicBezTo>
                    <a:pt x="1342" y="424"/>
                    <a:pt x="1340" y="424"/>
                    <a:pt x="1336" y="421"/>
                  </a:cubicBezTo>
                  <a:cubicBezTo>
                    <a:pt x="1336" y="421"/>
                    <a:pt x="1336" y="420"/>
                    <a:pt x="1336" y="420"/>
                  </a:cubicBezTo>
                  <a:cubicBezTo>
                    <a:pt x="1335" y="420"/>
                    <a:pt x="1333" y="419"/>
                    <a:pt x="1331" y="420"/>
                  </a:cubicBezTo>
                  <a:cubicBezTo>
                    <a:pt x="1331" y="420"/>
                    <a:pt x="1331" y="420"/>
                    <a:pt x="1331" y="420"/>
                  </a:cubicBezTo>
                  <a:cubicBezTo>
                    <a:pt x="1331" y="420"/>
                    <a:pt x="1331" y="420"/>
                    <a:pt x="1331" y="419"/>
                  </a:cubicBezTo>
                  <a:cubicBezTo>
                    <a:pt x="1331" y="419"/>
                    <a:pt x="1331" y="419"/>
                    <a:pt x="1328" y="416"/>
                  </a:cubicBezTo>
                  <a:cubicBezTo>
                    <a:pt x="1329" y="414"/>
                    <a:pt x="1330" y="413"/>
                    <a:pt x="1331" y="411"/>
                  </a:cubicBezTo>
                  <a:cubicBezTo>
                    <a:pt x="1331" y="411"/>
                    <a:pt x="1331" y="411"/>
                    <a:pt x="1331" y="411"/>
                  </a:cubicBezTo>
                  <a:cubicBezTo>
                    <a:pt x="1331" y="411"/>
                    <a:pt x="1331" y="411"/>
                    <a:pt x="1331" y="411"/>
                  </a:cubicBezTo>
                  <a:cubicBezTo>
                    <a:pt x="1331" y="411"/>
                    <a:pt x="1332" y="410"/>
                    <a:pt x="1332" y="410"/>
                  </a:cubicBezTo>
                  <a:cubicBezTo>
                    <a:pt x="1332" y="410"/>
                    <a:pt x="1333" y="410"/>
                    <a:pt x="1334" y="410"/>
                  </a:cubicBezTo>
                  <a:cubicBezTo>
                    <a:pt x="1333" y="411"/>
                    <a:pt x="1333" y="411"/>
                    <a:pt x="1332" y="411"/>
                  </a:cubicBezTo>
                  <a:cubicBezTo>
                    <a:pt x="1334" y="412"/>
                    <a:pt x="1334" y="412"/>
                    <a:pt x="1334" y="412"/>
                  </a:cubicBezTo>
                  <a:cubicBezTo>
                    <a:pt x="1334" y="410"/>
                    <a:pt x="1334" y="409"/>
                    <a:pt x="1333" y="408"/>
                  </a:cubicBezTo>
                  <a:cubicBezTo>
                    <a:pt x="1335" y="408"/>
                    <a:pt x="1336" y="409"/>
                    <a:pt x="1337" y="410"/>
                  </a:cubicBezTo>
                  <a:cubicBezTo>
                    <a:pt x="1337" y="410"/>
                    <a:pt x="1337" y="410"/>
                    <a:pt x="1337" y="410"/>
                  </a:cubicBezTo>
                  <a:cubicBezTo>
                    <a:pt x="1339" y="410"/>
                    <a:pt x="1339" y="410"/>
                    <a:pt x="1339" y="410"/>
                  </a:cubicBezTo>
                  <a:cubicBezTo>
                    <a:pt x="1340" y="411"/>
                    <a:pt x="1340" y="411"/>
                    <a:pt x="1341" y="411"/>
                  </a:cubicBezTo>
                  <a:cubicBezTo>
                    <a:pt x="1342" y="412"/>
                    <a:pt x="1342" y="413"/>
                    <a:pt x="1343" y="413"/>
                  </a:cubicBezTo>
                  <a:cubicBezTo>
                    <a:pt x="1342" y="414"/>
                    <a:pt x="1341" y="414"/>
                    <a:pt x="1340" y="414"/>
                  </a:cubicBezTo>
                  <a:cubicBezTo>
                    <a:pt x="1339" y="415"/>
                    <a:pt x="1339" y="416"/>
                    <a:pt x="1339" y="418"/>
                  </a:cubicBezTo>
                  <a:cubicBezTo>
                    <a:pt x="1341" y="418"/>
                    <a:pt x="1342" y="421"/>
                    <a:pt x="1344" y="422"/>
                  </a:cubicBezTo>
                  <a:cubicBezTo>
                    <a:pt x="1346" y="421"/>
                    <a:pt x="1346" y="421"/>
                    <a:pt x="1348" y="419"/>
                  </a:cubicBezTo>
                  <a:cubicBezTo>
                    <a:pt x="1349" y="420"/>
                    <a:pt x="1348" y="421"/>
                    <a:pt x="1349" y="424"/>
                  </a:cubicBezTo>
                  <a:cubicBezTo>
                    <a:pt x="1349" y="424"/>
                    <a:pt x="1349" y="424"/>
                    <a:pt x="1349" y="424"/>
                  </a:cubicBezTo>
                  <a:cubicBezTo>
                    <a:pt x="1348" y="423"/>
                    <a:pt x="1348" y="423"/>
                    <a:pt x="1348" y="423"/>
                  </a:cubicBezTo>
                  <a:cubicBezTo>
                    <a:pt x="1350" y="423"/>
                    <a:pt x="1351" y="422"/>
                    <a:pt x="1352" y="422"/>
                  </a:cubicBezTo>
                  <a:cubicBezTo>
                    <a:pt x="1352" y="423"/>
                    <a:pt x="1352" y="424"/>
                    <a:pt x="1352" y="425"/>
                  </a:cubicBezTo>
                  <a:cubicBezTo>
                    <a:pt x="1351" y="425"/>
                    <a:pt x="1351" y="425"/>
                    <a:pt x="1350" y="425"/>
                  </a:cubicBezTo>
                  <a:cubicBezTo>
                    <a:pt x="1350" y="424"/>
                    <a:pt x="1350" y="424"/>
                    <a:pt x="1350" y="424"/>
                  </a:cubicBezTo>
                  <a:cubicBezTo>
                    <a:pt x="1349" y="425"/>
                    <a:pt x="1349" y="425"/>
                    <a:pt x="1349" y="425"/>
                  </a:cubicBezTo>
                  <a:cubicBezTo>
                    <a:pt x="1351" y="427"/>
                    <a:pt x="1352" y="429"/>
                    <a:pt x="1352" y="431"/>
                  </a:cubicBezTo>
                  <a:cubicBezTo>
                    <a:pt x="1353" y="433"/>
                    <a:pt x="1355" y="434"/>
                    <a:pt x="1357" y="434"/>
                  </a:cubicBezTo>
                  <a:cubicBezTo>
                    <a:pt x="1362" y="434"/>
                    <a:pt x="1362" y="437"/>
                    <a:pt x="1364" y="441"/>
                  </a:cubicBezTo>
                  <a:cubicBezTo>
                    <a:pt x="1365" y="439"/>
                    <a:pt x="1366" y="437"/>
                    <a:pt x="1368" y="437"/>
                  </a:cubicBezTo>
                  <a:cubicBezTo>
                    <a:pt x="1368" y="439"/>
                    <a:pt x="1369" y="440"/>
                    <a:pt x="1369" y="442"/>
                  </a:cubicBezTo>
                  <a:cubicBezTo>
                    <a:pt x="1371" y="442"/>
                    <a:pt x="1373" y="442"/>
                    <a:pt x="1375" y="442"/>
                  </a:cubicBezTo>
                  <a:cubicBezTo>
                    <a:pt x="1376" y="443"/>
                    <a:pt x="1376" y="444"/>
                    <a:pt x="1376" y="444"/>
                  </a:cubicBezTo>
                  <a:cubicBezTo>
                    <a:pt x="1377" y="443"/>
                    <a:pt x="1377" y="443"/>
                    <a:pt x="1377" y="443"/>
                  </a:cubicBezTo>
                  <a:cubicBezTo>
                    <a:pt x="1377" y="443"/>
                    <a:pt x="1377" y="442"/>
                    <a:pt x="1377" y="442"/>
                  </a:cubicBezTo>
                  <a:cubicBezTo>
                    <a:pt x="1377" y="442"/>
                    <a:pt x="1377" y="442"/>
                    <a:pt x="1377" y="442"/>
                  </a:cubicBezTo>
                  <a:cubicBezTo>
                    <a:pt x="1379" y="441"/>
                    <a:pt x="1381" y="440"/>
                    <a:pt x="1383" y="439"/>
                  </a:cubicBezTo>
                  <a:cubicBezTo>
                    <a:pt x="1383" y="441"/>
                    <a:pt x="1383" y="442"/>
                    <a:pt x="1384" y="444"/>
                  </a:cubicBezTo>
                  <a:cubicBezTo>
                    <a:pt x="1381" y="444"/>
                    <a:pt x="1378" y="446"/>
                    <a:pt x="1376" y="447"/>
                  </a:cubicBezTo>
                  <a:cubicBezTo>
                    <a:pt x="1376" y="449"/>
                    <a:pt x="1375" y="450"/>
                    <a:pt x="1375" y="451"/>
                  </a:cubicBezTo>
                  <a:cubicBezTo>
                    <a:pt x="1376" y="451"/>
                    <a:pt x="1376" y="451"/>
                    <a:pt x="1376" y="451"/>
                  </a:cubicBezTo>
                  <a:cubicBezTo>
                    <a:pt x="1376" y="451"/>
                    <a:pt x="1376" y="451"/>
                    <a:pt x="1376" y="451"/>
                  </a:cubicBezTo>
                  <a:cubicBezTo>
                    <a:pt x="1377" y="451"/>
                    <a:pt x="1377" y="450"/>
                    <a:pt x="1377" y="450"/>
                  </a:cubicBezTo>
                  <a:cubicBezTo>
                    <a:pt x="1377" y="451"/>
                    <a:pt x="1377" y="451"/>
                    <a:pt x="1377" y="451"/>
                  </a:cubicBezTo>
                  <a:cubicBezTo>
                    <a:pt x="1378" y="452"/>
                    <a:pt x="1379" y="452"/>
                    <a:pt x="1379" y="452"/>
                  </a:cubicBezTo>
                  <a:cubicBezTo>
                    <a:pt x="1379" y="453"/>
                    <a:pt x="1379" y="454"/>
                    <a:pt x="1379" y="454"/>
                  </a:cubicBezTo>
                  <a:cubicBezTo>
                    <a:pt x="1378" y="454"/>
                    <a:pt x="1378" y="453"/>
                    <a:pt x="1377" y="452"/>
                  </a:cubicBezTo>
                  <a:cubicBezTo>
                    <a:pt x="1377" y="452"/>
                    <a:pt x="1377" y="452"/>
                    <a:pt x="1377" y="452"/>
                  </a:cubicBezTo>
                  <a:cubicBezTo>
                    <a:pt x="1377" y="453"/>
                    <a:pt x="1377" y="453"/>
                    <a:pt x="1377" y="453"/>
                  </a:cubicBezTo>
                  <a:cubicBezTo>
                    <a:pt x="1377" y="454"/>
                    <a:pt x="1377" y="455"/>
                    <a:pt x="1377" y="456"/>
                  </a:cubicBezTo>
                  <a:cubicBezTo>
                    <a:pt x="1378" y="456"/>
                    <a:pt x="1379" y="456"/>
                    <a:pt x="1380" y="456"/>
                  </a:cubicBezTo>
                  <a:cubicBezTo>
                    <a:pt x="1380" y="453"/>
                    <a:pt x="1380" y="453"/>
                    <a:pt x="1381" y="452"/>
                  </a:cubicBezTo>
                  <a:cubicBezTo>
                    <a:pt x="1382" y="454"/>
                    <a:pt x="1381" y="457"/>
                    <a:pt x="1381" y="459"/>
                  </a:cubicBezTo>
                  <a:cubicBezTo>
                    <a:pt x="1381" y="459"/>
                    <a:pt x="1381" y="460"/>
                    <a:pt x="1382" y="460"/>
                  </a:cubicBezTo>
                  <a:cubicBezTo>
                    <a:pt x="1382" y="460"/>
                    <a:pt x="1382" y="459"/>
                    <a:pt x="1383" y="458"/>
                  </a:cubicBezTo>
                  <a:cubicBezTo>
                    <a:pt x="1383" y="459"/>
                    <a:pt x="1384" y="459"/>
                    <a:pt x="1385" y="460"/>
                  </a:cubicBezTo>
                  <a:cubicBezTo>
                    <a:pt x="1384" y="461"/>
                    <a:pt x="1384" y="461"/>
                    <a:pt x="1384" y="461"/>
                  </a:cubicBezTo>
                  <a:cubicBezTo>
                    <a:pt x="1386" y="461"/>
                    <a:pt x="1386" y="461"/>
                    <a:pt x="1386" y="461"/>
                  </a:cubicBezTo>
                  <a:cubicBezTo>
                    <a:pt x="1386" y="460"/>
                    <a:pt x="1386" y="460"/>
                    <a:pt x="1386" y="460"/>
                  </a:cubicBezTo>
                  <a:cubicBezTo>
                    <a:pt x="1387" y="461"/>
                    <a:pt x="1387" y="461"/>
                    <a:pt x="1388" y="461"/>
                  </a:cubicBezTo>
                  <a:cubicBezTo>
                    <a:pt x="1387" y="462"/>
                    <a:pt x="1387" y="462"/>
                    <a:pt x="1387" y="462"/>
                  </a:cubicBezTo>
                  <a:cubicBezTo>
                    <a:pt x="1387" y="464"/>
                    <a:pt x="1387" y="464"/>
                    <a:pt x="1387" y="464"/>
                  </a:cubicBezTo>
                  <a:cubicBezTo>
                    <a:pt x="1386" y="464"/>
                    <a:pt x="1386" y="464"/>
                    <a:pt x="1386" y="464"/>
                  </a:cubicBezTo>
                  <a:cubicBezTo>
                    <a:pt x="1386" y="467"/>
                    <a:pt x="1387" y="470"/>
                    <a:pt x="1388" y="471"/>
                  </a:cubicBezTo>
                  <a:cubicBezTo>
                    <a:pt x="1390" y="471"/>
                    <a:pt x="1390" y="471"/>
                    <a:pt x="1391" y="470"/>
                  </a:cubicBezTo>
                  <a:cubicBezTo>
                    <a:pt x="1392" y="470"/>
                    <a:pt x="1392" y="471"/>
                    <a:pt x="1393" y="471"/>
                  </a:cubicBezTo>
                  <a:cubicBezTo>
                    <a:pt x="1392" y="472"/>
                    <a:pt x="1391" y="472"/>
                    <a:pt x="1390" y="473"/>
                  </a:cubicBezTo>
                  <a:cubicBezTo>
                    <a:pt x="1391" y="473"/>
                    <a:pt x="1392" y="474"/>
                    <a:pt x="1393" y="475"/>
                  </a:cubicBezTo>
                  <a:cubicBezTo>
                    <a:pt x="1394" y="475"/>
                    <a:pt x="1394" y="475"/>
                    <a:pt x="1394" y="474"/>
                  </a:cubicBezTo>
                  <a:cubicBezTo>
                    <a:pt x="1395" y="475"/>
                    <a:pt x="1397" y="475"/>
                    <a:pt x="1397" y="476"/>
                  </a:cubicBezTo>
                  <a:cubicBezTo>
                    <a:pt x="1397" y="475"/>
                    <a:pt x="1397" y="475"/>
                    <a:pt x="1397" y="475"/>
                  </a:cubicBezTo>
                  <a:cubicBezTo>
                    <a:pt x="1397" y="475"/>
                    <a:pt x="1398" y="475"/>
                    <a:pt x="1398" y="475"/>
                  </a:cubicBezTo>
                  <a:cubicBezTo>
                    <a:pt x="1398" y="475"/>
                    <a:pt x="1399" y="475"/>
                    <a:pt x="1399" y="476"/>
                  </a:cubicBezTo>
                  <a:cubicBezTo>
                    <a:pt x="1400" y="475"/>
                    <a:pt x="1400" y="475"/>
                    <a:pt x="1401" y="475"/>
                  </a:cubicBezTo>
                  <a:cubicBezTo>
                    <a:pt x="1402" y="476"/>
                    <a:pt x="1402" y="476"/>
                    <a:pt x="1402" y="477"/>
                  </a:cubicBezTo>
                  <a:cubicBezTo>
                    <a:pt x="1400" y="477"/>
                    <a:pt x="1400" y="477"/>
                    <a:pt x="1400" y="477"/>
                  </a:cubicBezTo>
                  <a:cubicBezTo>
                    <a:pt x="1401" y="477"/>
                    <a:pt x="1401" y="477"/>
                    <a:pt x="1401" y="477"/>
                  </a:cubicBezTo>
                  <a:cubicBezTo>
                    <a:pt x="1400" y="478"/>
                    <a:pt x="1400" y="479"/>
                    <a:pt x="1399" y="480"/>
                  </a:cubicBezTo>
                  <a:cubicBezTo>
                    <a:pt x="1398" y="480"/>
                    <a:pt x="1398" y="480"/>
                    <a:pt x="1398" y="480"/>
                  </a:cubicBezTo>
                  <a:cubicBezTo>
                    <a:pt x="1399" y="481"/>
                    <a:pt x="1399" y="481"/>
                    <a:pt x="1399" y="481"/>
                  </a:cubicBezTo>
                  <a:cubicBezTo>
                    <a:pt x="1398" y="482"/>
                    <a:pt x="1397" y="482"/>
                    <a:pt x="1397" y="482"/>
                  </a:cubicBezTo>
                  <a:cubicBezTo>
                    <a:pt x="1396" y="482"/>
                    <a:pt x="1395" y="482"/>
                    <a:pt x="1395" y="481"/>
                  </a:cubicBezTo>
                  <a:cubicBezTo>
                    <a:pt x="1395" y="481"/>
                    <a:pt x="1395" y="480"/>
                    <a:pt x="1395" y="480"/>
                  </a:cubicBezTo>
                  <a:cubicBezTo>
                    <a:pt x="1395" y="479"/>
                    <a:pt x="1394" y="478"/>
                    <a:pt x="1393" y="478"/>
                  </a:cubicBezTo>
                  <a:cubicBezTo>
                    <a:pt x="1393" y="478"/>
                    <a:pt x="1393" y="478"/>
                    <a:pt x="1393" y="478"/>
                  </a:cubicBezTo>
                  <a:cubicBezTo>
                    <a:pt x="1392" y="478"/>
                    <a:pt x="1392" y="478"/>
                    <a:pt x="1392" y="478"/>
                  </a:cubicBezTo>
                  <a:cubicBezTo>
                    <a:pt x="1391" y="477"/>
                    <a:pt x="1391" y="477"/>
                    <a:pt x="1391" y="477"/>
                  </a:cubicBezTo>
                  <a:cubicBezTo>
                    <a:pt x="1390" y="478"/>
                    <a:pt x="1388" y="480"/>
                    <a:pt x="1387" y="481"/>
                  </a:cubicBezTo>
                  <a:cubicBezTo>
                    <a:pt x="1386" y="480"/>
                    <a:pt x="1386" y="480"/>
                    <a:pt x="1384" y="478"/>
                  </a:cubicBezTo>
                  <a:cubicBezTo>
                    <a:pt x="1384" y="478"/>
                    <a:pt x="1383" y="478"/>
                    <a:pt x="1382" y="478"/>
                  </a:cubicBezTo>
                  <a:cubicBezTo>
                    <a:pt x="1382" y="478"/>
                    <a:pt x="1382" y="478"/>
                    <a:pt x="1383" y="479"/>
                  </a:cubicBezTo>
                  <a:cubicBezTo>
                    <a:pt x="1383" y="480"/>
                    <a:pt x="1382" y="480"/>
                    <a:pt x="1382" y="481"/>
                  </a:cubicBezTo>
                  <a:cubicBezTo>
                    <a:pt x="1382" y="481"/>
                    <a:pt x="1383" y="481"/>
                    <a:pt x="1383" y="482"/>
                  </a:cubicBezTo>
                  <a:cubicBezTo>
                    <a:pt x="1383" y="481"/>
                    <a:pt x="1384" y="481"/>
                    <a:pt x="1384" y="481"/>
                  </a:cubicBezTo>
                  <a:cubicBezTo>
                    <a:pt x="1385" y="481"/>
                    <a:pt x="1386" y="482"/>
                    <a:pt x="1387" y="482"/>
                  </a:cubicBezTo>
                  <a:cubicBezTo>
                    <a:pt x="1387" y="483"/>
                    <a:pt x="1387" y="483"/>
                    <a:pt x="1387" y="483"/>
                  </a:cubicBezTo>
                  <a:cubicBezTo>
                    <a:pt x="1388" y="483"/>
                    <a:pt x="1388" y="483"/>
                    <a:pt x="1388" y="483"/>
                  </a:cubicBezTo>
                  <a:cubicBezTo>
                    <a:pt x="1388" y="483"/>
                    <a:pt x="1387" y="484"/>
                    <a:pt x="1387" y="484"/>
                  </a:cubicBezTo>
                  <a:cubicBezTo>
                    <a:pt x="1386" y="484"/>
                    <a:pt x="1386" y="484"/>
                    <a:pt x="1386" y="484"/>
                  </a:cubicBezTo>
                  <a:cubicBezTo>
                    <a:pt x="1386" y="486"/>
                    <a:pt x="1386" y="486"/>
                    <a:pt x="1386" y="486"/>
                  </a:cubicBezTo>
                  <a:cubicBezTo>
                    <a:pt x="1385" y="485"/>
                    <a:pt x="1385" y="485"/>
                    <a:pt x="1385" y="485"/>
                  </a:cubicBezTo>
                  <a:cubicBezTo>
                    <a:pt x="1384" y="486"/>
                    <a:pt x="1384" y="486"/>
                    <a:pt x="1384" y="486"/>
                  </a:cubicBezTo>
                  <a:cubicBezTo>
                    <a:pt x="1383" y="484"/>
                    <a:pt x="1382" y="484"/>
                    <a:pt x="1381" y="483"/>
                  </a:cubicBezTo>
                  <a:cubicBezTo>
                    <a:pt x="1381" y="483"/>
                    <a:pt x="1381" y="483"/>
                    <a:pt x="1381" y="483"/>
                  </a:cubicBezTo>
                  <a:cubicBezTo>
                    <a:pt x="1380" y="482"/>
                    <a:pt x="1380" y="482"/>
                    <a:pt x="1380" y="482"/>
                  </a:cubicBezTo>
                  <a:cubicBezTo>
                    <a:pt x="1376" y="483"/>
                    <a:pt x="1376" y="483"/>
                    <a:pt x="1376" y="483"/>
                  </a:cubicBezTo>
                  <a:cubicBezTo>
                    <a:pt x="1376" y="482"/>
                    <a:pt x="1376" y="481"/>
                    <a:pt x="1375" y="479"/>
                  </a:cubicBezTo>
                  <a:cubicBezTo>
                    <a:pt x="1376" y="479"/>
                    <a:pt x="1376" y="479"/>
                    <a:pt x="1376" y="479"/>
                  </a:cubicBezTo>
                  <a:cubicBezTo>
                    <a:pt x="1376" y="478"/>
                    <a:pt x="1375" y="478"/>
                    <a:pt x="1374" y="478"/>
                  </a:cubicBezTo>
                  <a:cubicBezTo>
                    <a:pt x="1374" y="479"/>
                    <a:pt x="1373" y="480"/>
                    <a:pt x="1372" y="480"/>
                  </a:cubicBezTo>
                  <a:cubicBezTo>
                    <a:pt x="1373" y="481"/>
                    <a:pt x="1373" y="481"/>
                    <a:pt x="1373" y="481"/>
                  </a:cubicBezTo>
                  <a:cubicBezTo>
                    <a:pt x="1372" y="481"/>
                    <a:pt x="1371" y="480"/>
                    <a:pt x="1369" y="480"/>
                  </a:cubicBezTo>
                  <a:cubicBezTo>
                    <a:pt x="1369" y="480"/>
                    <a:pt x="1369" y="481"/>
                    <a:pt x="1369" y="481"/>
                  </a:cubicBezTo>
                  <a:cubicBezTo>
                    <a:pt x="1368" y="481"/>
                    <a:pt x="1368" y="481"/>
                    <a:pt x="1368" y="481"/>
                  </a:cubicBezTo>
                  <a:cubicBezTo>
                    <a:pt x="1368" y="481"/>
                    <a:pt x="1368" y="481"/>
                    <a:pt x="1368" y="481"/>
                  </a:cubicBezTo>
                  <a:cubicBezTo>
                    <a:pt x="1366" y="484"/>
                    <a:pt x="1364" y="487"/>
                    <a:pt x="1362" y="489"/>
                  </a:cubicBezTo>
                  <a:cubicBezTo>
                    <a:pt x="1363" y="491"/>
                    <a:pt x="1363" y="491"/>
                    <a:pt x="1363" y="491"/>
                  </a:cubicBezTo>
                  <a:cubicBezTo>
                    <a:pt x="1363" y="491"/>
                    <a:pt x="1363" y="491"/>
                    <a:pt x="1363" y="491"/>
                  </a:cubicBezTo>
                  <a:cubicBezTo>
                    <a:pt x="1363" y="491"/>
                    <a:pt x="1363" y="492"/>
                    <a:pt x="1362" y="492"/>
                  </a:cubicBezTo>
                  <a:cubicBezTo>
                    <a:pt x="1362" y="492"/>
                    <a:pt x="1362" y="492"/>
                    <a:pt x="1362" y="492"/>
                  </a:cubicBezTo>
                  <a:cubicBezTo>
                    <a:pt x="1361" y="493"/>
                    <a:pt x="1361" y="493"/>
                    <a:pt x="1361" y="493"/>
                  </a:cubicBezTo>
                  <a:cubicBezTo>
                    <a:pt x="1362" y="493"/>
                    <a:pt x="1362" y="493"/>
                    <a:pt x="1362" y="493"/>
                  </a:cubicBezTo>
                  <a:cubicBezTo>
                    <a:pt x="1363" y="493"/>
                    <a:pt x="1363" y="492"/>
                    <a:pt x="1364" y="492"/>
                  </a:cubicBezTo>
                  <a:cubicBezTo>
                    <a:pt x="1365" y="493"/>
                    <a:pt x="1365" y="493"/>
                    <a:pt x="1365" y="493"/>
                  </a:cubicBezTo>
                  <a:cubicBezTo>
                    <a:pt x="1366" y="492"/>
                    <a:pt x="1366" y="492"/>
                    <a:pt x="1366" y="492"/>
                  </a:cubicBezTo>
                  <a:cubicBezTo>
                    <a:pt x="1367" y="492"/>
                    <a:pt x="1367" y="492"/>
                    <a:pt x="1367" y="492"/>
                  </a:cubicBezTo>
                  <a:cubicBezTo>
                    <a:pt x="1369" y="491"/>
                    <a:pt x="1369" y="491"/>
                    <a:pt x="1369" y="491"/>
                  </a:cubicBezTo>
                  <a:cubicBezTo>
                    <a:pt x="1370" y="491"/>
                    <a:pt x="1371" y="492"/>
                    <a:pt x="1371" y="493"/>
                  </a:cubicBezTo>
                  <a:cubicBezTo>
                    <a:pt x="1371" y="496"/>
                    <a:pt x="1371" y="496"/>
                    <a:pt x="1371" y="496"/>
                  </a:cubicBezTo>
                  <a:cubicBezTo>
                    <a:pt x="1372" y="496"/>
                    <a:pt x="1372" y="496"/>
                    <a:pt x="1373" y="497"/>
                  </a:cubicBezTo>
                  <a:cubicBezTo>
                    <a:pt x="1374" y="497"/>
                    <a:pt x="1374" y="497"/>
                    <a:pt x="1374" y="497"/>
                  </a:cubicBezTo>
                  <a:cubicBezTo>
                    <a:pt x="1375" y="496"/>
                    <a:pt x="1375" y="496"/>
                    <a:pt x="1375" y="496"/>
                  </a:cubicBezTo>
                  <a:cubicBezTo>
                    <a:pt x="1375" y="496"/>
                    <a:pt x="1376" y="496"/>
                    <a:pt x="1376" y="497"/>
                  </a:cubicBezTo>
                  <a:cubicBezTo>
                    <a:pt x="1375" y="497"/>
                    <a:pt x="1375" y="497"/>
                    <a:pt x="1375" y="497"/>
                  </a:cubicBezTo>
                  <a:cubicBezTo>
                    <a:pt x="1376" y="498"/>
                    <a:pt x="1376" y="498"/>
                    <a:pt x="1376" y="498"/>
                  </a:cubicBezTo>
                  <a:cubicBezTo>
                    <a:pt x="1377" y="498"/>
                    <a:pt x="1377" y="498"/>
                    <a:pt x="1377" y="498"/>
                  </a:cubicBezTo>
                  <a:cubicBezTo>
                    <a:pt x="1376" y="499"/>
                    <a:pt x="1376" y="499"/>
                    <a:pt x="1376" y="499"/>
                  </a:cubicBezTo>
                  <a:cubicBezTo>
                    <a:pt x="1375" y="499"/>
                    <a:pt x="1374" y="499"/>
                    <a:pt x="1374" y="499"/>
                  </a:cubicBezTo>
                  <a:cubicBezTo>
                    <a:pt x="1373" y="499"/>
                    <a:pt x="1373" y="500"/>
                    <a:pt x="1373" y="501"/>
                  </a:cubicBezTo>
                  <a:cubicBezTo>
                    <a:pt x="1373" y="501"/>
                    <a:pt x="1373" y="502"/>
                    <a:pt x="1374" y="502"/>
                  </a:cubicBezTo>
                  <a:cubicBezTo>
                    <a:pt x="1373" y="502"/>
                    <a:pt x="1372" y="503"/>
                    <a:pt x="1372" y="504"/>
                  </a:cubicBezTo>
                  <a:cubicBezTo>
                    <a:pt x="1373" y="504"/>
                    <a:pt x="1373" y="505"/>
                    <a:pt x="1374" y="505"/>
                  </a:cubicBezTo>
                  <a:cubicBezTo>
                    <a:pt x="1374" y="505"/>
                    <a:pt x="1374" y="505"/>
                    <a:pt x="1374" y="505"/>
                  </a:cubicBezTo>
                  <a:cubicBezTo>
                    <a:pt x="1375" y="506"/>
                    <a:pt x="1376" y="507"/>
                    <a:pt x="1377" y="507"/>
                  </a:cubicBezTo>
                  <a:cubicBezTo>
                    <a:pt x="1377" y="506"/>
                    <a:pt x="1377" y="505"/>
                    <a:pt x="1377" y="505"/>
                  </a:cubicBezTo>
                  <a:cubicBezTo>
                    <a:pt x="1377" y="504"/>
                    <a:pt x="1378" y="504"/>
                    <a:pt x="1378" y="503"/>
                  </a:cubicBezTo>
                  <a:cubicBezTo>
                    <a:pt x="1378" y="502"/>
                    <a:pt x="1378" y="502"/>
                    <a:pt x="1378" y="501"/>
                  </a:cubicBezTo>
                  <a:cubicBezTo>
                    <a:pt x="1378" y="501"/>
                    <a:pt x="1379" y="501"/>
                    <a:pt x="1379" y="502"/>
                  </a:cubicBezTo>
                  <a:cubicBezTo>
                    <a:pt x="1381" y="499"/>
                    <a:pt x="1381" y="499"/>
                    <a:pt x="1381" y="499"/>
                  </a:cubicBezTo>
                  <a:cubicBezTo>
                    <a:pt x="1382" y="499"/>
                    <a:pt x="1382" y="499"/>
                    <a:pt x="1382" y="499"/>
                  </a:cubicBezTo>
                  <a:cubicBezTo>
                    <a:pt x="1382" y="498"/>
                    <a:pt x="1382" y="498"/>
                    <a:pt x="1382" y="498"/>
                  </a:cubicBezTo>
                  <a:cubicBezTo>
                    <a:pt x="1382" y="498"/>
                    <a:pt x="1382" y="498"/>
                    <a:pt x="1382" y="498"/>
                  </a:cubicBezTo>
                  <a:cubicBezTo>
                    <a:pt x="1383" y="498"/>
                    <a:pt x="1383" y="499"/>
                    <a:pt x="1383" y="499"/>
                  </a:cubicBezTo>
                  <a:cubicBezTo>
                    <a:pt x="1383" y="500"/>
                    <a:pt x="1383" y="500"/>
                    <a:pt x="1383" y="500"/>
                  </a:cubicBezTo>
                  <a:cubicBezTo>
                    <a:pt x="1383" y="501"/>
                    <a:pt x="1383" y="501"/>
                    <a:pt x="1384" y="502"/>
                  </a:cubicBezTo>
                  <a:cubicBezTo>
                    <a:pt x="1383" y="503"/>
                    <a:pt x="1382" y="504"/>
                    <a:pt x="1383" y="505"/>
                  </a:cubicBezTo>
                  <a:cubicBezTo>
                    <a:pt x="1384" y="505"/>
                    <a:pt x="1384" y="506"/>
                    <a:pt x="1386" y="507"/>
                  </a:cubicBezTo>
                  <a:cubicBezTo>
                    <a:pt x="1386" y="507"/>
                    <a:pt x="1385" y="507"/>
                    <a:pt x="1384" y="507"/>
                  </a:cubicBezTo>
                  <a:cubicBezTo>
                    <a:pt x="1383" y="509"/>
                    <a:pt x="1383" y="509"/>
                    <a:pt x="1383" y="509"/>
                  </a:cubicBezTo>
                  <a:cubicBezTo>
                    <a:pt x="1382" y="510"/>
                    <a:pt x="1382" y="510"/>
                    <a:pt x="1382" y="510"/>
                  </a:cubicBezTo>
                  <a:cubicBezTo>
                    <a:pt x="1384" y="510"/>
                    <a:pt x="1384" y="510"/>
                    <a:pt x="1386" y="509"/>
                  </a:cubicBezTo>
                  <a:cubicBezTo>
                    <a:pt x="1387" y="509"/>
                    <a:pt x="1388" y="510"/>
                    <a:pt x="1389" y="510"/>
                  </a:cubicBezTo>
                  <a:cubicBezTo>
                    <a:pt x="1389" y="511"/>
                    <a:pt x="1388" y="512"/>
                    <a:pt x="1388" y="512"/>
                  </a:cubicBezTo>
                  <a:cubicBezTo>
                    <a:pt x="1388" y="512"/>
                    <a:pt x="1389" y="513"/>
                    <a:pt x="1389" y="513"/>
                  </a:cubicBezTo>
                  <a:cubicBezTo>
                    <a:pt x="1389" y="512"/>
                    <a:pt x="1389" y="512"/>
                    <a:pt x="1389" y="512"/>
                  </a:cubicBezTo>
                  <a:cubicBezTo>
                    <a:pt x="1390" y="512"/>
                    <a:pt x="1390" y="512"/>
                    <a:pt x="1390" y="512"/>
                  </a:cubicBezTo>
                  <a:cubicBezTo>
                    <a:pt x="1391" y="512"/>
                    <a:pt x="1391" y="512"/>
                    <a:pt x="1392" y="511"/>
                  </a:cubicBezTo>
                  <a:cubicBezTo>
                    <a:pt x="1392" y="511"/>
                    <a:pt x="1393" y="512"/>
                    <a:pt x="1393" y="512"/>
                  </a:cubicBezTo>
                  <a:cubicBezTo>
                    <a:pt x="1393" y="512"/>
                    <a:pt x="1394" y="512"/>
                    <a:pt x="1394" y="511"/>
                  </a:cubicBezTo>
                  <a:cubicBezTo>
                    <a:pt x="1394" y="510"/>
                    <a:pt x="1393" y="510"/>
                    <a:pt x="1393" y="509"/>
                  </a:cubicBezTo>
                  <a:cubicBezTo>
                    <a:pt x="1393" y="508"/>
                    <a:pt x="1393" y="508"/>
                    <a:pt x="1393" y="508"/>
                  </a:cubicBezTo>
                  <a:cubicBezTo>
                    <a:pt x="1392" y="508"/>
                    <a:pt x="1392" y="508"/>
                    <a:pt x="1392" y="508"/>
                  </a:cubicBezTo>
                  <a:cubicBezTo>
                    <a:pt x="1392" y="508"/>
                    <a:pt x="1392" y="508"/>
                    <a:pt x="1392" y="508"/>
                  </a:cubicBezTo>
                  <a:cubicBezTo>
                    <a:pt x="1392" y="507"/>
                    <a:pt x="1392" y="507"/>
                    <a:pt x="1393" y="507"/>
                  </a:cubicBezTo>
                  <a:cubicBezTo>
                    <a:pt x="1393" y="507"/>
                    <a:pt x="1393" y="507"/>
                    <a:pt x="1393" y="507"/>
                  </a:cubicBezTo>
                  <a:cubicBezTo>
                    <a:pt x="1393" y="507"/>
                    <a:pt x="1393" y="507"/>
                    <a:pt x="1393" y="507"/>
                  </a:cubicBezTo>
                  <a:cubicBezTo>
                    <a:pt x="1393" y="506"/>
                    <a:pt x="1392" y="506"/>
                    <a:pt x="1392" y="505"/>
                  </a:cubicBezTo>
                  <a:cubicBezTo>
                    <a:pt x="1392" y="505"/>
                    <a:pt x="1393" y="504"/>
                    <a:pt x="1393" y="504"/>
                  </a:cubicBezTo>
                  <a:cubicBezTo>
                    <a:pt x="1390" y="502"/>
                    <a:pt x="1390" y="502"/>
                    <a:pt x="1390" y="502"/>
                  </a:cubicBezTo>
                  <a:cubicBezTo>
                    <a:pt x="1390" y="503"/>
                    <a:pt x="1390" y="503"/>
                    <a:pt x="1390" y="503"/>
                  </a:cubicBezTo>
                  <a:cubicBezTo>
                    <a:pt x="1390" y="503"/>
                    <a:pt x="1389" y="504"/>
                    <a:pt x="1388" y="504"/>
                  </a:cubicBezTo>
                  <a:cubicBezTo>
                    <a:pt x="1388" y="504"/>
                    <a:pt x="1388" y="504"/>
                    <a:pt x="1388" y="504"/>
                  </a:cubicBezTo>
                  <a:cubicBezTo>
                    <a:pt x="1387" y="505"/>
                    <a:pt x="1387" y="505"/>
                    <a:pt x="1387" y="505"/>
                  </a:cubicBezTo>
                  <a:cubicBezTo>
                    <a:pt x="1386" y="505"/>
                    <a:pt x="1386" y="504"/>
                    <a:pt x="1385" y="504"/>
                  </a:cubicBezTo>
                  <a:cubicBezTo>
                    <a:pt x="1385" y="504"/>
                    <a:pt x="1386" y="503"/>
                    <a:pt x="1386" y="503"/>
                  </a:cubicBezTo>
                  <a:cubicBezTo>
                    <a:pt x="1386" y="503"/>
                    <a:pt x="1386" y="503"/>
                    <a:pt x="1386" y="503"/>
                  </a:cubicBezTo>
                  <a:cubicBezTo>
                    <a:pt x="1386" y="503"/>
                    <a:pt x="1385" y="502"/>
                    <a:pt x="1384" y="502"/>
                  </a:cubicBezTo>
                  <a:cubicBezTo>
                    <a:pt x="1387" y="501"/>
                    <a:pt x="1387" y="501"/>
                    <a:pt x="1389" y="501"/>
                  </a:cubicBezTo>
                  <a:cubicBezTo>
                    <a:pt x="1389" y="501"/>
                    <a:pt x="1389" y="501"/>
                    <a:pt x="1389" y="501"/>
                  </a:cubicBezTo>
                  <a:cubicBezTo>
                    <a:pt x="1390" y="499"/>
                    <a:pt x="1392" y="499"/>
                    <a:pt x="1394" y="499"/>
                  </a:cubicBezTo>
                  <a:cubicBezTo>
                    <a:pt x="1392" y="498"/>
                    <a:pt x="1392" y="498"/>
                    <a:pt x="1392" y="498"/>
                  </a:cubicBezTo>
                  <a:cubicBezTo>
                    <a:pt x="1392" y="498"/>
                    <a:pt x="1392" y="498"/>
                    <a:pt x="1391" y="499"/>
                  </a:cubicBezTo>
                  <a:cubicBezTo>
                    <a:pt x="1390" y="498"/>
                    <a:pt x="1388" y="497"/>
                    <a:pt x="1387" y="496"/>
                  </a:cubicBezTo>
                  <a:cubicBezTo>
                    <a:pt x="1387" y="496"/>
                    <a:pt x="1387" y="496"/>
                    <a:pt x="1387" y="496"/>
                  </a:cubicBezTo>
                  <a:cubicBezTo>
                    <a:pt x="1387" y="496"/>
                    <a:pt x="1387" y="496"/>
                    <a:pt x="1387" y="496"/>
                  </a:cubicBezTo>
                  <a:cubicBezTo>
                    <a:pt x="1388" y="497"/>
                    <a:pt x="1388" y="497"/>
                    <a:pt x="1388" y="497"/>
                  </a:cubicBezTo>
                  <a:cubicBezTo>
                    <a:pt x="1387" y="498"/>
                    <a:pt x="1386" y="498"/>
                    <a:pt x="1386" y="498"/>
                  </a:cubicBezTo>
                  <a:cubicBezTo>
                    <a:pt x="1384" y="496"/>
                    <a:pt x="1382" y="495"/>
                    <a:pt x="1379" y="493"/>
                  </a:cubicBezTo>
                  <a:cubicBezTo>
                    <a:pt x="1380" y="492"/>
                    <a:pt x="1380" y="492"/>
                    <a:pt x="1381" y="492"/>
                  </a:cubicBezTo>
                  <a:cubicBezTo>
                    <a:pt x="1381" y="493"/>
                    <a:pt x="1381" y="493"/>
                    <a:pt x="1381" y="493"/>
                  </a:cubicBezTo>
                  <a:cubicBezTo>
                    <a:pt x="1384" y="491"/>
                    <a:pt x="1385" y="493"/>
                    <a:pt x="1388" y="494"/>
                  </a:cubicBezTo>
                  <a:cubicBezTo>
                    <a:pt x="1388" y="494"/>
                    <a:pt x="1388" y="494"/>
                    <a:pt x="1388" y="493"/>
                  </a:cubicBezTo>
                  <a:cubicBezTo>
                    <a:pt x="1388" y="493"/>
                    <a:pt x="1389" y="492"/>
                    <a:pt x="1389" y="492"/>
                  </a:cubicBezTo>
                  <a:cubicBezTo>
                    <a:pt x="1390" y="493"/>
                    <a:pt x="1390" y="493"/>
                    <a:pt x="1391" y="494"/>
                  </a:cubicBezTo>
                  <a:cubicBezTo>
                    <a:pt x="1390" y="494"/>
                    <a:pt x="1389" y="495"/>
                    <a:pt x="1388" y="496"/>
                  </a:cubicBezTo>
                  <a:cubicBezTo>
                    <a:pt x="1389" y="496"/>
                    <a:pt x="1390" y="497"/>
                    <a:pt x="1391" y="497"/>
                  </a:cubicBezTo>
                  <a:cubicBezTo>
                    <a:pt x="1392" y="497"/>
                    <a:pt x="1392" y="497"/>
                    <a:pt x="1392" y="496"/>
                  </a:cubicBezTo>
                  <a:cubicBezTo>
                    <a:pt x="1391" y="496"/>
                    <a:pt x="1391" y="496"/>
                    <a:pt x="1391" y="496"/>
                  </a:cubicBezTo>
                  <a:cubicBezTo>
                    <a:pt x="1392" y="488"/>
                    <a:pt x="1399" y="492"/>
                    <a:pt x="1403" y="489"/>
                  </a:cubicBezTo>
                  <a:cubicBezTo>
                    <a:pt x="1403" y="488"/>
                    <a:pt x="1403" y="488"/>
                    <a:pt x="1403" y="488"/>
                  </a:cubicBezTo>
                  <a:cubicBezTo>
                    <a:pt x="1403" y="488"/>
                    <a:pt x="1404" y="488"/>
                    <a:pt x="1404" y="488"/>
                  </a:cubicBezTo>
                  <a:cubicBezTo>
                    <a:pt x="1404" y="488"/>
                    <a:pt x="1404" y="488"/>
                    <a:pt x="1404" y="488"/>
                  </a:cubicBezTo>
                  <a:cubicBezTo>
                    <a:pt x="1405" y="488"/>
                    <a:pt x="1405" y="488"/>
                    <a:pt x="1405" y="488"/>
                  </a:cubicBezTo>
                  <a:cubicBezTo>
                    <a:pt x="1405" y="488"/>
                    <a:pt x="1405" y="488"/>
                    <a:pt x="1406" y="487"/>
                  </a:cubicBezTo>
                  <a:cubicBezTo>
                    <a:pt x="1407" y="488"/>
                    <a:pt x="1408" y="488"/>
                    <a:pt x="1409" y="489"/>
                  </a:cubicBezTo>
                  <a:cubicBezTo>
                    <a:pt x="1407" y="489"/>
                    <a:pt x="1407" y="489"/>
                    <a:pt x="1407" y="489"/>
                  </a:cubicBezTo>
                  <a:cubicBezTo>
                    <a:pt x="1407" y="490"/>
                    <a:pt x="1407" y="490"/>
                    <a:pt x="1407" y="490"/>
                  </a:cubicBezTo>
                  <a:cubicBezTo>
                    <a:pt x="1407" y="491"/>
                    <a:pt x="1407" y="491"/>
                    <a:pt x="1407" y="491"/>
                  </a:cubicBezTo>
                  <a:cubicBezTo>
                    <a:pt x="1406" y="491"/>
                    <a:pt x="1406" y="491"/>
                    <a:pt x="1406" y="491"/>
                  </a:cubicBezTo>
                  <a:cubicBezTo>
                    <a:pt x="1404" y="493"/>
                    <a:pt x="1404" y="493"/>
                    <a:pt x="1404" y="493"/>
                  </a:cubicBezTo>
                  <a:cubicBezTo>
                    <a:pt x="1402" y="493"/>
                    <a:pt x="1402" y="494"/>
                    <a:pt x="1400" y="495"/>
                  </a:cubicBezTo>
                  <a:cubicBezTo>
                    <a:pt x="1400" y="495"/>
                    <a:pt x="1399" y="495"/>
                    <a:pt x="1399" y="495"/>
                  </a:cubicBezTo>
                  <a:cubicBezTo>
                    <a:pt x="1398" y="496"/>
                    <a:pt x="1398" y="496"/>
                    <a:pt x="1398" y="496"/>
                  </a:cubicBezTo>
                  <a:cubicBezTo>
                    <a:pt x="1398" y="496"/>
                    <a:pt x="1398" y="496"/>
                    <a:pt x="1398" y="496"/>
                  </a:cubicBezTo>
                  <a:cubicBezTo>
                    <a:pt x="1397" y="496"/>
                    <a:pt x="1397" y="496"/>
                    <a:pt x="1396" y="496"/>
                  </a:cubicBezTo>
                  <a:cubicBezTo>
                    <a:pt x="1397" y="497"/>
                    <a:pt x="1398" y="498"/>
                    <a:pt x="1398" y="499"/>
                  </a:cubicBezTo>
                  <a:cubicBezTo>
                    <a:pt x="1395" y="501"/>
                    <a:pt x="1395" y="501"/>
                    <a:pt x="1395" y="501"/>
                  </a:cubicBezTo>
                  <a:cubicBezTo>
                    <a:pt x="1395" y="501"/>
                    <a:pt x="1395" y="501"/>
                    <a:pt x="1395" y="501"/>
                  </a:cubicBezTo>
                  <a:cubicBezTo>
                    <a:pt x="1395" y="501"/>
                    <a:pt x="1395" y="501"/>
                    <a:pt x="1395" y="501"/>
                  </a:cubicBezTo>
                  <a:cubicBezTo>
                    <a:pt x="1394" y="501"/>
                    <a:pt x="1394" y="501"/>
                    <a:pt x="1394" y="501"/>
                  </a:cubicBezTo>
                  <a:cubicBezTo>
                    <a:pt x="1393" y="502"/>
                    <a:pt x="1393" y="502"/>
                    <a:pt x="1392" y="502"/>
                  </a:cubicBezTo>
                  <a:cubicBezTo>
                    <a:pt x="1392" y="503"/>
                    <a:pt x="1393" y="503"/>
                    <a:pt x="1393" y="503"/>
                  </a:cubicBezTo>
                  <a:cubicBezTo>
                    <a:pt x="1393" y="503"/>
                    <a:pt x="1393" y="503"/>
                    <a:pt x="1393" y="503"/>
                  </a:cubicBezTo>
                  <a:cubicBezTo>
                    <a:pt x="1393" y="503"/>
                    <a:pt x="1393" y="503"/>
                    <a:pt x="1393" y="503"/>
                  </a:cubicBezTo>
                  <a:cubicBezTo>
                    <a:pt x="1394" y="502"/>
                    <a:pt x="1395" y="502"/>
                    <a:pt x="1397" y="502"/>
                  </a:cubicBezTo>
                  <a:cubicBezTo>
                    <a:pt x="1398" y="501"/>
                    <a:pt x="1399" y="501"/>
                    <a:pt x="1400" y="499"/>
                  </a:cubicBezTo>
                  <a:cubicBezTo>
                    <a:pt x="1400" y="500"/>
                    <a:pt x="1400" y="500"/>
                    <a:pt x="1400" y="500"/>
                  </a:cubicBezTo>
                  <a:cubicBezTo>
                    <a:pt x="1402" y="498"/>
                    <a:pt x="1403" y="499"/>
                    <a:pt x="1405" y="501"/>
                  </a:cubicBezTo>
                  <a:cubicBezTo>
                    <a:pt x="1406" y="499"/>
                    <a:pt x="1407" y="498"/>
                    <a:pt x="1408" y="497"/>
                  </a:cubicBezTo>
                  <a:cubicBezTo>
                    <a:pt x="1408" y="495"/>
                    <a:pt x="1408" y="495"/>
                    <a:pt x="1409" y="493"/>
                  </a:cubicBezTo>
                  <a:cubicBezTo>
                    <a:pt x="1411" y="496"/>
                    <a:pt x="1411" y="496"/>
                    <a:pt x="1414" y="496"/>
                  </a:cubicBezTo>
                  <a:cubicBezTo>
                    <a:pt x="1414" y="496"/>
                    <a:pt x="1414" y="496"/>
                    <a:pt x="1416" y="493"/>
                  </a:cubicBezTo>
                  <a:cubicBezTo>
                    <a:pt x="1414" y="491"/>
                    <a:pt x="1414" y="491"/>
                    <a:pt x="1414" y="491"/>
                  </a:cubicBezTo>
                  <a:cubicBezTo>
                    <a:pt x="1415" y="491"/>
                    <a:pt x="1415" y="490"/>
                    <a:pt x="1415" y="490"/>
                  </a:cubicBezTo>
                  <a:cubicBezTo>
                    <a:pt x="1415" y="491"/>
                    <a:pt x="1415" y="491"/>
                    <a:pt x="1415" y="491"/>
                  </a:cubicBezTo>
                  <a:cubicBezTo>
                    <a:pt x="1416" y="489"/>
                    <a:pt x="1416" y="489"/>
                    <a:pt x="1416" y="489"/>
                  </a:cubicBezTo>
                  <a:cubicBezTo>
                    <a:pt x="1416" y="489"/>
                    <a:pt x="1416" y="489"/>
                    <a:pt x="1416" y="489"/>
                  </a:cubicBezTo>
                  <a:cubicBezTo>
                    <a:pt x="1416" y="488"/>
                    <a:pt x="1416" y="488"/>
                    <a:pt x="1417" y="488"/>
                  </a:cubicBezTo>
                  <a:cubicBezTo>
                    <a:pt x="1417" y="488"/>
                    <a:pt x="1417" y="488"/>
                    <a:pt x="1417" y="488"/>
                  </a:cubicBezTo>
                  <a:cubicBezTo>
                    <a:pt x="1419" y="487"/>
                    <a:pt x="1419" y="487"/>
                    <a:pt x="1419" y="487"/>
                  </a:cubicBezTo>
                  <a:cubicBezTo>
                    <a:pt x="1418" y="486"/>
                    <a:pt x="1418" y="486"/>
                    <a:pt x="1418" y="486"/>
                  </a:cubicBezTo>
                  <a:cubicBezTo>
                    <a:pt x="1418" y="486"/>
                    <a:pt x="1419" y="486"/>
                    <a:pt x="1419" y="485"/>
                  </a:cubicBezTo>
                  <a:cubicBezTo>
                    <a:pt x="1419" y="486"/>
                    <a:pt x="1419" y="486"/>
                    <a:pt x="1419" y="486"/>
                  </a:cubicBezTo>
                  <a:cubicBezTo>
                    <a:pt x="1422" y="482"/>
                    <a:pt x="1422" y="482"/>
                    <a:pt x="1422" y="482"/>
                  </a:cubicBezTo>
                  <a:cubicBezTo>
                    <a:pt x="1425" y="483"/>
                    <a:pt x="1426" y="483"/>
                    <a:pt x="1428" y="485"/>
                  </a:cubicBezTo>
                  <a:cubicBezTo>
                    <a:pt x="1426" y="488"/>
                    <a:pt x="1426" y="488"/>
                    <a:pt x="1426" y="488"/>
                  </a:cubicBezTo>
                  <a:cubicBezTo>
                    <a:pt x="1426" y="488"/>
                    <a:pt x="1426" y="488"/>
                    <a:pt x="1425" y="489"/>
                  </a:cubicBezTo>
                  <a:cubicBezTo>
                    <a:pt x="1425" y="490"/>
                    <a:pt x="1425" y="490"/>
                    <a:pt x="1425" y="490"/>
                  </a:cubicBezTo>
                  <a:cubicBezTo>
                    <a:pt x="1426" y="491"/>
                    <a:pt x="1428" y="491"/>
                    <a:pt x="1429" y="492"/>
                  </a:cubicBezTo>
                  <a:cubicBezTo>
                    <a:pt x="1428" y="493"/>
                    <a:pt x="1428" y="493"/>
                    <a:pt x="1427" y="494"/>
                  </a:cubicBezTo>
                  <a:cubicBezTo>
                    <a:pt x="1428" y="494"/>
                    <a:pt x="1428" y="494"/>
                    <a:pt x="1428" y="494"/>
                  </a:cubicBezTo>
                  <a:cubicBezTo>
                    <a:pt x="1429" y="493"/>
                    <a:pt x="1429" y="492"/>
                    <a:pt x="1429" y="492"/>
                  </a:cubicBezTo>
                  <a:cubicBezTo>
                    <a:pt x="1429" y="491"/>
                    <a:pt x="1429" y="491"/>
                    <a:pt x="1429" y="491"/>
                  </a:cubicBezTo>
                  <a:cubicBezTo>
                    <a:pt x="1429" y="491"/>
                    <a:pt x="1429" y="491"/>
                    <a:pt x="1430" y="491"/>
                  </a:cubicBezTo>
                  <a:cubicBezTo>
                    <a:pt x="1430" y="491"/>
                    <a:pt x="1430" y="491"/>
                    <a:pt x="1430" y="491"/>
                  </a:cubicBezTo>
                  <a:cubicBezTo>
                    <a:pt x="1430" y="490"/>
                    <a:pt x="1431" y="489"/>
                    <a:pt x="1432" y="489"/>
                  </a:cubicBezTo>
                  <a:cubicBezTo>
                    <a:pt x="1434" y="490"/>
                    <a:pt x="1436" y="491"/>
                    <a:pt x="1437" y="493"/>
                  </a:cubicBezTo>
                  <a:cubicBezTo>
                    <a:pt x="1438" y="493"/>
                    <a:pt x="1439" y="494"/>
                    <a:pt x="1440" y="495"/>
                  </a:cubicBezTo>
                  <a:cubicBezTo>
                    <a:pt x="1438" y="496"/>
                    <a:pt x="1439" y="496"/>
                    <a:pt x="1437" y="497"/>
                  </a:cubicBezTo>
                  <a:cubicBezTo>
                    <a:pt x="1437" y="496"/>
                    <a:pt x="1436" y="496"/>
                    <a:pt x="1436" y="495"/>
                  </a:cubicBezTo>
                  <a:cubicBezTo>
                    <a:pt x="1435" y="497"/>
                    <a:pt x="1435" y="497"/>
                    <a:pt x="1435" y="497"/>
                  </a:cubicBezTo>
                  <a:cubicBezTo>
                    <a:pt x="1433" y="497"/>
                    <a:pt x="1432" y="497"/>
                    <a:pt x="1431" y="496"/>
                  </a:cubicBezTo>
                  <a:cubicBezTo>
                    <a:pt x="1430" y="497"/>
                    <a:pt x="1430" y="497"/>
                    <a:pt x="1430" y="497"/>
                  </a:cubicBezTo>
                  <a:cubicBezTo>
                    <a:pt x="1430" y="496"/>
                    <a:pt x="1430" y="496"/>
                    <a:pt x="1430" y="496"/>
                  </a:cubicBezTo>
                  <a:cubicBezTo>
                    <a:pt x="1430" y="496"/>
                    <a:pt x="1429" y="495"/>
                    <a:pt x="1429" y="495"/>
                  </a:cubicBezTo>
                  <a:cubicBezTo>
                    <a:pt x="1428" y="495"/>
                    <a:pt x="1426" y="495"/>
                    <a:pt x="1425" y="494"/>
                  </a:cubicBezTo>
                  <a:cubicBezTo>
                    <a:pt x="1424" y="495"/>
                    <a:pt x="1422" y="495"/>
                    <a:pt x="1420" y="494"/>
                  </a:cubicBezTo>
                  <a:cubicBezTo>
                    <a:pt x="1420" y="496"/>
                    <a:pt x="1419" y="497"/>
                    <a:pt x="1419" y="497"/>
                  </a:cubicBezTo>
                  <a:cubicBezTo>
                    <a:pt x="1420" y="498"/>
                    <a:pt x="1420" y="498"/>
                    <a:pt x="1420" y="498"/>
                  </a:cubicBezTo>
                  <a:cubicBezTo>
                    <a:pt x="1420" y="498"/>
                    <a:pt x="1420" y="498"/>
                    <a:pt x="1420" y="498"/>
                  </a:cubicBezTo>
                  <a:cubicBezTo>
                    <a:pt x="1421" y="499"/>
                    <a:pt x="1421" y="499"/>
                    <a:pt x="1421" y="499"/>
                  </a:cubicBezTo>
                  <a:cubicBezTo>
                    <a:pt x="1419" y="501"/>
                    <a:pt x="1419" y="501"/>
                    <a:pt x="1416" y="503"/>
                  </a:cubicBezTo>
                  <a:cubicBezTo>
                    <a:pt x="1415" y="503"/>
                    <a:pt x="1415" y="503"/>
                    <a:pt x="1415" y="503"/>
                  </a:cubicBezTo>
                  <a:cubicBezTo>
                    <a:pt x="1414" y="503"/>
                    <a:pt x="1414" y="503"/>
                    <a:pt x="1414" y="503"/>
                  </a:cubicBezTo>
                  <a:cubicBezTo>
                    <a:pt x="1415" y="504"/>
                    <a:pt x="1415" y="505"/>
                    <a:pt x="1416" y="505"/>
                  </a:cubicBezTo>
                  <a:cubicBezTo>
                    <a:pt x="1416" y="505"/>
                    <a:pt x="1418" y="505"/>
                    <a:pt x="1419" y="504"/>
                  </a:cubicBezTo>
                  <a:cubicBezTo>
                    <a:pt x="1419" y="505"/>
                    <a:pt x="1419" y="505"/>
                    <a:pt x="1419" y="505"/>
                  </a:cubicBezTo>
                  <a:cubicBezTo>
                    <a:pt x="1420" y="505"/>
                    <a:pt x="1420" y="505"/>
                    <a:pt x="1423" y="506"/>
                  </a:cubicBezTo>
                  <a:cubicBezTo>
                    <a:pt x="1422" y="507"/>
                    <a:pt x="1422" y="507"/>
                    <a:pt x="1421" y="508"/>
                  </a:cubicBezTo>
                  <a:cubicBezTo>
                    <a:pt x="1421" y="508"/>
                    <a:pt x="1421" y="508"/>
                    <a:pt x="1421" y="508"/>
                  </a:cubicBezTo>
                  <a:cubicBezTo>
                    <a:pt x="1421" y="509"/>
                    <a:pt x="1421" y="509"/>
                    <a:pt x="1421" y="509"/>
                  </a:cubicBezTo>
                  <a:cubicBezTo>
                    <a:pt x="1421" y="508"/>
                    <a:pt x="1421" y="508"/>
                    <a:pt x="1422" y="508"/>
                  </a:cubicBezTo>
                  <a:cubicBezTo>
                    <a:pt x="1423" y="508"/>
                    <a:pt x="1423" y="509"/>
                    <a:pt x="1424" y="510"/>
                  </a:cubicBezTo>
                  <a:cubicBezTo>
                    <a:pt x="1424" y="509"/>
                    <a:pt x="1425" y="509"/>
                    <a:pt x="1425" y="508"/>
                  </a:cubicBezTo>
                  <a:cubicBezTo>
                    <a:pt x="1426" y="509"/>
                    <a:pt x="1427" y="510"/>
                    <a:pt x="1428" y="511"/>
                  </a:cubicBezTo>
                  <a:cubicBezTo>
                    <a:pt x="1428" y="512"/>
                    <a:pt x="1427" y="512"/>
                    <a:pt x="1427" y="512"/>
                  </a:cubicBezTo>
                  <a:cubicBezTo>
                    <a:pt x="1427" y="513"/>
                    <a:pt x="1428" y="514"/>
                    <a:pt x="1428" y="514"/>
                  </a:cubicBezTo>
                  <a:cubicBezTo>
                    <a:pt x="1429" y="513"/>
                    <a:pt x="1429" y="513"/>
                    <a:pt x="1429" y="513"/>
                  </a:cubicBezTo>
                  <a:cubicBezTo>
                    <a:pt x="1429" y="513"/>
                    <a:pt x="1429" y="512"/>
                    <a:pt x="1429" y="512"/>
                  </a:cubicBezTo>
                  <a:cubicBezTo>
                    <a:pt x="1429" y="512"/>
                    <a:pt x="1429" y="512"/>
                    <a:pt x="1429" y="512"/>
                  </a:cubicBezTo>
                  <a:cubicBezTo>
                    <a:pt x="1430" y="512"/>
                    <a:pt x="1430" y="512"/>
                    <a:pt x="1430" y="512"/>
                  </a:cubicBezTo>
                  <a:cubicBezTo>
                    <a:pt x="1430" y="512"/>
                    <a:pt x="1430" y="512"/>
                    <a:pt x="1430" y="513"/>
                  </a:cubicBezTo>
                  <a:cubicBezTo>
                    <a:pt x="1430" y="513"/>
                    <a:pt x="1430" y="513"/>
                    <a:pt x="1430" y="513"/>
                  </a:cubicBezTo>
                  <a:cubicBezTo>
                    <a:pt x="1430" y="513"/>
                    <a:pt x="1430" y="513"/>
                    <a:pt x="1430" y="513"/>
                  </a:cubicBezTo>
                  <a:cubicBezTo>
                    <a:pt x="1430" y="514"/>
                    <a:pt x="1430" y="514"/>
                    <a:pt x="1430" y="514"/>
                  </a:cubicBezTo>
                  <a:cubicBezTo>
                    <a:pt x="1431" y="514"/>
                    <a:pt x="1431" y="514"/>
                    <a:pt x="1431" y="514"/>
                  </a:cubicBezTo>
                  <a:cubicBezTo>
                    <a:pt x="1433" y="516"/>
                    <a:pt x="1438" y="521"/>
                    <a:pt x="1436" y="515"/>
                  </a:cubicBezTo>
                  <a:cubicBezTo>
                    <a:pt x="1435" y="515"/>
                    <a:pt x="1435" y="515"/>
                    <a:pt x="1435" y="515"/>
                  </a:cubicBezTo>
                  <a:cubicBezTo>
                    <a:pt x="1435" y="514"/>
                    <a:pt x="1434" y="514"/>
                    <a:pt x="1434" y="513"/>
                  </a:cubicBezTo>
                  <a:cubicBezTo>
                    <a:pt x="1435" y="513"/>
                    <a:pt x="1435" y="512"/>
                    <a:pt x="1436" y="512"/>
                  </a:cubicBezTo>
                  <a:cubicBezTo>
                    <a:pt x="1436" y="512"/>
                    <a:pt x="1437" y="513"/>
                    <a:pt x="1437" y="514"/>
                  </a:cubicBezTo>
                  <a:cubicBezTo>
                    <a:pt x="1437" y="510"/>
                    <a:pt x="1437" y="509"/>
                    <a:pt x="1439" y="505"/>
                  </a:cubicBezTo>
                  <a:cubicBezTo>
                    <a:pt x="1437" y="504"/>
                    <a:pt x="1437" y="504"/>
                    <a:pt x="1435" y="500"/>
                  </a:cubicBezTo>
                  <a:cubicBezTo>
                    <a:pt x="1435" y="500"/>
                    <a:pt x="1436" y="500"/>
                    <a:pt x="1436" y="499"/>
                  </a:cubicBezTo>
                  <a:cubicBezTo>
                    <a:pt x="1436" y="500"/>
                    <a:pt x="1437" y="501"/>
                    <a:pt x="1437" y="502"/>
                  </a:cubicBezTo>
                  <a:cubicBezTo>
                    <a:pt x="1439" y="501"/>
                    <a:pt x="1440" y="500"/>
                    <a:pt x="1441" y="499"/>
                  </a:cubicBezTo>
                  <a:cubicBezTo>
                    <a:pt x="1445" y="498"/>
                    <a:pt x="1445" y="498"/>
                    <a:pt x="1445" y="497"/>
                  </a:cubicBezTo>
                  <a:cubicBezTo>
                    <a:pt x="1445" y="496"/>
                    <a:pt x="1445" y="496"/>
                    <a:pt x="1445" y="494"/>
                  </a:cubicBezTo>
                  <a:cubicBezTo>
                    <a:pt x="1446" y="494"/>
                    <a:pt x="1446" y="494"/>
                    <a:pt x="1447" y="493"/>
                  </a:cubicBezTo>
                  <a:cubicBezTo>
                    <a:pt x="1447" y="493"/>
                    <a:pt x="1447" y="493"/>
                    <a:pt x="1446" y="492"/>
                  </a:cubicBezTo>
                  <a:cubicBezTo>
                    <a:pt x="1447" y="492"/>
                    <a:pt x="1447" y="492"/>
                    <a:pt x="1447" y="491"/>
                  </a:cubicBezTo>
                  <a:cubicBezTo>
                    <a:pt x="1447" y="491"/>
                    <a:pt x="1447" y="491"/>
                    <a:pt x="1447" y="490"/>
                  </a:cubicBezTo>
                  <a:cubicBezTo>
                    <a:pt x="1448" y="491"/>
                    <a:pt x="1448" y="491"/>
                    <a:pt x="1450" y="492"/>
                  </a:cubicBezTo>
                  <a:cubicBezTo>
                    <a:pt x="1450" y="492"/>
                    <a:pt x="1450" y="493"/>
                    <a:pt x="1449" y="493"/>
                  </a:cubicBezTo>
                  <a:cubicBezTo>
                    <a:pt x="1450" y="493"/>
                    <a:pt x="1450" y="493"/>
                    <a:pt x="1450" y="493"/>
                  </a:cubicBezTo>
                  <a:cubicBezTo>
                    <a:pt x="1451" y="493"/>
                    <a:pt x="1451" y="492"/>
                    <a:pt x="1452" y="492"/>
                  </a:cubicBezTo>
                  <a:cubicBezTo>
                    <a:pt x="1452" y="492"/>
                    <a:pt x="1453" y="493"/>
                    <a:pt x="1454" y="493"/>
                  </a:cubicBezTo>
                  <a:cubicBezTo>
                    <a:pt x="1454" y="493"/>
                    <a:pt x="1454" y="492"/>
                    <a:pt x="1455" y="492"/>
                  </a:cubicBezTo>
                  <a:cubicBezTo>
                    <a:pt x="1454" y="491"/>
                    <a:pt x="1454" y="491"/>
                    <a:pt x="1454" y="491"/>
                  </a:cubicBezTo>
                  <a:cubicBezTo>
                    <a:pt x="1454" y="491"/>
                    <a:pt x="1455" y="491"/>
                    <a:pt x="1455" y="490"/>
                  </a:cubicBezTo>
                  <a:cubicBezTo>
                    <a:pt x="1455" y="491"/>
                    <a:pt x="1456" y="491"/>
                    <a:pt x="1456" y="492"/>
                  </a:cubicBezTo>
                  <a:cubicBezTo>
                    <a:pt x="1456" y="492"/>
                    <a:pt x="1457" y="492"/>
                    <a:pt x="1457" y="491"/>
                  </a:cubicBezTo>
                  <a:cubicBezTo>
                    <a:pt x="1457" y="492"/>
                    <a:pt x="1457" y="492"/>
                    <a:pt x="1458" y="493"/>
                  </a:cubicBezTo>
                  <a:cubicBezTo>
                    <a:pt x="1458" y="492"/>
                    <a:pt x="1458" y="492"/>
                    <a:pt x="1458" y="492"/>
                  </a:cubicBezTo>
                  <a:cubicBezTo>
                    <a:pt x="1457" y="488"/>
                    <a:pt x="1457" y="488"/>
                    <a:pt x="1455" y="484"/>
                  </a:cubicBezTo>
                  <a:cubicBezTo>
                    <a:pt x="1455" y="485"/>
                    <a:pt x="1455" y="485"/>
                    <a:pt x="1455" y="485"/>
                  </a:cubicBezTo>
                  <a:cubicBezTo>
                    <a:pt x="1454" y="484"/>
                    <a:pt x="1454" y="484"/>
                    <a:pt x="1454" y="484"/>
                  </a:cubicBezTo>
                  <a:cubicBezTo>
                    <a:pt x="1454" y="483"/>
                    <a:pt x="1454" y="483"/>
                    <a:pt x="1455" y="483"/>
                  </a:cubicBezTo>
                  <a:cubicBezTo>
                    <a:pt x="1454" y="482"/>
                    <a:pt x="1454" y="482"/>
                    <a:pt x="1454" y="481"/>
                  </a:cubicBezTo>
                  <a:cubicBezTo>
                    <a:pt x="1454" y="481"/>
                    <a:pt x="1455" y="481"/>
                    <a:pt x="1455" y="481"/>
                  </a:cubicBezTo>
                  <a:cubicBezTo>
                    <a:pt x="1455" y="481"/>
                    <a:pt x="1455" y="481"/>
                    <a:pt x="1455" y="481"/>
                  </a:cubicBezTo>
                  <a:cubicBezTo>
                    <a:pt x="1456" y="481"/>
                    <a:pt x="1457" y="480"/>
                    <a:pt x="1458" y="480"/>
                  </a:cubicBezTo>
                  <a:cubicBezTo>
                    <a:pt x="1457" y="479"/>
                    <a:pt x="1457" y="479"/>
                    <a:pt x="1458" y="478"/>
                  </a:cubicBezTo>
                  <a:cubicBezTo>
                    <a:pt x="1458" y="478"/>
                    <a:pt x="1458" y="478"/>
                    <a:pt x="1458" y="480"/>
                  </a:cubicBezTo>
                  <a:cubicBezTo>
                    <a:pt x="1458" y="480"/>
                    <a:pt x="1459" y="480"/>
                    <a:pt x="1460" y="480"/>
                  </a:cubicBezTo>
                  <a:cubicBezTo>
                    <a:pt x="1460" y="478"/>
                    <a:pt x="1460" y="478"/>
                    <a:pt x="1461" y="478"/>
                  </a:cubicBezTo>
                  <a:cubicBezTo>
                    <a:pt x="1462" y="478"/>
                    <a:pt x="1462" y="478"/>
                    <a:pt x="1462" y="478"/>
                  </a:cubicBezTo>
                  <a:cubicBezTo>
                    <a:pt x="1462" y="479"/>
                    <a:pt x="1462" y="480"/>
                    <a:pt x="1461" y="480"/>
                  </a:cubicBezTo>
                  <a:cubicBezTo>
                    <a:pt x="1462" y="481"/>
                    <a:pt x="1462" y="481"/>
                    <a:pt x="1462" y="482"/>
                  </a:cubicBezTo>
                  <a:cubicBezTo>
                    <a:pt x="1462" y="482"/>
                    <a:pt x="1462" y="482"/>
                    <a:pt x="1462" y="482"/>
                  </a:cubicBezTo>
                  <a:cubicBezTo>
                    <a:pt x="1461" y="482"/>
                    <a:pt x="1461" y="482"/>
                    <a:pt x="1461" y="482"/>
                  </a:cubicBezTo>
                  <a:cubicBezTo>
                    <a:pt x="1460" y="483"/>
                    <a:pt x="1458" y="484"/>
                    <a:pt x="1457" y="485"/>
                  </a:cubicBezTo>
                  <a:cubicBezTo>
                    <a:pt x="1457" y="486"/>
                    <a:pt x="1458" y="486"/>
                    <a:pt x="1458" y="487"/>
                  </a:cubicBezTo>
                  <a:cubicBezTo>
                    <a:pt x="1458" y="486"/>
                    <a:pt x="1458" y="486"/>
                    <a:pt x="1458" y="486"/>
                  </a:cubicBezTo>
                  <a:cubicBezTo>
                    <a:pt x="1459" y="486"/>
                    <a:pt x="1459" y="487"/>
                    <a:pt x="1460" y="487"/>
                  </a:cubicBezTo>
                  <a:cubicBezTo>
                    <a:pt x="1459" y="487"/>
                    <a:pt x="1458" y="488"/>
                    <a:pt x="1458" y="488"/>
                  </a:cubicBezTo>
                  <a:cubicBezTo>
                    <a:pt x="1458" y="488"/>
                    <a:pt x="1458" y="488"/>
                    <a:pt x="1458" y="488"/>
                  </a:cubicBezTo>
                  <a:cubicBezTo>
                    <a:pt x="1459" y="488"/>
                    <a:pt x="1459" y="488"/>
                    <a:pt x="1460" y="488"/>
                  </a:cubicBezTo>
                  <a:cubicBezTo>
                    <a:pt x="1460" y="488"/>
                    <a:pt x="1460" y="488"/>
                    <a:pt x="1460" y="488"/>
                  </a:cubicBezTo>
                  <a:cubicBezTo>
                    <a:pt x="1460" y="488"/>
                    <a:pt x="1460" y="488"/>
                    <a:pt x="1461" y="488"/>
                  </a:cubicBezTo>
                  <a:cubicBezTo>
                    <a:pt x="1461" y="488"/>
                    <a:pt x="1461" y="488"/>
                    <a:pt x="1461" y="488"/>
                  </a:cubicBezTo>
                  <a:cubicBezTo>
                    <a:pt x="1461" y="488"/>
                    <a:pt x="1461" y="488"/>
                    <a:pt x="1461" y="488"/>
                  </a:cubicBezTo>
                  <a:cubicBezTo>
                    <a:pt x="1461" y="489"/>
                    <a:pt x="1462" y="489"/>
                    <a:pt x="1462" y="490"/>
                  </a:cubicBezTo>
                  <a:cubicBezTo>
                    <a:pt x="1462" y="489"/>
                    <a:pt x="1462" y="489"/>
                    <a:pt x="1462" y="489"/>
                  </a:cubicBezTo>
                  <a:cubicBezTo>
                    <a:pt x="1463" y="490"/>
                    <a:pt x="1463" y="490"/>
                    <a:pt x="1463" y="491"/>
                  </a:cubicBezTo>
                  <a:cubicBezTo>
                    <a:pt x="1463" y="491"/>
                    <a:pt x="1463" y="491"/>
                    <a:pt x="1463" y="492"/>
                  </a:cubicBezTo>
                  <a:cubicBezTo>
                    <a:pt x="1463" y="492"/>
                    <a:pt x="1464" y="492"/>
                    <a:pt x="1464" y="493"/>
                  </a:cubicBezTo>
                  <a:cubicBezTo>
                    <a:pt x="1465" y="492"/>
                    <a:pt x="1465" y="492"/>
                    <a:pt x="1466" y="491"/>
                  </a:cubicBezTo>
                  <a:cubicBezTo>
                    <a:pt x="1466" y="492"/>
                    <a:pt x="1467" y="493"/>
                    <a:pt x="1467" y="494"/>
                  </a:cubicBezTo>
                  <a:cubicBezTo>
                    <a:pt x="1468" y="493"/>
                    <a:pt x="1468" y="493"/>
                    <a:pt x="1469" y="490"/>
                  </a:cubicBezTo>
                  <a:cubicBezTo>
                    <a:pt x="1469" y="491"/>
                    <a:pt x="1470" y="491"/>
                    <a:pt x="1470" y="491"/>
                  </a:cubicBezTo>
                  <a:cubicBezTo>
                    <a:pt x="1471" y="491"/>
                    <a:pt x="1472" y="490"/>
                    <a:pt x="1473" y="489"/>
                  </a:cubicBezTo>
                  <a:cubicBezTo>
                    <a:pt x="1473" y="490"/>
                    <a:pt x="1474" y="491"/>
                    <a:pt x="1474" y="492"/>
                  </a:cubicBezTo>
                  <a:cubicBezTo>
                    <a:pt x="1475" y="491"/>
                    <a:pt x="1475" y="491"/>
                    <a:pt x="1476" y="490"/>
                  </a:cubicBezTo>
                  <a:cubicBezTo>
                    <a:pt x="1476" y="491"/>
                    <a:pt x="1476" y="491"/>
                    <a:pt x="1477" y="492"/>
                  </a:cubicBezTo>
                  <a:cubicBezTo>
                    <a:pt x="1478" y="490"/>
                    <a:pt x="1479" y="489"/>
                    <a:pt x="1481" y="489"/>
                  </a:cubicBezTo>
                  <a:cubicBezTo>
                    <a:pt x="1481" y="490"/>
                    <a:pt x="1481" y="491"/>
                    <a:pt x="1482" y="492"/>
                  </a:cubicBezTo>
                  <a:cubicBezTo>
                    <a:pt x="1481" y="493"/>
                    <a:pt x="1480" y="494"/>
                    <a:pt x="1478" y="494"/>
                  </a:cubicBezTo>
                  <a:cubicBezTo>
                    <a:pt x="1478" y="494"/>
                    <a:pt x="1478" y="495"/>
                    <a:pt x="1479" y="495"/>
                  </a:cubicBezTo>
                  <a:cubicBezTo>
                    <a:pt x="1481" y="495"/>
                    <a:pt x="1481" y="495"/>
                    <a:pt x="1482" y="496"/>
                  </a:cubicBezTo>
                  <a:cubicBezTo>
                    <a:pt x="1484" y="494"/>
                    <a:pt x="1486" y="493"/>
                    <a:pt x="1488" y="492"/>
                  </a:cubicBezTo>
                  <a:cubicBezTo>
                    <a:pt x="1488" y="493"/>
                    <a:pt x="1488" y="493"/>
                    <a:pt x="1488" y="493"/>
                  </a:cubicBezTo>
                  <a:cubicBezTo>
                    <a:pt x="1489" y="493"/>
                    <a:pt x="1490" y="493"/>
                    <a:pt x="1491" y="492"/>
                  </a:cubicBezTo>
                  <a:cubicBezTo>
                    <a:pt x="1491" y="493"/>
                    <a:pt x="1492" y="493"/>
                    <a:pt x="1492" y="494"/>
                  </a:cubicBezTo>
                  <a:cubicBezTo>
                    <a:pt x="1492" y="493"/>
                    <a:pt x="1493" y="493"/>
                    <a:pt x="1493" y="493"/>
                  </a:cubicBezTo>
                  <a:cubicBezTo>
                    <a:pt x="1494" y="493"/>
                    <a:pt x="1495" y="493"/>
                    <a:pt x="1496" y="494"/>
                  </a:cubicBezTo>
                  <a:cubicBezTo>
                    <a:pt x="1496" y="494"/>
                    <a:pt x="1496" y="494"/>
                    <a:pt x="1497" y="494"/>
                  </a:cubicBezTo>
                  <a:cubicBezTo>
                    <a:pt x="1497" y="494"/>
                    <a:pt x="1498" y="495"/>
                    <a:pt x="1499" y="496"/>
                  </a:cubicBezTo>
                  <a:cubicBezTo>
                    <a:pt x="1498" y="494"/>
                    <a:pt x="1498" y="494"/>
                    <a:pt x="1498" y="493"/>
                  </a:cubicBezTo>
                  <a:cubicBezTo>
                    <a:pt x="1498" y="493"/>
                    <a:pt x="1497" y="494"/>
                    <a:pt x="1497" y="494"/>
                  </a:cubicBezTo>
                  <a:cubicBezTo>
                    <a:pt x="1497" y="494"/>
                    <a:pt x="1497" y="493"/>
                    <a:pt x="1497" y="493"/>
                  </a:cubicBezTo>
                  <a:cubicBezTo>
                    <a:pt x="1497" y="493"/>
                    <a:pt x="1497" y="493"/>
                    <a:pt x="1498" y="493"/>
                  </a:cubicBezTo>
                  <a:cubicBezTo>
                    <a:pt x="1498" y="493"/>
                    <a:pt x="1498" y="493"/>
                    <a:pt x="1498" y="493"/>
                  </a:cubicBezTo>
                  <a:cubicBezTo>
                    <a:pt x="1498" y="493"/>
                    <a:pt x="1499" y="493"/>
                    <a:pt x="1499" y="493"/>
                  </a:cubicBezTo>
                  <a:cubicBezTo>
                    <a:pt x="1500" y="494"/>
                    <a:pt x="1501" y="497"/>
                    <a:pt x="1502" y="499"/>
                  </a:cubicBezTo>
                  <a:cubicBezTo>
                    <a:pt x="1502" y="499"/>
                    <a:pt x="1503" y="498"/>
                    <a:pt x="1503" y="498"/>
                  </a:cubicBezTo>
                  <a:cubicBezTo>
                    <a:pt x="1503" y="499"/>
                    <a:pt x="1504" y="500"/>
                    <a:pt x="1504" y="501"/>
                  </a:cubicBezTo>
                  <a:cubicBezTo>
                    <a:pt x="1505" y="501"/>
                    <a:pt x="1505" y="500"/>
                    <a:pt x="1507" y="499"/>
                  </a:cubicBezTo>
                  <a:cubicBezTo>
                    <a:pt x="1507" y="500"/>
                    <a:pt x="1507" y="501"/>
                    <a:pt x="1508" y="501"/>
                  </a:cubicBezTo>
                  <a:cubicBezTo>
                    <a:pt x="1507" y="502"/>
                    <a:pt x="1506" y="503"/>
                    <a:pt x="1505" y="504"/>
                  </a:cubicBezTo>
                  <a:cubicBezTo>
                    <a:pt x="1505" y="503"/>
                    <a:pt x="1504" y="503"/>
                    <a:pt x="1504" y="502"/>
                  </a:cubicBezTo>
                  <a:cubicBezTo>
                    <a:pt x="1504" y="503"/>
                    <a:pt x="1503" y="503"/>
                    <a:pt x="1503" y="503"/>
                  </a:cubicBezTo>
                  <a:cubicBezTo>
                    <a:pt x="1503" y="504"/>
                    <a:pt x="1504" y="504"/>
                    <a:pt x="1504" y="504"/>
                  </a:cubicBezTo>
                  <a:cubicBezTo>
                    <a:pt x="1504" y="505"/>
                    <a:pt x="1504" y="505"/>
                    <a:pt x="1503" y="505"/>
                  </a:cubicBezTo>
                  <a:cubicBezTo>
                    <a:pt x="1503" y="505"/>
                    <a:pt x="1504" y="505"/>
                    <a:pt x="1504" y="506"/>
                  </a:cubicBezTo>
                  <a:cubicBezTo>
                    <a:pt x="1503" y="507"/>
                    <a:pt x="1503" y="507"/>
                    <a:pt x="1503" y="508"/>
                  </a:cubicBezTo>
                  <a:cubicBezTo>
                    <a:pt x="1503" y="508"/>
                    <a:pt x="1503" y="508"/>
                    <a:pt x="1504" y="509"/>
                  </a:cubicBezTo>
                  <a:cubicBezTo>
                    <a:pt x="1503" y="509"/>
                    <a:pt x="1503" y="510"/>
                    <a:pt x="1503" y="510"/>
                  </a:cubicBezTo>
                  <a:cubicBezTo>
                    <a:pt x="1503" y="510"/>
                    <a:pt x="1503" y="510"/>
                    <a:pt x="1504" y="511"/>
                  </a:cubicBezTo>
                  <a:cubicBezTo>
                    <a:pt x="1503" y="511"/>
                    <a:pt x="1503" y="512"/>
                    <a:pt x="1503" y="512"/>
                  </a:cubicBezTo>
                  <a:cubicBezTo>
                    <a:pt x="1502" y="512"/>
                    <a:pt x="1502" y="512"/>
                    <a:pt x="1502" y="511"/>
                  </a:cubicBezTo>
                  <a:cubicBezTo>
                    <a:pt x="1499" y="514"/>
                    <a:pt x="1499" y="514"/>
                    <a:pt x="1498" y="515"/>
                  </a:cubicBezTo>
                  <a:cubicBezTo>
                    <a:pt x="1499" y="514"/>
                    <a:pt x="1499" y="514"/>
                    <a:pt x="1499" y="514"/>
                  </a:cubicBezTo>
                  <a:cubicBezTo>
                    <a:pt x="1500" y="514"/>
                    <a:pt x="1501" y="515"/>
                    <a:pt x="1501" y="515"/>
                  </a:cubicBezTo>
                  <a:cubicBezTo>
                    <a:pt x="1501" y="515"/>
                    <a:pt x="1502" y="514"/>
                    <a:pt x="1502" y="514"/>
                  </a:cubicBezTo>
                  <a:cubicBezTo>
                    <a:pt x="1502" y="515"/>
                    <a:pt x="1503" y="515"/>
                    <a:pt x="1503" y="515"/>
                  </a:cubicBezTo>
                  <a:cubicBezTo>
                    <a:pt x="1503" y="516"/>
                    <a:pt x="1503" y="516"/>
                    <a:pt x="1502" y="517"/>
                  </a:cubicBezTo>
                  <a:cubicBezTo>
                    <a:pt x="1503" y="517"/>
                    <a:pt x="1503" y="517"/>
                    <a:pt x="1504" y="518"/>
                  </a:cubicBezTo>
                  <a:cubicBezTo>
                    <a:pt x="1505" y="517"/>
                    <a:pt x="1506" y="517"/>
                    <a:pt x="1508" y="516"/>
                  </a:cubicBezTo>
                  <a:cubicBezTo>
                    <a:pt x="1508" y="517"/>
                    <a:pt x="1508" y="517"/>
                    <a:pt x="1508" y="517"/>
                  </a:cubicBezTo>
                  <a:cubicBezTo>
                    <a:pt x="1510" y="515"/>
                    <a:pt x="1510" y="515"/>
                    <a:pt x="1511" y="515"/>
                  </a:cubicBezTo>
                  <a:cubicBezTo>
                    <a:pt x="1511" y="518"/>
                    <a:pt x="1509" y="518"/>
                    <a:pt x="1508" y="520"/>
                  </a:cubicBezTo>
                  <a:cubicBezTo>
                    <a:pt x="1509" y="521"/>
                    <a:pt x="1509" y="521"/>
                    <a:pt x="1509" y="521"/>
                  </a:cubicBezTo>
                  <a:cubicBezTo>
                    <a:pt x="1508" y="521"/>
                    <a:pt x="1508" y="521"/>
                    <a:pt x="1508" y="522"/>
                  </a:cubicBezTo>
                  <a:cubicBezTo>
                    <a:pt x="1508" y="521"/>
                    <a:pt x="1508" y="520"/>
                    <a:pt x="1508" y="520"/>
                  </a:cubicBezTo>
                  <a:cubicBezTo>
                    <a:pt x="1507" y="520"/>
                    <a:pt x="1507" y="522"/>
                    <a:pt x="1506" y="522"/>
                  </a:cubicBezTo>
                  <a:cubicBezTo>
                    <a:pt x="1508" y="523"/>
                    <a:pt x="1514" y="574"/>
                    <a:pt x="1514" y="523"/>
                  </a:cubicBezTo>
                  <a:cubicBezTo>
                    <a:pt x="1514" y="523"/>
                    <a:pt x="1513" y="523"/>
                    <a:pt x="1513" y="524"/>
                  </a:cubicBezTo>
                  <a:cubicBezTo>
                    <a:pt x="1513" y="523"/>
                    <a:pt x="1513" y="523"/>
                    <a:pt x="1514" y="522"/>
                  </a:cubicBezTo>
                  <a:cubicBezTo>
                    <a:pt x="1513" y="522"/>
                    <a:pt x="1513" y="521"/>
                    <a:pt x="1513" y="521"/>
                  </a:cubicBezTo>
                  <a:cubicBezTo>
                    <a:pt x="1513" y="520"/>
                    <a:pt x="1513" y="520"/>
                    <a:pt x="1514" y="520"/>
                  </a:cubicBezTo>
                  <a:cubicBezTo>
                    <a:pt x="1514" y="520"/>
                    <a:pt x="1514" y="521"/>
                    <a:pt x="1514" y="521"/>
                  </a:cubicBezTo>
                  <a:cubicBezTo>
                    <a:pt x="1515" y="520"/>
                    <a:pt x="1516" y="518"/>
                    <a:pt x="1517" y="517"/>
                  </a:cubicBezTo>
                  <a:cubicBezTo>
                    <a:pt x="1515" y="516"/>
                    <a:pt x="1515" y="515"/>
                    <a:pt x="1514" y="514"/>
                  </a:cubicBezTo>
                  <a:cubicBezTo>
                    <a:pt x="1515" y="513"/>
                    <a:pt x="1517" y="512"/>
                    <a:pt x="1519" y="512"/>
                  </a:cubicBezTo>
                  <a:cubicBezTo>
                    <a:pt x="1519" y="512"/>
                    <a:pt x="1519" y="511"/>
                    <a:pt x="1519" y="511"/>
                  </a:cubicBezTo>
                  <a:cubicBezTo>
                    <a:pt x="1517" y="511"/>
                    <a:pt x="1516" y="510"/>
                    <a:pt x="1514" y="508"/>
                  </a:cubicBezTo>
                  <a:cubicBezTo>
                    <a:pt x="1514" y="508"/>
                    <a:pt x="1514" y="508"/>
                    <a:pt x="1515" y="508"/>
                  </a:cubicBezTo>
                  <a:cubicBezTo>
                    <a:pt x="1514" y="507"/>
                    <a:pt x="1514" y="507"/>
                    <a:pt x="1514" y="507"/>
                  </a:cubicBezTo>
                  <a:cubicBezTo>
                    <a:pt x="1515" y="505"/>
                    <a:pt x="1517" y="505"/>
                    <a:pt x="1518" y="504"/>
                  </a:cubicBezTo>
                  <a:cubicBezTo>
                    <a:pt x="1519" y="505"/>
                    <a:pt x="1520" y="507"/>
                    <a:pt x="1521" y="508"/>
                  </a:cubicBezTo>
                  <a:cubicBezTo>
                    <a:pt x="1521" y="509"/>
                    <a:pt x="1521" y="509"/>
                    <a:pt x="1520" y="510"/>
                  </a:cubicBezTo>
                  <a:cubicBezTo>
                    <a:pt x="1521" y="510"/>
                    <a:pt x="1523" y="510"/>
                    <a:pt x="1524" y="510"/>
                  </a:cubicBezTo>
                  <a:cubicBezTo>
                    <a:pt x="1524" y="510"/>
                    <a:pt x="1524" y="510"/>
                    <a:pt x="1523" y="511"/>
                  </a:cubicBezTo>
                  <a:cubicBezTo>
                    <a:pt x="1524" y="512"/>
                    <a:pt x="1524" y="512"/>
                    <a:pt x="1524" y="513"/>
                  </a:cubicBezTo>
                  <a:cubicBezTo>
                    <a:pt x="1525" y="513"/>
                    <a:pt x="1525" y="513"/>
                    <a:pt x="1527" y="512"/>
                  </a:cubicBezTo>
                  <a:cubicBezTo>
                    <a:pt x="1527" y="513"/>
                    <a:pt x="1527" y="513"/>
                    <a:pt x="1527" y="514"/>
                  </a:cubicBezTo>
                  <a:cubicBezTo>
                    <a:pt x="1528" y="513"/>
                    <a:pt x="1528" y="513"/>
                    <a:pt x="1528" y="513"/>
                  </a:cubicBezTo>
                  <a:cubicBezTo>
                    <a:pt x="1527" y="510"/>
                    <a:pt x="1528" y="508"/>
                    <a:pt x="1528" y="505"/>
                  </a:cubicBezTo>
                  <a:cubicBezTo>
                    <a:pt x="1527" y="506"/>
                    <a:pt x="1526" y="507"/>
                    <a:pt x="1525" y="507"/>
                  </a:cubicBezTo>
                  <a:cubicBezTo>
                    <a:pt x="1525" y="506"/>
                    <a:pt x="1524" y="505"/>
                    <a:pt x="1523" y="505"/>
                  </a:cubicBezTo>
                  <a:cubicBezTo>
                    <a:pt x="1524" y="504"/>
                    <a:pt x="1524" y="504"/>
                    <a:pt x="1526" y="502"/>
                  </a:cubicBezTo>
                  <a:cubicBezTo>
                    <a:pt x="1527" y="502"/>
                    <a:pt x="1527" y="503"/>
                    <a:pt x="1528" y="503"/>
                  </a:cubicBezTo>
                  <a:cubicBezTo>
                    <a:pt x="1528" y="501"/>
                    <a:pt x="1528" y="500"/>
                    <a:pt x="1527" y="499"/>
                  </a:cubicBezTo>
                  <a:cubicBezTo>
                    <a:pt x="1527" y="499"/>
                    <a:pt x="1526" y="499"/>
                    <a:pt x="1526" y="500"/>
                  </a:cubicBezTo>
                  <a:cubicBezTo>
                    <a:pt x="1525" y="499"/>
                    <a:pt x="1524" y="498"/>
                    <a:pt x="1524" y="497"/>
                  </a:cubicBezTo>
                  <a:cubicBezTo>
                    <a:pt x="1523" y="497"/>
                    <a:pt x="1522" y="497"/>
                    <a:pt x="1520" y="498"/>
                  </a:cubicBezTo>
                  <a:cubicBezTo>
                    <a:pt x="1520" y="497"/>
                    <a:pt x="1519" y="497"/>
                    <a:pt x="1519" y="496"/>
                  </a:cubicBezTo>
                  <a:cubicBezTo>
                    <a:pt x="1521" y="496"/>
                    <a:pt x="1522" y="496"/>
                    <a:pt x="1523" y="495"/>
                  </a:cubicBezTo>
                  <a:cubicBezTo>
                    <a:pt x="1523" y="494"/>
                    <a:pt x="1523" y="494"/>
                    <a:pt x="1523" y="493"/>
                  </a:cubicBezTo>
                  <a:cubicBezTo>
                    <a:pt x="1524" y="493"/>
                    <a:pt x="1524" y="492"/>
                    <a:pt x="1525" y="491"/>
                  </a:cubicBezTo>
                  <a:cubicBezTo>
                    <a:pt x="1525" y="492"/>
                    <a:pt x="1526" y="493"/>
                    <a:pt x="1527" y="493"/>
                  </a:cubicBezTo>
                  <a:cubicBezTo>
                    <a:pt x="1528" y="492"/>
                    <a:pt x="1528" y="492"/>
                    <a:pt x="1528" y="489"/>
                  </a:cubicBezTo>
                  <a:cubicBezTo>
                    <a:pt x="1529" y="489"/>
                    <a:pt x="1529" y="489"/>
                    <a:pt x="1530" y="488"/>
                  </a:cubicBezTo>
                  <a:cubicBezTo>
                    <a:pt x="1530" y="489"/>
                    <a:pt x="1530" y="490"/>
                    <a:pt x="1529" y="491"/>
                  </a:cubicBezTo>
                  <a:cubicBezTo>
                    <a:pt x="1530" y="491"/>
                    <a:pt x="1531" y="492"/>
                    <a:pt x="1531" y="492"/>
                  </a:cubicBezTo>
                  <a:cubicBezTo>
                    <a:pt x="1531" y="493"/>
                    <a:pt x="1531" y="493"/>
                    <a:pt x="1530" y="494"/>
                  </a:cubicBezTo>
                  <a:cubicBezTo>
                    <a:pt x="1531" y="496"/>
                    <a:pt x="1534" y="497"/>
                    <a:pt x="1535" y="496"/>
                  </a:cubicBezTo>
                  <a:cubicBezTo>
                    <a:pt x="1536" y="498"/>
                    <a:pt x="1536" y="499"/>
                    <a:pt x="1537" y="501"/>
                  </a:cubicBezTo>
                  <a:cubicBezTo>
                    <a:pt x="1536" y="501"/>
                    <a:pt x="1535" y="502"/>
                    <a:pt x="1534" y="503"/>
                  </a:cubicBezTo>
                  <a:cubicBezTo>
                    <a:pt x="1533" y="502"/>
                    <a:pt x="1533" y="501"/>
                    <a:pt x="1532" y="501"/>
                  </a:cubicBezTo>
                  <a:cubicBezTo>
                    <a:pt x="1531" y="501"/>
                    <a:pt x="1531" y="501"/>
                    <a:pt x="1530" y="501"/>
                  </a:cubicBezTo>
                  <a:cubicBezTo>
                    <a:pt x="1530" y="503"/>
                    <a:pt x="1530" y="504"/>
                    <a:pt x="1530" y="506"/>
                  </a:cubicBezTo>
                  <a:cubicBezTo>
                    <a:pt x="1530" y="506"/>
                    <a:pt x="1530" y="506"/>
                    <a:pt x="1531" y="506"/>
                  </a:cubicBezTo>
                  <a:cubicBezTo>
                    <a:pt x="1530" y="507"/>
                    <a:pt x="1530" y="507"/>
                    <a:pt x="1530" y="508"/>
                  </a:cubicBezTo>
                  <a:cubicBezTo>
                    <a:pt x="1531" y="508"/>
                    <a:pt x="1531" y="508"/>
                    <a:pt x="1533" y="509"/>
                  </a:cubicBezTo>
                  <a:cubicBezTo>
                    <a:pt x="1533" y="509"/>
                    <a:pt x="1532" y="509"/>
                    <a:pt x="1532" y="509"/>
                  </a:cubicBezTo>
                  <a:cubicBezTo>
                    <a:pt x="1533" y="509"/>
                    <a:pt x="1533" y="510"/>
                    <a:pt x="1533" y="510"/>
                  </a:cubicBezTo>
                  <a:cubicBezTo>
                    <a:pt x="1533" y="511"/>
                    <a:pt x="1533" y="511"/>
                    <a:pt x="1533" y="512"/>
                  </a:cubicBezTo>
                  <a:cubicBezTo>
                    <a:pt x="1532" y="512"/>
                    <a:pt x="1531" y="512"/>
                    <a:pt x="1531" y="512"/>
                  </a:cubicBezTo>
                  <a:cubicBezTo>
                    <a:pt x="1530" y="512"/>
                    <a:pt x="1530" y="513"/>
                    <a:pt x="1529" y="513"/>
                  </a:cubicBezTo>
                  <a:cubicBezTo>
                    <a:pt x="1529" y="514"/>
                    <a:pt x="1530" y="515"/>
                    <a:pt x="1530" y="517"/>
                  </a:cubicBezTo>
                  <a:cubicBezTo>
                    <a:pt x="1533" y="516"/>
                    <a:pt x="1535" y="517"/>
                    <a:pt x="1535" y="517"/>
                  </a:cubicBezTo>
                  <a:cubicBezTo>
                    <a:pt x="1535" y="517"/>
                    <a:pt x="1530" y="515"/>
                    <a:pt x="1533" y="512"/>
                  </a:cubicBezTo>
                  <a:cubicBezTo>
                    <a:pt x="1534" y="512"/>
                    <a:pt x="1535" y="512"/>
                    <a:pt x="1537" y="512"/>
                  </a:cubicBezTo>
                  <a:cubicBezTo>
                    <a:pt x="1536" y="511"/>
                    <a:pt x="1536" y="511"/>
                    <a:pt x="1536" y="511"/>
                  </a:cubicBezTo>
                  <a:cubicBezTo>
                    <a:pt x="1537" y="510"/>
                    <a:pt x="1538" y="510"/>
                    <a:pt x="1538" y="510"/>
                  </a:cubicBezTo>
                  <a:cubicBezTo>
                    <a:pt x="1539" y="510"/>
                    <a:pt x="1539" y="510"/>
                    <a:pt x="1539" y="510"/>
                  </a:cubicBezTo>
                  <a:cubicBezTo>
                    <a:pt x="1538" y="512"/>
                    <a:pt x="1538" y="512"/>
                    <a:pt x="1538" y="512"/>
                  </a:cubicBezTo>
                  <a:cubicBezTo>
                    <a:pt x="1544" y="511"/>
                    <a:pt x="1554" y="513"/>
                    <a:pt x="1555" y="512"/>
                  </a:cubicBezTo>
                  <a:cubicBezTo>
                    <a:pt x="1555" y="512"/>
                    <a:pt x="1551" y="508"/>
                    <a:pt x="1554" y="508"/>
                  </a:cubicBezTo>
                  <a:cubicBezTo>
                    <a:pt x="1556" y="508"/>
                    <a:pt x="1567" y="512"/>
                    <a:pt x="1575" y="516"/>
                  </a:cubicBezTo>
                  <a:cubicBezTo>
                    <a:pt x="1575" y="516"/>
                    <a:pt x="1575" y="516"/>
                    <a:pt x="1575" y="516"/>
                  </a:cubicBezTo>
                  <a:cubicBezTo>
                    <a:pt x="1576" y="515"/>
                    <a:pt x="1576" y="515"/>
                    <a:pt x="1576" y="515"/>
                  </a:cubicBezTo>
                  <a:cubicBezTo>
                    <a:pt x="1576" y="515"/>
                    <a:pt x="1576" y="516"/>
                    <a:pt x="1576" y="516"/>
                  </a:cubicBezTo>
                  <a:cubicBezTo>
                    <a:pt x="1576" y="517"/>
                    <a:pt x="1576" y="517"/>
                    <a:pt x="1576" y="517"/>
                  </a:cubicBezTo>
                  <a:cubicBezTo>
                    <a:pt x="1579" y="519"/>
                    <a:pt x="1581" y="522"/>
                    <a:pt x="1581" y="522"/>
                  </a:cubicBezTo>
                  <a:cubicBezTo>
                    <a:pt x="1585" y="522"/>
                    <a:pt x="1597" y="528"/>
                    <a:pt x="1593" y="522"/>
                  </a:cubicBezTo>
                  <a:cubicBezTo>
                    <a:pt x="1593" y="522"/>
                    <a:pt x="1593" y="522"/>
                    <a:pt x="1593" y="522"/>
                  </a:cubicBezTo>
                  <a:cubicBezTo>
                    <a:pt x="1593" y="522"/>
                    <a:pt x="1593" y="522"/>
                    <a:pt x="1593" y="522"/>
                  </a:cubicBezTo>
                  <a:cubicBezTo>
                    <a:pt x="1593" y="521"/>
                    <a:pt x="1593" y="521"/>
                    <a:pt x="1593" y="521"/>
                  </a:cubicBezTo>
                  <a:cubicBezTo>
                    <a:pt x="1593" y="520"/>
                    <a:pt x="1592" y="520"/>
                    <a:pt x="1592" y="519"/>
                  </a:cubicBezTo>
                  <a:cubicBezTo>
                    <a:pt x="1590" y="515"/>
                    <a:pt x="1588" y="515"/>
                    <a:pt x="1582" y="514"/>
                  </a:cubicBezTo>
                  <a:cubicBezTo>
                    <a:pt x="1576" y="514"/>
                    <a:pt x="1572" y="509"/>
                    <a:pt x="1572" y="509"/>
                  </a:cubicBezTo>
                  <a:cubicBezTo>
                    <a:pt x="1577" y="508"/>
                    <a:pt x="1577" y="508"/>
                    <a:pt x="1577" y="508"/>
                  </a:cubicBezTo>
                  <a:cubicBezTo>
                    <a:pt x="1577" y="508"/>
                    <a:pt x="1577" y="508"/>
                    <a:pt x="1571" y="506"/>
                  </a:cubicBezTo>
                  <a:cubicBezTo>
                    <a:pt x="1568" y="505"/>
                    <a:pt x="1566" y="503"/>
                    <a:pt x="1564" y="503"/>
                  </a:cubicBezTo>
                  <a:cubicBezTo>
                    <a:pt x="1564" y="503"/>
                    <a:pt x="1564" y="503"/>
                    <a:pt x="1564" y="503"/>
                  </a:cubicBezTo>
                  <a:cubicBezTo>
                    <a:pt x="1563" y="502"/>
                    <a:pt x="1562" y="501"/>
                    <a:pt x="1562" y="500"/>
                  </a:cubicBezTo>
                  <a:cubicBezTo>
                    <a:pt x="1562" y="500"/>
                    <a:pt x="1562" y="499"/>
                    <a:pt x="1563" y="499"/>
                  </a:cubicBezTo>
                  <a:cubicBezTo>
                    <a:pt x="1564" y="500"/>
                    <a:pt x="1564" y="500"/>
                    <a:pt x="1564" y="500"/>
                  </a:cubicBezTo>
                  <a:cubicBezTo>
                    <a:pt x="1564" y="499"/>
                    <a:pt x="1565" y="499"/>
                    <a:pt x="1564" y="499"/>
                  </a:cubicBezTo>
                  <a:cubicBezTo>
                    <a:pt x="1563" y="498"/>
                    <a:pt x="1561" y="490"/>
                    <a:pt x="1561" y="490"/>
                  </a:cubicBezTo>
                  <a:cubicBezTo>
                    <a:pt x="1561" y="490"/>
                    <a:pt x="1564" y="489"/>
                    <a:pt x="1561" y="485"/>
                  </a:cubicBezTo>
                  <a:cubicBezTo>
                    <a:pt x="1557" y="480"/>
                    <a:pt x="1557" y="480"/>
                    <a:pt x="1557" y="480"/>
                  </a:cubicBezTo>
                  <a:cubicBezTo>
                    <a:pt x="1559" y="479"/>
                    <a:pt x="1559" y="479"/>
                    <a:pt x="1559" y="479"/>
                  </a:cubicBezTo>
                  <a:cubicBezTo>
                    <a:pt x="1557" y="477"/>
                    <a:pt x="1555" y="477"/>
                    <a:pt x="1559" y="478"/>
                  </a:cubicBezTo>
                  <a:cubicBezTo>
                    <a:pt x="1565" y="479"/>
                    <a:pt x="1571" y="481"/>
                    <a:pt x="1577" y="482"/>
                  </a:cubicBezTo>
                  <a:cubicBezTo>
                    <a:pt x="1584" y="484"/>
                    <a:pt x="1583" y="488"/>
                    <a:pt x="1583" y="488"/>
                  </a:cubicBezTo>
                  <a:cubicBezTo>
                    <a:pt x="1583" y="488"/>
                    <a:pt x="1584" y="485"/>
                    <a:pt x="1586" y="486"/>
                  </a:cubicBezTo>
                  <a:cubicBezTo>
                    <a:pt x="1588" y="487"/>
                    <a:pt x="1591" y="498"/>
                    <a:pt x="1592" y="498"/>
                  </a:cubicBezTo>
                  <a:cubicBezTo>
                    <a:pt x="1592" y="498"/>
                    <a:pt x="1593" y="495"/>
                    <a:pt x="1594" y="497"/>
                  </a:cubicBezTo>
                  <a:cubicBezTo>
                    <a:pt x="1595" y="498"/>
                    <a:pt x="1596" y="505"/>
                    <a:pt x="1595" y="511"/>
                  </a:cubicBezTo>
                  <a:cubicBezTo>
                    <a:pt x="1595" y="514"/>
                    <a:pt x="1594" y="516"/>
                    <a:pt x="1594" y="517"/>
                  </a:cubicBezTo>
                  <a:cubicBezTo>
                    <a:pt x="1596" y="528"/>
                    <a:pt x="1606" y="549"/>
                    <a:pt x="1602" y="520"/>
                  </a:cubicBezTo>
                  <a:cubicBezTo>
                    <a:pt x="1597" y="510"/>
                    <a:pt x="1602" y="500"/>
                    <a:pt x="1602" y="500"/>
                  </a:cubicBezTo>
                  <a:cubicBezTo>
                    <a:pt x="1606" y="507"/>
                    <a:pt x="1606" y="507"/>
                    <a:pt x="1606" y="507"/>
                  </a:cubicBezTo>
                  <a:cubicBezTo>
                    <a:pt x="1606" y="507"/>
                    <a:pt x="1607" y="507"/>
                    <a:pt x="1606" y="496"/>
                  </a:cubicBezTo>
                  <a:cubicBezTo>
                    <a:pt x="1605" y="484"/>
                    <a:pt x="1608" y="477"/>
                    <a:pt x="1608" y="477"/>
                  </a:cubicBezTo>
                  <a:cubicBezTo>
                    <a:pt x="1608" y="477"/>
                    <a:pt x="1613" y="481"/>
                    <a:pt x="1612" y="479"/>
                  </a:cubicBezTo>
                  <a:cubicBezTo>
                    <a:pt x="1612" y="477"/>
                    <a:pt x="1625" y="466"/>
                    <a:pt x="1625" y="466"/>
                  </a:cubicBezTo>
                  <a:cubicBezTo>
                    <a:pt x="1625" y="466"/>
                    <a:pt x="1627" y="470"/>
                    <a:pt x="1634" y="463"/>
                  </a:cubicBezTo>
                  <a:cubicBezTo>
                    <a:pt x="1639" y="453"/>
                    <a:pt x="1639" y="453"/>
                    <a:pt x="1639" y="453"/>
                  </a:cubicBezTo>
                  <a:cubicBezTo>
                    <a:pt x="1642" y="455"/>
                    <a:pt x="1642" y="455"/>
                    <a:pt x="1642" y="455"/>
                  </a:cubicBezTo>
                  <a:cubicBezTo>
                    <a:pt x="1644" y="449"/>
                    <a:pt x="1642" y="446"/>
                    <a:pt x="1644" y="454"/>
                  </a:cubicBezTo>
                  <a:cubicBezTo>
                    <a:pt x="1646" y="465"/>
                    <a:pt x="1649" y="476"/>
                    <a:pt x="1651" y="487"/>
                  </a:cubicBezTo>
                  <a:cubicBezTo>
                    <a:pt x="1653" y="500"/>
                    <a:pt x="1646" y="502"/>
                    <a:pt x="1646" y="502"/>
                  </a:cubicBezTo>
                  <a:cubicBezTo>
                    <a:pt x="1646" y="502"/>
                    <a:pt x="1651" y="501"/>
                    <a:pt x="1651" y="504"/>
                  </a:cubicBezTo>
                  <a:cubicBezTo>
                    <a:pt x="1651" y="509"/>
                    <a:pt x="1635" y="524"/>
                    <a:pt x="1635" y="524"/>
                  </a:cubicBezTo>
                  <a:cubicBezTo>
                    <a:pt x="1635" y="525"/>
                    <a:pt x="1642" y="524"/>
                    <a:pt x="1639" y="527"/>
                  </a:cubicBezTo>
                  <a:cubicBezTo>
                    <a:pt x="1638" y="529"/>
                    <a:pt x="1627" y="535"/>
                    <a:pt x="1618" y="539"/>
                  </a:cubicBezTo>
                  <a:cubicBezTo>
                    <a:pt x="1620" y="540"/>
                    <a:pt x="1620" y="540"/>
                    <a:pt x="1620" y="540"/>
                  </a:cubicBezTo>
                  <a:cubicBezTo>
                    <a:pt x="1620" y="540"/>
                    <a:pt x="1620" y="541"/>
                    <a:pt x="1620" y="541"/>
                  </a:cubicBezTo>
                  <a:cubicBezTo>
                    <a:pt x="1623" y="541"/>
                    <a:pt x="1627" y="540"/>
                    <a:pt x="1632" y="539"/>
                  </a:cubicBezTo>
                  <a:cubicBezTo>
                    <a:pt x="1638" y="538"/>
                    <a:pt x="1639" y="535"/>
                    <a:pt x="1644" y="528"/>
                  </a:cubicBezTo>
                  <a:cubicBezTo>
                    <a:pt x="1645" y="525"/>
                    <a:pt x="1646" y="523"/>
                    <a:pt x="1649" y="521"/>
                  </a:cubicBezTo>
                  <a:cubicBezTo>
                    <a:pt x="1647" y="522"/>
                    <a:pt x="1647" y="522"/>
                    <a:pt x="1647" y="522"/>
                  </a:cubicBezTo>
                  <a:cubicBezTo>
                    <a:pt x="1647" y="520"/>
                    <a:pt x="1647" y="520"/>
                    <a:pt x="1647" y="520"/>
                  </a:cubicBezTo>
                  <a:cubicBezTo>
                    <a:pt x="1645" y="521"/>
                    <a:pt x="1645" y="522"/>
                    <a:pt x="1646" y="520"/>
                  </a:cubicBezTo>
                  <a:cubicBezTo>
                    <a:pt x="1648" y="518"/>
                    <a:pt x="1649" y="515"/>
                    <a:pt x="1651" y="513"/>
                  </a:cubicBezTo>
                  <a:cubicBezTo>
                    <a:pt x="1653" y="510"/>
                    <a:pt x="1654" y="511"/>
                    <a:pt x="1654" y="511"/>
                  </a:cubicBezTo>
                  <a:cubicBezTo>
                    <a:pt x="1654" y="511"/>
                    <a:pt x="1653" y="510"/>
                    <a:pt x="1654" y="510"/>
                  </a:cubicBezTo>
                  <a:cubicBezTo>
                    <a:pt x="1655" y="509"/>
                    <a:pt x="1660" y="509"/>
                    <a:pt x="1660" y="509"/>
                  </a:cubicBezTo>
                  <a:cubicBezTo>
                    <a:pt x="1660" y="509"/>
                    <a:pt x="1659" y="508"/>
                    <a:pt x="1660" y="508"/>
                  </a:cubicBezTo>
                  <a:cubicBezTo>
                    <a:pt x="1660" y="508"/>
                    <a:pt x="1664" y="509"/>
                    <a:pt x="1666" y="510"/>
                  </a:cubicBezTo>
                  <a:cubicBezTo>
                    <a:pt x="1666" y="510"/>
                    <a:pt x="1666" y="510"/>
                    <a:pt x="1666" y="510"/>
                  </a:cubicBezTo>
                  <a:cubicBezTo>
                    <a:pt x="1670" y="507"/>
                    <a:pt x="1672" y="505"/>
                    <a:pt x="1672" y="505"/>
                  </a:cubicBezTo>
                  <a:cubicBezTo>
                    <a:pt x="1672" y="505"/>
                    <a:pt x="1672" y="510"/>
                    <a:pt x="1674" y="509"/>
                  </a:cubicBezTo>
                  <a:cubicBezTo>
                    <a:pt x="1675" y="508"/>
                    <a:pt x="1689" y="509"/>
                    <a:pt x="1689" y="509"/>
                  </a:cubicBezTo>
                  <a:cubicBezTo>
                    <a:pt x="1689" y="509"/>
                    <a:pt x="1688" y="511"/>
                    <a:pt x="1691" y="512"/>
                  </a:cubicBezTo>
                  <a:cubicBezTo>
                    <a:pt x="1691" y="511"/>
                    <a:pt x="1691" y="510"/>
                    <a:pt x="1691" y="510"/>
                  </a:cubicBezTo>
                  <a:cubicBezTo>
                    <a:pt x="1691" y="510"/>
                    <a:pt x="1692" y="511"/>
                    <a:pt x="1692" y="510"/>
                  </a:cubicBezTo>
                  <a:cubicBezTo>
                    <a:pt x="1693" y="508"/>
                    <a:pt x="1693" y="508"/>
                    <a:pt x="1693" y="508"/>
                  </a:cubicBezTo>
                  <a:cubicBezTo>
                    <a:pt x="1693" y="508"/>
                    <a:pt x="1693" y="509"/>
                    <a:pt x="1693" y="508"/>
                  </a:cubicBezTo>
                  <a:cubicBezTo>
                    <a:pt x="1694" y="506"/>
                    <a:pt x="1694" y="506"/>
                    <a:pt x="1694" y="506"/>
                  </a:cubicBezTo>
                  <a:cubicBezTo>
                    <a:pt x="1694" y="505"/>
                    <a:pt x="1694" y="505"/>
                    <a:pt x="1695" y="506"/>
                  </a:cubicBezTo>
                  <a:cubicBezTo>
                    <a:pt x="1695" y="507"/>
                    <a:pt x="1696" y="508"/>
                    <a:pt x="1697" y="510"/>
                  </a:cubicBezTo>
                  <a:cubicBezTo>
                    <a:pt x="1697" y="510"/>
                    <a:pt x="1697" y="511"/>
                    <a:pt x="1697" y="511"/>
                  </a:cubicBezTo>
                  <a:cubicBezTo>
                    <a:pt x="1700" y="510"/>
                    <a:pt x="1700" y="510"/>
                    <a:pt x="1700" y="510"/>
                  </a:cubicBezTo>
                  <a:cubicBezTo>
                    <a:pt x="1698" y="508"/>
                    <a:pt x="1698" y="504"/>
                    <a:pt x="1698" y="504"/>
                  </a:cubicBezTo>
                  <a:cubicBezTo>
                    <a:pt x="1701" y="506"/>
                    <a:pt x="1701" y="506"/>
                    <a:pt x="1701" y="506"/>
                  </a:cubicBezTo>
                  <a:cubicBezTo>
                    <a:pt x="1701" y="506"/>
                    <a:pt x="1701" y="506"/>
                    <a:pt x="1698" y="502"/>
                  </a:cubicBezTo>
                  <a:cubicBezTo>
                    <a:pt x="1696" y="498"/>
                    <a:pt x="1696" y="494"/>
                    <a:pt x="1696" y="494"/>
                  </a:cubicBezTo>
                  <a:cubicBezTo>
                    <a:pt x="1696" y="494"/>
                    <a:pt x="1698" y="495"/>
                    <a:pt x="1697" y="494"/>
                  </a:cubicBezTo>
                  <a:cubicBezTo>
                    <a:pt x="1697" y="493"/>
                    <a:pt x="1700" y="487"/>
                    <a:pt x="1700" y="487"/>
                  </a:cubicBezTo>
                  <a:cubicBezTo>
                    <a:pt x="1700" y="487"/>
                    <a:pt x="1702" y="488"/>
                    <a:pt x="1703" y="484"/>
                  </a:cubicBezTo>
                  <a:cubicBezTo>
                    <a:pt x="1702" y="479"/>
                    <a:pt x="1702" y="479"/>
                    <a:pt x="1702" y="479"/>
                  </a:cubicBezTo>
                  <a:cubicBezTo>
                    <a:pt x="1704" y="479"/>
                    <a:pt x="1704" y="479"/>
                    <a:pt x="1704" y="479"/>
                  </a:cubicBezTo>
                  <a:cubicBezTo>
                    <a:pt x="1704" y="477"/>
                    <a:pt x="1702" y="476"/>
                    <a:pt x="1705" y="478"/>
                  </a:cubicBezTo>
                  <a:cubicBezTo>
                    <a:pt x="1708" y="482"/>
                    <a:pt x="1711" y="486"/>
                    <a:pt x="1714" y="490"/>
                  </a:cubicBezTo>
                  <a:cubicBezTo>
                    <a:pt x="1717" y="494"/>
                    <a:pt x="1715" y="497"/>
                    <a:pt x="1715" y="497"/>
                  </a:cubicBezTo>
                  <a:cubicBezTo>
                    <a:pt x="1715" y="497"/>
                    <a:pt x="1717" y="495"/>
                    <a:pt x="1717" y="497"/>
                  </a:cubicBezTo>
                  <a:cubicBezTo>
                    <a:pt x="1718" y="498"/>
                    <a:pt x="1715" y="507"/>
                    <a:pt x="1715" y="507"/>
                  </a:cubicBezTo>
                  <a:cubicBezTo>
                    <a:pt x="1716" y="507"/>
                    <a:pt x="1718" y="505"/>
                    <a:pt x="1717" y="507"/>
                  </a:cubicBezTo>
                  <a:cubicBezTo>
                    <a:pt x="1717" y="508"/>
                    <a:pt x="1714" y="513"/>
                    <a:pt x="1711" y="517"/>
                  </a:cubicBezTo>
                  <a:cubicBezTo>
                    <a:pt x="1710" y="518"/>
                    <a:pt x="1708" y="519"/>
                    <a:pt x="1708" y="519"/>
                  </a:cubicBezTo>
                  <a:cubicBezTo>
                    <a:pt x="1705" y="525"/>
                    <a:pt x="1705" y="525"/>
                    <a:pt x="1705" y="525"/>
                  </a:cubicBezTo>
                  <a:cubicBezTo>
                    <a:pt x="1706" y="530"/>
                    <a:pt x="1712" y="530"/>
                    <a:pt x="1716" y="530"/>
                  </a:cubicBezTo>
                  <a:cubicBezTo>
                    <a:pt x="1719" y="519"/>
                    <a:pt x="1719" y="519"/>
                    <a:pt x="1719" y="519"/>
                  </a:cubicBezTo>
                  <a:cubicBezTo>
                    <a:pt x="1719" y="530"/>
                    <a:pt x="1719" y="530"/>
                    <a:pt x="1719" y="530"/>
                  </a:cubicBezTo>
                  <a:cubicBezTo>
                    <a:pt x="1722" y="529"/>
                    <a:pt x="1725" y="529"/>
                    <a:pt x="1728" y="528"/>
                  </a:cubicBezTo>
                  <a:cubicBezTo>
                    <a:pt x="1728" y="527"/>
                    <a:pt x="1728" y="527"/>
                    <a:pt x="1727" y="526"/>
                  </a:cubicBezTo>
                  <a:cubicBezTo>
                    <a:pt x="1727" y="525"/>
                    <a:pt x="1727" y="524"/>
                    <a:pt x="1727" y="524"/>
                  </a:cubicBezTo>
                  <a:cubicBezTo>
                    <a:pt x="1727" y="524"/>
                    <a:pt x="1727" y="524"/>
                    <a:pt x="1727" y="524"/>
                  </a:cubicBezTo>
                  <a:cubicBezTo>
                    <a:pt x="1727" y="524"/>
                    <a:pt x="1728" y="524"/>
                    <a:pt x="1727" y="523"/>
                  </a:cubicBezTo>
                  <a:cubicBezTo>
                    <a:pt x="1727" y="522"/>
                    <a:pt x="1727" y="521"/>
                    <a:pt x="1727" y="521"/>
                  </a:cubicBezTo>
                  <a:cubicBezTo>
                    <a:pt x="1727" y="521"/>
                    <a:pt x="1727" y="522"/>
                    <a:pt x="1727" y="521"/>
                  </a:cubicBezTo>
                  <a:cubicBezTo>
                    <a:pt x="1728" y="519"/>
                    <a:pt x="1728" y="519"/>
                    <a:pt x="1728" y="519"/>
                  </a:cubicBezTo>
                  <a:cubicBezTo>
                    <a:pt x="1728" y="519"/>
                    <a:pt x="1729" y="520"/>
                    <a:pt x="1729" y="519"/>
                  </a:cubicBezTo>
                  <a:cubicBezTo>
                    <a:pt x="1729" y="518"/>
                    <a:pt x="1729" y="518"/>
                    <a:pt x="1729" y="518"/>
                  </a:cubicBezTo>
                  <a:cubicBezTo>
                    <a:pt x="1730" y="518"/>
                    <a:pt x="1730" y="518"/>
                    <a:pt x="1730" y="518"/>
                  </a:cubicBezTo>
                  <a:cubicBezTo>
                    <a:pt x="1730" y="517"/>
                    <a:pt x="1729" y="517"/>
                    <a:pt x="1730" y="518"/>
                  </a:cubicBezTo>
                  <a:cubicBezTo>
                    <a:pt x="1731" y="519"/>
                    <a:pt x="1731" y="520"/>
                    <a:pt x="1732" y="521"/>
                  </a:cubicBezTo>
                  <a:cubicBezTo>
                    <a:pt x="1732" y="523"/>
                    <a:pt x="1732" y="523"/>
                    <a:pt x="1732" y="523"/>
                  </a:cubicBezTo>
                  <a:cubicBezTo>
                    <a:pt x="1732" y="523"/>
                    <a:pt x="1732" y="523"/>
                    <a:pt x="1732" y="523"/>
                  </a:cubicBezTo>
                  <a:cubicBezTo>
                    <a:pt x="1731" y="525"/>
                    <a:pt x="1731" y="525"/>
                    <a:pt x="1731" y="525"/>
                  </a:cubicBezTo>
                  <a:cubicBezTo>
                    <a:pt x="1732" y="525"/>
                    <a:pt x="1732" y="525"/>
                    <a:pt x="1732" y="525"/>
                  </a:cubicBezTo>
                  <a:cubicBezTo>
                    <a:pt x="1732" y="526"/>
                    <a:pt x="1731" y="526"/>
                    <a:pt x="1731" y="526"/>
                  </a:cubicBezTo>
                  <a:cubicBezTo>
                    <a:pt x="1736" y="524"/>
                    <a:pt x="1741" y="520"/>
                    <a:pt x="1745" y="516"/>
                  </a:cubicBezTo>
                  <a:cubicBezTo>
                    <a:pt x="1740" y="515"/>
                    <a:pt x="1740" y="515"/>
                    <a:pt x="1740" y="515"/>
                  </a:cubicBezTo>
                  <a:cubicBezTo>
                    <a:pt x="1748" y="514"/>
                    <a:pt x="1748" y="514"/>
                    <a:pt x="1748" y="514"/>
                  </a:cubicBezTo>
                  <a:cubicBezTo>
                    <a:pt x="1748" y="514"/>
                    <a:pt x="1748" y="514"/>
                    <a:pt x="1748" y="514"/>
                  </a:cubicBezTo>
                  <a:cubicBezTo>
                    <a:pt x="1748" y="514"/>
                    <a:pt x="1747" y="514"/>
                    <a:pt x="1748" y="514"/>
                  </a:cubicBezTo>
                  <a:cubicBezTo>
                    <a:pt x="1748" y="514"/>
                    <a:pt x="1748" y="514"/>
                    <a:pt x="1749" y="514"/>
                  </a:cubicBezTo>
                  <a:cubicBezTo>
                    <a:pt x="1750" y="512"/>
                    <a:pt x="1751" y="511"/>
                    <a:pt x="1753" y="509"/>
                  </a:cubicBezTo>
                  <a:cubicBezTo>
                    <a:pt x="1752" y="508"/>
                    <a:pt x="1752" y="508"/>
                    <a:pt x="1752" y="508"/>
                  </a:cubicBezTo>
                  <a:cubicBezTo>
                    <a:pt x="1752" y="508"/>
                    <a:pt x="1754" y="508"/>
                    <a:pt x="1754" y="508"/>
                  </a:cubicBezTo>
                  <a:cubicBezTo>
                    <a:pt x="1755" y="506"/>
                    <a:pt x="1757" y="504"/>
                    <a:pt x="1759" y="502"/>
                  </a:cubicBezTo>
                  <a:cubicBezTo>
                    <a:pt x="1759" y="502"/>
                    <a:pt x="1759" y="502"/>
                    <a:pt x="1759" y="502"/>
                  </a:cubicBezTo>
                  <a:cubicBezTo>
                    <a:pt x="1759" y="502"/>
                    <a:pt x="1758" y="501"/>
                    <a:pt x="1759" y="501"/>
                  </a:cubicBezTo>
                  <a:cubicBezTo>
                    <a:pt x="1758" y="501"/>
                    <a:pt x="1758" y="501"/>
                    <a:pt x="1758" y="501"/>
                  </a:cubicBezTo>
                  <a:cubicBezTo>
                    <a:pt x="1758" y="494"/>
                    <a:pt x="1758" y="494"/>
                    <a:pt x="1758" y="494"/>
                  </a:cubicBezTo>
                  <a:cubicBezTo>
                    <a:pt x="1761" y="500"/>
                    <a:pt x="1761" y="500"/>
                    <a:pt x="1761" y="500"/>
                  </a:cubicBezTo>
                  <a:cubicBezTo>
                    <a:pt x="1761" y="499"/>
                    <a:pt x="1762" y="498"/>
                    <a:pt x="1763" y="497"/>
                  </a:cubicBezTo>
                  <a:cubicBezTo>
                    <a:pt x="1763" y="496"/>
                    <a:pt x="1763" y="496"/>
                    <a:pt x="1763" y="496"/>
                  </a:cubicBezTo>
                  <a:cubicBezTo>
                    <a:pt x="1763" y="496"/>
                    <a:pt x="1763" y="496"/>
                    <a:pt x="1763" y="495"/>
                  </a:cubicBezTo>
                  <a:cubicBezTo>
                    <a:pt x="1763" y="494"/>
                    <a:pt x="1764" y="493"/>
                    <a:pt x="1763" y="493"/>
                  </a:cubicBezTo>
                  <a:cubicBezTo>
                    <a:pt x="1764" y="492"/>
                    <a:pt x="1763" y="492"/>
                    <a:pt x="1763" y="492"/>
                  </a:cubicBezTo>
                  <a:cubicBezTo>
                    <a:pt x="1763" y="491"/>
                    <a:pt x="1763" y="491"/>
                    <a:pt x="1763" y="491"/>
                  </a:cubicBezTo>
                  <a:cubicBezTo>
                    <a:pt x="1763" y="490"/>
                    <a:pt x="1763" y="490"/>
                    <a:pt x="1763" y="490"/>
                  </a:cubicBezTo>
                  <a:cubicBezTo>
                    <a:pt x="1763" y="489"/>
                    <a:pt x="1762" y="488"/>
                    <a:pt x="1761" y="487"/>
                  </a:cubicBezTo>
                  <a:cubicBezTo>
                    <a:pt x="1759" y="484"/>
                    <a:pt x="1759" y="483"/>
                    <a:pt x="1759" y="483"/>
                  </a:cubicBezTo>
                  <a:cubicBezTo>
                    <a:pt x="1760" y="483"/>
                    <a:pt x="1760" y="483"/>
                    <a:pt x="1760" y="483"/>
                  </a:cubicBezTo>
                  <a:cubicBezTo>
                    <a:pt x="1760" y="483"/>
                    <a:pt x="1760" y="483"/>
                    <a:pt x="1758" y="480"/>
                  </a:cubicBezTo>
                  <a:cubicBezTo>
                    <a:pt x="1756" y="478"/>
                    <a:pt x="1756" y="476"/>
                    <a:pt x="1756" y="476"/>
                  </a:cubicBezTo>
                  <a:cubicBezTo>
                    <a:pt x="1756" y="476"/>
                    <a:pt x="1758" y="476"/>
                    <a:pt x="1757" y="475"/>
                  </a:cubicBezTo>
                  <a:cubicBezTo>
                    <a:pt x="1757" y="475"/>
                    <a:pt x="1758" y="470"/>
                    <a:pt x="1758" y="470"/>
                  </a:cubicBezTo>
                  <a:cubicBezTo>
                    <a:pt x="1758" y="470"/>
                    <a:pt x="1760" y="471"/>
                    <a:pt x="1760" y="466"/>
                  </a:cubicBezTo>
                  <a:cubicBezTo>
                    <a:pt x="1760" y="461"/>
                    <a:pt x="1759" y="462"/>
                    <a:pt x="1762" y="465"/>
                  </a:cubicBezTo>
                  <a:cubicBezTo>
                    <a:pt x="1763" y="465"/>
                    <a:pt x="1763" y="465"/>
                    <a:pt x="1763" y="466"/>
                  </a:cubicBezTo>
                  <a:cubicBezTo>
                    <a:pt x="1765" y="466"/>
                    <a:pt x="1766" y="468"/>
                    <a:pt x="1767" y="470"/>
                  </a:cubicBezTo>
                  <a:cubicBezTo>
                    <a:pt x="1767" y="470"/>
                    <a:pt x="1768" y="471"/>
                    <a:pt x="1768" y="471"/>
                  </a:cubicBezTo>
                  <a:cubicBezTo>
                    <a:pt x="1768" y="472"/>
                    <a:pt x="1768" y="472"/>
                    <a:pt x="1768" y="472"/>
                  </a:cubicBezTo>
                  <a:cubicBezTo>
                    <a:pt x="1771" y="475"/>
                    <a:pt x="1769" y="476"/>
                    <a:pt x="1769" y="476"/>
                  </a:cubicBezTo>
                  <a:cubicBezTo>
                    <a:pt x="1769" y="476"/>
                    <a:pt x="1770" y="475"/>
                    <a:pt x="1771" y="476"/>
                  </a:cubicBezTo>
                  <a:cubicBezTo>
                    <a:pt x="1771" y="477"/>
                    <a:pt x="1770" y="483"/>
                    <a:pt x="1770" y="483"/>
                  </a:cubicBezTo>
                  <a:cubicBezTo>
                    <a:pt x="1770" y="483"/>
                    <a:pt x="1771" y="482"/>
                    <a:pt x="1771" y="483"/>
                  </a:cubicBezTo>
                  <a:cubicBezTo>
                    <a:pt x="1771" y="484"/>
                    <a:pt x="1770" y="486"/>
                    <a:pt x="1768" y="488"/>
                  </a:cubicBezTo>
                  <a:cubicBezTo>
                    <a:pt x="1767" y="489"/>
                    <a:pt x="1765" y="491"/>
                    <a:pt x="1765" y="492"/>
                  </a:cubicBezTo>
                  <a:cubicBezTo>
                    <a:pt x="1765" y="492"/>
                    <a:pt x="1765" y="492"/>
                    <a:pt x="1765" y="492"/>
                  </a:cubicBezTo>
                  <a:cubicBezTo>
                    <a:pt x="1763" y="497"/>
                    <a:pt x="1763" y="497"/>
                    <a:pt x="1763" y="497"/>
                  </a:cubicBezTo>
                  <a:cubicBezTo>
                    <a:pt x="1768" y="489"/>
                    <a:pt x="1773" y="481"/>
                    <a:pt x="1778" y="475"/>
                  </a:cubicBezTo>
                  <a:cubicBezTo>
                    <a:pt x="1778" y="475"/>
                    <a:pt x="1778" y="474"/>
                    <a:pt x="1778" y="474"/>
                  </a:cubicBezTo>
                  <a:cubicBezTo>
                    <a:pt x="1778" y="474"/>
                    <a:pt x="1778" y="474"/>
                    <a:pt x="1778" y="474"/>
                  </a:cubicBezTo>
                  <a:cubicBezTo>
                    <a:pt x="1778" y="474"/>
                    <a:pt x="1778" y="474"/>
                    <a:pt x="1778" y="474"/>
                  </a:cubicBezTo>
                  <a:cubicBezTo>
                    <a:pt x="1769" y="468"/>
                    <a:pt x="1769" y="468"/>
                    <a:pt x="1769" y="468"/>
                  </a:cubicBezTo>
                  <a:cubicBezTo>
                    <a:pt x="1779" y="472"/>
                    <a:pt x="1779" y="472"/>
                    <a:pt x="1779" y="472"/>
                  </a:cubicBezTo>
                  <a:cubicBezTo>
                    <a:pt x="1779" y="471"/>
                    <a:pt x="1779" y="471"/>
                    <a:pt x="1779" y="471"/>
                  </a:cubicBezTo>
                  <a:cubicBezTo>
                    <a:pt x="1780" y="471"/>
                    <a:pt x="1780" y="471"/>
                    <a:pt x="1780" y="471"/>
                  </a:cubicBezTo>
                  <a:cubicBezTo>
                    <a:pt x="1782" y="469"/>
                    <a:pt x="1784" y="467"/>
                    <a:pt x="1786" y="465"/>
                  </a:cubicBezTo>
                  <a:cubicBezTo>
                    <a:pt x="1786" y="465"/>
                    <a:pt x="1786" y="465"/>
                    <a:pt x="1786" y="465"/>
                  </a:cubicBezTo>
                  <a:cubicBezTo>
                    <a:pt x="1786" y="465"/>
                    <a:pt x="1786" y="464"/>
                    <a:pt x="1787" y="464"/>
                  </a:cubicBezTo>
                  <a:cubicBezTo>
                    <a:pt x="1786" y="457"/>
                    <a:pt x="1786" y="457"/>
                    <a:pt x="1786" y="457"/>
                  </a:cubicBezTo>
                  <a:cubicBezTo>
                    <a:pt x="1789" y="463"/>
                    <a:pt x="1789" y="463"/>
                    <a:pt x="1789" y="463"/>
                  </a:cubicBezTo>
                  <a:cubicBezTo>
                    <a:pt x="1789" y="462"/>
                    <a:pt x="1790" y="462"/>
                    <a:pt x="1790" y="462"/>
                  </a:cubicBezTo>
                  <a:cubicBezTo>
                    <a:pt x="1790" y="461"/>
                    <a:pt x="1791" y="458"/>
                    <a:pt x="1791" y="455"/>
                  </a:cubicBezTo>
                  <a:cubicBezTo>
                    <a:pt x="1791" y="451"/>
                    <a:pt x="1790" y="450"/>
                    <a:pt x="1787" y="445"/>
                  </a:cubicBezTo>
                  <a:cubicBezTo>
                    <a:pt x="1782" y="442"/>
                    <a:pt x="1782" y="436"/>
                    <a:pt x="1782" y="436"/>
                  </a:cubicBezTo>
                  <a:cubicBezTo>
                    <a:pt x="1785" y="438"/>
                    <a:pt x="1785" y="438"/>
                    <a:pt x="1785" y="438"/>
                  </a:cubicBezTo>
                  <a:cubicBezTo>
                    <a:pt x="1785" y="438"/>
                    <a:pt x="1786" y="438"/>
                    <a:pt x="1782" y="433"/>
                  </a:cubicBezTo>
                  <a:cubicBezTo>
                    <a:pt x="1779" y="428"/>
                    <a:pt x="1779" y="424"/>
                    <a:pt x="1779" y="424"/>
                  </a:cubicBezTo>
                  <a:cubicBezTo>
                    <a:pt x="1779" y="424"/>
                    <a:pt x="1782" y="424"/>
                    <a:pt x="1781" y="423"/>
                  </a:cubicBezTo>
                  <a:cubicBezTo>
                    <a:pt x="1781" y="423"/>
                    <a:pt x="1784" y="414"/>
                    <a:pt x="1784" y="414"/>
                  </a:cubicBezTo>
                  <a:cubicBezTo>
                    <a:pt x="1784" y="414"/>
                    <a:pt x="1786" y="415"/>
                    <a:pt x="1788" y="411"/>
                  </a:cubicBezTo>
                  <a:cubicBezTo>
                    <a:pt x="1787" y="405"/>
                    <a:pt x="1787" y="405"/>
                    <a:pt x="1787" y="405"/>
                  </a:cubicBezTo>
                  <a:cubicBezTo>
                    <a:pt x="1789" y="405"/>
                    <a:pt x="1789" y="405"/>
                    <a:pt x="1789" y="405"/>
                  </a:cubicBezTo>
                  <a:cubicBezTo>
                    <a:pt x="1789" y="402"/>
                    <a:pt x="1787" y="401"/>
                    <a:pt x="1790" y="404"/>
                  </a:cubicBezTo>
                  <a:cubicBezTo>
                    <a:pt x="1794" y="409"/>
                    <a:pt x="1798" y="413"/>
                    <a:pt x="1802" y="418"/>
                  </a:cubicBezTo>
                  <a:cubicBezTo>
                    <a:pt x="1806" y="424"/>
                    <a:pt x="1803" y="426"/>
                    <a:pt x="1803" y="426"/>
                  </a:cubicBezTo>
                  <a:cubicBezTo>
                    <a:pt x="1803" y="426"/>
                    <a:pt x="1805" y="424"/>
                    <a:pt x="1806" y="426"/>
                  </a:cubicBezTo>
                  <a:cubicBezTo>
                    <a:pt x="1807" y="429"/>
                    <a:pt x="1803" y="439"/>
                    <a:pt x="1803" y="439"/>
                  </a:cubicBezTo>
                  <a:cubicBezTo>
                    <a:pt x="1804" y="440"/>
                    <a:pt x="1806" y="437"/>
                    <a:pt x="1806" y="440"/>
                  </a:cubicBezTo>
                  <a:cubicBezTo>
                    <a:pt x="1806" y="441"/>
                    <a:pt x="1802" y="447"/>
                    <a:pt x="1798" y="451"/>
                  </a:cubicBezTo>
                  <a:cubicBezTo>
                    <a:pt x="1798" y="451"/>
                    <a:pt x="1797" y="452"/>
                    <a:pt x="1797" y="452"/>
                  </a:cubicBezTo>
                  <a:cubicBezTo>
                    <a:pt x="1797" y="452"/>
                    <a:pt x="1799" y="454"/>
                    <a:pt x="1800" y="455"/>
                  </a:cubicBezTo>
                  <a:cubicBezTo>
                    <a:pt x="1801" y="454"/>
                    <a:pt x="1802" y="452"/>
                    <a:pt x="1803" y="451"/>
                  </a:cubicBezTo>
                  <a:cubicBezTo>
                    <a:pt x="1803" y="451"/>
                    <a:pt x="1802" y="450"/>
                    <a:pt x="1802" y="450"/>
                  </a:cubicBezTo>
                  <a:cubicBezTo>
                    <a:pt x="1804" y="450"/>
                    <a:pt x="1804" y="450"/>
                    <a:pt x="1804" y="450"/>
                  </a:cubicBezTo>
                  <a:cubicBezTo>
                    <a:pt x="1804" y="450"/>
                    <a:pt x="1805" y="449"/>
                    <a:pt x="1805" y="449"/>
                  </a:cubicBezTo>
                  <a:cubicBezTo>
                    <a:pt x="1805" y="448"/>
                    <a:pt x="1805" y="448"/>
                    <a:pt x="1805" y="448"/>
                  </a:cubicBezTo>
                  <a:cubicBezTo>
                    <a:pt x="1806" y="448"/>
                    <a:pt x="1806" y="449"/>
                    <a:pt x="1806" y="449"/>
                  </a:cubicBezTo>
                  <a:cubicBezTo>
                    <a:pt x="1806" y="448"/>
                    <a:pt x="1806" y="448"/>
                    <a:pt x="1806" y="448"/>
                  </a:cubicBezTo>
                  <a:cubicBezTo>
                    <a:pt x="1806" y="447"/>
                    <a:pt x="1806" y="447"/>
                    <a:pt x="1806" y="447"/>
                  </a:cubicBezTo>
                  <a:cubicBezTo>
                    <a:pt x="1806" y="447"/>
                    <a:pt x="1807" y="447"/>
                    <a:pt x="1807" y="447"/>
                  </a:cubicBezTo>
                  <a:cubicBezTo>
                    <a:pt x="1810" y="445"/>
                    <a:pt x="1812" y="444"/>
                    <a:pt x="1815" y="442"/>
                  </a:cubicBezTo>
                  <a:cubicBezTo>
                    <a:pt x="1815" y="445"/>
                    <a:pt x="1815" y="445"/>
                    <a:pt x="1815" y="445"/>
                  </a:cubicBezTo>
                  <a:cubicBezTo>
                    <a:pt x="1812" y="447"/>
                    <a:pt x="1809" y="449"/>
                    <a:pt x="1806" y="451"/>
                  </a:cubicBezTo>
                  <a:cubicBezTo>
                    <a:pt x="1806" y="451"/>
                    <a:pt x="1807" y="451"/>
                    <a:pt x="1806" y="451"/>
                  </a:cubicBezTo>
                  <a:cubicBezTo>
                    <a:pt x="1806" y="451"/>
                    <a:pt x="1806" y="451"/>
                    <a:pt x="1806" y="451"/>
                  </a:cubicBezTo>
                  <a:cubicBezTo>
                    <a:pt x="1804" y="453"/>
                    <a:pt x="1803" y="455"/>
                    <a:pt x="1802" y="456"/>
                  </a:cubicBezTo>
                  <a:cubicBezTo>
                    <a:pt x="1802" y="456"/>
                    <a:pt x="1802" y="456"/>
                    <a:pt x="1802" y="456"/>
                  </a:cubicBezTo>
                  <a:cubicBezTo>
                    <a:pt x="1803" y="457"/>
                    <a:pt x="1803" y="457"/>
                    <a:pt x="1803" y="457"/>
                  </a:cubicBezTo>
                  <a:cubicBezTo>
                    <a:pt x="1804" y="458"/>
                    <a:pt x="1804" y="458"/>
                    <a:pt x="1804" y="458"/>
                  </a:cubicBezTo>
                  <a:cubicBezTo>
                    <a:pt x="1807" y="460"/>
                    <a:pt x="1808" y="460"/>
                    <a:pt x="1814" y="460"/>
                  </a:cubicBezTo>
                  <a:cubicBezTo>
                    <a:pt x="1814" y="460"/>
                    <a:pt x="1814" y="460"/>
                    <a:pt x="1815" y="459"/>
                  </a:cubicBezTo>
                  <a:cubicBezTo>
                    <a:pt x="1815" y="482"/>
                    <a:pt x="1815" y="482"/>
                    <a:pt x="1815" y="482"/>
                  </a:cubicBezTo>
                  <a:cubicBezTo>
                    <a:pt x="1812" y="479"/>
                    <a:pt x="1810" y="477"/>
                    <a:pt x="1810" y="477"/>
                  </a:cubicBezTo>
                  <a:cubicBezTo>
                    <a:pt x="1810" y="477"/>
                    <a:pt x="1810" y="480"/>
                    <a:pt x="1808" y="478"/>
                  </a:cubicBezTo>
                  <a:cubicBezTo>
                    <a:pt x="1807" y="478"/>
                    <a:pt x="1804" y="471"/>
                    <a:pt x="1803" y="466"/>
                  </a:cubicBezTo>
                  <a:cubicBezTo>
                    <a:pt x="1802" y="463"/>
                    <a:pt x="1802" y="461"/>
                    <a:pt x="1802" y="461"/>
                  </a:cubicBezTo>
                  <a:cubicBezTo>
                    <a:pt x="1802" y="460"/>
                    <a:pt x="1802" y="460"/>
                    <a:pt x="1802" y="460"/>
                  </a:cubicBezTo>
                  <a:cubicBezTo>
                    <a:pt x="1801" y="461"/>
                    <a:pt x="1801" y="461"/>
                    <a:pt x="1800" y="461"/>
                  </a:cubicBezTo>
                  <a:cubicBezTo>
                    <a:pt x="1800" y="461"/>
                    <a:pt x="1800" y="461"/>
                    <a:pt x="1800" y="461"/>
                  </a:cubicBezTo>
                  <a:cubicBezTo>
                    <a:pt x="1800" y="461"/>
                    <a:pt x="1799" y="461"/>
                    <a:pt x="1799" y="461"/>
                  </a:cubicBezTo>
                  <a:cubicBezTo>
                    <a:pt x="1793" y="464"/>
                    <a:pt x="1789" y="467"/>
                    <a:pt x="1785" y="472"/>
                  </a:cubicBezTo>
                  <a:cubicBezTo>
                    <a:pt x="1785" y="472"/>
                    <a:pt x="1785" y="472"/>
                    <a:pt x="1785" y="472"/>
                  </a:cubicBezTo>
                  <a:cubicBezTo>
                    <a:pt x="1787" y="471"/>
                    <a:pt x="1787" y="471"/>
                    <a:pt x="1787" y="471"/>
                  </a:cubicBezTo>
                  <a:cubicBezTo>
                    <a:pt x="1787" y="471"/>
                    <a:pt x="1791" y="468"/>
                    <a:pt x="1791" y="468"/>
                  </a:cubicBezTo>
                  <a:cubicBezTo>
                    <a:pt x="1792" y="468"/>
                    <a:pt x="1791" y="469"/>
                    <a:pt x="1791" y="469"/>
                  </a:cubicBezTo>
                  <a:cubicBezTo>
                    <a:pt x="1791" y="469"/>
                    <a:pt x="1795" y="468"/>
                    <a:pt x="1795" y="468"/>
                  </a:cubicBezTo>
                  <a:cubicBezTo>
                    <a:pt x="1796" y="468"/>
                    <a:pt x="1795" y="469"/>
                    <a:pt x="1795" y="469"/>
                  </a:cubicBezTo>
                  <a:cubicBezTo>
                    <a:pt x="1795" y="469"/>
                    <a:pt x="1796" y="468"/>
                    <a:pt x="1797" y="470"/>
                  </a:cubicBezTo>
                  <a:cubicBezTo>
                    <a:pt x="1799" y="471"/>
                    <a:pt x="1799" y="471"/>
                    <a:pt x="1801" y="471"/>
                  </a:cubicBezTo>
                  <a:cubicBezTo>
                    <a:pt x="1801" y="471"/>
                    <a:pt x="1802" y="471"/>
                    <a:pt x="1803" y="471"/>
                  </a:cubicBezTo>
                  <a:cubicBezTo>
                    <a:pt x="1804" y="471"/>
                    <a:pt x="1804" y="471"/>
                    <a:pt x="1804" y="471"/>
                  </a:cubicBezTo>
                  <a:cubicBezTo>
                    <a:pt x="1805" y="471"/>
                    <a:pt x="1802" y="472"/>
                    <a:pt x="1802" y="472"/>
                  </a:cubicBezTo>
                  <a:cubicBezTo>
                    <a:pt x="1801" y="472"/>
                    <a:pt x="1801" y="472"/>
                    <a:pt x="1801" y="472"/>
                  </a:cubicBezTo>
                  <a:cubicBezTo>
                    <a:pt x="1801" y="472"/>
                    <a:pt x="1801" y="472"/>
                    <a:pt x="1801" y="472"/>
                  </a:cubicBezTo>
                  <a:cubicBezTo>
                    <a:pt x="1802" y="474"/>
                    <a:pt x="1802" y="473"/>
                    <a:pt x="1800" y="473"/>
                  </a:cubicBezTo>
                  <a:cubicBezTo>
                    <a:pt x="1798" y="473"/>
                    <a:pt x="1799" y="475"/>
                    <a:pt x="1799" y="475"/>
                  </a:cubicBezTo>
                  <a:cubicBezTo>
                    <a:pt x="1799" y="475"/>
                    <a:pt x="1796" y="476"/>
                    <a:pt x="1796" y="475"/>
                  </a:cubicBezTo>
                  <a:cubicBezTo>
                    <a:pt x="1795" y="475"/>
                    <a:pt x="1796" y="476"/>
                    <a:pt x="1796" y="476"/>
                  </a:cubicBezTo>
                  <a:cubicBezTo>
                    <a:pt x="1796" y="476"/>
                    <a:pt x="1795" y="476"/>
                    <a:pt x="1793" y="475"/>
                  </a:cubicBezTo>
                  <a:cubicBezTo>
                    <a:pt x="1791" y="474"/>
                    <a:pt x="1791" y="474"/>
                    <a:pt x="1791" y="474"/>
                  </a:cubicBezTo>
                  <a:cubicBezTo>
                    <a:pt x="1792" y="475"/>
                    <a:pt x="1792" y="475"/>
                    <a:pt x="1792" y="475"/>
                  </a:cubicBezTo>
                  <a:cubicBezTo>
                    <a:pt x="1792" y="475"/>
                    <a:pt x="1791" y="475"/>
                    <a:pt x="1789" y="473"/>
                  </a:cubicBezTo>
                  <a:cubicBezTo>
                    <a:pt x="1788" y="472"/>
                    <a:pt x="1788" y="472"/>
                    <a:pt x="1786" y="472"/>
                  </a:cubicBezTo>
                  <a:cubicBezTo>
                    <a:pt x="1786" y="472"/>
                    <a:pt x="1785" y="472"/>
                    <a:pt x="1785" y="472"/>
                  </a:cubicBezTo>
                  <a:cubicBezTo>
                    <a:pt x="1785" y="473"/>
                    <a:pt x="1785" y="473"/>
                    <a:pt x="1785" y="473"/>
                  </a:cubicBezTo>
                  <a:cubicBezTo>
                    <a:pt x="1785" y="472"/>
                    <a:pt x="1785" y="472"/>
                    <a:pt x="1785" y="472"/>
                  </a:cubicBezTo>
                  <a:cubicBezTo>
                    <a:pt x="1785" y="473"/>
                    <a:pt x="1785" y="473"/>
                    <a:pt x="1785" y="473"/>
                  </a:cubicBezTo>
                  <a:cubicBezTo>
                    <a:pt x="1784" y="482"/>
                    <a:pt x="1784" y="482"/>
                    <a:pt x="1784" y="482"/>
                  </a:cubicBezTo>
                  <a:cubicBezTo>
                    <a:pt x="1782" y="475"/>
                    <a:pt x="1782" y="475"/>
                    <a:pt x="1782" y="475"/>
                  </a:cubicBezTo>
                  <a:cubicBezTo>
                    <a:pt x="1781" y="477"/>
                    <a:pt x="1780" y="478"/>
                    <a:pt x="1779" y="480"/>
                  </a:cubicBezTo>
                  <a:cubicBezTo>
                    <a:pt x="1779" y="480"/>
                    <a:pt x="1779" y="482"/>
                    <a:pt x="1779" y="482"/>
                  </a:cubicBezTo>
                  <a:cubicBezTo>
                    <a:pt x="1779" y="482"/>
                    <a:pt x="1778" y="481"/>
                    <a:pt x="1778" y="482"/>
                  </a:cubicBezTo>
                  <a:cubicBezTo>
                    <a:pt x="1775" y="486"/>
                    <a:pt x="1773" y="491"/>
                    <a:pt x="1769" y="496"/>
                  </a:cubicBezTo>
                  <a:cubicBezTo>
                    <a:pt x="1771" y="494"/>
                    <a:pt x="1771" y="494"/>
                    <a:pt x="1771" y="494"/>
                  </a:cubicBezTo>
                  <a:cubicBezTo>
                    <a:pt x="1771" y="494"/>
                    <a:pt x="1774" y="488"/>
                    <a:pt x="1775" y="488"/>
                  </a:cubicBezTo>
                  <a:cubicBezTo>
                    <a:pt x="1775" y="488"/>
                    <a:pt x="1775" y="489"/>
                    <a:pt x="1775" y="489"/>
                  </a:cubicBezTo>
                  <a:cubicBezTo>
                    <a:pt x="1775" y="489"/>
                    <a:pt x="1778" y="486"/>
                    <a:pt x="1779" y="486"/>
                  </a:cubicBezTo>
                  <a:cubicBezTo>
                    <a:pt x="1780" y="487"/>
                    <a:pt x="1779" y="487"/>
                    <a:pt x="1779" y="487"/>
                  </a:cubicBezTo>
                  <a:cubicBezTo>
                    <a:pt x="1779" y="487"/>
                    <a:pt x="1780" y="486"/>
                    <a:pt x="1782" y="487"/>
                  </a:cubicBezTo>
                  <a:cubicBezTo>
                    <a:pt x="1783" y="487"/>
                    <a:pt x="1784" y="487"/>
                    <a:pt x="1784" y="487"/>
                  </a:cubicBezTo>
                  <a:cubicBezTo>
                    <a:pt x="1785" y="487"/>
                    <a:pt x="1785" y="487"/>
                    <a:pt x="1786" y="488"/>
                  </a:cubicBezTo>
                  <a:cubicBezTo>
                    <a:pt x="1786" y="488"/>
                    <a:pt x="1787" y="488"/>
                    <a:pt x="1788" y="488"/>
                  </a:cubicBezTo>
                  <a:cubicBezTo>
                    <a:pt x="1789" y="488"/>
                    <a:pt x="1789" y="488"/>
                    <a:pt x="1788" y="489"/>
                  </a:cubicBezTo>
                  <a:cubicBezTo>
                    <a:pt x="1790" y="490"/>
                    <a:pt x="1790" y="489"/>
                    <a:pt x="1787" y="490"/>
                  </a:cubicBezTo>
                  <a:cubicBezTo>
                    <a:pt x="1785" y="491"/>
                    <a:pt x="1786" y="492"/>
                    <a:pt x="1786" y="492"/>
                  </a:cubicBezTo>
                  <a:cubicBezTo>
                    <a:pt x="1786" y="492"/>
                    <a:pt x="1784" y="494"/>
                    <a:pt x="1783" y="494"/>
                  </a:cubicBezTo>
                  <a:cubicBezTo>
                    <a:pt x="1782" y="494"/>
                    <a:pt x="1784" y="495"/>
                    <a:pt x="1784" y="495"/>
                  </a:cubicBezTo>
                  <a:cubicBezTo>
                    <a:pt x="1784" y="495"/>
                    <a:pt x="1782" y="496"/>
                    <a:pt x="1780" y="495"/>
                  </a:cubicBezTo>
                  <a:cubicBezTo>
                    <a:pt x="1778" y="494"/>
                    <a:pt x="1778" y="494"/>
                    <a:pt x="1778" y="494"/>
                  </a:cubicBezTo>
                  <a:cubicBezTo>
                    <a:pt x="1778" y="496"/>
                    <a:pt x="1778" y="496"/>
                    <a:pt x="1778" y="496"/>
                  </a:cubicBezTo>
                  <a:cubicBezTo>
                    <a:pt x="1778" y="496"/>
                    <a:pt x="1777" y="496"/>
                    <a:pt x="1775" y="495"/>
                  </a:cubicBezTo>
                  <a:cubicBezTo>
                    <a:pt x="1773" y="494"/>
                    <a:pt x="1773" y="494"/>
                    <a:pt x="1771" y="495"/>
                  </a:cubicBezTo>
                  <a:cubicBezTo>
                    <a:pt x="1770" y="496"/>
                    <a:pt x="1770" y="496"/>
                    <a:pt x="1769" y="496"/>
                  </a:cubicBezTo>
                  <a:cubicBezTo>
                    <a:pt x="1768" y="498"/>
                    <a:pt x="1766" y="501"/>
                    <a:pt x="1765" y="503"/>
                  </a:cubicBezTo>
                  <a:cubicBezTo>
                    <a:pt x="1765" y="503"/>
                    <a:pt x="1765" y="503"/>
                    <a:pt x="1765" y="503"/>
                  </a:cubicBezTo>
                  <a:cubicBezTo>
                    <a:pt x="1764" y="503"/>
                    <a:pt x="1763" y="504"/>
                    <a:pt x="1762" y="506"/>
                  </a:cubicBezTo>
                  <a:cubicBezTo>
                    <a:pt x="1762" y="506"/>
                    <a:pt x="1762" y="506"/>
                    <a:pt x="1762" y="506"/>
                  </a:cubicBezTo>
                  <a:cubicBezTo>
                    <a:pt x="1762" y="506"/>
                    <a:pt x="1761" y="507"/>
                    <a:pt x="1759" y="509"/>
                  </a:cubicBezTo>
                  <a:cubicBezTo>
                    <a:pt x="1764" y="509"/>
                    <a:pt x="1764" y="509"/>
                    <a:pt x="1764" y="509"/>
                  </a:cubicBezTo>
                  <a:cubicBezTo>
                    <a:pt x="1764" y="509"/>
                    <a:pt x="1773" y="504"/>
                    <a:pt x="1774" y="504"/>
                  </a:cubicBezTo>
                  <a:cubicBezTo>
                    <a:pt x="1775" y="505"/>
                    <a:pt x="1774" y="506"/>
                    <a:pt x="1774" y="506"/>
                  </a:cubicBezTo>
                  <a:cubicBezTo>
                    <a:pt x="1774" y="506"/>
                    <a:pt x="1780" y="506"/>
                    <a:pt x="1781" y="507"/>
                  </a:cubicBezTo>
                  <a:cubicBezTo>
                    <a:pt x="1782" y="508"/>
                    <a:pt x="1780" y="508"/>
                    <a:pt x="1780" y="508"/>
                  </a:cubicBezTo>
                  <a:cubicBezTo>
                    <a:pt x="1780" y="508"/>
                    <a:pt x="1782" y="507"/>
                    <a:pt x="1784" y="510"/>
                  </a:cubicBezTo>
                  <a:cubicBezTo>
                    <a:pt x="1785" y="510"/>
                    <a:pt x="1785" y="510"/>
                    <a:pt x="1785" y="510"/>
                  </a:cubicBezTo>
                  <a:cubicBezTo>
                    <a:pt x="1785" y="510"/>
                    <a:pt x="1785" y="510"/>
                    <a:pt x="1785" y="510"/>
                  </a:cubicBezTo>
                  <a:cubicBezTo>
                    <a:pt x="1787" y="513"/>
                    <a:pt x="1788" y="515"/>
                    <a:pt x="1788" y="515"/>
                  </a:cubicBezTo>
                  <a:cubicBezTo>
                    <a:pt x="1788" y="515"/>
                    <a:pt x="1787" y="514"/>
                    <a:pt x="1784" y="513"/>
                  </a:cubicBezTo>
                  <a:cubicBezTo>
                    <a:pt x="1784" y="514"/>
                    <a:pt x="1784" y="514"/>
                    <a:pt x="1784" y="514"/>
                  </a:cubicBezTo>
                  <a:cubicBezTo>
                    <a:pt x="1787" y="515"/>
                    <a:pt x="1790" y="517"/>
                    <a:pt x="1790" y="518"/>
                  </a:cubicBezTo>
                  <a:cubicBezTo>
                    <a:pt x="1792" y="522"/>
                    <a:pt x="1793" y="520"/>
                    <a:pt x="1788" y="519"/>
                  </a:cubicBezTo>
                  <a:cubicBezTo>
                    <a:pt x="1784" y="518"/>
                    <a:pt x="1784" y="520"/>
                    <a:pt x="1784" y="520"/>
                  </a:cubicBezTo>
                  <a:cubicBezTo>
                    <a:pt x="1784" y="520"/>
                    <a:pt x="1779" y="521"/>
                    <a:pt x="1779" y="520"/>
                  </a:cubicBezTo>
                  <a:cubicBezTo>
                    <a:pt x="1778" y="520"/>
                    <a:pt x="1778" y="522"/>
                    <a:pt x="1778" y="522"/>
                  </a:cubicBezTo>
                  <a:cubicBezTo>
                    <a:pt x="1778" y="522"/>
                    <a:pt x="1776" y="521"/>
                    <a:pt x="1774" y="518"/>
                  </a:cubicBezTo>
                  <a:cubicBezTo>
                    <a:pt x="1771" y="515"/>
                    <a:pt x="1771" y="516"/>
                    <a:pt x="1771" y="516"/>
                  </a:cubicBezTo>
                  <a:cubicBezTo>
                    <a:pt x="1771" y="517"/>
                    <a:pt x="1771" y="517"/>
                    <a:pt x="1771" y="517"/>
                  </a:cubicBezTo>
                  <a:cubicBezTo>
                    <a:pt x="1771" y="517"/>
                    <a:pt x="1770" y="517"/>
                    <a:pt x="1768" y="514"/>
                  </a:cubicBezTo>
                  <a:cubicBezTo>
                    <a:pt x="1765" y="511"/>
                    <a:pt x="1765" y="510"/>
                    <a:pt x="1763" y="510"/>
                  </a:cubicBezTo>
                  <a:cubicBezTo>
                    <a:pt x="1761" y="510"/>
                    <a:pt x="1760" y="510"/>
                    <a:pt x="1759" y="510"/>
                  </a:cubicBezTo>
                  <a:cubicBezTo>
                    <a:pt x="1758" y="510"/>
                    <a:pt x="1757" y="512"/>
                    <a:pt x="1755" y="513"/>
                  </a:cubicBezTo>
                  <a:cubicBezTo>
                    <a:pt x="1755" y="514"/>
                    <a:pt x="1755" y="514"/>
                    <a:pt x="1755" y="514"/>
                  </a:cubicBezTo>
                  <a:cubicBezTo>
                    <a:pt x="1755" y="520"/>
                    <a:pt x="1755" y="520"/>
                    <a:pt x="1755" y="520"/>
                  </a:cubicBezTo>
                  <a:cubicBezTo>
                    <a:pt x="1756" y="520"/>
                    <a:pt x="1756" y="519"/>
                    <a:pt x="1757" y="519"/>
                  </a:cubicBezTo>
                  <a:cubicBezTo>
                    <a:pt x="1758" y="520"/>
                    <a:pt x="1756" y="520"/>
                    <a:pt x="1757" y="521"/>
                  </a:cubicBezTo>
                  <a:cubicBezTo>
                    <a:pt x="1757" y="521"/>
                    <a:pt x="1761" y="520"/>
                    <a:pt x="1762" y="522"/>
                  </a:cubicBezTo>
                  <a:cubicBezTo>
                    <a:pt x="1763" y="522"/>
                    <a:pt x="1761" y="523"/>
                    <a:pt x="1761" y="523"/>
                  </a:cubicBezTo>
                  <a:cubicBezTo>
                    <a:pt x="1761" y="523"/>
                    <a:pt x="1763" y="522"/>
                    <a:pt x="1764" y="524"/>
                  </a:cubicBezTo>
                  <a:cubicBezTo>
                    <a:pt x="1769" y="529"/>
                    <a:pt x="1769" y="529"/>
                    <a:pt x="1769" y="529"/>
                  </a:cubicBezTo>
                  <a:cubicBezTo>
                    <a:pt x="1769" y="529"/>
                    <a:pt x="1769" y="529"/>
                    <a:pt x="1769" y="530"/>
                  </a:cubicBezTo>
                  <a:cubicBezTo>
                    <a:pt x="1770" y="529"/>
                    <a:pt x="1771" y="528"/>
                    <a:pt x="1771" y="528"/>
                  </a:cubicBezTo>
                  <a:cubicBezTo>
                    <a:pt x="1771" y="528"/>
                    <a:pt x="1771" y="530"/>
                    <a:pt x="1772" y="530"/>
                  </a:cubicBezTo>
                  <a:cubicBezTo>
                    <a:pt x="1772" y="529"/>
                    <a:pt x="1779" y="528"/>
                    <a:pt x="1779" y="528"/>
                  </a:cubicBezTo>
                  <a:cubicBezTo>
                    <a:pt x="1779" y="528"/>
                    <a:pt x="1779" y="530"/>
                    <a:pt x="1782" y="529"/>
                  </a:cubicBezTo>
                  <a:cubicBezTo>
                    <a:pt x="1786" y="527"/>
                    <a:pt x="1786" y="527"/>
                    <a:pt x="1786" y="527"/>
                  </a:cubicBezTo>
                  <a:cubicBezTo>
                    <a:pt x="1786" y="528"/>
                    <a:pt x="1786" y="528"/>
                    <a:pt x="1786" y="528"/>
                  </a:cubicBezTo>
                  <a:cubicBezTo>
                    <a:pt x="1788" y="527"/>
                    <a:pt x="1788" y="526"/>
                    <a:pt x="1787" y="529"/>
                  </a:cubicBezTo>
                  <a:cubicBezTo>
                    <a:pt x="1785" y="533"/>
                    <a:pt x="1784" y="536"/>
                    <a:pt x="1782" y="541"/>
                  </a:cubicBezTo>
                  <a:cubicBezTo>
                    <a:pt x="1780" y="545"/>
                    <a:pt x="1777" y="544"/>
                    <a:pt x="1777" y="544"/>
                  </a:cubicBezTo>
                  <a:cubicBezTo>
                    <a:pt x="1777" y="544"/>
                    <a:pt x="1779" y="545"/>
                    <a:pt x="1778" y="546"/>
                  </a:cubicBezTo>
                  <a:cubicBezTo>
                    <a:pt x="1777" y="548"/>
                    <a:pt x="1769" y="549"/>
                    <a:pt x="1769" y="549"/>
                  </a:cubicBezTo>
                  <a:cubicBezTo>
                    <a:pt x="1769" y="549"/>
                    <a:pt x="1771" y="550"/>
                    <a:pt x="1770" y="550"/>
                  </a:cubicBezTo>
                  <a:cubicBezTo>
                    <a:pt x="1769" y="551"/>
                    <a:pt x="1764" y="550"/>
                    <a:pt x="1760" y="550"/>
                  </a:cubicBezTo>
                  <a:cubicBezTo>
                    <a:pt x="1758" y="549"/>
                    <a:pt x="1757" y="549"/>
                    <a:pt x="1757" y="548"/>
                  </a:cubicBezTo>
                  <a:cubicBezTo>
                    <a:pt x="1750" y="549"/>
                    <a:pt x="1744" y="549"/>
                    <a:pt x="1739" y="548"/>
                  </a:cubicBezTo>
                  <a:cubicBezTo>
                    <a:pt x="1739" y="548"/>
                    <a:pt x="1739" y="548"/>
                    <a:pt x="1739" y="548"/>
                  </a:cubicBezTo>
                  <a:cubicBezTo>
                    <a:pt x="1739" y="548"/>
                    <a:pt x="1739" y="548"/>
                    <a:pt x="1738" y="548"/>
                  </a:cubicBezTo>
                  <a:cubicBezTo>
                    <a:pt x="1738" y="548"/>
                    <a:pt x="1738" y="548"/>
                    <a:pt x="1738" y="547"/>
                  </a:cubicBezTo>
                  <a:cubicBezTo>
                    <a:pt x="1733" y="550"/>
                    <a:pt x="1733" y="550"/>
                    <a:pt x="1733" y="550"/>
                  </a:cubicBezTo>
                  <a:cubicBezTo>
                    <a:pt x="1736" y="547"/>
                    <a:pt x="1736" y="547"/>
                    <a:pt x="1736" y="547"/>
                  </a:cubicBezTo>
                  <a:cubicBezTo>
                    <a:pt x="1734" y="546"/>
                    <a:pt x="1734" y="546"/>
                    <a:pt x="1734" y="546"/>
                  </a:cubicBezTo>
                  <a:cubicBezTo>
                    <a:pt x="1733" y="546"/>
                    <a:pt x="1732" y="546"/>
                    <a:pt x="1732" y="546"/>
                  </a:cubicBezTo>
                  <a:cubicBezTo>
                    <a:pt x="1732" y="546"/>
                    <a:pt x="1732" y="545"/>
                    <a:pt x="1732" y="545"/>
                  </a:cubicBezTo>
                  <a:cubicBezTo>
                    <a:pt x="1731" y="545"/>
                    <a:pt x="1731" y="545"/>
                    <a:pt x="1731" y="545"/>
                  </a:cubicBezTo>
                  <a:cubicBezTo>
                    <a:pt x="1730" y="545"/>
                    <a:pt x="1729" y="545"/>
                    <a:pt x="1729" y="545"/>
                  </a:cubicBezTo>
                  <a:cubicBezTo>
                    <a:pt x="1728" y="545"/>
                    <a:pt x="1729" y="545"/>
                    <a:pt x="1729" y="545"/>
                  </a:cubicBezTo>
                  <a:cubicBezTo>
                    <a:pt x="1726" y="543"/>
                    <a:pt x="1722" y="541"/>
                    <a:pt x="1719" y="540"/>
                  </a:cubicBezTo>
                  <a:cubicBezTo>
                    <a:pt x="1723" y="544"/>
                    <a:pt x="1726" y="550"/>
                    <a:pt x="1728" y="555"/>
                  </a:cubicBezTo>
                  <a:cubicBezTo>
                    <a:pt x="1728" y="555"/>
                    <a:pt x="1728" y="555"/>
                    <a:pt x="1728" y="555"/>
                  </a:cubicBezTo>
                  <a:cubicBezTo>
                    <a:pt x="1728" y="555"/>
                    <a:pt x="1728" y="555"/>
                    <a:pt x="1728" y="555"/>
                  </a:cubicBezTo>
                  <a:cubicBezTo>
                    <a:pt x="1729" y="558"/>
                    <a:pt x="1730" y="560"/>
                    <a:pt x="1730" y="560"/>
                  </a:cubicBezTo>
                  <a:cubicBezTo>
                    <a:pt x="1730" y="561"/>
                    <a:pt x="1731" y="562"/>
                    <a:pt x="1731" y="562"/>
                  </a:cubicBezTo>
                  <a:cubicBezTo>
                    <a:pt x="1731" y="562"/>
                    <a:pt x="1731" y="562"/>
                    <a:pt x="1731" y="562"/>
                  </a:cubicBezTo>
                  <a:cubicBezTo>
                    <a:pt x="1731" y="563"/>
                    <a:pt x="1731" y="563"/>
                    <a:pt x="1731" y="564"/>
                  </a:cubicBezTo>
                  <a:cubicBezTo>
                    <a:pt x="1731" y="564"/>
                    <a:pt x="1732" y="565"/>
                    <a:pt x="1732" y="565"/>
                  </a:cubicBezTo>
                  <a:cubicBezTo>
                    <a:pt x="1732" y="565"/>
                    <a:pt x="1731" y="565"/>
                    <a:pt x="1731" y="565"/>
                  </a:cubicBezTo>
                  <a:cubicBezTo>
                    <a:pt x="1731" y="565"/>
                    <a:pt x="1731" y="565"/>
                    <a:pt x="1731" y="565"/>
                  </a:cubicBezTo>
                  <a:cubicBezTo>
                    <a:pt x="1732" y="566"/>
                    <a:pt x="1732" y="566"/>
                    <a:pt x="1732" y="566"/>
                  </a:cubicBezTo>
                  <a:cubicBezTo>
                    <a:pt x="1734" y="566"/>
                    <a:pt x="1734" y="566"/>
                    <a:pt x="1736" y="565"/>
                  </a:cubicBezTo>
                  <a:cubicBezTo>
                    <a:pt x="1738" y="564"/>
                    <a:pt x="1739" y="565"/>
                    <a:pt x="1739" y="565"/>
                  </a:cubicBezTo>
                  <a:cubicBezTo>
                    <a:pt x="1738" y="566"/>
                    <a:pt x="1738" y="566"/>
                    <a:pt x="1738" y="566"/>
                  </a:cubicBezTo>
                  <a:cubicBezTo>
                    <a:pt x="1738" y="566"/>
                    <a:pt x="1739" y="566"/>
                    <a:pt x="1740" y="565"/>
                  </a:cubicBezTo>
                  <a:cubicBezTo>
                    <a:pt x="1743" y="565"/>
                    <a:pt x="1744" y="565"/>
                    <a:pt x="1744" y="565"/>
                  </a:cubicBezTo>
                  <a:cubicBezTo>
                    <a:pt x="1744" y="565"/>
                    <a:pt x="1743" y="566"/>
                    <a:pt x="1744" y="566"/>
                  </a:cubicBezTo>
                  <a:cubicBezTo>
                    <a:pt x="1744" y="566"/>
                    <a:pt x="1747" y="567"/>
                    <a:pt x="1747" y="567"/>
                  </a:cubicBezTo>
                  <a:cubicBezTo>
                    <a:pt x="1747" y="567"/>
                    <a:pt x="1746" y="568"/>
                    <a:pt x="1747" y="569"/>
                  </a:cubicBezTo>
                  <a:cubicBezTo>
                    <a:pt x="1749" y="570"/>
                    <a:pt x="1749" y="570"/>
                    <a:pt x="1749" y="570"/>
                  </a:cubicBezTo>
                  <a:cubicBezTo>
                    <a:pt x="1749" y="570"/>
                    <a:pt x="1749" y="570"/>
                    <a:pt x="1749" y="570"/>
                  </a:cubicBezTo>
                  <a:cubicBezTo>
                    <a:pt x="1750" y="570"/>
                    <a:pt x="1750" y="570"/>
                    <a:pt x="1749" y="570"/>
                  </a:cubicBezTo>
                  <a:cubicBezTo>
                    <a:pt x="1748" y="571"/>
                    <a:pt x="1745" y="572"/>
                    <a:pt x="1744" y="573"/>
                  </a:cubicBezTo>
                  <a:cubicBezTo>
                    <a:pt x="1742" y="573"/>
                    <a:pt x="1741" y="572"/>
                    <a:pt x="1741" y="572"/>
                  </a:cubicBezTo>
                  <a:cubicBezTo>
                    <a:pt x="1741" y="572"/>
                    <a:pt x="1742" y="573"/>
                    <a:pt x="1740" y="573"/>
                  </a:cubicBezTo>
                  <a:cubicBezTo>
                    <a:pt x="1740" y="573"/>
                    <a:pt x="1737" y="571"/>
                    <a:pt x="1737" y="571"/>
                  </a:cubicBezTo>
                  <a:cubicBezTo>
                    <a:pt x="1737" y="571"/>
                    <a:pt x="1737" y="572"/>
                    <a:pt x="1736" y="572"/>
                  </a:cubicBezTo>
                  <a:cubicBezTo>
                    <a:pt x="1736" y="572"/>
                    <a:pt x="1734" y="570"/>
                    <a:pt x="1733" y="569"/>
                  </a:cubicBezTo>
                  <a:cubicBezTo>
                    <a:pt x="1733" y="568"/>
                    <a:pt x="1732" y="567"/>
                    <a:pt x="1732" y="567"/>
                  </a:cubicBezTo>
                  <a:cubicBezTo>
                    <a:pt x="1731" y="566"/>
                    <a:pt x="1731" y="566"/>
                    <a:pt x="1731" y="566"/>
                  </a:cubicBezTo>
                  <a:cubicBezTo>
                    <a:pt x="1732" y="570"/>
                    <a:pt x="1732" y="573"/>
                    <a:pt x="1733" y="577"/>
                  </a:cubicBezTo>
                  <a:cubicBezTo>
                    <a:pt x="1732" y="573"/>
                    <a:pt x="1732" y="573"/>
                    <a:pt x="1732" y="573"/>
                  </a:cubicBezTo>
                  <a:cubicBezTo>
                    <a:pt x="1732" y="573"/>
                    <a:pt x="1734" y="578"/>
                    <a:pt x="1736" y="581"/>
                  </a:cubicBezTo>
                  <a:cubicBezTo>
                    <a:pt x="1738" y="585"/>
                    <a:pt x="1739" y="585"/>
                    <a:pt x="1744" y="587"/>
                  </a:cubicBezTo>
                  <a:cubicBezTo>
                    <a:pt x="1750" y="588"/>
                    <a:pt x="1754" y="593"/>
                    <a:pt x="1754" y="593"/>
                  </a:cubicBezTo>
                  <a:cubicBezTo>
                    <a:pt x="1749" y="593"/>
                    <a:pt x="1749" y="593"/>
                    <a:pt x="1749" y="593"/>
                  </a:cubicBezTo>
                  <a:cubicBezTo>
                    <a:pt x="1749" y="593"/>
                    <a:pt x="1749" y="593"/>
                    <a:pt x="1755" y="596"/>
                  </a:cubicBezTo>
                  <a:cubicBezTo>
                    <a:pt x="1760" y="598"/>
                    <a:pt x="1763" y="602"/>
                    <a:pt x="1763" y="602"/>
                  </a:cubicBezTo>
                  <a:cubicBezTo>
                    <a:pt x="1763" y="602"/>
                    <a:pt x="1763" y="602"/>
                    <a:pt x="1762" y="602"/>
                  </a:cubicBezTo>
                  <a:cubicBezTo>
                    <a:pt x="963" y="602"/>
                    <a:pt x="963" y="602"/>
                    <a:pt x="963" y="602"/>
                  </a:cubicBezTo>
                  <a:cubicBezTo>
                    <a:pt x="962" y="602"/>
                    <a:pt x="962" y="602"/>
                    <a:pt x="962" y="602"/>
                  </a:cubicBezTo>
                  <a:cubicBezTo>
                    <a:pt x="954" y="602"/>
                    <a:pt x="954" y="602"/>
                    <a:pt x="954" y="602"/>
                  </a:cubicBezTo>
                  <a:cubicBezTo>
                    <a:pt x="948" y="602"/>
                    <a:pt x="948" y="602"/>
                    <a:pt x="948" y="602"/>
                  </a:cubicBezTo>
                  <a:cubicBezTo>
                    <a:pt x="31" y="602"/>
                    <a:pt x="31" y="602"/>
                    <a:pt x="31" y="602"/>
                  </a:cubicBezTo>
                  <a:close/>
                  <a:moveTo>
                    <a:pt x="0" y="515"/>
                  </a:moveTo>
                  <a:cubicBezTo>
                    <a:pt x="0" y="519"/>
                    <a:pt x="0" y="519"/>
                    <a:pt x="0" y="519"/>
                  </a:cubicBezTo>
                  <a:cubicBezTo>
                    <a:pt x="1" y="519"/>
                    <a:pt x="1" y="519"/>
                    <a:pt x="1" y="519"/>
                  </a:cubicBezTo>
                  <a:cubicBezTo>
                    <a:pt x="1" y="519"/>
                    <a:pt x="1" y="520"/>
                    <a:pt x="1" y="520"/>
                  </a:cubicBezTo>
                  <a:cubicBezTo>
                    <a:pt x="1" y="519"/>
                    <a:pt x="2" y="518"/>
                    <a:pt x="2" y="517"/>
                  </a:cubicBezTo>
                  <a:cubicBezTo>
                    <a:pt x="3" y="516"/>
                    <a:pt x="3" y="516"/>
                    <a:pt x="3" y="516"/>
                  </a:cubicBezTo>
                  <a:cubicBezTo>
                    <a:pt x="4" y="514"/>
                    <a:pt x="4" y="514"/>
                    <a:pt x="4" y="514"/>
                  </a:cubicBezTo>
                  <a:cubicBezTo>
                    <a:pt x="4" y="514"/>
                    <a:pt x="3" y="515"/>
                    <a:pt x="3" y="515"/>
                  </a:cubicBezTo>
                  <a:cubicBezTo>
                    <a:pt x="2" y="516"/>
                    <a:pt x="2" y="516"/>
                    <a:pt x="0" y="515"/>
                  </a:cubicBezTo>
                  <a:close/>
                  <a:moveTo>
                    <a:pt x="1815" y="458"/>
                  </a:moveTo>
                  <a:cubicBezTo>
                    <a:pt x="1815" y="451"/>
                    <a:pt x="1815" y="451"/>
                    <a:pt x="1815" y="451"/>
                  </a:cubicBezTo>
                  <a:cubicBezTo>
                    <a:pt x="1813" y="452"/>
                    <a:pt x="1812" y="452"/>
                    <a:pt x="1811" y="451"/>
                  </a:cubicBezTo>
                  <a:cubicBezTo>
                    <a:pt x="1810" y="450"/>
                    <a:pt x="1808" y="449"/>
                    <a:pt x="1808" y="449"/>
                  </a:cubicBezTo>
                  <a:cubicBezTo>
                    <a:pt x="1811" y="452"/>
                    <a:pt x="1811" y="452"/>
                    <a:pt x="1811" y="452"/>
                  </a:cubicBezTo>
                  <a:cubicBezTo>
                    <a:pt x="1811" y="452"/>
                    <a:pt x="1811" y="453"/>
                    <a:pt x="1812" y="454"/>
                  </a:cubicBezTo>
                  <a:cubicBezTo>
                    <a:pt x="1812" y="456"/>
                    <a:pt x="1813" y="458"/>
                    <a:pt x="1814" y="458"/>
                  </a:cubicBezTo>
                  <a:cubicBezTo>
                    <a:pt x="1815" y="459"/>
                    <a:pt x="1815" y="458"/>
                    <a:pt x="1815" y="458"/>
                  </a:cubicBezTo>
                  <a:cubicBezTo>
                    <a:pt x="1815" y="458"/>
                    <a:pt x="1815" y="458"/>
                    <a:pt x="1815" y="458"/>
                  </a:cubicBezTo>
                  <a:close/>
                  <a:moveTo>
                    <a:pt x="130" y="555"/>
                  </a:moveTo>
                  <a:cubicBezTo>
                    <a:pt x="130" y="555"/>
                    <a:pt x="130" y="555"/>
                    <a:pt x="130" y="555"/>
                  </a:cubicBezTo>
                  <a:cubicBezTo>
                    <a:pt x="131" y="556"/>
                    <a:pt x="132" y="556"/>
                    <a:pt x="132" y="556"/>
                  </a:cubicBezTo>
                  <a:cubicBezTo>
                    <a:pt x="132" y="555"/>
                    <a:pt x="131" y="555"/>
                    <a:pt x="130" y="555"/>
                  </a:cubicBezTo>
                  <a:close/>
                  <a:moveTo>
                    <a:pt x="132" y="553"/>
                  </a:moveTo>
                  <a:cubicBezTo>
                    <a:pt x="132" y="553"/>
                    <a:pt x="132" y="553"/>
                    <a:pt x="132" y="553"/>
                  </a:cubicBezTo>
                  <a:cubicBezTo>
                    <a:pt x="132" y="553"/>
                    <a:pt x="133" y="553"/>
                    <a:pt x="133" y="553"/>
                  </a:cubicBezTo>
                  <a:cubicBezTo>
                    <a:pt x="133" y="553"/>
                    <a:pt x="133" y="553"/>
                    <a:pt x="133" y="553"/>
                  </a:cubicBezTo>
                  <a:cubicBezTo>
                    <a:pt x="133" y="553"/>
                    <a:pt x="133" y="552"/>
                    <a:pt x="132" y="552"/>
                  </a:cubicBezTo>
                  <a:cubicBezTo>
                    <a:pt x="132" y="552"/>
                    <a:pt x="132" y="552"/>
                    <a:pt x="132" y="553"/>
                  </a:cubicBezTo>
                  <a:close/>
                  <a:moveTo>
                    <a:pt x="153" y="549"/>
                  </a:moveTo>
                  <a:cubicBezTo>
                    <a:pt x="153" y="549"/>
                    <a:pt x="153" y="549"/>
                    <a:pt x="153" y="549"/>
                  </a:cubicBezTo>
                  <a:cubicBezTo>
                    <a:pt x="154" y="549"/>
                    <a:pt x="154" y="549"/>
                    <a:pt x="154" y="549"/>
                  </a:cubicBezTo>
                  <a:cubicBezTo>
                    <a:pt x="155" y="549"/>
                    <a:pt x="155" y="549"/>
                    <a:pt x="155" y="549"/>
                  </a:cubicBezTo>
                  <a:cubicBezTo>
                    <a:pt x="155" y="548"/>
                    <a:pt x="155" y="548"/>
                    <a:pt x="154" y="548"/>
                  </a:cubicBezTo>
                  <a:cubicBezTo>
                    <a:pt x="155" y="548"/>
                    <a:pt x="155" y="547"/>
                    <a:pt x="155" y="547"/>
                  </a:cubicBezTo>
                  <a:cubicBezTo>
                    <a:pt x="155" y="547"/>
                    <a:pt x="154" y="547"/>
                    <a:pt x="154" y="546"/>
                  </a:cubicBezTo>
                  <a:cubicBezTo>
                    <a:pt x="156" y="543"/>
                    <a:pt x="154" y="542"/>
                    <a:pt x="155" y="540"/>
                  </a:cubicBezTo>
                  <a:cubicBezTo>
                    <a:pt x="154" y="540"/>
                    <a:pt x="154" y="539"/>
                    <a:pt x="154" y="539"/>
                  </a:cubicBezTo>
                  <a:cubicBezTo>
                    <a:pt x="154" y="539"/>
                    <a:pt x="154" y="539"/>
                    <a:pt x="154" y="539"/>
                  </a:cubicBezTo>
                  <a:cubicBezTo>
                    <a:pt x="154" y="539"/>
                    <a:pt x="154" y="538"/>
                    <a:pt x="154" y="538"/>
                  </a:cubicBezTo>
                  <a:cubicBezTo>
                    <a:pt x="154" y="538"/>
                    <a:pt x="154" y="537"/>
                    <a:pt x="154" y="537"/>
                  </a:cubicBezTo>
                  <a:cubicBezTo>
                    <a:pt x="154" y="537"/>
                    <a:pt x="154" y="537"/>
                    <a:pt x="154" y="537"/>
                  </a:cubicBezTo>
                  <a:cubicBezTo>
                    <a:pt x="153" y="538"/>
                    <a:pt x="153" y="539"/>
                    <a:pt x="152" y="540"/>
                  </a:cubicBezTo>
                  <a:cubicBezTo>
                    <a:pt x="152" y="540"/>
                    <a:pt x="152" y="540"/>
                    <a:pt x="152" y="540"/>
                  </a:cubicBezTo>
                  <a:cubicBezTo>
                    <a:pt x="152" y="540"/>
                    <a:pt x="152" y="540"/>
                    <a:pt x="152" y="541"/>
                  </a:cubicBezTo>
                  <a:cubicBezTo>
                    <a:pt x="152" y="540"/>
                    <a:pt x="151" y="540"/>
                    <a:pt x="151" y="540"/>
                  </a:cubicBezTo>
                  <a:cubicBezTo>
                    <a:pt x="151" y="540"/>
                    <a:pt x="151" y="540"/>
                    <a:pt x="150" y="541"/>
                  </a:cubicBezTo>
                  <a:cubicBezTo>
                    <a:pt x="150" y="540"/>
                    <a:pt x="150" y="540"/>
                    <a:pt x="151" y="540"/>
                  </a:cubicBezTo>
                  <a:cubicBezTo>
                    <a:pt x="150" y="540"/>
                    <a:pt x="150" y="541"/>
                    <a:pt x="150" y="541"/>
                  </a:cubicBezTo>
                  <a:cubicBezTo>
                    <a:pt x="150" y="541"/>
                    <a:pt x="149" y="541"/>
                    <a:pt x="149" y="541"/>
                  </a:cubicBezTo>
                  <a:cubicBezTo>
                    <a:pt x="149" y="541"/>
                    <a:pt x="149" y="542"/>
                    <a:pt x="149" y="542"/>
                  </a:cubicBezTo>
                  <a:cubicBezTo>
                    <a:pt x="149" y="542"/>
                    <a:pt x="149" y="542"/>
                    <a:pt x="150" y="542"/>
                  </a:cubicBezTo>
                  <a:cubicBezTo>
                    <a:pt x="150" y="543"/>
                    <a:pt x="150" y="543"/>
                    <a:pt x="150" y="543"/>
                  </a:cubicBezTo>
                  <a:cubicBezTo>
                    <a:pt x="149" y="543"/>
                    <a:pt x="149" y="543"/>
                    <a:pt x="149" y="543"/>
                  </a:cubicBezTo>
                  <a:cubicBezTo>
                    <a:pt x="149" y="544"/>
                    <a:pt x="149" y="544"/>
                    <a:pt x="149" y="544"/>
                  </a:cubicBezTo>
                  <a:cubicBezTo>
                    <a:pt x="149" y="544"/>
                    <a:pt x="149" y="544"/>
                    <a:pt x="150" y="545"/>
                  </a:cubicBezTo>
                  <a:cubicBezTo>
                    <a:pt x="150" y="544"/>
                    <a:pt x="150" y="544"/>
                    <a:pt x="150" y="544"/>
                  </a:cubicBezTo>
                  <a:cubicBezTo>
                    <a:pt x="151" y="545"/>
                    <a:pt x="151" y="545"/>
                    <a:pt x="153" y="546"/>
                  </a:cubicBezTo>
                  <a:cubicBezTo>
                    <a:pt x="153" y="546"/>
                    <a:pt x="152" y="546"/>
                    <a:pt x="152" y="547"/>
                  </a:cubicBezTo>
                  <a:cubicBezTo>
                    <a:pt x="153" y="547"/>
                    <a:pt x="153" y="548"/>
                    <a:pt x="153" y="549"/>
                  </a:cubicBezTo>
                  <a:close/>
                  <a:moveTo>
                    <a:pt x="146" y="541"/>
                  </a:moveTo>
                  <a:cubicBezTo>
                    <a:pt x="146" y="541"/>
                    <a:pt x="146" y="541"/>
                    <a:pt x="146" y="541"/>
                  </a:cubicBezTo>
                  <a:cubicBezTo>
                    <a:pt x="147" y="541"/>
                    <a:pt x="147" y="541"/>
                    <a:pt x="146" y="540"/>
                  </a:cubicBezTo>
                  <a:cubicBezTo>
                    <a:pt x="146" y="540"/>
                    <a:pt x="146" y="541"/>
                    <a:pt x="146" y="541"/>
                  </a:cubicBezTo>
                  <a:close/>
                  <a:moveTo>
                    <a:pt x="156" y="548"/>
                  </a:moveTo>
                  <a:cubicBezTo>
                    <a:pt x="156" y="548"/>
                    <a:pt x="156" y="548"/>
                    <a:pt x="156" y="548"/>
                  </a:cubicBezTo>
                  <a:cubicBezTo>
                    <a:pt x="156" y="548"/>
                    <a:pt x="157" y="548"/>
                    <a:pt x="157" y="549"/>
                  </a:cubicBezTo>
                  <a:cubicBezTo>
                    <a:pt x="158" y="548"/>
                    <a:pt x="159" y="547"/>
                    <a:pt x="160" y="547"/>
                  </a:cubicBezTo>
                  <a:cubicBezTo>
                    <a:pt x="160" y="547"/>
                    <a:pt x="160" y="547"/>
                    <a:pt x="160" y="547"/>
                  </a:cubicBezTo>
                  <a:cubicBezTo>
                    <a:pt x="159" y="547"/>
                    <a:pt x="159" y="547"/>
                    <a:pt x="159" y="547"/>
                  </a:cubicBezTo>
                  <a:cubicBezTo>
                    <a:pt x="159" y="547"/>
                    <a:pt x="159" y="547"/>
                    <a:pt x="159" y="546"/>
                  </a:cubicBezTo>
                  <a:cubicBezTo>
                    <a:pt x="159" y="546"/>
                    <a:pt x="160" y="547"/>
                    <a:pt x="160" y="547"/>
                  </a:cubicBezTo>
                  <a:cubicBezTo>
                    <a:pt x="160" y="546"/>
                    <a:pt x="160" y="546"/>
                    <a:pt x="161" y="546"/>
                  </a:cubicBezTo>
                  <a:cubicBezTo>
                    <a:pt x="160" y="546"/>
                    <a:pt x="160" y="546"/>
                    <a:pt x="160" y="546"/>
                  </a:cubicBezTo>
                  <a:cubicBezTo>
                    <a:pt x="160" y="545"/>
                    <a:pt x="159" y="545"/>
                    <a:pt x="159" y="544"/>
                  </a:cubicBezTo>
                  <a:cubicBezTo>
                    <a:pt x="159" y="544"/>
                    <a:pt x="159" y="544"/>
                    <a:pt x="159" y="544"/>
                  </a:cubicBezTo>
                  <a:cubicBezTo>
                    <a:pt x="158" y="544"/>
                    <a:pt x="158" y="544"/>
                    <a:pt x="157" y="545"/>
                  </a:cubicBezTo>
                  <a:cubicBezTo>
                    <a:pt x="157" y="545"/>
                    <a:pt x="157" y="545"/>
                    <a:pt x="158" y="545"/>
                  </a:cubicBezTo>
                  <a:cubicBezTo>
                    <a:pt x="157" y="546"/>
                    <a:pt x="157" y="546"/>
                    <a:pt x="156" y="545"/>
                  </a:cubicBezTo>
                  <a:cubicBezTo>
                    <a:pt x="156" y="545"/>
                    <a:pt x="156" y="545"/>
                    <a:pt x="156" y="546"/>
                  </a:cubicBezTo>
                  <a:cubicBezTo>
                    <a:pt x="156" y="546"/>
                    <a:pt x="156" y="546"/>
                    <a:pt x="156" y="546"/>
                  </a:cubicBezTo>
                  <a:cubicBezTo>
                    <a:pt x="156" y="547"/>
                    <a:pt x="156" y="547"/>
                    <a:pt x="156" y="548"/>
                  </a:cubicBezTo>
                  <a:close/>
                  <a:moveTo>
                    <a:pt x="148" y="541"/>
                  </a:moveTo>
                  <a:cubicBezTo>
                    <a:pt x="148" y="541"/>
                    <a:pt x="148" y="541"/>
                    <a:pt x="148" y="541"/>
                  </a:cubicBezTo>
                  <a:cubicBezTo>
                    <a:pt x="148" y="541"/>
                    <a:pt x="148" y="541"/>
                    <a:pt x="149" y="541"/>
                  </a:cubicBezTo>
                  <a:cubicBezTo>
                    <a:pt x="149" y="541"/>
                    <a:pt x="149" y="541"/>
                    <a:pt x="149" y="541"/>
                  </a:cubicBezTo>
                  <a:cubicBezTo>
                    <a:pt x="148" y="541"/>
                    <a:pt x="148" y="541"/>
                    <a:pt x="148" y="540"/>
                  </a:cubicBezTo>
                  <a:cubicBezTo>
                    <a:pt x="148" y="540"/>
                    <a:pt x="148" y="540"/>
                    <a:pt x="148" y="541"/>
                  </a:cubicBezTo>
                  <a:close/>
                  <a:moveTo>
                    <a:pt x="160" y="547"/>
                  </a:moveTo>
                  <a:cubicBezTo>
                    <a:pt x="160" y="547"/>
                    <a:pt x="160" y="547"/>
                    <a:pt x="160" y="547"/>
                  </a:cubicBezTo>
                  <a:cubicBezTo>
                    <a:pt x="161" y="547"/>
                    <a:pt x="161" y="548"/>
                    <a:pt x="161" y="548"/>
                  </a:cubicBezTo>
                  <a:cubicBezTo>
                    <a:pt x="161" y="548"/>
                    <a:pt x="161" y="547"/>
                    <a:pt x="161" y="547"/>
                  </a:cubicBezTo>
                  <a:cubicBezTo>
                    <a:pt x="161" y="547"/>
                    <a:pt x="161" y="547"/>
                    <a:pt x="161" y="547"/>
                  </a:cubicBezTo>
                  <a:cubicBezTo>
                    <a:pt x="160" y="547"/>
                    <a:pt x="160" y="547"/>
                    <a:pt x="160" y="547"/>
                  </a:cubicBezTo>
                  <a:close/>
                  <a:moveTo>
                    <a:pt x="174" y="557"/>
                  </a:moveTo>
                  <a:cubicBezTo>
                    <a:pt x="174" y="557"/>
                    <a:pt x="174" y="557"/>
                    <a:pt x="174" y="557"/>
                  </a:cubicBezTo>
                  <a:cubicBezTo>
                    <a:pt x="175" y="558"/>
                    <a:pt x="176" y="558"/>
                    <a:pt x="175" y="557"/>
                  </a:cubicBezTo>
                  <a:cubicBezTo>
                    <a:pt x="174" y="557"/>
                    <a:pt x="174" y="557"/>
                    <a:pt x="174" y="557"/>
                  </a:cubicBezTo>
                  <a:close/>
                  <a:moveTo>
                    <a:pt x="156" y="543"/>
                  </a:moveTo>
                  <a:cubicBezTo>
                    <a:pt x="156" y="543"/>
                    <a:pt x="156" y="543"/>
                    <a:pt x="156" y="543"/>
                  </a:cubicBezTo>
                  <a:cubicBezTo>
                    <a:pt x="157" y="543"/>
                    <a:pt x="157" y="543"/>
                    <a:pt x="157" y="543"/>
                  </a:cubicBezTo>
                  <a:cubicBezTo>
                    <a:pt x="157" y="543"/>
                    <a:pt x="157" y="543"/>
                    <a:pt x="157" y="543"/>
                  </a:cubicBezTo>
                  <a:cubicBezTo>
                    <a:pt x="157" y="543"/>
                    <a:pt x="157" y="543"/>
                    <a:pt x="157" y="543"/>
                  </a:cubicBezTo>
                  <a:cubicBezTo>
                    <a:pt x="156" y="543"/>
                    <a:pt x="156" y="543"/>
                    <a:pt x="156" y="543"/>
                  </a:cubicBezTo>
                  <a:close/>
                  <a:moveTo>
                    <a:pt x="156" y="540"/>
                  </a:moveTo>
                  <a:cubicBezTo>
                    <a:pt x="157" y="541"/>
                    <a:pt x="157" y="541"/>
                    <a:pt x="157" y="541"/>
                  </a:cubicBezTo>
                  <a:cubicBezTo>
                    <a:pt x="157" y="541"/>
                    <a:pt x="157" y="540"/>
                    <a:pt x="157" y="540"/>
                  </a:cubicBezTo>
                  <a:cubicBezTo>
                    <a:pt x="157" y="540"/>
                    <a:pt x="157" y="540"/>
                    <a:pt x="157" y="540"/>
                  </a:cubicBezTo>
                  <a:cubicBezTo>
                    <a:pt x="156" y="540"/>
                    <a:pt x="156" y="540"/>
                    <a:pt x="156" y="540"/>
                  </a:cubicBezTo>
                  <a:close/>
                  <a:moveTo>
                    <a:pt x="174" y="554"/>
                  </a:moveTo>
                  <a:cubicBezTo>
                    <a:pt x="174" y="554"/>
                    <a:pt x="174" y="554"/>
                    <a:pt x="174" y="554"/>
                  </a:cubicBezTo>
                  <a:cubicBezTo>
                    <a:pt x="174" y="554"/>
                    <a:pt x="174" y="553"/>
                    <a:pt x="174" y="553"/>
                  </a:cubicBezTo>
                  <a:cubicBezTo>
                    <a:pt x="174" y="553"/>
                    <a:pt x="174" y="553"/>
                    <a:pt x="174" y="553"/>
                  </a:cubicBezTo>
                  <a:cubicBezTo>
                    <a:pt x="174" y="553"/>
                    <a:pt x="174" y="553"/>
                    <a:pt x="174" y="554"/>
                  </a:cubicBezTo>
                  <a:close/>
                  <a:moveTo>
                    <a:pt x="157" y="539"/>
                  </a:moveTo>
                  <a:cubicBezTo>
                    <a:pt x="157" y="539"/>
                    <a:pt x="157" y="539"/>
                    <a:pt x="157" y="539"/>
                  </a:cubicBezTo>
                  <a:cubicBezTo>
                    <a:pt x="157" y="539"/>
                    <a:pt x="157" y="539"/>
                    <a:pt x="157" y="540"/>
                  </a:cubicBezTo>
                  <a:cubicBezTo>
                    <a:pt x="157" y="539"/>
                    <a:pt x="157" y="538"/>
                    <a:pt x="158" y="537"/>
                  </a:cubicBezTo>
                  <a:cubicBezTo>
                    <a:pt x="157" y="537"/>
                    <a:pt x="157" y="537"/>
                    <a:pt x="157" y="536"/>
                  </a:cubicBezTo>
                  <a:cubicBezTo>
                    <a:pt x="157" y="537"/>
                    <a:pt x="157" y="537"/>
                    <a:pt x="156" y="537"/>
                  </a:cubicBezTo>
                  <a:cubicBezTo>
                    <a:pt x="157" y="538"/>
                    <a:pt x="157" y="538"/>
                    <a:pt x="157" y="538"/>
                  </a:cubicBezTo>
                  <a:cubicBezTo>
                    <a:pt x="157" y="539"/>
                    <a:pt x="157" y="539"/>
                    <a:pt x="157" y="539"/>
                  </a:cubicBezTo>
                  <a:close/>
                  <a:moveTo>
                    <a:pt x="158" y="539"/>
                  </a:moveTo>
                  <a:cubicBezTo>
                    <a:pt x="158" y="539"/>
                    <a:pt x="158" y="539"/>
                    <a:pt x="158" y="539"/>
                  </a:cubicBezTo>
                  <a:cubicBezTo>
                    <a:pt x="158" y="539"/>
                    <a:pt x="159" y="539"/>
                    <a:pt x="159" y="540"/>
                  </a:cubicBezTo>
                  <a:cubicBezTo>
                    <a:pt x="159" y="539"/>
                    <a:pt x="159" y="539"/>
                    <a:pt x="159" y="539"/>
                  </a:cubicBezTo>
                  <a:cubicBezTo>
                    <a:pt x="159" y="539"/>
                    <a:pt x="159" y="539"/>
                    <a:pt x="158" y="539"/>
                  </a:cubicBezTo>
                  <a:cubicBezTo>
                    <a:pt x="158" y="539"/>
                    <a:pt x="158" y="539"/>
                    <a:pt x="158" y="539"/>
                  </a:cubicBezTo>
                  <a:close/>
                  <a:moveTo>
                    <a:pt x="172" y="550"/>
                  </a:moveTo>
                  <a:cubicBezTo>
                    <a:pt x="172" y="550"/>
                    <a:pt x="172" y="550"/>
                    <a:pt x="172" y="550"/>
                  </a:cubicBezTo>
                  <a:cubicBezTo>
                    <a:pt x="173" y="550"/>
                    <a:pt x="173" y="550"/>
                    <a:pt x="173" y="550"/>
                  </a:cubicBezTo>
                  <a:cubicBezTo>
                    <a:pt x="173" y="550"/>
                    <a:pt x="173" y="550"/>
                    <a:pt x="173" y="550"/>
                  </a:cubicBezTo>
                  <a:cubicBezTo>
                    <a:pt x="173" y="550"/>
                    <a:pt x="173" y="550"/>
                    <a:pt x="173" y="550"/>
                  </a:cubicBezTo>
                  <a:cubicBezTo>
                    <a:pt x="173" y="550"/>
                    <a:pt x="173" y="550"/>
                    <a:pt x="172" y="550"/>
                  </a:cubicBezTo>
                  <a:close/>
                  <a:moveTo>
                    <a:pt x="174" y="551"/>
                  </a:moveTo>
                  <a:cubicBezTo>
                    <a:pt x="174" y="551"/>
                    <a:pt x="174" y="551"/>
                    <a:pt x="174" y="551"/>
                  </a:cubicBezTo>
                  <a:cubicBezTo>
                    <a:pt x="174" y="552"/>
                    <a:pt x="174" y="552"/>
                    <a:pt x="175" y="552"/>
                  </a:cubicBezTo>
                  <a:cubicBezTo>
                    <a:pt x="174" y="551"/>
                    <a:pt x="174" y="551"/>
                    <a:pt x="174" y="551"/>
                  </a:cubicBezTo>
                  <a:cubicBezTo>
                    <a:pt x="174" y="551"/>
                    <a:pt x="174" y="551"/>
                    <a:pt x="174" y="551"/>
                  </a:cubicBezTo>
                  <a:close/>
                  <a:moveTo>
                    <a:pt x="160" y="539"/>
                  </a:moveTo>
                  <a:cubicBezTo>
                    <a:pt x="160" y="539"/>
                    <a:pt x="160" y="539"/>
                    <a:pt x="160" y="539"/>
                  </a:cubicBezTo>
                  <a:cubicBezTo>
                    <a:pt x="160" y="539"/>
                    <a:pt x="161" y="540"/>
                    <a:pt x="161" y="540"/>
                  </a:cubicBezTo>
                  <a:cubicBezTo>
                    <a:pt x="161" y="540"/>
                    <a:pt x="161" y="539"/>
                    <a:pt x="162" y="539"/>
                  </a:cubicBezTo>
                  <a:cubicBezTo>
                    <a:pt x="162" y="539"/>
                    <a:pt x="162" y="540"/>
                    <a:pt x="162" y="540"/>
                  </a:cubicBezTo>
                  <a:cubicBezTo>
                    <a:pt x="162" y="540"/>
                    <a:pt x="162" y="540"/>
                    <a:pt x="162" y="540"/>
                  </a:cubicBezTo>
                  <a:cubicBezTo>
                    <a:pt x="162" y="539"/>
                    <a:pt x="161" y="538"/>
                    <a:pt x="160" y="538"/>
                  </a:cubicBezTo>
                  <a:cubicBezTo>
                    <a:pt x="160" y="538"/>
                    <a:pt x="160" y="538"/>
                    <a:pt x="160" y="539"/>
                  </a:cubicBezTo>
                  <a:cubicBezTo>
                    <a:pt x="160" y="539"/>
                    <a:pt x="160" y="539"/>
                    <a:pt x="160" y="539"/>
                  </a:cubicBezTo>
                  <a:close/>
                  <a:moveTo>
                    <a:pt x="155" y="535"/>
                  </a:moveTo>
                  <a:cubicBezTo>
                    <a:pt x="155" y="535"/>
                    <a:pt x="155" y="535"/>
                    <a:pt x="155" y="535"/>
                  </a:cubicBezTo>
                  <a:cubicBezTo>
                    <a:pt x="155" y="535"/>
                    <a:pt x="156" y="535"/>
                    <a:pt x="156" y="535"/>
                  </a:cubicBezTo>
                  <a:cubicBezTo>
                    <a:pt x="155" y="535"/>
                    <a:pt x="155" y="535"/>
                    <a:pt x="155" y="534"/>
                  </a:cubicBezTo>
                  <a:cubicBezTo>
                    <a:pt x="155" y="535"/>
                    <a:pt x="155" y="535"/>
                    <a:pt x="155" y="535"/>
                  </a:cubicBezTo>
                  <a:close/>
                  <a:moveTo>
                    <a:pt x="174" y="549"/>
                  </a:moveTo>
                  <a:cubicBezTo>
                    <a:pt x="174" y="549"/>
                    <a:pt x="174" y="549"/>
                    <a:pt x="174" y="549"/>
                  </a:cubicBezTo>
                  <a:cubicBezTo>
                    <a:pt x="174" y="549"/>
                    <a:pt x="174" y="549"/>
                    <a:pt x="174" y="550"/>
                  </a:cubicBezTo>
                  <a:cubicBezTo>
                    <a:pt x="174" y="549"/>
                    <a:pt x="175" y="549"/>
                    <a:pt x="175" y="549"/>
                  </a:cubicBezTo>
                  <a:cubicBezTo>
                    <a:pt x="174" y="549"/>
                    <a:pt x="174" y="548"/>
                    <a:pt x="174" y="548"/>
                  </a:cubicBezTo>
                  <a:cubicBezTo>
                    <a:pt x="174" y="549"/>
                    <a:pt x="174" y="549"/>
                    <a:pt x="174" y="549"/>
                  </a:cubicBezTo>
                  <a:close/>
                  <a:moveTo>
                    <a:pt x="156" y="535"/>
                  </a:moveTo>
                  <a:cubicBezTo>
                    <a:pt x="156" y="535"/>
                    <a:pt x="156" y="535"/>
                    <a:pt x="156" y="535"/>
                  </a:cubicBezTo>
                  <a:cubicBezTo>
                    <a:pt x="156" y="535"/>
                    <a:pt x="156" y="535"/>
                    <a:pt x="157" y="536"/>
                  </a:cubicBezTo>
                  <a:cubicBezTo>
                    <a:pt x="157" y="535"/>
                    <a:pt x="157" y="535"/>
                    <a:pt x="158" y="534"/>
                  </a:cubicBezTo>
                  <a:cubicBezTo>
                    <a:pt x="157" y="534"/>
                    <a:pt x="157" y="534"/>
                    <a:pt x="157" y="533"/>
                  </a:cubicBezTo>
                  <a:cubicBezTo>
                    <a:pt x="157" y="534"/>
                    <a:pt x="156" y="534"/>
                    <a:pt x="156" y="534"/>
                  </a:cubicBezTo>
                  <a:cubicBezTo>
                    <a:pt x="156" y="534"/>
                    <a:pt x="157" y="535"/>
                    <a:pt x="157" y="535"/>
                  </a:cubicBezTo>
                  <a:cubicBezTo>
                    <a:pt x="156" y="535"/>
                    <a:pt x="156" y="535"/>
                    <a:pt x="156" y="535"/>
                  </a:cubicBezTo>
                  <a:close/>
                  <a:moveTo>
                    <a:pt x="167" y="544"/>
                  </a:moveTo>
                  <a:cubicBezTo>
                    <a:pt x="168" y="544"/>
                    <a:pt x="168" y="544"/>
                    <a:pt x="168" y="544"/>
                  </a:cubicBezTo>
                  <a:cubicBezTo>
                    <a:pt x="168" y="544"/>
                    <a:pt x="168" y="544"/>
                    <a:pt x="168" y="543"/>
                  </a:cubicBezTo>
                  <a:cubicBezTo>
                    <a:pt x="168" y="543"/>
                    <a:pt x="168" y="543"/>
                    <a:pt x="168" y="543"/>
                  </a:cubicBezTo>
                  <a:cubicBezTo>
                    <a:pt x="168" y="543"/>
                    <a:pt x="167" y="543"/>
                    <a:pt x="167" y="544"/>
                  </a:cubicBezTo>
                  <a:close/>
                  <a:moveTo>
                    <a:pt x="177" y="551"/>
                  </a:moveTo>
                  <a:cubicBezTo>
                    <a:pt x="177" y="551"/>
                    <a:pt x="177" y="551"/>
                    <a:pt x="177" y="551"/>
                  </a:cubicBezTo>
                  <a:cubicBezTo>
                    <a:pt x="177" y="551"/>
                    <a:pt x="177" y="551"/>
                    <a:pt x="178" y="551"/>
                  </a:cubicBezTo>
                  <a:cubicBezTo>
                    <a:pt x="178" y="551"/>
                    <a:pt x="178" y="551"/>
                    <a:pt x="178" y="550"/>
                  </a:cubicBezTo>
                  <a:cubicBezTo>
                    <a:pt x="178" y="550"/>
                    <a:pt x="178" y="550"/>
                    <a:pt x="177" y="550"/>
                  </a:cubicBezTo>
                  <a:cubicBezTo>
                    <a:pt x="177" y="550"/>
                    <a:pt x="177" y="550"/>
                    <a:pt x="177" y="551"/>
                  </a:cubicBezTo>
                  <a:close/>
                  <a:moveTo>
                    <a:pt x="159" y="536"/>
                  </a:moveTo>
                  <a:cubicBezTo>
                    <a:pt x="159" y="536"/>
                    <a:pt x="159" y="536"/>
                    <a:pt x="159" y="536"/>
                  </a:cubicBezTo>
                  <a:cubicBezTo>
                    <a:pt x="160" y="537"/>
                    <a:pt x="160" y="537"/>
                    <a:pt x="161" y="537"/>
                  </a:cubicBezTo>
                  <a:cubicBezTo>
                    <a:pt x="160" y="536"/>
                    <a:pt x="160" y="536"/>
                    <a:pt x="160" y="536"/>
                  </a:cubicBezTo>
                  <a:cubicBezTo>
                    <a:pt x="160" y="536"/>
                    <a:pt x="159" y="536"/>
                    <a:pt x="159" y="536"/>
                  </a:cubicBezTo>
                  <a:close/>
                  <a:moveTo>
                    <a:pt x="174" y="547"/>
                  </a:moveTo>
                  <a:cubicBezTo>
                    <a:pt x="174" y="547"/>
                    <a:pt x="174" y="547"/>
                    <a:pt x="174" y="547"/>
                  </a:cubicBezTo>
                  <a:cubicBezTo>
                    <a:pt x="174" y="547"/>
                    <a:pt x="175" y="548"/>
                    <a:pt x="176" y="548"/>
                  </a:cubicBezTo>
                  <a:cubicBezTo>
                    <a:pt x="176" y="547"/>
                    <a:pt x="176" y="547"/>
                    <a:pt x="176" y="547"/>
                  </a:cubicBezTo>
                  <a:cubicBezTo>
                    <a:pt x="176" y="547"/>
                    <a:pt x="175" y="546"/>
                    <a:pt x="175" y="546"/>
                  </a:cubicBezTo>
                  <a:cubicBezTo>
                    <a:pt x="174" y="546"/>
                    <a:pt x="174" y="547"/>
                    <a:pt x="174" y="547"/>
                  </a:cubicBezTo>
                  <a:close/>
                  <a:moveTo>
                    <a:pt x="160" y="534"/>
                  </a:moveTo>
                  <a:cubicBezTo>
                    <a:pt x="160" y="534"/>
                    <a:pt x="160" y="534"/>
                    <a:pt x="160" y="534"/>
                  </a:cubicBezTo>
                  <a:cubicBezTo>
                    <a:pt x="160" y="534"/>
                    <a:pt x="160" y="534"/>
                    <a:pt x="160" y="534"/>
                  </a:cubicBezTo>
                  <a:cubicBezTo>
                    <a:pt x="160" y="534"/>
                    <a:pt x="160" y="534"/>
                    <a:pt x="160" y="534"/>
                  </a:cubicBezTo>
                  <a:cubicBezTo>
                    <a:pt x="160" y="534"/>
                    <a:pt x="160" y="534"/>
                    <a:pt x="160" y="534"/>
                  </a:cubicBezTo>
                  <a:cubicBezTo>
                    <a:pt x="160" y="534"/>
                    <a:pt x="160" y="534"/>
                    <a:pt x="160" y="534"/>
                  </a:cubicBezTo>
                  <a:close/>
                  <a:moveTo>
                    <a:pt x="161" y="536"/>
                  </a:moveTo>
                  <a:cubicBezTo>
                    <a:pt x="161" y="536"/>
                    <a:pt x="161" y="536"/>
                    <a:pt x="161" y="536"/>
                  </a:cubicBezTo>
                  <a:cubicBezTo>
                    <a:pt x="162" y="536"/>
                    <a:pt x="162" y="536"/>
                    <a:pt x="162" y="536"/>
                  </a:cubicBezTo>
                  <a:cubicBezTo>
                    <a:pt x="162" y="536"/>
                    <a:pt x="162" y="536"/>
                    <a:pt x="162" y="535"/>
                  </a:cubicBezTo>
                  <a:cubicBezTo>
                    <a:pt x="162" y="535"/>
                    <a:pt x="162" y="535"/>
                    <a:pt x="162" y="535"/>
                  </a:cubicBezTo>
                  <a:cubicBezTo>
                    <a:pt x="162" y="535"/>
                    <a:pt x="161" y="535"/>
                    <a:pt x="161" y="536"/>
                  </a:cubicBezTo>
                  <a:close/>
                  <a:moveTo>
                    <a:pt x="177" y="548"/>
                  </a:moveTo>
                  <a:cubicBezTo>
                    <a:pt x="178" y="548"/>
                    <a:pt x="178" y="548"/>
                    <a:pt x="178" y="548"/>
                  </a:cubicBezTo>
                  <a:cubicBezTo>
                    <a:pt x="178" y="548"/>
                    <a:pt x="178" y="548"/>
                    <a:pt x="178" y="548"/>
                  </a:cubicBezTo>
                  <a:cubicBezTo>
                    <a:pt x="178" y="548"/>
                    <a:pt x="178" y="548"/>
                    <a:pt x="178" y="548"/>
                  </a:cubicBezTo>
                  <a:cubicBezTo>
                    <a:pt x="177" y="548"/>
                    <a:pt x="177" y="548"/>
                    <a:pt x="177" y="548"/>
                  </a:cubicBezTo>
                  <a:close/>
                  <a:moveTo>
                    <a:pt x="173" y="543"/>
                  </a:moveTo>
                  <a:cubicBezTo>
                    <a:pt x="173" y="543"/>
                    <a:pt x="173" y="543"/>
                    <a:pt x="173" y="543"/>
                  </a:cubicBezTo>
                  <a:cubicBezTo>
                    <a:pt x="173" y="543"/>
                    <a:pt x="173" y="544"/>
                    <a:pt x="173" y="544"/>
                  </a:cubicBezTo>
                  <a:cubicBezTo>
                    <a:pt x="172" y="543"/>
                    <a:pt x="171" y="543"/>
                    <a:pt x="171" y="542"/>
                  </a:cubicBezTo>
                  <a:cubicBezTo>
                    <a:pt x="170" y="543"/>
                    <a:pt x="170" y="543"/>
                    <a:pt x="170" y="543"/>
                  </a:cubicBezTo>
                  <a:cubicBezTo>
                    <a:pt x="171" y="544"/>
                    <a:pt x="172" y="545"/>
                    <a:pt x="173" y="546"/>
                  </a:cubicBezTo>
                  <a:cubicBezTo>
                    <a:pt x="173" y="545"/>
                    <a:pt x="173" y="545"/>
                    <a:pt x="173" y="545"/>
                  </a:cubicBezTo>
                  <a:cubicBezTo>
                    <a:pt x="173" y="545"/>
                    <a:pt x="173" y="545"/>
                    <a:pt x="173" y="544"/>
                  </a:cubicBezTo>
                  <a:cubicBezTo>
                    <a:pt x="173" y="544"/>
                    <a:pt x="173" y="544"/>
                    <a:pt x="173" y="544"/>
                  </a:cubicBezTo>
                  <a:cubicBezTo>
                    <a:pt x="173" y="544"/>
                    <a:pt x="173" y="544"/>
                    <a:pt x="173" y="544"/>
                  </a:cubicBezTo>
                  <a:cubicBezTo>
                    <a:pt x="173" y="544"/>
                    <a:pt x="173" y="544"/>
                    <a:pt x="173" y="544"/>
                  </a:cubicBezTo>
                  <a:cubicBezTo>
                    <a:pt x="173" y="543"/>
                    <a:pt x="173" y="543"/>
                    <a:pt x="173" y="543"/>
                  </a:cubicBezTo>
                  <a:cubicBezTo>
                    <a:pt x="173" y="543"/>
                    <a:pt x="173" y="543"/>
                    <a:pt x="173" y="543"/>
                  </a:cubicBezTo>
                  <a:cubicBezTo>
                    <a:pt x="174" y="543"/>
                    <a:pt x="174" y="543"/>
                    <a:pt x="174" y="544"/>
                  </a:cubicBezTo>
                  <a:cubicBezTo>
                    <a:pt x="174" y="544"/>
                    <a:pt x="174" y="544"/>
                    <a:pt x="174" y="544"/>
                  </a:cubicBezTo>
                  <a:cubicBezTo>
                    <a:pt x="174" y="544"/>
                    <a:pt x="174" y="544"/>
                    <a:pt x="174" y="544"/>
                  </a:cubicBezTo>
                  <a:cubicBezTo>
                    <a:pt x="174" y="544"/>
                    <a:pt x="175" y="544"/>
                    <a:pt x="175" y="543"/>
                  </a:cubicBezTo>
                  <a:cubicBezTo>
                    <a:pt x="175" y="543"/>
                    <a:pt x="174" y="543"/>
                    <a:pt x="174" y="542"/>
                  </a:cubicBezTo>
                  <a:cubicBezTo>
                    <a:pt x="174" y="542"/>
                    <a:pt x="174" y="542"/>
                    <a:pt x="174" y="542"/>
                  </a:cubicBezTo>
                  <a:cubicBezTo>
                    <a:pt x="175" y="542"/>
                    <a:pt x="175" y="542"/>
                    <a:pt x="175" y="542"/>
                  </a:cubicBezTo>
                  <a:cubicBezTo>
                    <a:pt x="175" y="542"/>
                    <a:pt x="176" y="541"/>
                    <a:pt x="176" y="541"/>
                  </a:cubicBezTo>
                  <a:cubicBezTo>
                    <a:pt x="175" y="540"/>
                    <a:pt x="175" y="540"/>
                    <a:pt x="174" y="540"/>
                  </a:cubicBezTo>
                  <a:cubicBezTo>
                    <a:pt x="174" y="540"/>
                    <a:pt x="174" y="540"/>
                    <a:pt x="174" y="541"/>
                  </a:cubicBezTo>
                  <a:cubicBezTo>
                    <a:pt x="173" y="541"/>
                    <a:pt x="173" y="540"/>
                    <a:pt x="173" y="540"/>
                  </a:cubicBezTo>
                  <a:cubicBezTo>
                    <a:pt x="172" y="541"/>
                    <a:pt x="171" y="541"/>
                    <a:pt x="171" y="542"/>
                  </a:cubicBezTo>
                  <a:cubicBezTo>
                    <a:pt x="172" y="543"/>
                    <a:pt x="173" y="543"/>
                    <a:pt x="173" y="543"/>
                  </a:cubicBezTo>
                  <a:close/>
                  <a:moveTo>
                    <a:pt x="177" y="547"/>
                  </a:moveTo>
                  <a:cubicBezTo>
                    <a:pt x="177" y="547"/>
                    <a:pt x="177" y="547"/>
                    <a:pt x="177" y="547"/>
                  </a:cubicBezTo>
                  <a:cubicBezTo>
                    <a:pt x="177" y="547"/>
                    <a:pt x="178" y="547"/>
                    <a:pt x="178" y="547"/>
                  </a:cubicBezTo>
                  <a:cubicBezTo>
                    <a:pt x="178" y="547"/>
                    <a:pt x="178" y="547"/>
                    <a:pt x="179" y="547"/>
                  </a:cubicBezTo>
                  <a:cubicBezTo>
                    <a:pt x="178" y="546"/>
                    <a:pt x="178" y="546"/>
                    <a:pt x="178" y="546"/>
                  </a:cubicBezTo>
                  <a:cubicBezTo>
                    <a:pt x="177" y="546"/>
                    <a:pt x="177" y="547"/>
                    <a:pt x="177" y="547"/>
                  </a:cubicBezTo>
                  <a:close/>
                  <a:moveTo>
                    <a:pt x="170" y="540"/>
                  </a:moveTo>
                  <a:cubicBezTo>
                    <a:pt x="170" y="540"/>
                    <a:pt x="170" y="540"/>
                    <a:pt x="170" y="540"/>
                  </a:cubicBezTo>
                  <a:cubicBezTo>
                    <a:pt x="170" y="541"/>
                    <a:pt x="170" y="541"/>
                    <a:pt x="171" y="541"/>
                  </a:cubicBezTo>
                  <a:cubicBezTo>
                    <a:pt x="171" y="541"/>
                    <a:pt x="171" y="540"/>
                    <a:pt x="171" y="540"/>
                  </a:cubicBezTo>
                  <a:cubicBezTo>
                    <a:pt x="171" y="540"/>
                    <a:pt x="171" y="540"/>
                    <a:pt x="171" y="540"/>
                  </a:cubicBezTo>
                  <a:cubicBezTo>
                    <a:pt x="170" y="540"/>
                    <a:pt x="170" y="540"/>
                    <a:pt x="170" y="540"/>
                  </a:cubicBezTo>
                  <a:close/>
                  <a:moveTo>
                    <a:pt x="176" y="544"/>
                  </a:moveTo>
                  <a:cubicBezTo>
                    <a:pt x="176" y="544"/>
                    <a:pt x="176" y="544"/>
                    <a:pt x="176" y="544"/>
                  </a:cubicBezTo>
                  <a:cubicBezTo>
                    <a:pt x="176" y="545"/>
                    <a:pt x="176" y="545"/>
                    <a:pt x="176" y="545"/>
                  </a:cubicBezTo>
                  <a:cubicBezTo>
                    <a:pt x="177" y="545"/>
                    <a:pt x="177" y="545"/>
                    <a:pt x="177" y="545"/>
                  </a:cubicBezTo>
                  <a:cubicBezTo>
                    <a:pt x="176" y="544"/>
                    <a:pt x="176" y="544"/>
                    <a:pt x="176" y="544"/>
                  </a:cubicBezTo>
                  <a:cubicBezTo>
                    <a:pt x="176" y="544"/>
                    <a:pt x="176" y="544"/>
                    <a:pt x="176" y="544"/>
                  </a:cubicBezTo>
                  <a:close/>
                  <a:moveTo>
                    <a:pt x="154" y="528"/>
                  </a:moveTo>
                  <a:cubicBezTo>
                    <a:pt x="155" y="528"/>
                    <a:pt x="155" y="528"/>
                    <a:pt x="155" y="528"/>
                  </a:cubicBezTo>
                  <a:cubicBezTo>
                    <a:pt x="155" y="528"/>
                    <a:pt x="155" y="528"/>
                    <a:pt x="155" y="527"/>
                  </a:cubicBezTo>
                  <a:cubicBezTo>
                    <a:pt x="155" y="527"/>
                    <a:pt x="155" y="527"/>
                    <a:pt x="155" y="527"/>
                  </a:cubicBezTo>
                  <a:cubicBezTo>
                    <a:pt x="155" y="527"/>
                    <a:pt x="154" y="527"/>
                    <a:pt x="154" y="528"/>
                  </a:cubicBezTo>
                  <a:close/>
                  <a:moveTo>
                    <a:pt x="168" y="538"/>
                  </a:moveTo>
                  <a:cubicBezTo>
                    <a:pt x="168" y="538"/>
                    <a:pt x="168" y="538"/>
                    <a:pt x="168" y="538"/>
                  </a:cubicBezTo>
                  <a:cubicBezTo>
                    <a:pt x="168" y="538"/>
                    <a:pt x="169" y="538"/>
                    <a:pt x="169" y="538"/>
                  </a:cubicBezTo>
                  <a:cubicBezTo>
                    <a:pt x="169" y="538"/>
                    <a:pt x="169" y="538"/>
                    <a:pt x="169" y="538"/>
                  </a:cubicBezTo>
                  <a:cubicBezTo>
                    <a:pt x="169" y="538"/>
                    <a:pt x="169" y="537"/>
                    <a:pt x="169" y="537"/>
                  </a:cubicBezTo>
                  <a:cubicBezTo>
                    <a:pt x="169" y="538"/>
                    <a:pt x="168" y="538"/>
                    <a:pt x="168" y="538"/>
                  </a:cubicBezTo>
                  <a:close/>
                  <a:moveTo>
                    <a:pt x="162" y="532"/>
                  </a:moveTo>
                  <a:cubicBezTo>
                    <a:pt x="162" y="532"/>
                    <a:pt x="162" y="532"/>
                    <a:pt x="162" y="532"/>
                  </a:cubicBezTo>
                  <a:cubicBezTo>
                    <a:pt x="162" y="533"/>
                    <a:pt x="162" y="533"/>
                    <a:pt x="162" y="533"/>
                  </a:cubicBezTo>
                  <a:cubicBezTo>
                    <a:pt x="162" y="533"/>
                    <a:pt x="163" y="532"/>
                    <a:pt x="163" y="532"/>
                  </a:cubicBezTo>
                  <a:cubicBezTo>
                    <a:pt x="162" y="532"/>
                    <a:pt x="162" y="532"/>
                    <a:pt x="162" y="532"/>
                  </a:cubicBezTo>
                  <a:cubicBezTo>
                    <a:pt x="162" y="532"/>
                    <a:pt x="162" y="532"/>
                    <a:pt x="162" y="532"/>
                  </a:cubicBezTo>
                  <a:close/>
                  <a:moveTo>
                    <a:pt x="169" y="538"/>
                  </a:moveTo>
                  <a:cubicBezTo>
                    <a:pt x="169" y="538"/>
                    <a:pt x="169" y="538"/>
                    <a:pt x="169" y="538"/>
                  </a:cubicBezTo>
                  <a:cubicBezTo>
                    <a:pt x="170" y="538"/>
                    <a:pt x="171" y="538"/>
                    <a:pt x="171" y="539"/>
                  </a:cubicBezTo>
                  <a:cubicBezTo>
                    <a:pt x="172" y="538"/>
                    <a:pt x="172" y="537"/>
                    <a:pt x="173" y="537"/>
                  </a:cubicBezTo>
                  <a:cubicBezTo>
                    <a:pt x="173" y="537"/>
                    <a:pt x="174" y="537"/>
                    <a:pt x="174" y="537"/>
                  </a:cubicBezTo>
                  <a:cubicBezTo>
                    <a:pt x="174" y="537"/>
                    <a:pt x="174" y="537"/>
                    <a:pt x="174" y="537"/>
                  </a:cubicBezTo>
                  <a:cubicBezTo>
                    <a:pt x="172" y="536"/>
                    <a:pt x="168" y="534"/>
                    <a:pt x="169" y="538"/>
                  </a:cubicBezTo>
                  <a:close/>
                  <a:moveTo>
                    <a:pt x="153" y="525"/>
                  </a:moveTo>
                  <a:cubicBezTo>
                    <a:pt x="153" y="525"/>
                    <a:pt x="153" y="525"/>
                    <a:pt x="153" y="525"/>
                  </a:cubicBezTo>
                  <a:cubicBezTo>
                    <a:pt x="153" y="526"/>
                    <a:pt x="154" y="526"/>
                    <a:pt x="154" y="526"/>
                  </a:cubicBezTo>
                  <a:cubicBezTo>
                    <a:pt x="155" y="526"/>
                    <a:pt x="155" y="526"/>
                    <a:pt x="155" y="525"/>
                  </a:cubicBezTo>
                  <a:cubicBezTo>
                    <a:pt x="154" y="525"/>
                    <a:pt x="154" y="524"/>
                    <a:pt x="153" y="523"/>
                  </a:cubicBezTo>
                  <a:cubicBezTo>
                    <a:pt x="153" y="523"/>
                    <a:pt x="153" y="524"/>
                    <a:pt x="153" y="524"/>
                  </a:cubicBezTo>
                  <a:cubicBezTo>
                    <a:pt x="153" y="524"/>
                    <a:pt x="153" y="525"/>
                    <a:pt x="153" y="525"/>
                  </a:cubicBezTo>
                  <a:close/>
                  <a:moveTo>
                    <a:pt x="164" y="533"/>
                  </a:moveTo>
                  <a:cubicBezTo>
                    <a:pt x="164" y="533"/>
                    <a:pt x="164" y="533"/>
                    <a:pt x="164" y="533"/>
                  </a:cubicBezTo>
                  <a:cubicBezTo>
                    <a:pt x="164" y="533"/>
                    <a:pt x="164" y="533"/>
                    <a:pt x="165" y="534"/>
                  </a:cubicBezTo>
                  <a:cubicBezTo>
                    <a:pt x="165" y="533"/>
                    <a:pt x="165" y="533"/>
                    <a:pt x="165" y="533"/>
                  </a:cubicBezTo>
                  <a:cubicBezTo>
                    <a:pt x="165" y="533"/>
                    <a:pt x="166" y="533"/>
                    <a:pt x="166" y="533"/>
                  </a:cubicBezTo>
                  <a:cubicBezTo>
                    <a:pt x="166" y="533"/>
                    <a:pt x="166" y="533"/>
                    <a:pt x="167" y="533"/>
                  </a:cubicBezTo>
                  <a:cubicBezTo>
                    <a:pt x="166" y="532"/>
                    <a:pt x="166" y="532"/>
                    <a:pt x="166" y="532"/>
                  </a:cubicBezTo>
                  <a:cubicBezTo>
                    <a:pt x="167" y="532"/>
                    <a:pt x="167" y="533"/>
                    <a:pt x="168" y="532"/>
                  </a:cubicBezTo>
                  <a:cubicBezTo>
                    <a:pt x="168" y="532"/>
                    <a:pt x="167" y="532"/>
                    <a:pt x="167" y="531"/>
                  </a:cubicBezTo>
                  <a:cubicBezTo>
                    <a:pt x="168" y="530"/>
                    <a:pt x="167" y="530"/>
                    <a:pt x="166" y="528"/>
                  </a:cubicBezTo>
                  <a:cubicBezTo>
                    <a:pt x="164" y="530"/>
                    <a:pt x="163" y="531"/>
                    <a:pt x="165" y="532"/>
                  </a:cubicBezTo>
                  <a:cubicBezTo>
                    <a:pt x="165" y="533"/>
                    <a:pt x="164" y="533"/>
                    <a:pt x="164" y="533"/>
                  </a:cubicBezTo>
                  <a:close/>
                  <a:moveTo>
                    <a:pt x="168" y="535"/>
                  </a:moveTo>
                  <a:cubicBezTo>
                    <a:pt x="168" y="535"/>
                    <a:pt x="168" y="535"/>
                    <a:pt x="168" y="535"/>
                  </a:cubicBezTo>
                  <a:cubicBezTo>
                    <a:pt x="168" y="535"/>
                    <a:pt x="168" y="536"/>
                    <a:pt x="169" y="536"/>
                  </a:cubicBezTo>
                  <a:cubicBezTo>
                    <a:pt x="169" y="536"/>
                    <a:pt x="169" y="535"/>
                    <a:pt x="169" y="535"/>
                  </a:cubicBezTo>
                  <a:cubicBezTo>
                    <a:pt x="169" y="535"/>
                    <a:pt x="169" y="535"/>
                    <a:pt x="168" y="535"/>
                  </a:cubicBezTo>
                  <a:cubicBezTo>
                    <a:pt x="168" y="535"/>
                    <a:pt x="168" y="535"/>
                    <a:pt x="168" y="535"/>
                  </a:cubicBezTo>
                  <a:close/>
                  <a:moveTo>
                    <a:pt x="168" y="534"/>
                  </a:moveTo>
                  <a:cubicBezTo>
                    <a:pt x="168" y="534"/>
                    <a:pt x="168" y="534"/>
                    <a:pt x="168" y="534"/>
                  </a:cubicBezTo>
                  <a:cubicBezTo>
                    <a:pt x="168" y="534"/>
                    <a:pt x="168" y="534"/>
                    <a:pt x="168" y="534"/>
                  </a:cubicBezTo>
                  <a:cubicBezTo>
                    <a:pt x="168" y="534"/>
                    <a:pt x="168" y="534"/>
                    <a:pt x="168" y="533"/>
                  </a:cubicBezTo>
                  <a:cubicBezTo>
                    <a:pt x="168" y="533"/>
                    <a:pt x="168" y="533"/>
                    <a:pt x="168" y="533"/>
                  </a:cubicBezTo>
                  <a:cubicBezTo>
                    <a:pt x="168" y="533"/>
                    <a:pt x="168" y="534"/>
                    <a:pt x="168" y="534"/>
                  </a:cubicBezTo>
                  <a:close/>
                  <a:moveTo>
                    <a:pt x="177" y="540"/>
                  </a:moveTo>
                  <a:cubicBezTo>
                    <a:pt x="177" y="540"/>
                    <a:pt x="177" y="540"/>
                    <a:pt x="177" y="540"/>
                  </a:cubicBezTo>
                  <a:cubicBezTo>
                    <a:pt x="177" y="540"/>
                    <a:pt x="178" y="540"/>
                    <a:pt x="178" y="540"/>
                  </a:cubicBezTo>
                  <a:cubicBezTo>
                    <a:pt x="178" y="540"/>
                    <a:pt x="178" y="540"/>
                    <a:pt x="178" y="540"/>
                  </a:cubicBezTo>
                  <a:cubicBezTo>
                    <a:pt x="178" y="540"/>
                    <a:pt x="178" y="540"/>
                    <a:pt x="177" y="540"/>
                  </a:cubicBezTo>
                  <a:cubicBezTo>
                    <a:pt x="177" y="540"/>
                    <a:pt x="177" y="540"/>
                    <a:pt x="177" y="540"/>
                  </a:cubicBezTo>
                  <a:close/>
                  <a:moveTo>
                    <a:pt x="163" y="528"/>
                  </a:moveTo>
                  <a:cubicBezTo>
                    <a:pt x="163" y="528"/>
                    <a:pt x="163" y="528"/>
                    <a:pt x="163" y="528"/>
                  </a:cubicBezTo>
                  <a:cubicBezTo>
                    <a:pt x="163" y="528"/>
                    <a:pt x="164" y="529"/>
                    <a:pt x="164" y="529"/>
                  </a:cubicBezTo>
                  <a:cubicBezTo>
                    <a:pt x="164" y="528"/>
                    <a:pt x="164" y="528"/>
                    <a:pt x="165" y="528"/>
                  </a:cubicBezTo>
                  <a:cubicBezTo>
                    <a:pt x="164" y="527"/>
                    <a:pt x="164" y="527"/>
                    <a:pt x="163" y="527"/>
                  </a:cubicBezTo>
                  <a:cubicBezTo>
                    <a:pt x="163" y="527"/>
                    <a:pt x="163" y="528"/>
                    <a:pt x="163" y="528"/>
                  </a:cubicBezTo>
                  <a:close/>
                  <a:moveTo>
                    <a:pt x="170" y="533"/>
                  </a:moveTo>
                  <a:cubicBezTo>
                    <a:pt x="170" y="533"/>
                    <a:pt x="170" y="533"/>
                    <a:pt x="170" y="533"/>
                  </a:cubicBezTo>
                  <a:cubicBezTo>
                    <a:pt x="170" y="533"/>
                    <a:pt x="170" y="533"/>
                    <a:pt x="171" y="533"/>
                  </a:cubicBezTo>
                  <a:cubicBezTo>
                    <a:pt x="171" y="533"/>
                    <a:pt x="171" y="533"/>
                    <a:pt x="171" y="533"/>
                  </a:cubicBezTo>
                  <a:cubicBezTo>
                    <a:pt x="171" y="533"/>
                    <a:pt x="171" y="533"/>
                    <a:pt x="170" y="532"/>
                  </a:cubicBezTo>
                  <a:cubicBezTo>
                    <a:pt x="170" y="533"/>
                    <a:pt x="170" y="533"/>
                    <a:pt x="170" y="533"/>
                  </a:cubicBezTo>
                  <a:close/>
                  <a:moveTo>
                    <a:pt x="162" y="526"/>
                  </a:moveTo>
                  <a:cubicBezTo>
                    <a:pt x="162" y="526"/>
                    <a:pt x="162" y="526"/>
                    <a:pt x="162" y="526"/>
                  </a:cubicBezTo>
                  <a:cubicBezTo>
                    <a:pt x="162" y="526"/>
                    <a:pt x="162" y="527"/>
                    <a:pt x="163" y="527"/>
                  </a:cubicBezTo>
                  <a:cubicBezTo>
                    <a:pt x="163" y="527"/>
                    <a:pt x="163" y="526"/>
                    <a:pt x="163" y="526"/>
                  </a:cubicBezTo>
                  <a:cubicBezTo>
                    <a:pt x="163" y="526"/>
                    <a:pt x="162" y="526"/>
                    <a:pt x="162" y="526"/>
                  </a:cubicBezTo>
                  <a:cubicBezTo>
                    <a:pt x="162" y="526"/>
                    <a:pt x="162" y="526"/>
                    <a:pt x="162" y="526"/>
                  </a:cubicBezTo>
                  <a:close/>
                  <a:moveTo>
                    <a:pt x="177" y="537"/>
                  </a:moveTo>
                  <a:cubicBezTo>
                    <a:pt x="177" y="537"/>
                    <a:pt x="177" y="537"/>
                    <a:pt x="177" y="537"/>
                  </a:cubicBezTo>
                  <a:cubicBezTo>
                    <a:pt x="177" y="537"/>
                    <a:pt x="177" y="537"/>
                    <a:pt x="177" y="538"/>
                  </a:cubicBezTo>
                  <a:cubicBezTo>
                    <a:pt x="177" y="537"/>
                    <a:pt x="177" y="537"/>
                    <a:pt x="177" y="537"/>
                  </a:cubicBezTo>
                  <a:cubicBezTo>
                    <a:pt x="177" y="537"/>
                    <a:pt x="177" y="537"/>
                    <a:pt x="177" y="537"/>
                  </a:cubicBezTo>
                  <a:cubicBezTo>
                    <a:pt x="177" y="537"/>
                    <a:pt x="177" y="537"/>
                    <a:pt x="177" y="537"/>
                  </a:cubicBezTo>
                  <a:close/>
                  <a:moveTo>
                    <a:pt x="158" y="522"/>
                  </a:moveTo>
                  <a:cubicBezTo>
                    <a:pt x="158" y="522"/>
                    <a:pt x="158" y="522"/>
                    <a:pt x="158" y="522"/>
                  </a:cubicBezTo>
                  <a:cubicBezTo>
                    <a:pt x="158" y="522"/>
                    <a:pt x="158" y="522"/>
                    <a:pt x="158" y="522"/>
                  </a:cubicBezTo>
                  <a:cubicBezTo>
                    <a:pt x="158" y="522"/>
                    <a:pt x="158" y="522"/>
                    <a:pt x="159" y="522"/>
                  </a:cubicBezTo>
                  <a:cubicBezTo>
                    <a:pt x="158" y="522"/>
                    <a:pt x="158" y="522"/>
                    <a:pt x="158" y="522"/>
                  </a:cubicBezTo>
                  <a:cubicBezTo>
                    <a:pt x="158" y="522"/>
                    <a:pt x="158" y="522"/>
                    <a:pt x="158" y="522"/>
                  </a:cubicBezTo>
                  <a:close/>
                  <a:moveTo>
                    <a:pt x="174" y="534"/>
                  </a:moveTo>
                  <a:cubicBezTo>
                    <a:pt x="174" y="534"/>
                    <a:pt x="174" y="534"/>
                    <a:pt x="174" y="534"/>
                  </a:cubicBezTo>
                  <a:cubicBezTo>
                    <a:pt x="174" y="534"/>
                    <a:pt x="174" y="534"/>
                    <a:pt x="175" y="534"/>
                  </a:cubicBezTo>
                  <a:cubicBezTo>
                    <a:pt x="175" y="533"/>
                    <a:pt x="175" y="533"/>
                    <a:pt x="175" y="533"/>
                  </a:cubicBezTo>
                  <a:cubicBezTo>
                    <a:pt x="175" y="534"/>
                    <a:pt x="174" y="534"/>
                    <a:pt x="174" y="534"/>
                  </a:cubicBezTo>
                  <a:close/>
                  <a:moveTo>
                    <a:pt x="175" y="535"/>
                  </a:moveTo>
                  <a:cubicBezTo>
                    <a:pt x="175" y="535"/>
                    <a:pt x="175" y="535"/>
                    <a:pt x="175" y="535"/>
                  </a:cubicBezTo>
                  <a:cubicBezTo>
                    <a:pt x="175" y="535"/>
                    <a:pt x="175" y="535"/>
                    <a:pt x="176" y="535"/>
                  </a:cubicBezTo>
                  <a:cubicBezTo>
                    <a:pt x="176" y="535"/>
                    <a:pt x="176" y="535"/>
                    <a:pt x="176" y="535"/>
                  </a:cubicBezTo>
                  <a:cubicBezTo>
                    <a:pt x="176" y="535"/>
                    <a:pt x="175" y="535"/>
                    <a:pt x="175" y="535"/>
                  </a:cubicBezTo>
                  <a:cubicBezTo>
                    <a:pt x="175" y="535"/>
                    <a:pt x="175" y="535"/>
                    <a:pt x="175" y="535"/>
                  </a:cubicBezTo>
                  <a:close/>
                  <a:moveTo>
                    <a:pt x="166" y="527"/>
                  </a:moveTo>
                  <a:cubicBezTo>
                    <a:pt x="166" y="527"/>
                    <a:pt x="166" y="527"/>
                    <a:pt x="166" y="527"/>
                  </a:cubicBezTo>
                  <a:cubicBezTo>
                    <a:pt x="166" y="527"/>
                    <a:pt x="166" y="527"/>
                    <a:pt x="166" y="528"/>
                  </a:cubicBezTo>
                  <a:cubicBezTo>
                    <a:pt x="166" y="527"/>
                    <a:pt x="166" y="527"/>
                    <a:pt x="167" y="527"/>
                  </a:cubicBezTo>
                  <a:cubicBezTo>
                    <a:pt x="166" y="527"/>
                    <a:pt x="166" y="527"/>
                    <a:pt x="166" y="527"/>
                  </a:cubicBezTo>
                  <a:cubicBezTo>
                    <a:pt x="166" y="526"/>
                    <a:pt x="166" y="526"/>
                    <a:pt x="166" y="526"/>
                  </a:cubicBezTo>
                  <a:cubicBezTo>
                    <a:pt x="166" y="526"/>
                    <a:pt x="166" y="526"/>
                    <a:pt x="165" y="525"/>
                  </a:cubicBezTo>
                  <a:cubicBezTo>
                    <a:pt x="165" y="526"/>
                    <a:pt x="165" y="526"/>
                    <a:pt x="165" y="526"/>
                  </a:cubicBezTo>
                  <a:cubicBezTo>
                    <a:pt x="165" y="527"/>
                    <a:pt x="165" y="527"/>
                    <a:pt x="166" y="527"/>
                  </a:cubicBezTo>
                  <a:cubicBezTo>
                    <a:pt x="166" y="527"/>
                    <a:pt x="166" y="527"/>
                    <a:pt x="166" y="527"/>
                  </a:cubicBezTo>
                  <a:close/>
                  <a:moveTo>
                    <a:pt x="167" y="528"/>
                  </a:moveTo>
                  <a:cubicBezTo>
                    <a:pt x="167" y="528"/>
                    <a:pt x="167" y="528"/>
                    <a:pt x="167" y="528"/>
                  </a:cubicBezTo>
                  <a:cubicBezTo>
                    <a:pt x="167" y="529"/>
                    <a:pt x="167" y="529"/>
                    <a:pt x="167" y="529"/>
                  </a:cubicBezTo>
                  <a:cubicBezTo>
                    <a:pt x="167" y="529"/>
                    <a:pt x="167" y="529"/>
                    <a:pt x="167" y="529"/>
                  </a:cubicBezTo>
                  <a:cubicBezTo>
                    <a:pt x="167" y="528"/>
                    <a:pt x="167" y="528"/>
                    <a:pt x="167" y="528"/>
                  </a:cubicBezTo>
                  <a:cubicBezTo>
                    <a:pt x="167" y="528"/>
                    <a:pt x="167" y="528"/>
                    <a:pt x="167" y="528"/>
                  </a:cubicBezTo>
                  <a:close/>
                  <a:moveTo>
                    <a:pt x="170" y="531"/>
                  </a:moveTo>
                  <a:cubicBezTo>
                    <a:pt x="170" y="531"/>
                    <a:pt x="170" y="531"/>
                    <a:pt x="170" y="531"/>
                  </a:cubicBezTo>
                  <a:cubicBezTo>
                    <a:pt x="170" y="531"/>
                    <a:pt x="170" y="531"/>
                    <a:pt x="171" y="531"/>
                  </a:cubicBezTo>
                  <a:cubicBezTo>
                    <a:pt x="171" y="531"/>
                    <a:pt x="171" y="531"/>
                    <a:pt x="171" y="530"/>
                  </a:cubicBezTo>
                  <a:cubicBezTo>
                    <a:pt x="171" y="530"/>
                    <a:pt x="171" y="530"/>
                    <a:pt x="170" y="530"/>
                  </a:cubicBezTo>
                  <a:cubicBezTo>
                    <a:pt x="170" y="530"/>
                    <a:pt x="170" y="530"/>
                    <a:pt x="170" y="531"/>
                  </a:cubicBezTo>
                  <a:close/>
                  <a:moveTo>
                    <a:pt x="179" y="537"/>
                  </a:moveTo>
                  <a:cubicBezTo>
                    <a:pt x="179" y="537"/>
                    <a:pt x="179" y="537"/>
                    <a:pt x="179" y="537"/>
                  </a:cubicBezTo>
                  <a:cubicBezTo>
                    <a:pt x="179" y="537"/>
                    <a:pt x="179" y="537"/>
                    <a:pt x="180" y="537"/>
                  </a:cubicBezTo>
                  <a:cubicBezTo>
                    <a:pt x="180" y="537"/>
                    <a:pt x="180" y="537"/>
                    <a:pt x="180" y="537"/>
                  </a:cubicBezTo>
                  <a:cubicBezTo>
                    <a:pt x="180" y="537"/>
                    <a:pt x="180" y="537"/>
                    <a:pt x="180" y="537"/>
                  </a:cubicBezTo>
                  <a:cubicBezTo>
                    <a:pt x="180" y="536"/>
                    <a:pt x="180" y="536"/>
                    <a:pt x="179" y="536"/>
                  </a:cubicBezTo>
                  <a:cubicBezTo>
                    <a:pt x="179" y="536"/>
                    <a:pt x="179" y="537"/>
                    <a:pt x="179" y="537"/>
                  </a:cubicBezTo>
                  <a:close/>
                  <a:moveTo>
                    <a:pt x="168" y="529"/>
                  </a:moveTo>
                  <a:cubicBezTo>
                    <a:pt x="168" y="529"/>
                    <a:pt x="168" y="529"/>
                    <a:pt x="168" y="529"/>
                  </a:cubicBezTo>
                  <a:cubicBezTo>
                    <a:pt x="169" y="529"/>
                    <a:pt x="169" y="529"/>
                    <a:pt x="169" y="529"/>
                  </a:cubicBezTo>
                  <a:cubicBezTo>
                    <a:pt x="169" y="529"/>
                    <a:pt x="169" y="529"/>
                    <a:pt x="169" y="529"/>
                  </a:cubicBezTo>
                  <a:cubicBezTo>
                    <a:pt x="169" y="529"/>
                    <a:pt x="169" y="528"/>
                    <a:pt x="169" y="528"/>
                  </a:cubicBezTo>
                  <a:cubicBezTo>
                    <a:pt x="169" y="529"/>
                    <a:pt x="169" y="529"/>
                    <a:pt x="168" y="529"/>
                  </a:cubicBezTo>
                  <a:close/>
                  <a:moveTo>
                    <a:pt x="177" y="535"/>
                  </a:moveTo>
                  <a:cubicBezTo>
                    <a:pt x="177" y="535"/>
                    <a:pt x="177" y="535"/>
                    <a:pt x="177" y="535"/>
                  </a:cubicBezTo>
                  <a:cubicBezTo>
                    <a:pt x="177" y="535"/>
                    <a:pt x="178" y="535"/>
                    <a:pt x="178" y="535"/>
                  </a:cubicBezTo>
                  <a:cubicBezTo>
                    <a:pt x="178" y="535"/>
                    <a:pt x="179" y="534"/>
                    <a:pt x="179" y="534"/>
                  </a:cubicBezTo>
                  <a:cubicBezTo>
                    <a:pt x="178" y="533"/>
                    <a:pt x="178" y="533"/>
                    <a:pt x="178" y="533"/>
                  </a:cubicBezTo>
                  <a:cubicBezTo>
                    <a:pt x="177" y="533"/>
                    <a:pt x="177" y="533"/>
                    <a:pt x="177" y="535"/>
                  </a:cubicBezTo>
                  <a:close/>
                  <a:moveTo>
                    <a:pt x="181" y="538"/>
                  </a:moveTo>
                  <a:cubicBezTo>
                    <a:pt x="181" y="538"/>
                    <a:pt x="181" y="538"/>
                    <a:pt x="181" y="538"/>
                  </a:cubicBezTo>
                  <a:cubicBezTo>
                    <a:pt x="182" y="538"/>
                    <a:pt x="182" y="538"/>
                    <a:pt x="182" y="539"/>
                  </a:cubicBezTo>
                  <a:cubicBezTo>
                    <a:pt x="182" y="538"/>
                    <a:pt x="183" y="538"/>
                    <a:pt x="183" y="538"/>
                  </a:cubicBezTo>
                  <a:cubicBezTo>
                    <a:pt x="183" y="538"/>
                    <a:pt x="184" y="538"/>
                    <a:pt x="184" y="538"/>
                  </a:cubicBezTo>
                  <a:cubicBezTo>
                    <a:pt x="184" y="538"/>
                    <a:pt x="184" y="538"/>
                    <a:pt x="184" y="538"/>
                  </a:cubicBezTo>
                  <a:cubicBezTo>
                    <a:pt x="184" y="538"/>
                    <a:pt x="185" y="538"/>
                    <a:pt x="185" y="538"/>
                  </a:cubicBezTo>
                  <a:cubicBezTo>
                    <a:pt x="185" y="537"/>
                    <a:pt x="185" y="533"/>
                    <a:pt x="182" y="534"/>
                  </a:cubicBezTo>
                  <a:cubicBezTo>
                    <a:pt x="181" y="535"/>
                    <a:pt x="181" y="536"/>
                    <a:pt x="182" y="538"/>
                  </a:cubicBezTo>
                  <a:cubicBezTo>
                    <a:pt x="182" y="538"/>
                    <a:pt x="182" y="538"/>
                    <a:pt x="181" y="538"/>
                  </a:cubicBezTo>
                  <a:close/>
                  <a:moveTo>
                    <a:pt x="172" y="531"/>
                  </a:moveTo>
                  <a:cubicBezTo>
                    <a:pt x="172" y="531"/>
                    <a:pt x="172" y="531"/>
                    <a:pt x="172" y="531"/>
                  </a:cubicBezTo>
                  <a:cubicBezTo>
                    <a:pt x="172" y="531"/>
                    <a:pt x="172" y="531"/>
                    <a:pt x="171" y="530"/>
                  </a:cubicBezTo>
                  <a:cubicBezTo>
                    <a:pt x="172" y="530"/>
                    <a:pt x="172" y="530"/>
                    <a:pt x="172" y="531"/>
                  </a:cubicBezTo>
                  <a:close/>
                  <a:moveTo>
                    <a:pt x="160" y="521"/>
                  </a:moveTo>
                  <a:cubicBezTo>
                    <a:pt x="160" y="521"/>
                    <a:pt x="160" y="521"/>
                    <a:pt x="160" y="521"/>
                  </a:cubicBezTo>
                  <a:cubicBezTo>
                    <a:pt x="161" y="521"/>
                    <a:pt x="161" y="521"/>
                    <a:pt x="161" y="522"/>
                  </a:cubicBezTo>
                  <a:cubicBezTo>
                    <a:pt x="161" y="521"/>
                    <a:pt x="161" y="521"/>
                    <a:pt x="161" y="521"/>
                  </a:cubicBezTo>
                  <a:cubicBezTo>
                    <a:pt x="161" y="521"/>
                    <a:pt x="161" y="521"/>
                    <a:pt x="161" y="521"/>
                  </a:cubicBezTo>
                  <a:cubicBezTo>
                    <a:pt x="160" y="521"/>
                    <a:pt x="160" y="521"/>
                    <a:pt x="160" y="521"/>
                  </a:cubicBezTo>
                  <a:close/>
                  <a:moveTo>
                    <a:pt x="179" y="535"/>
                  </a:moveTo>
                  <a:cubicBezTo>
                    <a:pt x="179" y="535"/>
                    <a:pt x="179" y="535"/>
                    <a:pt x="179" y="535"/>
                  </a:cubicBezTo>
                  <a:cubicBezTo>
                    <a:pt x="179" y="535"/>
                    <a:pt x="179" y="535"/>
                    <a:pt x="180" y="536"/>
                  </a:cubicBezTo>
                  <a:cubicBezTo>
                    <a:pt x="180" y="535"/>
                    <a:pt x="180" y="535"/>
                    <a:pt x="180" y="535"/>
                  </a:cubicBezTo>
                  <a:cubicBezTo>
                    <a:pt x="180" y="535"/>
                    <a:pt x="180" y="534"/>
                    <a:pt x="179" y="534"/>
                  </a:cubicBezTo>
                  <a:cubicBezTo>
                    <a:pt x="179" y="534"/>
                    <a:pt x="179" y="535"/>
                    <a:pt x="179" y="535"/>
                  </a:cubicBezTo>
                  <a:close/>
                  <a:moveTo>
                    <a:pt x="173" y="530"/>
                  </a:moveTo>
                  <a:cubicBezTo>
                    <a:pt x="173" y="530"/>
                    <a:pt x="173" y="530"/>
                    <a:pt x="173" y="530"/>
                  </a:cubicBezTo>
                  <a:cubicBezTo>
                    <a:pt x="173" y="530"/>
                    <a:pt x="173" y="531"/>
                    <a:pt x="174" y="531"/>
                  </a:cubicBezTo>
                  <a:cubicBezTo>
                    <a:pt x="174" y="530"/>
                    <a:pt x="174" y="530"/>
                    <a:pt x="174" y="530"/>
                  </a:cubicBezTo>
                  <a:cubicBezTo>
                    <a:pt x="174" y="530"/>
                    <a:pt x="173" y="530"/>
                    <a:pt x="173" y="529"/>
                  </a:cubicBezTo>
                  <a:cubicBezTo>
                    <a:pt x="173" y="530"/>
                    <a:pt x="173" y="530"/>
                    <a:pt x="173" y="530"/>
                  </a:cubicBezTo>
                  <a:close/>
                  <a:moveTo>
                    <a:pt x="159" y="519"/>
                  </a:moveTo>
                  <a:cubicBezTo>
                    <a:pt x="159" y="519"/>
                    <a:pt x="159" y="519"/>
                    <a:pt x="159" y="519"/>
                  </a:cubicBezTo>
                  <a:cubicBezTo>
                    <a:pt x="159" y="519"/>
                    <a:pt x="159" y="519"/>
                    <a:pt x="159" y="519"/>
                  </a:cubicBezTo>
                  <a:cubicBezTo>
                    <a:pt x="159" y="519"/>
                    <a:pt x="160" y="519"/>
                    <a:pt x="160" y="519"/>
                  </a:cubicBezTo>
                  <a:cubicBezTo>
                    <a:pt x="159" y="518"/>
                    <a:pt x="159" y="518"/>
                    <a:pt x="159" y="518"/>
                  </a:cubicBezTo>
                  <a:cubicBezTo>
                    <a:pt x="159" y="518"/>
                    <a:pt x="159" y="519"/>
                    <a:pt x="159" y="519"/>
                  </a:cubicBezTo>
                  <a:close/>
                  <a:moveTo>
                    <a:pt x="161" y="520"/>
                  </a:moveTo>
                  <a:cubicBezTo>
                    <a:pt x="161" y="520"/>
                    <a:pt x="161" y="520"/>
                    <a:pt x="161" y="520"/>
                  </a:cubicBezTo>
                  <a:cubicBezTo>
                    <a:pt x="161" y="520"/>
                    <a:pt x="162" y="520"/>
                    <a:pt x="162" y="520"/>
                  </a:cubicBezTo>
                  <a:cubicBezTo>
                    <a:pt x="162" y="520"/>
                    <a:pt x="161" y="519"/>
                    <a:pt x="161" y="519"/>
                  </a:cubicBezTo>
                  <a:cubicBezTo>
                    <a:pt x="161" y="519"/>
                    <a:pt x="161" y="519"/>
                    <a:pt x="161" y="520"/>
                  </a:cubicBezTo>
                  <a:cubicBezTo>
                    <a:pt x="161" y="520"/>
                    <a:pt x="161" y="520"/>
                    <a:pt x="161" y="520"/>
                  </a:cubicBezTo>
                  <a:cubicBezTo>
                    <a:pt x="161" y="520"/>
                    <a:pt x="161" y="520"/>
                    <a:pt x="161" y="520"/>
                  </a:cubicBezTo>
                  <a:close/>
                  <a:moveTo>
                    <a:pt x="175" y="531"/>
                  </a:moveTo>
                  <a:cubicBezTo>
                    <a:pt x="175" y="531"/>
                    <a:pt x="175" y="531"/>
                    <a:pt x="175" y="531"/>
                  </a:cubicBezTo>
                  <a:cubicBezTo>
                    <a:pt x="175" y="531"/>
                    <a:pt x="176" y="531"/>
                    <a:pt x="176" y="531"/>
                  </a:cubicBezTo>
                  <a:cubicBezTo>
                    <a:pt x="176" y="531"/>
                    <a:pt x="176" y="531"/>
                    <a:pt x="176" y="531"/>
                  </a:cubicBezTo>
                  <a:cubicBezTo>
                    <a:pt x="176" y="531"/>
                    <a:pt x="176" y="531"/>
                    <a:pt x="175" y="530"/>
                  </a:cubicBezTo>
                  <a:cubicBezTo>
                    <a:pt x="175" y="531"/>
                    <a:pt x="175" y="531"/>
                    <a:pt x="175" y="531"/>
                  </a:cubicBezTo>
                  <a:close/>
                  <a:moveTo>
                    <a:pt x="158" y="517"/>
                  </a:moveTo>
                  <a:cubicBezTo>
                    <a:pt x="158" y="517"/>
                    <a:pt x="158" y="517"/>
                    <a:pt x="158" y="517"/>
                  </a:cubicBezTo>
                  <a:cubicBezTo>
                    <a:pt x="159" y="517"/>
                    <a:pt x="159" y="517"/>
                    <a:pt x="159" y="518"/>
                  </a:cubicBezTo>
                  <a:cubicBezTo>
                    <a:pt x="160" y="517"/>
                    <a:pt x="160" y="517"/>
                    <a:pt x="160" y="516"/>
                  </a:cubicBezTo>
                  <a:cubicBezTo>
                    <a:pt x="160" y="516"/>
                    <a:pt x="160" y="516"/>
                    <a:pt x="159" y="516"/>
                  </a:cubicBezTo>
                  <a:cubicBezTo>
                    <a:pt x="159" y="516"/>
                    <a:pt x="159" y="516"/>
                    <a:pt x="158" y="517"/>
                  </a:cubicBezTo>
                  <a:close/>
                  <a:moveTo>
                    <a:pt x="179" y="532"/>
                  </a:moveTo>
                  <a:cubicBezTo>
                    <a:pt x="179" y="532"/>
                    <a:pt x="179" y="532"/>
                    <a:pt x="179" y="532"/>
                  </a:cubicBezTo>
                  <a:cubicBezTo>
                    <a:pt x="179" y="533"/>
                    <a:pt x="180" y="533"/>
                    <a:pt x="180" y="533"/>
                  </a:cubicBezTo>
                  <a:cubicBezTo>
                    <a:pt x="180" y="533"/>
                    <a:pt x="180" y="533"/>
                    <a:pt x="180" y="533"/>
                  </a:cubicBezTo>
                  <a:cubicBezTo>
                    <a:pt x="180" y="533"/>
                    <a:pt x="179" y="532"/>
                    <a:pt x="179" y="532"/>
                  </a:cubicBezTo>
                  <a:cubicBezTo>
                    <a:pt x="179" y="532"/>
                    <a:pt x="179" y="532"/>
                    <a:pt x="179" y="532"/>
                  </a:cubicBezTo>
                  <a:close/>
                  <a:moveTo>
                    <a:pt x="166" y="521"/>
                  </a:moveTo>
                  <a:cubicBezTo>
                    <a:pt x="166" y="521"/>
                    <a:pt x="166" y="521"/>
                    <a:pt x="166" y="521"/>
                  </a:cubicBezTo>
                  <a:cubicBezTo>
                    <a:pt x="166" y="521"/>
                    <a:pt x="166" y="521"/>
                    <a:pt x="166" y="522"/>
                  </a:cubicBezTo>
                  <a:cubicBezTo>
                    <a:pt x="166" y="521"/>
                    <a:pt x="166" y="521"/>
                    <a:pt x="166" y="521"/>
                  </a:cubicBezTo>
                  <a:cubicBezTo>
                    <a:pt x="166" y="521"/>
                    <a:pt x="166" y="521"/>
                    <a:pt x="166" y="521"/>
                  </a:cubicBezTo>
                  <a:cubicBezTo>
                    <a:pt x="166" y="521"/>
                    <a:pt x="166" y="521"/>
                    <a:pt x="166" y="521"/>
                  </a:cubicBezTo>
                  <a:close/>
                  <a:moveTo>
                    <a:pt x="191" y="540"/>
                  </a:moveTo>
                  <a:cubicBezTo>
                    <a:pt x="191" y="540"/>
                    <a:pt x="191" y="540"/>
                    <a:pt x="191" y="540"/>
                  </a:cubicBezTo>
                  <a:cubicBezTo>
                    <a:pt x="191" y="540"/>
                    <a:pt x="191" y="540"/>
                    <a:pt x="191" y="540"/>
                  </a:cubicBezTo>
                  <a:cubicBezTo>
                    <a:pt x="192" y="540"/>
                    <a:pt x="192" y="540"/>
                    <a:pt x="192" y="540"/>
                  </a:cubicBezTo>
                  <a:cubicBezTo>
                    <a:pt x="192" y="540"/>
                    <a:pt x="192" y="540"/>
                    <a:pt x="192" y="540"/>
                  </a:cubicBezTo>
                  <a:cubicBezTo>
                    <a:pt x="191" y="540"/>
                    <a:pt x="191" y="540"/>
                    <a:pt x="191" y="540"/>
                  </a:cubicBezTo>
                  <a:close/>
                  <a:moveTo>
                    <a:pt x="164" y="520"/>
                  </a:moveTo>
                  <a:cubicBezTo>
                    <a:pt x="164" y="520"/>
                    <a:pt x="164" y="520"/>
                    <a:pt x="164" y="520"/>
                  </a:cubicBezTo>
                  <a:cubicBezTo>
                    <a:pt x="165" y="520"/>
                    <a:pt x="165" y="520"/>
                    <a:pt x="166" y="520"/>
                  </a:cubicBezTo>
                  <a:cubicBezTo>
                    <a:pt x="166" y="520"/>
                    <a:pt x="167" y="520"/>
                    <a:pt x="167" y="519"/>
                  </a:cubicBezTo>
                  <a:cubicBezTo>
                    <a:pt x="167" y="519"/>
                    <a:pt x="166" y="518"/>
                    <a:pt x="165" y="518"/>
                  </a:cubicBezTo>
                  <a:cubicBezTo>
                    <a:pt x="166" y="516"/>
                    <a:pt x="166" y="516"/>
                    <a:pt x="166" y="514"/>
                  </a:cubicBezTo>
                  <a:cubicBezTo>
                    <a:pt x="165" y="514"/>
                    <a:pt x="165" y="514"/>
                    <a:pt x="164" y="513"/>
                  </a:cubicBezTo>
                  <a:cubicBezTo>
                    <a:pt x="162" y="514"/>
                    <a:pt x="162" y="514"/>
                    <a:pt x="161" y="515"/>
                  </a:cubicBezTo>
                  <a:cubicBezTo>
                    <a:pt x="162" y="518"/>
                    <a:pt x="163" y="518"/>
                    <a:pt x="165" y="519"/>
                  </a:cubicBezTo>
                  <a:cubicBezTo>
                    <a:pt x="165" y="519"/>
                    <a:pt x="164" y="519"/>
                    <a:pt x="164" y="520"/>
                  </a:cubicBezTo>
                  <a:close/>
                  <a:moveTo>
                    <a:pt x="189" y="538"/>
                  </a:moveTo>
                  <a:cubicBezTo>
                    <a:pt x="189" y="538"/>
                    <a:pt x="189" y="538"/>
                    <a:pt x="189" y="538"/>
                  </a:cubicBezTo>
                  <a:cubicBezTo>
                    <a:pt x="189" y="539"/>
                    <a:pt x="189" y="539"/>
                    <a:pt x="190" y="539"/>
                  </a:cubicBezTo>
                  <a:cubicBezTo>
                    <a:pt x="190" y="539"/>
                    <a:pt x="190" y="539"/>
                    <a:pt x="190" y="539"/>
                  </a:cubicBezTo>
                  <a:cubicBezTo>
                    <a:pt x="190" y="538"/>
                    <a:pt x="189" y="538"/>
                    <a:pt x="189" y="538"/>
                  </a:cubicBezTo>
                  <a:cubicBezTo>
                    <a:pt x="189" y="538"/>
                    <a:pt x="189" y="538"/>
                    <a:pt x="189" y="538"/>
                  </a:cubicBezTo>
                  <a:close/>
                  <a:moveTo>
                    <a:pt x="182" y="532"/>
                  </a:moveTo>
                  <a:cubicBezTo>
                    <a:pt x="182" y="532"/>
                    <a:pt x="182" y="532"/>
                    <a:pt x="182" y="532"/>
                  </a:cubicBezTo>
                  <a:cubicBezTo>
                    <a:pt x="183" y="533"/>
                    <a:pt x="183" y="533"/>
                    <a:pt x="183" y="533"/>
                  </a:cubicBezTo>
                  <a:cubicBezTo>
                    <a:pt x="183" y="533"/>
                    <a:pt x="183" y="533"/>
                    <a:pt x="184" y="533"/>
                  </a:cubicBezTo>
                  <a:cubicBezTo>
                    <a:pt x="183" y="532"/>
                    <a:pt x="183" y="532"/>
                    <a:pt x="183" y="531"/>
                  </a:cubicBezTo>
                  <a:cubicBezTo>
                    <a:pt x="182" y="532"/>
                    <a:pt x="182" y="532"/>
                    <a:pt x="182" y="532"/>
                  </a:cubicBezTo>
                  <a:close/>
                  <a:moveTo>
                    <a:pt x="189" y="537"/>
                  </a:moveTo>
                  <a:cubicBezTo>
                    <a:pt x="189" y="537"/>
                    <a:pt x="189" y="537"/>
                    <a:pt x="189" y="537"/>
                  </a:cubicBezTo>
                  <a:cubicBezTo>
                    <a:pt x="190" y="538"/>
                    <a:pt x="190" y="538"/>
                    <a:pt x="190" y="538"/>
                  </a:cubicBezTo>
                  <a:cubicBezTo>
                    <a:pt x="190" y="538"/>
                    <a:pt x="190" y="538"/>
                    <a:pt x="190" y="538"/>
                  </a:cubicBezTo>
                  <a:cubicBezTo>
                    <a:pt x="190" y="537"/>
                    <a:pt x="190" y="537"/>
                    <a:pt x="190" y="537"/>
                  </a:cubicBezTo>
                  <a:cubicBezTo>
                    <a:pt x="189" y="537"/>
                    <a:pt x="189" y="537"/>
                    <a:pt x="189" y="537"/>
                  </a:cubicBezTo>
                  <a:close/>
                  <a:moveTo>
                    <a:pt x="184" y="533"/>
                  </a:moveTo>
                  <a:cubicBezTo>
                    <a:pt x="184" y="533"/>
                    <a:pt x="184" y="533"/>
                    <a:pt x="184" y="533"/>
                  </a:cubicBezTo>
                  <a:cubicBezTo>
                    <a:pt x="184" y="533"/>
                    <a:pt x="185" y="533"/>
                    <a:pt x="185" y="533"/>
                  </a:cubicBezTo>
                  <a:cubicBezTo>
                    <a:pt x="185" y="533"/>
                    <a:pt x="185" y="533"/>
                    <a:pt x="185" y="533"/>
                  </a:cubicBezTo>
                  <a:cubicBezTo>
                    <a:pt x="185" y="533"/>
                    <a:pt x="186" y="533"/>
                    <a:pt x="186" y="533"/>
                  </a:cubicBezTo>
                  <a:cubicBezTo>
                    <a:pt x="186" y="533"/>
                    <a:pt x="186" y="533"/>
                    <a:pt x="186" y="533"/>
                  </a:cubicBezTo>
                  <a:cubicBezTo>
                    <a:pt x="186" y="532"/>
                    <a:pt x="185" y="532"/>
                    <a:pt x="185" y="531"/>
                  </a:cubicBezTo>
                  <a:cubicBezTo>
                    <a:pt x="185" y="531"/>
                    <a:pt x="185" y="531"/>
                    <a:pt x="185" y="530"/>
                  </a:cubicBezTo>
                  <a:cubicBezTo>
                    <a:pt x="184" y="531"/>
                    <a:pt x="184" y="531"/>
                    <a:pt x="185" y="532"/>
                  </a:cubicBezTo>
                  <a:cubicBezTo>
                    <a:pt x="184" y="532"/>
                    <a:pt x="184" y="532"/>
                    <a:pt x="184" y="532"/>
                  </a:cubicBezTo>
                  <a:cubicBezTo>
                    <a:pt x="184" y="532"/>
                    <a:pt x="184" y="533"/>
                    <a:pt x="184" y="533"/>
                  </a:cubicBezTo>
                  <a:close/>
                  <a:moveTo>
                    <a:pt x="167" y="520"/>
                  </a:moveTo>
                  <a:cubicBezTo>
                    <a:pt x="167" y="520"/>
                    <a:pt x="167" y="520"/>
                    <a:pt x="167" y="520"/>
                  </a:cubicBezTo>
                  <a:cubicBezTo>
                    <a:pt x="168" y="520"/>
                    <a:pt x="168" y="520"/>
                    <a:pt x="168" y="520"/>
                  </a:cubicBezTo>
                  <a:cubicBezTo>
                    <a:pt x="168" y="520"/>
                    <a:pt x="168" y="520"/>
                    <a:pt x="168" y="519"/>
                  </a:cubicBezTo>
                  <a:cubicBezTo>
                    <a:pt x="168" y="519"/>
                    <a:pt x="168" y="519"/>
                    <a:pt x="167" y="520"/>
                  </a:cubicBezTo>
                  <a:close/>
                  <a:moveTo>
                    <a:pt x="182" y="530"/>
                  </a:moveTo>
                  <a:cubicBezTo>
                    <a:pt x="182" y="530"/>
                    <a:pt x="182" y="530"/>
                    <a:pt x="182" y="530"/>
                  </a:cubicBezTo>
                  <a:cubicBezTo>
                    <a:pt x="182" y="531"/>
                    <a:pt x="182" y="531"/>
                    <a:pt x="183" y="531"/>
                  </a:cubicBezTo>
                  <a:cubicBezTo>
                    <a:pt x="183" y="531"/>
                    <a:pt x="183" y="531"/>
                    <a:pt x="183" y="531"/>
                  </a:cubicBezTo>
                  <a:cubicBezTo>
                    <a:pt x="183" y="530"/>
                    <a:pt x="182" y="530"/>
                    <a:pt x="182" y="530"/>
                  </a:cubicBezTo>
                  <a:cubicBezTo>
                    <a:pt x="182" y="530"/>
                    <a:pt x="182" y="530"/>
                    <a:pt x="182" y="530"/>
                  </a:cubicBezTo>
                  <a:close/>
                  <a:moveTo>
                    <a:pt x="190" y="534"/>
                  </a:moveTo>
                  <a:cubicBezTo>
                    <a:pt x="190" y="534"/>
                    <a:pt x="190" y="534"/>
                    <a:pt x="190" y="534"/>
                  </a:cubicBezTo>
                  <a:cubicBezTo>
                    <a:pt x="190" y="534"/>
                    <a:pt x="190" y="534"/>
                    <a:pt x="190" y="534"/>
                  </a:cubicBezTo>
                  <a:cubicBezTo>
                    <a:pt x="190" y="534"/>
                    <a:pt x="191" y="534"/>
                    <a:pt x="191" y="534"/>
                  </a:cubicBezTo>
                  <a:cubicBezTo>
                    <a:pt x="190" y="533"/>
                    <a:pt x="190" y="533"/>
                    <a:pt x="190" y="533"/>
                  </a:cubicBezTo>
                  <a:cubicBezTo>
                    <a:pt x="190" y="533"/>
                    <a:pt x="190" y="534"/>
                    <a:pt x="190" y="534"/>
                  </a:cubicBezTo>
                  <a:close/>
                  <a:moveTo>
                    <a:pt x="172" y="520"/>
                  </a:moveTo>
                  <a:cubicBezTo>
                    <a:pt x="172" y="520"/>
                    <a:pt x="172" y="520"/>
                    <a:pt x="172" y="520"/>
                  </a:cubicBezTo>
                  <a:cubicBezTo>
                    <a:pt x="173" y="520"/>
                    <a:pt x="173" y="520"/>
                    <a:pt x="174" y="520"/>
                  </a:cubicBezTo>
                  <a:cubicBezTo>
                    <a:pt x="175" y="521"/>
                    <a:pt x="175" y="521"/>
                    <a:pt x="176" y="523"/>
                  </a:cubicBezTo>
                  <a:cubicBezTo>
                    <a:pt x="177" y="523"/>
                    <a:pt x="177" y="522"/>
                    <a:pt x="177" y="522"/>
                  </a:cubicBezTo>
                  <a:cubicBezTo>
                    <a:pt x="177" y="522"/>
                    <a:pt x="176" y="522"/>
                    <a:pt x="176" y="522"/>
                  </a:cubicBezTo>
                  <a:cubicBezTo>
                    <a:pt x="175" y="520"/>
                    <a:pt x="174" y="519"/>
                    <a:pt x="173" y="517"/>
                  </a:cubicBezTo>
                  <a:cubicBezTo>
                    <a:pt x="173" y="518"/>
                    <a:pt x="173" y="519"/>
                    <a:pt x="172" y="520"/>
                  </a:cubicBezTo>
                  <a:close/>
                  <a:moveTo>
                    <a:pt x="180" y="526"/>
                  </a:moveTo>
                  <a:cubicBezTo>
                    <a:pt x="180" y="526"/>
                    <a:pt x="180" y="526"/>
                    <a:pt x="180" y="526"/>
                  </a:cubicBezTo>
                  <a:cubicBezTo>
                    <a:pt x="180" y="526"/>
                    <a:pt x="181" y="526"/>
                    <a:pt x="181" y="526"/>
                  </a:cubicBezTo>
                  <a:cubicBezTo>
                    <a:pt x="181" y="526"/>
                    <a:pt x="181" y="526"/>
                    <a:pt x="180" y="525"/>
                  </a:cubicBezTo>
                  <a:cubicBezTo>
                    <a:pt x="180" y="525"/>
                    <a:pt x="180" y="526"/>
                    <a:pt x="180" y="526"/>
                  </a:cubicBezTo>
                  <a:close/>
                  <a:moveTo>
                    <a:pt x="193" y="535"/>
                  </a:moveTo>
                  <a:cubicBezTo>
                    <a:pt x="193" y="535"/>
                    <a:pt x="193" y="535"/>
                    <a:pt x="193" y="535"/>
                  </a:cubicBezTo>
                  <a:cubicBezTo>
                    <a:pt x="193" y="535"/>
                    <a:pt x="194" y="536"/>
                    <a:pt x="194" y="536"/>
                  </a:cubicBezTo>
                  <a:cubicBezTo>
                    <a:pt x="194" y="536"/>
                    <a:pt x="194" y="535"/>
                    <a:pt x="194" y="535"/>
                  </a:cubicBezTo>
                  <a:cubicBezTo>
                    <a:pt x="194" y="535"/>
                    <a:pt x="194" y="534"/>
                    <a:pt x="194" y="534"/>
                  </a:cubicBezTo>
                  <a:cubicBezTo>
                    <a:pt x="193" y="535"/>
                    <a:pt x="193" y="535"/>
                    <a:pt x="193" y="535"/>
                  </a:cubicBezTo>
                  <a:close/>
                  <a:moveTo>
                    <a:pt x="196" y="536"/>
                  </a:moveTo>
                  <a:cubicBezTo>
                    <a:pt x="196" y="536"/>
                    <a:pt x="196" y="536"/>
                    <a:pt x="196" y="536"/>
                  </a:cubicBezTo>
                  <a:cubicBezTo>
                    <a:pt x="196" y="536"/>
                    <a:pt x="196" y="537"/>
                    <a:pt x="197" y="537"/>
                  </a:cubicBezTo>
                  <a:cubicBezTo>
                    <a:pt x="197" y="536"/>
                    <a:pt x="197" y="536"/>
                    <a:pt x="197" y="536"/>
                  </a:cubicBezTo>
                  <a:cubicBezTo>
                    <a:pt x="197" y="536"/>
                    <a:pt x="197" y="536"/>
                    <a:pt x="196" y="535"/>
                  </a:cubicBezTo>
                  <a:cubicBezTo>
                    <a:pt x="196" y="536"/>
                    <a:pt x="196" y="536"/>
                    <a:pt x="196" y="536"/>
                  </a:cubicBezTo>
                  <a:close/>
                  <a:moveTo>
                    <a:pt x="167" y="513"/>
                  </a:moveTo>
                  <a:cubicBezTo>
                    <a:pt x="167" y="513"/>
                    <a:pt x="167" y="513"/>
                    <a:pt x="167" y="513"/>
                  </a:cubicBezTo>
                  <a:cubicBezTo>
                    <a:pt x="167" y="514"/>
                    <a:pt x="167" y="514"/>
                    <a:pt x="167" y="514"/>
                  </a:cubicBezTo>
                  <a:cubicBezTo>
                    <a:pt x="167" y="514"/>
                    <a:pt x="167" y="513"/>
                    <a:pt x="167" y="513"/>
                  </a:cubicBezTo>
                  <a:cubicBezTo>
                    <a:pt x="167" y="513"/>
                    <a:pt x="167" y="513"/>
                    <a:pt x="167" y="513"/>
                  </a:cubicBezTo>
                  <a:cubicBezTo>
                    <a:pt x="167" y="513"/>
                    <a:pt x="167" y="513"/>
                    <a:pt x="167" y="513"/>
                  </a:cubicBezTo>
                  <a:close/>
                  <a:moveTo>
                    <a:pt x="189" y="530"/>
                  </a:moveTo>
                  <a:cubicBezTo>
                    <a:pt x="189" y="530"/>
                    <a:pt x="189" y="530"/>
                    <a:pt x="189" y="530"/>
                  </a:cubicBezTo>
                  <a:cubicBezTo>
                    <a:pt x="189" y="530"/>
                    <a:pt x="189" y="530"/>
                    <a:pt x="189" y="530"/>
                  </a:cubicBezTo>
                  <a:cubicBezTo>
                    <a:pt x="189" y="530"/>
                    <a:pt x="189" y="530"/>
                    <a:pt x="189" y="530"/>
                  </a:cubicBezTo>
                  <a:cubicBezTo>
                    <a:pt x="189" y="529"/>
                    <a:pt x="189" y="529"/>
                    <a:pt x="189" y="529"/>
                  </a:cubicBezTo>
                  <a:cubicBezTo>
                    <a:pt x="189" y="529"/>
                    <a:pt x="189" y="530"/>
                    <a:pt x="189" y="530"/>
                  </a:cubicBezTo>
                  <a:close/>
                  <a:moveTo>
                    <a:pt x="167" y="513"/>
                  </a:moveTo>
                  <a:cubicBezTo>
                    <a:pt x="167" y="513"/>
                    <a:pt x="167" y="513"/>
                    <a:pt x="167" y="513"/>
                  </a:cubicBezTo>
                  <a:cubicBezTo>
                    <a:pt x="168" y="513"/>
                    <a:pt x="168" y="513"/>
                    <a:pt x="169" y="513"/>
                  </a:cubicBezTo>
                  <a:cubicBezTo>
                    <a:pt x="169" y="513"/>
                    <a:pt x="169" y="513"/>
                    <a:pt x="169" y="513"/>
                  </a:cubicBezTo>
                  <a:cubicBezTo>
                    <a:pt x="168" y="513"/>
                    <a:pt x="168" y="513"/>
                    <a:pt x="167" y="513"/>
                  </a:cubicBezTo>
                  <a:close/>
                  <a:moveTo>
                    <a:pt x="167" y="512"/>
                  </a:moveTo>
                  <a:cubicBezTo>
                    <a:pt x="167" y="512"/>
                    <a:pt x="167" y="512"/>
                    <a:pt x="167" y="512"/>
                  </a:cubicBezTo>
                  <a:cubicBezTo>
                    <a:pt x="167" y="512"/>
                    <a:pt x="167" y="512"/>
                    <a:pt x="167" y="512"/>
                  </a:cubicBezTo>
                  <a:cubicBezTo>
                    <a:pt x="168" y="512"/>
                    <a:pt x="168" y="512"/>
                    <a:pt x="168" y="512"/>
                  </a:cubicBezTo>
                  <a:cubicBezTo>
                    <a:pt x="168" y="512"/>
                    <a:pt x="167" y="512"/>
                    <a:pt x="167" y="512"/>
                  </a:cubicBezTo>
                  <a:cubicBezTo>
                    <a:pt x="167" y="511"/>
                    <a:pt x="167" y="511"/>
                    <a:pt x="168" y="511"/>
                  </a:cubicBezTo>
                  <a:cubicBezTo>
                    <a:pt x="167" y="511"/>
                    <a:pt x="167" y="511"/>
                    <a:pt x="167" y="511"/>
                  </a:cubicBezTo>
                  <a:cubicBezTo>
                    <a:pt x="167" y="511"/>
                    <a:pt x="167" y="512"/>
                    <a:pt x="167" y="512"/>
                  </a:cubicBezTo>
                  <a:close/>
                  <a:moveTo>
                    <a:pt x="199" y="535"/>
                  </a:moveTo>
                  <a:cubicBezTo>
                    <a:pt x="199" y="535"/>
                    <a:pt x="199" y="535"/>
                    <a:pt x="199" y="535"/>
                  </a:cubicBezTo>
                  <a:cubicBezTo>
                    <a:pt x="199" y="535"/>
                    <a:pt x="199" y="535"/>
                    <a:pt x="199" y="535"/>
                  </a:cubicBezTo>
                  <a:cubicBezTo>
                    <a:pt x="199" y="535"/>
                    <a:pt x="199" y="535"/>
                    <a:pt x="199" y="535"/>
                  </a:cubicBezTo>
                  <a:cubicBezTo>
                    <a:pt x="199" y="534"/>
                    <a:pt x="199" y="534"/>
                    <a:pt x="199" y="534"/>
                  </a:cubicBezTo>
                  <a:cubicBezTo>
                    <a:pt x="199" y="535"/>
                    <a:pt x="199" y="535"/>
                    <a:pt x="199" y="535"/>
                  </a:cubicBezTo>
                  <a:close/>
                  <a:moveTo>
                    <a:pt x="166" y="510"/>
                  </a:moveTo>
                  <a:cubicBezTo>
                    <a:pt x="166" y="510"/>
                    <a:pt x="166" y="510"/>
                    <a:pt x="166" y="510"/>
                  </a:cubicBezTo>
                  <a:cubicBezTo>
                    <a:pt x="167" y="510"/>
                    <a:pt x="167" y="510"/>
                    <a:pt x="167" y="510"/>
                  </a:cubicBezTo>
                  <a:cubicBezTo>
                    <a:pt x="167" y="510"/>
                    <a:pt x="167" y="510"/>
                    <a:pt x="167" y="510"/>
                  </a:cubicBezTo>
                  <a:cubicBezTo>
                    <a:pt x="167" y="510"/>
                    <a:pt x="167" y="509"/>
                    <a:pt x="167" y="509"/>
                  </a:cubicBezTo>
                  <a:cubicBezTo>
                    <a:pt x="167" y="510"/>
                    <a:pt x="167" y="510"/>
                    <a:pt x="166" y="510"/>
                  </a:cubicBezTo>
                  <a:close/>
                  <a:moveTo>
                    <a:pt x="169" y="512"/>
                  </a:moveTo>
                  <a:cubicBezTo>
                    <a:pt x="169" y="512"/>
                    <a:pt x="169" y="512"/>
                    <a:pt x="169" y="512"/>
                  </a:cubicBezTo>
                  <a:cubicBezTo>
                    <a:pt x="169" y="512"/>
                    <a:pt x="169" y="512"/>
                    <a:pt x="170" y="513"/>
                  </a:cubicBezTo>
                  <a:cubicBezTo>
                    <a:pt x="170" y="512"/>
                    <a:pt x="170" y="512"/>
                    <a:pt x="170" y="512"/>
                  </a:cubicBezTo>
                  <a:cubicBezTo>
                    <a:pt x="170" y="512"/>
                    <a:pt x="170" y="511"/>
                    <a:pt x="169" y="511"/>
                  </a:cubicBezTo>
                  <a:cubicBezTo>
                    <a:pt x="169" y="512"/>
                    <a:pt x="169" y="512"/>
                    <a:pt x="169" y="512"/>
                  </a:cubicBezTo>
                  <a:close/>
                  <a:moveTo>
                    <a:pt x="200" y="535"/>
                  </a:moveTo>
                  <a:cubicBezTo>
                    <a:pt x="200" y="535"/>
                    <a:pt x="200" y="535"/>
                    <a:pt x="200" y="535"/>
                  </a:cubicBezTo>
                  <a:cubicBezTo>
                    <a:pt x="200" y="536"/>
                    <a:pt x="200" y="536"/>
                    <a:pt x="201" y="536"/>
                  </a:cubicBezTo>
                  <a:cubicBezTo>
                    <a:pt x="201" y="535"/>
                    <a:pt x="201" y="535"/>
                    <a:pt x="202" y="535"/>
                  </a:cubicBezTo>
                  <a:cubicBezTo>
                    <a:pt x="202" y="534"/>
                    <a:pt x="201" y="534"/>
                    <a:pt x="201" y="534"/>
                  </a:cubicBezTo>
                  <a:cubicBezTo>
                    <a:pt x="200" y="534"/>
                    <a:pt x="200" y="534"/>
                    <a:pt x="200" y="535"/>
                  </a:cubicBezTo>
                  <a:close/>
                  <a:moveTo>
                    <a:pt x="202" y="537"/>
                  </a:moveTo>
                  <a:cubicBezTo>
                    <a:pt x="202" y="537"/>
                    <a:pt x="202" y="537"/>
                    <a:pt x="202" y="537"/>
                  </a:cubicBezTo>
                  <a:cubicBezTo>
                    <a:pt x="202" y="537"/>
                    <a:pt x="202" y="537"/>
                    <a:pt x="203" y="537"/>
                  </a:cubicBezTo>
                  <a:cubicBezTo>
                    <a:pt x="203" y="537"/>
                    <a:pt x="203" y="537"/>
                    <a:pt x="203" y="537"/>
                  </a:cubicBezTo>
                  <a:cubicBezTo>
                    <a:pt x="203" y="536"/>
                    <a:pt x="203" y="536"/>
                    <a:pt x="203" y="536"/>
                  </a:cubicBezTo>
                  <a:cubicBezTo>
                    <a:pt x="203" y="536"/>
                    <a:pt x="202" y="537"/>
                    <a:pt x="202" y="537"/>
                  </a:cubicBezTo>
                  <a:close/>
                  <a:moveTo>
                    <a:pt x="188" y="526"/>
                  </a:moveTo>
                  <a:cubicBezTo>
                    <a:pt x="188" y="526"/>
                    <a:pt x="188" y="526"/>
                    <a:pt x="188" y="526"/>
                  </a:cubicBezTo>
                  <a:cubicBezTo>
                    <a:pt x="189" y="527"/>
                    <a:pt x="189" y="527"/>
                    <a:pt x="189" y="527"/>
                  </a:cubicBezTo>
                  <a:cubicBezTo>
                    <a:pt x="189" y="527"/>
                    <a:pt x="189" y="527"/>
                    <a:pt x="189" y="527"/>
                  </a:cubicBezTo>
                  <a:cubicBezTo>
                    <a:pt x="189" y="526"/>
                    <a:pt x="189" y="526"/>
                    <a:pt x="188" y="526"/>
                  </a:cubicBezTo>
                  <a:cubicBezTo>
                    <a:pt x="188" y="526"/>
                    <a:pt x="188" y="526"/>
                    <a:pt x="188" y="526"/>
                  </a:cubicBezTo>
                  <a:close/>
                  <a:moveTo>
                    <a:pt x="218" y="549"/>
                  </a:moveTo>
                  <a:cubicBezTo>
                    <a:pt x="218" y="549"/>
                    <a:pt x="218" y="549"/>
                    <a:pt x="218" y="549"/>
                  </a:cubicBezTo>
                  <a:cubicBezTo>
                    <a:pt x="219" y="549"/>
                    <a:pt x="219" y="549"/>
                    <a:pt x="219" y="549"/>
                  </a:cubicBezTo>
                  <a:cubicBezTo>
                    <a:pt x="219" y="549"/>
                    <a:pt x="219" y="549"/>
                    <a:pt x="220" y="549"/>
                  </a:cubicBezTo>
                  <a:cubicBezTo>
                    <a:pt x="219" y="547"/>
                    <a:pt x="219" y="547"/>
                    <a:pt x="220" y="547"/>
                  </a:cubicBezTo>
                  <a:cubicBezTo>
                    <a:pt x="221" y="547"/>
                    <a:pt x="221" y="547"/>
                    <a:pt x="222" y="547"/>
                  </a:cubicBezTo>
                  <a:cubicBezTo>
                    <a:pt x="223" y="547"/>
                    <a:pt x="223" y="546"/>
                    <a:pt x="224" y="545"/>
                  </a:cubicBezTo>
                  <a:cubicBezTo>
                    <a:pt x="221" y="543"/>
                    <a:pt x="221" y="544"/>
                    <a:pt x="218" y="547"/>
                  </a:cubicBezTo>
                  <a:cubicBezTo>
                    <a:pt x="219" y="548"/>
                    <a:pt x="219" y="548"/>
                    <a:pt x="218" y="549"/>
                  </a:cubicBezTo>
                  <a:close/>
                  <a:moveTo>
                    <a:pt x="200" y="533"/>
                  </a:moveTo>
                  <a:cubicBezTo>
                    <a:pt x="200" y="533"/>
                    <a:pt x="200" y="533"/>
                    <a:pt x="200" y="533"/>
                  </a:cubicBezTo>
                  <a:cubicBezTo>
                    <a:pt x="201" y="533"/>
                    <a:pt x="201" y="533"/>
                    <a:pt x="201" y="533"/>
                  </a:cubicBezTo>
                  <a:cubicBezTo>
                    <a:pt x="201" y="533"/>
                    <a:pt x="201" y="533"/>
                    <a:pt x="201" y="533"/>
                  </a:cubicBezTo>
                  <a:cubicBezTo>
                    <a:pt x="201" y="533"/>
                    <a:pt x="201" y="533"/>
                    <a:pt x="201" y="532"/>
                  </a:cubicBezTo>
                  <a:cubicBezTo>
                    <a:pt x="201" y="533"/>
                    <a:pt x="201" y="533"/>
                    <a:pt x="200" y="533"/>
                  </a:cubicBezTo>
                  <a:close/>
                  <a:moveTo>
                    <a:pt x="199" y="532"/>
                  </a:moveTo>
                  <a:cubicBezTo>
                    <a:pt x="199" y="532"/>
                    <a:pt x="199" y="532"/>
                    <a:pt x="199" y="532"/>
                  </a:cubicBezTo>
                  <a:cubicBezTo>
                    <a:pt x="199" y="531"/>
                    <a:pt x="199" y="530"/>
                    <a:pt x="200" y="529"/>
                  </a:cubicBezTo>
                  <a:cubicBezTo>
                    <a:pt x="199" y="528"/>
                    <a:pt x="198" y="527"/>
                    <a:pt x="197" y="526"/>
                  </a:cubicBezTo>
                  <a:cubicBezTo>
                    <a:pt x="197" y="526"/>
                    <a:pt x="197" y="526"/>
                    <a:pt x="197" y="527"/>
                  </a:cubicBezTo>
                  <a:cubicBezTo>
                    <a:pt x="195" y="526"/>
                    <a:pt x="194" y="527"/>
                    <a:pt x="194" y="528"/>
                  </a:cubicBezTo>
                  <a:cubicBezTo>
                    <a:pt x="193" y="527"/>
                    <a:pt x="193" y="527"/>
                    <a:pt x="192" y="527"/>
                  </a:cubicBezTo>
                  <a:cubicBezTo>
                    <a:pt x="193" y="528"/>
                    <a:pt x="192" y="528"/>
                    <a:pt x="192" y="529"/>
                  </a:cubicBezTo>
                  <a:cubicBezTo>
                    <a:pt x="191" y="528"/>
                    <a:pt x="190" y="527"/>
                    <a:pt x="189" y="527"/>
                  </a:cubicBezTo>
                  <a:cubicBezTo>
                    <a:pt x="190" y="528"/>
                    <a:pt x="190" y="528"/>
                    <a:pt x="191" y="529"/>
                  </a:cubicBezTo>
                  <a:cubicBezTo>
                    <a:pt x="190" y="530"/>
                    <a:pt x="190" y="530"/>
                    <a:pt x="190" y="530"/>
                  </a:cubicBezTo>
                  <a:cubicBezTo>
                    <a:pt x="191" y="531"/>
                    <a:pt x="191" y="531"/>
                    <a:pt x="192" y="531"/>
                  </a:cubicBezTo>
                  <a:cubicBezTo>
                    <a:pt x="191" y="532"/>
                    <a:pt x="191" y="532"/>
                    <a:pt x="191" y="532"/>
                  </a:cubicBezTo>
                  <a:cubicBezTo>
                    <a:pt x="191" y="533"/>
                    <a:pt x="192" y="533"/>
                    <a:pt x="192" y="533"/>
                  </a:cubicBezTo>
                  <a:cubicBezTo>
                    <a:pt x="192" y="533"/>
                    <a:pt x="193" y="533"/>
                    <a:pt x="193" y="532"/>
                  </a:cubicBezTo>
                  <a:cubicBezTo>
                    <a:pt x="193" y="533"/>
                    <a:pt x="194" y="533"/>
                    <a:pt x="194" y="533"/>
                  </a:cubicBezTo>
                  <a:cubicBezTo>
                    <a:pt x="194" y="532"/>
                    <a:pt x="196" y="532"/>
                    <a:pt x="197" y="531"/>
                  </a:cubicBezTo>
                  <a:cubicBezTo>
                    <a:pt x="196" y="532"/>
                    <a:pt x="196" y="533"/>
                    <a:pt x="196" y="534"/>
                  </a:cubicBezTo>
                  <a:cubicBezTo>
                    <a:pt x="196" y="534"/>
                    <a:pt x="197" y="535"/>
                    <a:pt x="197" y="535"/>
                  </a:cubicBezTo>
                  <a:cubicBezTo>
                    <a:pt x="198" y="534"/>
                    <a:pt x="199" y="533"/>
                    <a:pt x="199" y="532"/>
                  </a:cubicBezTo>
                  <a:cubicBezTo>
                    <a:pt x="199" y="532"/>
                    <a:pt x="199" y="532"/>
                    <a:pt x="200" y="532"/>
                  </a:cubicBezTo>
                  <a:cubicBezTo>
                    <a:pt x="200" y="532"/>
                    <a:pt x="200" y="532"/>
                    <a:pt x="200" y="532"/>
                  </a:cubicBezTo>
                  <a:cubicBezTo>
                    <a:pt x="200" y="531"/>
                    <a:pt x="200" y="531"/>
                    <a:pt x="200" y="531"/>
                  </a:cubicBezTo>
                  <a:cubicBezTo>
                    <a:pt x="200" y="532"/>
                    <a:pt x="199" y="532"/>
                    <a:pt x="199" y="532"/>
                  </a:cubicBezTo>
                  <a:close/>
                  <a:moveTo>
                    <a:pt x="203" y="535"/>
                  </a:moveTo>
                  <a:cubicBezTo>
                    <a:pt x="203" y="535"/>
                    <a:pt x="203" y="535"/>
                    <a:pt x="203" y="535"/>
                  </a:cubicBezTo>
                  <a:cubicBezTo>
                    <a:pt x="203" y="535"/>
                    <a:pt x="203" y="535"/>
                    <a:pt x="203" y="535"/>
                  </a:cubicBezTo>
                  <a:cubicBezTo>
                    <a:pt x="203" y="535"/>
                    <a:pt x="204" y="535"/>
                    <a:pt x="204" y="534"/>
                  </a:cubicBezTo>
                  <a:cubicBezTo>
                    <a:pt x="203" y="534"/>
                    <a:pt x="203" y="534"/>
                    <a:pt x="203" y="534"/>
                  </a:cubicBezTo>
                  <a:cubicBezTo>
                    <a:pt x="203" y="534"/>
                    <a:pt x="203" y="534"/>
                    <a:pt x="203" y="535"/>
                  </a:cubicBezTo>
                  <a:close/>
                  <a:moveTo>
                    <a:pt x="222" y="549"/>
                  </a:moveTo>
                  <a:cubicBezTo>
                    <a:pt x="222" y="549"/>
                    <a:pt x="222" y="549"/>
                    <a:pt x="222" y="549"/>
                  </a:cubicBezTo>
                  <a:cubicBezTo>
                    <a:pt x="222" y="549"/>
                    <a:pt x="222" y="549"/>
                    <a:pt x="222" y="550"/>
                  </a:cubicBezTo>
                  <a:cubicBezTo>
                    <a:pt x="222" y="549"/>
                    <a:pt x="222" y="549"/>
                    <a:pt x="222" y="549"/>
                  </a:cubicBezTo>
                  <a:cubicBezTo>
                    <a:pt x="222" y="549"/>
                    <a:pt x="222" y="549"/>
                    <a:pt x="222" y="549"/>
                  </a:cubicBezTo>
                  <a:cubicBezTo>
                    <a:pt x="222" y="549"/>
                    <a:pt x="222" y="549"/>
                    <a:pt x="222" y="549"/>
                  </a:cubicBezTo>
                  <a:close/>
                  <a:moveTo>
                    <a:pt x="179" y="515"/>
                  </a:moveTo>
                  <a:cubicBezTo>
                    <a:pt x="179" y="515"/>
                    <a:pt x="179" y="515"/>
                    <a:pt x="179" y="515"/>
                  </a:cubicBezTo>
                  <a:cubicBezTo>
                    <a:pt x="179" y="515"/>
                    <a:pt x="180" y="515"/>
                    <a:pt x="180" y="516"/>
                  </a:cubicBezTo>
                  <a:cubicBezTo>
                    <a:pt x="180" y="515"/>
                    <a:pt x="180" y="515"/>
                    <a:pt x="180" y="515"/>
                  </a:cubicBezTo>
                  <a:cubicBezTo>
                    <a:pt x="180" y="515"/>
                    <a:pt x="180" y="515"/>
                    <a:pt x="180" y="515"/>
                  </a:cubicBezTo>
                  <a:cubicBezTo>
                    <a:pt x="179" y="515"/>
                    <a:pt x="179" y="515"/>
                    <a:pt x="179" y="515"/>
                  </a:cubicBezTo>
                  <a:close/>
                  <a:moveTo>
                    <a:pt x="185" y="520"/>
                  </a:moveTo>
                  <a:cubicBezTo>
                    <a:pt x="186" y="520"/>
                    <a:pt x="186" y="520"/>
                    <a:pt x="186" y="520"/>
                  </a:cubicBezTo>
                  <a:cubicBezTo>
                    <a:pt x="186" y="520"/>
                    <a:pt x="186" y="520"/>
                    <a:pt x="186" y="520"/>
                  </a:cubicBezTo>
                  <a:cubicBezTo>
                    <a:pt x="186" y="520"/>
                    <a:pt x="186" y="520"/>
                    <a:pt x="185" y="520"/>
                  </a:cubicBezTo>
                  <a:cubicBezTo>
                    <a:pt x="185" y="520"/>
                    <a:pt x="185" y="520"/>
                    <a:pt x="185" y="520"/>
                  </a:cubicBezTo>
                  <a:close/>
                  <a:moveTo>
                    <a:pt x="190" y="524"/>
                  </a:moveTo>
                  <a:cubicBezTo>
                    <a:pt x="190" y="524"/>
                    <a:pt x="190" y="524"/>
                    <a:pt x="190" y="524"/>
                  </a:cubicBezTo>
                  <a:cubicBezTo>
                    <a:pt x="191" y="523"/>
                    <a:pt x="191" y="523"/>
                    <a:pt x="191" y="522"/>
                  </a:cubicBezTo>
                  <a:cubicBezTo>
                    <a:pt x="190" y="522"/>
                    <a:pt x="190" y="523"/>
                    <a:pt x="190" y="524"/>
                  </a:cubicBezTo>
                  <a:close/>
                  <a:moveTo>
                    <a:pt x="184" y="519"/>
                  </a:moveTo>
                  <a:cubicBezTo>
                    <a:pt x="184" y="519"/>
                    <a:pt x="184" y="519"/>
                    <a:pt x="184" y="519"/>
                  </a:cubicBezTo>
                  <a:cubicBezTo>
                    <a:pt x="184" y="519"/>
                    <a:pt x="185" y="519"/>
                    <a:pt x="185" y="519"/>
                  </a:cubicBezTo>
                  <a:cubicBezTo>
                    <a:pt x="185" y="519"/>
                    <a:pt x="185" y="519"/>
                    <a:pt x="185" y="519"/>
                  </a:cubicBezTo>
                  <a:cubicBezTo>
                    <a:pt x="185" y="519"/>
                    <a:pt x="185" y="518"/>
                    <a:pt x="185" y="518"/>
                  </a:cubicBezTo>
                  <a:cubicBezTo>
                    <a:pt x="184" y="518"/>
                    <a:pt x="184" y="519"/>
                    <a:pt x="184" y="519"/>
                  </a:cubicBezTo>
                  <a:close/>
                  <a:moveTo>
                    <a:pt x="214" y="542"/>
                  </a:moveTo>
                  <a:cubicBezTo>
                    <a:pt x="214" y="542"/>
                    <a:pt x="214" y="542"/>
                    <a:pt x="214" y="542"/>
                  </a:cubicBezTo>
                  <a:cubicBezTo>
                    <a:pt x="214" y="542"/>
                    <a:pt x="214" y="542"/>
                    <a:pt x="215" y="541"/>
                  </a:cubicBezTo>
                  <a:cubicBezTo>
                    <a:pt x="215" y="541"/>
                    <a:pt x="215" y="541"/>
                    <a:pt x="215" y="541"/>
                  </a:cubicBezTo>
                  <a:cubicBezTo>
                    <a:pt x="215" y="541"/>
                    <a:pt x="214" y="541"/>
                    <a:pt x="214" y="542"/>
                  </a:cubicBezTo>
                  <a:close/>
                  <a:moveTo>
                    <a:pt x="188" y="521"/>
                  </a:moveTo>
                  <a:cubicBezTo>
                    <a:pt x="188" y="521"/>
                    <a:pt x="188" y="521"/>
                    <a:pt x="188" y="521"/>
                  </a:cubicBezTo>
                  <a:cubicBezTo>
                    <a:pt x="189" y="521"/>
                    <a:pt x="189" y="521"/>
                    <a:pt x="189" y="521"/>
                  </a:cubicBezTo>
                  <a:cubicBezTo>
                    <a:pt x="190" y="521"/>
                    <a:pt x="190" y="521"/>
                    <a:pt x="190" y="521"/>
                  </a:cubicBezTo>
                  <a:cubicBezTo>
                    <a:pt x="189" y="521"/>
                    <a:pt x="189" y="520"/>
                    <a:pt x="188" y="520"/>
                  </a:cubicBezTo>
                  <a:cubicBezTo>
                    <a:pt x="188" y="520"/>
                    <a:pt x="188" y="520"/>
                    <a:pt x="188" y="521"/>
                  </a:cubicBezTo>
                  <a:close/>
                  <a:moveTo>
                    <a:pt x="213" y="539"/>
                  </a:moveTo>
                  <a:cubicBezTo>
                    <a:pt x="213" y="539"/>
                    <a:pt x="213" y="539"/>
                    <a:pt x="213" y="539"/>
                  </a:cubicBezTo>
                  <a:cubicBezTo>
                    <a:pt x="213" y="539"/>
                    <a:pt x="213" y="539"/>
                    <a:pt x="214" y="539"/>
                  </a:cubicBezTo>
                  <a:cubicBezTo>
                    <a:pt x="214" y="539"/>
                    <a:pt x="214" y="539"/>
                    <a:pt x="214" y="539"/>
                  </a:cubicBezTo>
                  <a:cubicBezTo>
                    <a:pt x="214" y="538"/>
                    <a:pt x="214" y="538"/>
                    <a:pt x="214" y="538"/>
                  </a:cubicBezTo>
                  <a:cubicBezTo>
                    <a:pt x="214" y="539"/>
                    <a:pt x="213" y="539"/>
                    <a:pt x="213" y="539"/>
                  </a:cubicBezTo>
                  <a:close/>
                  <a:moveTo>
                    <a:pt x="192" y="522"/>
                  </a:moveTo>
                  <a:cubicBezTo>
                    <a:pt x="192" y="522"/>
                    <a:pt x="192" y="522"/>
                    <a:pt x="192" y="522"/>
                  </a:cubicBezTo>
                  <a:cubicBezTo>
                    <a:pt x="192" y="522"/>
                    <a:pt x="192" y="522"/>
                    <a:pt x="192" y="523"/>
                  </a:cubicBezTo>
                  <a:cubicBezTo>
                    <a:pt x="193" y="522"/>
                    <a:pt x="193" y="522"/>
                    <a:pt x="193" y="522"/>
                  </a:cubicBezTo>
                  <a:cubicBezTo>
                    <a:pt x="193" y="522"/>
                    <a:pt x="192" y="522"/>
                    <a:pt x="192" y="521"/>
                  </a:cubicBezTo>
                  <a:cubicBezTo>
                    <a:pt x="192" y="522"/>
                    <a:pt x="192" y="522"/>
                    <a:pt x="192" y="522"/>
                  </a:cubicBezTo>
                  <a:close/>
                  <a:moveTo>
                    <a:pt x="212" y="537"/>
                  </a:moveTo>
                  <a:cubicBezTo>
                    <a:pt x="212" y="537"/>
                    <a:pt x="212" y="537"/>
                    <a:pt x="212" y="537"/>
                  </a:cubicBezTo>
                  <a:cubicBezTo>
                    <a:pt x="212" y="538"/>
                    <a:pt x="213" y="538"/>
                    <a:pt x="213" y="538"/>
                  </a:cubicBezTo>
                  <a:cubicBezTo>
                    <a:pt x="214" y="538"/>
                    <a:pt x="214" y="538"/>
                    <a:pt x="214" y="537"/>
                  </a:cubicBezTo>
                  <a:cubicBezTo>
                    <a:pt x="214" y="537"/>
                    <a:pt x="213" y="537"/>
                    <a:pt x="213" y="536"/>
                  </a:cubicBezTo>
                  <a:cubicBezTo>
                    <a:pt x="213" y="537"/>
                    <a:pt x="212" y="537"/>
                    <a:pt x="212" y="537"/>
                  </a:cubicBezTo>
                  <a:close/>
                  <a:moveTo>
                    <a:pt x="220" y="543"/>
                  </a:moveTo>
                  <a:cubicBezTo>
                    <a:pt x="220" y="543"/>
                    <a:pt x="220" y="543"/>
                    <a:pt x="220" y="543"/>
                  </a:cubicBezTo>
                  <a:cubicBezTo>
                    <a:pt x="220" y="544"/>
                    <a:pt x="220" y="544"/>
                    <a:pt x="220" y="544"/>
                  </a:cubicBezTo>
                  <a:cubicBezTo>
                    <a:pt x="221" y="543"/>
                    <a:pt x="221" y="543"/>
                    <a:pt x="221" y="542"/>
                  </a:cubicBezTo>
                  <a:cubicBezTo>
                    <a:pt x="221" y="542"/>
                    <a:pt x="221" y="542"/>
                    <a:pt x="221" y="542"/>
                  </a:cubicBezTo>
                  <a:cubicBezTo>
                    <a:pt x="220" y="542"/>
                    <a:pt x="220" y="543"/>
                    <a:pt x="220" y="543"/>
                  </a:cubicBezTo>
                  <a:close/>
                  <a:moveTo>
                    <a:pt x="224" y="547"/>
                  </a:moveTo>
                  <a:cubicBezTo>
                    <a:pt x="224" y="547"/>
                    <a:pt x="224" y="547"/>
                    <a:pt x="224" y="547"/>
                  </a:cubicBezTo>
                  <a:cubicBezTo>
                    <a:pt x="225" y="547"/>
                    <a:pt x="225" y="547"/>
                    <a:pt x="225" y="547"/>
                  </a:cubicBezTo>
                  <a:cubicBezTo>
                    <a:pt x="225" y="547"/>
                    <a:pt x="225" y="547"/>
                    <a:pt x="225" y="547"/>
                  </a:cubicBezTo>
                  <a:cubicBezTo>
                    <a:pt x="225" y="547"/>
                    <a:pt x="225" y="547"/>
                    <a:pt x="225" y="547"/>
                  </a:cubicBezTo>
                  <a:cubicBezTo>
                    <a:pt x="224" y="547"/>
                    <a:pt x="224" y="547"/>
                    <a:pt x="224" y="547"/>
                  </a:cubicBezTo>
                  <a:close/>
                  <a:moveTo>
                    <a:pt x="203" y="523"/>
                  </a:moveTo>
                  <a:cubicBezTo>
                    <a:pt x="203" y="523"/>
                    <a:pt x="203" y="523"/>
                    <a:pt x="203" y="523"/>
                  </a:cubicBezTo>
                  <a:cubicBezTo>
                    <a:pt x="203" y="523"/>
                    <a:pt x="203" y="523"/>
                    <a:pt x="203" y="524"/>
                  </a:cubicBezTo>
                  <a:cubicBezTo>
                    <a:pt x="204" y="522"/>
                    <a:pt x="204" y="521"/>
                    <a:pt x="203" y="520"/>
                  </a:cubicBezTo>
                  <a:cubicBezTo>
                    <a:pt x="201" y="521"/>
                    <a:pt x="200" y="520"/>
                    <a:pt x="198" y="519"/>
                  </a:cubicBezTo>
                  <a:cubicBezTo>
                    <a:pt x="199" y="520"/>
                    <a:pt x="199" y="520"/>
                    <a:pt x="198" y="521"/>
                  </a:cubicBezTo>
                  <a:cubicBezTo>
                    <a:pt x="199" y="522"/>
                    <a:pt x="199" y="522"/>
                    <a:pt x="199" y="522"/>
                  </a:cubicBezTo>
                  <a:cubicBezTo>
                    <a:pt x="198" y="522"/>
                    <a:pt x="198" y="522"/>
                    <a:pt x="198" y="523"/>
                  </a:cubicBezTo>
                  <a:cubicBezTo>
                    <a:pt x="198" y="524"/>
                    <a:pt x="198" y="524"/>
                    <a:pt x="200" y="525"/>
                  </a:cubicBezTo>
                  <a:cubicBezTo>
                    <a:pt x="199" y="526"/>
                    <a:pt x="199" y="526"/>
                    <a:pt x="199" y="527"/>
                  </a:cubicBezTo>
                  <a:cubicBezTo>
                    <a:pt x="199" y="527"/>
                    <a:pt x="199" y="526"/>
                    <a:pt x="199" y="526"/>
                  </a:cubicBezTo>
                  <a:cubicBezTo>
                    <a:pt x="200" y="526"/>
                    <a:pt x="200" y="527"/>
                    <a:pt x="201" y="527"/>
                  </a:cubicBezTo>
                  <a:cubicBezTo>
                    <a:pt x="201" y="526"/>
                    <a:pt x="201" y="526"/>
                    <a:pt x="202" y="525"/>
                  </a:cubicBezTo>
                  <a:cubicBezTo>
                    <a:pt x="202" y="525"/>
                    <a:pt x="202" y="525"/>
                    <a:pt x="202" y="526"/>
                  </a:cubicBezTo>
                  <a:cubicBezTo>
                    <a:pt x="203" y="525"/>
                    <a:pt x="203" y="524"/>
                    <a:pt x="203" y="523"/>
                  </a:cubicBezTo>
                  <a:close/>
                  <a:moveTo>
                    <a:pt x="225" y="546"/>
                  </a:moveTo>
                  <a:cubicBezTo>
                    <a:pt x="225" y="546"/>
                    <a:pt x="225" y="546"/>
                    <a:pt x="225" y="546"/>
                  </a:cubicBezTo>
                  <a:cubicBezTo>
                    <a:pt x="225" y="547"/>
                    <a:pt x="225" y="547"/>
                    <a:pt x="226" y="547"/>
                  </a:cubicBezTo>
                  <a:cubicBezTo>
                    <a:pt x="226" y="546"/>
                    <a:pt x="226" y="546"/>
                    <a:pt x="225" y="546"/>
                  </a:cubicBezTo>
                  <a:cubicBezTo>
                    <a:pt x="225" y="546"/>
                    <a:pt x="225" y="546"/>
                    <a:pt x="225" y="546"/>
                  </a:cubicBezTo>
                  <a:close/>
                  <a:moveTo>
                    <a:pt x="212" y="536"/>
                  </a:moveTo>
                  <a:cubicBezTo>
                    <a:pt x="212" y="536"/>
                    <a:pt x="212" y="536"/>
                    <a:pt x="212" y="536"/>
                  </a:cubicBezTo>
                  <a:cubicBezTo>
                    <a:pt x="212" y="536"/>
                    <a:pt x="211" y="536"/>
                    <a:pt x="211" y="535"/>
                  </a:cubicBezTo>
                  <a:cubicBezTo>
                    <a:pt x="211" y="536"/>
                    <a:pt x="211" y="536"/>
                    <a:pt x="210" y="536"/>
                  </a:cubicBezTo>
                  <a:cubicBezTo>
                    <a:pt x="211" y="536"/>
                    <a:pt x="211" y="537"/>
                    <a:pt x="211" y="537"/>
                  </a:cubicBezTo>
                  <a:cubicBezTo>
                    <a:pt x="212" y="536"/>
                    <a:pt x="212" y="536"/>
                    <a:pt x="212" y="536"/>
                  </a:cubicBezTo>
                  <a:cubicBezTo>
                    <a:pt x="212" y="536"/>
                    <a:pt x="212" y="536"/>
                    <a:pt x="212" y="536"/>
                  </a:cubicBezTo>
                  <a:cubicBezTo>
                    <a:pt x="213" y="536"/>
                    <a:pt x="213" y="536"/>
                    <a:pt x="213" y="536"/>
                  </a:cubicBezTo>
                  <a:cubicBezTo>
                    <a:pt x="213" y="536"/>
                    <a:pt x="213" y="536"/>
                    <a:pt x="213" y="536"/>
                  </a:cubicBezTo>
                  <a:cubicBezTo>
                    <a:pt x="212" y="536"/>
                    <a:pt x="212" y="536"/>
                    <a:pt x="212" y="536"/>
                  </a:cubicBezTo>
                  <a:close/>
                  <a:moveTo>
                    <a:pt x="216" y="539"/>
                  </a:moveTo>
                  <a:cubicBezTo>
                    <a:pt x="216" y="539"/>
                    <a:pt x="216" y="539"/>
                    <a:pt x="216" y="539"/>
                  </a:cubicBezTo>
                  <a:cubicBezTo>
                    <a:pt x="216" y="539"/>
                    <a:pt x="216" y="539"/>
                    <a:pt x="216" y="539"/>
                  </a:cubicBezTo>
                  <a:cubicBezTo>
                    <a:pt x="216" y="539"/>
                    <a:pt x="216" y="539"/>
                    <a:pt x="217" y="539"/>
                  </a:cubicBezTo>
                  <a:cubicBezTo>
                    <a:pt x="216" y="539"/>
                    <a:pt x="216" y="539"/>
                    <a:pt x="216" y="539"/>
                  </a:cubicBezTo>
                  <a:cubicBezTo>
                    <a:pt x="216" y="539"/>
                    <a:pt x="216" y="539"/>
                    <a:pt x="216" y="539"/>
                  </a:cubicBezTo>
                  <a:close/>
                  <a:moveTo>
                    <a:pt x="176" y="508"/>
                  </a:moveTo>
                  <a:cubicBezTo>
                    <a:pt x="176" y="508"/>
                    <a:pt x="176" y="508"/>
                    <a:pt x="176" y="508"/>
                  </a:cubicBezTo>
                  <a:cubicBezTo>
                    <a:pt x="176" y="508"/>
                    <a:pt x="176" y="508"/>
                    <a:pt x="176" y="508"/>
                  </a:cubicBezTo>
                  <a:cubicBezTo>
                    <a:pt x="176" y="508"/>
                    <a:pt x="176" y="508"/>
                    <a:pt x="176" y="508"/>
                  </a:cubicBezTo>
                  <a:cubicBezTo>
                    <a:pt x="176" y="507"/>
                    <a:pt x="176" y="507"/>
                    <a:pt x="176" y="507"/>
                  </a:cubicBezTo>
                  <a:cubicBezTo>
                    <a:pt x="176" y="508"/>
                    <a:pt x="176" y="508"/>
                    <a:pt x="176" y="508"/>
                  </a:cubicBezTo>
                  <a:close/>
                  <a:moveTo>
                    <a:pt x="204" y="530"/>
                  </a:moveTo>
                  <a:cubicBezTo>
                    <a:pt x="204" y="530"/>
                    <a:pt x="204" y="530"/>
                    <a:pt x="204" y="530"/>
                  </a:cubicBezTo>
                  <a:cubicBezTo>
                    <a:pt x="205" y="530"/>
                    <a:pt x="205" y="530"/>
                    <a:pt x="205" y="531"/>
                  </a:cubicBezTo>
                  <a:cubicBezTo>
                    <a:pt x="205" y="530"/>
                    <a:pt x="206" y="530"/>
                    <a:pt x="206" y="530"/>
                  </a:cubicBezTo>
                  <a:cubicBezTo>
                    <a:pt x="206" y="529"/>
                    <a:pt x="205" y="529"/>
                    <a:pt x="205" y="529"/>
                  </a:cubicBezTo>
                  <a:cubicBezTo>
                    <a:pt x="205" y="529"/>
                    <a:pt x="205" y="530"/>
                    <a:pt x="204" y="530"/>
                  </a:cubicBezTo>
                  <a:close/>
                  <a:moveTo>
                    <a:pt x="177" y="508"/>
                  </a:moveTo>
                  <a:cubicBezTo>
                    <a:pt x="177" y="508"/>
                    <a:pt x="177" y="508"/>
                    <a:pt x="177" y="508"/>
                  </a:cubicBezTo>
                  <a:cubicBezTo>
                    <a:pt x="178" y="508"/>
                    <a:pt x="178" y="508"/>
                    <a:pt x="178" y="508"/>
                  </a:cubicBezTo>
                  <a:cubicBezTo>
                    <a:pt x="178" y="508"/>
                    <a:pt x="177" y="508"/>
                    <a:pt x="177" y="507"/>
                  </a:cubicBezTo>
                  <a:cubicBezTo>
                    <a:pt x="177" y="508"/>
                    <a:pt x="177" y="508"/>
                    <a:pt x="177" y="508"/>
                  </a:cubicBezTo>
                  <a:close/>
                  <a:moveTo>
                    <a:pt x="202" y="527"/>
                  </a:moveTo>
                  <a:cubicBezTo>
                    <a:pt x="202" y="527"/>
                    <a:pt x="202" y="527"/>
                    <a:pt x="202" y="527"/>
                  </a:cubicBezTo>
                  <a:cubicBezTo>
                    <a:pt x="202" y="527"/>
                    <a:pt x="202" y="527"/>
                    <a:pt x="202" y="527"/>
                  </a:cubicBezTo>
                  <a:cubicBezTo>
                    <a:pt x="202" y="527"/>
                    <a:pt x="202" y="527"/>
                    <a:pt x="202" y="527"/>
                  </a:cubicBezTo>
                  <a:cubicBezTo>
                    <a:pt x="202" y="527"/>
                    <a:pt x="202" y="527"/>
                    <a:pt x="202" y="527"/>
                  </a:cubicBezTo>
                  <a:cubicBezTo>
                    <a:pt x="202" y="527"/>
                    <a:pt x="202" y="527"/>
                    <a:pt x="202" y="527"/>
                  </a:cubicBezTo>
                  <a:close/>
                  <a:moveTo>
                    <a:pt x="208" y="532"/>
                  </a:moveTo>
                  <a:cubicBezTo>
                    <a:pt x="208" y="532"/>
                    <a:pt x="208" y="532"/>
                    <a:pt x="208" y="532"/>
                  </a:cubicBezTo>
                  <a:cubicBezTo>
                    <a:pt x="208" y="532"/>
                    <a:pt x="208" y="532"/>
                    <a:pt x="209" y="532"/>
                  </a:cubicBezTo>
                  <a:cubicBezTo>
                    <a:pt x="209" y="532"/>
                    <a:pt x="209" y="531"/>
                    <a:pt x="209" y="531"/>
                  </a:cubicBezTo>
                  <a:cubicBezTo>
                    <a:pt x="209" y="531"/>
                    <a:pt x="209" y="531"/>
                    <a:pt x="209" y="531"/>
                  </a:cubicBezTo>
                  <a:cubicBezTo>
                    <a:pt x="209" y="531"/>
                    <a:pt x="208" y="531"/>
                    <a:pt x="208" y="532"/>
                  </a:cubicBezTo>
                  <a:close/>
                  <a:moveTo>
                    <a:pt x="227" y="546"/>
                  </a:moveTo>
                  <a:cubicBezTo>
                    <a:pt x="227" y="546"/>
                    <a:pt x="227" y="546"/>
                    <a:pt x="227" y="546"/>
                  </a:cubicBezTo>
                  <a:cubicBezTo>
                    <a:pt x="228" y="546"/>
                    <a:pt x="228" y="546"/>
                    <a:pt x="228" y="546"/>
                  </a:cubicBezTo>
                  <a:cubicBezTo>
                    <a:pt x="228" y="546"/>
                    <a:pt x="228" y="546"/>
                    <a:pt x="228" y="546"/>
                  </a:cubicBezTo>
                  <a:cubicBezTo>
                    <a:pt x="228" y="545"/>
                    <a:pt x="228" y="545"/>
                    <a:pt x="228" y="545"/>
                  </a:cubicBezTo>
                  <a:cubicBezTo>
                    <a:pt x="228" y="546"/>
                    <a:pt x="228" y="546"/>
                    <a:pt x="227" y="546"/>
                  </a:cubicBezTo>
                  <a:close/>
                  <a:moveTo>
                    <a:pt x="190" y="517"/>
                  </a:moveTo>
                  <a:cubicBezTo>
                    <a:pt x="190" y="517"/>
                    <a:pt x="190" y="517"/>
                    <a:pt x="190" y="517"/>
                  </a:cubicBezTo>
                  <a:cubicBezTo>
                    <a:pt x="190" y="517"/>
                    <a:pt x="190" y="517"/>
                    <a:pt x="191" y="517"/>
                  </a:cubicBezTo>
                  <a:cubicBezTo>
                    <a:pt x="191" y="517"/>
                    <a:pt x="191" y="517"/>
                    <a:pt x="191" y="517"/>
                  </a:cubicBezTo>
                  <a:cubicBezTo>
                    <a:pt x="191" y="516"/>
                    <a:pt x="191" y="515"/>
                    <a:pt x="190" y="515"/>
                  </a:cubicBezTo>
                  <a:cubicBezTo>
                    <a:pt x="190" y="516"/>
                    <a:pt x="190" y="516"/>
                    <a:pt x="190" y="517"/>
                  </a:cubicBezTo>
                  <a:close/>
                  <a:moveTo>
                    <a:pt x="203" y="527"/>
                  </a:moveTo>
                  <a:cubicBezTo>
                    <a:pt x="203" y="527"/>
                    <a:pt x="203" y="527"/>
                    <a:pt x="203" y="527"/>
                  </a:cubicBezTo>
                  <a:cubicBezTo>
                    <a:pt x="203" y="527"/>
                    <a:pt x="203" y="527"/>
                    <a:pt x="203" y="527"/>
                  </a:cubicBezTo>
                  <a:cubicBezTo>
                    <a:pt x="203" y="527"/>
                    <a:pt x="203" y="526"/>
                    <a:pt x="203" y="526"/>
                  </a:cubicBezTo>
                  <a:cubicBezTo>
                    <a:pt x="203" y="526"/>
                    <a:pt x="203" y="526"/>
                    <a:pt x="203" y="526"/>
                  </a:cubicBezTo>
                  <a:cubicBezTo>
                    <a:pt x="203" y="526"/>
                    <a:pt x="203" y="526"/>
                    <a:pt x="203" y="527"/>
                  </a:cubicBezTo>
                  <a:close/>
                  <a:moveTo>
                    <a:pt x="216" y="536"/>
                  </a:moveTo>
                  <a:cubicBezTo>
                    <a:pt x="216" y="536"/>
                    <a:pt x="216" y="536"/>
                    <a:pt x="216" y="536"/>
                  </a:cubicBezTo>
                  <a:cubicBezTo>
                    <a:pt x="217" y="537"/>
                    <a:pt x="217" y="537"/>
                    <a:pt x="217" y="537"/>
                  </a:cubicBezTo>
                  <a:cubicBezTo>
                    <a:pt x="217" y="537"/>
                    <a:pt x="217" y="537"/>
                    <a:pt x="218" y="536"/>
                  </a:cubicBezTo>
                  <a:cubicBezTo>
                    <a:pt x="217" y="536"/>
                    <a:pt x="217" y="536"/>
                    <a:pt x="217" y="536"/>
                  </a:cubicBezTo>
                  <a:cubicBezTo>
                    <a:pt x="217" y="536"/>
                    <a:pt x="217" y="536"/>
                    <a:pt x="216" y="536"/>
                  </a:cubicBezTo>
                  <a:close/>
                  <a:moveTo>
                    <a:pt x="218" y="538"/>
                  </a:moveTo>
                  <a:cubicBezTo>
                    <a:pt x="218" y="538"/>
                    <a:pt x="218" y="538"/>
                    <a:pt x="218" y="538"/>
                  </a:cubicBezTo>
                  <a:cubicBezTo>
                    <a:pt x="218" y="538"/>
                    <a:pt x="219" y="538"/>
                    <a:pt x="219" y="538"/>
                  </a:cubicBezTo>
                  <a:cubicBezTo>
                    <a:pt x="219" y="538"/>
                    <a:pt x="219" y="538"/>
                    <a:pt x="219" y="538"/>
                  </a:cubicBezTo>
                  <a:cubicBezTo>
                    <a:pt x="219" y="537"/>
                    <a:pt x="219" y="537"/>
                    <a:pt x="219" y="537"/>
                  </a:cubicBezTo>
                  <a:cubicBezTo>
                    <a:pt x="218" y="538"/>
                    <a:pt x="218" y="538"/>
                    <a:pt x="218" y="538"/>
                  </a:cubicBezTo>
                  <a:close/>
                  <a:moveTo>
                    <a:pt x="185" y="512"/>
                  </a:moveTo>
                  <a:cubicBezTo>
                    <a:pt x="185" y="512"/>
                    <a:pt x="185" y="512"/>
                    <a:pt x="185" y="512"/>
                  </a:cubicBezTo>
                  <a:cubicBezTo>
                    <a:pt x="185" y="512"/>
                    <a:pt x="185" y="512"/>
                    <a:pt x="185" y="512"/>
                  </a:cubicBezTo>
                  <a:cubicBezTo>
                    <a:pt x="185" y="512"/>
                    <a:pt x="185" y="512"/>
                    <a:pt x="185" y="512"/>
                  </a:cubicBezTo>
                  <a:cubicBezTo>
                    <a:pt x="185" y="512"/>
                    <a:pt x="185" y="512"/>
                    <a:pt x="185" y="511"/>
                  </a:cubicBezTo>
                  <a:cubicBezTo>
                    <a:pt x="185" y="512"/>
                    <a:pt x="185" y="512"/>
                    <a:pt x="185" y="512"/>
                  </a:cubicBezTo>
                  <a:close/>
                  <a:moveTo>
                    <a:pt x="186" y="513"/>
                  </a:moveTo>
                  <a:cubicBezTo>
                    <a:pt x="186" y="513"/>
                    <a:pt x="186" y="513"/>
                    <a:pt x="186" y="513"/>
                  </a:cubicBezTo>
                  <a:cubicBezTo>
                    <a:pt x="187" y="513"/>
                    <a:pt x="187" y="513"/>
                    <a:pt x="187" y="513"/>
                  </a:cubicBezTo>
                  <a:cubicBezTo>
                    <a:pt x="187" y="513"/>
                    <a:pt x="187" y="513"/>
                    <a:pt x="187" y="513"/>
                  </a:cubicBezTo>
                  <a:cubicBezTo>
                    <a:pt x="187" y="513"/>
                    <a:pt x="187" y="513"/>
                    <a:pt x="187" y="512"/>
                  </a:cubicBezTo>
                  <a:cubicBezTo>
                    <a:pt x="186" y="512"/>
                    <a:pt x="186" y="513"/>
                    <a:pt x="186" y="513"/>
                  </a:cubicBezTo>
                  <a:close/>
                  <a:moveTo>
                    <a:pt x="219" y="537"/>
                  </a:moveTo>
                  <a:cubicBezTo>
                    <a:pt x="219" y="537"/>
                    <a:pt x="219" y="537"/>
                    <a:pt x="219" y="537"/>
                  </a:cubicBezTo>
                  <a:cubicBezTo>
                    <a:pt x="219" y="537"/>
                    <a:pt x="219" y="537"/>
                    <a:pt x="219" y="537"/>
                  </a:cubicBezTo>
                  <a:cubicBezTo>
                    <a:pt x="219" y="537"/>
                    <a:pt x="220" y="537"/>
                    <a:pt x="220" y="536"/>
                  </a:cubicBezTo>
                  <a:cubicBezTo>
                    <a:pt x="220" y="536"/>
                    <a:pt x="220" y="536"/>
                    <a:pt x="219" y="536"/>
                  </a:cubicBezTo>
                  <a:cubicBezTo>
                    <a:pt x="219" y="536"/>
                    <a:pt x="219" y="537"/>
                    <a:pt x="219" y="537"/>
                  </a:cubicBezTo>
                  <a:close/>
                  <a:moveTo>
                    <a:pt x="183" y="509"/>
                  </a:moveTo>
                  <a:cubicBezTo>
                    <a:pt x="183" y="509"/>
                    <a:pt x="183" y="509"/>
                    <a:pt x="183" y="509"/>
                  </a:cubicBezTo>
                  <a:cubicBezTo>
                    <a:pt x="183" y="509"/>
                    <a:pt x="183" y="509"/>
                    <a:pt x="183" y="509"/>
                  </a:cubicBezTo>
                  <a:cubicBezTo>
                    <a:pt x="184" y="509"/>
                    <a:pt x="184" y="509"/>
                    <a:pt x="184" y="509"/>
                  </a:cubicBezTo>
                  <a:cubicBezTo>
                    <a:pt x="183" y="509"/>
                    <a:pt x="183" y="509"/>
                    <a:pt x="183" y="509"/>
                  </a:cubicBezTo>
                  <a:cubicBezTo>
                    <a:pt x="183" y="509"/>
                    <a:pt x="183" y="509"/>
                    <a:pt x="183" y="509"/>
                  </a:cubicBezTo>
                  <a:close/>
                  <a:moveTo>
                    <a:pt x="186" y="511"/>
                  </a:moveTo>
                  <a:cubicBezTo>
                    <a:pt x="186" y="511"/>
                    <a:pt x="186" y="511"/>
                    <a:pt x="186" y="511"/>
                  </a:cubicBezTo>
                  <a:cubicBezTo>
                    <a:pt x="187" y="512"/>
                    <a:pt x="187" y="512"/>
                    <a:pt x="187" y="512"/>
                  </a:cubicBezTo>
                  <a:cubicBezTo>
                    <a:pt x="187" y="512"/>
                    <a:pt x="187" y="512"/>
                    <a:pt x="187" y="511"/>
                  </a:cubicBezTo>
                  <a:cubicBezTo>
                    <a:pt x="187" y="511"/>
                    <a:pt x="187" y="511"/>
                    <a:pt x="187" y="511"/>
                  </a:cubicBezTo>
                  <a:cubicBezTo>
                    <a:pt x="187" y="511"/>
                    <a:pt x="187" y="511"/>
                    <a:pt x="186" y="511"/>
                  </a:cubicBezTo>
                  <a:close/>
                  <a:moveTo>
                    <a:pt x="184" y="509"/>
                  </a:moveTo>
                  <a:cubicBezTo>
                    <a:pt x="184" y="509"/>
                    <a:pt x="184" y="509"/>
                    <a:pt x="184" y="509"/>
                  </a:cubicBezTo>
                  <a:cubicBezTo>
                    <a:pt x="184" y="509"/>
                    <a:pt x="184" y="509"/>
                    <a:pt x="184" y="509"/>
                  </a:cubicBezTo>
                  <a:cubicBezTo>
                    <a:pt x="185" y="509"/>
                    <a:pt x="185" y="508"/>
                    <a:pt x="185" y="508"/>
                  </a:cubicBezTo>
                  <a:cubicBezTo>
                    <a:pt x="184" y="507"/>
                    <a:pt x="185" y="506"/>
                    <a:pt x="184" y="506"/>
                  </a:cubicBezTo>
                  <a:cubicBezTo>
                    <a:pt x="184" y="506"/>
                    <a:pt x="184" y="506"/>
                    <a:pt x="184" y="509"/>
                  </a:cubicBezTo>
                  <a:close/>
                  <a:moveTo>
                    <a:pt x="207" y="526"/>
                  </a:moveTo>
                  <a:cubicBezTo>
                    <a:pt x="207" y="526"/>
                    <a:pt x="207" y="526"/>
                    <a:pt x="207" y="526"/>
                  </a:cubicBezTo>
                  <a:cubicBezTo>
                    <a:pt x="207" y="526"/>
                    <a:pt x="207" y="526"/>
                    <a:pt x="207" y="527"/>
                  </a:cubicBezTo>
                  <a:cubicBezTo>
                    <a:pt x="207" y="526"/>
                    <a:pt x="207" y="526"/>
                    <a:pt x="207" y="526"/>
                  </a:cubicBezTo>
                  <a:cubicBezTo>
                    <a:pt x="207" y="526"/>
                    <a:pt x="207" y="526"/>
                    <a:pt x="207" y="526"/>
                  </a:cubicBezTo>
                  <a:cubicBezTo>
                    <a:pt x="207" y="526"/>
                    <a:pt x="207" y="526"/>
                    <a:pt x="207" y="526"/>
                  </a:cubicBezTo>
                  <a:close/>
                  <a:moveTo>
                    <a:pt x="187" y="510"/>
                  </a:moveTo>
                  <a:cubicBezTo>
                    <a:pt x="187" y="510"/>
                    <a:pt x="187" y="510"/>
                    <a:pt x="187" y="510"/>
                  </a:cubicBezTo>
                  <a:cubicBezTo>
                    <a:pt x="187" y="510"/>
                    <a:pt x="187" y="511"/>
                    <a:pt x="188" y="511"/>
                  </a:cubicBezTo>
                  <a:cubicBezTo>
                    <a:pt x="188" y="510"/>
                    <a:pt x="188" y="510"/>
                    <a:pt x="188" y="510"/>
                  </a:cubicBezTo>
                  <a:cubicBezTo>
                    <a:pt x="188" y="510"/>
                    <a:pt x="188" y="510"/>
                    <a:pt x="188" y="510"/>
                  </a:cubicBezTo>
                  <a:cubicBezTo>
                    <a:pt x="187" y="510"/>
                    <a:pt x="187" y="510"/>
                    <a:pt x="187" y="510"/>
                  </a:cubicBezTo>
                  <a:close/>
                  <a:moveTo>
                    <a:pt x="210" y="528"/>
                  </a:moveTo>
                  <a:cubicBezTo>
                    <a:pt x="210" y="528"/>
                    <a:pt x="210" y="528"/>
                    <a:pt x="210" y="528"/>
                  </a:cubicBezTo>
                  <a:cubicBezTo>
                    <a:pt x="211" y="528"/>
                    <a:pt x="211" y="528"/>
                    <a:pt x="211" y="528"/>
                  </a:cubicBezTo>
                  <a:cubicBezTo>
                    <a:pt x="211" y="528"/>
                    <a:pt x="211" y="528"/>
                    <a:pt x="211" y="528"/>
                  </a:cubicBezTo>
                  <a:cubicBezTo>
                    <a:pt x="211" y="527"/>
                    <a:pt x="211" y="527"/>
                    <a:pt x="211" y="527"/>
                  </a:cubicBezTo>
                  <a:cubicBezTo>
                    <a:pt x="211" y="527"/>
                    <a:pt x="211" y="528"/>
                    <a:pt x="210" y="528"/>
                  </a:cubicBezTo>
                  <a:close/>
                  <a:moveTo>
                    <a:pt x="222" y="537"/>
                  </a:moveTo>
                  <a:cubicBezTo>
                    <a:pt x="222" y="537"/>
                    <a:pt x="222" y="537"/>
                    <a:pt x="222" y="537"/>
                  </a:cubicBezTo>
                  <a:cubicBezTo>
                    <a:pt x="223" y="537"/>
                    <a:pt x="223" y="537"/>
                    <a:pt x="223" y="537"/>
                  </a:cubicBezTo>
                  <a:cubicBezTo>
                    <a:pt x="223" y="537"/>
                    <a:pt x="223" y="537"/>
                    <a:pt x="223" y="537"/>
                  </a:cubicBezTo>
                  <a:cubicBezTo>
                    <a:pt x="223" y="537"/>
                    <a:pt x="223" y="537"/>
                    <a:pt x="223" y="537"/>
                  </a:cubicBezTo>
                  <a:cubicBezTo>
                    <a:pt x="223" y="537"/>
                    <a:pt x="223" y="537"/>
                    <a:pt x="222" y="537"/>
                  </a:cubicBezTo>
                  <a:close/>
                  <a:moveTo>
                    <a:pt x="208" y="525"/>
                  </a:moveTo>
                  <a:cubicBezTo>
                    <a:pt x="208" y="525"/>
                    <a:pt x="208" y="525"/>
                    <a:pt x="208" y="525"/>
                  </a:cubicBezTo>
                  <a:cubicBezTo>
                    <a:pt x="208" y="526"/>
                    <a:pt x="208" y="526"/>
                    <a:pt x="208" y="526"/>
                  </a:cubicBezTo>
                  <a:cubicBezTo>
                    <a:pt x="208" y="526"/>
                    <a:pt x="209" y="525"/>
                    <a:pt x="209" y="525"/>
                  </a:cubicBezTo>
                  <a:cubicBezTo>
                    <a:pt x="209" y="525"/>
                    <a:pt x="209" y="525"/>
                    <a:pt x="208" y="525"/>
                  </a:cubicBezTo>
                  <a:cubicBezTo>
                    <a:pt x="208" y="525"/>
                    <a:pt x="208" y="525"/>
                    <a:pt x="208" y="525"/>
                  </a:cubicBezTo>
                  <a:close/>
                  <a:moveTo>
                    <a:pt x="196" y="516"/>
                  </a:moveTo>
                  <a:cubicBezTo>
                    <a:pt x="196" y="516"/>
                    <a:pt x="196" y="516"/>
                    <a:pt x="196" y="516"/>
                  </a:cubicBezTo>
                  <a:cubicBezTo>
                    <a:pt x="197" y="516"/>
                    <a:pt x="197" y="516"/>
                    <a:pt x="197" y="516"/>
                  </a:cubicBezTo>
                  <a:cubicBezTo>
                    <a:pt x="197" y="516"/>
                    <a:pt x="198" y="516"/>
                    <a:pt x="198" y="516"/>
                  </a:cubicBezTo>
                  <a:cubicBezTo>
                    <a:pt x="198" y="516"/>
                    <a:pt x="198" y="516"/>
                    <a:pt x="198" y="516"/>
                  </a:cubicBezTo>
                  <a:cubicBezTo>
                    <a:pt x="198" y="515"/>
                    <a:pt x="198" y="515"/>
                    <a:pt x="197" y="515"/>
                  </a:cubicBezTo>
                  <a:cubicBezTo>
                    <a:pt x="197" y="515"/>
                    <a:pt x="197" y="516"/>
                    <a:pt x="196" y="516"/>
                  </a:cubicBezTo>
                  <a:close/>
                  <a:moveTo>
                    <a:pt x="200" y="519"/>
                  </a:moveTo>
                  <a:cubicBezTo>
                    <a:pt x="200" y="519"/>
                    <a:pt x="200" y="519"/>
                    <a:pt x="200" y="519"/>
                  </a:cubicBezTo>
                  <a:cubicBezTo>
                    <a:pt x="201" y="519"/>
                    <a:pt x="201" y="519"/>
                    <a:pt x="201" y="520"/>
                  </a:cubicBezTo>
                  <a:cubicBezTo>
                    <a:pt x="201" y="519"/>
                    <a:pt x="201" y="519"/>
                    <a:pt x="201" y="518"/>
                  </a:cubicBezTo>
                  <a:cubicBezTo>
                    <a:pt x="201" y="519"/>
                    <a:pt x="201" y="519"/>
                    <a:pt x="200" y="519"/>
                  </a:cubicBezTo>
                  <a:close/>
                  <a:moveTo>
                    <a:pt x="214" y="529"/>
                  </a:moveTo>
                  <a:cubicBezTo>
                    <a:pt x="214" y="529"/>
                    <a:pt x="214" y="529"/>
                    <a:pt x="214" y="529"/>
                  </a:cubicBezTo>
                  <a:cubicBezTo>
                    <a:pt x="214" y="529"/>
                    <a:pt x="214" y="529"/>
                    <a:pt x="215" y="529"/>
                  </a:cubicBezTo>
                  <a:cubicBezTo>
                    <a:pt x="215" y="529"/>
                    <a:pt x="215" y="528"/>
                    <a:pt x="215" y="528"/>
                  </a:cubicBezTo>
                  <a:cubicBezTo>
                    <a:pt x="214" y="529"/>
                    <a:pt x="214" y="529"/>
                    <a:pt x="214" y="529"/>
                  </a:cubicBezTo>
                  <a:close/>
                  <a:moveTo>
                    <a:pt x="204" y="521"/>
                  </a:moveTo>
                  <a:cubicBezTo>
                    <a:pt x="204" y="521"/>
                    <a:pt x="204" y="521"/>
                    <a:pt x="204" y="521"/>
                  </a:cubicBezTo>
                  <a:cubicBezTo>
                    <a:pt x="205" y="522"/>
                    <a:pt x="205" y="522"/>
                    <a:pt x="205" y="522"/>
                  </a:cubicBezTo>
                  <a:cubicBezTo>
                    <a:pt x="205" y="522"/>
                    <a:pt x="205" y="521"/>
                    <a:pt x="205" y="521"/>
                  </a:cubicBezTo>
                  <a:cubicBezTo>
                    <a:pt x="206" y="521"/>
                    <a:pt x="206" y="521"/>
                    <a:pt x="206" y="521"/>
                  </a:cubicBezTo>
                  <a:cubicBezTo>
                    <a:pt x="207" y="521"/>
                    <a:pt x="207" y="520"/>
                    <a:pt x="207" y="520"/>
                  </a:cubicBezTo>
                  <a:cubicBezTo>
                    <a:pt x="207" y="519"/>
                    <a:pt x="206" y="519"/>
                    <a:pt x="206" y="518"/>
                  </a:cubicBezTo>
                  <a:cubicBezTo>
                    <a:pt x="205" y="519"/>
                    <a:pt x="204" y="520"/>
                    <a:pt x="204" y="521"/>
                  </a:cubicBezTo>
                  <a:close/>
                  <a:moveTo>
                    <a:pt x="211" y="527"/>
                  </a:moveTo>
                  <a:cubicBezTo>
                    <a:pt x="211" y="527"/>
                    <a:pt x="211" y="527"/>
                    <a:pt x="211" y="527"/>
                  </a:cubicBezTo>
                  <a:cubicBezTo>
                    <a:pt x="211" y="527"/>
                    <a:pt x="211" y="527"/>
                    <a:pt x="212" y="527"/>
                  </a:cubicBezTo>
                  <a:cubicBezTo>
                    <a:pt x="212" y="527"/>
                    <a:pt x="212" y="527"/>
                    <a:pt x="212" y="527"/>
                  </a:cubicBezTo>
                  <a:cubicBezTo>
                    <a:pt x="211" y="527"/>
                    <a:pt x="211" y="527"/>
                    <a:pt x="211" y="527"/>
                  </a:cubicBezTo>
                  <a:cubicBezTo>
                    <a:pt x="211" y="527"/>
                    <a:pt x="211" y="527"/>
                    <a:pt x="211" y="527"/>
                  </a:cubicBezTo>
                  <a:close/>
                  <a:moveTo>
                    <a:pt x="202" y="520"/>
                  </a:moveTo>
                  <a:cubicBezTo>
                    <a:pt x="202" y="520"/>
                    <a:pt x="202" y="520"/>
                    <a:pt x="202" y="520"/>
                  </a:cubicBezTo>
                  <a:cubicBezTo>
                    <a:pt x="203" y="520"/>
                    <a:pt x="203" y="520"/>
                    <a:pt x="204" y="520"/>
                  </a:cubicBezTo>
                  <a:cubicBezTo>
                    <a:pt x="204" y="520"/>
                    <a:pt x="204" y="519"/>
                    <a:pt x="204" y="519"/>
                  </a:cubicBezTo>
                  <a:cubicBezTo>
                    <a:pt x="204" y="519"/>
                    <a:pt x="203" y="519"/>
                    <a:pt x="203" y="518"/>
                  </a:cubicBezTo>
                  <a:cubicBezTo>
                    <a:pt x="203" y="519"/>
                    <a:pt x="202" y="519"/>
                    <a:pt x="202" y="520"/>
                  </a:cubicBezTo>
                  <a:close/>
                  <a:moveTo>
                    <a:pt x="217" y="531"/>
                  </a:moveTo>
                  <a:cubicBezTo>
                    <a:pt x="217" y="531"/>
                    <a:pt x="217" y="531"/>
                    <a:pt x="217" y="531"/>
                  </a:cubicBezTo>
                  <a:cubicBezTo>
                    <a:pt x="217" y="531"/>
                    <a:pt x="217" y="531"/>
                    <a:pt x="218" y="531"/>
                  </a:cubicBezTo>
                  <a:cubicBezTo>
                    <a:pt x="218" y="531"/>
                    <a:pt x="218" y="531"/>
                    <a:pt x="218" y="530"/>
                  </a:cubicBezTo>
                  <a:cubicBezTo>
                    <a:pt x="218" y="530"/>
                    <a:pt x="218" y="530"/>
                    <a:pt x="218" y="530"/>
                  </a:cubicBezTo>
                  <a:cubicBezTo>
                    <a:pt x="217" y="531"/>
                    <a:pt x="217" y="531"/>
                    <a:pt x="217" y="531"/>
                  </a:cubicBezTo>
                  <a:close/>
                  <a:moveTo>
                    <a:pt x="199" y="516"/>
                  </a:moveTo>
                  <a:cubicBezTo>
                    <a:pt x="200" y="517"/>
                    <a:pt x="200" y="517"/>
                    <a:pt x="200" y="517"/>
                  </a:cubicBezTo>
                  <a:cubicBezTo>
                    <a:pt x="200" y="516"/>
                    <a:pt x="200" y="516"/>
                    <a:pt x="200" y="515"/>
                  </a:cubicBezTo>
                  <a:cubicBezTo>
                    <a:pt x="200" y="515"/>
                    <a:pt x="200" y="515"/>
                    <a:pt x="199" y="515"/>
                  </a:cubicBezTo>
                  <a:cubicBezTo>
                    <a:pt x="199" y="515"/>
                    <a:pt x="199" y="516"/>
                    <a:pt x="199" y="516"/>
                  </a:cubicBezTo>
                  <a:close/>
                  <a:moveTo>
                    <a:pt x="209" y="523"/>
                  </a:moveTo>
                  <a:cubicBezTo>
                    <a:pt x="209" y="523"/>
                    <a:pt x="209" y="523"/>
                    <a:pt x="209" y="523"/>
                  </a:cubicBezTo>
                  <a:cubicBezTo>
                    <a:pt x="209" y="524"/>
                    <a:pt x="209" y="524"/>
                    <a:pt x="210" y="524"/>
                  </a:cubicBezTo>
                  <a:cubicBezTo>
                    <a:pt x="210" y="523"/>
                    <a:pt x="210" y="523"/>
                    <a:pt x="209" y="522"/>
                  </a:cubicBezTo>
                  <a:cubicBezTo>
                    <a:pt x="209" y="522"/>
                    <a:pt x="209" y="523"/>
                    <a:pt x="209" y="523"/>
                  </a:cubicBezTo>
                  <a:close/>
                  <a:moveTo>
                    <a:pt x="195" y="513"/>
                  </a:moveTo>
                  <a:cubicBezTo>
                    <a:pt x="195" y="513"/>
                    <a:pt x="195" y="513"/>
                    <a:pt x="195" y="513"/>
                  </a:cubicBezTo>
                  <a:cubicBezTo>
                    <a:pt x="196" y="512"/>
                    <a:pt x="196" y="512"/>
                    <a:pt x="196" y="512"/>
                  </a:cubicBezTo>
                  <a:cubicBezTo>
                    <a:pt x="196" y="512"/>
                    <a:pt x="196" y="512"/>
                    <a:pt x="195" y="513"/>
                  </a:cubicBezTo>
                  <a:close/>
                  <a:moveTo>
                    <a:pt x="217" y="529"/>
                  </a:moveTo>
                  <a:cubicBezTo>
                    <a:pt x="217" y="529"/>
                    <a:pt x="217" y="529"/>
                    <a:pt x="217" y="529"/>
                  </a:cubicBezTo>
                  <a:cubicBezTo>
                    <a:pt x="217" y="529"/>
                    <a:pt x="217" y="529"/>
                    <a:pt x="218" y="529"/>
                  </a:cubicBezTo>
                  <a:cubicBezTo>
                    <a:pt x="218" y="529"/>
                    <a:pt x="218" y="529"/>
                    <a:pt x="218" y="528"/>
                  </a:cubicBezTo>
                  <a:cubicBezTo>
                    <a:pt x="218" y="528"/>
                    <a:pt x="218" y="528"/>
                    <a:pt x="218" y="529"/>
                  </a:cubicBezTo>
                  <a:cubicBezTo>
                    <a:pt x="217" y="528"/>
                    <a:pt x="217" y="528"/>
                    <a:pt x="217" y="528"/>
                  </a:cubicBezTo>
                  <a:cubicBezTo>
                    <a:pt x="217" y="528"/>
                    <a:pt x="217" y="529"/>
                    <a:pt x="217" y="529"/>
                  </a:cubicBezTo>
                  <a:close/>
                  <a:moveTo>
                    <a:pt x="192" y="509"/>
                  </a:moveTo>
                  <a:cubicBezTo>
                    <a:pt x="192" y="509"/>
                    <a:pt x="192" y="509"/>
                    <a:pt x="192" y="509"/>
                  </a:cubicBezTo>
                  <a:cubicBezTo>
                    <a:pt x="192" y="509"/>
                    <a:pt x="192" y="509"/>
                    <a:pt x="192" y="510"/>
                  </a:cubicBezTo>
                  <a:cubicBezTo>
                    <a:pt x="193" y="509"/>
                    <a:pt x="193" y="509"/>
                    <a:pt x="193" y="509"/>
                  </a:cubicBezTo>
                  <a:cubicBezTo>
                    <a:pt x="193" y="509"/>
                    <a:pt x="193" y="509"/>
                    <a:pt x="192" y="509"/>
                  </a:cubicBezTo>
                  <a:cubicBezTo>
                    <a:pt x="192" y="509"/>
                    <a:pt x="192" y="509"/>
                    <a:pt x="192" y="509"/>
                  </a:cubicBezTo>
                  <a:close/>
                  <a:moveTo>
                    <a:pt x="223" y="533"/>
                  </a:moveTo>
                  <a:cubicBezTo>
                    <a:pt x="223" y="533"/>
                    <a:pt x="223" y="533"/>
                    <a:pt x="223" y="533"/>
                  </a:cubicBezTo>
                  <a:cubicBezTo>
                    <a:pt x="223" y="533"/>
                    <a:pt x="223" y="533"/>
                    <a:pt x="223" y="533"/>
                  </a:cubicBezTo>
                  <a:cubicBezTo>
                    <a:pt x="224" y="533"/>
                    <a:pt x="224" y="533"/>
                    <a:pt x="224" y="532"/>
                  </a:cubicBezTo>
                  <a:cubicBezTo>
                    <a:pt x="224" y="532"/>
                    <a:pt x="224" y="532"/>
                    <a:pt x="224" y="532"/>
                  </a:cubicBezTo>
                  <a:cubicBezTo>
                    <a:pt x="224" y="532"/>
                    <a:pt x="223" y="533"/>
                    <a:pt x="223" y="533"/>
                  </a:cubicBezTo>
                  <a:close/>
                  <a:moveTo>
                    <a:pt x="235" y="542"/>
                  </a:moveTo>
                  <a:cubicBezTo>
                    <a:pt x="235" y="542"/>
                    <a:pt x="235" y="542"/>
                    <a:pt x="235" y="542"/>
                  </a:cubicBezTo>
                  <a:cubicBezTo>
                    <a:pt x="235" y="542"/>
                    <a:pt x="236" y="543"/>
                    <a:pt x="236" y="543"/>
                  </a:cubicBezTo>
                  <a:cubicBezTo>
                    <a:pt x="236" y="543"/>
                    <a:pt x="237" y="542"/>
                    <a:pt x="237" y="542"/>
                  </a:cubicBezTo>
                  <a:cubicBezTo>
                    <a:pt x="236" y="542"/>
                    <a:pt x="236" y="541"/>
                    <a:pt x="236" y="541"/>
                  </a:cubicBezTo>
                  <a:cubicBezTo>
                    <a:pt x="235" y="541"/>
                    <a:pt x="235" y="542"/>
                    <a:pt x="235" y="542"/>
                  </a:cubicBezTo>
                  <a:close/>
                  <a:moveTo>
                    <a:pt x="195" y="511"/>
                  </a:moveTo>
                  <a:cubicBezTo>
                    <a:pt x="195" y="511"/>
                    <a:pt x="195" y="511"/>
                    <a:pt x="195" y="511"/>
                  </a:cubicBezTo>
                  <a:cubicBezTo>
                    <a:pt x="195" y="511"/>
                    <a:pt x="195" y="511"/>
                    <a:pt x="196" y="511"/>
                  </a:cubicBezTo>
                  <a:cubicBezTo>
                    <a:pt x="196" y="510"/>
                    <a:pt x="196" y="510"/>
                    <a:pt x="195" y="509"/>
                  </a:cubicBezTo>
                  <a:cubicBezTo>
                    <a:pt x="195" y="510"/>
                    <a:pt x="195" y="510"/>
                    <a:pt x="195" y="511"/>
                  </a:cubicBezTo>
                  <a:close/>
                  <a:moveTo>
                    <a:pt x="201" y="514"/>
                  </a:moveTo>
                  <a:cubicBezTo>
                    <a:pt x="201" y="514"/>
                    <a:pt x="201" y="515"/>
                    <a:pt x="201" y="515"/>
                  </a:cubicBezTo>
                  <a:cubicBezTo>
                    <a:pt x="201" y="514"/>
                    <a:pt x="201" y="514"/>
                    <a:pt x="201" y="514"/>
                  </a:cubicBezTo>
                  <a:cubicBezTo>
                    <a:pt x="201" y="514"/>
                    <a:pt x="201" y="514"/>
                    <a:pt x="201" y="514"/>
                  </a:cubicBezTo>
                  <a:cubicBezTo>
                    <a:pt x="201" y="514"/>
                    <a:pt x="201" y="514"/>
                    <a:pt x="201" y="514"/>
                  </a:cubicBezTo>
                  <a:close/>
                  <a:moveTo>
                    <a:pt x="221" y="530"/>
                  </a:moveTo>
                  <a:cubicBezTo>
                    <a:pt x="221" y="530"/>
                    <a:pt x="221" y="530"/>
                    <a:pt x="221" y="530"/>
                  </a:cubicBezTo>
                  <a:cubicBezTo>
                    <a:pt x="221" y="530"/>
                    <a:pt x="221" y="530"/>
                    <a:pt x="221" y="530"/>
                  </a:cubicBezTo>
                  <a:cubicBezTo>
                    <a:pt x="221" y="530"/>
                    <a:pt x="221" y="530"/>
                    <a:pt x="221" y="529"/>
                  </a:cubicBezTo>
                  <a:cubicBezTo>
                    <a:pt x="221" y="530"/>
                    <a:pt x="221" y="530"/>
                    <a:pt x="221" y="530"/>
                  </a:cubicBezTo>
                  <a:close/>
                  <a:moveTo>
                    <a:pt x="203" y="516"/>
                  </a:moveTo>
                  <a:cubicBezTo>
                    <a:pt x="203" y="516"/>
                    <a:pt x="203" y="516"/>
                    <a:pt x="203" y="516"/>
                  </a:cubicBezTo>
                  <a:cubicBezTo>
                    <a:pt x="203" y="516"/>
                    <a:pt x="203" y="516"/>
                    <a:pt x="203" y="516"/>
                  </a:cubicBezTo>
                  <a:cubicBezTo>
                    <a:pt x="204" y="516"/>
                    <a:pt x="204" y="515"/>
                    <a:pt x="204" y="515"/>
                  </a:cubicBezTo>
                  <a:cubicBezTo>
                    <a:pt x="204" y="515"/>
                    <a:pt x="203" y="515"/>
                    <a:pt x="203" y="514"/>
                  </a:cubicBezTo>
                  <a:cubicBezTo>
                    <a:pt x="203" y="515"/>
                    <a:pt x="203" y="515"/>
                    <a:pt x="203" y="516"/>
                  </a:cubicBezTo>
                  <a:close/>
                  <a:moveTo>
                    <a:pt x="236" y="540"/>
                  </a:moveTo>
                  <a:cubicBezTo>
                    <a:pt x="236" y="540"/>
                    <a:pt x="236" y="540"/>
                    <a:pt x="236" y="540"/>
                  </a:cubicBezTo>
                  <a:cubicBezTo>
                    <a:pt x="236" y="540"/>
                    <a:pt x="237" y="541"/>
                    <a:pt x="237" y="541"/>
                  </a:cubicBezTo>
                  <a:cubicBezTo>
                    <a:pt x="237" y="541"/>
                    <a:pt x="237" y="540"/>
                    <a:pt x="237" y="540"/>
                  </a:cubicBezTo>
                  <a:cubicBezTo>
                    <a:pt x="237" y="540"/>
                    <a:pt x="237" y="540"/>
                    <a:pt x="237" y="540"/>
                  </a:cubicBezTo>
                  <a:cubicBezTo>
                    <a:pt x="236" y="540"/>
                    <a:pt x="236" y="540"/>
                    <a:pt x="236" y="540"/>
                  </a:cubicBezTo>
                  <a:close/>
                  <a:moveTo>
                    <a:pt x="190" y="505"/>
                  </a:moveTo>
                  <a:cubicBezTo>
                    <a:pt x="190" y="505"/>
                    <a:pt x="190" y="505"/>
                    <a:pt x="190" y="505"/>
                  </a:cubicBezTo>
                  <a:cubicBezTo>
                    <a:pt x="190" y="504"/>
                    <a:pt x="190" y="504"/>
                    <a:pt x="190" y="504"/>
                  </a:cubicBezTo>
                  <a:cubicBezTo>
                    <a:pt x="190" y="504"/>
                    <a:pt x="190" y="504"/>
                    <a:pt x="190" y="504"/>
                  </a:cubicBezTo>
                  <a:cubicBezTo>
                    <a:pt x="190" y="504"/>
                    <a:pt x="190" y="504"/>
                    <a:pt x="190" y="505"/>
                  </a:cubicBezTo>
                  <a:close/>
                  <a:moveTo>
                    <a:pt x="229" y="534"/>
                  </a:moveTo>
                  <a:cubicBezTo>
                    <a:pt x="229" y="534"/>
                    <a:pt x="229" y="534"/>
                    <a:pt x="229" y="534"/>
                  </a:cubicBezTo>
                  <a:cubicBezTo>
                    <a:pt x="229" y="533"/>
                    <a:pt x="229" y="533"/>
                    <a:pt x="230" y="533"/>
                  </a:cubicBezTo>
                  <a:cubicBezTo>
                    <a:pt x="229" y="533"/>
                    <a:pt x="229" y="532"/>
                    <a:pt x="229" y="532"/>
                  </a:cubicBezTo>
                  <a:cubicBezTo>
                    <a:pt x="229" y="533"/>
                    <a:pt x="229" y="533"/>
                    <a:pt x="229" y="534"/>
                  </a:cubicBezTo>
                  <a:close/>
                  <a:moveTo>
                    <a:pt x="210" y="519"/>
                  </a:moveTo>
                  <a:cubicBezTo>
                    <a:pt x="210" y="519"/>
                    <a:pt x="210" y="519"/>
                    <a:pt x="210" y="519"/>
                  </a:cubicBezTo>
                  <a:cubicBezTo>
                    <a:pt x="210" y="519"/>
                    <a:pt x="211" y="519"/>
                    <a:pt x="211" y="519"/>
                  </a:cubicBezTo>
                  <a:cubicBezTo>
                    <a:pt x="211" y="519"/>
                    <a:pt x="212" y="519"/>
                    <a:pt x="212" y="518"/>
                  </a:cubicBezTo>
                  <a:cubicBezTo>
                    <a:pt x="212" y="518"/>
                    <a:pt x="211" y="518"/>
                    <a:pt x="211" y="517"/>
                  </a:cubicBezTo>
                  <a:cubicBezTo>
                    <a:pt x="211" y="518"/>
                    <a:pt x="210" y="518"/>
                    <a:pt x="210" y="519"/>
                  </a:cubicBezTo>
                  <a:close/>
                  <a:moveTo>
                    <a:pt x="183" y="496"/>
                  </a:moveTo>
                  <a:cubicBezTo>
                    <a:pt x="183" y="496"/>
                    <a:pt x="183" y="496"/>
                    <a:pt x="183" y="496"/>
                  </a:cubicBezTo>
                  <a:cubicBezTo>
                    <a:pt x="183" y="496"/>
                    <a:pt x="183" y="497"/>
                    <a:pt x="183" y="497"/>
                  </a:cubicBezTo>
                  <a:cubicBezTo>
                    <a:pt x="183" y="496"/>
                    <a:pt x="184" y="496"/>
                    <a:pt x="184" y="496"/>
                  </a:cubicBezTo>
                  <a:cubicBezTo>
                    <a:pt x="183" y="494"/>
                    <a:pt x="182" y="492"/>
                    <a:pt x="181" y="491"/>
                  </a:cubicBezTo>
                  <a:cubicBezTo>
                    <a:pt x="181" y="491"/>
                    <a:pt x="181" y="491"/>
                    <a:pt x="181" y="491"/>
                  </a:cubicBezTo>
                  <a:cubicBezTo>
                    <a:pt x="181" y="493"/>
                    <a:pt x="182" y="493"/>
                    <a:pt x="182" y="494"/>
                  </a:cubicBezTo>
                  <a:cubicBezTo>
                    <a:pt x="182" y="494"/>
                    <a:pt x="182" y="494"/>
                    <a:pt x="182" y="494"/>
                  </a:cubicBezTo>
                  <a:cubicBezTo>
                    <a:pt x="182" y="494"/>
                    <a:pt x="182" y="495"/>
                    <a:pt x="182" y="495"/>
                  </a:cubicBezTo>
                  <a:cubicBezTo>
                    <a:pt x="182" y="495"/>
                    <a:pt x="183" y="496"/>
                    <a:pt x="183" y="496"/>
                  </a:cubicBezTo>
                  <a:cubicBezTo>
                    <a:pt x="183" y="496"/>
                    <a:pt x="183" y="496"/>
                    <a:pt x="183" y="496"/>
                  </a:cubicBezTo>
                  <a:close/>
                  <a:moveTo>
                    <a:pt x="206" y="513"/>
                  </a:moveTo>
                  <a:cubicBezTo>
                    <a:pt x="206" y="513"/>
                    <a:pt x="206" y="513"/>
                    <a:pt x="206" y="513"/>
                  </a:cubicBezTo>
                  <a:cubicBezTo>
                    <a:pt x="206" y="513"/>
                    <a:pt x="206" y="513"/>
                    <a:pt x="206" y="513"/>
                  </a:cubicBezTo>
                  <a:cubicBezTo>
                    <a:pt x="206" y="513"/>
                    <a:pt x="206" y="513"/>
                    <a:pt x="207" y="512"/>
                  </a:cubicBezTo>
                  <a:cubicBezTo>
                    <a:pt x="207" y="512"/>
                    <a:pt x="207" y="512"/>
                    <a:pt x="206" y="512"/>
                  </a:cubicBezTo>
                  <a:cubicBezTo>
                    <a:pt x="206" y="512"/>
                    <a:pt x="206" y="513"/>
                    <a:pt x="206" y="513"/>
                  </a:cubicBezTo>
                  <a:close/>
                  <a:moveTo>
                    <a:pt x="212" y="517"/>
                  </a:moveTo>
                  <a:cubicBezTo>
                    <a:pt x="212" y="517"/>
                    <a:pt x="212" y="517"/>
                    <a:pt x="212" y="517"/>
                  </a:cubicBezTo>
                  <a:cubicBezTo>
                    <a:pt x="212" y="517"/>
                    <a:pt x="212" y="517"/>
                    <a:pt x="212" y="517"/>
                  </a:cubicBezTo>
                  <a:cubicBezTo>
                    <a:pt x="212" y="517"/>
                    <a:pt x="212" y="517"/>
                    <a:pt x="212" y="517"/>
                  </a:cubicBezTo>
                  <a:cubicBezTo>
                    <a:pt x="212" y="517"/>
                    <a:pt x="212" y="517"/>
                    <a:pt x="212" y="517"/>
                  </a:cubicBezTo>
                  <a:cubicBezTo>
                    <a:pt x="212" y="517"/>
                    <a:pt x="212" y="517"/>
                    <a:pt x="212" y="517"/>
                  </a:cubicBezTo>
                  <a:close/>
                  <a:moveTo>
                    <a:pt x="207" y="513"/>
                  </a:moveTo>
                  <a:cubicBezTo>
                    <a:pt x="208" y="514"/>
                    <a:pt x="208" y="514"/>
                    <a:pt x="208" y="514"/>
                  </a:cubicBezTo>
                  <a:cubicBezTo>
                    <a:pt x="208" y="513"/>
                    <a:pt x="208" y="513"/>
                    <a:pt x="208" y="513"/>
                  </a:cubicBezTo>
                  <a:cubicBezTo>
                    <a:pt x="208" y="513"/>
                    <a:pt x="208" y="513"/>
                    <a:pt x="208" y="513"/>
                  </a:cubicBezTo>
                  <a:cubicBezTo>
                    <a:pt x="207" y="513"/>
                    <a:pt x="207" y="513"/>
                    <a:pt x="207" y="513"/>
                  </a:cubicBezTo>
                  <a:close/>
                  <a:moveTo>
                    <a:pt x="209" y="514"/>
                  </a:moveTo>
                  <a:cubicBezTo>
                    <a:pt x="209" y="514"/>
                    <a:pt x="209" y="514"/>
                    <a:pt x="209" y="514"/>
                  </a:cubicBezTo>
                  <a:cubicBezTo>
                    <a:pt x="209" y="515"/>
                    <a:pt x="209" y="515"/>
                    <a:pt x="209" y="515"/>
                  </a:cubicBezTo>
                  <a:cubicBezTo>
                    <a:pt x="209" y="515"/>
                    <a:pt x="209" y="515"/>
                    <a:pt x="210" y="515"/>
                  </a:cubicBezTo>
                  <a:cubicBezTo>
                    <a:pt x="209" y="515"/>
                    <a:pt x="209" y="514"/>
                    <a:pt x="209" y="514"/>
                  </a:cubicBezTo>
                  <a:cubicBezTo>
                    <a:pt x="209" y="514"/>
                    <a:pt x="209" y="514"/>
                    <a:pt x="209" y="514"/>
                  </a:cubicBezTo>
                  <a:close/>
                  <a:moveTo>
                    <a:pt x="187" y="498"/>
                  </a:moveTo>
                  <a:cubicBezTo>
                    <a:pt x="187" y="498"/>
                    <a:pt x="187" y="498"/>
                    <a:pt x="187" y="498"/>
                  </a:cubicBezTo>
                  <a:cubicBezTo>
                    <a:pt x="188" y="498"/>
                    <a:pt x="188" y="498"/>
                    <a:pt x="188" y="498"/>
                  </a:cubicBezTo>
                  <a:cubicBezTo>
                    <a:pt x="188" y="498"/>
                    <a:pt x="188" y="498"/>
                    <a:pt x="188" y="498"/>
                  </a:cubicBezTo>
                  <a:cubicBezTo>
                    <a:pt x="188" y="497"/>
                    <a:pt x="188" y="497"/>
                    <a:pt x="188" y="497"/>
                  </a:cubicBezTo>
                  <a:cubicBezTo>
                    <a:pt x="188" y="498"/>
                    <a:pt x="188" y="498"/>
                    <a:pt x="187" y="498"/>
                  </a:cubicBezTo>
                  <a:close/>
                  <a:moveTo>
                    <a:pt x="190" y="500"/>
                  </a:moveTo>
                  <a:cubicBezTo>
                    <a:pt x="191" y="500"/>
                    <a:pt x="191" y="500"/>
                    <a:pt x="191" y="500"/>
                  </a:cubicBezTo>
                  <a:cubicBezTo>
                    <a:pt x="191" y="500"/>
                    <a:pt x="191" y="500"/>
                    <a:pt x="191" y="500"/>
                  </a:cubicBezTo>
                  <a:cubicBezTo>
                    <a:pt x="191" y="499"/>
                    <a:pt x="191" y="499"/>
                    <a:pt x="191" y="499"/>
                  </a:cubicBezTo>
                  <a:cubicBezTo>
                    <a:pt x="190" y="499"/>
                    <a:pt x="190" y="499"/>
                    <a:pt x="190" y="500"/>
                  </a:cubicBezTo>
                  <a:close/>
                  <a:moveTo>
                    <a:pt x="237" y="535"/>
                  </a:moveTo>
                  <a:cubicBezTo>
                    <a:pt x="237" y="535"/>
                    <a:pt x="237" y="535"/>
                    <a:pt x="237" y="535"/>
                  </a:cubicBezTo>
                  <a:cubicBezTo>
                    <a:pt x="237" y="535"/>
                    <a:pt x="237" y="535"/>
                    <a:pt x="237" y="535"/>
                  </a:cubicBezTo>
                  <a:cubicBezTo>
                    <a:pt x="237" y="535"/>
                    <a:pt x="237" y="535"/>
                    <a:pt x="237" y="535"/>
                  </a:cubicBezTo>
                  <a:cubicBezTo>
                    <a:pt x="237" y="535"/>
                    <a:pt x="237" y="535"/>
                    <a:pt x="237" y="535"/>
                  </a:cubicBezTo>
                  <a:cubicBezTo>
                    <a:pt x="237" y="535"/>
                    <a:pt x="237" y="535"/>
                    <a:pt x="237" y="535"/>
                  </a:cubicBezTo>
                  <a:close/>
                  <a:moveTo>
                    <a:pt x="187" y="496"/>
                  </a:moveTo>
                  <a:cubicBezTo>
                    <a:pt x="187" y="496"/>
                    <a:pt x="187" y="496"/>
                    <a:pt x="187" y="496"/>
                  </a:cubicBezTo>
                  <a:cubicBezTo>
                    <a:pt x="187" y="496"/>
                    <a:pt x="187" y="496"/>
                    <a:pt x="187" y="497"/>
                  </a:cubicBezTo>
                  <a:cubicBezTo>
                    <a:pt x="187" y="496"/>
                    <a:pt x="187" y="496"/>
                    <a:pt x="187" y="496"/>
                  </a:cubicBezTo>
                  <a:cubicBezTo>
                    <a:pt x="187" y="496"/>
                    <a:pt x="187" y="496"/>
                    <a:pt x="187" y="496"/>
                  </a:cubicBezTo>
                  <a:cubicBezTo>
                    <a:pt x="187" y="496"/>
                    <a:pt x="187" y="496"/>
                    <a:pt x="187" y="496"/>
                  </a:cubicBezTo>
                  <a:close/>
                  <a:moveTo>
                    <a:pt x="200" y="505"/>
                  </a:moveTo>
                  <a:cubicBezTo>
                    <a:pt x="200" y="505"/>
                    <a:pt x="200" y="505"/>
                    <a:pt x="200" y="505"/>
                  </a:cubicBezTo>
                  <a:cubicBezTo>
                    <a:pt x="200" y="506"/>
                    <a:pt x="200" y="506"/>
                    <a:pt x="201" y="506"/>
                  </a:cubicBezTo>
                  <a:cubicBezTo>
                    <a:pt x="200" y="505"/>
                    <a:pt x="200" y="505"/>
                    <a:pt x="200" y="505"/>
                  </a:cubicBezTo>
                  <a:close/>
                  <a:moveTo>
                    <a:pt x="212" y="513"/>
                  </a:moveTo>
                  <a:cubicBezTo>
                    <a:pt x="212" y="513"/>
                    <a:pt x="212" y="513"/>
                    <a:pt x="212" y="513"/>
                  </a:cubicBezTo>
                  <a:cubicBezTo>
                    <a:pt x="212" y="513"/>
                    <a:pt x="212" y="513"/>
                    <a:pt x="212" y="513"/>
                  </a:cubicBezTo>
                  <a:cubicBezTo>
                    <a:pt x="212" y="513"/>
                    <a:pt x="212" y="513"/>
                    <a:pt x="212" y="513"/>
                  </a:cubicBezTo>
                  <a:cubicBezTo>
                    <a:pt x="212" y="513"/>
                    <a:pt x="212" y="513"/>
                    <a:pt x="212" y="512"/>
                  </a:cubicBezTo>
                  <a:cubicBezTo>
                    <a:pt x="212" y="513"/>
                    <a:pt x="212" y="513"/>
                    <a:pt x="212" y="513"/>
                  </a:cubicBezTo>
                  <a:close/>
                  <a:moveTo>
                    <a:pt x="211" y="512"/>
                  </a:moveTo>
                  <a:cubicBezTo>
                    <a:pt x="211" y="512"/>
                    <a:pt x="211" y="512"/>
                    <a:pt x="211" y="512"/>
                  </a:cubicBezTo>
                  <a:cubicBezTo>
                    <a:pt x="212" y="512"/>
                    <a:pt x="212" y="512"/>
                    <a:pt x="212" y="512"/>
                  </a:cubicBezTo>
                  <a:cubicBezTo>
                    <a:pt x="212" y="512"/>
                    <a:pt x="212" y="512"/>
                    <a:pt x="212" y="512"/>
                  </a:cubicBezTo>
                  <a:cubicBezTo>
                    <a:pt x="211" y="512"/>
                    <a:pt x="211" y="512"/>
                    <a:pt x="211" y="512"/>
                  </a:cubicBezTo>
                  <a:close/>
                  <a:moveTo>
                    <a:pt x="252" y="543"/>
                  </a:moveTo>
                  <a:cubicBezTo>
                    <a:pt x="252" y="543"/>
                    <a:pt x="252" y="543"/>
                    <a:pt x="252" y="543"/>
                  </a:cubicBezTo>
                  <a:cubicBezTo>
                    <a:pt x="252" y="543"/>
                    <a:pt x="252" y="543"/>
                    <a:pt x="253" y="542"/>
                  </a:cubicBezTo>
                  <a:cubicBezTo>
                    <a:pt x="252" y="542"/>
                    <a:pt x="252" y="542"/>
                    <a:pt x="252" y="543"/>
                  </a:cubicBezTo>
                  <a:close/>
                  <a:moveTo>
                    <a:pt x="209" y="509"/>
                  </a:moveTo>
                  <a:cubicBezTo>
                    <a:pt x="209" y="509"/>
                    <a:pt x="209" y="509"/>
                    <a:pt x="209" y="509"/>
                  </a:cubicBezTo>
                  <a:cubicBezTo>
                    <a:pt x="209" y="510"/>
                    <a:pt x="209" y="510"/>
                    <a:pt x="209" y="510"/>
                  </a:cubicBezTo>
                  <a:cubicBezTo>
                    <a:pt x="210" y="509"/>
                    <a:pt x="210" y="508"/>
                    <a:pt x="210" y="507"/>
                  </a:cubicBezTo>
                  <a:cubicBezTo>
                    <a:pt x="210" y="507"/>
                    <a:pt x="210" y="507"/>
                    <a:pt x="209" y="507"/>
                  </a:cubicBezTo>
                  <a:cubicBezTo>
                    <a:pt x="209" y="507"/>
                    <a:pt x="209" y="507"/>
                    <a:pt x="209" y="507"/>
                  </a:cubicBezTo>
                  <a:cubicBezTo>
                    <a:pt x="209" y="507"/>
                    <a:pt x="208" y="507"/>
                    <a:pt x="208" y="507"/>
                  </a:cubicBezTo>
                  <a:cubicBezTo>
                    <a:pt x="209" y="508"/>
                    <a:pt x="209" y="508"/>
                    <a:pt x="209" y="508"/>
                  </a:cubicBezTo>
                  <a:cubicBezTo>
                    <a:pt x="209" y="509"/>
                    <a:pt x="209" y="509"/>
                    <a:pt x="209" y="509"/>
                  </a:cubicBezTo>
                  <a:close/>
                  <a:moveTo>
                    <a:pt x="201" y="503"/>
                  </a:moveTo>
                  <a:cubicBezTo>
                    <a:pt x="201" y="503"/>
                    <a:pt x="201" y="503"/>
                    <a:pt x="201" y="503"/>
                  </a:cubicBezTo>
                  <a:cubicBezTo>
                    <a:pt x="201" y="503"/>
                    <a:pt x="202" y="503"/>
                    <a:pt x="202" y="503"/>
                  </a:cubicBezTo>
                  <a:cubicBezTo>
                    <a:pt x="202" y="503"/>
                    <a:pt x="202" y="503"/>
                    <a:pt x="202" y="502"/>
                  </a:cubicBezTo>
                  <a:cubicBezTo>
                    <a:pt x="202" y="502"/>
                    <a:pt x="202" y="502"/>
                    <a:pt x="202" y="502"/>
                  </a:cubicBezTo>
                  <a:cubicBezTo>
                    <a:pt x="202" y="502"/>
                    <a:pt x="201" y="502"/>
                    <a:pt x="201" y="503"/>
                  </a:cubicBezTo>
                  <a:close/>
                  <a:moveTo>
                    <a:pt x="203" y="503"/>
                  </a:moveTo>
                  <a:cubicBezTo>
                    <a:pt x="203" y="503"/>
                    <a:pt x="203" y="503"/>
                    <a:pt x="203" y="503"/>
                  </a:cubicBezTo>
                  <a:cubicBezTo>
                    <a:pt x="203" y="504"/>
                    <a:pt x="203" y="504"/>
                    <a:pt x="203" y="504"/>
                  </a:cubicBezTo>
                  <a:cubicBezTo>
                    <a:pt x="204" y="503"/>
                    <a:pt x="204" y="503"/>
                    <a:pt x="204" y="503"/>
                  </a:cubicBezTo>
                  <a:cubicBezTo>
                    <a:pt x="203" y="503"/>
                    <a:pt x="203" y="503"/>
                    <a:pt x="203" y="503"/>
                  </a:cubicBezTo>
                  <a:cubicBezTo>
                    <a:pt x="203" y="503"/>
                    <a:pt x="203" y="503"/>
                    <a:pt x="203" y="503"/>
                  </a:cubicBezTo>
                  <a:close/>
                  <a:moveTo>
                    <a:pt x="219" y="515"/>
                  </a:moveTo>
                  <a:cubicBezTo>
                    <a:pt x="219" y="515"/>
                    <a:pt x="219" y="515"/>
                    <a:pt x="219" y="515"/>
                  </a:cubicBezTo>
                  <a:cubicBezTo>
                    <a:pt x="219" y="516"/>
                    <a:pt x="219" y="516"/>
                    <a:pt x="219" y="516"/>
                  </a:cubicBezTo>
                  <a:cubicBezTo>
                    <a:pt x="219" y="515"/>
                    <a:pt x="220" y="514"/>
                    <a:pt x="220" y="514"/>
                  </a:cubicBezTo>
                  <a:cubicBezTo>
                    <a:pt x="220" y="514"/>
                    <a:pt x="220" y="513"/>
                    <a:pt x="220" y="513"/>
                  </a:cubicBezTo>
                  <a:cubicBezTo>
                    <a:pt x="219" y="514"/>
                    <a:pt x="219" y="515"/>
                    <a:pt x="219" y="515"/>
                  </a:cubicBezTo>
                  <a:close/>
                  <a:moveTo>
                    <a:pt x="233" y="527"/>
                  </a:moveTo>
                  <a:cubicBezTo>
                    <a:pt x="233" y="527"/>
                    <a:pt x="233" y="527"/>
                    <a:pt x="233" y="527"/>
                  </a:cubicBezTo>
                  <a:cubicBezTo>
                    <a:pt x="233" y="526"/>
                    <a:pt x="234" y="526"/>
                    <a:pt x="234" y="526"/>
                  </a:cubicBezTo>
                  <a:cubicBezTo>
                    <a:pt x="234" y="526"/>
                    <a:pt x="234" y="525"/>
                    <a:pt x="234" y="525"/>
                  </a:cubicBezTo>
                  <a:cubicBezTo>
                    <a:pt x="233" y="526"/>
                    <a:pt x="233" y="526"/>
                    <a:pt x="233" y="527"/>
                  </a:cubicBezTo>
                  <a:close/>
                  <a:moveTo>
                    <a:pt x="214" y="512"/>
                  </a:moveTo>
                  <a:cubicBezTo>
                    <a:pt x="215" y="512"/>
                    <a:pt x="215" y="512"/>
                    <a:pt x="215" y="512"/>
                  </a:cubicBezTo>
                  <a:cubicBezTo>
                    <a:pt x="215" y="512"/>
                    <a:pt x="215" y="512"/>
                    <a:pt x="216" y="509"/>
                  </a:cubicBezTo>
                  <a:cubicBezTo>
                    <a:pt x="215" y="510"/>
                    <a:pt x="215" y="510"/>
                    <a:pt x="215" y="511"/>
                  </a:cubicBezTo>
                  <a:cubicBezTo>
                    <a:pt x="215" y="511"/>
                    <a:pt x="214" y="511"/>
                    <a:pt x="214" y="511"/>
                  </a:cubicBezTo>
                  <a:cubicBezTo>
                    <a:pt x="214" y="512"/>
                    <a:pt x="214" y="512"/>
                    <a:pt x="214" y="512"/>
                  </a:cubicBezTo>
                  <a:close/>
                  <a:moveTo>
                    <a:pt x="207" y="505"/>
                  </a:moveTo>
                  <a:cubicBezTo>
                    <a:pt x="207" y="505"/>
                    <a:pt x="207" y="505"/>
                    <a:pt x="207" y="505"/>
                  </a:cubicBezTo>
                  <a:cubicBezTo>
                    <a:pt x="207" y="505"/>
                    <a:pt x="207" y="505"/>
                    <a:pt x="207" y="506"/>
                  </a:cubicBezTo>
                  <a:cubicBezTo>
                    <a:pt x="207" y="505"/>
                    <a:pt x="207" y="505"/>
                    <a:pt x="207" y="505"/>
                  </a:cubicBezTo>
                  <a:cubicBezTo>
                    <a:pt x="207" y="505"/>
                    <a:pt x="207" y="504"/>
                    <a:pt x="207" y="504"/>
                  </a:cubicBezTo>
                  <a:cubicBezTo>
                    <a:pt x="207" y="505"/>
                    <a:pt x="207" y="505"/>
                    <a:pt x="207" y="505"/>
                  </a:cubicBezTo>
                  <a:close/>
                  <a:moveTo>
                    <a:pt x="245" y="534"/>
                  </a:moveTo>
                  <a:cubicBezTo>
                    <a:pt x="245" y="534"/>
                    <a:pt x="245" y="534"/>
                    <a:pt x="245" y="534"/>
                  </a:cubicBezTo>
                  <a:cubicBezTo>
                    <a:pt x="245" y="534"/>
                    <a:pt x="245" y="534"/>
                    <a:pt x="245" y="535"/>
                  </a:cubicBezTo>
                  <a:cubicBezTo>
                    <a:pt x="245" y="534"/>
                    <a:pt x="246" y="534"/>
                    <a:pt x="246" y="534"/>
                  </a:cubicBezTo>
                  <a:cubicBezTo>
                    <a:pt x="246" y="534"/>
                    <a:pt x="245" y="534"/>
                    <a:pt x="245" y="534"/>
                  </a:cubicBezTo>
                  <a:cubicBezTo>
                    <a:pt x="245" y="534"/>
                    <a:pt x="245" y="534"/>
                    <a:pt x="245" y="534"/>
                  </a:cubicBezTo>
                  <a:close/>
                  <a:moveTo>
                    <a:pt x="202" y="501"/>
                  </a:moveTo>
                  <a:cubicBezTo>
                    <a:pt x="202" y="501"/>
                    <a:pt x="202" y="501"/>
                    <a:pt x="202" y="501"/>
                  </a:cubicBezTo>
                  <a:cubicBezTo>
                    <a:pt x="202" y="501"/>
                    <a:pt x="202" y="501"/>
                    <a:pt x="203" y="501"/>
                  </a:cubicBezTo>
                  <a:cubicBezTo>
                    <a:pt x="203" y="501"/>
                    <a:pt x="203" y="501"/>
                    <a:pt x="203" y="501"/>
                  </a:cubicBezTo>
                  <a:cubicBezTo>
                    <a:pt x="203" y="501"/>
                    <a:pt x="203" y="500"/>
                    <a:pt x="202" y="500"/>
                  </a:cubicBezTo>
                  <a:cubicBezTo>
                    <a:pt x="202" y="501"/>
                    <a:pt x="202" y="501"/>
                    <a:pt x="202" y="501"/>
                  </a:cubicBezTo>
                  <a:close/>
                  <a:moveTo>
                    <a:pt x="226" y="517"/>
                  </a:moveTo>
                  <a:cubicBezTo>
                    <a:pt x="226" y="517"/>
                    <a:pt x="226" y="517"/>
                    <a:pt x="226" y="517"/>
                  </a:cubicBezTo>
                  <a:cubicBezTo>
                    <a:pt x="226" y="517"/>
                    <a:pt x="226" y="517"/>
                    <a:pt x="226" y="517"/>
                  </a:cubicBezTo>
                  <a:cubicBezTo>
                    <a:pt x="226" y="517"/>
                    <a:pt x="226" y="517"/>
                    <a:pt x="226" y="517"/>
                  </a:cubicBezTo>
                  <a:cubicBezTo>
                    <a:pt x="226" y="517"/>
                    <a:pt x="226" y="517"/>
                    <a:pt x="226" y="517"/>
                  </a:cubicBezTo>
                  <a:cubicBezTo>
                    <a:pt x="226" y="517"/>
                    <a:pt x="226" y="517"/>
                    <a:pt x="226" y="517"/>
                  </a:cubicBezTo>
                  <a:close/>
                  <a:moveTo>
                    <a:pt x="209" y="504"/>
                  </a:moveTo>
                  <a:cubicBezTo>
                    <a:pt x="209" y="504"/>
                    <a:pt x="209" y="504"/>
                    <a:pt x="209" y="504"/>
                  </a:cubicBezTo>
                  <a:cubicBezTo>
                    <a:pt x="209" y="504"/>
                    <a:pt x="210" y="504"/>
                    <a:pt x="210" y="505"/>
                  </a:cubicBezTo>
                  <a:cubicBezTo>
                    <a:pt x="210" y="504"/>
                    <a:pt x="210" y="504"/>
                    <a:pt x="210" y="504"/>
                  </a:cubicBezTo>
                  <a:cubicBezTo>
                    <a:pt x="210" y="504"/>
                    <a:pt x="210" y="504"/>
                    <a:pt x="210" y="504"/>
                  </a:cubicBezTo>
                  <a:cubicBezTo>
                    <a:pt x="209" y="504"/>
                    <a:pt x="209" y="504"/>
                    <a:pt x="209" y="504"/>
                  </a:cubicBezTo>
                  <a:close/>
                  <a:moveTo>
                    <a:pt x="238" y="527"/>
                  </a:moveTo>
                  <a:cubicBezTo>
                    <a:pt x="239" y="527"/>
                    <a:pt x="239" y="527"/>
                    <a:pt x="239" y="527"/>
                  </a:cubicBezTo>
                  <a:cubicBezTo>
                    <a:pt x="239" y="527"/>
                    <a:pt x="239" y="527"/>
                    <a:pt x="239" y="526"/>
                  </a:cubicBezTo>
                  <a:cubicBezTo>
                    <a:pt x="239" y="526"/>
                    <a:pt x="239" y="526"/>
                    <a:pt x="239" y="526"/>
                  </a:cubicBezTo>
                  <a:cubicBezTo>
                    <a:pt x="239" y="526"/>
                    <a:pt x="238" y="526"/>
                    <a:pt x="238" y="527"/>
                  </a:cubicBezTo>
                  <a:close/>
                  <a:moveTo>
                    <a:pt x="220" y="511"/>
                  </a:moveTo>
                  <a:cubicBezTo>
                    <a:pt x="220" y="511"/>
                    <a:pt x="220" y="511"/>
                    <a:pt x="220" y="511"/>
                  </a:cubicBezTo>
                  <a:cubicBezTo>
                    <a:pt x="220" y="511"/>
                    <a:pt x="220" y="511"/>
                    <a:pt x="220" y="511"/>
                  </a:cubicBezTo>
                  <a:cubicBezTo>
                    <a:pt x="220" y="511"/>
                    <a:pt x="220" y="511"/>
                    <a:pt x="221" y="511"/>
                  </a:cubicBezTo>
                  <a:cubicBezTo>
                    <a:pt x="220" y="511"/>
                    <a:pt x="220" y="511"/>
                    <a:pt x="220" y="511"/>
                  </a:cubicBezTo>
                  <a:cubicBezTo>
                    <a:pt x="220" y="511"/>
                    <a:pt x="220" y="511"/>
                    <a:pt x="220" y="511"/>
                  </a:cubicBezTo>
                  <a:close/>
                  <a:moveTo>
                    <a:pt x="223" y="513"/>
                  </a:moveTo>
                  <a:cubicBezTo>
                    <a:pt x="223" y="513"/>
                    <a:pt x="223" y="513"/>
                    <a:pt x="223" y="513"/>
                  </a:cubicBezTo>
                  <a:cubicBezTo>
                    <a:pt x="223" y="513"/>
                    <a:pt x="223" y="513"/>
                    <a:pt x="223" y="513"/>
                  </a:cubicBezTo>
                  <a:cubicBezTo>
                    <a:pt x="224" y="512"/>
                    <a:pt x="224" y="511"/>
                    <a:pt x="224" y="510"/>
                  </a:cubicBezTo>
                  <a:cubicBezTo>
                    <a:pt x="224" y="510"/>
                    <a:pt x="224" y="510"/>
                    <a:pt x="223" y="513"/>
                  </a:cubicBezTo>
                  <a:close/>
                  <a:moveTo>
                    <a:pt x="194" y="490"/>
                  </a:moveTo>
                  <a:cubicBezTo>
                    <a:pt x="194" y="490"/>
                    <a:pt x="194" y="490"/>
                    <a:pt x="194" y="490"/>
                  </a:cubicBezTo>
                  <a:cubicBezTo>
                    <a:pt x="195" y="490"/>
                    <a:pt x="195" y="490"/>
                    <a:pt x="195" y="490"/>
                  </a:cubicBezTo>
                  <a:cubicBezTo>
                    <a:pt x="195" y="490"/>
                    <a:pt x="195" y="490"/>
                    <a:pt x="194" y="490"/>
                  </a:cubicBezTo>
                  <a:cubicBezTo>
                    <a:pt x="194" y="490"/>
                    <a:pt x="194" y="490"/>
                    <a:pt x="194" y="490"/>
                  </a:cubicBezTo>
                  <a:close/>
                  <a:moveTo>
                    <a:pt x="201" y="495"/>
                  </a:moveTo>
                  <a:cubicBezTo>
                    <a:pt x="201" y="495"/>
                    <a:pt x="201" y="495"/>
                    <a:pt x="201" y="495"/>
                  </a:cubicBezTo>
                  <a:cubicBezTo>
                    <a:pt x="201" y="495"/>
                    <a:pt x="202" y="495"/>
                    <a:pt x="202" y="496"/>
                  </a:cubicBezTo>
                  <a:cubicBezTo>
                    <a:pt x="202" y="495"/>
                    <a:pt x="202" y="495"/>
                    <a:pt x="202" y="495"/>
                  </a:cubicBezTo>
                  <a:cubicBezTo>
                    <a:pt x="202" y="495"/>
                    <a:pt x="202" y="495"/>
                    <a:pt x="201" y="495"/>
                  </a:cubicBezTo>
                  <a:cubicBezTo>
                    <a:pt x="201" y="495"/>
                    <a:pt x="201" y="495"/>
                    <a:pt x="201" y="495"/>
                  </a:cubicBezTo>
                  <a:close/>
                  <a:moveTo>
                    <a:pt x="207" y="500"/>
                  </a:moveTo>
                  <a:cubicBezTo>
                    <a:pt x="207" y="500"/>
                    <a:pt x="208" y="500"/>
                    <a:pt x="208" y="500"/>
                  </a:cubicBezTo>
                  <a:cubicBezTo>
                    <a:pt x="208" y="500"/>
                    <a:pt x="208" y="500"/>
                    <a:pt x="208" y="500"/>
                  </a:cubicBezTo>
                  <a:cubicBezTo>
                    <a:pt x="208" y="499"/>
                    <a:pt x="208" y="499"/>
                    <a:pt x="208" y="499"/>
                  </a:cubicBezTo>
                  <a:cubicBezTo>
                    <a:pt x="207" y="500"/>
                    <a:pt x="207" y="500"/>
                    <a:pt x="207" y="500"/>
                  </a:cubicBezTo>
                  <a:close/>
                  <a:moveTo>
                    <a:pt x="238" y="523"/>
                  </a:moveTo>
                  <a:cubicBezTo>
                    <a:pt x="238" y="523"/>
                    <a:pt x="238" y="523"/>
                    <a:pt x="238" y="523"/>
                  </a:cubicBezTo>
                  <a:cubicBezTo>
                    <a:pt x="238" y="523"/>
                    <a:pt x="238" y="523"/>
                    <a:pt x="238" y="523"/>
                  </a:cubicBezTo>
                  <a:cubicBezTo>
                    <a:pt x="238" y="523"/>
                    <a:pt x="238" y="523"/>
                    <a:pt x="238" y="523"/>
                  </a:cubicBezTo>
                  <a:cubicBezTo>
                    <a:pt x="238" y="522"/>
                    <a:pt x="238" y="522"/>
                    <a:pt x="238" y="522"/>
                  </a:cubicBezTo>
                  <a:cubicBezTo>
                    <a:pt x="238" y="523"/>
                    <a:pt x="238" y="523"/>
                    <a:pt x="238" y="523"/>
                  </a:cubicBezTo>
                  <a:close/>
                  <a:moveTo>
                    <a:pt x="201" y="493"/>
                  </a:moveTo>
                  <a:cubicBezTo>
                    <a:pt x="201" y="493"/>
                    <a:pt x="201" y="493"/>
                    <a:pt x="201" y="493"/>
                  </a:cubicBezTo>
                  <a:cubicBezTo>
                    <a:pt x="201" y="493"/>
                    <a:pt x="201" y="493"/>
                    <a:pt x="201" y="493"/>
                  </a:cubicBezTo>
                  <a:cubicBezTo>
                    <a:pt x="201" y="493"/>
                    <a:pt x="202" y="493"/>
                    <a:pt x="202" y="493"/>
                  </a:cubicBezTo>
                  <a:cubicBezTo>
                    <a:pt x="201" y="493"/>
                    <a:pt x="201" y="493"/>
                    <a:pt x="201" y="493"/>
                  </a:cubicBezTo>
                  <a:cubicBezTo>
                    <a:pt x="201" y="493"/>
                    <a:pt x="201" y="493"/>
                    <a:pt x="201" y="493"/>
                  </a:cubicBezTo>
                  <a:close/>
                  <a:moveTo>
                    <a:pt x="239" y="522"/>
                  </a:moveTo>
                  <a:cubicBezTo>
                    <a:pt x="239" y="522"/>
                    <a:pt x="239" y="522"/>
                    <a:pt x="239" y="522"/>
                  </a:cubicBezTo>
                  <a:cubicBezTo>
                    <a:pt x="239" y="522"/>
                    <a:pt x="240" y="522"/>
                    <a:pt x="240" y="522"/>
                  </a:cubicBezTo>
                  <a:cubicBezTo>
                    <a:pt x="240" y="522"/>
                    <a:pt x="240" y="522"/>
                    <a:pt x="239" y="521"/>
                  </a:cubicBezTo>
                  <a:cubicBezTo>
                    <a:pt x="239" y="522"/>
                    <a:pt x="239" y="522"/>
                    <a:pt x="239" y="522"/>
                  </a:cubicBezTo>
                  <a:close/>
                  <a:moveTo>
                    <a:pt x="206" y="495"/>
                  </a:moveTo>
                  <a:cubicBezTo>
                    <a:pt x="206" y="495"/>
                    <a:pt x="206" y="495"/>
                    <a:pt x="206" y="495"/>
                  </a:cubicBezTo>
                  <a:cubicBezTo>
                    <a:pt x="206" y="495"/>
                    <a:pt x="207" y="495"/>
                    <a:pt x="207" y="495"/>
                  </a:cubicBezTo>
                  <a:cubicBezTo>
                    <a:pt x="207" y="495"/>
                    <a:pt x="207" y="495"/>
                    <a:pt x="207" y="495"/>
                  </a:cubicBezTo>
                  <a:cubicBezTo>
                    <a:pt x="207" y="494"/>
                    <a:pt x="207" y="494"/>
                    <a:pt x="206" y="494"/>
                  </a:cubicBezTo>
                  <a:cubicBezTo>
                    <a:pt x="206" y="494"/>
                    <a:pt x="206" y="495"/>
                    <a:pt x="206" y="495"/>
                  </a:cubicBezTo>
                  <a:close/>
                  <a:moveTo>
                    <a:pt x="240" y="520"/>
                  </a:moveTo>
                  <a:cubicBezTo>
                    <a:pt x="240" y="520"/>
                    <a:pt x="240" y="520"/>
                    <a:pt x="240" y="520"/>
                  </a:cubicBezTo>
                  <a:cubicBezTo>
                    <a:pt x="240" y="520"/>
                    <a:pt x="240" y="520"/>
                    <a:pt x="240" y="521"/>
                  </a:cubicBezTo>
                  <a:cubicBezTo>
                    <a:pt x="240" y="520"/>
                    <a:pt x="240" y="520"/>
                    <a:pt x="240" y="520"/>
                  </a:cubicBezTo>
                  <a:cubicBezTo>
                    <a:pt x="240" y="520"/>
                    <a:pt x="240" y="520"/>
                    <a:pt x="240" y="520"/>
                  </a:cubicBezTo>
                  <a:cubicBezTo>
                    <a:pt x="240" y="520"/>
                    <a:pt x="240" y="520"/>
                    <a:pt x="240" y="520"/>
                  </a:cubicBezTo>
                  <a:close/>
                  <a:moveTo>
                    <a:pt x="220" y="504"/>
                  </a:moveTo>
                  <a:cubicBezTo>
                    <a:pt x="220" y="504"/>
                    <a:pt x="220" y="504"/>
                    <a:pt x="220" y="504"/>
                  </a:cubicBezTo>
                  <a:cubicBezTo>
                    <a:pt x="220" y="504"/>
                    <a:pt x="220" y="505"/>
                    <a:pt x="221" y="505"/>
                  </a:cubicBezTo>
                  <a:cubicBezTo>
                    <a:pt x="221" y="504"/>
                    <a:pt x="221" y="504"/>
                    <a:pt x="221" y="503"/>
                  </a:cubicBezTo>
                  <a:cubicBezTo>
                    <a:pt x="221" y="503"/>
                    <a:pt x="221" y="503"/>
                    <a:pt x="221" y="503"/>
                  </a:cubicBezTo>
                  <a:cubicBezTo>
                    <a:pt x="220" y="503"/>
                    <a:pt x="220" y="504"/>
                    <a:pt x="220" y="504"/>
                  </a:cubicBezTo>
                  <a:close/>
                  <a:moveTo>
                    <a:pt x="209" y="493"/>
                  </a:moveTo>
                  <a:cubicBezTo>
                    <a:pt x="209" y="493"/>
                    <a:pt x="209" y="493"/>
                    <a:pt x="209" y="493"/>
                  </a:cubicBezTo>
                  <a:cubicBezTo>
                    <a:pt x="209" y="493"/>
                    <a:pt x="209" y="493"/>
                    <a:pt x="209" y="494"/>
                  </a:cubicBezTo>
                  <a:cubicBezTo>
                    <a:pt x="209" y="493"/>
                    <a:pt x="209" y="493"/>
                    <a:pt x="210" y="493"/>
                  </a:cubicBezTo>
                  <a:cubicBezTo>
                    <a:pt x="209" y="493"/>
                    <a:pt x="209" y="493"/>
                    <a:pt x="209" y="493"/>
                  </a:cubicBezTo>
                  <a:cubicBezTo>
                    <a:pt x="209" y="493"/>
                    <a:pt x="209" y="493"/>
                    <a:pt x="209" y="493"/>
                  </a:cubicBezTo>
                  <a:close/>
                  <a:moveTo>
                    <a:pt x="228" y="506"/>
                  </a:moveTo>
                  <a:cubicBezTo>
                    <a:pt x="228" y="506"/>
                    <a:pt x="228" y="506"/>
                    <a:pt x="228" y="506"/>
                  </a:cubicBezTo>
                  <a:cubicBezTo>
                    <a:pt x="228" y="506"/>
                    <a:pt x="228" y="506"/>
                    <a:pt x="229" y="506"/>
                  </a:cubicBezTo>
                  <a:cubicBezTo>
                    <a:pt x="229" y="506"/>
                    <a:pt x="229" y="506"/>
                    <a:pt x="229" y="506"/>
                  </a:cubicBezTo>
                  <a:cubicBezTo>
                    <a:pt x="229" y="506"/>
                    <a:pt x="229" y="505"/>
                    <a:pt x="228" y="505"/>
                  </a:cubicBezTo>
                  <a:cubicBezTo>
                    <a:pt x="228" y="505"/>
                    <a:pt x="228" y="506"/>
                    <a:pt x="228" y="506"/>
                  </a:cubicBezTo>
                  <a:close/>
                  <a:moveTo>
                    <a:pt x="149" y="540"/>
                  </a:moveTo>
                  <a:cubicBezTo>
                    <a:pt x="149" y="540"/>
                    <a:pt x="149" y="540"/>
                    <a:pt x="149" y="540"/>
                  </a:cubicBezTo>
                  <a:cubicBezTo>
                    <a:pt x="149" y="540"/>
                    <a:pt x="149" y="540"/>
                    <a:pt x="150" y="540"/>
                  </a:cubicBezTo>
                  <a:cubicBezTo>
                    <a:pt x="150" y="540"/>
                    <a:pt x="150" y="540"/>
                    <a:pt x="150" y="540"/>
                  </a:cubicBezTo>
                  <a:cubicBezTo>
                    <a:pt x="150" y="540"/>
                    <a:pt x="149" y="540"/>
                    <a:pt x="149" y="540"/>
                  </a:cubicBezTo>
                  <a:cubicBezTo>
                    <a:pt x="149" y="540"/>
                    <a:pt x="149" y="540"/>
                    <a:pt x="149" y="540"/>
                  </a:cubicBezTo>
                  <a:close/>
                  <a:moveTo>
                    <a:pt x="187" y="479"/>
                  </a:moveTo>
                  <a:cubicBezTo>
                    <a:pt x="187" y="479"/>
                    <a:pt x="187" y="479"/>
                    <a:pt x="187" y="479"/>
                  </a:cubicBezTo>
                  <a:cubicBezTo>
                    <a:pt x="187" y="479"/>
                    <a:pt x="187" y="479"/>
                    <a:pt x="187" y="479"/>
                  </a:cubicBezTo>
                  <a:cubicBezTo>
                    <a:pt x="187" y="479"/>
                    <a:pt x="187" y="479"/>
                    <a:pt x="188" y="479"/>
                  </a:cubicBezTo>
                  <a:cubicBezTo>
                    <a:pt x="187" y="479"/>
                    <a:pt x="187" y="479"/>
                    <a:pt x="187" y="479"/>
                  </a:cubicBezTo>
                  <a:cubicBezTo>
                    <a:pt x="187" y="479"/>
                    <a:pt x="187" y="479"/>
                    <a:pt x="187" y="479"/>
                  </a:cubicBezTo>
                  <a:close/>
                  <a:moveTo>
                    <a:pt x="190" y="470"/>
                  </a:moveTo>
                  <a:cubicBezTo>
                    <a:pt x="190" y="470"/>
                    <a:pt x="190" y="470"/>
                    <a:pt x="190" y="470"/>
                  </a:cubicBezTo>
                  <a:cubicBezTo>
                    <a:pt x="191" y="470"/>
                    <a:pt x="192" y="471"/>
                    <a:pt x="193" y="471"/>
                  </a:cubicBezTo>
                  <a:cubicBezTo>
                    <a:pt x="193" y="470"/>
                    <a:pt x="193" y="469"/>
                    <a:pt x="194" y="468"/>
                  </a:cubicBezTo>
                  <a:cubicBezTo>
                    <a:pt x="193" y="468"/>
                    <a:pt x="192" y="468"/>
                    <a:pt x="191" y="468"/>
                  </a:cubicBezTo>
                  <a:cubicBezTo>
                    <a:pt x="191" y="469"/>
                    <a:pt x="190" y="469"/>
                    <a:pt x="190" y="470"/>
                  </a:cubicBezTo>
                  <a:close/>
                  <a:moveTo>
                    <a:pt x="193" y="459"/>
                  </a:moveTo>
                  <a:cubicBezTo>
                    <a:pt x="193" y="459"/>
                    <a:pt x="193" y="459"/>
                    <a:pt x="193" y="459"/>
                  </a:cubicBezTo>
                  <a:cubicBezTo>
                    <a:pt x="194" y="460"/>
                    <a:pt x="196" y="461"/>
                    <a:pt x="197" y="461"/>
                  </a:cubicBezTo>
                  <a:cubicBezTo>
                    <a:pt x="197" y="460"/>
                    <a:pt x="198" y="459"/>
                    <a:pt x="198" y="458"/>
                  </a:cubicBezTo>
                  <a:cubicBezTo>
                    <a:pt x="197" y="457"/>
                    <a:pt x="195" y="457"/>
                    <a:pt x="194" y="457"/>
                  </a:cubicBezTo>
                  <a:cubicBezTo>
                    <a:pt x="194" y="458"/>
                    <a:pt x="193" y="459"/>
                    <a:pt x="193" y="459"/>
                  </a:cubicBezTo>
                  <a:close/>
                  <a:moveTo>
                    <a:pt x="195" y="454"/>
                  </a:moveTo>
                  <a:cubicBezTo>
                    <a:pt x="195" y="454"/>
                    <a:pt x="195" y="454"/>
                    <a:pt x="195" y="454"/>
                  </a:cubicBezTo>
                  <a:cubicBezTo>
                    <a:pt x="195" y="455"/>
                    <a:pt x="196" y="455"/>
                    <a:pt x="197" y="455"/>
                  </a:cubicBezTo>
                  <a:cubicBezTo>
                    <a:pt x="197" y="454"/>
                    <a:pt x="197" y="454"/>
                    <a:pt x="198" y="453"/>
                  </a:cubicBezTo>
                  <a:cubicBezTo>
                    <a:pt x="197" y="453"/>
                    <a:pt x="196" y="453"/>
                    <a:pt x="195" y="453"/>
                  </a:cubicBezTo>
                  <a:cubicBezTo>
                    <a:pt x="195" y="453"/>
                    <a:pt x="195" y="454"/>
                    <a:pt x="195" y="454"/>
                  </a:cubicBezTo>
                  <a:close/>
                  <a:moveTo>
                    <a:pt x="216" y="375"/>
                  </a:moveTo>
                  <a:cubicBezTo>
                    <a:pt x="216" y="375"/>
                    <a:pt x="216" y="375"/>
                    <a:pt x="216" y="375"/>
                  </a:cubicBezTo>
                  <a:cubicBezTo>
                    <a:pt x="216" y="375"/>
                    <a:pt x="216" y="375"/>
                    <a:pt x="217" y="375"/>
                  </a:cubicBezTo>
                  <a:cubicBezTo>
                    <a:pt x="217" y="375"/>
                    <a:pt x="217" y="375"/>
                    <a:pt x="217" y="374"/>
                  </a:cubicBezTo>
                  <a:cubicBezTo>
                    <a:pt x="217" y="374"/>
                    <a:pt x="216" y="374"/>
                    <a:pt x="216" y="374"/>
                  </a:cubicBezTo>
                  <a:cubicBezTo>
                    <a:pt x="216" y="374"/>
                    <a:pt x="216" y="374"/>
                    <a:pt x="216" y="375"/>
                  </a:cubicBezTo>
                  <a:close/>
                  <a:moveTo>
                    <a:pt x="192" y="474"/>
                  </a:moveTo>
                  <a:cubicBezTo>
                    <a:pt x="192" y="474"/>
                    <a:pt x="192" y="474"/>
                    <a:pt x="192" y="474"/>
                  </a:cubicBezTo>
                  <a:cubicBezTo>
                    <a:pt x="192" y="474"/>
                    <a:pt x="193" y="474"/>
                    <a:pt x="193" y="474"/>
                  </a:cubicBezTo>
                  <a:cubicBezTo>
                    <a:pt x="193" y="474"/>
                    <a:pt x="193" y="473"/>
                    <a:pt x="193" y="473"/>
                  </a:cubicBezTo>
                  <a:cubicBezTo>
                    <a:pt x="193" y="473"/>
                    <a:pt x="192" y="472"/>
                    <a:pt x="192" y="472"/>
                  </a:cubicBezTo>
                  <a:cubicBezTo>
                    <a:pt x="192" y="473"/>
                    <a:pt x="192" y="473"/>
                    <a:pt x="192" y="474"/>
                  </a:cubicBezTo>
                  <a:close/>
                  <a:moveTo>
                    <a:pt x="180" y="528"/>
                  </a:moveTo>
                  <a:cubicBezTo>
                    <a:pt x="180" y="528"/>
                    <a:pt x="180" y="528"/>
                    <a:pt x="180" y="528"/>
                  </a:cubicBezTo>
                  <a:cubicBezTo>
                    <a:pt x="181" y="528"/>
                    <a:pt x="182" y="528"/>
                    <a:pt x="183" y="528"/>
                  </a:cubicBezTo>
                  <a:cubicBezTo>
                    <a:pt x="183" y="527"/>
                    <a:pt x="184" y="527"/>
                    <a:pt x="184" y="526"/>
                  </a:cubicBezTo>
                  <a:cubicBezTo>
                    <a:pt x="183" y="526"/>
                    <a:pt x="182" y="526"/>
                    <a:pt x="182" y="525"/>
                  </a:cubicBezTo>
                  <a:cubicBezTo>
                    <a:pt x="181" y="526"/>
                    <a:pt x="181" y="527"/>
                    <a:pt x="180" y="528"/>
                  </a:cubicBezTo>
                  <a:close/>
                  <a:moveTo>
                    <a:pt x="181" y="525"/>
                  </a:moveTo>
                  <a:cubicBezTo>
                    <a:pt x="181" y="525"/>
                    <a:pt x="181" y="525"/>
                    <a:pt x="181" y="525"/>
                  </a:cubicBezTo>
                  <a:cubicBezTo>
                    <a:pt x="182" y="525"/>
                    <a:pt x="182" y="525"/>
                    <a:pt x="182" y="525"/>
                  </a:cubicBezTo>
                  <a:cubicBezTo>
                    <a:pt x="182" y="522"/>
                    <a:pt x="182" y="522"/>
                    <a:pt x="182" y="522"/>
                  </a:cubicBezTo>
                  <a:cubicBezTo>
                    <a:pt x="182" y="523"/>
                    <a:pt x="181" y="524"/>
                    <a:pt x="181" y="525"/>
                  </a:cubicBezTo>
                  <a:close/>
                  <a:moveTo>
                    <a:pt x="208" y="421"/>
                  </a:moveTo>
                  <a:cubicBezTo>
                    <a:pt x="208" y="421"/>
                    <a:pt x="208" y="421"/>
                    <a:pt x="208" y="421"/>
                  </a:cubicBezTo>
                  <a:cubicBezTo>
                    <a:pt x="209" y="421"/>
                    <a:pt x="209" y="421"/>
                    <a:pt x="209" y="421"/>
                  </a:cubicBezTo>
                  <a:cubicBezTo>
                    <a:pt x="209" y="420"/>
                    <a:pt x="209" y="420"/>
                    <a:pt x="209" y="419"/>
                  </a:cubicBezTo>
                  <a:cubicBezTo>
                    <a:pt x="209" y="419"/>
                    <a:pt x="209" y="419"/>
                    <a:pt x="209" y="419"/>
                  </a:cubicBezTo>
                  <a:cubicBezTo>
                    <a:pt x="209" y="420"/>
                    <a:pt x="208" y="420"/>
                    <a:pt x="208" y="421"/>
                  </a:cubicBezTo>
                  <a:close/>
                  <a:moveTo>
                    <a:pt x="212" y="409"/>
                  </a:moveTo>
                  <a:cubicBezTo>
                    <a:pt x="212" y="409"/>
                    <a:pt x="212" y="409"/>
                    <a:pt x="212" y="409"/>
                  </a:cubicBezTo>
                  <a:cubicBezTo>
                    <a:pt x="212" y="409"/>
                    <a:pt x="213" y="409"/>
                    <a:pt x="213" y="410"/>
                  </a:cubicBezTo>
                  <a:cubicBezTo>
                    <a:pt x="214" y="409"/>
                    <a:pt x="214" y="408"/>
                    <a:pt x="214" y="408"/>
                  </a:cubicBezTo>
                  <a:cubicBezTo>
                    <a:pt x="213" y="408"/>
                    <a:pt x="213" y="407"/>
                    <a:pt x="212" y="407"/>
                  </a:cubicBezTo>
                  <a:cubicBezTo>
                    <a:pt x="212" y="408"/>
                    <a:pt x="212" y="409"/>
                    <a:pt x="212" y="409"/>
                  </a:cubicBezTo>
                  <a:close/>
                  <a:moveTo>
                    <a:pt x="203" y="445"/>
                  </a:moveTo>
                  <a:cubicBezTo>
                    <a:pt x="203" y="445"/>
                    <a:pt x="203" y="445"/>
                    <a:pt x="203" y="445"/>
                  </a:cubicBezTo>
                  <a:cubicBezTo>
                    <a:pt x="204" y="445"/>
                    <a:pt x="204" y="445"/>
                    <a:pt x="205" y="445"/>
                  </a:cubicBezTo>
                  <a:cubicBezTo>
                    <a:pt x="205" y="445"/>
                    <a:pt x="205" y="445"/>
                    <a:pt x="205" y="444"/>
                  </a:cubicBezTo>
                  <a:cubicBezTo>
                    <a:pt x="204" y="444"/>
                    <a:pt x="204" y="444"/>
                    <a:pt x="204" y="444"/>
                  </a:cubicBezTo>
                  <a:cubicBezTo>
                    <a:pt x="204" y="444"/>
                    <a:pt x="204" y="444"/>
                    <a:pt x="203" y="445"/>
                  </a:cubicBezTo>
                  <a:close/>
                  <a:moveTo>
                    <a:pt x="215" y="401"/>
                  </a:moveTo>
                  <a:cubicBezTo>
                    <a:pt x="215" y="401"/>
                    <a:pt x="215" y="401"/>
                    <a:pt x="215" y="401"/>
                  </a:cubicBezTo>
                  <a:cubicBezTo>
                    <a:pt x="216" y="404"/>
                    <a:pt x="215" y="404"/>
                    <a:pt x="218" y="406"/>
                  </a:cubicBezTo>
                  <a:cubicBezTo>
                    <a:pt x="218" y="405"/>
                    <a:pt x="218" y="405"/>
                    <a:pt x="218" y="404"/>
                  </a:cubicBezTo>
                  <a:cubicBezTo>
                    <a:pt x="218" y="404"/>
                    <a:pt x="218" y="404"/>
                    <a:pt x="217" y="404"/>
                  </a:cubicBezTo>
                  <a:cubicBezTo>
                    <a:pt x="217" y="403"/>
                    <a:pt x="218" y="402"/>
                    <a:pt x="218" y="402"/>
                  </a:cubicBezTo>
                  <a:cubicBezTo>
                    <a:pt x="217" y="401"/>
                    <a:pt x="216" y="401"/>
                    <a:pt x="215" y="400"/>
                  </a:cubicBezTo>
                  <a:cubicBezTo>
                    <a:pt x="215" y="401"/>
                    <a:pt x="215" y="401"/>
                    <a:pt x="215" y="401"/>
                  </a:cubicBezTo>
                  <a:close/>
                  <a:moveTo>
                    <a:pt x="210" y="422"/>
                  </a:moveTo>
                  <a:cubicBezTo>
                    <a:pt x="210" y="422"/>
                    <a:pt x="210" y="422"/>
                    <a:pt x="210" y="422"/>
                  </a:cubicBezTo>
                  <a:cubicBezTo>
                    <a:pt x="211" y="422"/>
                    <a:pt x="211" y="422"/>
                    <a:pt x="212" y="422"/>
                  </a:cubicBezTo>
                  <a:cubicBezTo>
                    <a:pt x="212" y="422"/>
                    <a:pt x="212" y="421"/>
                    <a:pt x="212" y="421"/>
                  </a:cubicBezTo>
                  <a:cubicBezTo>
                    <a:pt x="212" y="421"/>
                    <a:pt x="211" y="421"/>
                    <a:pt x="210" y="420"/>
                  </a:cubicBezTo>
                  <a:cubicBezTo>
                    <a:pt x="210" y="421"/>
                    <a:pt x="210" y="421"/>
                    <a:pt x="210" y="422"/>
                  </a:cubicBezTo>
                  <a:close/>
                  <a:moveTo>
                    <a:pt x="197" y="478"/>
                  </a:moveTo>
                  <a:cubicBezTo>
                    <a:pt x="197" y="478"/>
                    <a:pt x="197" y="478"/>
                    <a:pt x="197" y="478"/>
                  </a:cubicBezTo>
                  <a:cubicBezTo>
                    <a:pt x="197" y="478"/>
                    <a:pt x="198" y="479"/>
                    <a:pt x="199" y="479"/>
                  </a:cubicBezTo>
                  <a:cubicBezTo>
                    <a:pt x="199" y="479"/>
                    <a:pt x="199" y="478"/>
                    <a:pt x="199" y="478"/>
                  </a:cubicBezTo>
                  <a:cubicBezTo>
                    <a:pt x="198" y="478"/>
                    <a:pt x="198" y="478"/>
                    <a:pt x="197" y="478"/>
                  </a:cubicBezTo>
                  <a:close/>
                  <a:moveTo>
                    <a:pt x="200" y="466"/>
                  </a:moveTo>
                  <a:cubicBezTo>
                    <a:pt x="200" y="466"/>
                    <a:pt x="200" y="466"/>
                    <a:pt x="200" y="466"/>
                  </a:cubicBezTo>
                  <a:cubicBezTo>
                    <a:pt x="201" y="466"/>
                    <a:pt x="201" y="467"/>
                    <a:pt x="202" y="467"/>
                  </a:cubicBezTo>
                  <a:cubicBezTo>
                    <a:pt x="202" y="466"/>
                    <a:pt x="202" y="465"/>
                    <a:pt x="203" y="464"/>
                  </a:cubicBezTo>
                  <a:cubicBezTo>
                    <a:pt x="202" y="464"/>
                    <a:pt x="201" y="464"/>
                    <a:pt x="201" y="463"/>
                  </a:cubicBezTo>
                  <a:cubicBezTo>
                    <a:pt x="201" y="464"/>
                    <a:pt x="201" y="465"/>
                    <a:pt x="200" y="466"/>
                  </a:cubicBezTo>
                  <a:close/>
                  <a:moveTo>
                    <a:pt x="201" y="462"/>
                  </a:moveTo>
                  <a:cubicBezTo>
                    <a:pt x="201" y="462"/>
                    <a:pt x="201" y="462"/>
                    <a:pt x="201" y="462"/>
                  </a:cubicBezTo>
                  <a:cubicBezTo>
                    <a:pt x="204" y="463"/>
                    <a:pt x="204" y="462"/>
                    <a:pt x="206" y="463"/>
                  </a:cubicBezTo>
                  <a:cubicBezTo>
                    <a:pt x="206" y="463"/>
                    <a:pt x="206" y="463"/>
                    <a:pt x="204" y="468"/>
                  </a:cubicBezTo>
                  <a:cubicBezTo>
                    <a:pt x="205" y="468"/>
                    <a:pt x="205" y="468"/>
                    <a:pt x="206" y="468"/>
                  </a:cubicBezTo>
                  <a:cubicBezTo>
                    <a:pt x="208" y="463"/>
                    <a:pt x="208" y="463"/>
                    <a:pt x="208" y="462"/>
                  </a:cubicBezTo>
                  <a:cubicBezTo>
                    <a:pt x="206" y="460"/>
                    <a:pt x="205" y="460"/>
                    <a:pt x="202" y="460"/>
                  </a:cubicBezTo>
                  <a:cubicBezTo>
                    <a:pt x="202" y="461"/>
                    <a:pt x="201" y="462"/>
                    <a:pt x="201" y="462"/>
                  </a:cubicBezTo>
                  <a:close/>
                  <a:moveTo>
                    <a:pt x="207" y="439"/>
                  </a:moveTo>
                  <a:cubicBezTo>
                    <a:pt x="207" y="439"/>
                    <a:pt x="207" y="439"/>
                    <a:pt x="207" y="439"/>
                  </a:cubicBezTo>
                  <a:cubicBezTo>
                    <a:pt x="207" y="439"/>
                    <a:pt x="207" y="439"/>
                    <a:pt x="207" y="440"/>
                  </a:cubicBezTo>
                  <a:cubicBezTo>
                    <a:pt x="207" y="440"/>
                    <a:pt x="208" y="440"/>
                    <a:pt x="208" y="440"/>
                  </a:cubicBezTo>
                  <a:cubicBezTo>
                    <a:pt x="208" y="440"/>
                    <a:pt x="208" y="439"/>
                    <a:pt x="209" y="439"/>
                  </a:cubicBezTo>
                  <a:cubicBezTo>
                    <a:pt x="208" y="439"/>
                    <a:pt x="208" y="439"/>
                    <a:pt x="207" y="439"/>
                  </a:cubicBezTo>
                  <a:cubicBezTo>
                    <a:pt x="207" y="438"/>
                    <a:pt x="208" y="438"/>
                    <a:pt x="208" y="438"/>
                  </a:cubicBezTo>
                  <a:cubicBezTo>
                    <a:pt x="207" y="438"/>
                    <a:pt x="207" y="437"/>
                    <a:pt x="206" y="437"/>
                  </a:cubicBezTo>
                  <a:cubicBezTo>
                    <a:pt x="206" y="438"/>
                    <a:pt x="206" y="438"/>
                    <a:pt x="206" y="438"/>
                  </a:cubicBezTo>
                  <a:cubicBezTo>
                    <a:pt x="206" y="438"/>
                    <a:pt x="207" y="438"/>
                    <a:pt x="207" y="439"/>
                  </a:cubicBezTo>
                  <a:close/>
                  <a:moveTo>
                    <a:pt x="217" y="409"/>
                  </a:moveTo>
                  <a:cubicBezTo>
                    <a:pt x="217" y="409"/>
                    <a:pt x="217" y="409"/>
                    <a:pt x="217" y="409"/>
                  </a:cubicBezTo>
                  <a:cubicBezTo>
                    <a:pt x="217" y="409"/>
                    <a:pt x="217" y="409"/>
                    <a:pt x="218" y="409"/>
                  </a:cubicBezTo>
                  <a:cubicBezTo>
                    <a:pt x="218" y="409"/>
                    <a:pt x="218" y="408"/>
                    <a:pt x="218" y="408"/>
                  </a:cubicBezTo>
                  <a:cubicBezTo>
                    <a:pt x="218" y="408"/>
                    <a:pt x="218" y="408"/>
                    <a:pt x="217" y="408"/>
                  </a:cubicBezTo>
                  <a:cubicBezTo>
                    <a:pt x="217" y="408"/>
                    <a:pt x="217" y="408"/>
                    <a:pt x="217" y="409"/>
                  </a:cubicBezTo>
                  <a:close/>
                  <a:moveTo>
                    <a:pt x="200" y="479"/>
                  </a:moveTo>
                  <a:cubicBezTo>
                    <a:pt x="200" y="479"/>
                    <a:pt x="200" y="479"/>
                    <a:pt x="200" y="479"/>
                  </a:cubicBezTo>
                  <a:cubicBezTo>
                    <a:pt x="200" y="481"/>
                    <a:pt x="201" y="482"/>
                    <a:pt x="204" y="483"/>
                  </a:cubicBezTo>
                  <a:cubicBezTo>
                    <a:pt x="204" y="483"/>
                    <a:pt x="204" y="482"/>
                    <a:pt x="204" y="482"/>
                  </a:cubicBezTo>
                  <a:cubicBezTo>
                    <a:pt x="203" y="481"/>
                    <a:pt x="202" y="480"/>
                    <a:pt x="201" y="479"/>
                  </a:cubicBezTo>
                  <a:cubicBezTo>
                    <a:pt x="201" y="479"/>
                    <a:pt x="202" y="478"/>
                    <a:pt x="202" y="477"/>
                  </a:cubicBezTo>
                  <a:cubicBezTo>
                    <a:pt x="201" y="477"/>
                    <a:pt x="201" y="476"/>
                    <a:pt x="200" y="476"/>
                  </a:cubicBezTo>
                  <a:cubicBezTo>
                    <a:pt x="200" y="477"/>
                    <a:pt x="200" y="478"/>
                    <a:pt x="200" y="479"/>
                  </a:cubicBezTo>
                  <a:close/>
                  <a:moveTo>
                    <a:pt x="236" y="337"/>
                  </a:moveTo>
                  <a:cubicBezTo>
                    <a:pt x="236" y="337"/>
                    <a:pt x="236" y="337"/>
                    <a:pt x="236" y="337"/>
                  </a:cubicBezTo>
                  <a:cubicBezTo>
                    <a:pt x="237" y="337"/>
                    <a:pt x="237" y="337"/>
                    <a:pt x="238" y="337"/>
                  </a:cubicBezTo>
                  <a:cubicBezTo>
                    <a:pt x="238" y="337"/>
                    <a:pt x="238" y="337"/>
                    <a:pt x="238" y="337"/>
                  </a:cubicBezTo>
                  <a:cubicBezTo>
                    <a:pt x="237" y="337"/>
                    <a:pt x="237" y="336"/>
                    <a:pt x="237" y="336"/>
                  </a:cubicBezTo>
                  <a:cubicBezTo>
                    <a:pt x="237" y="336"/>
                    <a:pt x="236" y="337"/>
                    <a:pt x="236" y="337"/>
                  </a:cubicBezTo>
                  <a:close/>
                  <a:moveTo>
                    <a:pt x="197" y="492"/>
                  </a:moveTo>
                  <a:cubicBezTo>
                    <a:pt x="197" y="492"/>
                    <a:pt x="197" y="492"/>
                    <a:pt x="197" y="492"/>
                  </a:cubicBezTo>
                  <a:cubicBezTo>
                    <a:pt x="198" y="493"/>
                    <a:pt x="199" y="493"/>
                    <a:pt x="201" y="493"/>
                  </a:cubicBezTo>
                  <a:cubicBezTo>
                    <a:pt x="201" y="492"/>
                    <a:pt x="201" y="491"/>
                    <a:pt x="201" y="490"/>
                  </a:cubicBezTo>
                  <a:cubicBezTo>
                    <a:pt x="200" y="489"/>
                    <a:pt x="200" y="489"/>
                    <a:pt x="199" y="489"/>
                  </a:cubicBezTo>
                  <a:cubicBezTo>
                    <a:pt x="198" y="489"/>
                    <a:pt x="198" y="489"/>
                    <a:pt x="197" y="492"/>
                  </a:cubicBezTo>
                  <a:close/>
                  <a:moveTo>
                    <a:pt x="227" y="376"/>
                  </a:moveTo>
                  <a:cubicBezTo>
                    <a:pt x="227" y="376"/>
                    <a:pt x="227" y="376"/>
                    <a:pt x="227" y="376"/>
                  </a:cubicBezTo>
                  <a:cubicBezTo>
                    <a:pt x="227" y="376"/>
                    <a:pt x="228" y="377"/>
                    <a:pt x="228" y="377"/>
                  </a:cubicBezTo>
                  <a:cubicBezTo>
                    <a:pt x="228" y="377"/>
                    <a:pt x="228" y="376"/>
                    <a:pt x="228" y="376"/>
                  </a:cubicBezTo>
                  <a:cubicBezTo>
                    <a:pt x="228" y="376"/>
                    <a:pt x="228" y="376"/>
                    <a:pt x="227" y="376"/>
                  </a:cubicBezTo>
                  <a:cubicBezTo>
                    <a:pt x="227" y="376"/>
                    <a:pt x="227" y="376"/>
                    <a:pt x="227" y="376"/>
                  </a:cubicBezTo>
                  <a:close/>
                  <a:moveTo>
                    <a:pt x="207" y="455"/>
                  </a:moveTo>
                  <a:cubicBezTo>
                    <a:pt x="207" y="455"/>
                    <a:pt x="207" y="455"/>
                    <a:pt x="207" y="455"/>
                  </a:cubicBezTo>
                  <a:cubicBezTo>
                    <a:pt x="207" y="455"/>
                    <a:pt x="208" y="456"/>
                    <a:pt x="209" y="456"/>
                  </a:cubicBezTo>
                  <a:cubicBezTo>
                    <a:pt x="209" y="455"/>
                    <a:pt x="209" y="455"/>
                    <a:pt x="209" y="455"/>
                  </a:cubicBezTo>
                  <a:cubicBezTo>
                    <a:pt x="209" y="454"/>
                    <a:pt x="208" y="454"/>
                    <a:pt x="207" y="454"/>
                  </a:cubicBezTo>
                  <a:cubicBezTo>
                    <a:pt x="207" y="454"/>
                    <a:pt x="207" y="455"/>
                    <a:pt x="207" y="455"/>
                  </a:cubicBezTo>
                  <a:close/>
                  <a:moveTo>
                    <a:pt x="198" y="497"/>
                  </a:moveTo>
                  <a:cubicBezTo>
                    <a:pt x="200" y="497"/>
                    <a:pt x="200" y="497"/>
                    <a:pt x="200" y="497"/>
                  </a:cubicBezTo>
                  <a:cubicBezTo>
                    <a:pt x="200" y="497"/>
                    <a:pt x="200" y="497"/>
                    <a:pt x="200" y="496"/>
                  </a:cubicBezTo>
                  <a:cubicBezTo>
                    <a:pt x="199" y="496"/>
                    <a:pt x="199" y="496"/>
                    <a:pt x="199" y="496"/>
                  </a:cubicBezTo>
                  <a:cubicBezTo>
                    <a:pt x="199" y="497"/>
                    <a:pt x="199" y="497"/>
                    <a:pt x="199" y="497"/>
                  </a:cubicBezTo>
                  <a:cubicBezTo>
                    <a:pt x="198" y="496"/>
                    <a:pt x="198" y="496"/>
                    <a:pt x="198" y="496"/>
                  </a:cubicBezTo>
                  <a:cubicBezTo>
                    <a:pt x="198" y="497"/>
                    <a:pt x="198" y="497"/>
                    <a:pt x="198" y="497"/>
                  </a:cubicBezTo>
                  <a:cubicBezTo>
                    <a:pt x="198" y="497"/>
                    <a:pt x="198" y="497"/>
                    <a:pt x="198" y="497"/>
                  </a:cubicBezTo>
                  <a:cubicBezTo>
                    <a:pt x="198" y="497"/>
                    <a:pt x="198" y="497"/>
                    <a:pt x="198" y="497"/>
                  </a:cubicBezTo>
                  <a:close/>
                  <a:moveTo>
                    <a:pt x="209" y="457"/>
                  </a:moveTo>
                  <a:cubicBezTo>
                    <a:pt x="209" y="457"/>
                    <a:pt x="209" y="457"/>
                    <a:pt x="209" y="457"/>
                  </a:cubicBezTo>
                  <a:cubicBezTo>
                    <a:pt x="210" y="457"/>
                    <a:pt x="211" y="457"/>
                    <a:pt x="211" y="458"/>
                  </a:cubicBezTo>
                  <a:cubicBezTo>
                    <a:pt x="211" y="457"/>
                    <a:pt x="211" y="457"/>
                    <a:pt x="211" y="457"/>
                  </a:cubicBezTo>
                  <a:cubicBezTo>
                    <a:pt x="211" y="457"/>
                    <a:pt x="210" y="457"/>
                    <a:pt x="210" y="457"/>
                  </a:cubicBezTo>
                  <a:cubicBezTo>
                    <a:pt x="209" y="457"/>
                    <a:pt x="209" y="457"/>
                    <a:pt x="209" y="457"/>
                  </a:cubicBezTo>
                  <a:close/>
                  <a:moveTo>
                    <a:pt x="210" y="460"/>
                  </a:moveTo>
                  <a:cubicBezTo>
                    <a:pt x="210" y="460"/>
                    <a:pt x="210" y="460"/>
                    <a:pt x="210" y="460"/>
                  </a:cubicBezTo>
                  <a:cubicBezTo>
                    <a:pt x="210" y="460"/>
                    <a:pt x="211" y="460"/>
                    <a:pt x="212" y="461"/>
                  </a:cubicBezTo>
                  <a:cubicBezTo>
                    <a:pt x="212" y="460"/>
                    <a:pt x="212" y="460"/>
                    <a:pt x="212" y="459"/>
                  </a:cubicBezTo>
                  <a:cubicBezTo>
                    <a:pt x="211" y="459"/>
                    <a:pt x="211" y="459"/>
                    <a:pt x="210" y="459"/>
                  </a:cubicBezTo>
                  <a:cubicBezTo>
                    <a:pt x="210" y="459"/>
                    <a:pt x="210" y="460"/>
                    <a:pt x="210" y="460"/>
                  </a:cubicBezTo>
                  <a:close/>
                  <a:moveTo>
                    <a:pt x="205" y="482"/>
                  </a:moveTo>
                  <a:cubicBezTo>
                    <a:pt x="205" y="482"/>
                    <a:pt x="205" y="482"/>
                    <a:pt x="205" y="482"/>
                  </a:cubicBezTo>
                  <a:cubicBezTo>
                    <a:pt x="207" y="484"/>
                    <a:pt x="206" y="486"/>
                    <a:pt x="209" y="487"/>
                  </a:cubicBezTo>
                  <a:cubicBezTo>
                    <a:pt x="209" y="486"/>
                    <a:pt x="208" y="485"/>
                    <a:pt x="207" y="484"/>
                  </a:cubicBezTo>
                  <a:cubicBezTo>
                    <a:pt x="208" y="483"/>
                    <a:pt x="208" y="483"/>
                    <a:pt x="209" y="482"/>
                  </a:cubicBezTo>
                  <a:cubicBezTo>
                    <a:pt x="210" y="482"/>
                    <a:pt x="212" y="483"/>
                    <a:pt x="213" y="483"/>
                  </a:cubicBezTo>
                  <a:cubicBezTo>
                    <a:pt x="213" y="482"/>
                    <a:pt x="213" y="482"/>
                    <a:pt x="213" y="480"/>
                  </a:cubicBezTo>
                  <a:cubicBezTo>
                    <a:pt x="212" y="480"/>
                    <a:pt x="211" y="479"/>
                    <a:pt x="210" y="479"/>
                  </a:cubicBezTo>
                  <a:cubicBezTo>
                    <a:pt x="210" y="479"/>
                    <a:pt x="209" y="480"/>
                    <a:pt x="209" y="480"/>
                  </a:cubicBezTo>
                  <a:cubicBezTo>
                    <a:pt x="208" y="480"/>
                    <a:pt x="207" y="480"/>
                    <a:pt x="206" y="479"/>
                  </a:cubicBezTo>
                  <a:cubicBezTo>
                    <a:pt x="206" y="480"/>
                    <a:pt x="205" y="481"/>
                    <a:pt x="205" y="482"/>
                  </a:cubicBezTo>
                  <a:close/>
                  <a:moveTo>
                    <a:pt x="208" y="468"/>
                  </a:moveTo>
                  <a:cubicBezTo>
                    <a:pt x="208" y="468"/>
                    <a:pt x="208" y="468"/>
                    <a:pt x="208" y="468"/>
                  </a:cubicBezTo>
                  <a:cubicBezTo>
                    <a:pt x="209" y="468"/>
                    <a:pt x="209" y="468"/>
                    <a:pt x="210" y="468"/>
                  </a:cubicBezTo>
                  <a:cubicBezTo>
                    <a:pt x="210" y="468"/>
                    <a:pt x="210" y="468"/>
                    <a:pt x="210" y="468"/>
                  </a:cubicBezTo>
                  <a:cubicBezTo>
                    <a:pt x="209" y="467"/>
                    <a:pt x="209" y="467"/>
                    <a:pt x="208" y="467"/>
                  </a:cubicBezTo>
                  <a:cubicBezTo>
                    <a:pt x="208" y="468"/>
                    <a:pt x="208" y="468"/>
                    <a:pt x="208" y="468"/>
                  </a:cubicBezTo>
                  <a:close/>
                  <a:moveTo>
                    <a:pt x="224" y="409"/>
                  </a:moveTo>
                  <a:cubicBezTo>
                    <a:pt x="224" y="409"/>
                    <a:pt x="224" y="409"/>
                    <a:pt x="224" y="409"/>
                  </a:cubicBezTo>
                  <a:cubicBezTo>
                    <a:pt x="224" y="409"/>
                    <a:pt x="225" y="409"/>
                    <a:pt x="226" y="409"/>
                  </a:cubicBezTo>
                  <a:cubicBezTo>
                    <a:pt x="226" y="409"/>
                    <a:pt x="226" y="409"/>
                    <a:pt x="226" y="409"/>
                  </a:cubicBezTo>
                  <a:cubicBezTo>
                    <a:pt x="225" y="408"/>
                    <a:pt x="225" y="408"/>
                    <a:pt x="224" y="408"/>
                  </a:cubicBezTo>
                  <a:cubicBezTo>
                    <a:pt x="224" y="408"/>
                    <a:pt x="224" y="408"/>
                    <a:pt x="224" y="409"/>
                  </a:cubicBezTo>
                  <a:close/>
                  <a:moveTo>
                    <a:pt x="221" y="423"/>
                  </a:moveTo>
                  <a:cubicBezTo>
                    <a:pt x="221" y="423"/>
                    <a:pt x="221" y="423"/>
                    <a:pt x="221" y="423"/>
                  </a:cubicBezTo>
                  <a:cubicBezTo>
                    <a:pt x="221" y="424"/>
                    <a:pt x="221" y="424"/>
                    <a:pt x="221" y="425"/>
                  </a:cubicBezTo>
                  <a:cubicBezTo>
                    <a:pt x="223" y="425"/>
                    <a:pt x="224" y="425"/>
                    <a:pt x="226" y="426"/>
                  </a:cubicBezTo>
                  <a:cubicBezTo>
                    <a:pt x="227" y="423"/>
                    <a:pt x="228" y="422"/>
                    <a:pt x="227" y="419"/>
                  </a:cubicBezTo>
                  <a:cubicBezTo>
                    <a:pt x="224" y="419"/>
                    <a:pt x="224" y="419"/>
                    <a:pt x="222" y="419"/>
                  </a:cubicBezTo>
                  <a:cubicBezTo>
                    <a:pt x="222" y="421"/>
                    <a:pt x="221" y="422"/>
                    <a:pt x="221" y="423"/>
                  </a:cubicBezTo>
                  <a:close/>
                  <a:moveTo>
                    <a:pt x="208" y="474"/>
                  </a:moveTo>
                  <a:cubicBezTo>
                    <a:pt x="208" y="474"/>
                    <a:pt x="208" y="474"/>
                    <a:pt x="208" y="474"/>
                  </a:cubicBezTo>
                  <a:cubicBezTo>
                    <a:pt x="209" y="475"/>
                    <a:pt x="210" y="475"/>
                    <a:pt x="211" y="475"/>
                  </a:cubicBezTo>
                  <a:cubicBezTo>
                    <a:pt x="211" y="474"/>
                    <a:pt x="212" y="474"/>
                    <a:pt x="212" y="473"/>
                  </a:cubicBezTo>
                  <a:cubicBezTo>
                    <a:pt x="211" y="473"/>
                    <a:pt x="210" y="472"/>
                    <a:pt x="208" y="472"/>
                  </a:cubicBezTo>
                  <a:cubicBezTo>
                    <a:pt x="208" y="473"/>
                    <a:pt x="208" y="474"/>
                    <a:pt x="208" y="474"/>
                  </a:cubicBezTo>
                  <a:close/>
                  <a:moveTo>
                    <a:pt x="225" y="413"/>
                  </a:moveTo>
                  <a:cubicBezTo>
                    <a:pt x="225" y="413"/>
                    <a:pt x="225" y="413"/>
                    <a:pt x="225" y="413"/>
                  </a:cubicBezTo>
                  <a:cubicBezTo>
                    <a:pt x="227" y="413"/>
                    <a:pt x="227" y="415"/>
                    <a:pt x="227" y="415"/>
                  </a:cubicBezTo>
                  <a:cubicBezTo>
                    <a:pt x="228" y="414"/>
                    <a:pt x="228" y="413"/>
                    <a:pt x="228" y="412"/>
                  </a:cubicBezTo>
                  <a:cubicBezTo>
                    <a:pt x="227" y="412"/>
                    <a:pt x="227" y="412"/>
                    <a:pt x="226" y="411"/>
                  </a:cubicBezTo>
                  <a:cubicBezTo>
                    <a:pt x="226" y="412"/>
                    <a:pt x="225" y="412"/>
                    <a:pt x="225" y="413"/>
                  </a:cubicBezTo>
                  <a:close/>
                  <a:moveTo>
                    <a:pt x="212" y="465"/>
                  </a:moveTo>
                  <a:cubicBezTo>
                    <a:pt x="212" y="465"/>
                    <a:pt x="212" y="465"/>
                    <a:pt x="212" y="465"/>
                  </a:cubicBezTo>
                  <a:cubicBezTo>
                    <a:pt x="213" y="465"/>
                    <a:pt x="213" y="465"/>
                    <a:pt x="214" y="465"/>
                  </a:cubicBezTo>
                  <a:cubicBezTo>
                    <a:pt x="214" y="465"/>
                    <a:pt x="214" y="465"/>
                    <a:pt x="214" y="464"/>
                  </a:cubicBezTo>
                  <a:cubicBezTo>
                    <a:pt x="213" y="464"/>
                    <a:pt x="213" y="464"/>
                    <a:pt x="213" y="464"/>
                  </a:cubicBezTo>
                  <a:cubicBezTo>
                    <a:pt x="213" y="464"/>
                    <a:pt x="213" y="464"/>
                    <a:pt x="212" y="465"/>
                  </a:cubicBezTo>
                  <a:close/>
                  <a:moveTo>
                    <a:pt x="211" y="471"/>
                  </a:moveTo>
                  <a:cubicBezTo>
                    <a:pt x="211" y="471"/>
                    <a:pt x="211" y="471"/>
                    <a:pt x="211" y="471"/>
                  </a:cubicBezTo>
                  <a:cubicBezTo>
                    <a:pt x="212" y="471"/>
                    <a:pt x="213" y="471"/>
                    <a:pt x="214" y="472"/>
                  </a:cubicBezTo>
                  <a:cubicBezTo>
                    <a:pt x="214" y="472"/>
                    <a:pt x="214" y="471"/>
                    <a:pt x="214" y="471"/>
                  </a:cubicBezTo>
                  <a:cubicBezTo>
                    <a:pt x="215" y="471"/>
                    <a:pt x="216" y="471"/>
                    <a:pt x="216" y="471"/>
                  </a:cubicBezTo>
                  <a:cubicBezTo>
                    <a:pt x="216" y="471"/>
                    <a:pt x="216" y="470"/>
                    <a:pt x="216" y="470"/>
                  </a:cubicBezTo>
                  <a:cubicBezTo>
                    <a:pt x="215" y="470"/>
                    <a:pt x="214" y="469"/>
                    <a:pt x="212" y="469"/>
                  </a:cubicBezTo>
                  <a:cubicBezTo>
                    <a:pt x="212" y="469"/>
                    <a:pt x="212" y="470"/>
                    <a:pt x="211" y="471"/>
                  </a:cubicBezTo>
                  <a:close/>
                  <a:moveTo>
                    <a:pt x="216" y="452"/>
                  </a:moveTo>
                  <a:cubicBezTo>
                    <a:pt x="216" y="452"/>
                    <a:pt x="216" y="452"/>
                    <a:pt x="216" y="452"/>
                  </a:cubicBezTo>
                  <a:cubicBezTo>
                    <a:pt x="217" y="452"/>
                    <a:pt x="217" y="452"/>
                    <a:pt x="217" y="452"/>
                  </a:cubicBezTo>
                  <a:cubicBezTo>
                    <a:pt x="217" y="452"/>
                    <a:pt x="218" y="452"/>
                    <a:pt x="218" y="451"/>
                  </a:cubicBezTo>
                  <a:cubicBezTo>
                    <a:pt x="217" y="451"/>
                    <a:pt x="217" y="451"/>
                    <a:pt x="217" y="451"/>
                  </a:cubicBezTo>
                  <a:cubicBezTo>
                    <a:pt x="216" y="451"/>
                    <a:pt x="216" y="452"/>
                    <a:pt x="216" y="452"/>
                  </a:cubicBezTo>
                  <a:close/>
                  <a:moveTo>
                    <a:pt x="249" y="327"/>
                  </a:moveTo>
                  <a:cubicBezTo>
                    <a:pt x="249" y="327"/>
                    <a:pt x="249" y="327"/>
                    <a:pt x="249" y="327"/>
                  </a:cubicBezTo>
                  <a:cubicBezTo>
                    <a:pt x="249" y="327"/>
                    <a:pt x="250" y="327"/>
                    <a:pt x="251" y="327"/>
                  </a:cubicBezTo>
                  <a:cubicBezTo>
                    <a:pt x="251" y="327"/>
                    <a:pt x="251" y="327"/>
                    <a:pt x="251" y="327"/>
                  </a:cubicBezTo>
                  <a:cubicBezTo>
                    <a:pt x="250" y="327"/>
                    <a:pt x="250" y="326"/>
                    <a:pt x="249" y="326"/>
                  </a:cubicBezTo>
                  <a:cubicBezTo>
                    <a:pt x="249" y="327"/>
                    <a:pt x="249" y="327"/>
                    <a:pt x="249" y="327"/>
                  </a:cubicBezTo>
                  <a:close/>
                  <a:moveTo>
                    <a:pt x="222" y="431"/>
                  </a:moveTo>
                  <a:cubicBezTo>
                    <a:pt x="222" y="431"/>
                    <a:pt x="222" y="431"/>
                    <a:pt x="222" y="431"/>
                  </a:cubicBezTo>
                  <a:cubicBezTo>
                    <a:pt x="222" y="431"/>
                    <a:pt x="223" y="432"/>
                    <a:pt x="223" y="432"/>
                  </a:cubicBezTo>
                  <a:cubicBezTo>
                    <a:pt x="223" y="432"/>
                    <a:pt x="223" y="431"/>
                    <a:pt x="223" y="431"/>
                  </a:cubicBezTo>
                  <a:cubicBezTo>
                    <a:pt x="223" y="431"/>
                    <a:pt x="223" y="431"/>
                    <a:pt x="222" y="431"/>
                  </a:cubicBezTo>
                  <a:cubicBezTo>
                    <a:pt x="222" y="431"/>
                    <a:pt x="222" y="431"/>
                    <a:pt x="222" y="431"/>
                  </a:cubicBezTo>
                  <a:close/>
                  <a:moveTo>
                    <a:pt x="226" y="417"/>
                  </a:moveTo>
                  <a:cubicBezTo>
                    <a:pt x="226" y="417"/>
                    <a:pt x="226" y="417"/>
                    <a:pt x="226" y="417"/>
                  </a:cubicBezTo>
                  <a:cubicBezTo>
                    <a:pt x="227" y="417"/>
                    <a:pt x="227" y="418"/>
                    <a:pt x="228" y="418"/>
                  </a:cubicBezTo>
                  <a:cubicBezTo>
                    <a:pt x="228" y="418"/>
                    <a:pt x="228" y="417"/>
                    <a:pt x="228" y="417"/>
                  </a:cubicBezTo>
                  <a:cubicBezTo>
                    <a:pt x="227" y="417"/>
                    <a:pt x="227" y="417"/>
                    <a:pt x="226" y="417"/>
                  </a:cubicBezTo>
                  <a:cubicBezTo>
                    <a:pt x="226" y="417"/>
                    <a:pt x="226" y="417"/>
                    <a:pt x="226" y="417"/>
                  </a:cubicBezTo>
                  <a:close/>
                  <a:moveTo>
                    <a:pt x="213" y="468"/>
                  </a:moveTo>
                  <a:cubicBezTo>
                    <a:pt x="213" y="468"/>
                    <a:pt x="213" y="468"/>
                    <a:pt x="213" y="468"/>
                  </a:cubicBezTo>
                  <a:cubicBezTo>
                    <a:pt x="214" y="468"/>
                    <a:pt x="214" y="468"/>
                    <a:pt x="214" y="468"/>
                  </a:cubicBezTo>
                  <a:cubicBezTo>
                    <a:pt x="214" y="468"/>
                    <a:pt x="215" y="467"/>
                    <a:pt x="215" y="467"/>
                  </a:cubicBezTo>
                  <a:cubicBezTo>
                    <a:pt x="214" y="467"/>
                    <a:pt x="214" y="467"/>
                    <a:pt x="214" y="467"/>
                  </a:cubicBezTo>
                  <a:cubicBezTo>
                    <a:pt x="214" y="467"/>
                    <a:pt x="214" y="467"/>
                    <a:pt x="213" y="468"/>
                  </a:cubicBezTo>
                  <a:close/>
                  <a:moveTo>
                    <a:pt x="237" y="378"/>
                  </a:moveTo>
                  <a:cubicBezTo>
                    <a:pt x="237" y="378"/>
                    <a:pt x="237" y="378"/>
                    <a:pt x="237" y="378"/>
                  </a:cubicBezTo>
                  <a:cubicBezTo>
                    <a:pt x="238" y="377"/>
                    <a:pt x="238" y="377"/>
                    <a:pt x="238" y="377"/>
                  </a:cubicBezTo>
                  <a:cubicBezTo>
                    <a:pt x="238" y="377"/>
                    <a:pt x="237" y="377"/>
                    <a:pt x="237" y="377"/>
                  </a:cubicBezTo>
                  <a:cubicBezTo>
                    <a:pt x="237" y="377"/>
                    <a:pt x="237" y="377"/>
                    <a:pt x="237" y="378"/>
                  </a:cubicBezTo>
                  <a:close/>
                  <a:moveTo>
                    <a:pt x="203" y="509"/>
                  </a:moveTo>
                  <a:cubicBezTo>
                    <a:pt x="203" y="509"/>
                    <a:pt x="203" y="509"/>
                    <a:pt x="203" y="509"/>
                  </a:cubicBezTo>
                  <a:cubicBezTo>
                    <a:pt x="204" y="509"/>
                    <a:pt x="205" y="509"/>
                    <a:pt x="206" y="509"/>
                  </a:cubicBezTo>
                  <a:cubicBezTo>
                    <a:pt x="206" y="510"/>
                    <a:pt x="205" y="510"/>
                    <a:pt x="206" y="511"/>
                  </a:cubicBezTo>
                  <a:cubicBezTo>
                    <a:pt x="206" y="511"/>
                    <a:pt x="206" y="511"/>
                    <a:pt x="206" y="512"/>
                  </a:cubicBezTo>
                  <a:cubicBezTo>
                    <a:pt x="207" y="510"/>
                    <a:pt x="207" y="509"/>
                    <a:pt x="206" y="508"/>
                  </a:cubicBezTo>
                  <a:cubicBezTo>
                    <a:pt x="206" y="508"/>
                    <a:pt x="206" y="508"/>
                    <a:pt x="206" y="508"/>
                  </a:cubicBezTo>
                  <a:cubicBezTo>
                    <a:pt x="204" y="508"/>
                    <a:pt x="204" y="508"/>
                    <a:pt x="204" y="508"/>
                  </a:cubicBezTo>
                  <a:cubicBezTo>
                    <a:pt x="203" y="508"/>
                    <a:pt x="203" y="508"/>
                    <a:pt x="203" y="509"/>
                  </a:cubicBezTo>
                  <a:close/>
                  <a:moveTo>
                    <a:pt x="223" y="436"/>
                  </a:moveTo>
                  <a:cubicBezTo>
                    <a:pt x="223" y="436"/>
                    <a:pt x="223" y="436"/>
                    <a:pt x="223" y="436"/>
                  </a:cubicBezTo>
                  <a:cubicBezTo>
                    <a:pt x="225" y="436"/>
                    <a:pt x="225" y="436"/>
                    <a:pt x="225" y="436"/>
                  </a:cubicBezTo>
                  <a:cubicBezTo>
                    <a:pt x="225" y="435"/>
                    <a:pt x="224" y="435"/>
                    <a:pt x="223" y="435"/>
                  </a:cubicBezTo>
                  <a:cubicBezTo>
                    <a:pt x="223" y="435"/>
                    <a:pt x="223" y="436"/>
                    <a:pt x="223" y="436"/>
                  </a:cubicBezTo>
                  <a:close/>
                  <a:moveTo>
                    <a:pt x="210" y="488"/>
                  </a:moveTo>
                  <a:cubicBezTo>
                    <a:pt x="210" y="488"/>
                    <a:pt x="210" y="488"/>
                    <a:pt x="210" y="488"/>
                  </a:cubicBezTo>
                  <a:cubicBezTo>
                    <a:pt x="210" y="489"/>
                    <a:pt x="211" y="489"/>
                    <a:pt x="211" y="489"/>
                  </a:cubicBezTo>
                  <a:cubicBezTo>
                    <a:pt x="211" y="490"/>
                    <a:pt x="211" y="490"/>
                    <a:pt x="211" y="491"/>
                  </a:cubicBezTo>
                  <a:cubicBezTo>
                    <a:pt x="213" y="491"/>
                    <a:pt x="214" y="491"/>
                    <a:pt x="216" y="492"/>
                  </a:cubicBezTo>
                  <a:cubicBezTo>
                    <a:pt x="215" y="491"/>
                    <a:pt x="215" y="490"/>
                    <a:pt x="215" y="489"/>
                  </a:cubicBezTo>
                  <a:cubicBezTo>
                    <a:pt x="215" y="489"/>
                    <a:pt x="215" y="489"/>
                    <a:pt x="216" y="489"/>
                  </a:cubicBezTo>
                  <a:cubicBezTo>
                    <a:pt x="216" y="488"/>
                    <a:pt x="216" y="487"/>
                    <a:pt x="216" y="486"/>
                  </a:cubicBezTo>
                  <a:cubicBezTo>
                    <a:pt x="216" y="486"/>
                    <a:pt x="215" y="486"/>
                    <a:pt x="214" y="486"/>
                  </a:cubicBezTo>
                  <a:cubicBezTo>
                    <a:pt x="214" y="487"/>
                    <a:pt x="214" y="487"/>
                    <a:pt x="214" y="488"/>
                  </a:cubicBezTo>
                  <a:cubicBezTo>
                    <a:pt x="213" y="488"/>
                    <a:pt x="211" y="487"/>
                    <a:pt x="210" y="487"/>
                  </a:cubicBezTo>
                  <a:cubicBezTo>
                    <a:pt x="210" y="487"/>
                    <a:pt x="210" y="488"/>
                    <a:pt x="210" y="488"/>
                  </a:cubicBezTo>
                  <a:close/>
                  <a:moveTo>
                    <a:pt x="240" y="375"/>
                  </a:moveTo>
                  <a:cubicBezTo>
                    <a:pt x="240" y="375"/>
                    <a:pt x="240" y="375"/>
                    <a:pt x="240" y="375"/>
                  </a:cubicBezTo>
                  <a:cubicBezTo>
                    <a:pt x="240" y="375"/>
                    <a:pt x="240" y="375"/>
                    <a:pt x="240" y="375"/>
                  </a:cubicBezTo>
                  <a:cubicBezTo>
                    <a:pt x="240" y="374"/>
                    <a:pt x="240" y="374"/>
                    <a:pt x="241" y="374"/>
                  </a:cubicBezTo>
                  <a:cubicBezTo>
                    <a:pt x="240" y="374"/>
                    <a:pt x="240" y="374"/>
                    <a:pt x="240" y="374"/>
                  </a:cubicBezTo>
                  <a:cubicBezTo>
                    <a:pt x="240" y="374"/>
                    <a:pt x="240" y="374"/>
                    <a:pt x="240" y="375"/>
                  </a:cubicBezTo>
                  <a:close/>
                  <a:moveTo>
                    <a:pt x="214" y="475"/>
                  </a:moveTo>
                  <a:cubicBezTo>
                    <a:pt x="214" y="475"/>
                    <a:pt x="214" y="475"/>
                    <a:pt x="214" y="475"/>
                  </a:cubicBezTo>
                  <a:cubicBezTo>
                    <a:pt x="215" y="475"/>
                    <a:pt x="216" y="475"/>
                    <a:pt x="216" y="475"/>
                  </a:cubicBezTo>
                  <a:cubicBezTo>
                    <a:pt x="216" y="475"/>
                    <a:pt x="217" y="474"/>
                    <a:pt x="217" y="474"/>
                  </a:cubicBezTo>
                  <a:cubicBezTo>
                    <a:pt x="216" y="473"/>
                    <a:pt x="215" y="473"/>
                    <a:pt x="215" y="473"/>
                  </a:cubicBezTo>
                  <a:cubicBezTo>
                    <a:pt x="215" y="474"/>
                    <a:pt x="215" y="474"/>
                    <a:pt x="214" y="475"/>
                  </a:cubicBezTo>
                  <a:close/>
                  <a:moveTo>
                    <a:pt x="247" y="356"/>
                  </a:moveTo>
                  <a:cubicBezTo>
                    <a:pt x="247" y="356"/>
                    <a:pt x="247" y="356"/>
                    <a:pt x="247" y="356"/>
                  </a:cubicBezTo>
                  <a:cubicBezTo>
                    <a:pt x="248" y="357"/>
                    <a:pt x="248" y="357"/>
                    <a:pt x="249" y="358"/>
                  </a:cubicBezTo>
                  <a:cubicBezTo>
                    <a:pt x="250" y="357"/>
                    <a:pt x="250" y="357"/>
                    <a:pt x="250" y="357"/>
                  </a:cubicBezTo>
                  <a:cubicBezTo>
                    <a:pt x="249" y="357"/>
                    <a:pt x="248" y="357"/>
                    <a:pt x="247" y="356"/>
                  </a:cubicBezTo>
                  <a:close/>
                  <a:moveTo>
                    <a:pt x="232" y="417"/>
                  </a:moveTo>
                  <a:cubicBezTo>
                    <a:pt x="232" y="417"/>
                    <a:pt x="232" y="417"/>
                    <a:pt x="232" y="417"/>
                  </a:cubicBezTo>
                  <a:cubicBezTo>
                    <a:pt x="233" y="417"/>
                    <a:pt x="233" y="417"/>
                    <a:pt x="233" y="417"/>
                  </a:cubicBezTo>
                  <a:cubicBezTo>
                    <a:pt x="233" y="417"/>
                    <a:pt x="234" y="417"/>
                    <a:pt x="234" y="417"/>
                  </a:cubicBezTo>
                  <a:cubicBezTo>
                    <a:pt x="233" y="417"/>
                    <a:pt x="233" y="417"/>
                    <a:pt x="232" y="416"/>
                  </a:cubicBezTo>
                  <a:cubicBezTo>
                    <a:pt x="232" y="417"/>
                    <a:pt x="232" y="417"/>
                    <a:pt x="232" y="417"/>
                  </a:cubicBezTo>
                  <a:close/>
                  <a:moveTo>
                    <a:pt x="233" y="415"/>
                  </a:moveTo>
                  <a:cubicBezTo>
                    <a:pt x="233" y="415"/>
                    <a:pt x="233" y="415"/>
                    <a:pt x="233" y="415"/>
                  </a:cubicBezTo>
                  <a:cubicBezTo>
                    <a:pt x="233" y="415"/>
                    <a:pt x="233" y="415"/>
                    <a:pt x="233" y="415"/>
                  </a:cubicBezTo>
                  <a:cubicBezTo>
                    <a:pt x="233" y="415"/>
                    <a:pt x="234" y="415"/>
                    <a:pt x="234" y="414"/>
                  </a:cubicBezTo>
                  <a:cubicBezTo>
                    <a:pt x="233" y="414"/>
                    <a:pt x="233" y="414"/>
                    <a:pt x="233" y="414"/>
                  </a:cubicBezTo>
                  <a:cubicBezTo>
                    <a:pt x="233" y="414"/>
                    <a:pt x="233" y="415"/>
                    <a:pt x="233" y="415"/>
                  </a:cubicBezTo>
                  <a:close/>
                  <a:moveTo>
                    <a:pt x="232" y="422"/>
                  </a:moveTo>
                  <a:cubicBezTo>
                    <a:pt x="232" y="422"/>
                    <a:pt x="232" y="422"/>
                    <a:pt x="232" y="422"/>
                  </a:cubicBezTo>
                  <a:cubicBezTo>
                    <a:pt x="232" y="422"/>
                    <a:pt x="232" y="422"/>
                    <a:pt x="233" y="422"/>
                  </a:cubicBezTo>
                  <a:cubicBezTo>
                    <a:pt x="233" y="422"/>
                    <a:pt x="233" y="422"/>
                    <a:pt x="233" y="421"/>
                  </a:cubicBezTo>
                  <a:cubicBezTo>
                    <a:pt x="233" y="421"/>
                    <a:pt x="232" y="421"/>
                    <a:pt x="232" y="421"/>
                  </a:cubicBezTo>
                  <a:cubicBezTo>
                    <a:pt x="232" y="421"/>
                    <a:pt x="232" y="421"/>
                    <a:pt x="232" y="422"/>
                  </a:cubicBezTo>
                  <a:close/>
                  <a:moveTo>
                    <a:pt x="229" y="434"/>
                  </a:moveTo>
                  <a:cubicBezTo>
                    <a:pt x="229" y="434"/>
                    <a:pt x="229" y="434"/>
                    <a:pt x="229" y="434"/>
                  </a:cubicBezTo>
                  <a:cubicBezTo>
                    <a:pt x="229" y="434"/>
                    <a:pt x="230" y="434"/>
                    <a:pt x="230" y="434"/>
                  </a:cubicBezTo>
                  <a:cubicBezTo>
                    <a:pt x="230" y="434"/>
                    <a:pt x="230" y="433"/>
                    <a:pt x="230" y="433"/>
                  </a:cubicBezTo>
                  <a:cubicBezTo>
                    <a:pt x="230" y="433"/>
                    <a:pt x="230" y="433"/>
                    <a:pt x="229" y="433"/>
                  </a:cubicBezTo>
                  <a:cubicBezTo>
                    <a:pt x="229" y="433"/>
                    <a:pt x="229" y="433"/>
                    <a:pt x="229" y="434"/>
                  </a:cubicBezTo>
                  <a:close/>
                  <a:moveTo>
                    <a:pt x="234" y="420"/>
                  </a:moveTo>
                  <a:cubicBezTo>
                    <a:pt x="234" y="420"/>
                    <a:pt x="234" y="420"/>
                    <a:pt x="234" y="420"/>
                  </a:cubicBezTo>
                  <a:cubicBezTo>
                    <a:pt x="236" y="420"/>
                    <a:pt x="237" y="421"/>
                    <a:pt x="239" y="421"/>
                  </a:cubicBezTo>
                  <a:cubicBezTo>
                    <a:pt x="240" y="421"/>
                    <a:pt x="240" y="420"/>
                    <a:pt x="240" y="420"/>
                  </a:cubicBezTo>
                  <a:cubicBezTo>
                    <a:pt x="241" y="420"/>
                    <a:pt x="243" y="420"/>
                    <a:pt x="244" y="420"/>
                  </a:cubicBezTo>
                  <a:cubicBezTo>
                    <a:pt x="245" y="419"/>
                    <a:pt x="245" y="418"/>
                    <a:pt x="245" y="417"/>
                  </a:cubicBezTo>
                  <a:cubicBezTo>
                    <a:pt x="244" y="417"/>
                    <a:pt x="243" y="416"/>
                    <a:pt x="242" y="416"/>
                  </a:cubicBezTo>
                  <a:cubicBezTo>
                    <a:pt x="241" y="416"/>
                    <a:pt x="241" y="417"/>
                    <a:pt x="241" y="418"/>
                  </a:cubicBezTo>
                  <a:cubicBezTo>
                    <a:pt x="240" y="415"/>
                    <a:pt x="239" y="415"/>
                    <a:pt x="236" y="415"/>
                  </a:cubicBezTo>
                  <a:cubicBezTo>
                    <a:pt x="235" y="416"/>
                    <a:pt x="235" y="418"/>
                    <a:pt x="234" y="420"/>
                  </a:cubicBezTo>
                  <a:close/>
                  <a:moveTo>
                    <a:pt x="240" y="401"/>
                  </a:moveTo>
                  <a:cubicBezTo>
                    <a:pt x="240" y="401"/>
                    <a:pt x="240" y="401"/>
                    <a:pt x="240" y="401"/>
                  </a:cubicBezTo>
                  <a:cubicBezTo>
                    <a:pt x="241" y="401"/>
                    <a:pt x="242" y="401"/>
                    <a:pt x="243" y="401"/>
                  </a:cubicBezTo>
                  <a:cubicBezTo>
                    <a:pt x="243" y="401"/>
                    <a:pt x="243" y="401"/>
                    <a:pt x="243" y="400"/>
                  </a:cubicBezTo>
                  <a:cubicBezTo>
                    <a:pt x="242" y="400"/>
                    <a:pt x="242" y="400"/>
                    <a:pt x="241" y="400"/>
                  </a:cubicBezTo>
                  <a:cubicBezTo>
                    <a:pt x="241" y="400"/>
                    <a:pt x="241" y="400"/>
                    <a:pt x="240" y="401"/>
                  </a:cubicBezTo>
                  <a:close/>
                  <a:moveTo>
                    <a:pt x="231" y="437"/>
                  </a:moveTo>
                  <a:cubicBezTo>
                    <a:pt x="231" y="437"/>
                    <a:pt x="231" y="437"/>
                    <a:pt x="231" y="437"/>
                  </a:cubicBezTo>
                  <a:cubicBezTo>
                    <a:pt x="231" y="437"/>
                    <a:pt x="232" y="437"/>
                    <a:pt x="232" y="437"/>
                  </a:cubicBezTo>
                  <a:cubicBezTo>
                    <a:pt x="232" y="437"/>
                    <a:pt x="232" y="436"/>
                    <a:pt x="232" y="436"/>
                  </a:cubicBezTo>
                  <a:cubicBezTo>
                    <a:pt x="232" y="436"/>
                    <a:pt x="232" y="436"/>
                    <a:pt x="232" y="436"/>
                  </a:cubicBezTo>
                  <a:cubicBezTo>
                    <a:pt x="231" y="436"/>
                    <a:pt x="231" y="437"/>
                    <a:pt x="231" y="437"/>
                  </a:cubicBezTo>
                  <a:close/>
                  <a:moveTo>
                    <a:pt x="217" y="493"/>
                  </a:moveTo>
                  <a:cubicBezTo>
                    <a:pt x="217" y="493"/>
                    <a:pt x="217" y="493"/>
                    <a:pt x="217" y="493"/>
                  </a:cubicBezTo>
                  <a:cubicBezTo>
                    <a:pt x="218" y="494"/>
                    <a:pt x="219" y="494"/>
                    <a:pt x="220" y="495"/>
                  </a:cubicBezTo>
                  <a:cubicBezTo>
                    <a:pt x="220" y="494"/>
                    <a:pt x="220" y="494"/>
                    <a:pt x="220" y="493"/>
                  </a:cubicBezTo>
                  <a:cubicBezTo>
                    <a:pt x="219" y="493"/>
                    <a:pt x="218" y="493"/>
                    <a:pt x="217" y="492"/>
                  </a:cubicBezTo>
                  <a:cubicBezTo>
                    <a:pt x="217" y="493"/>
                    <a:pt x="217" y="493"/>
                    <a:pt x="217" y="493"/>
                  </a:cubicBezTo>
                  <a:close/>
                  <a:moveTo>
                    <a:pt x="226" y="461"/>
                  </a:moveTo>
                  <a:cubicBezTo>
                    <a:pt x="226" y="461"/>
                    <a:pt x="226" y="461"/>
                    <a:pt x="226" y="461"/>
                  </a:cubicBezTo>
                  <a:cubicBezTo>
                    <a:pt x="227" y="462"/>
                    <a:pt x="229" y="463"/>
                    <a:pt x="230" y="463"/>
                  </a:cubicBezTo>
                  <a:cubicBezTo>
                    <a:pt x="231" y="461"/>
                    <a:pt x="231" y="460"/>
                    <a:pt x="232" y="458"/>
                  </a:cubicBezTo>
                  <a:cubicBezTo>
                    <a:pt x="230" y="458"/>
                    <a:pt x="229" y="458"/>
                    <a:pt x="227" y="457"/>
                  </a:cubicBezTo>
                  <a:cubicBezTo>
                    <a:pt x="227" y="459"/>
                    <a:pt x="226" y="460"/>
                    <a:pt x="226" y="461"/>
                  </a:cubicBezTo>
                  <a:close/>
                  <a:moveTo>
                    <a:pt x="231" y="442"/>
                  </a:moveTo>
                  <a:cubicBezTo>
                    <a:pt x="231" y="442"/>
                    <a:pt x="231" y="442"/>
                    <a:pt x="231" y="442"/>
                  </a:cubicBezTo>
                  <a:cubicBezTo>
                    <a:pt x="232" y="442"/>
                    <a:pt x="233" y="442"/>
                    <a:pt x="234" y="442"/>
                  </a:cubicBezTo>
                  <a:cubicBezTo>
                    <a:pt x="234" y="442"/>
                    <a:pt x="234" y="441"/>
                    <a:pt x="234" y="441"/>
                  </a:cubicBezTo>
                  <a:cubicBezTo>
                    <a:pt x="233" y="441"/>
                    <a:pt x="233" y="441"/>
                    <a:pt x="232" y="441"/>
                  </a:cubicBezTo>
                  <a:cubicBezTo>
                    <a:pt x="232" y="441"/>
                    <a:pt x="231" y="441"/>
                    <a:pt x="231" y="442"/>
                  </a:cubicBezTo>
                  <a:close/>
                  <a:moveTo>
                    <a:pt x="260" y="341"/>
                  </a:moveTo>
                  <a:cubicBezTo>
                    <a:pt x="260" y="341"/>
                    <a:pt x="260" y="341"/>
                    <a:pt x="260" y="341"/>
                  </a:cubicBezTo>
                  <a:cubicBezTo>
                    <a:pt x="261" y="342"/>
                    <a:pt x="262" y="343"/>
                    <a:pt x="263" y="344"/>
                  </a:cubicBezTo>
                  <a:cubicBezTo>
                    <a:pt x="264" y="344"/>
                    <a:pt x="264" y="343"/>
                    <a:pt x="264" y="343"/>
                  </a:cubicBezTo>
                  <a:cubicBezTo>
                    <a:pt x="262" y="342"/>
                    <a:pt x="261" y="341"/>
                    <a:pt x="260" y="339"/>
                  </a:cubicBezTo>
                  <a:cubicBezTo>
                    <a:pt x="260" y="340"/>
                    <a:pt x="260" y="340"/>
                    <a:pt x="260" y="341"/>
                  </a:cubicBezTo>
                  <a:close/>
                  <a:moveTo>
                    <a:pt x="257" y="351"/>
                  </a:moveTo>
                  <a:cubicBezTo>
                    <a:pt x="257" y="351"/>
                    <a:pt x="257" y="351"/>
                    <a:pt x="257" y="351"/>
                  </a:cubicBezTo>
                  <a:cubicBezTo>
                    <a:pt x="258" y="351"/>
                    <a:pt x="258" y="351"/>
                    <a:pt x="259" y="351"/>
                  </a:cubicBezTo>
                  <a:cubicBezTo>
                    <a:pt x="259" y="351"/>
                    <a:pt x="259" y="351"/>
                    <a:pt x="259" y="351"/>
                  </a:cubicBezTo>
                  <a:cubicBezTo>
                    <a:pt x="258" y="351"/>
                    <a:pt x="258" y="350"/>
                    <a:pt x="258" y="350"/>
                  </a:cubicBezTo>
                  <a:cubicBezTo>
                    <a:pt x="257" y="351"/>
                    <a:pt x="257" y="351"/>
                    <a:pt x="257" y="351"/>
                  </a:cubicBezTo>
                  <a:close/>
                  <a:moveTo>
                    <a:pt x="231" y="454"/>
                  </a:moveTo>
                  <a:cubicBezTo>
                    <a:pt x="231" y="454"/>
                    <a:pt x="231" y="454"/>
                    <a:pt x="231" y="454"/>
                  </a:cubicBezTo>
                  <a:cubicBezTo>
                    <a:pt x="232" y="454"/>
                    <a:pt x="233" y="454"/>
                    <a:pt x="233" y="455"/>
                  </a:cubicBezTo>
                  <a:cubicBezTo>
                    <a:pt x="234" y="454"/>
                    <a:pt x="234" y="454"/>
                    <a:pt x="234" y="453"/>
                  </a:cubicBezTo>
                  <a:cubicBezTo>
                    <a:pt x="233" y="453"/>
                    <a:pt x="232" y="453"/>
                    <a:pt x="231" y="453"/>
                  </a:cubicBezTo>
                  <a:cubicBezTo>
                    <a:pt x="231" y="453"/>
                    <a:pt x="231" y="454"/>
                    <a:pt x="231" y="454"/>
                  </a:cubicBezTo>
                  <a:close/>
                  <a:moveTo>
                    <a:pt x="239" y="426"/>
                  </a:moveTo>
                  <a:cubicBezTo>
                    <a:pt x="239" y="426"/>
                    <a:pt x="239" y="426"/>
                    <a:pt x="239" y="426"/>
                  </a:cubicBezTo>
                  <a:cubicBezTo>
                    <a:pt x="241" y="427"/>
                    <a:pt x="242" y="428"/>
                    <a:pt x="244" y="428"/>
                  </a:cubicBezTo>
                  <a:cubicBezTo>
                    <a:pt x="245" y="427"/>
                    <a:pt x="245" y="425"/>
                    <a:pt x="245" y="424"/>
                  </a:cubicBezTo>
                  <a:cubicBezTo>
                    <a:pt x="244" y="424"/>
                    <a:pt x="242" y="423"/>
                    <a:pt x="241" y="423"/>
                  </a:cubicBezTo>
                  <a:cubicBezTo>
                    <a:pt x="240" y="425"/>
                    <a:pt x="240" y="425"/>
                    <a:pt x="239" y="426"/>
                  </a:cubicBezTo>
                  <a:close/>
                  <a:moveTo>
                    <a:pt x="222" y="497"/>
                  </a:moveTo>
                  <a:cubicBezTo>
                    <a:pt x="222" y="497"/>
                    <a:pt x="222" y="497"/>
                    <a:pt x="222" y="497"/>
                  </a:cubicBezTo>
                  <a:cubicBezTo>
                    <a:pt x="226" y="499"/>
                    <a:pt x="226" y="499"/>
                    <a:pt x="229" y="501"/>
                  </a:cubicBezTo>
                  <a:cubicBezTo>
                    <a:pt x="229" y="500"/>
                    <a:pt x="229" y="499"/>
                    <a:pt x="229" y="499"/>
                  </a:cubicBezTo>
                  <a:cubicBezTo>
                    <a:pt x="224" y="496"/>
                    <a:pt x="224" y="495"/>
                    <a:pt x="222" y="495"/>
                  </a:cubicBezTo>
                  <a:cubicBezTo>
                    <a:pt x="222" y="495"/>
                    <a:pt x="222" y="496"/>
                    <a:pt x="222" y="497"/>
                  </a:cubicBezTo>
                  <a:close/>
                  <a:moveTo>
                    <a:pt x="229" y="470"/>
                  </a:moveTo>
                  <a:cubicBezTo>
                    <a:pt x="229" y="470"/>
                    <a:pt x="229" y="470"/>
                    <a:pt x="229" y="470"/>
                  </a:cubicBezTo>
                  <a:cubicBezTo>
                    <a:pt x="230" y="470"/>
                    <a:pt x="231" y="470"/>
                    <a:pt x="232" y="470"/>
                  </a:cubicBezTo>
                  <a:cubicBezTo>
                    <a:pt x="232" y="471"/>
                    <a:pt x="232" y="472"/>
                    <a:pt x="232" y="473"/>
                  </a:cubicBezTo>
                  <a:cubicBezTo>
                    <a:pt x="233" y="473"/>
                    <a:pt x="233" y="473"/>
                    <a:pt x="235" y="473"/>
                  </a:cubicBezTo>
                  <a:cubicBezTo>
                    <a:pt x="235" y="472"/>
                    <a:pt x="235" y="472"/>
                    <a:pt x="236" y="471"/>
                  </a:cubicBezTo>
                  <a:cubicBezTo>
                    <a:pt x="235" y="471"/>
                    <a:pt x="234" y="470"/>
                    <a:pt x="233" y="470"/>
                  </a:cubicBezTo>
                  <a:cubicBezTo>
                    <a:pt x="233" y="469"/>
                    <a:pt x="233" y="469"/>
                    <a:pt x="234" y="468"/>
                  </a:cubicBezTo>
                  <a:cubicBezTo>
                    <a:pt x="232" y="468"/>
                    <a:pt x="231" y="468"/>
                    <a:pt x="230" y="468"/>
                  </a:cubicBezTo>
                  <a:cubicBezTo>
                    <a:pt x="230" y="469"/>
                    <a:pt x="230" y="469"/>
                    <a:pt x="229" y="470"/>
                  </a:cubicBezTo>
                  <a:close/>
                  <a:moveTo>
                    <a:pt x="231" y="465"/>
                  </a:moveTo>
                  <a:cubicBezTo>
                    <a:pt x="231" y="465"/>
                    <a:pt x="231" y="465"/>
                    <a:pt x="231" y="465"/>
                  </a:cubicBezTo>
                  <a:cubicBezTo>
                    <a:pt x="232" y="465"/>
                    <a:pt x="232" y="465"/>
                    <a:pt x="233" y="465"/>
                  </a:cubicBezTo>
                  <a:cubicBezTo>
                    <a:pt x="233" y="465"/>
                    <a:pt x="233" y="465"/>
                    <a:pt x="233" y="465"/>
                  </a:cubicBezTo>
                  <a:cubicBezTo>
                    <a:pt x="233" y="464"/>
                    <a:pt x="232" y="464"/>
                    <a:pt x="231" y="464"/>
                  </a:cubicBezTo>
                  <a:cubicBezTo>
                    <a:pt x="231" y="464"/>
                    <a:pt x="231" y="464"/>
                    <a:pt x="231" y="465"/>
                  </a:cubicBezTo>
                  <a:close/>
                  <a:moveTo>
                    <a:pt x="249" y="395"/>
                  </a:moveTo>
                  <a:cubicBezTo>
                    <a:pt x="249" y="395"/>
                    <a:pt x="249" y="395"/>
                    <a:pt x="249" y="395"/>
                  </a:cubicBezTo>
                  <a:cubicBezTo>
                    <a:pt x="250" y="395"/>
                    <a:pt x="251" y="395"/>
                    <a:pt x="252" y="395"/>
                  </a:cubicBezTo>
                  <a:cubicBezTo>
                    <a:pt x="252" y="395"/>
                    <a:pt x="252" y="394"/>
                    <a:pt x="253" y="393"/>
                  </a:cubicBezTo>
                  <a:cubicBezTo>
                    <a:pt x="252" y="393"/>
                    <a:pt x="251" y="393"/>
                    <a:pt x="250" y="393"/>
                  </a:cubicBezTo>
                  <a:cubicBezTo>
                    <a:pt x="250" y="394"/>
                    <a:pt x="250" y="394"/>
                    <a:pt x="249" y="395"/>
                  </a:cubicBezTo>
                  <a:close/>
                  <a:moveTo>
                    <a:pt x="273" y="307"/>
                  </a:moveTo>
                  <a:cubicBezTo>
                    <a:pt x="273" y="307"/>
                    <a:pt x="273" y="307"/>
                    <a:pt x="273" y="307"/>
                  </a:cubicBezTo>
                  <a:cubicBezTo>
                    <a:pt x="273" y="308"/>
                    <a:pt x="274" y="308"/>
                    <a:pt x="274" y="308"/>
                  </a:cubicBezTo>
                  <a:cubicBezTo>
                    <a:pt x="274" y="308"/>
                    <a:pt x="274" y="308"/>
                    <a:pt x="275" y="307"/>
                  </a:cubicBezTo>
                  <a:cubicBezTo>
                    <a:pt x="274" y="307"/>
                    <a:pt x="274" y="307"/>
                    <a:pt x="273" y="306"/>
                  </a:cubicBezTo>
                  <a:cubicBezTo>
                    <a:pt x="273" y="307"/>
                    <a:pt x="273" y="307"/>
                    <a:pt x="273" y="307"/>
                  </a:cubicBezTo>
                  <a:close/>
                  <a:moveTo>
                    <a:pt x="258" y="367"/>
                  </a:moveTo>
                  <a:cubicBezTo>
                    <a:pt x="258" y="367"/>
                    <a:pt x="258" y="367"/>
                    <a:pt x="258" y="367"/>
                  </a:cubicBezTo>
                  <a:cubicBezTo>
                    <a:pt x="259" y="367"/>
                    <a:pt x="259" y="368"/>
                    <a:pt x="260" y="368"/>
                  </a:cubicBezTo>
                  <a:cubicBezTo>
                    <a:pt x="260" y="367"/>
                    <a:pt x="260" y="367"/>
                    <a:pt x="260" y="366"/>
                  </a:cubicBezTo>
                  <a:cubicBezTo>
                    <a:pt x="260" y="366"/>
                    <a:pt x="259" y="366"/>
                    <a:pt x="259" y="365"/>
                  </a:cubicBezTo>
                  <a:cubicBezTo>
                    <a:pt x="258" y="366"/>
                    <a:pt x="258" y="367"/>
                    <a:pt x="258" y="367"/>
                  </a:cubicBezTo>
                  <a:close/>
                  <a:moveTo>
                    <a:pt x="260" y="360"/>
                  </a:moveTo>
                  <a:cubicBezTo>
                    <a:pt x="260" y="360"/>
                    <a:pt x="260" y="360"/>
                    <a:pt x="260" y="360"/>
                  </a:cubicBezTo>
                  <a:cubicBezTo>
                    <a:pt x="261" y="360"/>
                    <a:pt x="262" y="360"/>
                    <a:pt x="262" y="361"/>
                  </a:cubicBezTo>
                  <a:cubicBezTo>
                    <a:pt x="263" y="360"/>
                    <a:pt x="263" y="359"/>
                    <a:pt x="263" y="358"/>
                  </a:cubicBezTo>
                  <a:cubicBezTo>
                    <a:pt x="262" y="358"/>
                    <a:pt x="262" y="358"/>
                    <a:pt x="261" y="357"/>
                  </a:cubicBezTo>
                  <a:cubicBezTo>
                    <a:pt x="261" y="358"/>
                    <a:pt x="260" y="359"/>
                    <a:pt x="260" y="360"/>
                  </a:cubicBezTo>
                  <a:close/>
                  <a:moveTo>
                    <a:pt x="259" y="370"/>
                  </a:moveTo>
                  <a:cubicBezTo>
                    <a:pt x="259" y="370"/>
                    <a:pt x="259" y="370"/>
                    <a:pt x="259" y="370"/>
                  </a:cubicBezTo>
                  <a:cubicBezTo>
                    <a:pt x="260" y="370"/>
                    <a:pt x="260" y="370"/>
                    <a:pt x="260" y="370"/>
                  </a:cubicBezTo>
                  <a:cubicBezTo>
                    <a:pt x="260" y="369"/>
                    <a:pt x="260" y="369"/>
                    <a:pt x="260" y="368"/>
                  </a:cubicBezTo>
                  <a:cubicBezTo>
                    <a:pt x="260" y="368"/>
                    <a:pt x="260" y="368"/>
                    <a:pt x="260" y="368"/>
                  </a:cubicBezTo>
                  <a:cubicBezTo>
                    <a:pt x="260" y="369"/>
                    <a:pt x="260" y="369"/>
                    <a:pt x="259" y="370"/>
                  </a:cubicBezTo>
                  <a:close/>
                  <a:moveTo>
                    <a:pt x="232" y="477"/>
                  </a:moveTo>
                  <a:cubicBezTo>
                    <a:pt x="232" y="477"/>
                    <a:pt x="232" y="477"/>
                    <a:pt x="232" y="477"/>
                  </a:cubicBezTo>
                  <a:cubicBezTo>
                    <a:pt x="233" y="477"/>
                    <a:pt x="233" y="476"/>
                    <a:pt x="233" y="476"/>
                  </a:cubicBezTo>
                  <a:cubicBezTo>
                    <a:pt x="232" y="476"/>
                    <a:pt x="232" y="476"/>
                    <a:pt x="232" y="476"/>
                  </a:cubicBezTo>
                  <a:cubicBezTo>
                    <a:pt x="232" y="476"/>
                    <a:pt x="232" y="477"/>
                    <a:pt x="232" y="477"/>
                  </a:cubicBezTo>
                  <a:close/>
                  <a:moveTo>
                    <a:pt x="269" y="336"/>
                  </a:moveTo>
                  <a:cubicBezTo>
                    <a:pt x="269" y="336"/>
                    <a:pt x="269" y="336"/>
                    <a:pt x="269" y="336"/>
                  </a:cubicBezTo>
                  <a:cubicBezTo>
                    <a:pt x="269" y="336"/>
                    <a:pt x="269" y="336"/>
                    <a:pt x="270" y="336"/>
                  </a:cubicBezTo>
                  <a:cubicBezTo>
                    <a:pt x="270" y="336"/>
                    <a:pt x="270" y="336"/>
                    <a:pt x="270" y="336"/>
                  </a:cubicBezTo>
                  <a:cubicBezTo>
                    <a:pt x="269" y="336"/>
                    <a:pt x="269" y="336"/>
                    <a:pt x="269" y="336"/>
                  </a:cubicBezTo>
                  <a:cubicBezTo>
                    <a:pt x="269" y="336"/>
                    <a:pt x="269" y="336"/>
                    <a:pt x="269" y="336"/>
                  </a:cubicBezTo>
                  <a:close/>
                  <a:moveTo>
                    <a:pt x="235" y="469"/>
                  </a:moveTo>
                  <a:cubicBezTo>
                    <a:pt x="235" y="469"/>
                    <a:pt x="235" y="469"/>
                    <a:pt x="235" y="469"/>
                  </a:cubicBezTo>
                  <a:cubicBezTo>
                    <a:pt x="235" y="469"/>
                    <a:pt x="236" y="469"/>
                    <a:pt x="236" y="469"/>
                  </a:cubicBezTo>
                  <a:cubicBezTo>
                    <a:pt x="236" y="469"/>
                    <a:pt x="237" y="468"/>
                    <a:pt x="237" y="468"/>
                  </a:cubicBezTo>
                  <a:cubicBezTo>
                    <a:pt x="236" y="468"/>
                    <a:pt x="235" y="467"/>
                    <a:pt x="235" y="467"/>
                  </a:cubicBezTo>
                  <a:cubicBezTo>
                    <a:pt x="235" y="468"/>
                    <a:pt x="235" y="468"/>
                    <a:pt x="235" y="469"/>
                  </a:cubicBezTo>
                  <a:close/>
                  <a:moveTo>
                    <a:pt x="217" y="536"/>
                  </a:moveTo>
                  <a:cubicBezTo>
                    <a:pt x="217" y="536"/>
                    <a:pt x="217" y="536"/>
                    <a:pt x="217" y="536"/>
                  </a:cubicBezTo>
                  <a:cubicBezTo>
                    <a:pt x="218" y="536"/>
                    <a:pt x="218" y="536"/>
                    <a:pt x="219" y="537"/>
                  </a:cubicBezTo>
                  <a:cubicBezTo>
                    <a:pt x="219" y="536"/>
                    <a:pt x="219" y="536"/>
                    <a:pt x="219" y="535"/>
                  </a:cubicBezTo>
                  <a:cubicBezTo>
                    <a:pt x="219" y="535"/>
                    <a:pt x="218" y="535"/>
                    <a:pt x="218" y="535"/>
                  </a:cubicBezTo>
                  <a:cubicBezTo>
                    <a:pt x="218" y="535"/>
                    <a:pt x="218" y="536"/>
                    <a:pt x="217" y="536"/>
                  </a:cubicBezTo>
                  <a:close/>
                  <a:moveTo>
                    <a:pt x="244" y="437"/>
                  </a:moveTo>
                  <a:cubicBezTo>
                    <a:pt x="244" y="437"/>
                    <a:pt x="244" y="437"/>
                    <a:pt x="244" y="437"/>
                  </a:cubicBezTo>
                  <a:cubicBezTo>
                    <a:pt x="244" y="437"/>
                    <a:pt x="245" y="437"/>
                    <a:pt x="246" y="438"/>
                  </a:cubicBezTo>
                  <a:cubicBezTo>
                    <a:pt x="246" y="437"/>
                    <a:pt x="246" y="437"/>
                    <a:pt x="246" y="436"/>
                  </a:cubicBezTo>
                  <a:cubicBezTo>
                    <a:pt x="245" y="436"/>
                    <a:pt x="245" y="436"/>
                    <a:pt x="244" y="435"/>
                  </a:cubicBezTo>
                  <a:cubicBezTo>
                    <a:pt x="244" y="436"/>
                    <a:pt x="244" y="436"/>
                    <a:pt x="244" y="437"/>
                  </a:cubicBezTo>
                  <a:close/>
                  <a:moveTo>
                    <a:pt x="231" y="487"/>
                  </a:moveTo>
                  <a:cubicBezTo>
                    <a:pt x="231" y="487"/>
                    <a:pt x="231" y="487"/>
                    <a:pt x="231" y="487"/>
                  </a:cubicBezTo>
                  <a:cubicBezTo>
                    <a:pt x="232" y="487"/>
                    <a:pt x="232" y="487"/>
                    <a:pt x="233" y="488"/>
                  </a:cubicBezTo>
                  <a:cubicBezTo>
                    <a:pt x="233" y="487"/>
                    <a:pt x="233" y="486"/>
                    <a:pt x="233" y="486"/>
                  </a:cubicBezTo>
                  <a:cubicBezTo>
                    <a:pt x="233" y="486"/>
                    <a:pt x="232" y="486"/>
                    <a:pt x="231" y="486"/>
                  </a:cubicBezTo>
                  <a:cubicBezTo>
                    <a:pt x="231" y="486"/>
                    <a:pt x="231" y="487"/>
                    <a:pt x="231" y="487"/>
                  </a:cubicBezTo>
                  <a:close/>
                  <a:moveTo>
                    <a:pt x="248" y="420"/>
                  </a:moveTo>
                  <a:cubicBezTo>
                    <a:pt x="248" y="420"/>
                    <a:pt x="248" y="420"/>
                    <a:pt x="248" y="420"/>
                  </a:cubicBezTo>
                  <a:cubicBezTo>
                    <a:pt x="250" y="421"/>
                    <a:pt x="252" y="421"/>
                    <a:pt x="253" y="422"/>
                  </a:cubicBezTo>
                  <a:cubicBezTo>
                    <a:pt x="253" y="421"/>
                    <a:pt x="254" y="420"/>
                    <a:pt x="254" y="419"/>
                  </a:cubicBezTo>
                  <a:cubicBezTo>
                    <a:pt x="252" y="419"/>
                    <a:pt x="251" y="418"/>
                    <a:pt x="249" y="418"/>
                  </a:cubicBezTo>
                  <a:cubicBezTo>
                    <a:pt x="249" y="418"/>
                    <a:pt x="249" y="419"/>
                    <a:pt x="248" y="420"/>
                  </a:cubicBezTo>
                  <a:close/>
                  <a:moveTo>
                    <a:pt x="265" y="358"/>
                  </a:moveTo>
                  <a:cubicBezTo>
                    <a:pt x="265" y="358"/>
                    <a:pt x="265" y="358"/>
                    <a:pt x="265" y="358"/>
                  </a:cubicBezTo>
                  <a:cubicBezTo>
                    <a:pt x="265" y="359"/>
                    <a:pt x="265" y="359"/>
                    <a:pt x="266" y="359"/>
                  </a:cubicBezTo>
                  <a:cubicBezTo>
                    <a:pt x="266" y="358"/>
                    <a:pt x="266" y="358"/>
                    <a:pt x="266" y="358"/>
                  </a:cubicBezTo>
                  <a:cubicBezTo>
                    <a:pt x="266" y="357"/>
                    <a:pt x="265" y="357"/>
                    <a:pt x="265" y="357"/>
                  </a:cubicBezTo>
                  <a:cubicBezTo>
                    <a:pt x="265" y="358"/>
                    <a:pt x="265" y="358"/>
                    <a:pt x="265" y="358"/>
                  </a:cubicBezTo>
                  <a:close/>
                  <a:moveTo>
                    <a:pt x="234" y="480"/>
                  </a:moveTo>
                  <a:cubicBezTo>
                    <a:pt x="234" y="480"/>
                    <a:pt x="234" y="480"/>
                    <a:pt x="234" y="480"/>
                  </a:cubicBezTo>
                  <a:cubicBezTo>
                    <a:pt x="234" y="480"/>
                    <a:pt x="235" y="480"/>
                    <a:pt x="235" y="480"/>
                  </a:cubicBezTo>
                  <a:cubicBezTo>
                    <a:pt x="235" y="480"/>
                    <a:pt x="235" y="480"/>
                    <a:pt x="235" y="479"/>
                  </a:cubicBezTo>
                  <a:cubicBezTo>
                    <a:pt x="235" y="479"/>
                    <a:pt x="235" y="479"/>
                    <a:pt x="234" y="479"/>
                  </a:cubicBezTo>
                  <a:cubicBezTo>
                    <a:pt x="234" y="479"/>
                    <a:pt x="234" y="479"/>
                    <a:pt x="234" y="480"/>
                  </a:cubicBezTo>
                  <a:close/>
                  <a:moveTo>
                    <a:pt x="221" y="537"/>
                  </a:moveTo>
                  <a:cubicBezTo>
                    <a:pt x="221" y="537"/>
                    <a:pt x="221" y="537"/>
                    <a:pt x="221" y="537"/>
                  </a:cubicBezTo>
                  <a:cubicBezTo>
                    <a:pt x="221" y="537"/>
                    <a:pt x="221" y="537"/>
                    <a:pt x="222" y="537"/>
                  </a:cubicBezTo>
                  <a:cubicBezTo>
                    <a:pt x="222" y="537"/>
                    <a:pt x="222" y="536"/>
                    <a:pt x="222" y="536"/>
                  </a:cubicBezTo>
                  <a:cubicBezTo>
                    <a:pt x="222" y="535"/>
                    <a:pt x="221" y="535"/>
                    <a:pt x="221" y="535"/>
                  </a:cubicBezTo>
                  <a:cubicBezTo>
                    <a:pt x="221" y="536"/>
                    <a:pt x="221" y="536"/>
                    <a:pt x="221" y="537"/>
                  </a:cubicBezTo>
                  <a:close/>
                  <a:moveTo>
                    <a:pt x="256" y="402"/>
                  </a:moveTo>
                  <a:cubicBezTo>
                    <a:pt x="256" y="402"/>
                    <a:pt x="256" y="402"/>
                    <a:pt x="256" y="402"/>
                  </a:cubicBezTo>
                  <a:cubicBezTo>
                    <a:pt x="258" y="403"/>
                    <a:pt x="260" y="403"/>
                    <a:pt x="262" y="404"/>
                  </a:cubicBezTo>
                  <a:cubicBezTo>
                    <a:pt x="262" y="404"/>
                    <a:pt x="262" y="403"/>
                    <a:pt x="262" y="403"/>
                  </a:cubicBezTo>
                  <a:cubicBezTo>
                    <a:pt x="259" y="401"/>
                    <a:pt x="259" y="401"/>
                    <a:pt x="257" y="400"/>
                  </a:cubicBezTo>
                  <a:cubicBezTo>
                    <a:pt x="256" y="401"/>
                    <a:pt x="256" y="401"/>
                    <a:pt x="256" y="402"/>
                  </a:cubicBezTo>
                  <a:close/>
                  <a:moveTo>
                    <a:pt x="228" y="515"/>
                  </a:moveTo>
                  <a:cubicBezTo>
                    <a:pt x="228" y="515"/>
                    <a:pt x="228" y="515"/>
                    <a:pt x="228" y="515"/>
                  </a:cubicBezTo>
                  <a:cubicBezTo>
                    <a:pt x="228" y="515"/>
                    <a:pt x="229" y="516"/>
                    <a:pt x="230" y="516"/>
                  </a:cubicBezTo>
                  <a:cubicBezTo>
                    <a:pt x="230" y="515"/>
                    <a:pt x="230" y="515"/>
                    <a:pt x="230" y="514"/>
                  </a:cubicBezTo>
                  <a:cubicBezTo>
                    <a:pt x="229" y="514"/>
                    <a:pt x="229" y="514"/>
                    <a:pt x="228" y="513"/>
                  </a:cubicBezTo>
                  <a:cubicBezTo>
                    <a:pt x="228" y="514"/>
                    <a:pt x="228" y="515"/>
                    <a:pt x="228" y="515"/>
                  </a:cubicBezTo>
                  <a:close/>
                  <a:moveTo>
                    <a:pt x="231" y="503"/>
                  </a:moveTo>
                  <a:cubicBezTo>
                    <a:pt x="231" y="503"/>
                    <a:pt x="231" y="503"/>
                    <a:pt x="231" y="503"/>
                  </a:cubicBezTo>
                  <a:cubicBezTo>
                    <a:pt x="232" y="503"/>
                    <a:pt x="232" y="503"/>
                    <a:pt x="232" y="503"/>
                  </a:cubicBezTo>
                  <a:cubicBezTo>
                    <a:pt x="233" y="503"/>
                    <a:pt x="233" y="502"/>
                    <a:pt x="233" y="502"/>
                  </a:cubicBezTo>
                  <a:cubicBezTo>
                    <a:pt x="232" y="502"/>
                    <a:pt x="232" y="502"/>
                    <a:pt x="232" y="501"/>
                  </a:cubicBezTo>
                  <a:cubicBezTo>
                    <a:pt x="231" y="502"/>
                    <a:pt x="231" y="502"/>
                    <a:pt x="231" y="503"/>
                  </a:cubicBezTo>
                  <a:close/>
                  <a:moveTo>
                    <a:pt x="232" y="500"/>
                  </a:moveTo>
                  <a:cubicBezTo>
                    <a:pt x="232" y="500"/>
                    <a:pt x="232" y="500"/>
                    <a:pt x="232" y="500"/>
                  </a:cubicBezTo>
                  <a:cubicBezTo>
                    <a:pt x="233" y="500"/>
                    <a:pt x="233" y="500"/>
                    <a:pt x="234" y="500"/>
                  </a:cubicBezTo>
                  <a:cubicBezTo>
                    <a:pt x="233" y="500"/>
                    <a:pt x="233" y="500"/>
                    <a:pt x="232" y="500"/>
                  </a:cubicBezTo>
                  <a:close/>
                  <a:moveTo>
                    <a:pt x="248" y="439"/>
                  </a:moveTo>
                  <a:cubicBezTo>
                    <a:pt x="248" y="439"/>
                    <a:pt x="248" y="439"/>
                    <a:pt x="248" y="439"/>
                  </a:cubicBezTo>
                  <a:cubicBezTo>
                    <a:pt x="248" y="439"/>
                    <a:pt x="249" y="439"/>
                    <a:pt x="249" y="439"/>
                  </a:cubicBezTo>
                  <a:cubicBezTo>
                    <a:pt x="249" y="439"/>
                    <a:pt x="249" y="439"/>
                    <a:pt x="249" y="438"/>
                  </a:cubicBezTo>
                  <a:cubicBezTo>
                    <a:pt x="249" y="438"/>
                    <a:pt x="248" y="438"/>
                    <a:pt x="248" y="438"/>
                  </a:cubicBezTo>
                  <a:cubicBezTo>
                    <a:pt x="248" y="438"/>
                    <a:pt x="248" y="439"/>
                    <a:pt x="248" y="439"/>
                  </a:cubicBezTo>
                  <a:close/>
                  <a:moveTo>
                    <a:pt x="274" y="343"/>
                  </a:moveTo>
                  <a:cubicBezTo>
                    <a:pt x="274" y="343"/>
                    <a:pt x="274" y="343"/>
                    <a:pt x="274" y="343"/>
                  </a:cubicBezTo>
                  <a:cubicBezTo>
                    <a:pt x="276" y="346"/>
                    <a:pt x="277" y="346"/>
                    <a:pt x="280" y="347"/>
                  </a:cubicBezTo>
                  <a:cubicBezTo>
                    <a:pt x="282" y="344"/>
                    <a:pt x="282" y="343"/>
                    <a:pt x="282" y="340"/>
                  </a:cubicBezTo>
                  <a:cubicBezTo>
                    <a:pt x="279" y="340"/>
                    <a:pt x="277" y="338"/>
                    <a:pt x="275" y="339"/>
                  </a:cubicBezTo>
                  <a:cubicBezTo>
                    <a:pt x="275" y="341"/>
                    <a:pt x="274" y="342"/>
                    <a:pt x="274" y="343"/>
                  </a:cubicBezTo>
                  <a:close/>
                  <a:moveTo>
                    <a:pt x="240" y="475"/>
                  </a:moveTo>
                  <a:cubicBezTo>
                    <a:pt x="240" y="475"/>
                    <a:pt x="240" y="475"/>
                    <a:pt x="240" y="475"/>
                  </a:cubicBezTo>
                  <a:cubicBezTo>
                    <a:pt x="240" y="475"/>
                    <a:pt x="240" y="475"/>
                    <a:pt x="240" y="476"/>
                  </a:cubicBezTo>
                  <a:cubicBezTo>
                    <a:pt x="240" y="475"/>
                    <a:pt x="241" y="475"/>
                    <a:pt x="241" y="474"/>
                  </a:cubicBezTo>
                  <a:cubicBezTo>
                    <a:pt x="240" y="474"/>
                    <a:pt x="240" y="474"/>
                    <a:pt x="240" y="474"/>
                  </a:cubicBezTo>
                  <a:cubicBezTo>
                    <a:pt x="240" y="475"/>
                    <a:pt x="240" y="475"/>
                    <a:pt x="240" y="475"/>
                  </a:cubicBezTo>
                  <a:close/>
                  <a:moveTo>
                    <a:pt x="256" y="413"/>
                  </a:moveTo>
                  <a:cubicBezTo>
                    <a:pt x="256" y="413"/>
                    <a:pt x="256" y="413"/>
                    <a:pt x="256" y="413"/>
                  </a:cubicBezTo>
                  <a:cubicBezTo>
                    <a:pt x="261" y="415"/>
                    <a:pt x="266" y="418"/>
                    <a:pt x="266" y="410"/>
                  </a:cubicBezTo>
                  <a:cubicBezTo>
                    <a:pt x="266" y="410"/>
                    <a:pt x="266" y="410"/>
                    <a:pt x="267" y="409"/>
                  </a:cubicBezTo>
                  <a:cubicBezTo>
                    <a:pt x="267" y="409"/>
                    <a:pt x="267" y="408"/>
                    <a:pt x="267" y="407"/>
                  </a:cubicBezTo>
                  <a:cubicBezTo>
                    <a:pt x="269" y="407"/>
                    <a:pt x="271" y="408"/>
                    <a:pt x="273" y="408"/>
                  </a:cubicBezTo>
                  <a:cubicBezTo>
                    <a:pt x="274" y="407"/>
                    <a:pt x="274" y="407"/>
                    <a:pt x="275" y="405"/>
                  </a:cubicBezTo>
                  <a:cubicBezTo>
                    <a:pt x="273" y="404"/>
                    <a:pt x="272" y="404"/>
                    <a:pt x="270" y="405"/>
                  </a:cubicBezTo>
                  <a:cubicBezTo>
                    <a:pt x="270" y="404"/>
                    <a:pt x="270" y="404"/>
                    <a:pt x="270" y="403"/>
                  </a:cubicBezTo>
                  <a:cubicBezTo>
                    <a:pt x="269" y="403"/>
                    <a:pt x="269" y="402"/>
                    <a:pt x="268" y="402"/>
                  </a:cubicBezTo>
                  <a:cubicBezTo>
                    <a:pt x="268" y="402"/>
                    <a:pt x="268" y="403"/>
                    <a:pt x="268" y="403"/>
                  </a:cubicBezTo>
                  <a:cubicBezTo>
                    <a:pt x="267" y="403"/>
                    <a:pt x="266" y="402"/>
                    <a:pt x="265" y="402"/>
                  </a:cubicBezTo>
                  <a:cubicBezTo>
                    <a:pt x="265" y="403"/>
                    <a:pt x="265" y="404"/>
                    <a:pt x="266" y="406"/>
                  </a:cubicBezTo>
                  <a:cubicBezTo>
                    <a:pt x="265" y="406"/>
                    <a:pt x="264" y="407"/>
                    <a:pt x="264" y="408"/>
                  </a:cubicBezTo>
                  <a:cubicBezTo>
                    <a:pt x="263" y="408"/>
                    <a:pt x="262" y="407"/>
                    <a:pt x="261" y="407"/>
                  </a:cubicBezTo>
                  <a:cubicBezTo>
                    <a:pt x="260" y="408"/>
                    <a:pt x="259" y="408"/>
                    <a:pt x="257" y="409"/>
                  </a:cubicBezTo>
                  <a:cubicBezTo>
                    <a:pt x="257" y="410"/>
                    <a:pt x="256" y="411"/>
                    <a:pt x="256" y="413"/>
                  </a:cubicBezTo>
                  <a:close/>
                  <a:moveTo>
                    <a:pt x="260" y="397"/>
                  </a:moveTo>
                  <a:cubicBezTo>
                    <a:pt x="260" y="397"/>
                    <a:pt x="260" y="397"/>
                    <a:pt x="260" y="397"/>
                  </a:cubicBezTo>
                  <a:cubicBezTo>
                    <a:pt x="261" y="397"/>
                    <a:pt x="261" y="397"/>
                    <a:pt x="261" y="397"/>
                  </a:cubicBezTo>
                  <a:cubicBezTo>
                    <a:pt x="261" y="397"/>
                    <a:pt x="262" y="397"/>
                    <a:pt x="262" y="396"/>
                  </a:cubicBezTo>
                  <a:cubicBezTo>
                    <a:pt x="261" y="396"/>
                    <a:pt x="261" y="396"/>
                    <a:pt x="260" y="396"/>
                  </a:cubicBezTo>
                  <a:cubicBezTo>
                    <a:pt x="260" y="397"/>
                    <a:pt x="260" y="397"/>
                    <a:pt x="260" y="397"/>
                  </a:cubicBezTo>
                  <a:close/>
                  <a:moveTo>
                    <a:pt x="235" y="499"/>
                  </a:moveTo>
                  <a:cubicBezTo>
                    <a:pt x="235" y="499"/>
                    <a:pt x="235" y="499"/>
                    <a:pt x="235" y="499"/>
                  </a:cubicBezTo>
                  <a:cubicBezTo>
                    <a:pt x="235" y="499"/>
                    <a:pt x="235" y="499"/>
                    <a:pt x="235" y="499"/>
                  </a:cubicBezTo>
                  <a:cubicBezTo>
                    <a:pt x="235" y="499"/>
                    <a:pt x="235" y="498"/>
                    <a:pt x="236" y="498"/>
                  </a:cubicBezTo>
                  <a:cubicBezTo>
                    <a:pt x="235" y="498"/>
                    <a:pt x="235" y="498"/>
                    <a:pt x="235" y="498"/>
                  </a:cubicBezTo>
                  <a:cubicBezTo>
                    <a:pt x="235" y="498"/>
                    <a:pt x="235" y="498"/>
                    <a:pt x="235" y="499"/>
                  </a:cubicBezTo>
                  <a:close/>
                  <a:moveTo>
                    <a:pt x="262" y="394"/>
                  </a:moveTo>
                  <a:cubicBezTo>
                    <a:pt x="262" y="394"/>
                    <a:pt x="262" y="394"/>
                    <a:pt x="262" y="394"/>
                  </a:cubicBezTo>
                  <a:cubicBezTo>
                    <a:pt x="263" y="394"/>
                    <a:pt x="264" y="395"/>
                    <a:pt x="265" y="395"/>
                  </a:cubicBezTo>
                  <a:cubicBezTo>
                    <a:pt x="265" y="394"/>
                    <a:pt x="265" y="393"/>
                    <a:pt x="266" y="392"/>
                  </a:cubicBezTo>
                  <a:cubicBezTo>
                    <a:pt x="265" y="392"/>
                    <a:pt x="264" y="392"/>
                    <a:pt x="263" y="392"/>
                  </a:cubicBezTo>
                  <a:cubicBezTo>
                    <a:pt x="263" y="393"/>
                    <a:pt x="262" y="393"/>
                    <a:pt x="262" y="394"/>
                  </a:cubicBezTo>
                  <a:close/>
                  <a:moveTo>
                    <a:pt x="229" y="522"/>
                  </a:moveTo>
                  <a:cubicBezTo>
                    <a:pt x="229" y="522"/>
                    <a:pt x="229" y="522"/>
                    <a:pt x="229" y="522"/>
                  </a:cubicBezTo>
                  <a:cubicBezTo>
                    <a:pt x="229" y="522"/>
                    <a:pt x="230" y="523"/>
                    <a:pt x="230" y="523"/>
                  </a:cubicBezTo>
                  <a:cubicBezTo>
                    <a:pt x="230" y="522"/>
                    <a:pt x="231" y="521"/>
                    <a:pt x="231" y="521"/>
                  </a:cubicBezTo>
                  <a:cubicBezTo>
                    <a:pt x="230" y="521"/>
                    <a:pt x="230" y="521"/>
                    <a:pt x="230" y="521"/>
                  </a:cubicBezTo>
                  <a:cubicBezTo>
                    <a:pt x="229" y="521"/>
                    <a:pt x="229" y="522"/>
                    <a:pt x="229" y="522"/>
                  </a:cubicBezTo>
                  <a:close/>
                  <a:moveTo>
                    <a:pt x="234" y="503"/>
                  </a:moveTo>
                  <a:cubicBezTo>
                    <a:pt x="234" y="503"/>
                    <a:pt x="234" y="503"/>
                    <a:pt x="234" y="503"/>
                  </a:cubicBezTo>
                  <a:cubicBezTo>
                    <a:pt x="235" y="504"/>
                    <a:pt x="235" y="504"/>
                    <a:pt x="236" y="505"/>
                  </a:cubicBezTo>
                  <a:cubicBezTo>
                    <a:pt x="236" y="504"/>
                    <a:pt x="236" y="503"/>
                    <a:pt x="236" y="503"/>
                  </a:cubicBezTo>
                  <a:cubicBezTo>
                    <a:pt x="235" y="503"/>
                    <a:pt x="235" y="502"/>
                    <a:pt x="235" y="502"/>
                  </a:cubicBezTo>
                  <a:cubicBezTo>
                    <a:pt x="234" y="503"/>
                    <a:pt x="234" y="503"/>
                    <a:pt x="234" y="503"/>
                  </a:cubicBezTo>
                  <a:close/>
                  <a:moveTo>
                    <a:pt x="237" y="493"/>
                  </a:moveTo>
                  <a:cubicBezTo>
                    <a:pt x="237" y="493"/>
                    <a:pt x="237" y="493"/>
                    <a:pt x="237" y="493"/>
                  </a:cubicBezTo>
                  <a:cubicBezTo>
                    <a:pt x="237" y="493"/>
                    <a:pt x="238" y="493"/>
                    <a:pt x="238" y="493"/>
                  </a:cubicBezTo>
                  <a:cubicBezTo>
                    <a:pt x="238" y="493"/>
                    <a:pt x="238" y="492"/>
                    <a:pt x="238" y="492"/>
                  </a:cubicBezTo>
                  <a:cubicBezTo>
                    <a:pt x="238" y="492"/>
                    <a:pt x="238" y="492"/>
                    <a:pt x="237" y="491"/>
                  </a:cubicBezTo>
                  <a:cubicBezTo>
                    <a:pt x="237" y="492"/>
                    <a:pt x="237" y="492"/>
                    <a:pt x="237" y="493"/>
                  </a:cubicBezTo>
                  <a:close/>
                  <a:moveTo>
                    <a:pt x="256" y="421"/>
                  </a:moveTo>
                  <a:cubicBezTo>
                    <a:pt x="256" y="421"/>
                    <a:pt x="256" y="421"/>
                    <a:pt x="256" y="421"/>
                  </a:cubicBezTo>
                  <a:cubicBezTo>
                    <a:pt x="259" y="422"/>
                    <a:pt x="261" y="423"/>
                    <a:pt x="263" y="423"/>
                  </a:cubicBezTo>
                  <a:cubicBezTo>
                    <a:pt x="263" y="422"/>
                    <a:pt x="264" y="422"/>
                    <a:pt x="264" y="422"/>
                  </a:cubicBezTo>
                  <a:cubicBezTo>
                    <a:pt x="264" y="422"/>
                    <a:pt x="264" y="422"/>
                    <a:pt x="264" y="422"/>
                  </a:cubicBezTo>
                  <a:cubicBezTo>
                    <a:pt x="266" y="421"/>
                    <a:pt x="266" y="421"/>
                    <a:pt x="269" y="421"/>
                  </a:cubicBezTo>
                  <a:cubicBezTo>
                    <a:pt x="269" y="420"/>
                    <a:pt x="269" y="419"/>
                    <a:pt x="269" y="418"/>
                  </a:cubicBezTo>
                  <a:cubicBezTo>
                    <a:pt x="269" y="418"/>
                    <a:pt x="269" y="418"/>
                    <a:pt x="268" y="418"/>
                  </a:cubicBezTo>
                  <a:cubicBezTo>
                    <a:pt x="268" y="418"/>
                    <a:pt x="267" y="419"/>
                    <a:pt x="267" y="419"/>
                  </a:cubicBezTo>
                  <a:cubicBezTo>
                    <a:pt x="264" y="418"/>
                    <a:pt x="262" y="418"/>
                    <a:pt x="260" y="420"/>
                  </a:cubicBezTo>
                  <a:cubicBezTo>
                    <a:pt x="259" y="420"/>
                    <a:pt x="258" y="419"/>
                    <a:pt x="257" y="419"/>
                  </a:cubicBezTo>
                  <a:cubicBezTo>
                    <a:pt x="257" y="420"/>
                    <a:pt x="256" y="421"/>
                    <a:pt x="256" y="421"/>
                  </a:cubicBezTo>
                  <a:close/>
                  <a:moveTo>
                    <a:pt x="238" y="498"/>
                  </a:moveTo>
                  <a:cubicBezTo>
                    <a:pt x="238" y="498"/>
                    <a:pt x="238" y="498"/>
                    <a:pt x="238" y="498"/>
                  </a:cubicBezTo>
                  <a:cubicBezTo>
                    <a:pt x="238" y="498"/>
                    <a:pt x="239" y="498"/>
                    <a:pt x="239" y="498"/>
                  </a:cubicBezTo>
                  <a:cubicBezTo>
                    <a:pt x="240" y="497"/>
                    <a:pt x="241" y="495"/>
                    <a:pt x="241" y="493"/>
                  </a:cubicBezTo>
                  <a:cubicBezTo>
                    <a:pt x="240" y="493"/>
                    <a:pt x="240" y="493"/>
                    <a:pt x="239" y="493"/>
                  </a:cubicBezTo>
                  <a:cubicBezTo>
                    <a:pt x="238" y="494"/>
                    <a:pt x="238" y="496"/>
                    <a:pt x="238" y="498"/>
                  </a:cubicBezTo>
                  <a:close/>
                  <a:moveTo>
                    <a:pt x="255" y="432"/>
                  </a:moveTo>
                  <a:cubicBezTo>
                    <a:pt x="255" y="432"/>
                    <a:pt x="255" y="432"/>
                    <a:pt x="255" y="432"/>
                  </a:cubicBezTo>
                  <a:cubicBezTo>
                    <a:pt x="255" y="432"/>
                    <a:pt x="256" y="432"/>
                    <a:pt x="256" y="432"/>
                  </a:cubicBezTo>
                  <a:cubicBezTo>
                    <a:pt x="256" y="432"/>
                    <a:pt x="257" y="431"/>
                    <a:pt x="257" y="431"/>
                  </a:cubicBezTo>
                  <a:cubicBezTo>
                    <a:pt x="256" y="431"/>
                    <a:pt x="256" y="431"/>
                    <a:pt x="255" y="430"/>
                  </a:cubicBezTo>
                  <a:cubicBezTo>
                    <a:pt x="255" y="431"/>
                    <a:pt x="255" y="431"/>
                    <a:pt x="255" y="432"/>
                  </a:cubicBezTo>
                  <a:close/>
                  <a:moveTo>
                    <a:pt x="253" y="441"/>
                  </a:moveTo>
                  <a:cubicBezTo>
                    <a:pt x="253" y="441"/>
                    <a:pt x="253" y="441"/>
                    <a:pt x="253" y="441"/>
                  </a:cubicBezTo>
                  <a:cubicBezTo>
                    <a:pt x="253" y="441"/>
                    <a:pt x="254" y="442"/>
                    <a:pt x="254" y="442"/>
                  </a:cubicBezTo>
                  <a:cubicBezTo>
                    <a:pt x="254" y="441"/>
                    <a:pt x="254" y="441"/>
                    <a:pt x="254" y="440"/>
                  </a:cubicBezTo>
                  <a:cubicBezTo>
                    <a:pt x="254" y="440"/>
                    <a:pt x="254" y="440"/>
                    <a:pt x="253" y="440"/>
                  </a:cubicBezTo>
                  <a:cubicBezTo>
                    <a:pt x="253" y="441"/>
                    <a:pt x="253" y="441"/>
                    <a:pt x="253" y="441"/>
                  </a:cubicBezTo>
                  <a:close/>
                  <a:moveTo>
                    <a:pt x="257" y="427"/>
                  </a:moveTo>
                  <a:cubicBezTo>
                    <a:pt x="257" y="427"/>
                    <a:pt x="257" y="427"/>
                    <a:pt x="257" y="427"/>
                  </a:cubicBezTo>
                  <a:cubicBezTo>
                    <a:pt x="257" y="427"/>
                    <a:pt x="258" y="427"/>
                    <a:pt x="258" y="427"/>
                  </a:cubicBezTo>
                  <a:cubicBezTo>
                    <a:pt x="258" y="427"/>
                    <a:pt x="259" y="427"/>
                    <a:pt x="259" y="426"/>
                  </a:cubicBezTo>
                  <a:cubicBezTo>
                    <a:pt x="258" y="426"/>
                    <a:pt x="258" y="426"/>
                    <a:pt x="257" y="426"/>
                  </a:cubicBezTo>
                  <a:cubicBezTo>
                    <a:pt x="257" y="426"/>
                    <a:pt x="257" y="427"/>
                    <a:pt x="257" y="427"/>
                  </a:cubicBezTo>
                  <a:close/>
                  <a:moveTo>
                    <a:pt x="260" y="418"/>
                  </a:moveTo>
                  <a:cubicBezTo>
                    <a:pt x="260" y="418"/>
                    <a:pt x="260" y="418"/>
                    <a:pt x="260" y="418"/>
                  </a:cubicBezTo>
                  <a:cubicBezTo>
                    <a:pt x="260" y="418"/>
                    <a:pt x="261" y="418"/>
                    <a:pt x="262" y="418"/>
                  </a:cubicBezTo>
                  <a:cubicBezTo>
                    <a:pt x="261" y="417"/>
                    <a:pt x="261" y="417"/>
                    <a:pt x="260" y="416"/>
                  </a:cubicBezTo>
                  <a:cubicBezTo>
                    <a:pt x="260" y="417"/>
                    <a:pt x="260" y="417"/>
                    <a:pt x="260" y="418"/>
                  </a:cubicBezTo>
                  <a:close/>
                  <a:moveTo>
                    <a:pt x="275" y="361"/>
                  </a:moveTo>
                  <a:cubicBezTo>
                    <a:pt x="275" y="361"/>
                    <a:pt x="275" y="361"/>
                    <a:pt x="275" y="361"/>
                  </a:cubicBezTo>
                  <a:cubicBezTo>
                    <a:pt x="275" y="361"/>
                    <a:pt x="275" y="362"/>
                    <a:pt x="275" y="362"/>
                  </a:cubicBezTo>
                  <a:cubicBezTo>
                    <a:pt x="276" y="363"/>
                    <a:pt x="277" y="363"/>
                    <a:pt x="278" y="364"/>
                  </a:cubicBezTo>
                  <a:cubicBezTo>
                    <a:pt x="279" y="360"/>
                    <a:pt x="278" y="360"/>
                    <a:pt x="275" y="359"/>
                  </a:cubicBezTo>
                  <a:cubicBezTo>
                    <a:pt x="275" y="359"/>
                    <a:pt x="275" y="360"/>
                    <a:pt x="275" y="361"/>
                  </a:cubicBezTo>
                  <a:close/>
                  <a:moveTo>
                    <a:pt x="237" y="506"/>
                  </a:moveTo>
                  <a:cubicBezTo>
                    <a:pt x="237" y="506"/>
                    <a:pt x="237" y="506"/>
                    <a:pt x="237" y="506"/>
                  </a:cubicBezTo>
                  <a:cubicBezTo>
                    <a:pt x="238" y="506"/>
                    <a:pt x="239" y="506"/>
                    <a:pt x="240" y="506"/>
                  </a:cubicBezTo>
                  <a:cubicBezTo>
                    <a:pt x="240" y="506"/>
                    <a:pt x="240" y="505"/>
                    <a:pt x="240" y="505"/>
                  </a:cubicBezTo>
                  <a:cubicBezTo>
                    <a:pt x="239" y="504"/>
                    <a:pt x="238" y="504"/>
                    <a:pt x="238" y="504"/>
                  </a:cubicBezTo>
                  <a:cubicBezTo>
                    <a:pt x="238" y="504"/>
                    <a:pt x="237" y="505"/>
                    <a:pt x="237" y="506"/>
                  </a:cubicBezTo>
                  <a:close/>
                  <a:moveTo>
                    <a:pt x="248" y="466"/>
                  </a:moveTo>
                  <a:cubicBezTo>
                    <a:pt x="248" y="466"/>
                    <a:pt x="248" y="466"/>
                    <a:pt x="248" y="466"/>
                  </a:cubicBezTo>
                  <a:cubicBezTo>
                    <a:pt x="248" y="466"/>
                    <a:pt x="248" y="466"/>
                    <a:pt x="249" y="466"/>
                  </a:cubicBezTo>
                  <a:cubicBezTo>
                    <a:pt x="249" y="466"/>
                    <a:pt x="249" y="465"/>
                    <a:pt x="249" y="465"/>
                  </a:cubicBezTo>
                  <a:cubicBezTo>
                    <a:pt x="249" y="465"/>
                    <a:pt x="248" y="465"/>
                    <a:pt x="248" y="465"/>
                  </a:cubicBezTo>
                  <a:cubicBezTo>
                    <a:pt x="248" y="465"/>
                    <a:pt x="248" y="465"/>
                    <a:pt x="248" y="466"/>
                  </a:cubicBezTo>
                  <a:close/>
                  <a:moveTo>
                    <a:pt x="256" y="434"/>
                  </a:moveTo>
                  <a:cubicBezTo>
                    <a:pt x="256" y="434"/>
                    <a:pt x="256" y="434"/>
                    <a:pt x="256" y="434"/>
                  </a:cubicBezTo>
                  <a:cubicBezTo>
                    <a:pt x="256" y="434"/>
                    <a:pt x="257" y="434"/>
                    <a:pt x="257" y="434"/>
                  </a:cubicBezTo>
                  <a:cubicBezTo>
                    <a:pt x="257" y="434"/>
                    <a:pt x="257" y="434"/>
                    <a:pt x="257" y="434"/>
                  </a:cubicBezTo>
                  <a:cubicBezTo>
                    <a:pt x="257" y="434"/>
                    <a:pt x="256" y="434"/>
                    <a:pt x="256" y="434"/>
                  </a:cubicBezTo>
                  <a:cubicBezTo>
                    <a:pt x="256" y="434"/>
                    <a:pt x="256" y="434"/>
                    <a:pt x="256" y="434"/>
                  </a:cubicBezTo>
                  <a:close/>
                  <a:moveTo>
                    <a:pt x="266" y="397"/>
                  </a:moveTo>
                  <a:cubicBezTo>
                    <a:pt x="266" y="397"/>
                    <a:pt x="266" y="397"/>
                    <a:pt x="266" y="397"/>
                  </a:cubicBezTo>
                  <a:cubicBezTo>
                    <a:pt x="267" y="399"/>
                    <a:pt x="269" y="399"/>
                    <a:pt x="271" y="400"/>
                  </a:cubicBezTo>
                  <a:cubicBezTo>
                    <a:pt x="273" y="399"/>
                    <a:pt x="273" y="397"/>
                    <a:pt x="273" y="395"/>
                  </a:cubicBezTo>
                  <a:cubicBezTo>
                    <a:pt x="272" y="393"/>
                    <a:pt x="270" y="393"/>
                    <a:pt x="268" y="392"/>
                  </a:cubicBezTo>
                  <a:cubicBezTo>
                    <a:pt x="267" y="394"/>
                    <a:pt x="266" y="396"/>
                    <a:pt x="266" y="397"/>
                  </a:cubicBezTo>
                  <a:close/>
                  <a:moveTo>
                    <a:pt x="274" y="367"/>
                  </a:moveTo>
                  <a:cubicBezTo>
                    <a:pt x="274" y="367"/>
                    <a:pt x="274" y="367"/>
                    <a:pt x="274" y="367"/>
                  </a:cubicBezTo>
                  <a:cubicBezTo>
                    <a:pt x="274" y="367"/>
                    <a:pt x="274" y="367"/>
                    <a:pt x="275" y="367"/>
                  </a:cubicBezTo>
                  <a:cubicBezTo>
                    <a:pt x="275" y="367"/>
                    <a:pt x="275" y="367"/>
                    <a:pt x="275" y="367"/>
                  </a:cubicBezTo>
                  <a:cubicBezTo>
                    <a:pt x="275" y="367"/>
                    <a:pt x="274" y="366"/>
                    <a:pt x="274" y="366"/>
                  </a:cubicBezTo>
                  <a:cubicBezTo>
                    <a:pt x="274" y="367"/>
                    <a:pt x="274" y="367"/>
                    <a:pt x="274" y="367"/>
                  </a:cubicBezTo>
                  <a:close/>
                  <a:moveTo>
                    <a:pt x="251" y="457"/>
                  </a:moveTo>
                  <a:cubicBezTo>
                    <a:pt x="251" y="457"/>
                    <a:pt x="251" y="457"/>
                    <a:pt x="251" y="457"/>
                  </a:cubicBezTo>
                  <a:cubicBezTo>
                    <a:pt x="251" y="457"/>
                    <a:pt x="251" y="456"/>
                    <a:pt x="252" y="456"/>
                  </a:cubicBezTo>
                  <a:cubicBezTo>
                    <a:pt x="251" y="456"/>
                    <a:pt x="251" y="456"/>
                    <a:pt x="251" y="456"/>
                  </a:cubicBezTo>
                  <a:cubicBezTo>
                    <a:pt x="251" y="456"/>
                    <a:pt x="251" y="456"/>
                    <a:pt x="251" y="457"/>
                  </a:cubicBezTo>
                  <a:close/>
                  <a:moveTo>
                    <a:pt x="277" y="357"/>
                  </a:moveTo>
                  <a:cubicBezTo>
                    <a:pt x="277" y="357"/>
                    <a:pt x="277" y="357"/>
                    <a:pt x="277" y="357"/>
                  </a:cubicBezTo>
                  <a:cubicBezTo>
                    <a:pt x="277" y="357"/>
                    <a:pt x="277" y="357"/>
                    <a:pt x="277" y="357"/>
                  </a:cubicBezTo>
                  <a:cubicBezTo>
                    <a:pt x="277" y="357"/>
                    <a:pt x="278" y="356"/>
                    <a:pt x="278" y="356"/>
                  </a:cubicBezTo>
                  <a:cubicBezTo>
                    <a:pt x="277" y="356"/>
                    <a:pt x="277" y="356"/>
                    <a:pt x="277" y="356"/>
                  </a:cubicBezTo>
                  <a:cubicBezTo>
                    <a:pt x="277" y="356"/>
                    <a:pt x="277" y="357"/>
                    <a:pt x="277" y="357"/>
                  </a:cubicBezTo>
                  <a:close/>
                  <a:moveTo>
                    <a:pt x="237" y="514"/>
                  </a:moveTo>
                  <a:cubicBezTo>
                    <a:pt x="237" y="515"/>
                    <a:pt x="238" y="515"/>
                    <a:pt x="239" y="515"/>
                  </a:cubicBezTo>
                  <a:cubicBezTo>
                    <a:pt x="239" y="515"/>
                    <a:pt x="239" y="514"/>
                    <a:pt x="239" y="514"/>
                  </a:cubicBezTo>
                  <a:cubicBezTo>
                    <a:pt x="238" y="514"/>
                    <a:pt x="238" y="513"/>
                    <a:pt x="237" y="513"/>
                  </a:cubicBezTo>
                  <a:cubicBezTo>
                    <a:pt x="237" y="514"/>
                    <a:pt x="237" y="514"/>
                    <a:pt x="237" y="514"/>
                  </a:cubicBezTo>
                  <a:close/>
                  <a:moveTo>
                    <a:pt x="259" y="430"/>
                  </a:moveTo>
                  <a:cubicBezTo>
                    <a:pt x="259" y="430"/>
                    <a:pt x="259" y="430"/>
                    <a:pt x="259" y="430"/>
                  </a:cubicBezTo>
                  <a:cubicBezTo>
                    <a:pt x="262" y="430"/>
                    <a:pt x="262" y="430"/>
                    <a:pt x="263" y="427"/>
                  </a:cubicBezTo>
                  <a:cubicBezTo>
                    <a:pt x="262" y="427"/>
                    <a:pt x="262" y="426"/>
                    <a:pt x="261" y="426"/>
                  </a:cubicBezTo>
                  <a:cubicBezTo>
                    <a:pt x="260" y="427"/>
                    <a:pt x="260" y="428"/>
                    <a:pt x="259" y="430"/>
                  </a:cubicBezTo>
                  <a:close/>
                  <a:moveTo>
                    <a:pt x="279" y="354"/>
                  </a:moveTo>
                  <a:cubicBezTo>
                    <a:pt x="279" y="354"/>
                    <a:pt x="279" y="354"/>
                    <a:pt x="279" y="354"/>
                  </a:cubicBezTo>
                  <a:cubicBezTo>
                    <a:pt x="279" y="354"/>
                    <a:pt x="280" y="354"/>
                    <a:pt x="281" y="354"/>
                  </a:cubicBezTo>
                  <a:cubicBezTo>
                    <a:pt x="281" y="354"/>
                    <a:pt x="281" y="353"/>
                    <a:pt x="281" y="352"/>
                  </a:cubicBezTo>
                  <a:cubicBezTo>
                    <a:pt x="281" y="352"/>
                    <a:pt x="280" y="352"/>
                    <a:pt x="279" y="352"/>
                  </a:cubicBezTo>
                  <a:cubicBezTo>
                    <a:pt x="279" y="352"/>
                    <a:pt x="279" y="353"/>
                    <a:pt x="279" y="354"/>
                  </a:cubicBezTo>
                  <a:close/>
                  <a:moveTo>
                    <a:pt x="241" y="508"/>
                  </a:moveTo>
                  <a:cubicBezTo>
                    <a:pt x="241" y="508"/>
                    <a:pt x="241" y="508"/>
                    <a:pt x="241" y="508"/>
                  </a:cubicBezTo>
                  <a:cubicBezTo>
                    <a:pt x="243" y="509"/>
                    <a:pt x="244" y="509"/>
                    <a:pt x="247" y="509"/>
                  </a:cubicBezTo>
                  <a:cubicBezTo>
                    <a:pt x="246" y="508"/>
                    <a:pt x="246" y="507"/>
                    <a:pt x="245" y="506"/>
                  </a:cubicBezTo>
                  <a:cubicBezTo>
                    <a:pt x="244" y="506"/>
                    <a:pt x="243" y="506"/>
                    <a:pt x="242" y="506"/>
                  </a:cubicBezTo>
                  <a:cubicBezTo>
                    <a:pt x="241" y="506"/>
                    <a:pt x="241" y="507"/>
                    <a:pt x="241" y="508"/>
                  </a:cubicBezTo>
                  <a:close/>
                  <a:moveTo>
                    <a:pt x="261" y="435"/>
                  </a:moveTo>
                  <a:cubicBezTo>
                    <a:pt x="261" y="435"/>
                    <a:pt x="261" y="435"/>
                    <a:pt x="261" y="435"/>
                  </a:cubicBezTo>
                  <a:cubicBezTo>
                    <a:pt x="263" y="435"/>
                    <a:pt x="263" y="435"/>
                    <a:pt x="265" y="435"/>
                  </a:cubicBezTo>
                  <a:cubicBezTo>
                    <a:pt x="265" y="434"/>
                    <a:pt x="265" y="434"/>
                    <a:pt x="265" y="433"/>
                  </a:cubicBezTo>
                  <a:cubicBezTo>
                    <a:pt x="262" y="432"/>
                    <a:pt x="262" y="432"/>
                    <a:pt x="261" y="435"/>
                  </a:cubicBezTo>
                  <a:close/>
                  <a:moveTo>
                    <a:pt x="259" y="442"/>
                  </a:moveTo>
                  <a:cubicBezTo>
                    <a:pt x="259" y="442"/>
                    <a:pt x="259" y="442"/>
                    <a:pt x="259" y="442"/>
                  </a:cubicBezTo>
                  <a:cubicBezTo>
                    <a:pt x="260" y="442"/>
                    <a:pt x="260" y="442"/>
                    <a:pt x="261" y="442"/>
                  </a:cubicBezTo>
                  <a:cubicBezTo>
                    <a:pt x="261" y="442"/>
                    <a:pt x="261" y="441"/>
                    <a:pt x="261" y="441"/>
                  </a:cubicBezTo>
                  <a:cubicBezTo>
                    <a:pt x="261" y="441"/>
                    <a:pt x="260" y="441"/>
                    <a:pt x="260" y="441"/>
                  </a:cubicBezTo>
                  <a:cubicBezTo>
                    <a:pt x="260" y="441"/>
                    <a:pt x="260" y="441"/>
                    <a:pt x="259" y="442"/>
                  </a:cubicBezTo>
                  <a:close/>
                  <a:moveTo>
                    <a:pt x="268" y="411"/>
                  </a:moveTo>
                  <a:cubicBezTo>
                    <a:pt x="268" y="411"/>
                    <a:pt x="268" y="411"/>
                    <a:pt x="268" y="411"/>
                  </a:cubicBezTo>
                  <a:cubicBezTo>
                    <a:pt x="269" y="411"/>
                    <a:pt x="270" y="411"/>
                    <a:pt x="271" y="411"/>
                  </a:cubicBezTo>
                  <a:cubicBezTo>
                    <a:pt x="270" y="410"/>
                    <a:pt x="269" y="410"/>
                    <a:pt x="268" y="409"/>
                  </a:cubicBezTo>
                  <a:cubicBezTo>
                    <a:pt x="268" y="410"/>
                    <a:pt x="268" y="410"/>
                    <a:pt x="268" y="411"/>
                  </a:cubicBezTo>
                  <a:close/>
                  <a:moveTo>
                    <a:pt x="251" y="477"/>
                  </a:moveTo>
                  <a:cubicBezTo>
                    <a:pt x="251" y="477"/>
                    <a:pt x="251" y="477"/>
                    <a:pt x="251" y="477"/>
                  </a:cubicBezTo>
                  <a:cubicBezTo>
                    <a:pt x="253" y="477"/>
                    <a:pt x="253" y="477"/>
                    <a:pt x="254" y="476"/>
                  </a:cubicBezTo>
                  <a:cubicBezTo>
                    <a:pt x="254" y="476"/>
                    <a:pt x="254" y="476"/>
                    <a:pt x="251" y="475"/>
                  </a:cubicBezTo>
                  <a:cubicBezTo>
                    <a:pt x="251" y="475"/>
                    <a:pt x="251" y="476"/>
                    <a:pt x="251" y="477"/>
                  </a:cubicBezTo>
                  <a:close/>
                  <a:moveTo>
                    <a:pt x="261" y="439"/>
                  </a:moveTo>
                  <a:cubicBezTo>
                    <a:pt x="261" y="439"/>
                    <a:pt x="261" y="439"/>
                    <a:pt x="261" y="439"/>
                  </a:cubicBezTo>
                  <a:cubicBezTo>
                    <a:pt x="261" y="439"/>
                    <a:pt x="262" y="439"/>
                    <a:pt x="262" y="439"/>
                  </a:cubicBezTo>
                  <a:cubicBezTo>
                    <a:pt x="262" y="439"/>
                    <a:pt x="262" y="439"/>
                    <a:pt x="262" y="438"/>
                  </a:cubicBezTo>
                  <a:cubicBezTo>
                    <a:pt x="262" y="438"/>
                    <a:pt x="262" y="438"/>
                    <a:pt x="261" y="438"/>
                  </a:cubicBezTo>
                  <a:cubicBezTo>
                    <a:pt x="261" y="438"/>
                    <a:pt x="261" y="439"/>
                    <a:pt x="261" y="439"/>
                  </a:cubicBezTo>
                  <a:close/>
                  <a:moveTo>
                    <a:pt x="241" y="519"/>
                  </a:moveTo>
                  <a:cubicBezTo>
                    <a:pt x="241" y="519"/>
                    <a:pt x="241" y="519"/>
                    <a:pt x="241" y="519"/>
                  </a:cubicBezTo>
                  <a:cubicBezTo>
                    <a:pt x="241" y="520"/>
                    <a:pt x="241" y="520"/>
                    <a:pt x="242" y="520"/>
                  </a:cubicBezTo>
                  <a:cubicBezTo>
                    <a:pt x="242" y="519"/>
                    <a:pt x="242" y="519"/>
                    <a:pt x="242" y="519"/>
                  </a:cubicBezTo>
                  <a:cubicBezTo>
                    <a:pt x="242" y="518"/>
                    <a:pt x="241" y="518"/>
                    <a:pt x="241" y="518"/>
                  </a:cubicBezTo>
                  <a:cubicBezTo>
                    <a:pt x="241" y="519"/>
                    <a:pt x="241" y="519"/>
                    <a:pt x="241" y="519"/>
                  </a:cubicBezTo>
                  <a:close/>
                  <a:moveTo>
                    <a:pt x="268" y="416"/>
                  </a:moveTo>
                  <a:cubicBezTo>
                    <a:pt x="268" y="416"/>
                    <a:pt x="268" y="416"/>
                    <a:pt x="268" y="416"/>
                  </a:cubicBezTo>
                  <a:cubicBezTo>
                    <a:pt x="269" y="416"/>
                    <a:pt x="269" y="416"/>
                    <a:pt x="269" y="416"/>
                  </a:cubicBezTo>
                  <a:cubicBezTo>
                    <a:pt x="269" y="416"/>
                    <a:pt x="269" y="416"/>
                    <a:pt x="269" y="415"/>
                  </a:cubicBezTo>
                  <a:cubicBezTo>
                    <a:pt x="269" y="415"/>
                    <a:pt x="269" y="415"/>
                    <a:pt x="269" y="415"/>
                  </a:cubicBezTo>
                  <a:cubicBezTo>
                    <a:pt x="268" y="415"/>
                    <a:pt x="268" y="416"/>
                    <a:pt x="268" y="416"/>
                  </a:cubicBezTo>
                  <a:close/>
                  <a:moveTo>
                    <a:pt x="244" y="512"/>
                  </a:moveTo>
                  <a:cubicBezTo>
                    <a:pt x="244" y="512"/>
                    <a:pt x="244" y="512"/>
                    <a:pt x="244" y="512"/>
                  </a:cubicBezTo>
                  <a:cubicBezTo>
                    <a:pt x="244" y="511"/>
                    <a:pt x="244" y="511"/>
                    <a:pt x="245" y="511"/>
                  </a:cubicBezTo>
                  <a:cubicBezTo>
                    <a:pt x="244" y="510"/>
                    <a:pt x="244" y="510"/>
                    <a:pt x="244" y="510"/>
                  </a:cubicBezTo>
                  <a:cubicBezTo>
                    <a:pt x="244" y="511"/>
                    <a:pt x="244" y="511"/>
                    <a:pt x="244" y="512"/>
                  </a:cubicBezTo>
                  <a:close/>
                  <a:moveTo>
                    <a:pt x="266" y="428"/>
                  </a:moveTo>
                  <a:cubicBezTo>
                    <a:pt x="266" y="428"/>
                    <a:pt x="266" y="428"/>
                    <a:pt x="266" y="428"/>
                  </a:cubicBezTo>
                  <a:cubicBezTo>
                    <a:pt x="266" y="427"/>
                    <a:pt x="267" y="427"/>
                    <a:pt x="268" y="427"/>
                  </a:cubicBezTo>
                  <a:cubicBezTo>
                    <a:pt x="268" y="427"/>
                    <a:pt x="268" y="426"/>
                    <a:pt x="269" y="426"/>
                  </a:cubicBezTo>
                  <a:cubicBezTo>
                    <a:pt x="268" y="425"/>
                    <a:pt x="267" y="425"/>
                    <a:pt x="266" y="425"/>
                  </a:cubicBezTo>
                  <a:cubicBezTo>
                    <a:pt x="266" y="426"/>
                    <a:pt x="266" y="427"/>
                    <a:pt x="266" y="428"/>
                  </a:cubicBezTo>
                  <a:close/>
                  <a:moveTo>
                    <a:pt x="250" y="489"/>
                  </a:moveTo>
                  <a:cubicBezTo>
                    <a:pt x="250" y="489"/>
                    <a:pt x="250" y="489"/>
                    <a:pt x="250" y="489"/>
                  </a:cubicBezTo>
                  <a:cubicBezTo>
                    <a:pt x="251" y="490"/>
                    <a:pt x="252" y="490"/>
                    <a:pt x="253" y="490"/>
                  </a:cubicBezTo>
                  <a:cubicBezTo>
                    <a:pt x="254" y="490"/>
                    <a:pt x="254" y="489"/>
                    <a:pt x="254" y="488"/>
                  </a:cubicBezTo>
                  <a:cubicBezTo>
                    <a:pt x="252" y="488"/>
                    <a:pt x="252" y="488"/>
                    <a:pt x="250" y="489"/>
                  </a:cubicBezTo>
                  <a:close/>
                  <a:moveTo>
                    <a:pt x="243" y="519"/>
                  </a:moveTo>
                  <a:cubicBezTo>
                    <a:pt x="243" y="519"/>
                    <a:pt x="243" y="519"/>
                    <a:pt x="243" y="519"/>
                  </a:cubicBezTo>
                  <a:cubicBezTo>
                    <a:pt x="243" y="519"/>
                    <a:pt x="244" y="519"/>
                    <a:pt x="244" y="519"/>
                  </a:cubicBezTo>
                  <a:cubicBezTo>
                    <a:pt x="244" y="519"/>
                    <a:pt x="244" y="518"/>
                    <a:pt x="244" y="518"/>
                  </a:cubicBezTo>
                  <a:cubicBezTo>
                    <a:pt x="244" y="518"/>
                    <a:pt x="244" y="518"/>
                    <a:pt x="243" y="518"/>
                  </a:cubicBezTo>
                  <a:cubicBezTo>
                    <a:pt x="243" y="518"/>
                    <a:pt x="243" y="518"/>
                    <a:pt x="243" y="519"/>
                  </a:cubicBezTo>
                  <a:close/>
                  <a:moveTo>
                    <a:pt x="251" y="487"/>
                  </a:moveTo>
                  <a:cubicBezTo>
                    <a:pt x="251" y="487"/>
                    <a:pt x="251" y="487"/>
                    <a:pt x="251" y="487"/>
                  </a:cubicBezTo>
                  <a:cubicBezTo>
                    <a:pt x="252" y="487"/>
                    <a:pt x="252" y="487"/>
                    <a:pt x="253" y="487"/>
                  </a:cubicBezTo>
                  <a:cubicBezTo>
                    <a:pt x="253" y="487"/>
                    <a:pt x="253" y="486"/>
                    <a:pt x="253" y="486"/>
                  </a:cubicBezTo>
                  <a:cubicBezTo>
                    <a:pt x="252" y="486"/>
                    <a:pt x="252" y="486"/>
                    <a:pt x="252" y="486"/>
                  </a:cubicBezTo>
                  <a:cubicBezTo>
                    <a:pt x="252" y="486"/>
                    <a:pt x="251" y="486"/>
                    <a:pt x="251" y="487"/>
                  </a:cubicBezTo>
                  <a:close/>
                  <a:moveTo>
                    <a:pt x="263" y="440"/>
                  </a:moveTo>
                  <a:cubicBezTo>
                    <a:pt x="263" y="440"/>
                    <a:pt x="263" y="440"/>
                    <a:pt x="263" y="440"/>
                  </a:cubicBezTo>
                  <a:cubicBezTo>
                    <a:pt x="265" y="441"/>
                    <a:pt x="267" y="441"/>
                    <a:pt x="269" y="442"/>
                  </a:cubicBezTo>
                  <a:cubicBezTo>
                    <a:pt x="269" y="441"/>
                    <a:pt x="269" y="439"/>
                    <a:pt x="269" y="438"/>
                  </a:cubicBezTo>
                  <a:cubicBezTo>
                    <a:pt x="269" y="438"/>
                    <a:pt x="269" y="438"/>
                    <a:pt x="269" y="438"/>
                  </a:cubicBezTo>
                  <a:cubicBezTo>
                    <a:pt x="269" y="439"/>
                    <a:pt x="269" y="439"/>
                    <a:pt x="269" y="440"/>
                  </a:cubicBezTo>
                  <a:cubicBezTo>
                    <a:pt x="267" y="440"/>
                    <a:pt x="265" y="439"/>
                    <a:pt x="264" y="439"/>
                  </a:cubicBezTo>
                  <a:cubicBezTo>
                    <a:pt x="264" y="440"/>
                    <a:pt x="264" y="440"/>
                    <a:pt x="263" y="440"/>
                  </a:cubicBezTo>
                  <a:close/>
                  <a:moveTo>
                    <a:pt x="263" y="444"/>
                  </a:moveTo>
                  <a:cubicBezTo>
                    <a:pt x="263" y="444"/>
                    <a:pt x="263" y="444"/>
                    <a:pt x="263" y="444"/>
                  </a:cubicBezTo>
                  <a:cubicBezTo>
                    <a:pt x="264" y="444"/>
                    <a:pt x="264" y="444"/>
                    <a:pt x="264" y="444"/>
                  </a:cubicBezTo>
                  <a:cubicBezTo>
                    <a:pt x="264" y="444"/>
                    <a:pt x="265" y="444"/>
                    <a:pt x="265" y="443"/>
                  </a:cubicBezTo>
                  <a:cubicBezTo>
                    <a:pt x="264" y="443"/>
                    <a:pt x="264" y="443"/>
                    <a:pt x="263" y="443"/>
                  </a:cubicBezTo>
                  <a:cubicBezTo>
                    <a:pt x="263" y="443"/>
                    <a:pt x="263" y="443"/>
                    <a:pt x="263" y="444"/>
                  </a:cubicBezTo>
                  <a:close/>
                  <a:moveTo>
                    <a:pt x="266" y="432"/>
                  </a:moveTo>
                  <a:cubicBezTo>
                    <a:pt x="266" y="432"/>
                    <a:pt x="266" y="432"/>
                    <a:pt x="266" y="432"/>
                  </a:cubicBezTo>
                  <a:cubicBezTo>
                    <a:pt x="266" y="433"/>
                    <a:pt x="266" y="434"/>
                    <a:pt x="266" y="434"/>
                  </a:cubicBezTo>
                  <a:cubicBezTo>
                    <a:pt x="268" y="435"/>
                    <a:pt x="269" y="435"/>
                    <a:pt x="270" y="435"/>
                  </a:cubicBezTo>
                  <a:cubicBezTo>
                    <a:pt x="271" y="433"/>
                    <a:pt x="271" y="431"/>
                    <a:pt x="272" y="430"/>
                  </a:cubicBezTo>
                  <a:cubicBezTo>
                    <a:pt x="272" y="431"/>
                    <a:pt x="272" y="431"/>
                    <a:pt x="273" y="432"/>
                  </a:cubicBezTo>
                  <a:cubicBezTo>
                    <a:pt x="273" y="432"/>
                    <a:pt x="274" y="432"/>
                    <a:pt x="274" y="432"/>
                  </a:cubicBezTo>
                  <a:cubicBezTo>
                    <a:pt x="275" y="431"/>
                    <a:pt x="275" y="431"/>
                    <a:pt x="275" y="430"/>
                  </a:cubicBezTo>
                  <a:cubicBezTo>
                    <a:pt x="274" y="430"/>
                    <a:pt x="273" y="430"/>
                    <a:pt x="273" y="429"/>
                  </a:cubicBezTo>
                  <a:cubicBezTo>
                    <a:pt x="273" y="429"/>
                    <a:pt x="273" y="429"/>
                    <a:pt x="273" y="428"/>
                  </a:cubicBezTo>
                  <a:cubicBezTo>
                    <a:pt x="272" y="428"/>
                    <a:pt x="271" y="428"/>
                    <a:pt x="270" y="427"/>
                  </a:cubicBezTo>
                  <a:cubicBezTo>
                    <a:pt x="270" y="428"/>
                    <a:pt x="269" y="429"/>
                    <a:pt x="269" y="430"/>
                  </a:cubicBezTo>
                  <a:cubicBezTo>
                    <a:pt x="269" y="430"/>
                    <a:pt x="268" y="430"/>
                    <a:pt x="267" y="430"/>
                  </a:cubicBezTo>
                  <a:cubicBezTo>
                    <a:pt x="267" y="431"/>
                    <a:pt x="266" y="431"/>
                    <a:pt x="266" y="432"/>
                  </a:cubicBezTo>
                  <a:close/>
                  <a:moveTo>
                    <a:pt x="263" y="450"/>
                  </a:moveTo>
                  <a:cubicBezTo>
                    <a:pt x="263" y="450"/>
                    <a:pt x="263" y="450"/>
                    <a:pt x="263" y="450"/>
                  </a:cubicBezTo>
                  <a:cubicBezTo>
                    <a:pt x="263" y="450"/>
                    <a:pt x="263" y="450"/>
                    <a:pt x="264" y="450"/>
                  </a:cubicBezTo>
                  <a:cubicBezTo>
                    <a:pt x="264" y="450"/>
                    <a:pt x="264" y="450"/>
                    <a:pt x="264" y="450"/>
                  </a:cubicBezTo>
                  <a:cubicBezTo>
                    <a:pt x="264" y="450"/>
                    <a:pt x="263" y="450"/>
                    <a:pt x="263" y="450"/>
                  </a:cubicBezTo>
                  <a:cubicBezTo>
                    <a:pt x="263" y="450"/>
                    <a:pt x="263" y="450"/>
                    <a:pt x="263" y="450"/>
                  </a:cubicBezTo>
                  <a:close/>
                  <a:moveTo>
                    <a:pt x="266" y="436"/>
                  </a:moveTo>
                  <a:cubicBezTo>
                    <a:pt x="266" y="436"/>
                    <a:pt x="266" y="436"/>
                    <a:pt x="266" y="436"/>
                  </a:cubicBezTo>
                  <a:cubicBezTo>
                    <a:pt x="267" y="436"/>
                    <a:pt x="267" y="437"/>
                    <a:pt x="268" y="437"/>
                  </a:cubicBezTo>
                  <a:cubicBezTo>
                    <a:pt x="268" y="437"/>
                    <a:pt x="268" y="436"/>
                    <a:pt x="268" y="436"/>
                  </a:cubicBezTo>
                  <a:cubicBezTo>
                    <a:pt x="267" y="436"/>
                    <a:pt x="267" y="436"/>
                    <a:pt x="267" y="436"/>
                  </a:cubicBezTo>
                  <a:cubicBezTo>
                    <a:pt x="267" y="436"/>
                    <a:pt x="267" y="436"/>
                    <a:pt x="266" y="436"/>
                  </a:cubicBezTo>
                  <a:close/>
                  <a:moveTo>
                    <a:pt x="255" y="484"/>
                  </a:moveTo>
                  <a:cubicBezTo>
                    <a:pt x="255" y="484"/>
                    <a:pt x="255" y="484"/>
                    <a:pt x="255" y="484"/>
                  </a:cubicBezTo>
                  <a:cubicBezTo>
                    <a:pt x="255" y="484"/>
                    <a:pt x="256" y="484"/>
                    <a:pt x="256" y="484"/>
                  </a:cubicBezTo>
                  <a:cubicBezTo>
                    <a:pt x="256" y="484"/>
                    <a:pt x="257" y="483"/>
                    <a:pt x="257" y="483"/>
                  </a:cubicBezTo>
                  <a:cubicBezTo>
                    <a:pt x="256" y="483"/>
                    <a:pt x="255" y="483"/>
                    <a:pt x="255" y="482"/>
                  </a:cubicBezTo>
                  <a:cubicBezTo>
                    <a:pt x="255" y="483"/>
                    <a:pt x="255" y="483"/>
                    <a:pt x="255" y="484"/>
                  </a:cubicBezTo>
                  <a:close/>
                  <a:moveTo>
                    <a:pt x="257" y="475"/>
                  </a:moveTo>
                  <a:cubicBezTo>
                    <a:pt x="257" y="475"/>
                    <a:pt x="257" y="475"/>
                    <a:pt x="257" y="475"/>
                  </a:cubicBezTo>
                  <a:cubicBezTo>
                    <a:pt x="258" y="475"/>
                    <a:pt x="259" y="476"/>
                    <a:pt x="260" y="476"/>
                  </a:cubicBezTo>
                  <a:cubicBezTo>
                    <a:pt x="260" y="475"/>
                    <a:pt x="260" y="474"/>
                    <a:pt x="261" y="473"/>
                  </a:cubicBezTo>
                  <a:cubicBezTo>
                    <a:pt x="260" y="473"/>
                    <a:pt x="259" y="473"/>
                    <a:pt x="258" y="473"/>
                  </a:cubicBezTo>
                  <a:cubicBezTo>
                    <a:pt x="258" y="474"/>
                    <a:pt x="257" y="474"/>
                    <a:pt x="257" y="475"/>
                  </a:cubicBezTo>
                  <a:close/>
                  <a:moveTo>
                    <a:pt x="247" y="515"/>
                  </a:moveTo>
                  <a:cubicBezTo>
                    <a:pt x="247" y="515"/>
                    <a:pt x="247" y="515"/>
                    <a:pt x="247" y="515"/>
                  </a:cubicBezTo>
                  <a:cubicBezTo>
                    <a:pt x="248" y="515"/>
                    <a:pt x="249" y="515"/>
                    <a:pt x="251" y="515"/>
                  </a:cubicBezTo>
                  <a:cubicBezTo>
                    <a:pt x="251" y="515"/>
                    <a:pt x="251" y="514"/>
                    <a:pt x="252" y="513"/>
                  </a:cubicBezTo>
                  <a:cubicBezTo>
                    <a:pt x="251" y="513"/>
                    <a:pt x="250" y="513"/>
                    <a:pt x="249" y="513"/>
                  </a:cubicBezTo>
                  <a:cubicBezTo>
                    <a:pt x="249" y="513"/>
                    <a:pt x="249" y="514"/>
                    <a:pt x="249" y="514"/>
                  </a:cubicBezTo>
                  <a:cubicBezTo>
                    <a:pt x="248" y="514"/>
                    <a:pt x="248" y="514"/>
                    <a:pt x="248" y="514"/>
                  </a:cubicBezTo>
                  <a:cubicBezTo>
                    <a:pt x="247" y="514"/>
                    <a:pt x="247" y="514"/>
                    <a:pt x="247" y="515"/>
                  </a:cubicBezTo>
                  <a:close/>
                  <a:moveTo>
                    <a:pt x="264" y="449"/>
                  </a:moveTo>
                  <a:cubicBezTo>
                    <a:pt x="264" y="449"/>
                    <a:pt x="264" y="449"/>
                    <a:pt x="264" y="449"/>
                  </a:cubicBezTo>
                  <a:cubicBezTo>
                    <a:pt x="265" y="450"/>
                    <a:pt x="265" y="450"/>
                    <a:pt x="265" y="450"/>
                  </a:cubicBezTo>
                  <a:cubicBezTo>
                    <a:pt x="266" y="451"/>
                    <a:pt x="266" y="451"/>
                    <a:pt x="266" y="452"/>
                  </a:cubicBezTo>
                  <a:cubicBezTo>
                    <a:pt x="267" y="452"/>
                    <a:pt x="268" y="452"/>
                    <a:pt x="269" y="452"/>
                  </a:cubicBezTo>
                  <a:cubicBezTo>
                    <a:pt x="269" y="452"/>
                    <a:pt x="269" y="451"/>
                    <a:pt x="269" y="450"/>
                  </a:cubicBezTo>
                  <a:cubicBezTo>
                    <a:pt x="269" y="450"/>
                    <a:pt x="268" y="449"/>
                    <a:pt x="268" y="449"/>
                  </a:cubicBezTo>
                  <a:cubicBezTo>
                    <a:pt x="268" y="449"/>
                    <a:pt x="268" y="448"/>
                    <a:pt x="268" y="447"/>
                  </a:cubicBezTo>
                  <a:cubicBezTo>
                    <a:pt x="267" y="447"/>
                    <a:pt x="266" y="447"/>
                    <a:pt x="265" y="446"/>
                  </a:cubicBezTo>
                  <a:cubicBezTo>
                    <a:pt x="265" y="447"/>
                    <a:pt x="264" y="448"/>
                    <a:pt x="264" y="449"/>
                  </a:cubicBezTo>
                  <a:close/>
                  <a:moveTo>
                    <a:pt x="305" y="347"/>
                  </a:moveTo>
                  <a:cubicBezTo>
                    <a:pt x="305" y="347"/>
                    <a:pt x="305" y="347"/>
                    <a:pt x="305" y="347"/>
                  </a:cubicBezTo>
                  <a:cubicBezTo>
                    <a:pt x="305" y="347"/>
                    <a:pt x="305" y="347"/>
                    <a:pt x="305" y="347"/>
                  </a:cubicBezTo>
                  <a:cubicBezTo>
                    <a:pt x="303" y="348"/>
                    <a:pt x="301" y="349"/>
                    <a:pt x="299" y="349"/>
                  </a:cubicBezTo>
                  <a:cubicBezTo>
                    <a:pt x="299" y="350"/>
                    <a:pt x="300" y="350"/>
                    <a:pt x="300" y="350"/>
                  </a:cubicBezTo>
                  <a:cubicBezTo>
                    <a:pt x="301" y="350"/>
                    <a:pt x="301" y="351"/>
                    <a:pt x="301" y="351"/>
                  </a:cubicBezTo>
                  <a:cubicBezTo>
                    <a:pt x="302" y="351"/>
                    <a:pt x="303" y="352"/>
                    <a:pt x="304" y="352"/>
                  </a:cubicBezTo>
                  <a:cubicBezTo>
                    <a:pt x="304" y="353"/>
                    <a:pt x="304" y="355"/>
                    <a:pt x="303" y="356"/>
                  </a:cubicBezTo>
                  <a:cubicBezTo>
                    <a:pt x="302" y="356"/>
                    <a:pt x="301" y="356"/>
                    <a:pt x="300" y="355"/>
                  </a:cubicBezTo>
                  <a:cubicBezTo>
                    <a:pt x="300" y="354"/>
                    <a:pt x="300" y="354"/>
                    <a:pt x="299" y="353"/>
                  </a:cubicBezTo>
                  <a:cubicBezTo>
                    <a:pt x="298" y="353"/>
                    <a:pt x="297" y="353"/>
                    <a:pt x="296" y="351"/>
                  </a:cubicBezTo>
                  <a:cubicBezTo>
                    <a:pt x="296" y="351"/>
                    <a:pt x="296" y="351"/>
                    <a:pt x="296" y="351"/>
                  </a:cubicBezTo>
                  <a:cubicBezTo>
                    <a:pt x="296" y="351"/>
                    <a:pt x="296" y="351"/>
                    <a:pt x="297" y="350"/>
                  </a:cubicBezTo>
                  <a:cubicBezTo>
                    <a:pt x="293" y="352"/>
                    <a:pt x="293" y="352"/>
                    <a:pt x="293" y="352"/>
                  </a:cubicBezTo>
                  <a:cubicBezTo>
                    <a:pt x="293" y="352"/>
                    <a:pt x="292" y="352"/>
                    <a:pt x="292" y="352"/>
                  </a:cubicBezTo>
                  <a:cubicBezTo>
                    <a:pt x="292" y="354"/>
                    <a:pt x="292" y="354"/>
                    <a:pt x="292" y="354"/>
                  </a:cubicBezTo>
                  <a:cubicBezTo>
                    <a:pt x="291" y="354"/>
                    <a:pt x="290" y="353"/>
                    <a:pt x="290" y="353"/>
                  </a:cubicBezTo>
                  <a:cubicBezTo>
                    <a:pt x="289" y="350"/>
                    <a:pt x="289" y="350"/>
                    <a:pt x="287" y="348"/>
                  </a:cubicBezTo>
                  <a:cubicBezTo>
                    <a:pt x="287" y="348"/>
                    <a:pt x="287" y="349"/>
                    <a:pt x="287" y="349"/>
                  </a:cubicBezTo>
                  <a:cubicBezTo>
                    <a:pt x="289" y="350"/>
                    <a:pt x="289" y="352"/>
                    <a:pt x="286" y="353"/>
                  </a:cubicBezTo>
                  <a:cubicBezTo>
                    <a:pt x="287" y="354"/>
                    <a:pt x="287" y="354"/>
                    <a:pt x="289" y="355"/>
                  </a:cubicBezTo>
                  <a:cubicBezTo>
                    <a:pt x="288" y="358"/>
                    <a:pt x="288" y="358"/>
                    <a:pt x="289" y="359"/>
                  </a:cubicBezTo>
                  <a:cubicBezTo>
                    <a:pt x="291" y="360"/>
                    <a:pt x="291" y="360"/>
                    <a:pt x="294" y="361"/>
                  </a:cubicBezTo>
                  <a:cubicBezTo>
                    <a:pt x="293" y="363"/>
                    <a:pt x="294" y="363"/>
                    <a:pt x="292" y="364"/>
                  </a:cubicBezTo>
                  <a:cubicBezTo>
                    <a:pt x="291" y="366"/>
                    <a:pt x="292" y="367"/>
                    <a:pt x="291" y="371"/>
                  </a:cubicBezTo>
                  <a:cubicBezTo>
                    <a:pt x="293" y="372"/>
                    <a:pt x="293" y="372"/>
                    <a:pt x="293" y="373"/>
                  </a:cubicBezTo>
                  <a:cubicBezTo>
                    <a:pt x="294" y="372"/>
                    <a:pt x="294" y="372"/>
                    <a:pt x="294" y="371"/>
                  </a:cubicBezTo>
                  <a:cubicBezTo>
                    <a:pt x="294" y="371"/>
                    <a:pt x="295" y="371"/>
                    <a:pt x="295" y="371"/>
                  </a:cubicBezTo>
                  <a:cubicBezTo>
                    <a:pt x="295" y="375"/>
                    <a:pt x="296" y="376"/>
                    <a:pt x="297" y="379"/>
                  </a:cubicBezTo>
                  <a:cubicBezTo>
                    <a:pt x="297" y="379"/>
                    <a:pt x="298" y="379"/>
                    <a:pt x="298" y="379"/>
                  </a:cubicBezTo>
                  <a:cubicBezTo>
                    <a:pt x="298" y="378"/>
                    <a:pt x="298" y="378"/>
                    <a:pt x="298" y="377"/>
                  </a:cubicBezTo>
                  <a:cubicBezTo>
                    <a:pt x="298" y="376"/>
                    <a:pt x="297" y="376"/>
                    <a:pt x="297" y="376"/>
                  </a:cubicBezTo>
                  <a:cubicBezTo>
                    <a:pt x="297" y="376"/>
                    <a:pt x="297" y="375"/>
                    <a:pt x="297" y="375"/>
                  </a:cubicBezTo>
                  <a:cubicBezTo>
                    <a:pt x="300" y="376"/>
                    <a:pt x="302" y="378"/>
                    <a:pt x="301" y="381"/>
                  </a:cubicBezTo>
                  <a:cubicBezTo>
                    <a:pt x="300" y="381"/>
                    <a:pt x="298" y="380"/>
                    <a:pt x="296" y="380"/>
                  </a:cubicBezTo>
                  <a:cubicBezTo>
                    <a:pt x="296" y="380"/>
                    <a:pt x="296" y="381"/>
                    <a:pt x="296" y="382"/>
                  </a:cubicBezTo>
                  <a:cubicBezTo>
                    <a:pt x="296" y="382"/>
                    <a:pt x="295" y="382"/>
                    <a:pt x="294" y="381"/>
                  </a:cubicBezTo>
                  <a:cubicBezTo>
                    <a:pt x="294" y="382"/>
                    <a:pt x="293" y="383"/>
                    <a:pt x="293" y="383"/>
                  </a:cubicBezTo>
                  <a:cubicBezTo>
                    <a:pt x="292" y="383"/>
                    <a:pt x="291" y="384"/>
                    <a:pt x="290" y="384"/>
                  </a:cubicBezTo>
                  <a:cubicBezTo>
                    <a:pt x="290" y="384"/>
                    <a:pt x="290" y="384"/>
                    <a:pt x="290" y="385"/>
                  </a:cubicBezTo>
                  <a:cubicBezTo>
                    <a:pt x="291" y="385"/>
                    <a:pt x="291" y="385"/>
                    <a:pt x="292" y="385"/>
                  </a:cubicBezTo>
                  <a:cubicBezTo>
                    <a:pt x="292" y="386"/>
                    <a:pt x="292" y="386"/>
                    <a:pt x="292" y="387"/>
                  </a:cubicBezTo>
                  <a:cubicBezTo>
                    <a:pt x="292" y="387"/>
                    <a:pt x="292" y="387"/>
                    <a:pt x="293" y="387"/>
                  </a:cubicBezTo>
                  <a:cubicBezTo>
                    <a:pt x="293" y="388"/>
                    <a:pt x="293" y="388"/>
                    <a:pt x="292" y="389"/>
                  </a:cubicBezTo>
                  <a:cubicBezTo>
                    <a:pt x="293" y="389"/>
                    <a:pt x="293" y="389"/>
                    <a:pt x="294" y="389"/>
                  </a:cubicBezTo>
                  <a:cubicBezTo>
                    <a:pt x="294" y="388"/>
                    <a:pt x="294" y="388"/>
                    <a:pt x="294" y="387"/>
                  </a:cubicBezTo>
                  <a:cubicBezTo>
                    <a:pt x="295" y="387"/>
                    <a:pt x="296" y="388"/>
                    <a:pt x="297" y="388"/>
                  </a:cubicBezTo>
                  <a:cubicBezTo>
                    <a:pt x="298" y="391"/>
                    <a:pt x="298" y="391"/>
                    <a:pt x="299" y="392"/>
                  </a:cubicBezTo>
                  <a:cubicBezTo>
                    <a:pt x="299" y="391"/>
                    <a:pt x="299" y="390"/>
                    <a:pt x="300" y="389"/>
                  </a:cubicBezTo>
                  <a:cubicBezTo>
                    <a:pt x="303" y="389"/>
                    <a:pt x="303" y="388"/>
                    <a:pt x="304" y="385"/>
                  </a:cubicBezTo>
                  <a:cubicBezTo>
                    <a:pt x="306" y="385"/>
                    <a:pt x="306" y="384"/>
                    <a:pt x="308" y="384"/>
                  </a:cubicBezTo>
                  <a:cubicBezTo>
                    <a:pt x="308" y="386"/>
                    <a:pt x="308" y="387"/>
                    <a:pt x="307" y="388"/>
                  </a:cubicBezTo>
                  <a:cubicBezTo>
                    <a:pt x="308" y="388"/>
                    <a:pt x="309" y="388"/>
                    <a:pt x="309" y="389"/>
                  </a:cubicBezTo>
                  <a:cubicBezTo>
                    <a:pt x="308" y="390"/>
                    <a:pt x="308" y="390"/>
                    <a:pt x="307" y="390"/>
                  </a:cubicBezTo>
                  <a:cubicBezTo>
                    <a:pt x="307" y="391"/>
                    <a:pt x="307" y="392"/>
                    <a:pt x="307" y="393"/>
                  </a:cubicBezTo>
                  <a:cubicBezTo>
                    <a:pt x="306" y="393"/>
                    <a:pt x="305" y="393"/>
                    <a:pt x="305" y="393"/>
                  </a:cubicBezTo>
                  <a:cubicBezTo>
                    <a:pt x="307" y="395"/>
                    <a:pt x="308" y="395"/>
                    <a:pt x="311" y="396"/>
                  </a:cubicBezTo>
                  <a:cubicBezTo>
                    <a:pt x="311" y="395"/>
                    <a:pt x="311" y="394"/>
                    <a:pt x="311" y="393"/>
                  </a:cubicBezTo>
                  <a:cubicBezTo>
                    <a:pt x="311" y="393"/>
                    <a:pt x="312" y="393"/>
                    <a:pt x="312" y="393"/>
                  </a:cubicBezTo>
                  <a:cubicBezTo>
                    <a:pt x="313" y="392"/>
                    <a:pt x="313" y="391"/>
                    <a:pt x="313" y="391"/>
                  </a:cubicBezTo>
                  <a:cubicBezTo>
                    <a:pt x="313" y="391"/>
                    <a:pt x="312" y="390"/>
                    <a:pt x="311" y="390"/>
                  </a:cubicBezTo>
                  <a:cubicBezTo>
                    <a:pt x="311" y="389"/>
                    <a:pt x="311" y="389"/>
                    <a:pt x="311" y="389"/>
                  </a:cubicBezTo>
                  <a:cubicBezTo>
                    <a:pt x="312" y="389"/>
                    <a:pt x="313" y="389"/>
                    <a:pt x="313" y="389"/>
                  </a:cubicBezTo>
                  <a:cubicBezTo>
                    <a:pt x="313" y="389"/>
                    <a:pt x="313" y="388"/>
                    <a:pt x="314" y="388"/>
                  </a:cubicBezTo>
                  <a:cubicBezTo>
                    <a:pt x="314" y="388"/>
                    <a:pt x="315" y="388"/>
                    <a:pt x="315" y="388"/>
                  </a:cubicBezTo>
                  <a:cubicBezTo>
                    <a:pt x="315" y="389"/>
                    <a:pt x="315" y="389"/>
                    <a:pt x="315" y="390"/>
                  </a:cubicBezTo>
                  <a:cubicBezTo>
                    <a:pt x="317" y="390"/>
                    <a:pt x="317" y="390"/>
                    <a:pt x="318" y="391"/>
                  </a:cubicBezTo>
                  <a:cubicBezTo>
                    <a:pt x="317" y="396"/>
                    <a:pt x="316" y="396"/>
                    <a:pt x="312" y="395"/>
                  </a:cubicBezTo>
                  <a:cubicBezTo>
                    <a:pt x="312" y="395"/>
                    <a:pt x="312" y="396"/>
                    <a:pt x="312" y="396"/>
                  </a:cubicBezTo>
                  <a:cubicBezTo>
                    <a:pt x="313" y="397"/>
                    <a:pt x="315" y="397"/>
                    <a:pt x="316" y="398"/>
                  </a:cubicBezTo>
                  <a:cubicBezTo>
                    <a:pt x="317" y="397"/>
                    <a:pt x="317" y="396"/>
                    <a:pt x="318" y="395"/>
                  </a:cubicBezTo>
                  <a:cubicBezTo>
                    <a:pt x="318" y="396"/>
                    <a:pt x="318" y="397"/>
                    <a:pt x="318" y="398"/>
                  </a:cubicBezTo>
                  <a:cubicBezTo>
                    <a:pt x="318" y="398"/>
                    <a:pt x="317" y="398"/>
                    <a:pt x="317" y="398"/>
                  </a:cubicBezTo>
                  <a:cubicBezTo>
                    <a:pt x="318" y="398"/>
                    <a:pt x="318" y="399"/>
                    <a:pt x="319" y="399"/>
                  </a:cubicBezTo>
                  <a:cubicBezTo>
                    <a:pt x="318" y="402"/>
                    <a:pt x="317" y="405"/>
                    <a:pt x="317" y="407"/>
                  </a:cubicBezTo>
                  <a:cubicBezTo>
                    <a:pt x="317" y="407"/>
                    <a:pt x="318" y="408"/>
                    <a:pt x="319" y="408"/>
                  </a:cubicBezTo>
                  <a:cubicBezTo>
                    <a:pt x="319" y="408"/>
                    <a:pt x="318" y="409"/>
                    <a:pt x="318" y="409"/>
                  </a:cubicBezTo>
                  <a:cubicBezTo>
                    <a:pt x="318" y="409"/>
                    <a:pt x="318" y="409"/>
                    <a:pt x="317" y="409"/>
                  </a:cubicBezTo>
                  <a:cubicBezTo>
                    <a:pt x="317" y="409"/>
                    <a:pt x="317" y="409"/>
                    <a:pt x="317" y="410"/>
                  </a:cubicBezTo>
                  <a:cubicBezTo>
                    <a:pt x="316" y="409"/>
                    <a:pt x="316" y="409"/>
                    <a:pt x="316" y="406"/>
                  </a:cubicBezTo>
                  <a:cubicBezTo>
                    <a:pt x="316" y="406"/>
                    <a:pt x="316" y="406"/>
                    <a:pt x="315" y="406"/>
                  </a:cubicBezTo>
                  <a:cubicBezTo>
                    <a:pt x="315" y="407"/>
                    <a:pt x="315" y="407"/>
                    <a:pt x="315" y="408"/>
                  </a:cubicBezTo>
                  <a:cubicBezTo>
                    <a:pt x="315" y="408"/>
                    <a:pt x="315" y="408"/>
                    <a:pt x="315" y="409"/>
                  </a:cubicBezTo>
                  <a:cubicBezTo>
                    <a:pt x="314" y="409"/>
                    <a:pt x="314" y="409"/>
                    <a:pt x="315" y="408"/>
                  </a:cubicBezTo>
                  <a:cubicBezTo>
                    <a:pt x="314" y="408"/>
                    <a:pt x="313" y="407"/>
                    <a:pt x="312" y="407"/>
                  </a:cubicBezTo>
                  <a:cubicBezTo>
                    <a:pt x="312" y="408"/>
                    <a:pt x="312" y="409"/>
                    <a:pt x="311" y="410"/>
                  </a:cubicBezTo>
                  <a:cubicBezTo>
                    <a:pt x="311" y="410"/>
                    <a:pt x="311" y="410"/>
                    <a:pt x="310" y="410"/>
                  </a:cubicBezTo>
                  <a:cubicBezTo>
                    <a:pt x="311" y="411"/>
                    <a:pt x="313" y="410"/>
                    <a:pt x="315" y="411"/>
                  </a:cubicBezTo>
                  <a:cubicBezTo>
                    <a:pt x="314" y="411"/>
                    <a:pt x="314" y="412"/>
                    <a:pt x="314" y="413"/>
                  </a:cubicBezTo>
                  <a:cubicBezTo>
                    <a:pt x="314" y="413"/>
                    <a:pt x="313" y="413"/>
                    <a:pt x="312" y="414"/>
                  </a:cubicBezTo>
                  <a:cubicBezTo>
                    <a:pt x="316" y="418"/>
                    <a:pt x="319" y="414"/>
                    <a:pt x="321" y="411"/>
                  </a:cubicBezTo>
                  <a:cubicBezTo>
                    <a:pt x="322" y="411"/>
                    <a:pt x="322" y="411"/>
                    <a:pt x="323" y="412"/>
                  </a:cubicBezTo>
                  <a:cubicBezTo>
                    <a:pt x="323" y="411"/>
                    <a:pt x="323" y="411"/>
                    <a:pt x="325" y="409"/>
                  </a:cubicBezTo>
                  <a:cubicBezTo>
                    <a:pt x="324" y="409"/>
                    <a:pt x="324" y="408"/>
                    <a:pt x="323" y="408"/>
                  </a:cubicBezTo>
                  <a:cubicBezTo>
                    <a:pt x="323" y="409"/>
                    <a:pt x="323" y="409"/>
                    <a:pt x="323" y="410"/>
                  </a:cubicBezTo>
                  <a:cubicBezTo>
                    <a:pt x="323" y="409"/>
                    <a:pt x="323" y="409"/>
                    <a:pt x="322" y="409"/>
                  </a:cubicBezTo>
                  <a:cubicBezTo>
                    <a:pt x="322" y="406"/>
                    <a:pt x="321" y="406"/>
                    <a:pt x="321" y="404"/>
                  </a:cubicBezTo>
                  <a:cubicBezTo>
                    <a:pt x="322" y="404"/>
                    <a:pt x="323" y="404"/>
                    <a:pt x="323" y="404"/>
                  </a:cubicBezTo>
                  <a:cubicBezTo>
                    <a:pt x="323" y="403"/>
                    <a:pt x="324" y="402"/>
                    <a:pt x="324" y="401"/>
                  </a:cubicBezTo>
                  <a:cubicBezTo>
                    <a:pt x="322" y="400"/>
                    <a:pt x="321" y="398"/>
                    <a:pt x="319" y="397"/>
                  </a:cubicBezTo>
                  <a:cubicBezTo>
                    <a:pt x="322" y="397"/>
                    <a:pt x="322" y="397"/>
                    <a:pt x="324" y="396"/>
                  </a:cubicBezTo>
                  <a:cubicBezTo>
                    <a:pt x="327" y="397"/>
                    <a:pt x="330" y="399"/>
                    <a:pt x="333" y="401"/>
                  </a:cubicBezTo>
                  <a:cubicBezTo>
                    <a:pt x="332" y="398"/>
                    <a:pt x="331" y="396"/>
                    <a:pt x="330" y="393"/>
                  </a:cubicBezTo>
                  <a:cubicBezTo>
                    <a:pt x="331" y="393"/>
                    <a:pt x="332" y="393"/>
                    <a:pt x="333" y="393"/>
                  </a:cubicBezTo>
                  <a:cubicBezTo>
                    <a:pt x="335" y="391"/>
                    <a:pt x="335" y="390"/>
                    <a:pt x="337" y="389"/>
                  </a:cubicBezTo>
                  <a:cubicBezTo>
                    <a:pt x="337" y="389"/>
                    <a:pt x="337" y="388"/>
                    <a:pt x="338" y="388"/>
                  </a:cubicBezTo>
                  <a:cubicBezTo>
                    <a:pt x="337" y="387"/>
                    <a:pt x="337" y="386"/>
                    <a:pt x="336" y="386"/>
                  </a:cubicBezTo>
                  <a:cubicBezTo>
                    <a:pt x="337" y="384"/>
                    <a:pt x="337" y="383"/>
                    <a:pt x="337" y="381"/>
                  </a:cubicBezTo>
                  <a:cubicBezTo>
                    <a:pt x="337" y="381"/>
                    <a:pt x="337" y="381"/>
                    <a:pt x="337" y="380"/>
                  </a:cubicBezTo>
                  <a:cubicBezTo>
                    <a:pt x="337" y="379"/>
                    <a:pt x="337" y="378"/>
                    <a:pt x="337" y="377"/>
                  </a:cubicBezTo>
                  <a:cubicBezTo>
                    <a:pt x="337" y="377"/>
                    <a:pt x="337" y="377"/>
                    <a:pt x="336" y="377"/>
                  </a:cubicBezTo>
                  <a:cubicBezTo>
                    <a:pt x="336" y="377"/>
                    <a:pt x="336" y="377"/>
                    <a:pt x="337" y="377"/>
                  </a:cubicBezTo>
                  <a:cubicBezTo>
                    <a:pt x="337" y="376"/>
                    <a:pt x="337" y="376"/>
                    <a:pt x="338" y="375"/>
                  </a:cubicBezTo>
                  <a:cubicBezTo>
                    <a:pt x="338" y="375"/>
                    <a:pt x="339" y="375"/>
                    <a:pt x="340" y="375"/>
                  </a:cubicBezTo>
                  <a:cubicBezTo>
                    <a:pt x="340" y="375"/>
                    <a:pt x="339" y="374"/>
                    <a:pt x="339" y="374"/>
                  </a:cubicBezTo>
                  <a:cubicBezTo>
                    <a:pt x="340" y="374"/>
                    <a:pt x="340" y="374"/>
                    <a:pt x="340" y="374"/>
                  </a:cubicBezTo>
                  <a:cubicBezTo>
                    <a:pt x="340" y="374"/>
                    <a:pt x="340" y="375"/>
                    <a:pt x="340" y="375"/>
                  </a:cubicBezTo>
                  <a:cubicBezTo>
                    <a:pt x="341" y="375"/>
                    <a:pt x="341" y="375"/>
                    <a:pt x="341" y="376"/>
                  </a:cubicBezTo>
                  <a:cubicBezTo>
                    <a:pt x="341" y="376"/>
                    <a:pt x="341" y="377"/>
                    <a:pt x="341" y="378"/>
                  </a:cubicBezTo>
                  <a:cubicBezTo>
                    <a:pt x="341" y="378"/>
                    <a:pt x="341" y="378"/>
                    <a:pt x="341" y="379"/>
                  </a:cubicBezTo>
                  <a:cubicBezTo>
                    <a:pt x="340" y="379"/>
                    <a:pt x="340" y="379"/>
                    <a:pt x="341" y="378"/>
                  </a:cubicBezTo>
                  <a:cubicBezTo>
                    <a:pt x="340" y="378"/>
                    <a:pt x="340" y="378"/>
                    <a:pt x="339" y="378"/>
                  </a:cubicBezTo>
                  <a:cubicBezTo>
                    <a:pt x="339" y="379"/>
                    <a:pt x="338" y="380"/>
                    <a:pt x="337" y="381"/>
                  </a:cubicBezTo>
                  <a:cubicBezTo>
                    <a:pt x="343" y="382"/>
                    <a:pt x="343" y="381"/>
                    <a:pt x="346" y="381"/>
                  </a:cubicBezTo>
                  <a:cubicBezTo>
                    <a:pt x="346" y="381"/>
                    <a:pt x="345" y="380"/>
                    <a:pt x="344" y="379"/>
                  </a:cubicBezTo>
                  <a:cubicBezTo>
                    <a:pt x="344" y="379"/>
                    <a:pt x="344" y="378"/>
                    <a:pt x="344" y="378"/>
                  </a:cubicBezTo>
                  <a:cubicBezTo>
                    <a:pt x="348" y="380"/>
                    <a:pt x="349" y="384"/>
                    <a:pt x="353" y="385"/>
                  </a:cubicBezTo>
                  <a:cubicBezTo>
                    <a:pt x="353" y="385"/>
                    <a:pt x="353" y="385"/>
                    <a:pt x="353" y="386"/>
                  </a:cubicBezTo>
                  <a:cubicBezTo>
                    <a:pt x="354" y="386"/>
                    <a:pt x="355" y="386"/>
                    <a:pt x="356" y="387"/>
                  </a:cubicBezTo>
                  <a:cubicBezTo>
                    <a:pt x="356" y="387"/>
                    <a:pt x="356" y="388"/>
                    <a:pt x="356" y="388"/>
                  </a:cubicBezTo>
                  <a:cubicBezTo>
                    <a:pt x="357" y="387"/>
                    <a:pt x="358" y="387"/>
                    <a:pt x="359" y="386"/>
                  </a:cubicBezTo>
                  <a:cubicBezTo>
                    <a:pt x="361" y="387"/>
                    <a:pt x="363" y="388"/>
                    <a:pt x="364" y="389"/>
                  </a:cubicBezTo>
                  <a:cubicBezTo>
                    <a:pt x="364" y="390"/>
                    <a:pt x="364" y="391"/>
                    <a:pt x="364" y="391"/>
                  </a:cubicBezTo>
                  <a:cubicBezTo>
                    <a:pt x="363" y="391"/>
                    <a:pt x="362" y="390"/>
                    <a:pt x="361" y="389"/>
                  </a:cubicBezTo>
                  <a:cubicBezTo>
                    <a:pt x="361" y="390"/>
                    <a:pt x="361" y="392"/>
                    <a:pt x="361" y="393"/>
                  </a:cubicBezTo>
                  <a:cubicBezTo>
                    <a:pt x="360" y="392"/>
                    <a:pt x="360" y="392"/>
                    <a:pt x="358" y="391"/>
                  </a:cubicBezTo>
                  <a:cubicBezTo>
                    <a:pt x="358" y="392"/>
                    <a:pt x="358" y="393"/>
                    <a:pt x="357" y="393"/>
                  </a:cubicBezTo>
                  <a:cubicBezTo>
                    <a:pt x="357" y="393"/>
                    <a:pt x="357" y="393"/>
                    <a:pt x="357" y="393"/>
                  </a:cubicBezTo>
                  <a:cubicBezTo>
                    <a:pt x="357" y="395"/>
                    <a:pt x="357" y="396"/>
                    <a:pt x="358" y="397"/>
                  </a:cubicBezTo>
                  <a:cubicBezTo>
                    <a:pt x="358" y="396"/>
                    <a:pt x="358" y="395"/>
                    <a:pt x="359" y="395"/>
                  </a:cubicBezTo>
                  <a:cubicBezTo>
                    <a:pt x="361" y="395"/>
                    <a:pt x="361" y="396"/>
                    <a:pt x="363" y="397"/>
                  </a:cubicBezTo>
                  <a:cubicBezTo>
                    <a:pt x="364" y="393"/>
                    <a:pt x="366" y="391"/>
                    <a:pt x="366" y="387"/>
                  </a:cubicBezTo>
                  <a:cubicBezTo>
                    <a:pt x="366" y="387"/>
                    <a:pt x="366" y="387"/>
                    <a:pt x="365" y="387"/>
                  </a:cubicBezTo>
                  <a:cubicBezTo>
                    <a:pt x="366" y="386"/>
                    <a:pt x="366" y="386"/>
                    <a:pt x="366" y="385"/>
                  </a:cubicBezTo>
                  <a:cubicBezTo>
                    <a:pt x="367" y="385"/>
                    <a:pt x="368" y="385"/>
                    <a:pt x="368" y="385"/>
                  </a:cubicBezTo>
                  <a:cubicBezTo>
                    <a:pt x="369" y="384"/>
                    <a:pt x="369" y="382"/>
                    <a:pt x="369" y="381"/>
                  </a:cubicBezTo>
                  <a:cubicBezTo>
                    <a:pt x="370" y="381"/>
                    <a:pt x="371" y="382"/>
                    <a:pt x="372" y="382"/>
                  </a:cubicBezTo>
                  <a:cubicBezTo>
                    <a:pt x="372" y="383"/>
                    <a:pt x="371" y="384"/>
                    <a:pt x="371" y="385"/>
                  </a:cubicBezTo>
                  <a:cubicBezTo>
                    <a:pt x="372" y="385"/>
                    <a:pt x="372" y="385"/>
                    <a:pt x="373" y="384"/>
                  </a:cubicBezTo>
                  <a:cubicBezTo>
                    <a:pt x="373" y="384"/>
                    <a:pt x="374" y="384"/>
                    <a:pt x="375" y="385"/>
                  </a:cubicBezTo>
                  <a:cubicBezTo>
                    <a:pt x="375" y="385"/>
                    <a:pt x="375" y="386"/>
                    <a:pt x="375" y="386"/>
                  </a:cubicBezTo>
                  <a:cubicBezTo>
                    <a:pt x="376" y="384"/>
                    <a:pt x="376" y="384"/>
                    <a:pt x="375" y="383"/>
                  </a:cubicBezTo>
                  <a:cubicBezTo>
                    <a:pt x="377" y="383"/>
                    <a:pt x="378" y="384"/>
                    <a:pt x="380" y="383"/>
                  </a:cubicBezTo>
                  <a:cubicBezTo>
                    <a:pt x="379" y="384"/>
                    <a:pt x="379" y="386"/>
                    <a:pt x="379" y="387"/>
                  </a:cubicBezTo>
                  <a:cubicBezTo>
                    <a:pt x="380" y="387"/>
                    <a:pt x="381" y="386"/>
                    <a:pt x="381" y="385"/>
                  </a:cubicBezTo>
                  <a:cubicBezTo>
                    <a:pt x="381" y="384"/>
                    <a:pt x="381" y="383"/>
                    <a:pt x="381" y="382"/>
                  </a:cubicBezTo>
                  <a:cubicBezTo>
                    <a:pt x="381" y="383"/>
                    <a:pt x="382" y="383"/>
                    <a:pt x="382" y="384"/>
                  </a:cubicBezTo>
                  <a:cubicBezTo>
                    <a:pt x="382" y="384"/>
                    <a:pt x="382" y="385"/>
                    <a:pt x="382" y="386"/>
                  </a:cubicBezTo>
                  <a:cubicBezTo>
                    <a:pt x="383" y="386"/>
                    <a:pt x="384" y="386"/>
                    <a:pt x="384" y="386"/>
                  </a:cubicBezTo>
                  <a:cubicBezTo>
                    <a:pt x="384" y="385"/>
                    <a:pt x="384" y="385"/>
                    <a:pt x="384" y="385"/>
                  </a:cubicBezTo>
                  <a:cubicBezTo>
                    <a:pt x="384" y="384"/>
                    <a:pt x="384" y="383"/>
                    <a:pt x="384" y="382"/>
                  </a:cubicBezTo>
                  <a:cubicBezTo>
                    <a:pt x="385" y="382"/>
                    <a:pt x="386" y="383"/>
                    <a:pt x="387" y="383"/>
                  </a:cubicBezTo>
                  <a:cubicBezTo>
                    <a:pt x="386" y="384"/>
                    <a:pt x="386" y="386"/>
                    <a:pt x="386" y="387"/>
                  </a:cubicBezTo>
                  <a:cubicBezTo>
                    <a:pt x="387" y="386"/>
                    <a:pt x="388" y="385"/>
                    <a:pt x="390" y="385"/>
                  </a:cubicBezTo>
                  <a:cubicBezTo>
                    <a:pt x="389" y="386"/>
                    <a:pt x="389" y="388"/>
                    <a:pt x="389" y="389"/>
                  </a:cubicBezTo>
                  <a:cubicBezTo>
                    <a:pt x="388" y="389"/>
                    <a:pt x="387" y="389"/>
                    <a:pt x="386" y="388"/>
                  </a:cubicBezTo>
                  <a:cubicBezTo>
                    <a:pt x="385" y="390"/>
                    <a:pt x="385" y="391"/>
                    <a:pt x="384" y="393"/>
                  </a:cubicBezTo>
                  <a:cubicBezTo>
                    <a:pt x="380" y="394"/>
                    <a:pt x="378" y="392"/>
                    <a:pt x="375" y="391"/>
                  </a:cubicBezTo>
                  <a:cubicBezTo>
                    <a:pt x="375" y="393"/>
                    <a:pt x="375" y="394"/>
                    <a:pt x="375" y="395"/>
                  </a:cubicBezTo>
                  <a:cubicBezTo>
                    <a:pt x="376" y="395"/>
                    <a:pt x="377" y="395"/>
                    <a:pt x="377" y="393"/>
                  </a:cubicBezTo>
                  <a:cubicBezTo>
                    <a:pt x="377" y="394"/>
                    <a:pt x="377" y="395"/>
                    <a:pt x="377" y="396"/>
                  </a:cubicBezTo>
                  <a:cubicBezTo>
                    <a:pt x="375" y="397"/>
                    <a:pt x="374" y="398"/>
                    <a:pt x="372" y="400"/>
                  </a:cubicBezTo>
                  <a:cubicBezTo>
                    <a:pt x="373" y="400"/>
                    <a:pt x="374" y="401"/>
                    <a:pt x="376" y="402"/>
                  </a:cubicBezTo>
                  <a:cubicBezTo>
                    <a:pt x="376" y="401"/>
                    <a:pt x="377" y="400"/>
                    <a:pt x="377" y="399"/>
                  </a:cubicBezTo>
                  <a:cubicBezTo>
                    <a:pt x="378" y="399"/>
                    <a:pt x="379" y="399"/>
                    <a:pt x="381" y="399"/>
                  </a:cubicBezTo>
                  <a:cubicBezTo>
                    <a:pt x="381" y="397"/>
                    <a:pt x="381" y="396"/>
                    <a:pt x="382" y="395"/>
                  </a:cubicBezTo>
                  <a:cubicBezTo>
                    <a:pt x="383" y="396"/>
                    <a:pt x="384" y="396"/>
                    <a:pt x="386" y="397"/>
                  </a:cubicBezTo>
                  <a:cubicBezTo>
                    <a:pt x="387" y="396"/>
                    <a:pt x="387" y="395"/>
                    <a:pt x="387" y="394"/>
                  </a:cubicBezTo>
                  <a:cubicBezTo>
                    <a:pt x="387" y="394"/>
                    <a:pt x="386" y="393"/>
                    <a:pt x="386" y="393"/>
                  </a:cubicBezTo>
                  <a:cubicBezTo>
                    <a:pt x="386" y="393"/>
                    <a:pt x="386" y="392"/>
                    <a:pt x="386" y="391"/>
                  </a:cubicBezTo>
                  <a:cubicBezTo>
                    <a:pt x="387" y="392"/>
                    <a:pt x="387" y="392"/>
                    <a:pt x="388" y="392"/>
                  </a:cubicBezTo>
                  <a:cubicBezTo>
                    <a:pt x="388" y="391"/>
                    <a:pt x="388" y="391"/>
                    <a:pt x="388" y="391"/>
                  </a:cubicBezTo>
                  <a:cubicBezTo>
                    <a:pt x="389" y="391"/>
                    <a:pt x="390" y="392"/>
                    <a:pt x="391" y="392"/>
                  </a:cubicBezTo>
                  <a:cubicBezTo>
                    <a:pt x="393" y="391"/>
                    <a:pt x="394" y="390"/>
                    <a:pt x="396" y="391"/>
                  </a:cubicBezTo>
                  <a:cubicBezTo>
                    <a:pt x="394" y="397"/>
                    <a:pt x="394" y="397"/>
                    <a:pt x="388" y="397"/>
                  </a:cubicBezTo>
                  <a:cubicBezTo>
                    <a:pt x="389" y="398"/>
                    <a:pt x="389" y="398"/>
                    <a:pt x="391" y="398"/>
                  </a:cubicBezTo>
                  <a:cubicBezTo>
                    <a:pt x="391" y="399"/>
                    <a:pt x="391" y="399"/>
                    <a:pt x="390" y="399"/>
                  </a:cubicBezTo>
                  <a:cubicBezTo>
                    <a:pt x="389" y="399"/>
                    <a:pt x="389" y="399"/>
                    <a:pt x="388" y="401"/>
                  </a:cubicBezTo>
                  <a:cubicBezTo>
                    <a:pt x="386" y="400"/>
                    <a:pt x="384" y="400"/>
                    <a:pt x="382" y="400"/>
                  </a:cubicBezTo>
                  <a:cubicBezTo>
                    <a:pt x="380" y="405"/>
                    <a:pt x="384" y="409"/>
                    <a:pt x="387" y="413"/>
                  </a:cubicBezTo>
                  <a:cubicBezTo>
                    <a:pt x="388" y="412"/>
                    <a:pt x="388" y="412"/>
                    <a:pt x="389" y="411"/>
                  </a:cubicBezTo>
                  <a:cubicBezTo>
                    <a:pt x="385" y="409"/>
                    <a:pt x="387" y="407"/>
                    <a:pt x="387" y="404"/>
                  </a:cubicBezTo>
                  <a:cubicBezTo>
                    <a:pt x="391" y="404"/>
                    <a:pt x="391" y="404"/>
                    <a:pt x="394" y="405"/>
                  </a:cubicBezTo>
                  <a:cubicBezTo>
                    <a:pt x="393" y="407"/>
                    <a:pt x="393" y="409"/>
                    <a:pt x="392" y="410"/>
                  </a:cubicBezTo>
                  <a:cubicBezTo>
                    <a:pt x="396" y="411"/>
                    <a:pt x="402" y="410"/>
                    <a:pt x="396" y="407"/>
                  </a:cubicBezTo>
                  <a:cubicBezTo>
                    <a:pt x="396" y="406"/>
                    <a:pt x="396" y="405"/>
                    <a:pt x="396" y="404"/>
                  </a:cubicBezTo>
                  <a:cubicBezTo>
                    <a:pt x="411" y="408"/>
                    <a:pt x="417" y="401"/>
                    <a:pt x="418" y="394"/>
                  </a:cubicBezTo>
                  <a:cubicBezTo>
                    <a:pt x="424" y="393"/>
                    <a:pt x="431" y="392"/>
                    <a:pt x="435" y="388"/>
                  </a:cubicBezTo>
                  <a:cubicBezTo>
                    <a:pt x="435" y="385"/>
                    <a:pt x="434" y="380"/>
                    <a:pt x="434" y="380"/>
                  </a:cubicBezTo>
                  <a:cubicBezTo>
                    <a:pt x="436" y="384"/>
                    <a:pt x="436" y="384"/>
                    <a:pt x="436" y="384"/>
                  </a:cubicBezTo>
                  <a:cubicBezTo>
                    <a:pt x="435" y="382"/>
                    <a:pt x="434" y="379"/>
                    <a:pt x="433" y="377"/>
                  </a:cubicBezTo>
                  <a:cubicBezTo>
                    <a:pt x="433" y="377"/>
                    <a:pt x="433" y="377"/>
                    <a:pt x="433" y="377"/>
                  </a:cubicBezTo>
                  <a:cubicBezTo>
                    <a:pt x="433" y="377"/>
                    <a:pt x="432" y="377"/>
                    <a:pt x="432" y="378"/>
                  </a:cubicBezTo>
                  <a:cubicBezTo>
                    <a:pt x="432" y="378"/>
                    <a:pt x="432" y="378"/>
                    <a:pt x="432" y="377"/>
                  </a:cubicBezTo>
                  <a:cubicBezTo>
                    <a:pt x="431" y="378"/>
                    <a:pt x="431" y="379"/>
                    <a:pt x="431" y="379"/>
                  </a:cubicBezTo>
                  <a:cubicBezTo>
                    <a:pt x="434" y="389"/>
                    <a:pt x="430" y="392"/>
                    <a:pt x="422" y="385"/>
                  </a:cubicBezTo>
                  <a:cubicBezTo>
                    <a:pt x="421" y="385"/>
                    <a:pt x="421" y="385"/>
                    <a:pt x="421" y="385"/>
                  </a:cubicBezTo>
                  <a:cubicBezTo>
                    <a:pt x="421" y="388"/>
                    <a:pt x="420" y="390"/>
                    <a:pt x="420" y="392"/>
                  </a:cubicBezTo>
                  <a:cubicBezTo>
                    <a:pt x="419" y="391"/>
                    <a:pt x="418" y="391"/>
                    <a:pt x="418" y="390"/>
                  </a:cubicBezTo>
                  <a:cubicBezTo>
                    <a:pt x="417" y="389"/>
                    <a:pt x="417" y="388"/>
                    <a:pt x="417" y="387"/>
                  </a:cubicBezTo>
                  <a:cubicBezTo>
                    <a:pt x="417" y="387"/>
                    <a:pt x="417" y="387"/>
                    <a:pt x="417" y="385"/>
                  </a:cubicBezTo>
                  <a:cubicBezTo>
                    <a:pt x="418" y="386"/>
                    <a:pt x="418" y="386"/>
                    <a:pt x="417" y="387"/>
                  </a:cubicBezTo>
                  <a:cubicBezTo>
                    <a:pt x="417" y="387"/>
                    <a:pt x="417" y="387"/>
                    <a:pt x="417" y="387"/>
                  </a:cubicBezTo>
                  <a:cubicBezTo>
                    <a:pt x="418" y="386"/>
                    <a:pt x="418" y="386"/>
                    <a:pt x="419" y="385"/>
                  </a:cubicBezTo>
                  <a:cubicBezTo>
                    <a:pt x="418" y="385"/>
                    <a:pt x="418" y="385"/>
                    <a:pt x="418" y="385"/>
                  </a:cubicBezTo>
                  <a:cubicBezTo>
                    <a:pt x="418" y="385"/>
                    <a:pt x="417" y="385"/>
                    <a:pt x="417" y="385"/>
                  </a:cubicBezTo>
                  <a:cubicBezTo>
                    <a:pt x="417" y="384"/>
                    <a:pt x="418" y="384"/>
                    <a:pt x="418" y="383"/>
                  </a:cubicBezTo>
                  <a:cubicBezTo>
                    <a:pt x="417" y="383"/>
                    <a:pt x="417" y="383"/>
                    <a:pt x="416" y="383"/>
                  </a:cubicBezTo>
                  <a:cubicBezTo>
                    <a:pt x="416" y="384"/>
                    <a:pt x="416" y="384"/>
                    <a:pt x="416" y="385"/>
                  </a:cubicBezTo>
                  <a:cubicBezTo>
                    <a:pt x="416" y="385"/>
                    <a:pt x="416" y="385"/>
                    <a:pt x="416" y="385"/>
                  </a:cubicBezTo>
                  <a:cubicBezTo>
                    <a:pt x="416" y="385"/>
                    <a:pt x="417" y="385"/>
                    <a:pt x="417" y="385"/>
                  </a:cubicBezTo>
                  <a:cubicBezTo>
                    <a:pt x="417" y="385"/>
                    <a:pt x="417" y="385"/>
                    <a:pt x="418" y="385"/>
                  </a:cubicBezTo>
                  <a:cubicBezTo>
                    <a:pt x="417" y="384"/>
                    <a:pt x="417" y="384"/>
                    <a:pt x="417" y="384"/>
                  </a:cubicBezTo>
                  <a:cubicBezTo>
                    <a:pt x="419" y="383"/>
                    <a:pt x="419" y="383"/>
                    <a:pt x="419" y="383"/>
                  </a:cubicBezTo>
                  <a:cubicBezTo>
                    <a:pt x="418" y="383"/>
                    <a:pt x="418" y="382"/>
                    <a:pt x="417" y="382"/>
                  </a:cubicBezTo>
                  <a:cubicBezTo>
                    <a:pt x="418" y="380"/>
                    <a:pt x="418" y="379"/>
                    <a:pt x="419" y="378"/>
                  </a:cubicBezTo>
                  <a:cubicBezTo>
                    <a:pt x="419" y="378"/>
                    <a:pt x="420" y="378"/>
                    <a:pt x="420" y="379"/>
                  </a:cubicBezTo>
                  <a:cubicBezTo>
                    <a:pt x="420" y="378"/>
                    <a:pt x="421" y="378"/>
                    <a:pt x="421" y="378"/>
                  </a:cubicBezTo>
                  <a:cubicBezTo>
                    <a:pt x="421" y="378"/>
                    <a:pt x="420" y="378"/>
                    <a:pt x="420" y="378"/>
                  </a:cubicBezTo>
                  <a:cubicBezTo>
                    <a:pt x="420" y="378"/>
                    <a:pt x="421" y="377"/>
                    <a:pt x="423" y="377"/>
                  </a:cubicBezTo>
                  <a:cubicBezTo>
                    <a:pt x="426" y="376"/>
                    <a:pt x="426" y="376"/>
                    <a:pt x="426" y="376"/>
                  </a:cubicBezTo>
                  <a:cubicBezTo>
                    <a:pt x="424" y="376"/>
                    <a:pt x="424" y="376"/>
                    <a:pt x="424" y="376"/>
                  </a:cubicBezTo>
                  <a:cubicBezTo>
                    <a:pt x="424" y="376"/>
                    <a:pt x="425" y="375"/>
                    <a:pt x="426" y="375"/>
                  </a:cubicBezTo>
                  <a:cubicBezTo>
                    <a:pt x="426" y="374"/>
                    <a:pt x="426" y="374"/>
                    <a:pt x="426" y="374"/>
                  </a:cubicBezTo>
                  <a:cubicBezTo>
                    <a:pt x="426" y="374"/>
                    <a:pt x="427" y="374"/>
                    <a:pt x="427" y="375"/>
                  </a:cubicBezTo>
                  <a:cubicBezTo>
                    <a:pt x="428" y="375"/>
                    <a:pt x="428" y="375"/>
                    <a:pt x="428" y="375"/>
                  </a:cubicBezTo>
                  <a:cubicBezTo>
                    <a:pt x="429" y="373"/>
                    <a:pt x="429" y="373"/>
                    <a:pt x="431" y="372"/>
                  </a:cubicBezTo>
                  <a:cubicBezTo>
                    <a:pt x="430" y="372"/>
                    <a:pt x="429" y="372"/>
                    <a:pt x="429" y="371"/>
                  </a:cubicBezTo>
                  <a:cubicBezTo>
                    <a:pt x="429" y="370"/>
                    <a:pt x="429" y="369"/>
                    <a:pt x="429" y="368"/>
                  </a:cubicBezTo>
                  <a:cubicBezTo>
                    <a:pt x="429" y="368"/>
                    <a:pt x="430" y="368"/>
                    <a:pt x="430" y="368"/>
                  </a:cubicBezTo>
                  <a:cubicBezTo>
                    <a:pt x="430" y="369"/>
                    <a:pt x="430" y="369"/>
                    <a:pt x="430" y="369"/>
                  </a:cubicBezTo>
                  <a:cubicBezTo>
                    <a:pt x="430" y="369"/>
                    <a:pt x="431" y="370"/>
                    <a:pt x="431" y="370"/>
                  </a:cubicBezTo>
                  <a:cubicBezTo>
                    <a:pt x="431" y="369"/>
                    <a:pt x="431" y="369"/>
                    <a:pt x="431" y="369"/>
                  </a:cubicBezTo>
                  <a:cubicBezTo>
                    <a:pt x="431" y="369"/>
                    <a:pt x="431" y="368"/>
                    <a:pt x="431" y="367"/>
                  </a:cubicBezTo>
                  <a:cubicBezTo>
                    <a:pt x="431" y="367"/>
                    <a:pt x="430" y="366"/>
                    <a:pt x="430" y="362"/>
                  </a:cubicBezTo>
                  <a:cubicBezTo>
                    <a:pt x="430" y="362"/>
                    <a:pt x="430" y="362"/>
                    <a:pt x="430" y="362"/>
                  </a:cubicBezTo>
                  <a:cubicBezTo>
                    <a:pt x="430" y="362"/>
                    <a:pt x="430" y="362"/>
                    <a:pt x="430" y="362"/>
                  </a:cubicBezTo>
                  <a:cubicBezTo>
                    <a:pt x="430" y="357"/>
                    <a:pt x="430" y="350"/>
                    <a:pt x="432" y="344"/>
                  </a:cubicBezTo>
                  <a:cubicBezTo>
                    <a:pt x="431" y="345"/>
                    <a:pt x="430" y="346"/>
                    <a:pt x="429" y="348"/>
                  </a:cubicBezTo>
                  <a:cubicBezTo>
                    <a:pt x="429" y="348"/>
                    <a:pt x="429" y="348"/>
                    <a:pt x="429" y="348"/>
                  </a:cubicBezTo>
                  <a:cubicBezTo>
                    <a:pt x="429" y="348"/>
                    <a:pt x="429" y="348"/>
                    <a:pt x="429" y="348"/>
                  </a:cubicBezTo>
                  <a:cubicBezTo>
                    <a:pt x="429" y="348"/>
                    <a:pt x="429" y="349"/>
                    <a:pt x="429" y="349"/>
                  </a:cubicBezTo>
                  <a:cubicBezTo>
                    <a:pt x="429" y="349"/>
                    <a:pt x="429" y="349"/>
                    <a:pt x="429" y="349"/>
                  </a:cubicBezTo>
                  <a:cubicBezTo>
                    <a:pt x="429" y="348"/>
                    <a:pt x="429" y="348"/>
                    <a:pt x="429" y="348"/>
                  </a:cubicBezTo>
                  <a:cubicBezTo>
                    <a:pt x="427" y="350"/>
                    <a:pt x="426" y="351"/>
                    <a:pt x="425" y="353"/>
                  </a:cubicBezTo>
                  <a:cubicBezTo>
                    <a:pt x="425" y="353"/>
                    <a:pt x="426" y="353"/>
                    <a:pt x="425" y="353"/>
                  </a:cubicBezTo>
                  <a:cubicBezTo>
                    <a:pt x="425" y="353"/>
                    <a:pt x="424" y="354"/>
                    <a:pt x="423" y="354"/>
                  </a:cubicBezTo>
                  <a:cubicBezTo>
                    <a:pt x="423" y="355"/>
                    <a:pt x="423" y="355"/>
                    <a:pt x="423" y="355"/>
                  </a:cubicBezTo>
                  <a:cubicBezTo>
                    <a:pt x="423" y="355"/>
                    <a:pt x="423" y="355"/>
                    <a:pt x="422" y="356"/>
                  </a:cubicBezTo>
                  <a:cubicBezTo>
                    <a:pt x="422" y="356"/>
                    <a:pt x="421" y="356"/>
                    <a:pt x="421" y="357"/>
                  </a:cubicBezTo>
                  <a:cubicBezTo>
                    <a:pt x="421" y="357"/>
                    <a:pt x="421" y="357"/>
                    <a:pt x="420" y="358"/>
                  </a:cubicBezTo>
                  <a:cubicBezTo>
                    <a:pt x="423" y="360"/>
                    <a:pt x="423" y="360"/>
                    <a:pt x="423" y="360"/>
                  </a:cubicBezTo>
                  <a:cubicBezTo>
                    <a:pt x="418" y="359"/>
                    <a:pt x="418" y="359"/>
                    <a:pt x="418" y="359"/>
                  </a:cubicBezTo>
                  <a:cubicBezTo>
                    <a:pt x="418" y="360"/>
                    <a:pt x="418" y="360"/>
                    <a:pt x="417" y="360"/>
                  </a:cubicBezTo>
                  <a:cubicBezTo>
                    <a:pt x="417" y="361"/>
                    <a:pt x="417" y="361"/>
                    <a:pt x="417" y="361"/>
                  </a:cubicBezTo>
                  <a:cubicBezTo>
                    <a:pt x="417" y="361"/>
                    <a:pt x="417" y="360"/>
                    <a:pt x="417" y="360"/>
                  </a:cubicBezTo>
                  <a:cubicBezTo>
                    <a:pt x="414" y="362"/>
                    <a:pt x="412" y="364"/>
                    <a:pt x="408" y="365"/>
                  </a:cubicBezTo>
                  <a:cubicBezTo>
                    <a:pt x="408" y="367"/>
                    <a:pt x="408" y="368"/>
                    <a:pt x="407" y="370"/>
                  </a:cubicBezTo>
                  <a:cubicBezTo>
                    <a:pt x="403" y="369"/>
                    <a:pt x="403" y="369"/>
                    <a:pt x="402" y="370"/>
                  </a:cubicBezTo>
                  <a:cubicBezTo>
                    <a:pt x="402" y="370"/>
                    <a:pt x="402" y="370"/>
                    <a:pt x="402" y="370"/>
                  </a:cubicBezTo>
                  <a:cubicBezTo>
                    <a:pt x="402" y="370"/>
                    <a:pt x="401" y="370"/>
                    <a:pt x="401" y="370"/>
                  </a:cubicBezTo>
                  <a:cubicBezTo>
                    <a:pt x="401" y="370"/>
                    <a:pt x="401" y="370"/>
                    <a:pt x="401" y="370"/>
                  </a:cubicBezTo>
                  <a:cubicBezTo>
                    <a:pt x="401" y="370"/>
                    <a:pt x="400" y="371"/>
                    <a:pt x="399" y="371"/>
                  </a:cubicBezTo>
                  <a:cubicBezTo>
                    <a:pt x="397" y="373"/>
                    <a:pt x="395" y="374"/>
                    <a:pt x="393" y="375"/>
                  </a:cubicBezTo>
                  <a:cubicBezTo>
                    <a:pt x="394" y="376"/>
                    <a:pt x="395" y="376"/>
                    <a:pt x="395" y="376"/>
                  </a:cubicBezTo>
                  <a:cubicBezTo>
                    <a:pt x="396" y="376"/>
                    <a:pt x="396" y="375"/>
                    <a:pt x="396" y="375"/>
                  </a:cubicBezTo>
                  <a:cubicBezTo>
                    <a:pt x="397" y="375"/>
                    <a:pt x="397" y="375"/>
                    <a:pt x="397" y="375"/>
                  </a:cubicBezTo>
                  <a:cubicBezTo>
                    <a:pt x="397" y="377"/>
                    <a:pt x="395" y="380"/>
                    <a:pt x="396" y="382"/>
                  </a:cubicBezTo>
                  <a:cubicBezTo>
                    <a:pt x="393" y="382"/>
                    <a:pt x="391" y="382"/>
                    <a:pt x="389" y="379"/>
                  </a:cubicBezTo>
                  <a:cubicBezTo>
                    <a:pt x="389" y="379"/>
                    <a:pt x="389" y="379"/>
                    <a:pt x="389" y="379"/>
                  </a:cubicBezTo>
                  <a:cubicBezTo>
                    <a:pt x="389" y="378"/>
                    <a:pt x="390" y="377"/>
                    <a:pt x="390" y="376"/>
                  </a:cubicBezTo>
                  <a:cubicBezTo>
                    <a:pt x="390" y="376"/>
                    <a:pt x="391" y="374"/>
                    <a:pt x="391" y="374"/>
                  </a:cubicBezTo>
                  <a:cubicBezTo>
                    <a:pt x="391" y="374"/>
                    <a:pt x="390" y="375"/>
                    <a:pt x="389" y="375"/>
                  </a:cubicBezTo>
                  <a:cubicBezTo>
                    <a:pt x="389" y="375"/>
                    <a:pt x="389" y="375"/>
                    <a:pt x="389" y="375"/>
                  </a:cubicBezTo>
                  <a:cubicBezTo>
                    <a:pt x="389" y="376"/>
                    <a:pt x="389" y="376"/>
                    <a:pt x="389" y="376"/>
                  </a:cubicBezTo>
                  <a:cubicBezTo>
                    <a:pt x="389" y="376"/>
                    <a:pt x="389" y="376"/>
                    <a:pt x="388" y="376"/>
                  </a:cubicBezTo>
                  <a:cubicBezTo>
                    <a:pt x="388" y="376"/>
                    <a:pt x="388" y="376"/>
                    <a:pt x="388" y="376"/>
                  </a:cubicBezTo>
                  <a:cubicBezTo>
                    <a:pt x="389" y="376"/>
                    <a:pt x="389" y="375"/>
                    <a:pt x="389" y="375"/>
                  </a:cubicBezTo>
                  <a:cubicBezTo>
                    <a:pt x="386" y="376"/>
                    <a:pt x="383" y="377"/>
                    <a:pt x="381" y="376"/>
                  </a:cubicBezTo>
                  <a:cubicBezTo>
                    <a:pt x="380" y="376"/>
                    <a:pt x="381" y="374"/>
                    <a:pt x="381" y="374"/>
                  </a:cubicBezTo>
                  <a:cubicBezTo>
                    <a:pt x="381" y="374"/>
                    <a:pt x="381" y="374"/>
                    <a:pt x="381" y="374"/>
                  </a:cubicBezTo>
                  <a:cubicBezTo>
                    <a:pt x="380" y="376"/>
                    <a:pt x="379" y="377"/>
                    <a:pt x="378" y="379"/>
                  </a:cubicBezTo>
                  <a:cubicBezTo>
                    <a:pt x="374" y="379"/>
                    <a:pt x="372" y="379"/>
                    <a:pt x="371" y="375"/>
                  </a:cubicBezTo>
                  <a:cubicBezTo>
                    <a:pt x="371" y="375"/>
                    <a:pt x="370" y="375"/>
                    <a:pt x="370" y="376"/>
                  </a:cubicBezTo>
                  <a:cubicBezTo>
                    <a:pt x="370" y="376"/>
                    <a:pt x="369" y="376"/>
                    <a:pt x="369" y="375"/>
                  </a:cubicBezTo>
                  <a:cubicBezTo>
                    <a:pt x="369" y="377"/>
                    <a:pt x="368" y="378"/>
                    <a:pt x="368" y="379"/>
                  </a:cubicBezTo>
                  <a:cubicBezTo>
                    <a:pt x="366" y="378"/>
                    <a:pt x="365" y="378"/>
                    <a:pt x="364" y="378"/>
                  </a:cubicBezTo>
                  <a:cubicBezTo>
                    <a:pt x="364" y="377"/>
                    <a:pt x="364" y="377"/>
                    <a:pt x="364" y="377"/>
                  </a:cubicBezTo>
                  <a:cubicBezTo>
                    <a:pt x="363" y="376"/>
                    <a:pt x="363" y="376"/>
                    <a:pt x="362" y="376"/>
                  </a:cubicBezTo>
                  <a:cubicBezTo>
                    <a:pt x="362" y="376"/>
                    <a:pt x="362" y="375"/>
                    <a:pt x="362" y="375"/>
                  </a:cubicBezTo>
                  <a:cubicBezTo>
                    <a:pt x="363" y="375"/>
                    <a:pt x="364" y="375"/>
                    <a:pt x="364" y="375"/>
                  </a:cubicBezTo>
                  <a:cubicBezTo>
                    <a:pt x="364" y="374"/>
                    <a:pt x="364" y="374"/>
                    <a:pt x="364" y="371"/>
                  </a:cubicBezTo>
                  <a:cubicBezTo>
                    <a:pt x="364" y="372"/>
                    <a:pt x="364" y="372"/>
                    <a:pt x="365" y="372"/>
                  </a:cubicBezTo>
                  <a:cubicBezTo>
                    <a:pt x="365" y="371"/>
                    <a:pt x="365" y="371"/>
                    <a:pt x="365" y="371"/>
                  </a:cubicBezTo>
                  <a:cubicBezTo>
                    <a:pt x="366" y="371"/>
                    <a:pt x="366" y="371"/>
                    <a:pt x="366" y="371"/>
                  </a:cubicBezTo>
                  <a:cubicBezTo>
                    <a:pt x="367" y="370"/>
                    <a:pt x="367" y="370"/>
                    <a:pt x="367" y="370"/>
                  </a:cubicBezTo>
                  <a:cubicBezTo>
                    <a:pt x="368" y="370"/>
                    <a:pt x="368" y="370"/>
                    <a:pt x="369" y="370"/>
                  </a:cubicBezTo>
                  <a:cubicBezTo>
                    <a:pt x="368" y="370"/>
                    <a:pt x="368" y="371"/>
                    <a:pt x="368" y="371"/>
                  </a:cubicBezTo>
                  <a:cubicBezTo>
                    <a:pt x="369" y="371"/>
                    <a:pt x="369" y="372"/>
                    <a:pt x="369" y="372"/>
                  </a:cubicBezTo>
                  <a:cubicBezTo>
                    <a:pt x="370" y="371"/>
                    <a:pt x="370" y="370"/>
                    <a:pt x="370" y="369"/>
                  </a:cubicBezTo>
                  <a:cubicBezTo>
                    <a:pt x="369" y="369"/>
                    <a:pt x="368" y="369"/>
                    <a:pt x="367" y="369"/>
                  </a:cubicBezTo>
                  <a:cubicBezTo>
                    <a:pt x="367" y="368"/>
                    <a:pt x="367" y="368"/>
                    <a:pt x="367" y="367"/>
                  </a:cubicBezTo>
                  <a:cubicBezTo>
                    <a:pt x="368" y="367"/>
                    <a:pt x="368" y="367"/>
                    <a:pt x="369" y="367"/>
                  </a:cubicBezTo>
                  <a:cubicBezTo>
                    <a:pt x="368" y="367"/>
                    <a:pt x="367" y="366"/>
                    <a:pt x="367" y="365"/>
                  </a:cubicBezTo>
                  <a:cubicBezTo>
                    <a:pt x="366" y="365"/>
                    <a:pt x="366" y="365"/>
                    <a:pt x="366" y="365"/>
                  </a:cubicBezTo>
                  <a:cubicBezTo>
                    <a:pt x="366" y="366"/>
                    <a:pt x="366" y="366"/>
                    <a:pt x="366" y="366"/>
                  </a:cubicBezTo>
                  <a:cubicBezTo>
                    <a:pt x="364" y="366"/>
                    <a:pt x="363" y="365"/>
                    <a:pt x="361" y="364"/>
                  </a:cubicBezTo>
                  <a:cubicBezTo>
                    <a:pt x="359" y="365"/>
                    <a:pt x="358" y="365"/>
                    <a:pt x="357" y="368"/>
                  </a:cubicBezTo>
                  <a:cubicBezTo>
                    <a:pt x="357" y="367"/>
                    <a:pt x="356" y="367"/>
                    <a:pt x="355" y="367"/>
                  </a:cubicBezTo>
                  <a:cubicBezTo>
                    <a:pt x="356" y="367"/>
                    <a:pt x="356" y="366"/>
                    <a:pt x="356" y="366"/>
                  </a:cubicBezTo>
                  <a:cubicBezTo>
                    <a:pt x="355" y="366"/>
                    <a:pt x="354" y="366"/>
                    <a:pt x="353" y="368"/>
                  </a:cubicBezTo>
                  <a:cubicBezTo>
                    <a:pt x="350" y="366"/>
                    <a:pt x="346" y="365"/>
                    <a:pt x="345" y="369"/>
                  </a:cubicBezTo>
                  <a:cubicBezTo>
                    <a:pt x="345" y="369"/>
                    <a:pt x="346" y="369"/>
                    <a:pt x="347" y="369"/>
                  </a:cubicBezTo>
                  <a:cubicBezTo>
                    <a:pt x="346" y="370"/>
                    <a:pt x="346" y="371"/>
                    <a:pt x="345" y="372"/>
                  </a:cubicBezTo>
                  <a:cubicBezTo>
                    <a:pt x="344" y="373"/>
                    <a:pt x="344" y="373"/>
                    <a:pt x="343" y="373"/>
                  </a:cubicBezTo>
                  <a:cubicBezTo>
                    <a:pt x="343" y="374"/>
                    <a:pt x="343" y="375"/>
                    <a:pt x="343" y="375"/>
                  </a:cubicBezTo>
                  <a:cubicBezTo>
                    <a:pt x="342" y="375"/>
                    <a:pt x="342" y="375"/>
                    <a:pt x="342" y="375"/>
                  </a:cubicBezTo>
                  <a:cubicBezTo>
                    <a:pt x="342" y="375"/>
                    <a:pt x="342" y="374"/>
                    <a:pt x="342" y="374"/>
                  </a:cubicBezTo>
                  <a:cubicBezTo>
                    <a:pt x="341" y="374"/>
                    <a:pt x="341" y="374"/>
                    <a:pt x="341" y="373"/>
                  </a:cubicBezTo>
                  <a:cubicBezTo>
                    <a:pt x="341" y="373"/>
                    <a:pt x="341" y="373"/>
                    <a:pt x="341" y="372"/>
                  </a:cubicBezTo>
                  <a:cubicBezTo>
                    <a:pt x="340" y="372"/>
                    <a:pt x="338" y="372"/>
                    <a:pt x="337" y="372"/>
                  </a:cubicBezTo>
                  <a:cubicBezTo>
                    <a:pt x="337" y="372"/>
                    <a:pt x="337" y="373"/>
                    <a:pt x="336" y="374"/>
                  </a:cubicBezTo>
                  <a:cubicBezTo>
                    <a:pt x="335" y="374"/>
                    <a:pt x="335" y="374"/>
                    <a:pt x="333" y="375"/>
                  </a:cubicBezTo>
                  <a:cubicBezTo>
                    <a:pt x="333" y="376"/>
                    <a:pt x="333" y="377"/>
                    <a:pt x="334" y="378"/>
                  </a:cubicBezTo>
                  <a:cubicBezTo>
                    <a:pt x="333" y="380"/>
                    <a:pt x="333" y="380"/>
                    <a:pt x="331" y="381"/>
                  </a:cubicBezTo>
                  <a:cubicBezTo>
                    <a:pt x="332" y="382"/>
                    <a:pt x="332" y="382"/>
                    <a:pt x="333" y="382"/>
                  </a:cubicBezTo>
                  <a:cubicBezTo>
                    <a:pt x="333" y="383"/>
                    <a:pt x="333" y="383"/>
                    <a:pt x="333" y="384"/>
                  </a:cubicBezTo>
                  <a:cubicBezTo>
                    <a:pt x="332" y="383"/>
                    <a:pt x="331" y="383"/>
                    <a:pt x="330" y="382"/>
                  </a:cubicBezTo>
                  <a:cubicBezTo>
                    <a:pt x="330" y="382"/>
                    <a:pt x="330" y="382"/>
                    <a:pt x="330" y="381"/>
                  </a:cubicBezTo>
                  <a:cubicBezTo>
                    <a:pt x="329" y="381"/>
                    <a:pt x="328" y="380"/>
                    <a:pt x="327" y="380"/>
                  </a:cubicBezTo>
                  <a:cubicBezTo>
                    <a:pt x="327" y="379"/>
                    <a:pt x="327" y="379"/>
                    <a:pt x="328" y="379"/>
                  </a:cubicBezTo>
                  <a:cubicBezTo>
                    <a:pt x="328" y="378"/>
                    <a:pt x="328" y="377"/>
                    <a:pt x="328" y="376"/>
                  </a:cubicBezTo>
                  <a:cubicBezTo>
                    <a:pt x="327" y="376"/>
                    <a:pt x="326" y="376"/>
                    <a:pt x="320" y="375"/>
                  </a:cubicBezTo>
                  <a:cubicBezTo>
                    <a:pt x="320" y="375"/>
                    <a:pt x="320" y="374"/>
                    <a:pt x="320" y="374"/>
                  </a:cubicBezTo>
                  <a:cubicBezTo>
                    <a:pt x="318" y="374"/>
                    <a:pt x="317" y="373"/>
                    <a:pt x="316" y="373"/>
                  </a:cubicBezTo>
                  <a:cubicBezTo>
                    <a:pt x="316" y="372"/>
                    <a:pt x="316" y="371"/>
                    <a:pt x="316" y="370"/>
                  </a:cubicBezTo>
                  <a:cubicBezTo>
                    <a:pt x="318" y="370"/>
                    <a:pt x="319" y="370"/>
                    <a:pt x="320" y="371"/>
                  </a:cubicBezTo>
                  <a:cubicBezTo>
                    <a:pt x="320" y="371"/>
                    <a:pt x="320" y="372"/>
                    <a:pt x="320" y="372"/>
                  </a:cubicBezTo>
                  <a:cubicBezTo>
                    <a:pt x="321" y="372"/>
                    <a:pt x="321" y="372"/>
                    <a:pt x="322" y="372"/>
                  </a:cubicBezTo>
                  <a:cubicBezTo>
                    <a:pt x="322" y="372"/>
                    <a:pt x="322" y="371"/>
                    <a:pt x="322" y="370"/>
                  </a:cubicBezTo>
                  <a:cubicBezTo>
                    <a:pt x="323" y="370"/>
                    <a:pt x="323" y="370"/>
                    <a:pt x="323" y="370"/>
                  </a:cubicBezTo>
                  <a:cubicBezTo>
                    <a:pt x="323" y="370"/>
                    <a:pt x="323" y="369"/>
                    <a:pt x="322" y="368"/>
                  </a:cubicBezTo>
                  <a:cubicBezTo>
                    <a:pt x="320" y="369"/>
                    <a:pt x="320" y="369"/>
                    <a:pt x="318" y="369"/>
                  </a:cubicBezTo>
                  <a:cubicBezTo>
                    <a:pt x="318" y="367"/>
                    <a:pt x="318" y="365"/>
                    <a:pt x="318" y="363"/>
                  </a:cubicBezTo>
                  <a:cubicBezTo>
                    <a:pt x="316" y="362"/>
                    <a:pt x="313" y="361"/>
                    <a:pt x="310" y="361"/>
                  </a:cubicBezTo>
                  <a:cubicBezTo>
                    <a:pt x="310" y="361"/>
                    <a:pt x="310" y="360"/>
                    <a:pt x="310" y="360"/>
                  </a:cubicBezTo>
                  <a:cubicBezTo>
                    <a:pt x="311" y="360"/>
                    <a:pt x="311" y="360"/>
                    <a:pt x="312" y="360"/>
                  </a:cubicBezTo>
                  <a:cubicBezTo>
                    <a:pt x="311" y="360"/>
                    <a:pt x="310" y="359"/>
                    <a:pt x="310" y="359"/>
                  </a:cubicBezTo>
                  <a:cubicBezTo>
                    <a:pt x="310" y="358"/>
                    <a:pt x="311" y="357"/>
                    <a:pt x="311" y="356"/>
                  </a:cubicBezTo>
                  <a:cubicBezTo>
                    <a:pt x="314" y="357"/>
                    <a:pt x="315" y="357"/>
                    <a:pt x="318" y="358"/>
                  </a:cubicBezTo>
                  <a:cubicBezTo>
                    <a:pt x="318" y="359"/>
                    <a:pt x="318" y="359"/>
                    <a:pt x="318" y="360"/>
                  </a:cubicBezTo>
                  <a:cubicBezTo>
                    <a:pt x="320" y="360"/>
                    <a:pt x="321" y="360"/>
                    <a:pt x="323" y="361"/>
                  </a:cubicBezTo>
                  <a:cubicBezTo>
                    <a:pt x="322" y="360"/>
                    <a:pt x="322" y="359"/>
                    <a:pt x="322" y="357"/>
                  </a:cubicBezTo>
                  <a:cubicBezTo>
                    <a:pt x="323" y="358"/>
                    <a:pt x="323" y="358"/>
                    <a:pt x="324" y="358"/>
                  </a:cubicBezTo>
                  <a:cubicBezTo>
                    <a:pt x="324" y="359"/>
                    <a:pt x="324" y="359"/>
                    <a:pt x="325" y="361"/>
                  </a:cubicBezTo>
                  <a:cubicBezTo>
                    <a:pt x="328" y="362"/>
                    <a:pt x="331" y="358"/>
                    <a:pt x="333" y="357"/>
                  </a:cubicBezTo>
                  <a:cubicBezTo>
                    <a:pt x="333" y="356"/>
                    <a:pt x="333" y="356"/>
                    <a:pt x="333" y="355"/>
                  </a:cubicBezTo>
                  <a:cubicBezTo>
                    <a:pt x="333" y="355"/>
                    <a:pt x="334" y="355"/>
                    <a:pt x="334" y="355"/>
                  </a:cubicBezTo>
                  <a:cubicBezTo>
                    <a:pt x="334" y="358"/>
                    <a:pt x="334" y="358"/>
                    <a:pt x="335" y="358"/>
                  </a:cubicBezTo>
                  <a:cubicBezTo>
                    <a:pt x="335" y="358"/>
                    <a:pt x="335" y="358"/>
                    <a:pt x="336" y="356"/>
                  </a:cubicBezTo>
                  <a:cubicBezTo>
                    <a:pt x="337" y="356"/>
                    <a:pt x="337" y="357"/>
                    <a:pt x="338" y="357"/>
                  </a:cubicBezTo>
                  <a:cubicBezTo>
                    <a:pt x="338" y="357"/>
                    <a:pt x="338" y="358"/>
                    <a:pt x="338" y="359"/>
                  </a:cubicBezTo>
                  <a:cubicBezTo>
                    <a:pt x="338" y="359"/>
                    <a:pt x="339" y="359"/>
                    <a:pt x="339" y="358"/>
                  </a:cubicBezTo>
                  <a:cubicBezTo>
                    <a:pt x="341" y="357"/>
                    <a:pt x="342" y="354"/>
                    <a:pt x="344" y="354"/>
                  </a:cubicBezTo>
                  <a:cubicBezTo>
                    <a:pt x="344" y="355"/>
                    <a:pt x="344" y="355"/>
                    <a:pt x="342" y="357"/>
                  </a:cubicBezTo>
                  <a:cubicBezTo>
                    <a:pt x="343" y="358"/>
                    <a:pt x="343" y="358"/>
                    <a:pt x="344" y="359"/>
                  </a:cubicBezTo>
                  <a:cubicBezTo>
                    <a:pt x="345" y="358"/>
                    <a:pt x="345" y="358"/>
                    <a:pt x="346" y="358"/>
                  </a:cubicBezTo>
                  <a:cubicBezTo>
                    <a:pt x="346" y="357"/>
                    <a:pt x="346" y="357"/>
                    <a:pt x="346" y="357"/>
                  </a:cubicBezTo>
                  <a:cubicBezTo>
                    <a:pt x="346" y="357"/>
                    <a:pt x="345" y="357"/>
                    <a:pt x="344" y="357"/>
                  </a:cubicBezTo>
                  <a:cubicBezTo>
                    <a:pt x="344" y="356"/>
                    <a:pt x="345" y="356"/>
                    <a:pt x="345" y="355"/>
                  </a:cubicBezTo>
                  <a:cubicBezTo>
                    <a:pt x="346" y="356"/>
                    <a:pt x="346" y="356"/>
                    <a:pt x="349" y="358"/>
                  </a:cubicBezTo>
                  <a:cubicBezTo>
                    <a:pt x="350" y="356"/>
                    <a:pt x="351" y="355"/>
                    <a:pt x="351" y="353"/>
                  </a:cubicBezTo>
                  <a:cubicBezTo>
                    <a:pt x="352" y="353"/>
                    <a:pt x="353" y="354"/>
                    <a:pt x="354" y="354"/>
                  </a:cubicBezTo>
                  <a:cubicBezTo>
                    <a:pt x="354" y="354"/>
                    <a:pt x="355" y="353"/>
                    <a:pt x="355" y="353"/>
                  </a:cubicBezTo>
                  <a:cubicBezTo>
                    <a:pt x="355" y="353"/>
                    <a:pt x="355" y="353"/>
                    <a:pt x="355" y="354"/>
                  </a:cubicBezTo>
                  <a:cubicBezTo>
                    <a:pt x="356" y="355"/>
                    <a:pt x="357" y="355"/>
                    <a:pt x="358" y="356"/>
                  </a:cubicBezTo>
                  <a:cubicBezTo>
                    <a:pt x="358" y="355"/>
                    <a:pt x="359" y="355"/>
                    <a:pt x="359" y="354"/>
                  </a:cubicBezTo>
                  <a:cubicBezTo>
                    <a:pt x="359" y="354"/>
                    <a:pt x="359" y="354"/>
                    <a:pt x="358" y="354"/>
                  </a:cubicBezTo>
                  <a:cubicBezTo>
                    <a:pt x="358" y="354"/>
                    <a:pt x="358" y="354"/>
                    <a:pt x="358" y="354"/>
                  </a:cubicBezTo>
                  <a:cubicBezTo>
                    <a:pt x="359" y="354"/>
                    <a:pt x="359" y="353"/>
                    <a:pt x="359" y="353"/>
                  </a:cubicBezTo>
                  <a:cubicBezTo>
                    <a:pt x="360" y="353"/>
                    <a:pt x="360" y="353"/>
                    <a:pt x="360" y="353"/>
                  </a:cubicBezTo>
                  <a:cubicBezTo>
                    <a:pt x="361" y="352"/>
                    <a:pt x="361" y="351"/>
                    <a:pt x="362" y="351"/>
                  </a:cubicBezTo>
                  <a:cubicBezTo>
                    <a:pt x="361" y="349"/>
                    <a:pt x="361" y="349"/>
                    <a:pt x="361" y="349"/>
                  </a:cubicBezTo>
                  <a:cubicBezTo>
                    <a:pt x="361" y="349"/>
                    <a:pt x="361" y="350"/>
                    <a:pt x="361" y="350"/>
                  </a:cubicBezTo>
                  <a:cubicBezTo>
                    <a:pt x="361" y="350"/>
                    <a:pt x="361" y="350"/>
                    <a:pt x="360" y="350"/>
                  </a:cubicBezTo>
                  <a:cubicBezTo>
                    <a:pt x="359" y="352"/>
                    <a:pt x="359" y="353"/>
                    <a:pt x="359" y="353"/>
                  </a:cubicBezTo>
                  <a:cubicBezTo>
                    <a:pt x="359" y="353"/>
                    <a:pt x="359" y="351"/>
                    <a:pt x="360" y="347"/>
                  </a:cubicBezTo>
                  <a:cubicBezTo>
                    <a:pt x="360" y="347"/>
                    <a:pt x="360" y="347"/>
                    <a:pt x="360" y="347"/>
                  </a:cubicBezTo>
                  <a:cubicBezTo>
                    <a:pt x="360" y="343"/>
                    <a:pt x="363" y="343"/>
                    <a:pt x="363" y="343"/>
                  </a:cubicBezTo>
                  <a:cubicBezTo>
                    <a:pt x="363" y="343"/>
                    <a:pt x="361" y="343"/>
                    <a:pt x="362" y="342"/>
                  </a:cubicBezTo>
                  <a:cubicBezTo>
                    <a:pt x="362" y="341"/>
                    <a:pt x="368" y="339"/>
                    <a:pt x="368" y="339"/>
                  </a:cubicBezTo>
                  <a:cubicBezTo>
                    <a:pt x="368" y="339"/>
                    <a:pt x="366" y="338"/>
                    <a:pt x="366" y="337"/>
                  </a:cubicBezTo>
                  <a:cubicBezTo>
                    <a:pt x="368" y="337"/>
                    <a:pt x="377" y="337"/>
                    <a:pt x="377" y="337"/>
                  </a:cubicBezTo>
                  <a:cubicBezTo>
                    <a:pt x="383" y="335"/>
                    <a:pt x="383" y="335"/>
                    <a:pt x="383" y="335"/>
                  </a:cubicBezTo>
                  <a:cubicBezTo>
                    <a:pt x="380" y="334"/>
                    <a:pt x="378" y="334"/>
                    <a:pt x="378" y="334"/>
                  </a:cubicBezTo>
                  <a:cubicBezTo>
                    <a:pt x="378" y="333"/>
                    <a:pt x="378" y="333"/>
                    <a:pt x="378" y="333"/>
                  </a:cubicBezTo>
                  <a:cubicBezTo>
                    <a:pt x="376" y="332"/>
                    <a:pt x="375" y="332"/>
                    <a:pt x="374" y="331"/>
                  </a:cubicBezTo>
                  <a:cubicBezTo>
                    <a:pt x="374" y="331"/>
                    <a:pt x="374" y="331"/>
                    <a:pt x="374" y="331"/>
                  </a:cubicBezTo>
                  <a:cubicBezTo>
                    <a:pt x="372" y="330"/>
                    <a:pt x="370" y="329"/>
                    <a:pt x="367" y="327"/>
                  </a:cubicBezTo>
                  <a:cubicBezTo>
                    <a:pt x="366" y="327"/>
                    <a:pt x="366" y="327"/>
                    <a:pt x="365" y="327"/>
                  </a:cubicBezTo>
                  <a:cubicBezTo>
                    <a:pt x="364" y="327"/>
                    <a:pt x="363" y="328"/>
                    <a:pt x="362" y="329"/>
                  </a:cubicBezTo>
                  <a:cubicBezTo>
                    <a:pt x="360" y="331"/>
                    <a:pt x="359" y="331"/>
                    <a:pt x="359" y="331"/>
                  </a:cubicBezTo>
                  <a:cubicBezTo>
                    <a:pt x="359" y="330"/>
                    <a:pt x="359" y="330"/>
                    <a:pt x="359" y="330"/>
                  </a:cubicBezTo>
                  <a:cubicBezTo>
                    <a:pt x="359" y="330"/>
                    <a:pt x="359" y="330"/>
                    <a:pt x="357" y="331"/>
                  </a:cubicBezTo>
                  <a:cubicBezTo>
                    <a:pt x="355" y="332"/>
                    <a:pt x="354" y="333"/>
                    <a:pt x="354" y="333"/>
                  </a:cubicBezTo>
                  <a:cubicBezTo>
                    <a:pt x="354" y="333"/>
                    <a:pt x="354" y="332"/>
                    <a:pt x="354" y="332"/>
                  </a:cubicBezTo>
                  <a:cubicBezTo>
                    <a:pt x="354" y="332"/>
                    <a:pt x="350" y="331"/>
                    <a:pt x="350" y="331"/>
                  </a:cubicBezTo>
                  <a:cubicBezTo>
                    <a:pt x="350" y="331"/>
                    <a:pt x="351" y="330"/>
                    <a:pt x="348" y="330"/>
                  </a:cubicBezTo>
                  <a:cubicBezTo>
                    <a:pt x="345" y="330"/>
                    <a:pt x="345" y="331"/>
                    <a:pt x="347" y="330"/>
                  </a:cubicBezTo>
                  <a:cubicBezTo>
                    <a:pt x="347" y="330"/>
                    <a:pt x="346" y="329"/>
                    <a:pt x="347" y="329"/>
                  </a:cubicBezTo>
                  <a:cubicBezTo>
                    <a:pt x="347" y="329"/>
                    <a:pt x="348" y="328"/>
                    <a:pt x="349" y="327"/>
                  </a:cubicBezTo>
                  <a:cubicBezTo>
                    <a:pt x="349" y="327"/>
                    <a:pt x="349" y="327"/>
                    <a:pt x="350" y="326"/>
                  </a:cubicBezTo>
                  <a:cubicBezTo>
                    <a:pt x="350" y="326"/>
                    <a:pt x="351" y="326"/>
                    <a:pt x="352" y="325"/>
                  </a:cubicBezTo>
                  <a:cubicBezTo>
                    <a:pt x="353" y="324"/>
                    <a:pt x="354" y="324"/>
                    <a:pt x="354" y="324"/>
                  </a:cubicBezTo>
                  <a:cubicBezTo>
                    <a:pt x="354" y="324"/>
                    <a:pt x="353" y="324"/>
                    <a:pt x="354" y="323"/>
                  </a:cubicBezTo>
                  <a:cubicBezTo>
                    <a:pt x="355" y="323"/>
                    <a:pt x="359" y="324"/>
                    <a:pt x="359" y="324"/>
                  </a:cubicBezTo>
                  <a:cubicBezTo>
                    <a:pt x="359" y="324"/>
                    <a:pt x="358" y="322"/>
                    <a:pt x="359" y="322"/>
                  </a:cubicBezTo>
                  <a:cubicBezTo>
                    <a:pt x="360" y="323"/>
                    <a:pt x="364" y="326"/>
                    <a:pt x="364" y="326"/>
                  </a:cubicBezTo>
                  <a:cubicBezTo>
                    <a:pt x="366" y="327"/>
                    <a:pt x="366" y="327"/>
                    <a:pt x="366" y="327"/>
                  </a:cubicBezTo>
                  <a:cubicBezTo>
                    <a:pt x="363" y="325"/>
                    <a:pt x="359" y="322"/>
                    <a:pt x="356" y="320"/>
                  </a:cubicBezTo>
                  <a:cubicBezTo>
                    <a:pt x="356" y="320"/>
                    <a:pt x="356" y="320"/>
                    <a:pt x="356" y="320"/>
                  </a:cubicBezTo>
                  <a:cubicBezTo>
                    <a:pt x="356" y="320"/>
                    <a:pt x="356" y="320"/>
                    <a:pt x="356" y="320"/>
                  </a:cubicBezTo>
                  <a:cubicBezTo>
                    <a:pt x="353" y="319"/>
                    <a:pt x="353" y="319"/>
                    <a:pt x="353" y="319"/>
                  </a:cubicBezTo>
                  <a:cubicBezTo>
                    <a:pt x="353" y="319"/>
                    <a:pt x="353" y="319"/>
                    <a:pt x="352" y="319"/>
                  </a:cubicBezTo>
                  <a:cubicBezTo>
                    <a:pt x="352" y="320"/>
                    <a:pt x="351" y="318"/>
                    <a:pt x="351" y="317"/>
                  </a:cubicBezTo>
                  <a:cubicBezTo>
                    <a:pt x="349" y="316"/>
                    <a:pt x="348" y="315"/>
                    <a:pt x="345" y="314"/>
                  </a:cubicBezTo>
                  <a:cubicBezTo>
                    <a:pt x="348" y="322"/>
                    <a:pt x="348" y="322"/>
                    <a:pt x="348" y="322"/>
                  </a:cubicBezTo>
                  <a:cubicBezTo>
                    <a:pt x="343" y="313"/>
                    <a:pt x="343" y="313"/>
                    <a:pt x="343" y="313"/>
                  </a:cubicBezTo>
                  <a:cubicBezTo>
                    <a:pt x="343" y="313"/>
                    <a:pt x="343" y="314"/>
                    <a:pt x="343" y="313"/>
                  </a:cubicBezTo>
                  <a:cubicBezTo>
                    <a:pt x="343" y="313"/>
                    <a:pt x="343" y="313"/>
                    <a:pt x="343" y="313"/>
                  </a:cubicBezTo>
                  <a:cubicBezTo>
                    <a:pt x="342" y="313"/>
                    <a:pt x="342" y="313"/>
                    <a:pt x="341" y="314"/>
                  </a:cubicBezTo>
                  <a:cubicBezTo>
                    <a:pt x="340" y="314"/>
                    <a:pt x="340" y="314"/>
                    <a:pt x="339" y="316"/>
                  </a:cubicBezTo>
                  <a:cubicBezTo>
                    <a:pt x="338" y="318"/>
                    <a:pt x="337" y="318"/>
                    <a:pt x="337" y="318"/>
                  </a:cubicBezTo>
                  <a:cubicBezTo>
                    <a:pt x="337" y="317"/>
                    <a:pt x="337" y="317"/>
                    <a:pt x="337" y="317"/>
                  </a:cubicBezTo>
                  <a:cubicBezTo>
                    <a:pt x="337" y="317"/>
                    <a:pt x="337" y="317"/>
                    <a:pt x="336" y="319"/>
                  </a:cubicBezTo>
                  <a:cubicBezTo>
                    <a:pt x="336" y="320"/>
                    <a:pt x="334" y="321"/>
                    <a:pt x="334" y="321"/>
                  </a:cubicBezTo>
                  <a:cubicBezTo>
                    <a:pt x="334" y="321"/>
                    <a:pt x="334" y="320"/>
                    <a:pt x="334" y="320"/>
                  </a:cubicBezTo>
                  <a:cubicBezTo>
                    <a:pt x="334" y="321"/>
                    <a:pt x="332" y="321"/>
                    <a:pt x="332" y="321"/>
                  </a:cubicBezTo>
                  <a:cubicBezTo>
                    <a:pt x="332" y="321"/>
                    <a:pt x="332" y="320"/>
                    <a:pt x="329" y="321"/>
                  </a:cubicBezTo>
                  <a:cubicBezTo>
                    <a:pt x="327" y="321"/>
                    <a:pt x="328" y="322"/>
                    <a:pt x="328" y="320"/>
                  </a:cubicBezTo>
                  <a:cubicBezTo>
                    <a:pt x="328" y="320"/>
                    <a:pt x="328" y="320"/>
                    <a:pt x="328" y="320"/>
                  </a:cubicBezTo>
                  <a:cubicBezTo>
                    <a:pt x="328" y="320"/>
                    <a:pt x="328" y="320"/>
                    <a:pt x="327" y="320"/>
                  </a:cubicBezTo>
                  <a:cubicBezTo>
                    <a:pt x="327" y="320"/>
                    <a:pt x="324" y="321"/>
                    <a:pt x="325" y="320"/>
                  </a:cubicBezTo>
                  <a:cubicBezTo>
                    <a:pt x="326" y="320"/>
                    <a:pt x="326" y="320"/>
                    <a:pt x="326" y="320"/>
                  </a:cubicBezTo>
                  <a:cubicBezTo>
                    <a:pt x="327" y="319"/>
                    <a:pt x="327" y="319"/>
                    <a:pt x="328" y="319"/>
                  </a:cubicBezTo>
                  <a:cubicBezTo>
                    <a:pt x="329" y="318"/>
                    <a:pt x="329" y="318"/>
                    <a:pt x="330" y="316"/>
                  </a:cubicBezTo>
                  <a:cubicBezTo>
                    <a:pt x="331" y="314"/>
                    <a:pt x="332" y="314"/>
                    <a:pt x="332" y="314"/>
                  </a:cubicBezTo>
                  <a:cubicBezTo>
                    <a:pt x="332" y="314"/>
                    <a:pt x="331" y="314"/>
                    <a:pt x="332" y="314"/>
                  </a:cubicBezTo>
                  <a:cubicBezTo>
                    <a:pt x="332" y="313"/>
                    <a:pt x="335" y="313"/>
                    <a:pt x="335" y="313"/>
                  </a:cubicBezTo>
                  <a:cubicBezTo>
                    <a:pt x="335" y="313"/>
                    <a:pt x="334" y="312"/>
                    <a:pt x="335" y="312"/>
                  </a:cubicBezTo>
                  <a:cubicBezTo>
                    <a:pt x="336" y="311"/>
                    <a:pt x="339" y="313"/>
                    <a:pt x="340" y="313"/>
                  </a:cubicBezTo>
                  <a:cubicBezTo>
                    <a:pt x="341" y="313"/>
                    <a:pt x="341" y="313"/>
                    <a:pt x="341" y="313"/>
                  </a:cubicBezTo>
                  <a:cubicBezTo>
                    <a:pt x="343" y="313"/>
                    <a:pt x="343" y="313"/>
                    <a:pt x="343" y="313"/>
                  </a:cubicBezTo>
                  <a:cubicBezTo>
                    <a:pt x="342" y="313"/>
                    <a:pt x="342" y="313"/>
                    <a:pt x="342" y="313"/>
                  </a:cubicBezTo>
                  <a:cubicBezTo>
                    <a:pt x="337" y="310"/>
                    <a:pt x="331" y="309"/>
                    <a:pt x="325" y="309"/>
                  </a:cubicBezTo>
                  <a:cubicBezTo>
                    <a:pt x="325" y="309"/>
                    <a:pt x="324" y="309"/>
                    <a:pt x="324" y="310"/>
                  </a:cubicBezTo>
                  <a:cubicBezTo>
                    <a:pt x="323" y="310"/>
                    <a:pt x="323" y="310"/>
                    <a:pt x="323" y="310"/>
                  </a:cubicBezTo>
                  <a:cubicBezTo>
                    <a:pt x="323" y="310"/>
                    <a:pt x="322" y="310"/>
                    <a:pt x="322" y="310"/>
                  </a:cubicBezTo>
                  <a:cubicBezTo>
                    <a:pt x="322" y="310"/>
                    <a:pt x="322" y="310"/>
                    <a:pt x="322" y="310"/>
                  </a:cubicBezTo>
                  <a:cubicBezTo>
                    <a:pt x="322" y="310"/>
                    <a:pt x="323" y="313"/>
                    <a:pt x="323" y="315"/>
                  </a:cubicBezTo>
                  <a:cubicBezTo>
                    <a:pt x="324" y="320"/>
                    <a:pt x="325" y="327"/>
                    <a:pt x="324" y="329"/>
                  </a:cubicBezTo>
                  <a:cubicBezTo>
                    <a:pt x="324" y="331"/>
                    <a:pt x="322" y="328"/>
                    <a:pt x="322" y="328"/>
                  </a:cubicBezTo>
                  <a:cubicBezTo>
                    <a:pt x="322" y="328"/>
                    <a:pt x="319" y="339"/>
                    <a:pt x="318" y="341"/>
                  </a:cubicBezTo>
                  <a:cubicBezTo>
                    <a:pt x="316" y="342"/>
                    <a:pt x="315" y="339"/>
                    <a:pt x="315" y="339"/>
                  </a:cubicBezTo>
                  <a:cubicBezTo>
                    <a:pt x="315" y="339"/>
                    <a:pt x="316" y="343"/>
                    <a:pt x="310" y="345"/>
                  </a:cubicBezTo>
                  <a:cubicBezTo>
                    <a:pt x="308" y="346"/>
                    <a:pt x="306" y="346"/>
                    <a:pt x="305" y="347"/>
                  </a:cubicBezTo>
                  <a:close/>
                  <a:moveTo>
                    <a:pt x="257" y="486"/>
                  </a:moveTo>
                  <a:cubicBezTo>
                    <a:pt x="257" y="486"/>
                    <a:pt x="257" y="486"/>
                    <a:pt x="257" y="486"/>
                  </a:cubicBezTo>
                  <a:cubicBezTo>
                    <a:pt x="259" y="485"/>
                    <a:pt x="259" y="485"/>
                    <a:pt x="260" y="485"/>
                  </a:cubicBezTo>
                  <a:cubicBezTo>
                    <a:pt x="260" y="484"/>
                    <a:pt x="260" y="484"/>
                    <a:pt x="259" y="483"/>
                  </a:cubicBezTo>
                  <a:cubicBezTo>
                    <a:pt x="259" y="484"/>
                    <a:pt x="258" y="485"/>
                    <a:pt x="257" y="486"/>
                  </a:cubicBezTo>
                  <a:close/>
                  <a:moveTo>
                    <a:pt x="273" y="422"/>
                  </a:moveTo>
                  <a:cubicBezTo>
                    <a:pt x="273" y="422"/>
                    <a:pt x="273" y="422"/>
                    <a:pt x="273" y="422"/>
                  </a:cubicBezTo>
                  <a:cubicBezTo>
                    <a:pt x="274" y="422"/>
                    <a:pt x="275" y="422"/>
                    <a:pt x="275" y="422"/>
                  </a:cubicBezTo>
                  <a:cubicBezTo>
                    <a:pt x="275" y="421"/>
                    <a:pt x="275" y="421"/>
                    <a:pt x="276" y="420"/>
                  </a:cubicBezTo>
                  <a:cubicBezTo>
                    <a:pt x="275" y="420"/>
                    <a:pt x="275" y="419"/>
                    <a:pt x="274" y="419"/>
                  </a:cubicBezTo>
                  <a:cubicBezTo>
                    <a:pt x="274" y="420"/>
                    <a:pt x="274" y="421"/>
                    <a:pt x="273" y="422"/>
                  </a:cubicBezTo>
                  <a:close/>
                  <a:moveTo>
                    <a:pt x="287" y="369"/>
                  </a:moveTo>
                  <a:cubicBezTo>
                    <a:pt x="287" y="369"/>
                    <a:pt x="287" y="369"/>
                    <a:pt x="287" y="369"/>
                  </a:cubicBezTo>
                  <a:cubicBezTo>
                    <a:pt x="288" y="369"/>
                    <a:pt x="288" y="370"/>
                    <a:pt x="288" y="370"/>
                  </a:cubicBezTo>
                  <a:cubicBezTo>
                    <a:pt x="288" y="369"/>
                    <a:pt x="288" y="369"/>
                    <a:pt x="289" y="368"/>
                  </a:cubicBezTo>
                  <a:cubicBezTo>
                    <a:pt x="288" y="368"/>
                    <a:pt x="288" y="368"/>
                    <a:pt x="287" y="368"/>
                  </a:cubicBezTo>
                  <a:cubicBezTo>
                    <a:pt x="287" y="369"/>
                    <a:pt x="287" y="369"/>
                    <a:pt x="287" y="369"/>
                  </a:cubicBezTo>
                  <a:close/>
                  <a:moveTo>
                    <a:pt x="256" y="488"/>
                  </a:moveTo>
                  <a:cubicBezTo>
                    <a:pt x="256" y="488"/>
                    <a:pt x="256" y="488"/>
                    <a:pt x="256" y="488"/>
                  </a:cubicBezTo>
                  <a:cubicBezTo>
                    <a:pt x="257" y="489"/>
                    <a:pt x="258" y="489"/>
                    <a:pt x="258" y="489"/>
                  </a:cubicBezTo>
                  <a:cubicBezTo>
                    <a:pt x="258" y="488"/>
                    <a:pt x="258" y="488"/>
                    <a:pt x="259" y="488"/>
                  </a:cubicBezTo>
                  <a:cubicBezTo>
                    <a:pt x="259" y="488"/>
                    <a:pt x="260" y="488"/>
                    <a:pt x="260" y="488"/>
                  </a:cubicBezTo>
                  <a:cubicBezTo>
                    <a:pt x="260" y="488"/>
                    <a:pt x="261" y="487"/>
                    <a:pt x="261" y="487"/>
                  </a:cubicBezTo>
                  <a:cubicBezTo>
                    <a:pt x="259" y="487"/>
                    <a:pt x="258" y="487"/>
                    <a:pt x="257" y="487"/>
                  </a:cubicBezTo>
                  <a:cubicBezTo>
                    <a:pt x="257" y="487"/>
                    <a:pt x="257" y="488"/>
                    <a:pt x="256" y="488"/>
                  </a:cubicBezTo>
                  <a:close/>
                  <a:moveTo>
                    <a:pt x="261" y="473"/>
                  </a:moveTo>
                  <a:cubicBezTo>
                    <a:pt x="261" y="473"/>
                    <a:pt x="261" y="473"/>
                    <a:pt x="261" y="473"/>
                  </a:cubicBezTo>
                  <a:cubicBezTo>
                    <a:pt x="261" y="473"/>
                    <a:pt x="261" y="473"/>
                    <a:pt x="262" y="473"/>
                  </a:cubicBezTo>
                  <a:cubicBezTo>
                    <a:pt x="262" y="473"/>
                    <a:pt x="262" y="473"/>
                    <a:pt x="262" y="472"/>
                  </a:cubicBezTo>
                  <a:cubicBezTo>
                    <a:pt x="262" y="472"/>
                    <a:pt x="261" y="472"/>
                    <a:pt x="261" y="472"/>
                  </a:cubicBezTo>
                  <a:cubicBezTo>
                    <a:pt x="261" y="472"/>
                    <a:pt x="261" y="473"/>
                    <a:pt x="261" y="473"/>
                  </a:cubicBezTo>
                  <a:close/>
                  <a:moveTo>
                    <a:pt x="280" y="405"/>
                  </a:moveTo>
                  <a:cubicBezTo>
                    <a:pt x="280" y="405"/>
                    <a:pt x="280" y="405"/>
                    <a:pt x="280" y="405"/>
                  </a:cubicBezTo>
                  <a:cubicBezTo>
                    <a:pt x="281" y="407"/>
                    <a:pt x="281" y="407"/>
                    <a:pt x="283" y="408"/>
                  </a:cubicBezTo>
                  <a:cubicBezTo>
                    <a:pt x="283" y="407"/>
                    <a:pt x="284" y="405"/>
                    <a:pt x="284" y="404"/>
                  </a:cubicBezTo>
                  <a:cubicBezTo>
                    <a:pt x="283" y="404"/>
                    <a:pt x="282" y="404"/>
                    <a:pt x="281" y="404"/>
                  </a:cubicBezTo>
                  <a:cubicBezTo>
                    <a:pt x="281" y="404"/>
                    <a:pt x="281" y="404"/>
                    <a:pt x="280" y="405"/>
                  </a:cubicBezTo>
                  <a:close/>
                  <a:moveTo>
                    <a:pt x="269" y="448"/>
                  </a:moveTo>
                  <a:cubicBezTo>
                    <a:pt x="269" y="448"/>
                    <a:pt x="269" y="448"/>
                    <a:pt x="269" y="448"/>
                  </a:cubicBezTo>
                  <a:cubicBezTo>
                    <a:pt x="273" y="449"/>
                    <a:pt x="276" y="450"/>
                    <a:pt x="280" y="450"/>
                  </a:cubicBezTo>
                  <a:cubicBezTo>
                    <a:pt x="281" y="449"/>
                    <a:pt x="281" y="448"/>
                    <a:pt x="282" y="448"/>
                  </a:cubicBezTo>
                  <a:cubicBezTo>
                    <a:pt x="282" y="448"/>
                    <a:pt x="283" y="447"/>
                    <a:pt x="283" y="447"/>
                  </a:cubicBezTo>
                  <a:cubicBezTo>
                    <a:pt x="284" y="446"/>
                    <a:pt x="284" y="444"/>
                    <a:pt x="284" y="442"/>
                  </a:cubicBezTo>
                  <a:cubicBezTo>
                    <a:pt x="281" y="442"/>
                    <a:pt x="278" y="443"/>
                    <a:pt x="274" y="441"/>
                  </a:cubicBezTo>
                  <a:cubicBezTo>
                    <a:pt x="273" y="443"/>
                    <a:pt x="273" y="445"/>
                    <a:pt x="272" y="446"/>
                  </a:cubicBezTo>
                  <a:cubicBezTo>
                    <a:pt x="271" y="446"/>
                    <a:pt x="271" y="446"/>
                    <a:pt x="270" y="446"/>
                  </a:cubicBezTo>
                  <a:cubicBezTo>
                    <a:pt x="270" y="447"/>
                    <a:pt x="270" y="448"/>
                    <a:pt x="269" y="448"/>
                  </a:cubicBezTo>
                  <a:close/>
                  <a:moveTo>
                    <a:pt x="282" y="402"/>
                  </a:moveTo>
                  <a:cubicBezTo>
                    <a:pt x="282" y="402"/>
                    <a:pt x="282" y="402"/>
                    <a:pt x="282" y="402"/>
                  </a:cubicBezTo>
                  <a:cubicBezTo>
                    <a:pt x="282" y="402"/>
                    <a:pt x="282" y="402"/>
                    <a:pt x="282" y="402"/>
                  </a:cubicBezTo>
                  <a:cubicBezTo>
                    <a:pt x="282" y="401"/>
                    <a:pt x="282" y="401"/>
                    <a:pt x="282" y="401"/>
                  </a:cubicBezTo>
                  <a:cubicBezTo>
                    <a:pt x="282" y="401"/>
                    <a:pt x="282" y="401"/>
                    <a:pt x="282" y="400"/>
                  </a:cubicBezTo>
                  <a:cubicBezTo>
                    <a:pt x="282" y="401"/>
                    <a:pt x="282" y="401"/>
                    <a:pt x="282" y="402"/>
                  </a:cubicBezTo>
                  <a:close/>
                  <a:moveTo>
                    <a:pt x="279" y="419"/>
                  </a:moveTo>
                  <a:cubicBezTo>
                    <a:pt x="279" y="419"/>
                    <a:pt x="279" y="419"/>
                    <a:pt x="279" y="419"/>
                  </a:cubicBezTo>
                  <a:cubicBezTo>
                    <a:pt x="279" y="418"/>
                    <a:pt x="279" y="418"/>
                    <a:pt x="279" y="418"/>
                  </a:cubicBezTo>
                  <a:cubicBezTo>
                    <a:pt x="278" y="419"/>
                    <a:pt x="278" y="419"/>
                    <a:pt x="279" y="419"/>
                  </a:cubicBezTo>
                  <a:cubicBezTo>
                    <a:pt x="278" y="420"/>
                    <a:pt x="278" y="421"/>
                    <a:pt x="277" y="422"/>
                  </a:cubicBezTo>
                  <a:cubicBezTo>
                    <a:pt x="278" y="422"/>
                    <a:pt x="279" y="423"/>
                    <a:pt x="279" y="423"/>
                  </a:cubicBezTo>
                  <a:cubicBezTo>
                    <a:pt x="279" y="424"/>
                    <a:pt x="279" y="424"/>
                    <a:pt x="279" y="425"/>
                  </a:cubicBezTo>
                  <a:cubicBezTo>
                    <a:pt x="280" y="425"/>
                    <a:pt x="281" y="425"/>
                    <a:pt x="282" y="425"/>
                  </a:cubicBezTo>
                  <a:cubicBezTo>
                    <a:pt x="282" y="424"/>
                    <a:pt x="282" y="424"/>
                    <a:pt x="282" y="423"/>
                  </a:cubicBezTo>
                  <a:cubicBezTo>
                    <a:pt x="285" y="423"/>
                    <a:pt x="285" y="423"/>
                    <a:pt x="285" y="422"/>
                  </a:cubicBezTo>
                  <a:cubicBezTo>
                    <a:pt x="285" y="422"/>
                    <a:pt x="285" y="422"/>
                    <a:pt x="284" y="422"/>
                  </a:cubicBezTo>
                  <a:cubicBezTo>
                    <a:pt x="284" y="421"/>
                    <a:pt x="285" y="421"/>
                    <a:pt x="285" y="420"/>
                  </a:cubicBezTo>
                  <a:cubicBezTo>
                    <a:pt x="286" y="420"/>
                    <a:pt x="286" y="421"/>
                    <a:pt x="287" y="421"/>
                  </a:cubicBezTo>
                  <a:cubicBezTo>
                    <a:pt x="287" y="421"/>
                    <a:pt x="286" y="422"/>
                    <a:pt x="286" y="422"/>
                  </a:cubicBezTo>
                  <a:cubicBezTo>
                    <a:pt x="289" y="424"/>
                    <a:pt x="293" y="425"/>
                    <a:pt x="297" y="425"/>
                  </a:cubicBezTo>
                  <a:cubicBezTo>
                    <a:pt x="297" y="424"/>
                    <a:pt x="297" y="424"/>
                    <a:pt x="297" y="423"/>
                  </a:cubicBezTo>
                  <a:cubicBezTo>
                    <a:pt x="299" y="423"/>
                    <a:pt x="300" y="424"/>
                    <a:pt x="300" y="424"/>
                  </a:cubicBezTo>
                  <a:cubicBezTo>
                    <a:pt x="301" y="423"/>
                    <a:pt x="301" y="423"/>
                    <a:pt x="301" y="422"/>
                  </a:cubicBezTo>
                  <a:cubicBezTo>
                    <a:pt x="298" y="421"/>
                    <a:pt x="296" y="420"/>
                    <a:pt x="294" y="420"/>
                  </a:cubicBezTo>
                  <a:cubicBezTo>
                    <a:pt x="294" y="419"/>
                    <a:pt x="295" y="418"/>
                    <a:pt x="295" y="418"/>
                  </a:cubicBezTo>
                  <a:cubicBezTo>
                    <a:pt x="296" y="418"/>
                    <a:pt x="297" y="418"/>
                    <a:pt x="298" y="418"/>
                  </a:cubicBezTo>
                  <a:cubicBezTo>
                    <a:pt x="298" y="417"/>
                    <a:pt x="298" y="416"/>
                    <a:pt x="298" y="415"/>
                  </a:cubicBezTo>
                  <a:cubicBezTo>
                    <a:pt x="297" y="414"/>
                    <a:pt x="296" y="414"/>
                    <a:pt x="295" y="414"/>
                  </a:cubicBezTo>
                  <a:cubicBezTo>
                    <a:pt x="294" y="415"/>
                    <a:pt x="294" y="415"/>
                    <a:pt x="293" y="416"/>
                  </a:cubicBezTo>
                  <a:cubicBezTo>
                    <a:pt x="293" y="416"/>
                    <a:pt x="293" y="416"/>
                    <a:pt x="292" y="415"/>
                  </a:cubicBezTo>
                  <a:cubicBezTo>
                    <a:pt x="293" y="415"/>
                    <a:pt x="293" y="415"/>
                    <a:pt x="293" y="415"/>
                  </a:cubicBezTo>
                  <a:cubicBezTo>
                    <a:pt x="294" y="415"/>
                    <a:pt x="294" y="414"/>
                    <a:pt x="294" y="414"/>
                  </a:cubicBezTo>
                  <a:cubicBezTo>
                    <a:pt x="293" y="414"/>
                    <a:pt x="292" y="414"/>
                    <a:pt x="291" y="413"/>
                  </a:cubicBezTo>
                  <a:cubicBezTo>
                    <a:pt x="292" y="412"/>
                    <a:pt x="292" y="412"/>
                    <a:pt x="291" y="412"/>
                  </a:cubicBezTo>
                  <a:cubicBezTo>
                    <a:pt x="291" y="412"/>
                    <a:pt x="291" y="413"/>
                    <a:pt x="291" y="413"/>
                  </a:cubicBezTo>
                  <a:cubicBezTo>
                    <a:pt x="290" y="413"/>
                    <a:pt x="289" y="413"/>
                    <a:pt x="289" y="413"/>
                  </a:cubicBezTo>
                  <a:cubicBezTo>
                    <a:pt x="289" y="413"/>
                    <a:pt x="289" y="413"/>
                    <a:pt x="288" y="414"/>
                  </a:cubicBezTo>
                  <a:cubicBezTo>
                    <a:pt x="289" y="414"/>
                    <a:pt x="290" y="415"/>
                    <a:pt x="291" y="415"/>
                  </a:cubicBezTo>
                  <a:cubicBezTo>
                    <a:pt x="289" y="416"/>
                    <a:pt x="289" y="416"/>
                    <a:pt x="288" y="418"/>
                  </a:cubicBezTo>
                  <a:cubicBezTo>
                    <a:pt x="289" y="418"/>
                    <a:pt x="290" y="417"/>
                    <a:pt x="292" y="417"/>
                  </a:cubicBezTo>
                  <a:cubicBezTo>
                    <a:pt x="292" y="418"/>
                    <a:pt x="292" y="418"/>
                    <a:pt x="292" y="419"/>
                  </a:cubicBezTo>
                  <a:cubicBezTo>
                    <a:pt x="290" y="419"/>
                    <a:pt x="289" y="418"/>
                    <a:pt x="287" y="418"/>
                  </a:cubicBezTo>
                  <a:cubicBezTo>
                    <a:pt x="287" y="417"/>
                    <a:pt x="286" y="415"/>
                    <a:pt x="286" y="414"/>
                  </a:cubicBezTo>
                  <a:cubicBezTo>
                    <a:pt x="285" y="414"/>
                    <a:pt x="285" y="413"/>
                    <a:pt x="284" y="413"/>
                  </a:cubicBezTo>
                  <a:cubicBezTo>
                    <a:pt x="284" y="413"/>
                    <a:pt x="284" y="413"/>
                    <a:pt x="284" y="412"/>
                  </a:cubicBezTo>
                  <a:cubicBezTo>
                    <a:pt x="282" y="411"/>
                    <a:pt x="280" y="411"/>
                    <a:pt x="279" y="408"/>
                  </a:cubicBezTo>
                  <a:cubicBezTo>
                    <a:pt x="277" y="408"/>
                    <a:pt x="277" y="408"/>
                    <a:pt x="275" y="407"/>
                  </a:cubicBezTo>
                  <a:cubicBezTo>
                    <a:pt x="276" y="410"/>
                    <a:pt x="276" y="410"/>
                    <a:pt x="278" y="411"/>
                  </a:cubicBezTo>
                  <a:cubicBezTo>
                    <a:pt x="277" y="413"/>
                    <a:pt x="277" y="415"/>
                    <a:pt x="276" y="417"/>
                  </a:cubicBezTo>
                  <a:cubicBezTo>
                    <a:pt x="280" y="417"/>
                    <a:pt x="281" y="416"/>
                    <a:pt x="284" y="416"/>
                  </a:cubicBezTo>
                  <a:cubicBezTo>
                    <a:pt x="284" y="417"/>
                    <a:pt x="284" y="418"/>
                    <a:pt x="285" y="418"/>
                  </a:cubicBezTo>
                  <a:cubicBezTo>
                    <a:pt x="284" y="418"/>
                    <a:pt x="283" y="418"/>
                    <a:pt x="282" y="418"/>
                  </a:cubicBezTo>
                  <a:cubicBezTo>
                    <a:pt x="282" y="419"/>
                    <a:pt x="282" y="419"/>
                    <a:pt x="281" y="420"/>
                  </a:cubicBezTo>
                  <a:cubicBezTo>
                    <a:pt x="280" y="420"/>
                    <a:pt x="280" y="419"/>
                    <a:pt x="279" y="419"/>
                  </a:cubicBezTo>
                  <a:close/>
                  <a:moveTo>
                    <a:pt x="263" y="478"/>
                  </a:moveTo>
                  <a:cubicBezTo>
                    <a:pt x="263" y="478"/>
                    <a:pt x="263" y="478"/>
                    <a:pt x="263" y="478"/>
                  </a:cubicBezTo>
                  <a:cubicBezTo>
                    <a:pt x="264" y="478"/>
                    <a:pt x="265" y="478"/>
                    <a:pt x="265" y="479"/>
                  </a:cubicBezTo>
                  <a:cubicBezTo>
                    <a:pt x="265" y="478"/>
                    <a:pt x="266" y="477"/>
                    <a:pt x="266" y="477"/>
                  </a:cubicBezTo>
                  <a:cubicBezTo>
                    <a:pt x="265" y="477"/>
                    <a:pt x="265" y="476"/>
                    <a:pt x="264" y="476"/>
                  </a:cubicBezTo>
                  <a:cubicBezTo>
                    <a:pt x="264" y="477"/>
                    <a:pt x="264" y="477"/>
                    <a:pt x="263" y="478"/>
                  </a:cubicBezTo>
                  <a:close/>
                  <a:moveTo>
                    <a:pt x="277" y="427"/>
                  </a:moveTo>
                  <a:cubicBezTo>
                    <a:pt x="277" y="427"/>
                    <a:pt x="277" y="427"/>
                    <a:pt x="277" y="427"/>
                  </a:cubicBezTo>
                  <a:cubicBezTo>
                    <a:pt x="277" y="427"/>
                    <a:pt x="278" y="428"/>
                    <a:pt x="278" y="428"/>
                  </a:cubicBezTo>
                  <a:cubicBezTo>
                    <a:pt x="279" y="427"/>
                    <a:pt x="279" y="427"/>
                    <a:pt x="279" y="426"/>
                  </a:cubicBezTo>
                  <a:cubicBezTo>
                    <a:pt x="278" y="426"/>
                    <a:pt x="278" y="426"/>
                    <a:pt x="277" y="426"/>
                  </a:cubicBezTo>
                  <a:cubicBezTo>
                    <a:pt x="277" y="426"/>
                    <a:pt x="277" y="427"/>
                    <a:pt x="277" y="427"/>
                  </a:cubicBezTo>
                  <a:close/>
                  <a:moveTo>
                    <a:pt x="296" y="354"/>
                  </a:moveTo>
                  <a:cubicBezTo>
                    <a:pt x="296" y="354"/>
                    <a:pt x="296" y="354"/>
                    <a:pt x="296" y="354"/>
                  </a:cubicBezTo>
                  <a:cubicBezTo>
                    <a:pt x="296" y="354"/>
                    <a:pt x="297" y="354"/>
                    <a:pt x="297" y="354"/>
                  </a:cubicBezTo>
                  <a:cubicBezTo>
                    <a:pt x="297" y="354"/>
                    <a:pt x="297" y="354"/>
                    <a:pt x="297" y="354"/>
                  </a:cubicBezTo>
                  <a:cubicBezTo>
                    <a:pt x="297" y="353"/>
                    <a:pt x="296" y="353"/>
                    <a:pt x="296" y="353"/>
                  </a:cubicBezTo>
                  <a:cubicBezTo>
                    <a:pt x="296" y="354"/>
                    <a:pt x="296" y="354"/>
                    <a:pt x="296" y="354"/>
                  </a:cubicBezTo>
                  <a:close/>
                  <a:moveTo>
                    <a:pt x="261" y="491"/>
                  </a:moveTo>
                  <a:cubicBezTo>
                    <a:pt x="261" y="491"/>
                    <a:pt x="261" y="491"/>
                    <a:pt x="261" y="491"/>
                  </a:cubicBezTo>
                  <a:cubicBezTo>
                    <a:pt x="261" y="492"/>
                    <a:pt x="262" y="492"/>
                    <a:pt x="262" y="492"/>
                  </a:cubicBezTo>
                  <a:cubicBezTo>
                    <a:pt x="263" y="491"/>
                    <a:pt x="263" y="490"/>
                    <a:pt x="263" y="490"/>
                  </a:cubicBezTo>
                  <a:cubicBezTo>
                    <a:pt x="263" y="490"/>
                    <a:pt x="262" y="490"/>
                    <a:pt x="261" y="490"/>
                  </a:cubicBezTo>
                  <a:cubicBezTo>
                    <a:pt x="261" y="490"/>
                    <a:pt x="261" y="491"/>
                    <a:pt x="261" y="491"/>
                  </a:cubicBezTo>
                  <a:close/>
                  <a:moveTo>
                    <a:pt x="295" y="363"/>
                  </a:moveTo>
                  <a:cubicBezTo>
                    <a:pt x="295" y="363"/>
                    <a:pt x="295" y="363"/>
                    <a:pt x="295" y="363"/>
                  </a:cubicBezTo>
                  <a:cubicBezTo>
                    <a:pt x="296" y="363"/>
                    <a:pt x="296" y="363"/>
                    <a:pt x="296" y="363"/>
                  </a:cubicBezTo>
                  <a:cubicBezTo>
                    <a:pt x="296" y="363"/>
                    <a:pt x="296" y="363"/>
                    <a:pt x="296" y="363"/>
                  </a:cubicBezTo>
                  <a:cubicBezTo>
                    <a:pt x="296" y="363"/>
                    <a:pt x="296" y="362"/>
                    <a:pt x="296" y="362"/>
                  </a:cubicBezTo>
                  <a:cubicBezTo>
                    <a:pt x="296" y="363"/>
                    <a:pt x="296" y="363"/>
                    <a:pt x="295" y="363"/>
                  </a:cubicBezTo>
                  <a:close/>
                  <a:moveTo>
                    <a:pt x="276" y="440"/>
                  </a:moveTo>
                  <a:cubicBezTo>
                    <a:pt x="276" y="440"/>
                    <a:pt x="276" y="440"/>
                    <a:pt x="276" y="440"/>
                  </a:cubicBezTo>
                  <a:cubicBezTo>
                    <a:pt x="276" y="440"/>
                    <a:pt x="277" y="440"/>
                    <a:pt x="277" y="440"/>
                  </a:cubicBezTo>
                  <a:cubicBezTo>
                    <a:pt x="277" y="440"/>
                    <a:pt x="277" y="439"/>
                    <a:pt x="277" y="439"/>
                  </a:cubicBezTo>
                  <a:cubicBezTo>
                    <a:pt x="277" y="439"/>
                    <a:pt x="276" y="439"/>
                    <a:pt x="276" y="439"/>
                  </a:cubicBezTo>
                  <a:cubicBezTo>
                    <a:pt x="276" y="439"/>
                    <a:pt x="276" y="440"/>
                    <a:pt x="276" y="440"/>
                  </a:cubicBezTo>
                  <a:close/>
                  <a:moveTo>
                    <a:pt x="284" y="408"/>
                  </a:moveTo>
                  <a:cubicBezTo>
                    <a:pt x="284" y="408"/>
                    <a:pt x="284" y="408"/>
                    <a:pt x="284" y="408"/>
                  </a:cubicBezTo>
                  <a:cubicBezTo>
                    <a:pt x="284" y="409"/>
                    <a:pt x="285" y="409"/>
                    <a:pt x="285" y="409"/>
                  </a:cubicBezTo>
                  <a:cubicBezTo>
                    <a:pt x="285" y="408"/>
                    <a:pt x="285" y="408"/>
                    <a:pt x="286" y="408"/>
                  </a:cubicBezTo>
                  <a:cubicBezTo>
                    <a:pt x="285" y="407"/>
                    <a:pt x="285" y="407"/>
                    <a:pt x="284" y="407"/>
                  </a:cubicBezTo>
                  <a:cubicBezTo>
                    <a:pt x="284" y="408"/>
                    <a:pt x="284" y="408"/>
                    <a:pt x="284" y="408"/>
                  </a:cubicBezTo>
                  <a:close/>
                  <a:moveTo>
                    <a:pt x="277" y="437"/>
                  </a:moveTo>
                  <a:cubicBezTo>
                    <a:pt x="277" y="437"/>
                    <a:pt x="277" y="437"/>
                    <a:pt x="277" y="437"/>
                  </a:cubicBezTo>
                  <a:cubicBezTo>
                    <a:pt x="277" y="437"/>
                    <a:pt x="278" y="438"/>
                    <a:pt x="278" y="438"/>
                  </a:cubicBezTo>
                  <a:cubicBezTo>
                    <a:pt x="278" y="437"/>
                    <a:pt x="278" y="437"/>
                    <a:pt x="278" y="436"/>
                  </a:cubicBezTo>
                  <a:cubicBezTo>
                    <a:pt x="278" y="436"/>
                    <a:pt x="278" y="436"/>
                    <a:pt x="277" y="436"/>
                  </a:cubicBezTo>
                  <a:cubicBezTo>
                    <a:pt x="277" y="437"/>
                    <a:pt x="277" y="437"/>
                    <a:pt x="277" y="437"/>
                  </a:cubicBezTo>
                  <a:close/>
                  <a:moveTo>
                    <a:pt x="278" y="433"/>
                  </a:moveTo>
                  <a:cubicBezTo>
                    <a:pt x="278" y="433"/>
                    <a:pt x="278" y="433"/>
                    <a:pt x="278" y="433"/>
                  </a:cubicBezTo>
                  <a:cubicBezTo>
                    <a:pt x="279" y="433"/>
                    <a:pt x="280" y="434"/>
                    <a:pt x="281" y="434"/>
                  </a:cubicBezTo>
                  <a:cubicBezTo>
                    <a:pt x="280" y="435"/>
                    <a:pt x="280" y="437"/>
                    <a:pt x="279" y="438"/>
                  </a:cubicBezTo>
                  <a:cubicBezTo>
                    <a:pt x="280" y="440"/>
                    <a:pt x="280" y="440"/>
                    <a:pt x="282" y="440"/>
                  </a:cubicBezTo>
                  <a:cubicBezTo>
                    <a:pt x="283" y="437"/>
                    <a:pt x="282" y="433"/>
                    <a:pt x="282" y="429"/>
                  </a:cubicBezTo>
                  <a:cubicBezTo>
                    <a:pt x="281" y="429"/>
                    <a:pt x="280" y="429"/>
                    <a:pt x="280" y="429"/>
                  </a:cubicBezTo>
                  <a:cubicBezTo>
                    <a:pt x="279" y="430"/>
                    <a:pt x="279" y="431"/>
                    <a:pt x="278" y="433"/>
                  </a:cubicBezTo>
                  <a:close/>
                  <a:moveTo>
                    <a:pt x="295" y="370"/>
                  </a:moveTo>
                  <a:cubicBezTo>
                    <a:pt x="295" y="370"/>
                    <a:pt x="295" y="370"/>
                    <a:pt x="295" y="370"/>
                  </a:cubicBezTo>
                  <a:cubicBezTo>
                    <a:pt x="295" y="370"/>
                    <a:pt x="296" y="370"/>
                    <a:pt x="296" y="370"/>
                  </a:cubicBezTo>
                  <a:cubicBezTo>
                    <a:pt x="296" y="370"/>
                    <a:pt x="296" y="370"/>
                    <a:pt x="296" y="369"/>
                  </a:cubicBezTo>
                  <a:cubicBezTo>
                    <a:pt x="296" y="369"/>
                    <a:pt x="296" y="369"/>
                    <a:pt x="295" y="369"/>
                  </a:cubicBezTo>
                  <a:cubicBezTo>
                    <a:pt x="295" y="369"/>
                    <a:pt x="295" y="370"/>
                    <a:pt x="295" y="370"/>
                  </a:cubicBezTo>
                  <a:close/>
                  <a:moveTo>
                    <a:pt x="297" y="364"/>
                  </a:moveTo>
                  <a:cubicBezTo>
                    <a:pt x="297" y="364"/>
                    <a:pt x="297" y="364"/>
                    <a:pt x="297" y="364"/>
                  </a:cubicBezTo>
                  <a:cubicBezTo>
                    <a:pt x="298" y="365"/>
                    <a:pt x="298" y="366"/>
                    <a:pt x="298" y="368"/>
                  </a:cubicBezTo>
                  <a:cubicBezTo>
                    <a:pt x="300" y="370"/>
                    <a:pt x="301" y="372"/>
                    <a:pt x="301" y="375"/>
                  </a:cubicBezTo>
                  <a:cubicBezTo>
                    <a:pt x="302" y="375"/>
                    <a:pt x="303" y="375"/>
                    <a:pt x="304" y="376"/>
                  </a:cubicBezTo>
                  <a:cubicBezTo>
                    <a:pt x="309" y="369"/>
                    <a:pt x="300" y="366"/>
                    <a:pt x="301" y="360"/>
                  </a:cubicBezTo>
                  <a:cubicBezTo>
                    <a:pt x="300" y="360"/>
                    <a:pt x="299" y="360"/>
                    <a:pt x="298" y="359"/>
                  </a:cubicBezTo>
                  <a:cubicBezTo>
                    <a:pt x="298" y="361"/>
                    <a:pt x="297" y="363"/>
                    <a:pt x="297" y="364"/>
                  </a:cubicBezTo>
                  <a:close/>
                  <a:moveTo>
                    <a:pt x="269" y="478"/>
                  </a:moveTo>
                  <a:cubicBezTo>
                    <a:pt x="269" y="478"/>
                    <a:pt x="269" y="478"/>
                    <a:pt x="269" y="478"/>
                  </a:cubicBezTo>
                  <a:cubicBezTo>
                    <a:pt x="269" y="478"/>
                    <a:pt x="269" y="478"/>
                    <a:pt x="269" y="478"/>
                  </a:cubicBezTo>
                  <a:cubicBezTo>
                    <a:pt x="269" y="478"/>
                    <a:pt x="269" y="478"/>
                    <a:pt x="269" y="477"/>
                  </a:cubicBezTo>
                  <a:cubicBezTo>
                    <a:pt x="269" y="477"/>
                    <a:pt x="269" y="477"/>
                    <a:pt x="269" y="477"/>
                  </a:cubicBezTo>
                  <a:cubicBezTo>
                    <a:pt x="269" y="477"/>
                    <a:pt x="269" y="478"/>
                    <a:pt x="269" y="478"/>
                  </a:cubicBezTo>
                  <a:close/>
                  <a:moveTo>
                    <a:pt x="265" y="494"/>
                  </a:moveTo>
                  <a:cubicBezTo>
                    <a:pt x="265" y="494"/>
                    <a:pt x="265" y="494"/>
                    <a:pt x="265" y="494"/>
                  </a:cubicBezTo>
                  <a:cubicBezTo>
                    <a:pt x="266" y="494"/>
                    <a:pt x="267" y="495"/>
                    <a:pt x="268" y="495"/>
                  </a:cubicBezTo>
                  <a:cubicBezTo>
                    <a:pt x="268" y="493"/>
                    <a:pt x="267" y="493"/>
                    <a:pt x="265" y="492"/>
                  </a:cubicBezTo>
                  <a:cubicBezTo>
                    <a:pt x="265" y="493"/>
                    <a:pt x="265" y="493"/>
                    <a:pt x="265" y="494"/>
                  </a:cubicBezTo>
                  <a:close/>
                  <a:moveTo>
                    <a:pt x="270" y="472"/>
                  </a:moveTo>
                  <a:cubicBezTo>
                    <a:pt x="270" y="472"/>
                    <a:pt x="270" y="472"/>
                    <a:pt x="270" y="472"/>
                  </a:cubicBezTo>
                  <a:cubicBezTo>
                    <a:pt x="271" y="472"/>
                    <a:pt x="271" y="472"/>
                    <a:pt x="272" y="473"/>
                  </a:cubicBezTo>
                  <a:cubicBezTo>
                    <a:pt x="272" y="472"/>
                    <a:pt x="272" y="472"/>
                    <a:pt x="272" y="472"/>
                  </a:cubicBezTo>
                  <a:cubicBezTo>
                    <a:pt x="272" y="472"/>
                    <a:pt x="271" y="471"/>
                    <a:pt x="271" y="471"/>
                  </a:cubicBezTo>
                  <a:cubicBezTo>
                    <a:pt x="271" y="472"/>
                    <a:pt x="271" y="472"/>
                    <a:pt x="270" y="472"/>
                  </a:cubicBezTo>
                  <a:close/>
                  <a:moveTo>
                    <a:pt x="302" y="362"/>
                  </a:moveTo>
                  <a:cubicBezTo>
                    <a:pt x="302" y="362"/>
                    <a:pt x="302" y="362"/>
                    <a:pt x="302" y="362"/>
                  </a:cubicBezTo>
                  <a:cubicBezTo>
                    <a:pt x="303" y="362"/>
                    <a:pt x="303" y="362"/>
                    <a:pt x="304" y="362"/>
                  </a:cubicBezTo>
                  <a:cubicBezTo>
                    <a:pt x="304" y="362"/>
                    <a:pt x="304" y="361"/>
                    <a:pt x="304" y="361"/>
                  </a:cubicBezTo>
                  <a:cubicBezTo>
                    <a:pt x="303" y="361"/>
                    <a:pt x="303" y="361"/>
                    <a:pt x="302" y="360"/>
                  </a:cubicBezTo>
                  <a:cubicBezTo>
                    <a:pt x="302" y="361"/>
                    <a:pt x="302" y="361"/>
                    <a:pt x="302" y="362"/>
                  </a:cubicBezTo>
                  <a:close/>
                  <a:moveTo>
                    <a:pt x="306" y="348"/>
                  </a:moveTo>
                  <a:cubicBezTo>
                    <a:pt x="306" y="348"/>
                    <a:pt x="306" y="348"/>
                    <a:pt x="306" y="348"/>
                  </a:cubicBezTo>
                  <a:cubicBezTo>
                    <a:pt x="307" y="348"/>
                    <a:pt x="307" y="348"/>
                    <a:pt x="307" y="348"/>
                  </a:cubicBezTo>
                  <a:cubicBezTo>
                    <a:pt x="307" y="348"/>
                    <a:pt x="308" y="347"/>
                    <a:pt x="308" y="347"/>
                  </a:cubicBezTo>
                  <a:cubicBezTo>
                    <a:pt x="307" y="347"/>
                    <a:pt x="307" y="347"/>
                    <a:pt x="306" y="347"/>
                  </a:cubicBezTo>
                  <a:cubicBezTo>
                    <a:pt x="306" y="347"/>
                    <a:pt x="306" y="347"/>
                    <a:pt x="306" y="348"/>
                  </a:cubicBezTo>
                  <a:close/>
                  <a:moveTo>
                    <a:pt x="276" y="466"/>
                  </a:moveTo>
                  <a:cubicBezTo>
                    <a:pt x="276" y="466"/>
                    <a:pt x="276" y="466"/>
                    <a:pt x="276" y="466"/>
                  </a:cubicBezTo>
                  <a:cubicBezTo>
                    <a:pt x="276" y="466"/>
                    <a:pt x="277" y="466"/>
                    <a:pt x="277" y="466"/>
                  </a:cubicBezTo>
                  <a:cubicBezTo>
                    <a:pt x="277" y="466"/>
                    <a:pt x="277" y="466"/>
                    <a:pt x="277" y="465"/>
                  </a:cubicBezTo>
                  <a:cubicBezTo>
                    <a:pt x="277" y="465"/>
                    <a:pt x="276" y="465"/>
                    <a:pt x="276" y="465"/>
                  </a:cubicBezTo>
                  <a:cubicBezTo>
                    <a:pt x="276" y="465"/>
                    <a:pt x="276" y="465"/>
                    <a:pt x="276" y="466"/>
                  </a:cubicBezTo>
                  <a:close/>
                  <a:moveTo>
                    <a:pt x="264" y="515"/>
                  </a:moveTo>
                  <a:cubicBezTo>
                    <a:pt x="264" y="515"/>
                    <a:pt x="264" y="515"/>
                    <a:pt x="264" y="515"/>
                  </a:cubicBezTo>
                  <a:cubicBezTo>
                    <a:pt x="264" y="515"/>
                    <a:pt x="264" y="515"/>
                    <a:pt x="264" y="515"/>
                  </a:cubicBezTo>
                  <a:cubicBezTo>
                    <a:pt x="264" y="515"/>
                    <a:pt x="264" y="514"/>
                    <a:pt x="265" y="514"/>
                  </a:cubicBezTo>
                  <a:cubicBezTo>
                    <a:pt x="264" y="514"/>
                    <a:pt x="264" y="514"/>
                    <a:pt x="264" y="514"/>
                  </a:cubicBezTo>
                  <a:cubicBezTo>
                    <a:pt x="264" y="514"/>
                    <a:pt x="264" y="514"/>
                    <a:pt x="264" y="515"/>
                  </a:cubicBezTo>
                  <a:close/>
                  <a:moveTo>
                    <a:pt x="285" y="434"/>
                  </a:moveTo>
                  <a:cubicBezTo>
                    <a:pt x="285" y="434"/>
                    <a:pt x="285" y="434"/>
                    <a:pt x="285" y="434"/>
                  </a:cubicBezTo>
                  <a:cubicBezTo>
                    <a:pt x="285" y="434"/>
                    <a:pt x="286" y="434"/>
                    <a:pt x="287" y="434"/>
                  </a:cubicBezTo>
                  <a:cubicBezTo>
                    <a:pt x="287" y="433"/>
                    <a:pt x="288" y="432"/>
                    <a:pt x="288" y="431"/>
                  </a:cubicBezTo>
                  <a:cubicBezTo>
                    <a:pt x="287" y="431"/>
                    <a:pt x="286" y="431"/>
                    <a:pt x="286" y="431"/>
                  </a:cubicBezTo>
                  <a:cubicBezTo>
                    <a:pt x="285" y="432"/>
                    <a:pt x="285" y="433"/>
                    <a:pt x="285" y="434"/>
                  </a:cubicBezTo>
                  <a:close/>
                  <a:moveTo>
                    <a:pt x="288" y="425"/>
                  </a:moveTo>
                  <a:cubicBezTo>
                    <a:pt x="288" y="425"/>
                    <a:pt x="288" y="425"/>
                    <a:pt x="288" y="425"/>
                  </a:cubicBezTo>
                  <a:cubicBezTo>
                    <a:pt x="288" y="425"/>
                    <a:pt x="289" y="425"/>
                    <a:pt x="289" y="425"/>
                  </a:cubicBezTo>
                  <a:cubicBezTo>
                    <a:pt x="289" y="425"/>
                    <a:pt x="289" y="425"/>
                    <a:pt x="289" y="425"/>
                  </a:cubicBezTo>
                  <a:cubicBezTo>
                    <a:pt x="289" y="425"/>
                    <a:pt x="289" y="424"/>
                    <a:pt x="288" y="424"/>
                  </a:cubicBezTo>
                  <a:cubicBezTo>
                    <a:pt x="288" y="425"/>
                    <a:pt x="288" y="425"/>
                    <a:pt x="288" y="425"/>
                  </a:cubicBezTo>
                  <a:close/>
                  <a:moveTo>
                    <a:pt x="305" y="358"/>
                  </a:moveTo>
                  <a:cubicBezTo>
                    <a:pt x="305" y="358"/>
                    <a:pt x="305" y="358"/>
                    <a:pt x="305" y="358"/>
                  </a:cubicBezTo>
                  <a:cubicBezTo>
                    <a:pt x="307" y="358"/>
                    <a:pt x="308" y="358"/>
                    <a:pt x="309" y="358"/>
                  </a:cubicBezTo>
                  <a:cubicBezTo>
                    <a:pt x="308" y="357"/>
                    <a:pt x="308" y="356"/>
                    <a:pt x="306" y="355"/>
                  </a:cubicBezTo>
                  <a:cubicBezTo>
                    <a:pt x="306" y="356"/>
                    <a:pt x="306" y="357"/>
                    <a:pt x="305" y="358"/>
                  </a:cubicBezTo>
                  <a:close/>
                  <a:moveTo>
                    <a:pt x="299" y="385"/>
                  </a:moveTo>
                  <a:cubicBezTo>
                    <a:pt x="299" y="385"/>
                    <a:pt x="299" y="385"/>
                    <a:pt x="299" y="385"/>
                  </a:cubicBezTo>
                  <a:cubicBezTo>
                    <a:pt x="300" y="386"/>
                    <a:pt x="301" y="386"/>
                    <a:pt x="302" y="386"/>
                  </a:cubicBezTo>
                  <a:cubicBezTo>
                    <a:pt x="302" y="385"/>
                    <a:pt x="302" y="385"/>
                    <a:pt x="302" y="384"/>
                  </a:cubicBezTo>
                  <a:cubicBezTo>
                    <a:pt x="301" y="384"/>
                    <a:pt x="301" y="384"/>
                    <a:pt x="300" y="383"/>
                  </a:cubicBezTo>
                  <a:cubicBezTo>
                    <a:pt x="300" y="384"/>
                    <a:pt x="300" y="385"/>
                    <a:pt x="299" y="385"/>
                  </a:cubicBezTo>
                  <a:close/>
                  <a:moveTo>
                    <a:pt x="289" y="430"/>
                  </a:moveTo>
                  <a:cubicBezTo>
                    <a:pt x="289" y="430"/>
                    <a:pt x="289" y="430"/>
                    <a:pt x="289" y="430"/>
                  </a:cubicBezTo>
                  <a:cubicBezTo>
                    <a:pt x="289" y="430"/>
                    <a:pt x="290" y="430"/>
                    <a:pt x="291" y="430"/>
                  </a:cubicBezTo>
                  <a:cubicBezTo>
                    <a:pt x="291" y="430"/>
                    <a:pt x="291" y="430"/>
                    <a:pt x="291" y="430"/>
                  </a:cubicBezTo>
                  <a:cubicBezTo>
                    <a:pt x="290" y="430"/>
                    <a:pt x="289" y="429"/>
                    <a:pt x="289" y="429"/>
                  </a:cubicBezTo>
                  <a:cubicBezTo>
                    <a:pt x="289" y="429"/>
                    <a:pt x="289" y="430"/>
                    <a:pt x="289" y="430"/>
                  </a:cubicBezTo>
                  <a:close/>
                  <a:moveTo>
                    <a:pt x="306" y="364"/>
                  </a:moveTo>
                  <a:cubicBezTo>
                    <a:pt x="306" y="364"/>
                    <a:pt x="306" y="364"/>
                    <a:pt x="306" y="364"/>
                  </a:cubicBezTo>
                  <a:cubicBezTo>
                    <a:pt x="306" y="364"/>
                    <a:pt x="307" y="364"/>
                    <a:pt x="307" y="364"/>
                  </a:cubicBezTo>
                  <a:cubicBezTo>
                    <a:pt x="308" y="364"/>
                    <a:pt x="308" y="364"/>
                    <a:pt x="308" y="363"/>
                  </a:cubicBezTo>
                  <a:cubicBezTo>
                    <a:pt x="307" y="363"/>
                    <a:pt x="306" y="363"/>
                    <a:pt x="306" y="363"/>
                  </a:cubicBezTo>
                  <a:cubicBezTo>
                    <a:pt x="306" y="363"/>
                    <a:pt x="306" y="363"/>
                    <a:pt x="306" y="364"/>
                  </a:cubicBezTo>
                  <a:close/>
                  <a:moveTo>
                    <a:pt x="265" y="521"/>
                  </a:moveTo>
                  <a:cubicBezTo>
                    <a:pt x="266" y="521"/>
                    <a:pt x="266" y="521"/>
                    <a:pt x="266" y="521"/>
                  </a:cubicBezTo>
                  <a:cubicBezTo>
                    <a:pt x="266" y="520"/>
                    <a:pt x="266" y="520"/>
                    <a:pt x="266" y="520"/>
                  </a:cubicBezTo>
                  <a:cubicBezTo>
                    <a:pt x="266" y="520"/>
                    <a:pt x="266" y="520"/>
                    <a:pt x="266" y="520"/>
                  </a:cubicBezTo>
                  <a:cubicBezTo>
                    <a:pt x="265" y="520"/>
                    <a:pt x="265" y="520"/>
                    <a:pt x="265" y="521"/>
                  </a:cubicBezTo>
                  <a:close/>
                  <a:moveTo>
                    <a:pt x="284" y="448"/>
                  </a:moveTo>
                  <a:cubicBezTo>
                    <a:pt x="284" y="448"/>
                    <a:pt x="284" y="448"/>
                    <a:pt x="284" y="448"/>
                  </a:cubicBezTo>
                  <a:cubicBezTo>
                    <a:pt x="284" y="448"/>
                    <a:pt x="285" y="449"/>
                    <a:pt x="285" y="449"/>
                  </a:cubicBezTo>
                  <a:cubicBezTo>
                    <a:pt x="285" y="448"/>
                    <a:pt x="285" y="448"/>
                    <a:pt x="285" y="448"/>
                  </a:cubicBezTo>
                  <a:cubicBezTo>
                    <a:pt x="285" y="448"/>
                    <a:pt x="285" y="448"/>
                    <a:pt x="284" y="448"/>
                  </a:cubicBezTo>
                  <a:cubicBezTo>
                    <a:pt x="284" y="448"/>
                    <a:pt x="284" y="448"/>
                    <a:pt x="284" y="448"/>
                  </a:cubicBezTo>
                  <a:close/>
                  <a:moveTo>
                    <a:pt x="288" y="439"/>
                  </a:moveTo>
                  <a:cubicBezTo>
                    <a:pt x="288" y="439"/>
                    <a:pt x="288" y="439"/>
                    <a:pt x="288" y="439"/>
                  </a:cubicBezTo>
                  <a:cubicBezTo>
                    <a:pt x="289" y="439"/>
                    <a:pt x="289" y="439"/>
                    <a:pt x="289" y="439"/>
                  </a:cubicBezTo>
                  <a:cubicBezTo>
                    <a:pt x="290" y="439"/>
                    <a:pt x="290" y="438"/>
                    <a:pt x="290" y="438"/>
                  </a:cubicBezTo>
                  <a:cubicBezTo>
                    <a:pt x="289" y="438"/>
                    <a:pt x="289" y="438"/>
                    <a:pt x="288" y="438"/>
                  </a:cubicBezTo>
                  <a:cubicBezTo>
                    <a:pt x="288" y="438"/>
                    <a:pt x="288" y="438"/>
                    <a:pt x="288" y="439"/>
                  </a:cubicBezTo>
                  <a:close/>
                  <a:moveTo>
                    <a:pt x="289" y="434"/>
                  </a:moveTo>
                  <a:cubicBezTo>
                    <a:pt x="289" y="434"/>
                    <a:pt x="289" y="434"/>
                    <a:pt x="289" y="434"/>
                  </a:cubicBezTo>
                  <a:cubicBezTo>
                    <a:pt x="290" y="435"/>
                    <a:pt x="290" y="435"/>
                    <a:pt x="291" y="435"/>
                  </a:cubicBezTo>
                  <a:cubicBezTo>
                    <a:pt x="291" y="435"/>
                    <a:pt x="292" y="434"/>
                    <a:pt x="292" y="433"/>
                  </a:cubicBezTo>
                  <a:cubicBezTo>
                    <a:pt x="291" y="433"/>
                    <a:pt x="290" y="433"/>
                    <a:pt x="289" y="432"/>
                  </a:cubicBezTo>
                  <a:cubicBezTo>
                    <a:pt x="289" y="433"/>
                    <a:pt x="289" y="434"/>
                    <a:pt x="289" y="434"/>
                  </a:cubicBezTo>
                  <a:close/>
                  <a:moveTo>
                    <a:pt x="281" y="468"/>
                  </a:moveTo>
                  <a:cubicBezTo>
                    <a:pt x="281" y="468"/>
                    <a:pt x="281" y="468"/>
                    <a:pt x="281" y="468"/>
                  </a:cubicBezTo>
                  <a:cubicBezTo>
                    <a:pt x="281" y="468"/>
                    <a:pt x="282" y="468"/>
                    <a:pt x="282" y="468"/>
                  </a:cubicBezTo>
                  <a:cubicBezTo>
                    <a:pt x="282" y="468"/>
                    <a:pt x="282" y="468"/>
                    <a:pt x="282" y="467"/>
                  </a:cubicBezTo>
                  <a:cubicBezTo>
                    <a:pt x="282" y="467"/>
                    <a:pt x="282" y="467"/>
                    <a:pt x="281" y="467"/>
                  </a:cubicBezTo>
                  <a:cubicBezTo>
                    <a:pt x="281" y="467"/>
                    <a:pt x="281" y="467"/>
                    <a:pt x="281" y="468"/>
                  </a:cubicBezTo>
                  <a:close/>
                  <a:moveTo>
                    <a:pt x="286" y="451"/>
                  </a:moveTo>
                  <a:cubicBezTo>
                    <a:pt x="286" y="451"/>
                    <a:pt x="286" y="451"/>
                    <a:pt x="286" y="451"/>
                  </a:cubicBezTo>
                  <a:cubicBezTo>
                    <a:pt x="289" y="451"/>
                    <a:pt x="289" y="450"/>
                    <a:pt x="290" y="448"/>
                  </a:cubicBezTo>
                  <a:cubicBezTo>
                    <a:pt x="288" y="448"/>
                    <a:pt x="287" y="448"/>
                    <a:pt x="286" y="451"/>
                  </a:cubicBezTo>
                  <a:close/>
                  <a:moveTo>
                    <a:pt x="304" y="383"/>
                  </a:moveTo>
                  <a:cubicBezTo>
                    <a:pt x="304" y="383"/>
                    <a:pt x="304" y="383"/>
                    <a:pt x="304" y="383"/>
                  </a:cubicBezTo>
                  <a:cubicBezTo>
                    <a:pt x="305" y="382"/>
                    <a:pt x="306" y="382"/>
                    <a:pt x="306" y="382"/>
                  </a:cubicBezTo>
                  <a:cubicBezTo>
                    <a:pt x="305" y="382"/>
                    <a:pt x="305" y="382"/>
                    <a:pt x="304" y="383"/>
                  </a:cubicBezTo>
                  <a:close/>
                  <a:moveTo>
                    <a:pt x="283" y="468"/>
                  </a:moveTo>
                  <a:cubicBezTo>
                    <a:pt x="283" y="468"/>
                    <a:pt x="283" y="468"/>
                    <a:pt x="283" y="468"/>
                  </a:cubicBezTo>
                  <a:cubicBezTo>
                    <a:pt x="284" y="468"/>
                    <a:pt x="284" y="469"/>
                    <a:pt x="284" y="469"/>
                  </a:cubicBezTo>
                  <a:cubicBezTo>
                    <a:pt x="284" y="468"/>
                    <a:pt x="284" y="468"/>
                    <a:pt x="284" y="468"/>
                  </a:cubicBezTo>
                  <a:cubicBezTo>
                    <a:pt x="284" y="468"/>
                    <a:pt x="284" y="468"/>
                    <a:pt x="283" y="468"/>
                  </a:cubicBezTo>
                  <a:cubicBezTo>
                    <a:pt x="283" y="468"/>
                    <a:pt x="283" y="468"/>
                    <a:pt x="283" y="468"/>
                  </a:cubicBezTo>
                  <a:close/>
                  <a:moveTo>
                    <a:pt x="294" y="427"/>
                  </a:moveTo>
                  <a:cubicBezTo>
                    <a:pt x="294" y="427"/>
                    <a:pt x="294" y="427"/>
                    <a:pt x="294" y="427"/>
                  </a:cubicBezTo>
                  <a:cubicBezTo>
                    <a:pt x="295" y="427"/>
                    <a:pt x="295" y="427"/>
                    <a:pt x="295" y="427"/>
                  </a:cubicBezTo>
                  <a:cubicBezTo>
                    <a:pt x="295" y="427"/>
                    <a:pt x="295" y="427"/>
                    <a:pt x="295" y="427"/>
                  </a:cubicBezTo>
                  <a:cubicBezTo>
                    <a:pt x="295" y="427"/>
                    <a:pt x="295" y="426"/>
                    <a:pt x="294" y="426"/>
                  </a:cubicBezTo>
                  <a:cubicBezTo>
                    <a:pt x="294" y="427"/>
                    <a:pt x="294" y="427"/>
                    <a:pt x="294" y="427"/>
                  </a:cubicBezTo>
                  <a:cubicBezTo>
                    <a:pt x="293" y="427"/>
                    <a:pt x="292" y="426"/>
                    <a:pt x="291" y="426"/>
                  </a:cubicBezTo>
                  <a:cubicBezTo>
                    <a:pt x="291" y="427"/>
                    <a:pt x="291" y="427"/>
                    <a:pt x="290" y="428"/>
                  </a:cubicBezTo>
                  <a:cubicBezTo>
                    <a:pt x="290" y="427"/>
                    <a:pt x="289" y="427"/>
                    <a:pt x="289" y="427"/>
                  </a:cubicBezTo>
                  <a:cubicBezTo>
                    <a:pt x="289" y="427"/>
                    <a:pt x="289" y="428"/>
                    <a:pt x="289" y="428"/>
                  </a:cubicBezTo>
                  <a:cubicBezTo>
                    <a:pt x="290" y="429"/>
                    <a:pt x="292" y="429"/>
                    <a:pt x="293" y="429"/>
                  </a:cubicBezTo>
                  <a:cubicBezTo>
                    <a:pt x="293" y="429"/>
                    <a:pt x="294" y="428"/>
                    <a:pt x="294" y="427"/>
                  </a:cubicBezTo>
                  <a:close/>
                  <a:moveTo>
                    <a:pt x="306" y="380"/>
                  </a:moveTo>
                  <a:cubicBezTo>
                    <a:pt x="306" y="380"/>
                    <a:pt x="306" y="380"/>
                    <a:pt x="306" y="380"/>
                  </a:cubicBezTo>
                  <a:cubicBezTo>
                    <a:pt x="307" y="381"/>
                    <a:pt x="308" y="381"/>
                    <a:pt x="309" y="381"/>
                  </a:cubicBezTo>
                  <a:cubicBezTo>
                    <a:pt x="309" y="381"/>
                    <a:pt x="309" y="380"/>
                    <a:pt x="309" y="379"/>
                  </a:cubicBezTo>
                  <a:cubicBezTo>
                    <a:pt x="309" y="379"/>
                    <a:pt x="308" y="378"/>
                    <a:pt x="307" y="378"/>
                  </a:cubicBezTo>
                  <a:cubicBezTo>
                    <a:pt x="307" y="379"/>
                    <a:pt x="306" y="380"/>
                    <a:pt x="306" y="380"/>
                  </a:cubicBezTo>
                  <a:close/>
                  <a:moveTo>
                    <a:pt x="309" y="371"/>
                  </a:moveTo>
                  <a:cubicBezTo>
                    <a:pt x="309" y="371"/>
                    <a:pt x="309" y="371"/>
                    <a:pt x="309" y="371"/>
                  </a:cubicBezTo>
                  <a:cubicBezTo>
                    <a:pt x="311" y="372"/>
                    <a:pt x="312" y="372"/>
                    <a:pt x="314" y="371"/>
                  </a:cubicBezTo>
                  <a:cubicBezTo>
                    <a:pt x="312" y="371"/>
                    <a:pt x="310" y="370"/>
                    <a:pt x="309" y="370"/>
                  </a:cubicBezTo>
                  <a:cubicBezTo>
                    <a:pt x="309" y="370"/>
                    <a:pt x="309" y="371"/>
                    <a:pt x="309" y="371"/>
                  </a:cubicBezTo>
                  <a:close/>
                  <a:moveTo>
                    <a:pt x="279" y="489"/>
                  </a:moveTo>
                  <a:cubicBezTo>
                    <a:pt x="279" y="489"/>
                    <a:pt x="279" y="489"/>
                    <a:pt x="279" y="489"/>
                  </a:cubicBezTo>
                  <a:cubicBezTo>
                    <a:pt x="279" y="489"/>
                    <a:pt x="279" y="489"/>
                    <a:pt x="280" y="489"/>
                  </a:cubicBezTo>
                  <a:cubicBezTo>
                    <a:pt x="280" y="488"/>
                    <a:pt x="280" y="488"/>
                    <a:pt x="280" y="487"/>
                  </a:cubicBezTo>
                  <a:cubicBezTo>
                    <a:pt x="280" y="487"/>
                    <a:pt x="279" y="487"/>
                    <a:pt x="279" y="487"/>
                  </a:cubicBezTo>
                  <a:cubicBezTo>
                    <a:pt x="279" y="487"/>
                    <a:pt x="279" y="488"/>
                    <a:pt x="279" y="489"/>
                  </a:cubicBezTo>
                  <a:close/>
                  <a:moveTo>
                    <a:pt x="280" y="482"/>
                  </a:moveTo>
                  <a:cubicBezTo>
                    <a:pt x="280" y="482"/>
                    <a:pt x="280" y="482"/>
                    <a:pt x="280" y="482"/>
                  </a:cubicBezTo>
                  <a:cubicBezTo>
                    <a:pt x="281" y="482"/>
                    <a:pt x="281" y="482"/>
                    <a:pt x="281" y="483"/>
                  </a:cubicBezTo>
                  <a:cubicBezTo>
                    <a:pt x="282" y="482"/>
                    <a:pt x="282" y="482"/>
                    <a:pt x="282" y="481"/>
                  </a:cubicBezTo>
                  <a:cubicBezTo>
                    <a:pt x="281" y="481"/>
                    <a:pt x="281" y="481"/>
                    <a:pt x="281" y="481"/>
                  </a:cubicBezTo>
                  <a:cubicBezTo>
                    <a:pt x="280" y="482"/>
                    <a:pt x="280" y="482"/>
                    <a:pt x="280" y="482"/>
                  </a:cubicBezTo>
                  <a:close/>
                  <a:moveTo>
                    <a:pt x="288" y="454"/>
                  </a:moveTo>
                  <a:cubicBezTo>
                    <a:pt x="288" y="454"/>
                    <a:pt x="288" y="454"/>
                    <a:pt x="288" y="454"/>
                  </a:cubicBezTo>
                  <a:cubicBezTo>
                    <a:pt x="304" y="460"/>
                    <a:pt x="298" y="454"/>
                    <a:pt x="288" y="451"/>
                  </a:cubicBezTo>
                  <a:cubicBezTo>
                    <a:pt x="288" y="452"/>
                    <a:pt x="288" y="453"/>
                    <a:pt x="288" y="454"/>
                  </a:cubicBezTo>
                  <a:close/>
                  <a:moveTo>
                    <a:pt x="299" y="415"/>
                  </a:moveTo>
                  <a:cubicBezTo>
                    <a:pt x="299" y="415"/>
                    <a:pt x="299" y="415"/>
                    <a:pt x="299" y="415"/>
                  </a:cubicBezTo>
                  <a:cubicBezTo>
                    <a:pt x="299" y="415"/>
                    <a:pt x="300" y="415"/>
                    <a:pt x="300" y="415"/>
                  </a:cubicBezTo>
                  <a:cubicBezTo>
                    <a:pt x="300" y="415"/>
                    <a:pt x="300" y="415"/>
                    <a:pt x="300" y="415"/>
                  </a:cubicBezTo>
                  <a:cubicBezTo>
                    <a:pt x="300" y="414"/>
                    <a:pt x="300" y="414"/>
                    <a:pt x="299" y="414"/>
                  </a:cubicBezTo>
                  <a:cubicBezTo>
                    <a:pt x="299" y="414"/>
                    <a:pt x="299" y="415"/>
                    <a:pt x="299" y="415"/>
                  </a:cubicBezTo>
                  <a:close/>
                  <a:moveTo>
                    <a:pt x="292" y="448"/>
                  </a:moveTo>
                  <a:cubicBezTo>
                    <a:pt x="292" y="448"/>
                    <a:pt x="292" y="448"/>
                    <a:pt x="292" y="448"/>
                  </a:cubicBezTo>
                  <a:cubicBezTo>
                    <a:pt x="293" y="448"/>
                    <a:pt x="294" y="449"/>
                    <a:pt x="295" y="449"/>
                  </a:cubicBezTo>
                  <a:cubicBezTo>
                    <a:pt x="295" y="449"/>
                    <a:pt x="296" y="449"/>
                    <a:pt x="296" y="448"/>
                  </a:cubicBezTo>
                  <a:cubicBezTo>
                    <a:pt x="296" y="448"/>
                    <a:pt x="297" y="448"/>
                    <a:pt x="298" y="448"/>
                  </a:cubicBezTo>
                  <a:cubicBezTo>
                    <a:pt x="297" y="447"/>
                    <a:pt x="297" y="447"/>
                    <a:pt x="292" y="445"/>
                  </a:cubicBezTo>
                  <a:cubicBezTo>
                    <a:pt x="292" y="446"/>
                    <a:pt x="292" y="447"/>
                    <a:pt x="292" y="448"/>
                  </a:cubicBezTo>
                  <a:close/>
                  <a:moveTo>
                    <a:pt x="310" y="377"/>
                  </a:moveTo>
                  <a:cubicBezTo>
                    <a:pt x="310" y="377"/>
                    <a:pt x="310" y="377"/>
                    <a:pt x="310" y="377"/>
                  </a:cubicBezTo>
                  <a:cubicBezTo>
                    <a:pt x="310" y="377"/>
                    <a:pt x="311" y="377"/>
                    <a:pt x="311" y="377"/>
                  </a:cubicBezTo>
                  <a:cubicBezTo>
                    <a:pt x="311" y="377"/>
                    <a:pt x="311" y="377"/>
                    <a:pt x="311" y="377"/>
                  </a:cubicBezTo>
                  <a:cubicBezTo>
                    <a:pt x="311" y="377"/>
                    <a:pt x="311" y="377"/>
                    <a:pt x="310" y="377"/>
                  </a:cubicBezTo>
                  <a:cubicBezTo>
                    <a:pt x="310" y="377"/>
                    <a:pt x="310" y="377"/>
                    <a:pt x="310" y="377"/>
                  </a:cubicBezTo>
                  <a:close/>
                  <a:moveTo>
                    <a:pt x="297" y="428"/>
                  </a:moveTo>
                  <a:cubicBezTo>
                    <a:pt x="297" y="428"/>
                    <a:pt x="297" y="428"/>
                    <a:pt x="297" y="428"/>
                  </a:cubicBezTo>
                  <a:cubicBezTo>
                    <a:pt x="298" y="428"/>
                    <a:pt x="300" y="428"/>
                    <a:pt x="301" y="428"/>
                  </a:cubicBezTo>
                  <a:cubicBezTo>
                    <a:pt x="301" y="428"/>
                    <a:pt x="301" y="427"/>
                    <a:pt x="301" y="427"/>
                  </a:cubicBezTo>
                  <a:cubicBezTo>
                    <a:pt x="300" y="427"/>
                    <a:pt x="299" y="427"/>
                    <a:pt x="298" y="427"/>
                  </a:cubicBezTo>
                  <a:cubicBezTo>
                    <a:pt x="298" y="427"/>
                    <a:pt x="298" y="428"/>
                    <a:pt x="297" y="428"/>
                  </a:cubicBezTo>
                  <a:close/>
                  <a:moveTo>
                    <a:pt x="286" y="478"/>
                  </a:moveTo>
                  <a:cubicBezTo>
                    <a:pt x="286" y="478"/>
                    <a:pt x="286" y="478"/>
                    <a:pt x="286" y="478"/>
                  </a:cubicBezTo>
                  <a:cubicBezTo>
                    <a:pt x="286" y="478"/>
                    <a:pt x="287" y="478"/>
                    <a:pt x="287" y="478"/>
                  </a:cubicBezTo>
                  <a:cubicBezTo>
                    <a:pt x="287" y="478"/>
                    <a:pt x="287" y="477"/>
                    <a:pt x="287" y="477"/>
                  </a:cubicBezTo>
                  <a:cubicBezTo>
                    <a:pt x="287" y="477"/>
                    <a:pt x="286" y="477"/>
                    <a:pt x="286" y="477"/>
                  </a:cubicBezTo>
                  <a:cubicBezTo>
                    <a:pt x="286" y="477"/>
                    <a:pt x="286" y="477"/>
                    <a:pt x="286" y="478"/>
                  </a:cubicBezTo>
                  <a:close/>
                  <a:moveTo>
                    <a:pt x="294" y="445"/>
                  </a:moveTo>
                  <a:cubicBezTo>
                    <a:pt x="294" y="445"/>
                    <a:pt x="294" y="445"/>
                    <a:pt x="294" y="445"/>
                  </a:cubicBezTo>
                  <a:cubicBezTo>
                    <a:pt x="295" y="445"/>
                    <a:pt x="296" y="445"/>
                    <a:pt x="296" y="445"/>
                  </a:cubicBezTo>
                  <a:cubicBezTo>
                    <a:pt x="296" y="445"/>
                    <a:pt x="296" y="444"/>
                    <a:pt x="296" y="444"/>
                  </a:cubicBezTo>
                  <a:cubicBezTo>
                    <a:pt x="296" y="443"/>
                    <a:pt x="295" y="443"/>
                    <a:pt x="295" y="443"/>
                  </a:cubicBezTo>
                  <a:cubicBezTo>
                    <a:pt x="295" y="444"/>
                    <a:pt x="295" y="444"/>
                    <a:pt x="294" y="445"/>
                  </a:cubicBezTo>
                  <a:close/>
                  <a:moveTo>
                    <a:pt x="298" y="429"/>
                  </a:moveTo>
                  <a:cubicBezTo>
                    <a:pt x="298" y="429"/>
                    <a:pt x="298" y="429"/>
                    <a:pt x="298" y="429"/>
                  </a:cubicBezTo>
                  <a:cubicBezTo>
                    <a:pt x="299" y="429"/>
                    <a:pt x="299" y="430"/>
                    <a:pt x="300" y="430"/>
                  </a:cubicBezTo>
                  <a:cubicBezTo>
                    <a:pt x="300" y="430"/>
                    <a:pt x="300" y="429"/>
                    <a:pt x="300" y="429"/>
                  </a:cubicBezTo>
                  <a:cubicBezTo>
                    <a:pt x="299" y="429"/>
                    <a:pt x="299" y="429"/>
                    <a:pt x="298" y="429"/>
                  </a:cubicBezTo>
                  <a:cubicBezTo>
                    <a:pt x="298" y="429"/>
                    <a:pt x="298" y="429"/>
                    <a:pt x="298" y="429"/>
                  </a:cubicBezTo>
                  <a:close/>
                  <a:moveTo>
                    <a:pt x="310" y="386"/>
                  </a:moveTo>
                  <a:cubicBezTo>
                    <a:pt x="310" y="386"/>
                    <a:pt x="310" y="386"/>
                    <a:pt x="310" y="386"/>
                  </a:cubicBezTo>
                  <a:cubicBezTo>
                    <a:pt x="311" y="386"/>
                    <a:pt x="311" y="386"/>
                    <a:pt x="311" y="386"/>
                  </a:cubicBezTo>
                  <a:cubicBezTo>
                    <a:pt x="312" y="386"/>
                    <a:pt x="312" y="385"/>
                    <a:pt x="312" y="385"/>
                  </a:cubicBezTo>
                  <a:cubicBezTo>
                    <a:pt x="311" y="385"/>
                    <a:pt x="311" y="385"/>
                    <a:pt x="311" y="385"/>
                  </a:cubicBezTo>
                  <a:cubicBezTo>
                    <a:pt x="310" y="385"/>
                    <a:pt x="310" y="385"/>
                    <a:pt x="310" y="386"/>
                  </a:cubicBezTo>
                  <a:close/>
                  <a:moveTo>
                    <a:pt x="313" y="376"/>
                  </a:moveTo>
                  <a:cubicBezTo>
                    <a:pt x="313" y="376"/>
                    <a:pt x="313" y="376"/>
                    <a:pt x="313" y="376"/>
                  </a:cubicBezTo>
                  <a:cubicBezTo>
                    <a:pt x="315" y="377"/>
                    <a:pt x="317" y="377"/>
                    <a:pt x="319" y="377"/>
                  </a:cubicBezTo>
                  <a:cubicBezTo>
                    <a:pt x="318" y="379"/>
                    <a:pt x="318" y="380"/>
                    <a:pt x="318" y="382"/>
                  </a:cubicBezTo>
                  <a:cubicBezTo>
                    <a:pt x="319" y="382"/>
                    <a:pt x="320" y="382"/>
                    <a:pt x="321" y="383"/>
                  </a:cubicBezTo>
                  <a:cubicBezTo>
                    <a:pt x="321" y="381"/>
                    <a:pt x="322" y="380"/>
                    <a:pt x="322" y="378"/>
                  </a:cubicBezTo>
                  <a:cubicBezTo>
                    <a:pt x="321" y="378"/>
                    <a:pt x="320" y="378"/>
                    <a:pt x="319" y="378"/>
                  </a:cubicBezTo>
                  <a:cubicBezTo>
                    <a:pt x="319" y="377"/>
                    <a:pt x="320" y="377"/>
                    <a:pt x="320" y="376"/>
                  </a:cubicBezTo>
                  <a:cubicBezTo>
                    <a:pt x="318" y="376"/>
                    <a:pt x="317" y="375"/>
                    <a:pt x="316" y="375"/>
                  </a:cubicBezTo>
                  <a:cubicBezTo>
                    <a:pt x="316" y="375"/>
                    <a:pt x="316" y="376"/>
                    <a:pt x="315" y="376"/>
                  </a:cubicBezTo>
                  <a:cubicBezTo>
                    <a:pt x="315" y="376"/>
                    <a:pt x="314" y="376"/>
                    <a:pt x="313" y="376"/>
                  </a:cubicBezTo>
                  <a:close/>
                  <a:moveTo>
                    <a:pt x="323" y="335"/>
                  </a:moveTo>
                  <a:cubicBezTo>
                    <a:pt x="323" y="335"/>
                    <a:pt x="323" y="335"/>
                    <a:pt x="323" y="335"/>
                  </a:cubicBezTo>
                  <a:cubicBezTo>
                    <a:pt x="324" y="335"/>
                    <a:pt x="324" y="336"/>
                    <a:pt x="325" y="336"/>
                  </a:cubicBezTo>
                  <a:cubicBezTo>
                    <a:pt x="325" y="335"/>
                    <a:pt x="325" y="335"/>
                    <a:pt x="325" y="335"/>
                  </a:cubicBezTo>
                  <a:cubicBezTo>
                    <a:pt x="324" y="335"/>
                    <a:pt x="324" y="335"/>
                    <a:pt x="324" y="335"/>
                  </a:cubicBezTo>
                  <a:cubicBezTo>
                    <a:pt x="324" y="335"/>
                    <a:pt x="324" y="335"/>
                    <a:pt x="323" y="335"/>
                  </a:cubicBezTo>
                  <a:close/>
                  <a:moveTo>
                    <a:pt x="296" y="442"/>
                  </a:moveTo>
                  <a:cubicBezTo>
                    <a:pt x="296" y="442"/>
                    <a:pt x="296" y="442"/>
                    <a:pt x="296" y="442"/>
                  </a:cubicBezTo>
                  <a:cubicBezTo>
                    <a:pt x="296" y="442"/>
                    <a:pt x="297" y="442"/>
                    <a:pt x="297" y="443"/>
                  </a:cubicBezTo>
                  <a:cubicBezTo>
                    <a:pt x="297" y="442"/>
                    <a:pt x="298" y="441"/>
                    <a:pt x="298" y="441"/>
                  </a:cubicBezTo>
                  <a:cubicBezTo>
                    <a:pt x="298" y="441"/>
                    <a:pt x="299" y="441"/>
                    <a:pt x="300" y="441"/>
                  </a:cubicBezTo>
                  <a:cubicBezTo>
                    <a:pt x="300" y="441"/>
                    <a:pt x="300" y="441"/>
                    <a:pt x="300" y="440"/>
                  </a:cubicBezTo>
                  <a:cubicBezTo>
                    <a:pt x="299" y="440"/>
                    <a:pt x="298" y="440"/>
                    <a:pt x="297" y="439"/>
                  </a:cubicBezTo>
                  <a:cubicBezTo>
                    <a:pt x="297" y="440"/>
                    <a:pt x="297" y="441"/>
                    <a:pt x="296" y="442"/>
                  </a:cubicBezTo>
                  <a:close/>
                  <a:moveTo>
                    <a:pt x="303" y="423"/>
                  </a:moveTo>
                  <a:cubicBezTo>
                    <a:pt x="303" y="423"/>
                    <a:pt x="303" y="423"/>
                    <a:pt x="303" y="423"/>
                  </a:cubicBezTo>
                  <a:cubicBezTo>
                    <a:pt x="303" y="423"/>
                    <a:pt x="303" y="423"/>
                    <a:pt x="304" y="423"/>
                  </a:cubicBezTo>
                  <a:cubicBezTo>
                    <a:pt x="304" y="423"/>
                    <a:pt x="304" y="422"/>
                    <a:pt x="304" y="422"/>
                  </a:cubicBezTo>
                  <a:cubicBezTo>
                    <a:pt x="303" y="422"/>
                    <a:pt x="303" y="422"/>
                    <a:pt x="303" y="422"/>
                  </a:cubicBezTo>
                  <a:cubicBezTo>
                    <a:pt x="303" y="422"/>
                    <a:pt x="303" y="422"/>
                    <a:pt x="303" y="423"/>
                  </a:cubicBezTo>
                  <a:close/>
                  <a:moveTo>
                    <a:pt x="297" y="450"/>
                  </a:moveTo>
                  <a:cubicBezTo>
                    <a:pt x="297" y="450"/>
                    <a:pt x="297" y="450"/>
                    <a:pt x="297" y="450"/>
                  </a:cubicBezTo>
                  <a:cubicBezTo>
                    <a:pt x="297" y="450"/>
                    <a:pt x="296" y="450"/>
                    <a:pt x="296" y="450"/>
                  </a:cubicBezTo>
                  <a:cubicBezTo>
                    <a:pt x="296" y="451"/>
                    <a:pt x="297" y="452"/>
                    <a:pt x="297" y="450"/>
                  </a:cubicBezTo>
                  <a:close/>
                  <a:moveTo>
                    <a:pt x="313" y="384"/>
                  </a:moveTo>
                  <a:cubicBezTo>
                    <a:pt x="313" y="384"/>
                    <a:pt x="313" y="384"/>
                    <a:pt x="313" y="384"/>
                  </a:cubicBezTo>
                  <a:cubicBezTo>
                    <a:pt x="314" y="384"/>
                    <a:pt x="314" y="384"/>
                    <a:pt x="315" y="384"/>
                  </a:cubicBezTo>
                  <a:cubicBezTo>
                    <a:pt x="315" y="384"/>
                    <a:pt x="315" y="384"/>
                    <a:pt x="315" y="384"/>
                  </a:cubicBezTo>
                  <a:cubicBezTo>
                    <a:pt x="315" y="383"/>
                    <a:pt x="314" y="383"/>
                    <a:pt x="314" y="383"/>
                  </a:cubicBezTo>
                  <a:cubicBezTo>
                    <a:pt x="313" y="383"/>
                    <a:pt x="313" y="384"/>
                    <a:pt x="313" y="384"/>
                  </a:cubicBezTo>
                  <a:close/>
                  <a:moveTo>
                    <a:pt x="284" y="506"/>
                  </a:moveTo>
                  <a:cubicBezTo>
                    <a:pt x="284" y="506"/>
                    <a:pt x="284" y="506"/>
                    <a:pt x="284" y="506"/>
                  </a:cubicBezTo>
                  <a:cubicBezTo>
                    <a:pt x="285" y="507"/>
                    <a:pt x="286" y="507"/>
                    <a:pt x="287" y="507"/>
                  </a:cubicBezTo>
                  <a:cubicBezTo>
                    <a:pt x="287" y="506"/>
                    <a:pt x="287" y="506"/>
                    <a:pt x="287" y="506"/>
                  </a:cubicBezTo>
                  <a:cubicBezTo>
                    <a:pt x="286" y="506"/>
                    <a:pt x="285" y="505"/>
                    <a:pt x="284" y="505"/>
                  </a:cubicBezTo>
                  <a:cubicBezTo>
                    <a:pt x="284" y="506"/>
                    <a:pt x="284" y="506"/>
                    <a:pt x="284" y="506"/>
                  </a:cubicBezTo>
                  <a:close/>
                  <a:moveTo>
                    <a:pt x="316" y="389"/>
                  </a:moveTo>
                  <a:cubicBezTo>
                    <a:pt x="316" y="389"/>
                    <a:pt x="316" y="389"/>
                    <a:pt x="316" y="389"/>
                  </a:cubicBezTo>
                  <a:cubicBezTo>
                    <a:pt x="319" y="389"/>
                    <a:pt x="319" y="389"/>
                    <a:pt x="319" y="388"/>
                  </a:cubicBezTo>
                  <a:cubicBezTo>
                    <a:pt x="318" y="388"/>
                    <a:pt x="317" y="388"/>
                    <a:pt x="317" y="387"/>
                  </a:cubicBezTo>
                  <a:cubicBezTo>
                    <a:pt x="316" y="388"/>
                    <a:pt x="316" y="388"/>
                    <a:pt x="316" y="389"/>
                  </a:cubicBezTo>
                  <a:close/>
                  <a:moveTo>
                    <a:pt x="302" y="450"/>
                  </a:moveTo>
                  <a:cubicBezTo>
                    <a:pt x="302" y="450"/>
                    <a:pt x="302" y="450"/>
                    <a:pt x="302" y="450"/>
                  </a:cubicBezTo>
                  <a:cubicBezTo>
                    <a:pt x="302" y="450"/>
                    <a:pt x="303" y="450"/>
                    <a:pt x="303" y="450"/>
                  </a:cubicBezTo>
                  <a:cubicBezTo>
                    <a:pt x="302" y="454"/>
                    <a:pt x="304" y="452"/>
                    <a:pt x="305" y="449"/>
                  </a:cubicBezTo>
                  <a:cubicBezTo>
                    <a:pt x="304" y="449"/>
                    <a:pt x="303" y="449"/>
                    <a:pt x="302" y="449"/>
                  </a:cubicBezTo>
                  <a:cubicBezTo>
                    <a:pt x="302" y="449"/>
                    <a:pt x="302" y="450"/>
                    <a:pt x="302" y="450"/>
                  </a:cubicBezTo>
                  <a:close/>
                  <a:moveTo>
                    <a:pt x="330" y="344"/>
                  </a:moveTo>
                  <a:cubicBezTo>
                    <a:pt x="330" y="344"/>
                    <a:pt x="330" y="344"/>
                    <a:pt x="330" y="344"/>
                  </a:cubicBezTo>
                  <a:cubicBezTo>
                    <a:pt x="330" y="344"/>
                    <a:pt x="330" y="344"/>
                    <a:pt x="330" y="344"/>
                  </a:cubicBezTo>
                  <a:cubicBezTo>
                    <a:pt x="330" y="344"/>
                    <a:pt x="330" y="344"/>
                    <a:pt x="331" y="343"/>
                  </a:cubicBezTo>
                  <a:cubicBezTo>
                    <a:pt x="330" y="343"/>
                    <a:pt x="330" y="343"/>
                    <a:pt x="330" y="343"/>
                  </a:cubicBezTo>
                  <a:cubicBezTo>
                    <a:pt x="330" y="343"/>
                    <a:pt x="330" y="344"/>
                    <a:pt x="330" y="344"/>
                  </a:cubicBezTo>
                  <a:close/>
                  <a:moveTo>
                    <a:pt x="304" y="444"/>
                  </a:moveTo>
                  <a:cubicBezTo>
                    <a:pt x="304" y="444"/>
                    <a:pt x="304" y="444"/>
                    <a:pt x="304" y="444"/>
                  </a:cubicBezTo>
                  <a:cubicBezTo>
                    <a:pt x="304" y="445"/>
                    <a:pt x="304" y="445"/>
                    <a:pt x="304" y="445"/>
                  </a:cubicBezTo>
                  <a:cubicBezTo>
                    <a:pt x="304" y="445"/>
                    <a:pt x="305" y="446"/>
                    <a:pt x="305" y="446"/>
                  </a:cubicBezTo>
                  <a:cubicBezTo>
                    <a:pt x="305" y="445"/>
                    <a:pt x="305" y="445"/>
                    <a:pt x="305" y="445"/>
                  </a:cubicBezTo>
                  <a:cubicBezTo>
                    <a:pt x="305" y="445"/>
                    <a:pt x="305" y="445"/>
                    <a:pt x="304" y="444"/>
                  </a:cubicBezTo>
                  <a:cubicBezTo>
                    <a:pt x="304" y="444"/>
                    <a:pt x="304" y="444"/>
                    <a:pt x="304" y="443"/>
                  </a:cubicBezTo>
                  <a:cubicBezTo>
                    <a:pt x="304" y="443"/>
                    <a:pt x="303" y="443"/>
                    <a:pt x="303" y="443"/>
                  </a:cubicBezTo>
                  <a:cubicBezTo>
                    <a:pt x="303" y="443"/>
                    <a:pt x="303" y="444"/>
                    <a:pt x="303" y="444"/>
                  </a:cubicBezTo>
                  <a:cubicBezTo>
                    <a:pt x="303" y="444"/>
                    <a:pt x="304" y="444"/>
                    <a:pt x="304" y="444"/>
                  </a:cubicBezTo>
                  <a:close/>
                  <a:moveTo>
                    <a:pt x="305" y="443"/>
                  </a:moveTo>
                  <a:cubicBezTo>
                    <a:pt x="305" y="443"/>
                    <a:pt x="305" y="443"/>
                    <a:pt x="305" y="443"/>
                  </a:cubicBezTo>
                  <a:cubicBezTo>
                    <a:pt x="306" y="443"/>
                    <a:pt x="306" y="444"/>
                    <a:pt x="306" y="444"/>
                  </a:cubicBezTo>
                  <a:cubicBezTo>
                    <a:pt x="307" y="444"/>
                    <a:pt x="307" y="443"/>
                    <a:pt x="307" y="442"/>
                  </a:cubicBezTo>
                  <a:cubicBezTo>
                    <a:pt x="306" y="442"/>
                    <a:pt x="306" y="442"/>
                    <a:pt x="306" y="442"/>
                  </a:cubicBezTo>
                  <a:cubicBezTo>
                    <a:pt x="305" y="442"/>
                    <a:pt x="305" y="442"/>
                    <a:pt x="305" y="443"/>
                  </a:cubicBezTo>
                  <a:close/>
                  <a:moveTo>
                    <a:pt x="321" y="384"/>
                  </a:moveTo>
                  <a:cubicBezTo>
                    <a:pt x="321" y="384"/>
                    <a:pt x="321" y="384"/>
                    <a:pt x="321" y="384"/>
                  </a:cubicBezTo>
                  <a:cubicBezTo>
                    <a:pt x="321" y="384"/>
                    <a:pt x="321" y="384"/>
                    <a:pt x="322" y="384"/>
                  </a:cubicBezTo>
                  <a:cubicBezTo>
                    <a:pt x="322" y="384"/>
                    <a:pt x="322" y="384"/>
                    <a:pt x="322" y="383"/>
                  </a:cubicBezTo>
                  <a:cubicBezTo>
                    <a:pt x="322" y="383"/>
                    <a:pt x="321" y="383"/>
                    <a:pt x="321" y="383"/>
                  </a:cubicBezTo>
                  <a:cubicBezTo>
                    <a:pt x="321" y="384"/>
                    <a:pt x="321" y="384"/>
                    <a:pt x="321" y="384"/>
                  </a:cubicBezTo>
                  <a:close/>
                  <a:moveTo>
                    <a:pt x="336" y="324"/>
                  </a:moveTo>
                  <a:cubicBezTo>
                    <a:pt x="336" y="324"/>
                    <a:pt x="336" y="324"/>
                    <a:pt x="336" y="324"/>
                  </a:cubicBezTo>
                  <a:cubicBezTo>
                    <a:pt x="337" y="325"/>
                    <a:pt x="337" y="325"/>
                    <a:pt x="337" y="325"/>
                  </a:cubicBezTo>
                  <a:cubicBezTo>
                    <a:pt x="337" y="324"/>
                    <a:pt x="337" y="324"/>
                    <a:pt x="337" y="323"/>
                  </a:cubicBezTo>
                  <a:cubicBezTo>
                    <a:pt x="337" y="324"/>
                    <a:pt x="337" y="324"/>
                    <a:pt x="336" y="324"/>
                  </a:cubicBezTo>
                  <a:close/>
                  <a:moveTo>
                    <a:pt x="305" y="448"/>
                  </a:moveTo>
                  <a:cubicBezTo>
                    <a:pt x="305" y="448"/>
                    <a:pt x="305" y="448"/>
                    <a:pt x="305" y="448"/>
                  </a:cubicBezTo>
                  <a:cubicBezTo>
                    <a:pt x="305" y="448"/>
                    <a:pt x="305" y="448"/>
                    <a:pt x="306" y="448"/>
                  </a:cubicBezTo>
                  <a:cubicBezTo>
                    <a:pt x="306" y="447"/>
                    <a:pt x="306" y="447"/>
                    <a:pt x="306" y="447"/>
                  </a:cubicBezTo>
                  <a:cubicBezTo>
                    <a:pt x="306" y="447"/>
                    <a:pt x="305" y="446"/>
                    <a:pt x="305" y="446"/>
                  </a:cubicBezTo>
                  <a:cubicBezTo>
                    <a:pt x="305" y="447"/>
                    <a:pt x="305" y="447"/>
                    <a:pt x="305" y="448"/>
                  </a:cubicBezTo>
                  <a:close/>
                  <a:moveTo>
                    <a:pt x="332" y="341"/>
                  </a:moveTo>
                  <a:cubicBezTo>
                    <a:pt x="332" y="341"/>
                    <a:pt x="332" y="341"/>
                    <a:pt x="332" y="341"/>
                  </a:cubicBezTo>
                  <a:cubicBezTo>
                    <a:pt x="333" y="341"/>
                    <a:pt x="333" y="341"/>
                    <a:pt x="333" y="341"/>
                  </a:cubicBezTo>
                  <a:cubicBezTo>
                    <a:pt x="333" y="341"/>
                    <a:pt x="333" y="341"/>
                    <a:pt x="333" y="340"/>
                  </a:cubicBezTo>
                  <a:cubicBezTo>
                    <a:pt x="333" y="340"/>
                    <a:pt x="333" y="340"/>
                    <a:pt x="333" y="340"/>
                  </a:cubicBezTo>
                  <a:cubicBezTo>
                    <a:pt x="333" y="341"/>
                    <a:pt x="333" y="341"/>
                    <a:pt x="332" y="341"/>
                  </a:cubicBezTo>
                  <a:close/>
                  <a:moveTo>
                    <a:pt x="321" y="393"/>
                  </a:moveTo>
                  <a:cubicBezTo>
                    <a:pt x="321" y="393"/>
                    <a:pt x="321" y="393"/>
                    <a:pt x="321" y="393"/>
                  </a:cubicBezTo>
                  <a:cubicBezTo>
                    <a:pt x="322" y="394"/>
                    <a:pt x="323" y="394"/>
                    <a:pt x="323" y="395"/>
                  </a:cubicBezTo>
                  <a:cubicBezTo>
                    <a:pt x="323" y="394"/>
                    <a:pt x="323" y="393"/>
                    <a:pt x="323" y="392"/>
                  </a:cubicBezTo>
                  <a:cubicBezTo>
                    <a:pt x="323" y="392"/>
                    <a:pt x="322" y="391"/>
                    <a:pt x="321" y="391"/>
                  </a:cubicBezTo>
                  <a:cubicBezTo>
                    <a:pt x="321" y="392"/>
                    <a:pt x="321" y="393"/>
                    <a:pt x="321" y="393"/>
                  </a:cubicBezTo>
                  <a:close/>
                  <a:moveTo>
                    <a:pt x="318" y="406"/>
                  </a:moveTo>
                  <a:cubicBezTo>
                    <a:pt x="318" y="406"/>
                    <a:pt x="318" y="406"/>
                    <a:pt x="318" y="406"/>
                  </a:cubicBezTo>
                  <a:cubicBezTo>
                    <a:pt x="319" y="406"/>
                    <a:pt x="319" y="407"/>
                    <a:pt x="320" y="407"/>
                  </a:cubicBezTo>
                  <a:cubicBezTo>
                    <a:pt x="320" y="406"/>
                    <a:pt x="320" y="406"/>
                    <a:pt x="320" y="405"/>
                  </a:cubicBezTo>
                  <a:cubicBezTo>
                    <a:pt x="320" y="405"/>
                    <a:pt x="319" y="405"/>
                    <a:pt x="319" y="405"/>
                  </a:cubicBezTo>
                  <a:cubicBezTo>
                    <a:pt x="319" y="405"/>
                    <a:pt x="319" y="406"/>
                    <a:pt x="318" y="406"/>
                  </a:cubicBezTo>
                  <a:close/>
                  <a:moveTo>
                    <a:pt x="317" y="413"/>
                  </a:moveTo>
                  <a:cubicBezTo>
                    <a:pt x="317" y="413"/>
                    <a:pt x="317" y="413"/>
                    <a:pt x="317" y="413"/>
                  </a:cubicBezTo>
                  <a:cubicBezTo>
                    <a:pt x="318" y="413"/>
                    <a:pt x="318" y="414"/>
                    <a:pt x="318" y="414"/>
                  </a:cubicBezTo>
                  <a:cubicBezTo>
                    <a:pt x="318" y="414"/>
                    <a:pt x="318" y="413"/>
                    <a:pt x="319" y="413"/>
                  </a:cubicBezTo>
                  <a:cubicBezTo>
                    <a:pt x="318" y="413"/>
                    <a:pt x="318" y="413"/>
                    <a:pt x="317" y="413"/>
                  </a:cubicBezTo>
                  <a:cubicBezTo>
                    <a:pt x="317" y="413"/>
                    <a:pt x="317" y="413"/>
                    <a:pt x="317" y="413"/>
                  </a:cubicBezTo>
                  <a:close/>
                  <a:moveTo>
                    <a:pt x="321" y="408"/>
                  </a:moveTo>
                  <a:cubicBezTo>
                    <a:pt x="321" y="408"/>
                    <a:pt x="321" y="408"/>
                    <a:pt x="321" y="408"/>
                  </a:cubicBezTo>
                  <a:cubicBezTo>
                    <a:pt x="321" y="408"/>
                    <a:pt x="321" y="408"/>
                    <a:pt x="321" y="408"/>
                  </a:cubicBezTo>
                  <a:cubicBezTo>
                    <a:pt x="321" y="408"/>
                    <a:pt x="321" y="408"/>
                    <a:pt x="321" y="407"/>
                  </a:cubicBezTo>
                  <a:cubicBezTo>
                    <a:pt x="321" y="407"/>
                    <a:pt x="321" y="407"/>
                    <a:pt x="321" y="407"/>
                  </a:cubicBezTo>
                  <a:cubicBezTo>
                    <a:pt x="321" y="407"/>
                    <a:pt x="321" y="408"/>
                    <a:pt x="321" y="408"/>
                  </a:cubicBezTo>
                  <a:close/>
                  <a:moveTo>
                    <a:pt x="336" y="351"/>
                  </a:moveTo>
                  <a:cubicBezTo>
                    <a:pt x="336" y="351"/>
                    <a:pt x="336" y="351"/>
                    <a:pt x="336" y="351"/>
                  </a:cubicBezTo>
                  <a:cubicBezTo>
                    <a:pt x="336" y="351"/>
                    <a:pt x="336" y="352"/>
                    <a:pt x="337" y="352"/>
                  </a:cubicBezTo>
                  <a:cubicBezTo>
                    <a:pt x="337" y="352"/>
                    <a:pt x="337" y="352"/>
                    <a:pt x="337" y="352"/>
                  </a:cubicBezTo>
                  <a:cubicBezTo>
                    <a:pt x="337" y="351"/>
                    <a:pt x="338" y="350"/>
                    <a:pt x="338" y="349"/>
                  </a:cubicBezTo>
                  <a:cubicBezTo>
                    <a:pt x="337" y="349"/>
                    <a:pt x="337" y="349"/>
                    <a:pt x="337" y="349"/>
                  </a:cubicBezTo>
                  <a:cubicBezTo>
                    <a:pt x="337" y="350"/>
                    <a:pt x="336" y="350"/>
                    <a:pt x="336" y="351"/>
                  </a:cubicBezTo>
                  <a:close/>
                  <a:moveTo>
                    <a:pt x="326" y="395"/>
                  </a:moveTo>
                  <a:cubicBezTo>
                    <a:pt x="326" y="395"/>
                    <a:pt x="326" y="395"/>
                    <a:pt x="326" y="395"/>
                  </a:cubicBezTo>
                  <a:cubicBezTo>
                    <a:pt x="327" y="395"/>
                    <a:pt x="328" y="395"/>
                    <a:pt x="329" y="395"/>
                  </a:cubicBezTo>
                  <a:cubicBezTo>
                    <a:pt x="329" y="395"/>
                    <a:pt x="329" y="395"/>
                    <a:pt x="329" y="394"/>
                  </a:cubicBezTo>
                  <a:cubicBezTo>
                    <a:pt x="328" y="394"/>
                    <a:pt x="327" y="394"/>
                    <a:pt x="326" y="394"/>
                  </a:cubicBezTo>
                  <a:cubicBezTo>
                    <a:pt x="326" y="394"/>
                    <a:pt x="326" y="394"/>
                    <a:pt x="326" y="395"/>
                  </a:cubicBezTo>
                  <a:close/>
                  <a:moveTo>
                    <a:pt x="337" y="354"/>
                  </a:moveTo>
                  <a:cubicBezTo>
                    <a:pt x="337" y="354"/>
                    <a:pt x="337" y="354"/>
                    <a:pt x="337" y="354"/>
                  </a:cubicBezTo>
                  <a:cubicBezTo>
                    <a:pt x="337" y="354"/>
                    <a:pt x="337" y="354"/>
                    <a:pt x="338" y="354"/>
                  </a:cubicBezTo>
                  <a:cubicBezTo>
                    <a:pt x="338" y="354"/>
                    <a:pt x="338" y="354"/>
                    <a:pt x="338" y="353"/>
                  </a:cubicBezTo>
                  <a:cubicBezTo>
                    <a:pt x="337" y="353"/>
                    <a:pt x="337" y="353"/>
                    <a:pt x="337" y="353"/>
                  </a:cubicBezTo>
                  <a:cubicBezTo>
                    <a:pt x="337" y="353"/>
                    <a:pt x="337" y="354"/>
                    <a:pt x="337" y="354"/>
                  </a:cubicBezTo>
                  <a:close/>
                  <a:moveTo>
                    <a:pt x="338" y="356"/>
                  </a:moveTo>
                  <a:cubicBezTo>
                    <a:pt x="338" y="356"/>
                    <a:pt x="338" y="356"/>
                    <a:pt x="338" y="356"/>
                  </a:cubicBezTo>
                  <a:cubicBezTo>
                    <a:pt x="339" y="357"/>
                    <a:pt x="339" y="357"/>
                    <a:pt x="339" y="357"/>
                  </a:cubicBezTo>
                  <a:cubicBezTo>
                    <a:pt x="340" y="356"/>
                    <a:pt x="340" y="356"/>
                    <a:pt x="340" y="355"/>
                  </a:cubicBezTo>
                  <a:cubicBezTo>
                    <a:pt x="340" y="355"/>
                    <a:pt x="339" y="355"/>
                    <a:pt x="339" y="355"/>
                  </a:cubicBezTo>
                  <a:cubicBezTo>
                    <a:pt x="339" y="355"/>
                    <a:pt x="338" y="356"/>
                    <a:pt x="338" y="356"/>
                  </a:cubicBezTo>
                  <a:close/>
                  <a:moveTo>
                    <a:pt x="331" y="388"/>
                  </a:moveTo>
                  <a:cubicBezTo>
                    <a:pt x="331" y="388"/>
                    <a:pt x="331" y="388"/>
                    <a:pt x="331" y="388"/>
                  </a:cubicBezTo>
                  <a:cubicBezTo>
                    <a:pt x="332" y="388"/>
                    <a:pt x="333" y="388"/>
                    <a:pt x="334" y="388"/>
                  </a:cubicBezTo>
                  <a:cubicBezTo>
                    <a:pt x="334" y="388"/>
                    <a:pt x="334" y="387"/>
                    <a:pt x="334" y="386"/>
                  </a:cubicBezTo>
                  <a:cubicBezTo>
                    <a:pt x="333" y="386"/>
                    <a:pt x="333" y="386"/>
                    <a:pt x="332" y="385"/>
                  </a:cubicBezTo>
                  <a:cubicBezTo>
                    <a:pt x="332" y="386"/>
                    <a:pt x="331" y="387"/>
                    <a:pt x="331" y="388"/>
                  </a:cubicBezTo>
                  <a:close/>
                  <a:moveTo>
                    <a:pt x="334" y="376"/>
                  </a:moveTo>
                  <a:cubicBezTo>
                    <a:pt x="334" y="376"/>
                    <a:pt x="334" y="376"/>
                    <a:pt x="334" y="376"/>
                  </a:cubicBezTo>
                  <a:cubicBezTo>
                    <a:pt x="335" y="376"/>
                    <a:pt x="335" y="376"/>
                    <a:pt x="336" y="377"/>
                  </a:cubicBezTo>
                  <a:cubicBezTo>
                    <a:pt x="336" y="376"/>
                    <a:pt x="336" y="376"/>
                    <a:pt x="336" y="375"/>
                  </a:cubicBezTo>
                  <a:cubicBezTo>
                    <a:pt x="336" y="375"/>
                    <a:pt x="335" y="375"/>
                    <a:pt x="335" y="375"/>
                  </a:cubicBezTo>
                  <a:cubicBezTo>
                    <a:pt x="335" y="375"/>
                    <a:pt x="335" y="376"/>
                    <a:pt x="334" y="376"/>
                  </a:cubicBezTo>
                  <a:close/>
                  <a:moveTo>
                    <a:pt x="341" y="353"/>
                  </a:moveTo>
                  <a:cubicBezTo>
                    <a:pt x="341" y="353"/>
                    <a:pt x="341" y="353"/>
                    <a:pt x="341" y="353"/>
                  </a:cubicBezTo>
                  <a:cubicBezTo>
                    <a:pt x="341" y="353"/>
                    <a:pt x="341" y="353"/>
                    <a:pt x="341" y="353"/>
                  </a:cubicBezTo>
                  <a:cubicBezTo>
                    <a:pt x="341" y="352"/>
                    <a:pt x="341" y="352"/>
                    <a:pt x="342" y="351"/>
                  </a:cubicBezTo>
                  <a:cubicBezTo>
                    <a:pt x="341" y="351"/>
                    <a:pt x="341" y="351"/>
                    <a:pt x="341" y="351"/>
                  </a:cubicBezTo>
                  <a:cubicBezTo>
                    <a:pt x="341" y="352"/>
                    <a:pt x="341" y="352"/>
                    <a:pt x="341" y="353"/>
                  </a:cubicBezTo>
                  <a:close/>
                  <a:moveTo>
                    <a:pt x="337" y="374"/>
                  </a:moveTo>
                  <a:cubicBezTo>
                    <a:pt x="337" y="374"/>
                    <a:pt x="337" y="374"/>
                    <a:pt x="337" y="374"/>
                  </a:cubicBezTo>
                  <a:cubicBezTo>
                    <a:pt x="338" y="374"/>
                    <a:pt x="338" y="374"/>
                    <a:pt x="339" y="374"/>
                  </a:cubicBezTo>
                  <a:cubicBezTo>
                    <a:pt x="339" y="374"/>
                    <a:pt x="339" y="373"/>
                    <a:pt x="339" y="373"/>
                  </a:cubicBezTo>
                  <a:cubicBezTo>
                    <a:pt x="338" y="373"/>
                    <a:pt x="338" y="373"/>
                    <a:pt x="338" y="373"/>
                  </a:cubicBezTo>
                  <a:cubicBezTo>
                    <a:pt x="338" y="373"/>
                    <a:pt x="337" y="373"/>
                    <a:pt x="337" y="374"/>
                  </a:cubicBezTo>
                  <a:close/>
                  <a:moveTo>
                    <a:pt x="347" y="342"/>
                  </a:moveTo>
                  <a:cubicBezTo>
                    <a:pt x="347" y="342"/>
                    <a:pt x="347" y="342"/>
                    <a:pt x="347" y="342"/>
                  </a:cubicBezTo>
                  <a:cubicBezTo>
                    <a:pt x="347" y="342"/>
                    <a:pt x="347" y="342"/>
                    <a:pt x="348" y="342"/>
                  </a:cubicBezTo>
                  <a:cubicBezTo>
                    <a:pt x="348" y="342"/>
                    <a:pt x="348" y="341"/>
                    <a:pt x="348" y="341"/>
                  </a:cubicBezTo>
                  <a:cubicBezTo>
                    <a:pt x="348" y="341"/>
                    <a:pt x="348" y="341"/>
                    <a:pt x="347" y="341"/>
                  </a:cubicBezTo>
                  <a:cubicBezTo>
                    <a:pt x="347" y="341"/>
                    <a:pt x="347" y="342"/>
                    <a:pt x="347" y="342"/>
                  </a:cubicBezTo>
                  <a:close/>
                  <a:moveTo>
                    <a:pt x="348" y="338"/>
                  </a:moveTo>
                  <a:cubicBezTo>
                    <a:pt x="348" y="338"/>
                    <a:pt x="348" y="338"/>
                    <a:pt x="348" y="338"/>
                  </a:cubicBezTo>
                  <a:cubicBezTo>
                    <a:pt x="348" y="339"/>
                    <a:pt x="349" y="339"/>
                    <a:pt x="349" y="339"/>
                  </a:cubicBezTo>
                  <a:cubicBezTo>
                    <a:pt x="349" y="338"/>
                    <a:pt x="349" y="338"/>
                    <a:pt x="350" y="337"/>
                  </a:cubicBezTo>
                  <a:cubicBezTo>
                    <a:pt x="349" y="337"/>
                    <a:pt x="349" y="337"/>
                    <a:pt x="348" y="337"/>
                  </a:cubicBezTo>
                  <a:cubicBezTo>
                    <a:pt x="348" y="337"/>
                    <a:pt x="348" y="338"/>
                    <a:pt x="348" y="338"/>
                  </a:cubicBezTo>
                  <a:close/>
                  <a:moveTo>
                    <a:pt x="349" y="345"/>
                  </a:moveTo>
                  <a:cubicBezTo>
                    <a:pt x="349" y="345"/>
                    <a:pt x="349" y="345"/>
                    <a:pt x="349" y="345"/>
                  </a:cubicBezTo>
                  <a:cubicBezTo>
                    <a:pt x="349" y="345"/>
                    <a:pt x="350" y="345"/>
                    <a:pt x="350" y="345"/>
                  </a:cubicBezTo>
                  <a:cubicBezTo>
                    <a:pt x="350" y="345"/>
                    <a:pt x="350" y="344"/>
                    <a:pt x="350" y="344"/>
                  </a:cubicBezTo>
                  <a:cubicBezTo>
                    <a:pt x="350" y="344"/>
                    <a:pt x="350" y="344"/>
                    <a:pt x="349" y="344"/>
                  </a:cubicBezTo>
                  <a:cubicBezTo>
                    <a:pt x="349" y="344"/>
                    <a:pt x="349" y="344"/>
                    <a:pt x="349" y="345"/>
                  </a:cubicBezTo>
                  <a:close/>
                  <a:moveTo>
                    <a:pt x="350" y="374"/>
                  </a:moveTo>
                  <a:cubicBezTo>
                    <a:pt x="350" y="374"/>
                    <a:pt x="350" y="374"/>
                    <a:pt x="350" y="374"/>
                  </a:cubicBezTo>
                  <a:cubicBezTo>
                    <a:pt x="350" y="375"/>
                    <a:pt x="349" y="376"/>
                    <a:pt x="349" y="377"/>
                  </a:cubicBezTo>
                  <a:cubicBezTo>
                    <a:pt x="351" y="377"/>
                    <a:pt x="352" y="377"/>
                    <a:pt x="353" y="374"/>
                  </a:cubicBezTo>
                  <a:cubicBezTo>
                    <a:pt x="353" y="374"/>
                    <a:pt x="352" y="375"/>
                    <a:pt x="352" y="375"/>
                  </a:cubicBezTo>
                  <a:cubicBezTo>
                    <a:pt x="352" y="371"/>
                    <a:pt x="352" y="371"/>
                    <a:pt x="348" y="369"/>
                  </a:cubicBezTo>
                  <a:cubicBezTo>
                    <a:pt x="348" y="369"/>
                    <a:pt x="348" y="369"/>
                    <a:pt x="348" y="368"/>
                  </a:cubicBezTo>
                  <a:cubicBezTo>
                    <a:pt x="348" y="368"/>
                    <a:pt x="348" y="367"/>
                    <a:pt x="347" y="367"/>
                  </a:cubicBezTo>
                  <a:cubicBezTo>
                    <a:pt x="347" y="368"/>
                    <a:pt x="347" y="368"/>
                    <a:pt x="347" y="368"/>
                  </a:cubicBezTo>
                  <a:cubicBezTo>
                    <a:pt x="347" y="369"/>
                    <a:pt x="348" y="369"/>
                    <a:pt x="348" y="369"/>
                  </a:cubicBezTo>
                  <a:cubicBezTo>
                    <a:pt x="347" y="370"/>
                    <a:pt x="347" y="371"/>
                    <a:pt x="346" y="372"/>
                  </a:cubicBezTo>
                  <a:cubicBezTo>
                    <a:pt x="348" y="373"/>
                    <a:pt x="349" y="374"/>
                    <a:pt x="350" y="374"/>
                  </a:cubicBezTo>
                  <a:close/>
                  <a:moveTo>
                    <a:pt x="353" y="351"/>
                  </a:moveTo>
                  <a:cubicBezTo>
                    <a:pt x="354" y="351"/>
                    <a:pt x="354" y="351"/>
                    <a:pt x="354" y="351"/>
                  </a:cubicBezTo>
                  <a:cubicBezTo>
                    <a:pt x="354" y="351"/>
                    <a:pt x="354" y="350"/>
                    <a:pt x="354" y="350"/>
                  </a:cubicBezTo>
                  <a:cubicBezTo>
                    <a:pt x="354" y="350"/>
                    <a:pt x="354" y="350"/>
                    <a:pt x="354" y="350"/>
                  </a:cubicBezTo>
                  <a:cubicBezTo>
                    <a:pt x="353" y="350"/>
                    <a:pt x="353" y="350"/>
                    <a:pt x="353" y="351"/>
                  </a:cubicBezTo>
                  <a:close/>
                  <a:moveTo>
                    <a:pt x="349" y="368"/>
                  </a:moveTo>
                  <a:cubicBezTo>
                    <a:pt x="349" y="368"/>
                    <a:pt x="349" y="368"/>
                    <a:pt x="349" y="368"/>
                  </a:cubicBezTo>
                  <a:cubicBezTo>
                    <a:pt x="350" y="368"/>
                    <a:pt x="350" y="368"/>
                    <a:pt x="351" y="368"/>
                  </a:cubicBezTo>
                  <a:cubicBezTo>
                    <a:pt x="350" y="368"/>
                    <a:pt x="350" y="368"/>
                    <a:pt x="349" y="368"/>
                  </a:cubicBezTo>
                  <a:close/>
                  <a:moveTo>
                    <a:pt x="348" y="380"/>
                  </a:moveTo>
                  <a:cubicBezTo>
                    <a:pt x="348" y="380"/>
                    <a:pt x="348" y="380"/>
                    <a:pt x="348" y="380"/>
                  </a:cubicBezTo>
                  <a:cubicBezTo>
                    <a:pt x="348" y="380"/>
                    <a:pt x="348" y="380"/>
                    <a:pt x="348" y="380"/>
                  </a:cubicBezTo>
                  <a:cubicBezTo>
                    <a:pt x="348" y="379"/>
                    <a:pt x="348" y="379"/>
                    <a:pt x="349" y="378"/>
                  </a:cubicBezTo>
                  <a:cubicBezTo>
                    <a:pt x="348" y="378"/>
                    <a:pt x="348" y="378"/>
                    <a:pt x="348" y="378"/>
                  </a:cubicBezTo>
                  <a:cubicBezTo>
                    <a:pt x="348" y="379"/>
                    <a:pt x="348" y="379"/>
                    <a:pt x="348" y="380"/>
                  </a:cubicBezTo>
                  <a:close/>
                  <a:moveTo>
                    <a:pt x="357" y="350"/>
                  </a:moveTo>
                  <a:cubicBezTo>
                    <a:pt x="357" y="350"/>
                    <a:pt x="357" y="350"/>
                    <a:pt x="357" y="350"/>
                  </a:cubicBezTo>
                  <a:cubicBezTo>
                    <a:pt x="357" y="350"/>
                    <a:pt x="358" y="350"/>
                    <a:pt x="358" y="350"/>
                  </a:cubicBezTo>
                  <a:cubicBezTo>
                    <a:pt x="358" y="350"/>
                    <a:pt x="358" y="350"/>
                    <a:pt x="358" y="349"/>
                  </a:cubicBezTo>
                  <a:cubicBezTo>
                    <a:pt x="358" y="349"/>
                    <a:pt x="358" y="349"/>
                    <a:pt x="357" y="349"/>
                  </a:cubicBezTo>
                  <a:cubicBezTo>
                    <a:pt x="357" y="349"/>
                    <a:pt x="357" y="350"/>
                    <a:pt x="357" y="350"/>
                  </a:cubicBezTo>
                  <a:close/>
                  <a:moveTo>
                    <a:pt x="355" y="374"/>
                  </a:moveTo>
                  <a:cubicBezTo>
                    <a:pt x="355" y="374"/>
                    <a:pt x="355" y="374"/>
                    <a:pt x="355" y="374"/>
                  </a:cubicBezTo>
                  <a:cubicBezTo>
                    <a:pt x="356" y="374"/>
                    <a:pt x="357" y="375"/>
                    <a:pt x="357" y="375"/>
                  </a:cubicBezTo>
                  <a:cubicBezTo>
                    <a:pt x="358" y="374"/>
                    <a:pt x="358" y="373"/>
                    <a:pt x="358" y="372"/>
                  </a:cubicBezTo>
                  <a:cubicBezTo>
                    <a:pt x="357" y="372"/>
                    <a:pt x="357" y="372"/>
                    <a:pt x="356" y="372"/>
                  </a:cubicBezTo>
                  <a:cubicBezTo>
                    <a:pt x="355" y="372"/>
                    <a:pt x="355" y="373"/>
                    <a:pt x="355" y="374"/>
                  </a:cubicBezTo>
                  <a:close/>
                  <a:moveTo>
                    <a:pt x="354" y="384"/>
                  </a:moveTo>
                  <a:cubicBezTo>
                    <a:pt x="354" y="384"/>
                    <a:pt x="354" y="384"/>
                    <a:pt x="354" y="384"/>
                  </a:cubicBezTo>
                  <a:cubicBezTo>
                    <a:pt x="354" y="384"/>
                    <a:pt x="354" y="384"/>
                    <a:pt x="355" y="384"/>
                  </a:cubicBezTo>
                  <a:cubicBezTo>
                    <a:pt x="355" y="384"/>
                    <a:pt x="355" y="384"/>
                    <a:pt x="355" y="384"/>
                  </a:cubicBezTo>
                  <a:cubicBezTo>
                    <a:pt x="355" y="384"/>
                    <a:pt x="354" y="384"/>
                    <a:pt x="354" y="384"/>
                  </a:cubicBezTo>
                  <a:cubicBezTo>
                    <a:pt x="354" y="384"/>
                    <a:pt x="354" y="384"/>
                    <a:pt x="354" y="384"/>
                  </a:cubicBezTo>
                  <a:close/>
                  <a:moveTo>
                    <a:pt x="356" y="384"/>
                  </a:moveTo>
                  <a:cubicBezTo>
                    <a:pt x="356" y="384"/>
                    <a:pt x="356" y="384"/>
                    <a:pt x="356" y="384"/>
                  </a:cubicBezTo>
                  <a:cubicBezTo>
                    <a:pt x="356" y="384"/>
                    <a:pt x="356" y="384"/>
                    <a:pt x="356" y="384"/>
                  </a:cubicBezTo>
                  <a:cubicBezTo>
                    <a:pt x="357" y="383"/>
                    <a:pt x="357" y="383"/>
                    <a:pt x="357" y="383"/>
                  </a:cubicBezTo>
                  <a:cubicBezTo>
                    <a:pt x="356" y="383"/>
                    <a:pt x="356" y="383"/>
                    <a:pt x="356" y="383"/>
                  </a:cubicBezTo>
                  <a:cubicBezTo>
                    <a:pt x="356" y="383"/>
                    <a:pt x="356" y="383"/>
                    <a:pt x="356" y="384"/>
                  </a:cubicBezTo>
                  <a:close/>
                  <a:moveTo>
                    <a:pt x="358" y="378"/>
                  </a:moveTo>
                  <a:cubicBezTo>
                    <a:pt x="358" y="378"/>
                    <a:pt x="358" y="378"/>
                    <a:pt x="358" y="378"/>
                  </a:cubicBezTo>
                  <a:cubicBezTo>
                    <a:pt x="358" y="378"/>
                    <a:pt x="358" y="378"/>
                    <a:pt x="359" y="378"/>
                  </a:cubicBezTo>
                  <a:cubicBezTo>
                    <a:pt x="359" y="378"/>
                    <a:pt x="359" y="377"/>
                    <a:pt x="359" y="377"/>
                  </a:cubicBezTo>
                  <a:cubicBezTo>
                    <a:pt x="359" y="377"/>
                    <a:pt x="358" y="377"/>
                    <a:pt x="358" y="377"/>
                  </a:cubicBezTo>
                  <a:cubicBezTo>
                    <a:pt x="358" y="377"/>
                    <a:pt x="358" y="377"/>
                    <a:pt x="358" y="378"/>
                  </a:cubicBezTo>
                  <a:close/>
                  <a:moveTo>
                    <a:pt x="365" y="357"/>
                  </a:moveTo>
                  <a:cubicBezTo>
                    <a:pt x="365" y="357"/>
                    <a:pt x="365" y="357"/>
                    <a:pt x="365" y="357"/>
                  </a:cubicBezTo>
                  <a:cubicBezTo>
                    <a:pt x="365" y="357"/>
                    <a:pt x="365" y="357"/>
                    <a:pt x="366" y="357"/>
                  </a:cubicBezTo>
                  <a:cubicBezTo>
                    <a:pt x="366" y="357"/>
                    <a:pt x="366" y="357"/>
                    <a:pt x="366" y="356"/>
                  </a:cubicBezTo>
                  <a:cubicBezTo>
                    <a:pt x="366" y="356"/>
                    <a:pt x="366" y="356"/>
                    <a:pt x="365" y="356"/>
                  </a:cubicBezTo>
                  <a:cubicBezTo>
                    <a:pt x="365" y="356"/>
                    <a:pt x="365" y="357"/>
                    <a:pt x="365" y="357"/>
                  </a:cubicBezTo>
                  <a:close/>
                  <a:moveTo>
                    <a:pt x="360" y="377"/>
                  </a:moveTo>
                  <a:cubicBezTo>
                    <a:pt x="360" y="377"/>
                    <a:pt x="360" y="377"/>
                    <a:pt x="360" y="377"/>
                  </a:cubicBezTo>
                  <a:cubicBezTo>
                    <a:pt x="361" y="377"/>
                    <a:pt x="361" y="377"/>
                    <a:pt x="362" y="378"/>
                  </a:cubicBezTo>
                  <a:cubicBezTo>
                    <a:pt x="362" y="377"/>
                    <a:pt x="362" y="377"/>
                    <a:pt x="362" y="377"/>
                  </a:cubicBezTo>
                  <a:cubicBezTo>
                    <a:pt x="361" y="377"/>
                    <a:pt x="361" y="377"/>
                    <a:pt x="361" y="377"/>
                  </a:cubicBezTo>
                  <a:cubicBezTo>
                    <a:pt x="361" y="377"/>
                    <a:pt x="360" y="377"/>
                    <a:pt x="360" y="377"/>
                  </a:cubicBezTo>
                  <a:close/>
                  <a:moveTo>
                    <a:pt x="362" y="382"/>
                  </a:moveTo>
                  <a:cubicBezTo>
                    <a:pt x="362" y="382"/>
                    <a:pt x="362" y="382"/>
                    <a:pt x="362" y="382"/>
                  </a:cubicBezTo>
                  <a:cubicBezTo>
                    <a:pt x="362" y="382"/>
                    <a:pt x="363" y="382"/>
                    <a:pt x="363" y="382"/>
                  </a:cubicBezTo>
                  <a:cubicBezTo>
                    <a:pt x="363" y="381"/>
                    <a:pt x="363" y="381"/>
                    <a:pt x="363" y="381"/>
                  </a:cubicBezTo>
                  <a:cubicBezTo>
                    <a:pt x="363" y="381"/>
                    <a:pt x="363" y="380"/>
                    <a:pt x="362" y="380"/>
                  </a:cubicBezTo>
                  <a:cubicBezTo>
                    <a:pt x="362" y="381"/>
                    <a:pt x="362" y="381"/>
                    <a:pt x="362" y="382"/>
                  </a:cubicBezTo>
                  <a:close/>
                  <a:moveTo>
                    <a:pt x="375" y="350"/>
                  </a:moveTo>
                  <a:cubicBezTo>
                    <a:pt x="375" y="350"/>
                    <a:pt x="375" y="350"/>
                    <a:pt x="375" y="350"/>
                  </a:cubicBezTo>
                  <a:cubicBezTo>
                    <a:pt x="375" y="351"/>
                    <a:pt x="376" y="351"/>
                    <a:pt x="377" y="351"/>
                  </a:cubicBezTo>
                  <a:cubicBezTo>
                    <a:pt x="377" y="351"/>
                    <a:pt x="377" y="350"/>
                    <a:pt x="377" y="350"/>
                  </a:cubicBezTo>
                  <a:cubicBezTo>
                    <a:pt x="376" y="350"/>
                    <a:pt x="376" y="350"/>
                    <a:pt x="375" y="349"/>
                  </a:cubicBezTo>
                  <a:cubicBezTo>
                    <a:pt x="375" y="350"/>
                    <a:pt x="375" y="350"/>
                    <a:pt x="375" y="350"/>
                  </a:cubicBezTo>
                  <a:close/>
                  <a:moveTo>
                    <a:pt x="379" y="351"/>
                  </a:moveTo>
                  <a:cubicBezTo>
                    <a:pt x="379" y="351"/>
                    <a:pt x="379" y="351"/>
                    <a:pt x="379" y="351"/>
                  </a:cubicBezTo>
                  <a:cubicBezTo>
                    <a:pt x="379" y="352"/>
                    <a:pt x="380" y="352"/>
                    <a:pt x="380" y="352"/>
                  </a:cubicBezTo>
                  <a:cubicBezTo>
                    <a:pt x="380" y="352"/>
                    <a:pt x="380" y="351"/>
                    <a:pt x="380" y="351"/>
                  </a:cubicBezTo>
                  <a:cubicBezTo>
                    <a:pt x="380" y="351"/>
                    <a:pt x="379" y="351"/>
                    <a:pt x="379" y="351"/>
                  </a:cubicBezTo>
                  <a:cubicBezTo>
                    <a:pt x="379" y="351"/>
                    <a:pt x="379" y="351"/>
                    <a:pt x="379" y="351"/>
                  </a:cubicBezTo>
                  <a:close/>
                  <a:moveTo>
                    <a:pt x="387" y="329"/>
                  </a:moveTo>
                  <a:cubicBezTo>
                    <a:pt x="387" y="329"/>
                    <a:pt x="387" y="329"/>
                    <a:pt x="387" y="329"/>
                  </a:cubicBezTo>
                  <a:cubicBezTo>
                    <a:pt x="388" y="329"/>
                    <a:pt x="388" y="329"/>
                    <a:pt x="388" y="329"/>
                  </a:cubicBezTo>
                  <a:cubicBezTo>
                    <a:pt x="388" y="329"/>
                    <a:pt x="388" y="329"/>
                    <a:pt x="389" y="329"/>
                  </a:cubicBezTo>
                  <a:cubicBezTo>
                    <a:pt x="388" y="329"/>
                    <a:pt x="388" y="329"/>
                    <a:pt x="387" y="329"/>
                  </a:cubicBezTo>
                  <a:cubicBezTo>
                    <a:pt x="387" y="329"/>
                    <a:pt x="387" y="329"/>
                    <a:pt x="387" y="329"/>
                  </a:cubicBezTo>
                  <a:close/>
                  <a:moveTo>
                    <a:pt x="377" y="382"/>
                  </a:moveTo>
                  <a:cubicBezTo>
                    <a:pt x="377" y="382"/>
                    <a:pt x="377" y="382"/>
                    <a:pt x="377" y="382"/>
                  </a:cubicBezTo>
                  <a:cubicBezTo>
                    <a:pt x="377" y="382"/>
                    <a:pt x="378" y="382"/>
                    <a:pt x="378" y="382"/>
                  </a:cubicBezTo>
                  <a:cubicBezTo>
                    <a:pt x="378" y="382"/>
                    <a:pt x="378" y="381"/>
                    <a:pt x="378" y="381"/>
                  </a:cubicBezTo>
                  <a:cubicBezTo>
                    <a:pt x="378" y="381"/>
                    <a:pt x="377" y="381"/>
                    <a:pt x="377" y="380"/>
                  </a:cubicBezTo>
                  <a:cubicBezTo>
                    <a:pt x="377" y="381"/>
                    <a:pt x="377" y="381"/>
                    <a:pt x="377" y="382"/>
                  </a:cubicBezTo>
                  <a:close/>
                  <a:moveTo>
                    <a:pt x="379" y="381"/>
                  </a:moveTo>
                  <a:cubicBezTo>
                    <a:pt x="379" y="381"/>
                    <a:pt x="379" y="381"/>
                    <a:pt x="379" y="381"/>
                  </a:cubicBezTo>
                  <a:cubicBezTo>
                    <a:pt x="379" y="381"/>
                    <a:pt x="380" y="381"/>
                    <a:pt x="380" y="381"/>
                  </a:cubicBezTo>
                  <a:cubicBezTo>
                    <a:pt x="380" y="381"/>
                    <a:pt x="381" y="380"/>
                    <a:pt x="381" y="379"/>
                  </a:cubicBezTo>
                  <a:cubicBezTo>
                    <a:pt x="380" y="379"/>
                    <a:pt x="380" y="379"/>
                    <a:pt x="380" y="379"/>
                  </a:cubicBezTo>
                  <a:cubicBezTo>
                    <a:pt x="379" y="379"/>
                    <a:pt x="379" y="380"/>
                    <a:pt x="379" y="381"/>
                  </a:cubicBezTo>
                  <a:close/>
                  <a:moveTo>
                    <a:pt x="383" y="378"/>
                  </a:moveTo>
                  <a:cubicBezTo>
                    <a:pt x="383" y="378"/>
                    <a:pt x="383" y="378"/>
                    <a:pt x="383" y="378"/>
                  </a:cubicBezTo>
                  <a:cubicBezTo>
                    <a:pt x="383" y="377"/>
                    <a:pt x="383" y="377"/>
                    <a:pt x="383" y="377"/>
                  </a:cubicBezTo>
                  <a:cubicBezTo>
                    <a:pt x="383" y="377"/>
                    <a:pt x="383" y="377"/>
                    <a:pt x="383" y="377"/>
                  </a:cubicBezTo>
                  <a:cubicBezTo>
                    <a:pt x="383" y="377"/>
                    <a:pt x="383" y="377"/>
                    <a:pt x="383" y="378"/>
                  </a:cubicBezTo>
                  <a:close/>
                  <a:moveTo>
                    <a:pt x="400" y="330"/>
                  </a:moveTo>
                  <a:cubicBezTo>
                    <a:pt x="400" y="330"/>
                    <a:pt x="400" y="330"/>
                    <a:pt x="400" y="330"/>
                  </a:cubicBezTo>
                  <a:cubicBezTo>
                    <a:pt x="400" y="331"/>
                    <a:pt x="400" y="331"/>
                    <a:pt x="401" y="331"/>
                  </a:cubicBezTo>
                  <a:cubicBezTo>
                    <a:pt x="401" y="330"/>
                    <a:pt x="401" y="330"/>
                    <a:pt x="401" y="330"/>
                  </a:cubicBezTo>
                  <a:cubicBezTo>
                    <a:pt x="401" y="329"/>
                    <a:pt x="400" y="329"/>
                    <a:pt x="400" y="329"/>
                  </a:cubicBezTo>
                  <a:cubicBezTo>
                    <a:pt x="400" y="330"/>
                    <a:pt x="400" y="330"/>
                    <a:pt x="400" y="330"/>
                  </a:cubicBezTo>
                  <a:close/>
                  <a:moveTo>
                    <a:pt x="403" y="331"/>
                  </a:moveTo>
                  <a:cubicBezTo>
                    <a:pt x="403" y="331"/>
                    <a:pt x="403" y="331"/>
                    <a:pt x="403" y="331"/>
                  </a:cubicBezTo>
                  <a:cubicBezTo>
                    <a:pt x="404" y="332"/>
                    <a:pt x="403" y="333"/>
                    <a:pt x="405" y="335"/>
                  </a:cubicBezTo>
                  <a:cubicBezTo>
                    <a:pt x="405" y="332"/>
                    <a:pt x="405" y="330"/>
                    <a:pt x="405" y="328"/>
                  </a:cubicBezTo>
                  <a:cubicBezTo>
                    <a:pt x="404" y="328"/>
                    <a:pt x="404" y="328"/>
                    <a:pt x="404" y="328"/>
                  </a:cubicBezTo>
                  <a:cubicBezTo>
                    <a:pt x="403" y="329"/>
                    <a:pt x="403" y="330"/>
                    <a:pt x="403" y="331"/>
                  </a:cubicBezTo>
                  <a:close/>
                  <a:moveTo>
                    <a:pt x="391" y="385"/>
                  </a:moveTo>
                  <a:cubicBezTo>
                    <a:pt x="391" y="385"/>
                    <a:pt x="391" y="385"/>
                    <a:pt x="391" y="385"/>
                  </a:cubicBezTo>
                  <a:cubicBezTo>
                    <a:pt x="392" y="385"/>
                    <a:pt x="393" y="385"/>
                    <a:pt x="393" y="385"/>
                  </a:cubicBezTo>
                  <a:cubicBezTo>
                    <a:pt x="394" y="384"/>
                    <a:pt x="394" y="384"/>
                    <a:pt x="394" y="384"/>
                  </a:cubicBezTo>
                  <a:cubicBezTo>
                    <a:pt x="393" y="384"/>
                    <a:pt x="392" y="384"/>
                    <a:pt x="392" y="384"/>
                  </a:cubicBezTo>
                  <a:cubicBezTo>
                    <a:pt x="391" y="384"/>
                    <a:pt x="391" y="384"/>
                    <a:pt x="391" y="385"/>
                  </a:cubicBezTo>
                  <a:close/>
                  <a:moveTo>
                    <a:pt x="408" y="333"/>
                  </a:moveTo>
                  <a:cubicBezTo>
                    <a:pt x="408" y="333"/>
                    <a:pt x="408" y="333"/>
                    <a:pt x="408" y="333"/>
                  </a:cubicBezTo>
                  <a:cubicBezTo>
                    <a:pt x="409" y="333"/>
                    <a:pt x="409" y="333"/>
                    <a:pt x="410" y="333"/>
                  </a:cubicBezTo>
                  <a:cubicBezTo>
                    <a:pt x="410" y="333"/>
                    <a:pt x="410" y="332"/>
                    <a:pt x="410" y="332"/>
                  </a:cubicBezTo>
                  <a:cubicBezTo>
                    <a:pt x="409" y="332"/>
                    <a:pt x="409" y="332"/>
                    <a:pt x="409" y="332"/>
                  </a:cubicBezTo>
                  <a:cubicBezTo>
                    <a:pt x="409" y="332"/>
                    <a:pt x="408" y="332"/>
                    <a:pt x="408" y="333"/>
                  </a:cubicBezTo>
                  <a:close/>
                  <a:moveTo>
                    <a:pt x="395" y="385"/>
                  </a:moveTo>
                  <a:cubicBezTo>
                    <a:pt x="395" y="385"/>
                    <a:pt x="395" y="385"/>
                    <a:pt x="395" y="385"/>
                  </a:cubicBezTo>
                  <a:cubicBezTo>
                    <a:pt x="398" y="385"/>
                    <a:pt x="398" y="385"/>
                    <a:pt x="399" y="383"/>
                  </a:cubicBezTo>
                  <a:cubicBezTo>
                    <a:pt x="398" y="384"/>
                    <a:pt x="397" y="384"/>
                    <a:pt x="396" y="384"/>
                  </a:cubicBezTo>
                  <a:cubicBezTo>
                    <a:pt x="396" y="384"/>
                    <a:pt x="395" y="384"/>
                    <a:pt x="395" y="385"/>
                  </a:cubicBezTo>
                  <a:close/>
                  <a:moveTo>
                    <a:pt x="400" y="377"/>
                  </a:moveTo>
                  <a:cubicBezTo>
                    <a:pt x="400" y="377"/>
                    <a:pt x="400" y="377"/>
                    <a:pt x="400" y="377"/>
                  </a:cubicBezTo>
                  <a:cubicBezTo>
                    <a:pt x="400" y="377"/>
                    <a:pt x="400" y="377"/>
                    <a:pt x="400" y="377"/>
                  </a:cubicBezTo>
                  <a:cubicBezTo>
                    <a:pt x="400" y="377"/>
                    <a:pt x="401" y="377"/>
                    <a:pt x="401" y="376"/>
                  </a:cubicBezTo>
                  <a:cubicBezTo>
                    <a:pt x="400" y="376"/>
                    <a:pt x="400" y="376"/>
                    <a:pt x="400" y="376"/>
                  </a:cubicBezTo>
                  <a:cubicBezTo>
                    <a:pt x="400" y="377"/>
                    <a:pt x="400" y="377"/>
                    <a:pt x="400" y="377"/>
                  </a:cubicBezTo>
                  <a:close/>
                  <a:moveTo>
                    <a:pt x="410" y="373"/>
                  </a:moveTo>
                  <a:cubicBezTo>
                    <a:pt x="410" y="373"/>
                    <a:pt x="410" y="373"/>
                    <a:pt x="410" y="373"/>
                  </a:cubicBezTo>
                  <a:cubicBezTo>
                    <a:pt x="410" y="373"/>
                    <a:pt x="410" y="372"/>
                    <a:pt x="410" y="372"/>
                  </a:cubicBezTo>
                  <a:cubicBezTo>
                    <a:pt x="410" y="372"/>
                    <a:pt x="410" y="372"/>
                    <a:pt x="410" y="372"/>
                  </a:cubicBezTo>
                  <a:cubicBezTo>
                    <a:pt x="410" y="372"/>
                    <a:pt x="410" y="373"/>
                    <a:pt x="410" y="373"/>
                  </a:cubicBezTo>
                  <a:close/>
                  <a:moveTo>
                    <a:pt x="415" y="368"/>
                  </a:moveTo>
                  <a:cubicBezTo>
                    <a:pt x="415" y="368"/>
                    <a:pt x="415" y="368"/>
                    <a:pt x="415" y="368"/>
                  </a:cubicBezTo>
                  <a:cubicBezTo>
                    <a:pt x="415" y="368"/>
                    <a:pt x="416" y="368"/>
                    <a:pt x="417" y="368"/>
                  </a:cubicBezTo>
                  <a:cubicBezTo>
                    <a:pt x="417" y="368"/>
                    <a:pt x="417" y="367"/>
                    <a:pt x="417" y="366"/>
                  </a:cubicBezTo>
                  <a:cubicBezTo>
                    <a:pt x="417" y="366"/>
                    <a:pt x="416" y="366"/>
                    <a:pt x="415" y="366"/>
                  </a:cubicBezTo>
                  <a:cubicBezTo>
                    <a:pt x="415" y="367"/>
                    <a:pt x="415" y="367"/>
                    <a:pt x="415" y="368"/>
                  </a:cubicBezTo>
                  <a:close/>
                  <a:moveTo>
                    <a:pt x="420" y="363"/>
                  </a:moveTo>
                  <a:cubicBezTo>
                    <a:pt x="420" y="363"/>
                    <a:pt x="420" y="363"/>
                    <a:pt x="420" y="363"/>
                  </a:cubicBezTo>
                  <a:cubicBezTo>
                    <a:pt x="420" y="364"/>
                    <a:pt x="420" y="365"/>
                    <a:pt x="420" y="365"/>
                  </a:cubicBezTo>
                  <a:cubicBezTo>
                    <a:pt x="420" y="365"/>
                    <a:pt x="421" y="366"/>
                    <a:pt x="421" y="366"/>
                  </a:cubicBezTo>
                  <a:cubicBezTo>
                    <a:pt x="421" y="364"/>
                    <a:pt x="421" y="363"/>
                    <a:pt x="421" y="362"/>
                  </a:cubicBezTo>
                  <a:cubicBezTo>
                    <a:pt x="421" y="361"/>
                    <a:pt x="421" y="361"/>
                    <a:pt x="420" y="361"/>
                  </a:cubicBezTo>
                  <a:cubicBezTo>
                    <a:pt x="420" y="362"/>
                    <a:pt x="420" y="363"/>
                    <a:pt x="420" y="363"/>
                  </a:cubicBezTo>
                  <a:close/>
                  <a:moveTo>
                    <a:pt x="424" y="361"/>
                  </a:moveTo>
                  <a:cubicBezTo>
                    <a:pt x="424" y="361"/>
                    <a:pt x="424" y="361"/>
                    <a:pt x="424" y="361"/>
                  </a:cubicBezTo>
                  <a:cubicBezTo>
                    <a:pt x="425" y="361"/>
                    <a:pt x="426" y="362"/>
                    <a:pt x="427" y="362"/>
                  </a:cubicBezTo>
                  <a:cubicBezTo>
                    <a:pt x="427" y="362"/>
                    <a:pt x="427" y="363"/>
                    <a:pt x="426" y="363"/>
                  </a:cubicBezTo>
                  <a:cubicBezTo>
                    <a:pt x="427" y="363"/>
                    <a:pt x="428" y="363"/>
                    <a:pt x="428" y="363"/>
                  </a:cubicBezTo>
                  <a:cubicBezTo>
                    <a:pt x="428" y="363"/>
                    <a:pt x="429" y="362"/>
                    <a:pt x="429" y="362"/>
                  </a:cubicBezTo>
                  <a:cubicBezTo>
                    <a:pt x="428" y="361"/>
                    <a:pt x="428" y="361"/>
                    <a:pt x="428" y="361"/>
                  </a:cubicBezTo>
                  <a:cubicBezTo>
                    <a:pt x="428" y="360"/>
                    <a:pt x="428" y="359"/>
                    <a:pt x="428" y="359"/>
                  </a:cubicBezTo>
                  <a:cubicBezTo>
                    <a:pt x="427" y="359"/>
                    <a:pt x="426" y="359"/>
                    <a:pt x="425" y="359"/>
                  </a:cubicBezTo>
                  <a:cubicBezTo>
                    <a:pt x="425" y="359"/>
                    <a:pt x="424" y="360"/>
                    <a:pt x="424" y="361"/>
                  </a:cubicBezTo>
                  <a:close/>
                  <a:moveTo>
                    <a:pt x="423" y="367"/>
                  </a:moveTo>
                  <a:cubicBezTo>
                    <a:pt x="423" y="367"/>
                    <a:pt x="423" y="367"/>
                    <a:pt x="423" y="367"/>
                  </a:cubicBezTo>
                  <a:cubicBezTo>
                    <a:pt x="423" y="368"/>
                    <a:pt x="424" y="368"/>
                    <a:pt x="424" y="368"/>
                  </a:cubicBezTo>
                  <a:cubicBezTo>
                    <a:pt x="424" y="367"/>
                    <a:pt x="424" y="367"/>
                    <a:pt x="424" y="367"/>
                  </a:cubicBezTo>
                  <a:cubicBezTo>
                    <a:pt x="424" y="366"/>
                    <a:pt x="424" y="366"/>
                    <a:pt x="423" y="366"/>
                  </a:cubicBezTo>
                  <a:cubicBezTo>
                    <a:pt x="423" y="367"/>
                    <a:pt x="423" y="367"/>
                    <a:pt x="423" y="367"/>
                  </a:cubicBezTo>
                  <a:close/>
                  <a:moveTo>
                    <a:pt x="427" y="369"/>
                  </a:moveTo>
                  <a:cubicBezTo>
                    <a:pt x="427" y="369"/>
                    <a:pt x="427" y="369"/>
                    <a:pt x="427" y="369"/>
                  </a:cubicBezTo>
                  <a:cubicBezTo>
                    <a:pt x="427" y="368"/>
                    <a:pt x="428" y="368"/>
                    <a:pt x="429" y="367"/>
                  </a:cubicBezTo>
                  <a:cubicBezTo>
                    <a:pt x="429" y="367"/>
                    <a:pt x="429" y="367"/>
                    <a:pt x="430" y="367"/>
                  </a:cubicBezTo>
                  <a:cubicBezTo>
                    <a:pt x="430" y="367"/>
                    <a:pt x="430" y="366"/>
                    <a:pt x="430" y="366"/>
                  </a:cubicBezTo>
                  <a:cubicBezTo>
                    <a:pt x="430" y="365"/>
                    <a:pt x="429" y="365"/>
                    <a:pt x="428" y="365"/>
                  </a:cubicBezTo>
                  <a:cubicBezTo>
                    <a:pt x="428" y="366"/>
                    <a:pt x="427" y="368"/>
                    <a:pt x="427" y="369"/>
                  </a:cubicBezTo>
                  <a:close/>
                  <a:moveTo>
                    <a:pt x="432" y="352"/>
                  </a:moveTo>
                  <a:cubicBezTo>
                    <a:pt x="433" y="351"/>
                    <a:pt x="433" y="350"/>
                    <a:pt x="433" y="350"/>
                  </a:cubicBezTo>
                  <a:cubicBezTo>
                    <a:pt x="434" y="350"/>
                    <a:pt x="434" y="350"/>
                    <a:pt x="435" y="350"/>
                  </a:cubicBezTo>
                  <a:cubicBezTo>
                    <a:pt x="435" y="350"/>
                    <a:pt x="435" y="350"/>
                    <a:pt x="435" y="350"/>
                  </a:cubicBezTo>
                  <a:cubicBezTo>
                    <a:pt x="436" y="347"/>
                    <a:pt x="436" y="347"/>
                    <a:pt x="435" y="345"/>
                  </a:cubicBezTo>
                  <a:cubicBezTo>
                    <a:pt x="435" y="345"/>
                    <a:pt x="434" y="345"/>
                    <a:pt x="434" y="344"/>
                  </a:cubicBezTo>
                  <a:cubicBezTo>
                    <a:pt x="432" y="348"/>
                    <a:pt x="432" y="353"/>
                    <a:pt x="432" y="358"/>
                  </a:cubicBezTo>
                  <a:cubicBezTo>
                    <a:pt x="432" y="358"/>
                    <a:pt x="432" y="358"/>
                    <a:pt x="432" y="358"/>
                  </a:cubicBezTo>
                  <a:cubicBezTo>
                    <a:pt x="432" y="359"/>
                    <a:pt x="432" y="359"/>
                    <a:pt x="432" y="359"/>
                  </a:cubicBezTo>
                  <a:cubicBezTo>
                    <a:pt x="432" y="360"/>
                    <a:pt x="432" y="361"/>
                    <a:pt x="432" y="362"/>
                  </a:cubicBezTo>
                  <a:cubicBezTo>
                    <a:pt x="432" y="362"/>
                    <a:pt x="433" y="363"/>
                    <a:pt x="433" y="363"/>
                  </a:cubicBezTo>
                  <a:cubicBezTo>
                    <a:pt x="433" y="363"/>
                    <a:pt x="433" y="363"/>
                    <a:pt x="433" y="363"/>
                  </a:cubicBezTo>
                  <a:cubicBezTo>
                    <a:pt x="433" y="364"/>
                    <a:pt x="433" y="365"/>
                    <a:pt x="433" y="366"/>
                  </a:cubicBezTo>
                  <a:cubicBezTo>
                    <a:pt x="438" y="368"/>
                    <a:pt x="438" y="368"/>
                    <a:pt x="438" y="368"/>
                  </a:cubicBezTo>
                  <a:cubicBezTo>
                    <a:pt x="439" y="367"/>
                    <a:pt x="439" y="367"/>
                    <a:pt x="439" y="367"/>
                  </a:cubicBezTo>
                  <a:cubicBezTo>
                    <a:pt x="438" y="367"/>
                    <a:pt x="437" y="366"/>
                    <a:pt x="437" y="366"/>
                  </a:cubicBezTo>
                  <a:cubicBezTo>
                    <a:pt x="437" y="366"/>
                    <a:pt x="437" y="365"/>
                    <a:pt x="437" y="365"/>
                  </a:cubicBezTo>
                  <a:cubicBezTo>
                    <a:pt x="438" y="365"/>
                    <a:pt x="438" y="365"/>
                    <a:pt x="439" y="365"/>
                  </a:cubicBezTo>
                  <a:cubicBezTo>
                    <a:pt x="439" y="365"/>
                    <a:pt x="439" y="365"/>
                    <a:pt x="439" y="365"/>
                  </a:cubicBezTo>
                  <a:cubicBezTo>
                    <a:pt x="439" y="366"/>
                    <a:pt x="439" y="366"/>
                    <a:pt x="440" y="366"/>
                  </a:cubicBezTo>
                  <a:cubicBezTo>
                    <a:pt x="439" y="366"/>
                    <a:pt x="439" y="367"/>
                    <a:pt x="439" y="367"/>
                  </a:cubicBezTo>
                  <a:cubicBezTo>
                    <a:pt x="440" y="367"/>
                    <a:pt x="440" y="367"/>
                    <a:pt x="440" y="367"/>
                  </a:cubicBezTo>
                  <a:cubicBezTo>
                    <a:pt x="440" y="369"/>
                    <a:pt x="440" y="369"/>
                    <a:pt x="440" y="369"/>
                  </a:cubicBezTo>
                  <a:cubicBezTo>
                    <a:pt x="442" y="370"/>
                    <a:pt x="442" y="370"/>
                    <a:pt x="442" y="370"/>
                  </a:cubicBezTo>
                  <a:cubicBezTo>
                    <a:pt x="442" y="370"/>
                    <a:pt x="442" y="370"/>
                    <a:pt x="442" y="370"/>
                  </a:cubicBezTo>
                  <a:cubicBezTo>
                    <a:pt x="442" y="370"/>
                    <a:pt x="442" y="370"/>
                    <a:pt x="442" y="370"/>
                  </a:cubicBezTo>
                  <a:cubicBezTo>
                    <a:pt x="442" y="369"/>
                    <a:pt x="442" y="369"/>
                    <a:pt x="442" y="368"/>
                  </a:cubicBezTo>
                  <a:cubicBezTo>
                    <a:pt x="443" y="369"/>
                    <a:pt x="443" y="369"/>
                    <a:pt x="443" y="369"/>
                  </a:cubicBezTo>
                  <a:cubicBezTo>
                    <a:pt x="443" y="368"/>
                    <a:pt x="443" y="368"/>
                    <a:pt x="443" y="367"/>
                  </a:cubicBezTo>
                  <a:cubicBezTo>
                    <a:pt x="445" y="367"/>
                    <a:pt x="445" y="367"/>
                    <a:pt x="446" y="367"/>
                  </a:cubicBezTo>
                  <a:cubicBezTo>
                    <a:pt x="446" y="366"/>
                    <a:pt x="446" y="366"/>
                    <a:pt x="443" y="366"/>
                  </a:cubicBezTo>
                  <a:cubicBezTo>
                    <a:pt x="444" y="365"/>
                    <a:pt x="444" y="364"/>
                    <a:pt x="444" y="364"/>
                  </a:cubicBezTo>
                  <a:cubicBezTo>
                    <a:pt x="445" y="364"/>
                    <a:pt x="445" y="364"/>
                    <a:pt x="445" y="365"/>
                  </a:cubicBezTo>
                  <a:cubicBezTo>
                    <a:pt x="448" y="363"/>
                    <a:pt x="452" y="362"/>
                    <a:pt x="452" y="359"/>
                  </a:cubicBezTo>
                  <a:cubicBezTo>
                    <a:pt x="452" y="358"/>
                    <a:pt x="452" y="358"/>
                    <a:pt x="450" y="357"/>
                  </a:cubicBezTo>
                  <a:cubicBezTo>
                    <a:pt x="450" y="357"/>
                    <a:pt x="450" y="356"/>
                    <a:pt x="451" y="355"/>
                  </a:cubicBezTo>
                  <a:cubicBezTo>
                    <a:pt x="451" y="356"/>
                    <a:pt x="452" y="357"/>
                    <a:pt x="453" y="357"/>
                  </a:cubicBezTo>
                  <a:cubicBezTo>
                    <a:pt x="453" y="356"/>
                    <a:pt x="453" y="354"/>
                    <a:pt x="454" y="353"/>
                  </a:cubicBezTo>
                  <a:cubicBezTo>
                    <a:pt x="453" y="353"/>
                    <a:pt x="453" y="352"/>
                    <a:pt x="452" y="352"/>
                  </a:cubicBezTo>
                  <a:cubicBezTo>
                    <a:pt x="453" y="350"/>
                    <a:pt x="453" y="348"/>
                    <a:pt x="453" y="347"/>
                  </a:cubicBezTo>
                  <a:cubicBezTo>
                    <a:pt x="449" y="344"/>
                    <a:pt x="446" y="341"/>
                    <a:pt x="444" y="338"/>
                  </a:cubicBezTo>
                  <a:cubicBezTo>
                    <a:pt x="443" y="338"/>
                    <a:pt x="443" y="338"/>
                    <a:pt x="443" y="338"/>
                  </a:cubicBezTo>
                  <a:cubicBezTo>
                    <a:pt x="442" y="337"/>
                    <a:pt x="441" y="337"/>
                    <a:pt x="440" y="337"/>
                  </a:cubicBezTo>
                  <a:cubicBezTo>
                    <a:pt x="440" y="338"/>
                    <a:pt x="440" y="338"/>
                    <a:pt x="439" y="338"/>
                  </a:cubicBezTo>
                  <a:cubicBezTo>
                    <a:pt x="439" y="338"/>
                    <a:pt x="439" y="338"/>
                    <a:pt x="439" y="338"/>
                  </a:cubicBezTo>
                  <a:cubicBezTo>
                    <a:pt x="438" y="338"/>
                    <a:pt x="437" y="340"/>
                    <a:pt x="436" y="341"/>
                  </a:cubicBezTo>
                  <a:cubicBezTo>
                    <a:pt x="436" y="342"/>
                    <a:pt x="435" y="343"/>
                    <a:pt x="434" y="343"/>
                  </a:cubicBezTo>
                  <a:cubicBezTo>
                    <a:pt x="436" y="345"/>
                    <a:pt x="436" y="345"/>
                    <a:pt x="436" y="345"/>
                  </a:cubicBezTo>
                  <a:cubicBezTo>
                    <a:pt x="437" y="345"/>
                    <a:pt x="437" y="345"/>
                    <a:pt x="438" y="346"/>
                  </a:cubicBezTo>
                  <a:cubicBezTo>
                    <a:pt x="440" y="347"/>
                    <a:pt x="442" y="348"/>
                    <a:pt x="443" y="348"/>
                  </a:cubicBezTo>
                  <a:cubicBezTo>
                    <a:pt x="443" y="350"/>
                    <a:pt x="442" y="349"/>
                    <a:pt x="442" y="349"/>
                  </a:cubicBezTo>
                  <a:cubicBezTo>
                    <a:pt x="442" y="349"/>
                    <a:pt x="445" y="352"/>
                    <a:pt x="444" y="353"/>
                  </a:cubicBezTo>
                  <a:cubicBezTo>
                    <a:pt x="444" y="355"/>
                    <a:pt x="444" y="354"/>
                    <a:pt x="444" y="354"/>
                  </a:cubicBezTo>
                  <a:cubicBezTo>
                    <a:pt x="444" y="354"/>
                    <a:pt x="445" y="355"/>
                    <a:pt x="444" y="357"/>
                  </a:cubicBezTo>
                  <a:cubicBezTo>
                    <a:pt x="444" y="359"/>
                    <a:pt x="443" y="361"/>
                    <a:pt x="442" y="364"/>
                  </a:cubicBezTo>
                  <a:cubicBezTo>
                    <a:pt x="442" y="365"/>
                    <a:pt x="442" y="364"/>
                    <a:pt x="442" y="363"/>
                  </a:cubicBezTo>
                  <a:cubicBezTo>
                    <a:pt x="441" y="364"/>
                    <a:pt x="441" y="364"/>
                    <a:pt x="441" y="364"/>
                  </a:cubicBezTo>
                  <a:cubicBezTo>
                    <a:pt x="441" y="362"/>
                    <a:pt x="441" y="362"/>
                    <a:pt x="441" y="362"/>
                  </a:cubicBezTo>
                  <a:cubicBezTo>
                    <a:pt x="439" y="360"/>
                    <a:pt x="439" y="361"/>
                    <a:pt x="439" y="361"/>
                  </a:cubicBezTo>
                  <a:cubicBezTo>
                    <a:pt x="439" y="361"/>
                    <a:pt x="436" y="358"/>
                    <a:pt x="436" y="358"/>
                  </a:cubicBezTo>
                  <a:cubicBezTo>
                    <a:pt x="437" y="357"/>
                    <a:pt x="436" y="358"/>
                    <a:pt x="436" y="358"/>
                  </a:cubicBezTo>
                  <a:cubicBezTo>
                    <a:pt x="436" y="358"/>
                    <a:pt x="435" y="357"/>
                    <a:pt x="436" y="355"/>
                  </a:cubicBezTo>
                  <a:cubicBezTo>
                    <a:pt x="436" y="353"/>
                    <a:pt x="436" y="353"/>
                    <a:pt x="436" y="353"/>
                  </a:cubicBezTo>
                  <a:cubicBezTo>
                    <a:pt x="435" y="353"/>
                    <a:pt x="435" y="353"/>
                    <a:pt x="435" y="353"/>
                  </a:cubicBezTo>
                  <a:cubicBezTo>
                    <a:pt x="435" y="353"/>
                    <a:pt x="435" y="353"/>
                    <a:pt x="435" y="353"/>
                  </a:cubicBezTo>
                  <a:cubicBezTo>
                    <a:pt x="434" y="353"/>
                    <a:pt x="434" y="353"/>
                    <a:pt x="434" y="353"/>
                  </a:cubicBezTo>
                  <a:cubicBezTo>
                    <a:pt x="434" y="353"/>
                    <a:pt x="434" y="353"/>
                    <a:pt x="434" y="353"/>
                  </a:cubicBezTo>
                  <a:cubicBezTo>
                    <a:pt x="434" y="353"/>
                    <a:pt x="433" y="352"/>
                    <a:pt x="432" y="352"/>
                  </a:cubicBezTo>
                  <a:cubicBezTo>
                    <a:pt x="432" y="352"/>
                    <a:pt x="432" y="352"/>
                    <a:pt x="432" y="352"/>
                  </a:cubicBezTo>
                  <a:close/>
                  <a:moveTo>
                    <a:pt x="434" y="363"/>
                  </a:moveTo>
                  <a:cubicBezTo>
                    <a:pt x="434" y="363"/>
                    <a:pt x="434" y="363"/>
                    <a:pt x="434" y="363"/>
                  </a:cubicBezTo>
                  <a:cubicBezTo>
                    <a:pt x="434" y="363"/>
                    <a:pt x="435" y="363"/>
                    <a:pt x="435" y="363"/>
                  </a:cubicBezTo>
                  <a:cubicBezTo>
                    <a:pt x="435" y="363"/>
                    <a:pt x="435" y="363"/>
                    <a:pt x="435" y="362"/>
                  </a:cubicBezTo>
                  <a:cubicBezTo>
                    <a:pt x="435" y="362"/>
                    <a:pt x="435" y="362"/>
                    <a:pt x="434" y="362"/>
                  </a:cubicBezTo>
                  <a:cubicBezTo>
                    <a:pt x="434" y="362"/>
                    <a:pt x="434" y="363"/>
                    <a:pt x="434" y="363"/>
                  </a:cubicBezTo>
                  <a:close/>
                  <a:moveTo>
                    <a:pt x="435" y="370"/>
                  </a:moveTo>
                  <a:cubicBezTo>
                    <a:pt x="435" y="370"/>
                    <a:pt x="435" y="371"/>
                    <a:pt x="435" y="371"/>
                  </a:cubicBezTo>
                  <a:cubicBezTo>
                    <a:pt x="435" y="371"/>
                    <a:pt x="434" y="371"/>
                    <a:pt x="434" y="371"/>
                  </a:cubicBezTo>
                  <a:cubicBezTo>
                    <a:pt x="434" y="371"/>
                    <a:pt x="435" y="372"/>
                    <a:pt x="435" y="373"/>
                  </a:cubicBezTo>
                  <a:cubicBezTo>
                    <a:pt x="435" y="373"/>
                    <a:pt x="436" y="373"/>
                    <a:pt x="436" y="373"/>
                  </a:cubicBezTo>
                  <a:cubicBezTo>
                    <a:pt x="436" y="375"/>
                    <a:pt x="436" y="375"/>
                    <a:pt x="437" y="375"/>
                  </a:cubicBezTo>
                  <a:cubicBezTo>
                    <a:pt x="438" y="373"/>
                    <a:pt x="439" y="372"/>
                    <a:pt x="441" y="371"/>
                  </a:cubicBezTo>
                  <a:cubicBezTo>
                    <a:pt x="441" y="372"/>
                    <a:pt x="441" y="372"/>
                    <a:pt x="441" y="372"/>
                  </a:cubicBezTo>
                  <a:cubicBezTo>
                    <a:pt x="441" y="372"/>
                    <a:pt x="442" y="372"/>
                    <a:pt x="443" y="372"/>
                  </a:cubicBezTo>
                  <a:cubicBezTo>
                    <a:pt x="443" y="372"/>
                    <a:pt x="443" y="371"/>
                    <a:pt x="443" y="371"/>
                  </a:cubicBezTo>
                  <a:cubicBezTo>
                    <a:pt x="442" y="371"/>
                    <a:pt x="442" y="371"/>
                    <a:pt x="442" y="371"/>
                  </a:cubicBezTo>
                  <a:cubicBezTo>
                    <a:pt x="441" y="370"/>
                    <a:pt x="441" y="370"/>
                    <a:pt x="441" y="370"/>
                  </a:cubicBezTo>
                  <a:cubicBezTo>
                    <a:pt x="441" y="370"/>
                    <a:pt x="441" y="370"/>
                    <a:pt x="441" y="370"/>
                  </a:cubicBezTo>
                  <a:cubicBezTo>
                    <a:pt x="440" y="370"/>
                    <a:pt x="440" y="370"/>
                    <a:pt x="440" y="370"/>
                  </a:cubicBezTo>
                  <a:cubicBezTo>
                    <a:pt x="440" y="370"/>
                    <a:pt x="440" y="370"/>
                    <a:pt x="440" y="370"/>
                  </a:cubicBezTo>
                  <a:cubicBezTo>
                    <a:pt x="439" y="370"/>
                    <a:pt x="439" y="370"/>
                    <a:pt x="439" y="370"/>
                  </a:cubicBezTo>
                  <a:cubicBezTo>
                    <a:pt x="439" y="370"/>
                    <a:pt x="439" y="370"/>
                    <a:pt x="439" y="370"/>
                  </a:cubicBezTo>
                  <a:cubicBezTo>
                    <a:pt x="435" y="370"/>
                    <a:pt x="435" y="370"/>
                    <a:pt x="435" y="370"/>
                  </a:cubicBezTo>
                  <a:close/>
                  <a:moveTo>
                    <a:pt x="469" y="366"/>
                  </a:moveTo>
                  <a:cubicBezTo>
                    <a:pt x="469" y="366"/>
                    <a:pt x="469" y="366"/>
                    <a:pt x="469" y="366"/>
                  </a:cubicBezTo>
                  <a:cubicBezTo>
                    <a:pt x="469" y="366"/>
                    <a:pt x="470" y="366"/>
                    <a:pt x="471" y="366"/>
                  </a:cubicBezTo>
                  <a:cubicBezTo>
                    <a:pt x="471" y="366"/>
                    <a:pt x="471" y="366"/>
                    <a:pt x="471" y="365"/>
                  </a:cubicBezTo>
                  <a:cubicBezTo>
                    <a:pt x="470" y="365"/>
                    <a:pt x="470" y="365"/>
                    <a:pt x="469" y="365"/>
                  </a:cubicBezTo>
                  <a:cubicBezTo>
                    <a:pt x="469" y="365"/>
                    <a:pt x="469" y="365"/>
                    <a:pt x="469" y="366"/>
                  </a:cubicBezTo>
                  <a:close/>
                  <a:moveTo>
                    <a:pt x="470" y="372"/>
                  </a:moveTo>
                  <a:cubicBezTo>
                    <a:pt x="470" y="372"/>
                    <a:pt x="470" y="372"/>
                    <a:pt x="470" y="372"/>
                  </a:cubicBezTo>
                  <a:cubicBezTo>
                    <a:pt x="471" y="372"/>
                    <a:pt x="471" y="373"/>
                    <a:pt x="472" y="373"/>
                  </a:cubicBezTo>
                  <a:cubicBezTo>
                    <a:pt x="472" y="372"/>
                    <a:pt x="472" y="372"/>
                    <a:pt x="472" y="372"/>
                  </a:cubicBezTo>
                  <a:cubicBezTo>
                    <a:pt x="472" y="371"/>
                    <a:pt x="471" y="371"/>
                    <a:pt x="470" y="371"/>
                  </a:cubicBezTo>
                  <a:cubicBezTo>
                    <a:pt x="470" y="372"/>
                    <a:pt x="470" y="372"/>
                    <a:pt x="470" y="372"/>
                  </a:cubicBezTo>
                  <a:close/>
                  <a:moveTo>
                    <a:pt x="471" y="370"/>
                  </a:moveTo>
                  <a:cubicBezTo>
                    <a:pt x="471" y="370"/>
                    <a:pt x="471" y="370"/>
                    <a:pt x="471" y="370"/>
                  </a:cubicBezTo>
                  <a:cubicBezTo>
                    <a:pt x="472" y="370"/>
                    <a:pt x="473" y="370"/>
                    <a:pt x="474" y="370"/>
                  </a:cubicBezTo>
                  <a:cubicBezTo>
                    <a:pt x="474" y="370"/>
                    <a:pt x="475" y="369"/>
                    <a:pt x="475" y="368"/>
                  </a:cubicBezTo>
                  <a:cubicBezTo>
                    <a:pt x="474" y="368"/>
                    <a:pt x="473" y="368"/>
                    <a:pt x="472" y="367"/>
                  </a:cubicBezTo>
                  <a:cubicBezTo>
                    <a:pt x="472" y="368"/>
                    <a:pt x="471" y="369"/>
                    <a:pt x="471" y="370"/>
                  </a:cubicBezTo>
                  <a:close/>
                  <a:moveTo>
                    <a:pt x="474" y="361"/>
                  </a:moveTo>
                  <a:cubicBezTo>
                    <a:pt x="474" y="361"/>
                    <a:pt x="474" y="361"/>
                    <a:pt x="474" y="361"/>
                  </a:cubicBezTo>
                  <a:cubicBezTo>
                    <a:pt x="474" y="361"/>
                    <a:pt x="475" y="361"/>
                    <a:pt x="476" y="361"/>
                  </a:cubicBezTo>
                  <a:cubicBezTo>
                    <a:pt x="476" y="360"/>
                    <a:pt x="476" y="360"/>
                    <a:pt x="476" y="359"/>
                  </a:cubicBezTo>
                  <a:cubicBezTo>
                    <a:pt x="475" y="359"/>
                    <a:pt x="475" y="359"/>
                    <a:pt x="474" y="359"/>
                  </a:cubicBezTo>
                  <a:cubicBezTo>
                    <a:pt x="474" y="359"/>
                    <a:pt x="474" y="360"/>
                    <a:pt x="474" y="361"/>
                  </a:cubicBezTo>
                  <a:close/>
                  <a:moveTo>
                    <a:pt x="476" y="362"/>
                  </a:moveTo>
                  <a:cubicBezTo>
                    <a:pt x="476" y="362"/>
                    <a:pt x="476" y="362"/>
                    <a:pt x="476" y="362"/>
                  </a:cubicBezTo>
                  <a:cubicBezTo>
                    <a:pt x="477" y="363"/>
                    <a:pt x="477" y="363"/>
                    <a:pt x="477" y="363"/>
                  </a:cubicBezTo>
                  <a:cubicBezTo>
                    <a:pt x="477" y="362"/>
                    <a:pt x="477" y="362"/>
                    <a:pt x="477" y="361"/>
                  </a:cubicBezTo>
                  <a:cubicBezTo>
                    <a:pt x="477" y="361"/>
                    <a:pt x="477" y="361"/>
                    <a:pt x="477" y="361"/>
                  </a:cubicBezTo>
                  <a:cubicBezTo>
                    <a:pt x="477" y="362"/>
                    <a:pt x="477" y="362"/>
                    <a:pt x="476" y="362"/>
                  </a:cubicBezTo>
                  <a:close/>
                  <a:moveTo>
                    <a:pt x="474" y="377"/>
                  </a:moveTo>
                  <a:cubicBezTo>
                    <a:pt x="475" y="375"/>
                    <a:pt x="475" y="375"/>
                    <a:pt x="478" y="371"/>
                  </a:cubicBezTo>
                  <a:cubicBezTo>
                    <a:pt x="477" y="371"/>
                    <a:pt x="477" y="371"/>
                    <a:pt x="477" y="371"/>
                  </a:cubicBezTo>
                  <a:cubicBezTo>
                    <a:pt x="475" y="371"/>
                    <a:pt x="476" y="371"/>
                    <a:pt x="477" y="371"/>
                  </a:cubicBezTo>
                  <a:cubicBezTo>
                    <a:pt x="477" y="370"/>
                    <a:pt x="477" y="370"/>
                    <a:pt x="477" y="370"/>
                  </a:cubicBezTo>
                  <a:cubicBezTo>
                    <a:pt x="479" y="369"/>
                    <a:pt x="479" y="369"/>
                    <a:pt x="479" y="369"/>
                  </a:cubicBezTo>
                  <a:cubicBezTo>
                    <a:pt x="479" y="369"/>
                    <a:pt x="479" y="369"/>
                    <a:pt x="479" y="369"/>
                  </a:cubicBezTo>
                  <a:cubicBezTo>
                    <a:pt x="479" y="369"/>
                    <a:pt x="478" y="368"/>
                    <a:pt x="477" y="368"/>
                  </a:cubicBezTo>
                  <a:cubicBezTo>
                    <a:pt x="478" y="366"/>
                    <a:pt x="479" y="366"/>
                    <a:pt x="480" y="365"/>
                  </a:cubicBezTo>
                  <a:cubicBezTo>
                    <a:pt x="480" y="364"/>
                    <a:pt x="480" y="364"/>
                    <a:pt x="480" y="364"/>
                  </a:cubicBezTo>
                  <a:cubicBezTo>
                    <a:pt x="480" y="365"/>
                    <a:pt x="480" y="365"/>
                    <a:pt x="479" y="365"/>
                  </a:cubicBezTo>
                  <a:cubicBezTo>
                    <a:pt x="480" y="364"/>
                    <a:pt x="480" y="363"/>
                    <a:pt x="480" y="362"/>
                  </a:cubicBezTo>
                  <a:cubicBezTo>
                    <a:pt x="481" y="363"/>
                    <a:pt x="481" y="363"/>
                    <a:pt x="481" y="363"/>
                  </a:cubicBezTo>
                  <a:cubicBezTo>
                    <a:pt x="481" y="363"/>
                    <a:pt x="481" y="363"/>
                    <a:pt x="481" y="363"/>
                  </a:cubicBezTo>
                  <a:cubicBezTo>
                    <a:pt x="482" y="363"/>
                    <a:pt x="482" y="363"/>
                    <a:pt x="483" y="363"/>
                  </a:cubicBezTo>
                  <a:cubicBezTo>
                    <a:pt x="483" y="363"/>
                    <a:pt x="483" y="363"/>
                    <a:pt x="483" y="363"/>
                  </a:cubicBezTo>
                  <a:cubicBezTo>
                    <a:pt x="483" y="363"/>
                    <a:pt x="482" y="362"/>
                    <a:pt x="482" y="362"/>
                  </a:cubicBezTo>
                  <a:cubicBezTo>
                    <a:pt x="482" y="362"/>
                    <a:pt x="482" y="362"/>
                    <a:pt x="483" y="362"/>
                  </a:cubicBezTo>
                  <a:cubicBezTo>
                    <a:pt x="483" y="362"/>
                    <a:pt x="483" y="362"/>
                    <a:pt x="483" y="362"/>
                  </a:cubicBezTo>
                  <a:cubicBezTo>
                    <a:pt x="482" y="361"/>
                    <a:pt x="482" y="361"/>
                    <a:pt x="481" y="361"/>
                  </a:cubicBezTo>
                  <a:cubicBezTo>
                    <a:pt x="481" y="360"/>
                    <a:pt x="481" y="360"/>
                    <a:pt x="482" y="360"/>
                  </a:cubicBezTo>
                  <a:cubicBezTo>
                    <a:pt x="482" y="360"/>
                    <a:pt x="482" y="360"/>
                    <a:pt x="483" y="360"/>
                  </a:cubicBezTo>
                  <a:cubicBezTo>
                    <a:pt x="483" y="358"/>
                    <a:pt x="483" y="358"/>
                    <a:pt x="483" y="358"/>
                  </a:cubicBezTo>
                  <a:cubicBezTo>
                    <a:pt x="483" y="358"/>
                    <a:pt x="482" y="358"/>
                    <a:pt x="482" y="357"/>
                  </a:cubicBezTo>
                  <a:cubicBezTo>
                    <a:pt x="481" y="357"/>
                    <a:pt x="480" y="357"/>
                    <a:pt x="479" y="357"/>
                  </a:cubicBezTo>
                  <a:cubicBezTo>
                    <a:pt x="479" y="357"/>
                    <a:pt x="478" y="358"/>
                    <a:pt x="478" y="358"/>
                  </a:cubicBezTo>
                  <a:cubicBezTo>
                    <a:pt x="478" y="358"/>
                    <a:pt x="478" y="358"/>
                    <a:pt x="478" y="358"/>
                  </a:cubicBezTo>
                  <a:cubicBezTo>
                    <a:pt x="478" y="358"/>
                    <a:pt x="478" y="359"/>
                    <a:pt x="478" y="360"/>
                  </a:cubicBezTo>
                  <a:cubicBezTo>
                    <a:pt x="478" y="360"/>
                    <a:pt x="477" y="359"/>
                    <a:pt x="477" y="359"/>
                  </a:cubicBezTo>
                  <a:cubicBezTo>
                    <a:pt x="477" y="359"/>
                    <a:pt x="477" y="358"/>
                    <a:pt x="477" y="358"/>
                  </a:cubicBezTo>
                  <a:cubicBezTo>
                    <a:pt x="478" y="358"/>
                    <a:pt x="478" y="358"/>
                    <a:pt x="478" y="358"/>
                  </a:cubicBezTo>
                  <a:cubicBezTo>
                    <a:pt x="478" y="357"/>
                    <a:pt x="478" y="357"/>
                    <a:pt x="478" y="357"/>
                  </a:cubicBezTo>
                  <a:cubicBezTo>
                    <a:pt x="476" y="356"/>
                    <a:pt x="473" y="356"/>
                    <a:pt x="471" y="355"/>
                  </a:cubicBezTo>
                  <a:cubicBezTo>
                    <a:pt x="471" y="355"/>
                    <a:pt x="471" y="355"/>
                    <a:pt x="471" y="355"/>
                  </a:cubicBezTo>
                  <a:cubicBezTo>
                    <a:pt x="472" y="356"/>
                    <a:pt x="473" y="356"/>
                    <a:pt x="473" y="356"/>
                  </a:cubicBezTo>
                  <a:cubicBezTo>
                    <a:pt x="473" y="357"/>
                    <a:pt x="473" y="357"/>
                    <a:pt x="473" y="358"/>
                  </a:cubicBezTo>
                  <a:cubicBezTo>
                    <a:pt x="471" y="357"/>
                    <a:pt x="471" y="357"/>
                    <a:pt x="471" y="357"/>
                  </a:cubicBezTo>
                  <a:cubicBezTo>
                    <a:pt x="470" y="358"/>
                    <a:pt x="470" y="358"/>
                    <a:pt x="470" y="359"/>
                  </a:cubicBezTo>
                  <a:cubicBezTo>
                    <a:pt x="470" y="359"/>
                    <a:pt x="471" y="359"/>
                    <a:pt x="471" y="360"/>
                  </a:cubicBezTo>
                  <a:cubicBezTo>
                    <a:pt x="471" y="360"/>
                    <a:pt x="471" y="360"/>
                    <a:pt x="471" y="360"/>
                  </a:cubicBezTo>
                  <a:cubicBezTo>
                    <a:pt x="474" y="361"/>
                    <a:pt x="474" y="361"/>
                    <a:pt x="474" y="361"/>
                  </a:cubicBezTo>
                  <a:cubicBezTo>
                    <a:pt x="474" y="362"/>
                    <a:pt x="474" y="363"/>
                    <a:pt x="474" y="364"/>
                  </a:cubicBezTo>
                  <a:cubicBezTo>
                    <a:pt x="470" y="364"/>
                    <a:pt x="470" y="364"/>
                    <a:pt x="470" y="364"/>
                  </a:cubicBezTo>
                  <a:cubicBezTo>
                    <a:pt x="470" y="364"/>
                    <a:pt x="470" y="364"/>
                    <a:pt x="470" y="364"/>
                  </a:cubicBezTo>
                  <a:cubicBezTo>
                    <a:pt x="470" y="363"/>
                    <a:pt x="470" y="363"/>
                    <a:pt x="470" y="363"/>
                  </a:cubicBezTo>
                  <a:cubicBezTo>
                    <a:pt x="469" y="363"/>
                    <a:pt x="468" y="363"/>
                    <a:pt x="468" y="363"/>
                  </a:cubicBezTo>
                  <a:cubicBezTo>
                    <a:pt x="467" y="362"/>
                    <a:pt x="467" y="361"/>
                    <a:pt x="467" y="361"/>
                  </a:cubicBezTo>
                  <a:cubicBezTo>
                    <a:pt x="467" y="361"/>
                    <a:pt x="467" y="361"/>
                    <a:pt x="467" y="361"/>
                  </a:cubicBezTo>
                  <a:cubicBezTo>
                    <a:pt x="466" y="366"/>
                    <a:pt x="465" y="367"/>
                    <a:pt x="465" y="368"/>
                  </a:cubicBezTo>
                  <a:cubicBezTo>
                    <a:pt x="465" y="368"/>
                    <a:pt x="466" y="369"/>
                    <a:pt x="466" y="369"/>
                  </a:cubicBezTo>
                  <a:cubicBezTo>
                    <a:pt x="466" y="369"/>
                    <a:pt x="467" y="369"/>
                    <a:pt x="468" y="370"/>
                  </a:cubicBezTo>
                  <a:cubicBezTo>
                    <a:pt x="468" y="368"/>
                    <a:pt x="468" y="368"/>
                    <a:pt x="469" y="368"/>
                  </a:cubicBezTo>
                  <a:cubicBezTo>
                    <a:pt x="469" y="370"/>
                    <a:pt x="469" y="371"/>
                    <a:pt x="469" y="372"/>
                  </a:cubicBezTo>
                  <a:cubicBezTo>
                    <a:pt x="469" y="372"/>
                    <a:pt x="470" y="372"/>
                    <a:pt x="470" y="372"/>
                  </a:cubicBezTo>
                  <a:cubicBezTo>
                    <a:pt x="470" y="373"/>
                    <a:pt x="470" y="375"/>
                    <a:pt x="470" y="376"/>
                  </a:cubicBezTo>
                  <a:cubicBezTo>
                    <a:pt x="470" y="376"/>
                    <a:pt x="469" y="376"/>
                    <a:pt x="469" y="375"/>
                  </a:cubicBezTo>
                  <a:cubicBezTo>
                    <a:pt x="469" y="375"/>
                    <a:pt x="468" y="374"/>
                    <a:pt x="468" y="373"/>
                  </a:cubicBezTo>
                  <a:cubicBezTo>
                    <a:pt x="467" y="374"/>
                    <a:pt x="466" y="374"/>
                    <a:pt x="464" y="374"/>
                  </a:cubicBezTo>
                  <a:cubicBezTo>
                    <a:pt x="463" y="373"/>
                    <a:pt x="463" y="373"/>
                    <a:pt x="462" y="372"/>
                  </a:cubicBezTo>
                  <a:cubicBezTo>
                    <a:pt x="460" y="373"/>
                    <a:pt x="460" y="373"/>
                    <a:pt x="459" y="375"/>
                  </a:cubicBezTo>
                  <a:cubicBezTo>
                    <a:pt x="459" y="375"/>
                    <a:pt x="458" y="375"/>
                    <a:pt x="458" y="374"/>
                  </a:cubicBezTo>
                  <a:cubicBezTo>
                    <a:pt x="457" y="376"/>
                    <a:pt x="457" y="377"/>
                    <a:pt x="456" y="378"/>
                  </a:cubicBezTo>
                  <a:cubicBezTo>
                    <a:pt x="457" y="378"/>
                    <a:pt x="457" y="378"/>
                    <a:pt x="458" y="379"/>
                  </a:cubicBezTo>
                  <a:cubicBezTo>
                    <a:pt x="458" y="379"/>
                    <a:pt x="451" y="424"/>
                    <a:pt x="466" y="379"/>
                  </a:cubicBezTo>
                  <a:cubicBezTo>
                    <a:pt x="465" y="379"/>
                    <a:pt x="463" y="379"/>
                    <a:pt x="462" y="379"/>
                  </a:cubicBezTo>
                  <a:cubicBezTo>
                    <a:pt x="461" y="381"/>
                    <a:pt x="459" y="382"/>
                    <a:pt x="459" y="379"/>
                  </a:cubicBezTo>
                  <a:cubicBezTo>
                    <a:pt x="459" y="379"/>
                    <a:pt x="459" y="379"/>
                    <a:pt x="458" y="379"/>
                  </a:cubicBezTo>
                  <a:cubicBezTo>
                    <a:pt x="458" y="378"/>
                    <a:pt x="459" y="378"/>
                    <a:pt x="459" y="377"/>
                  </a:cubicBezTo>
                  <a:cubicBezTo>
                    <a:pt x="459" y="378"/>
                    <a:pt x="459" y="378"/>
                    <a:pt x="459" y="378"/>
                  </a:cubicBezTo>
                  <a:cubicBezTo>
                    <a:pt x="459" y="378"/>
                    <a:pt x="460" y="377"/>
                    <a:pt x="460" y="377"/>
                  </a:cubicBezTo>
                  <a:cubicBezTo>
                    <a:pt x="461" y="377"/>
                    <a:pt x="461" y="377"/>
                    <a:pt x="462" y="377"/>
                  </a:cubicBezTo>
                  <a:cubicBezTo>
                    <a:pt x="462" y="376"/>
                    <a:pt x="462" y="376"/>
                    <a:pt x="463" y="376"/>
                  </a:cubicBezTo>
                  <a:cubicBezTo>
                    <a:pt x="463" y="376"/>
                    <a:pt x="463" y="377"/>
                    <a:pt x="463" y="377"/>
                  </a:cubicBezTo>
                  <a:cubicBezTo>
                    <a:pt x="464" y="377"/>
                    <a:pt x="465" y="377"/>
                    <a:pt x="466" y="378"/>
                  </a:cubicBezTo>
                  <a:cubicBezTo>
                    <a:pt x="466" y="378"/>
                    <a:pt x="466" y="378"/>
                    <a:pt x="466" y="379"/>
                  </a:cubicBezTo>
                  <a:cubicBezTo>
                    <a:pt x="467" y="379"/>
                    <a:pt x="469" y="379"/>
                    <a:pt x="471" y="379"/>
                  </a:cubicBezTo>
                  <a:cubicBezTo>
                    <a:pt x="473" y="384"/>
                    <a:pt x="478" y="381"/>
                    <a:pt x="479" y="377"/>
                  </a:cubicBezTo>
                  <a:cubicBezTo>
                    <a:pt x="482" y="379"/>
                    <a:pt x="483" y="381"/>
                    <a:pt x="486" y="383"/>
                  </a:cubicBezTo>
                  <a:cubicBezTo>
                    <a:pt x="486" y="379"/>
                    <a:pt x="484" y="376"/>
                    <a:pt x="485" y="372"/>
                  </a:cubicBezTo>
                  <a:cubicBezTo>
                    <a:pt x="485" y="372"/>
                    <a:pt x="485" y="372"/>
                    <a:pt x="485" y="372"/>
                  </a:cubicBezTo>
                  <a:cubicBezTo>
                    <a:pt x="483" y="372"/>
                    <a:pt x="482" y="372"/>
                    <a:pt x="480" y="372"/>
                  </a:cubicBezTo>
                  <a:cubicBezTo>
                    <a:pt x="479" y="373"/>
                    <a:pt x="479" y="373"/>
                    <a:pt x="476" y="377"/>
                  </a:cubicBezTo>
                  <a:cubicBezTo>
                    <a:pt x="476" y="377"/>
                    <a:pt x="475" y="377"/>
                    <a:pt x="474" y="377"/>
                  </a:cubicBezTo>
                  <a:cubicBezTo>
                    <a:pt x="474" y="377"/>
                    <a:pt x="474" y="377"/>
                    <a:pt x="474" y="377"/>
                  </a:cubicBezTo>
                  <a:close/>
                  <a:moveTo>
                    <a:pt x="509" y="265"/>
                  </a:moveTo>
                  <a:cubicBezTo>
                    <a:pt x="509" y="265"/>
                    <a:pt x="509" y="265"/>
                    <a:pt x="509" y="265"/>
                  </a:cubicBezTo>
                  <a:cubicBezTo>
                    <a:pt x="508" y="265"/>
                    <a:pt x="508" y="265"/>
                    <a:pt x="508" y="264"/>
                  </a:cubicBezTo>
                  <a:cubicBezTo>
                    <a:pt x="508" y="265"/>
                    <a:pt x="508" y="265"/>
                    <a:pt x="508" y="266"/>
                  </a:cubicBezTo>
                  <a:cubicBezTo>
                    <a:pt x="508" y="266"/>
                    <a:pt x="508" y="266"/>
                    <a:pt x="508" y="266"/>
                  </a:cubicBezTo>
                  <a:cubicBezTo>
                    <a:pt x="509" y="265"/>
                    <a:pt x="509" y="265"/>
                    <a:pt x="509" y="265"/>
                  </a:cubicBezTo>
                  <a:close/>
                  <a:moveTo>
                    <a:pt x="554" y="276"/>
                  </a:moveTo>
                  <a:cubicBezTo>
                    <a:pt x="554" y="276"/>
                    <a:pt x="554" y="276"/>
                    <a:pt x="554" y="276"/>
                  </a:cubicBezTo>
                  <a:cubicBezTo>
                    <a:pt x="553" y="276"/>
                    <a:pt x="553" y="276"/>
                    <a:pt x="553" y="276"/>
                  </a:cubicBezTo>
                  <a:cubicBezTo>
                    <a:pt x="553" y="276"/>
                    <a:pt x="553" y="277"/>
                    <a:pt x="553" y="277"/>
                  </a:cubicBezTo>
                  <a:cubicBezTo>
                    <a:pt x="553" y="277"/>
                    <a:pt x="553" y="277"/>
                    <a:pt x="554" y="277"/>
                  </a:cubicBezTo>
                  <a:cubicBezTo>
                    <a:pt x="554" y="277"/>
                    <a:pt x="554" y="277"/>
                    <a:pt x="554" y="276"/>
                  </a:cubicBezTo>
                  <a:close/>
                  <a:moveTo>
                    <a:pt x="542" y="275"/>
                  </a:moveTo>
                  <a:cubicBezTo>
                    <a:pt x="542" y="275"/>
                    <a:pt x="542" y="275"/>
                    <a:pt x="542" y="275"/>
                  </a:cubicBezTo>
                  <a:cubicBezTo>
                    <a:pt x="541" y="275"/>
                    <a:pt x="541" y="275"/>
                    <a:pt x="540" y="275"/>
                  </a:cubicBezTo>
                  <a:cubicBezTo>
                    <a:pt x="540" y="275"/>
                    <a:pt x="540" y="275"/>
                    <a:pt x="540" y="276"/>
                  </a:cubicBezTo>
                  <a:cubicBezTo>
                    <a:pt x="541" y="276"/>
                    <a:pt x="541" y="276"/>
                    <a:pt x="542" y="276"/>
                  </a:cubicBezTo>
                  <a:cubicBezTo>
                    <a:pt x="542" y="276"/>
                    <a:pt x="542" y="275"/>
                    <a:pt x="542" y="275"/>
                  </a:cubicBezTo>
                  <a:close/>
                  <a:moveTo>
                    <a:pt x="534" y="275"/>
                  </a:moveTo>
                  <a:cubicBezTo>
                    <a:pt x="534" y="275"/>
                    <a:pt x="534" y="275"/>
                    <a:pt x="534" y="275"/>
                  </a:cubicBezTo>
                  <a:cubicBezTo>
                    <a:pt x="533" y="275"/>
                    <a:pt x="533" y="275"/>
                    <a:pt x="533" y="275"/>
                  </a:cubicBezTo>
                  <a:cubicBezTo>
                    <a:pt x="533" y="275"/>
                    <a:pt x="533" y="276"/>
                    <a:pt x="533" y="277"/>
                  </a:cubicBezTo>
                  <a:cubicBezTo>
                    <a:pt x="534" y="278"/>
                    <a:pt x="534" y="278"/>
                    <a:pt x="535" y="278"/>
                  </a:cubicBezTo>
                  <a:cubicBezTo>
                    <a:pt x="535" y="278"/>
                    <a:pt x="535" y="279"/>
                    <a:pt x="535" y="279"/>
                  </a:cubicBezTo>
                  <a:cubicBezTo>
                    <a:pt x="535" y="279"/>
                    <a:pt x="536" y="279"/>
                    <a:pt x="536" y="279"/>
                  </a:cubicBezTo>
                  <a:cubicBezTo>
                    <a:pt x="536" y="276"/>
                    <a:pt x="535" y="277"/>
                    <a:pt x="534" y="275"/>
                  </a:cubicBezTo>
                  <a:close/>
                  <a:moveTo>
                    <a:pt x="554" y="278"/>
                  </a:moveTo>
                  <a:cubicBezTo>
                    <a:pt x="554" y="278"/>
                    <a:pt x="554" y="278"/>
                    <a:pt x="554" y="278"/>
                  </a:cubicBezTo>
                  <a:cubicBezTo>
                    <a:pt x="554" y="278"/>
                    <a:pt x="553" y="278"/>
                    <a:pt x="553" y="278"/>
                  </a:cubicBezTo>
                  <a:cubicBezTo>
                    <a:pt x="553" y="279"/>
                    <a:pt x="553" y="279"/>
                    <a:pt x="553" y="280"/>
                  </a:cubicBezTo>
                  <a:cubicBezTo>
                    <a:pt x="553" y="280"/>
                    <a:pt x="553" y="280"/>
                    <a:pt x="554" y="280"/>
                  </a:cubicBezTo>
                  <a:cubicBezTo>
                    <a:pt x="554" y="280"/>
                    <a:pt x="554" y="279"/>
                    <a:pt x="554" y="278"/>
                  </a:cubicBezTo>
                  <a:close/>
                  <a:moveTo>
                    <a:pt x="539" y="280"/>
                  </a:moveTo>
                  <a:cubicBezTo>
                    <a:pt x="539" y="280"/>
                    <a:pt x="539" y="280"/>
                    <a:pt x="538" y="280"/>
                  </a:cubicBezTo>
                  <a:cubicBezTo>
                    <a:pt x="538" y="280"/>
                    <a:pt x="538" y="280"/>
                    <a:pt x="538" y="280"/>
                  </a:cubicBezTo>
                  <a:cubicBezTo>
                    <a:pt x="539" y="280"/>
                    <a:pt x="539" y="280"/>
                    <a:pt x="539" y="280"/>
                  </a:cubicBezTo>
                  <a:cubicBezTo>
                    <a:pt x="539" y="280"/>
                    <a:pt x="539" y="280"/>
                    <a:pt x="539" y="280"/>
                  </a:cubicBezTo>
                  <a:close/>
                  <a:moveTo>
                    <a:pt x="466" y="268"/>
                  </a:moveTo>
                  <a:cubicBezTo>
                    <a:pt x="466" y="268"/>
                    <a:pt x="466" y="268"/>
                    <a:pt x="466" y="268"/>
                  </a:cubicBezTo>
                  <a:cubicBezTo>
                    <a:pt x="465" y="269"/>
                    <a:pt x="465" y="269"/>
                    <a:pt x="465" y="270"/>
                  </a:cubicBezTo>
                  <a:cubicBezTo>
                    <a:pt x="466" y="270"/>
                    <a:pt x="466" y="270"/>
                    <a:pt x="466" y="270"/>
                  </a:cubicBezTo>
                  <a:cubicBezTo>
                    <a:pt x="466" y="269"/>
                    <a:pt x="466" y="269"/>
                    <a:pt x="466" y="268"/>
                  </a:cubicBezTo>
                  <a:close/>
                  <a:moveTo>
                    <a:pt x="506" y="275"/>
                  </a:moveTo>
                  <a:cubicBezTo>
                    <a:pt x="506" y="275"/>
                    <a:pt x="506" y="275"/>
                    <a:pt x="506" y="275"/>
                  </a:cubicBezTo>
                  <a:cubicBezTo>
                    <a:pt x="506" y="275"/>
                    <a:pt x="505" y="275"/>
                    <a:pt x="505" y="275"/>
                  </a:cubicBezTo>
                  <a:cubicBezTo>
                    <a:pt x="505" y="276"/>
                    <a:pt x="505" y="276"/>
                    <a:pt x="505" y="277"/>
                  </a:cubicBezTo>
                  <a:cubicBezTo>
                    <a:pt x="505" y="277"/>
                    <a:pt x="506" y="277"/>
                    <a:pt x="506" y="277"/>
                  </a:cubicBezTo>
                  <a:cubicBezTo>
                    <a:pt x="506" y="276"/>
                    <a:pt x="506" y="276"/>
                    <a:pt x="506" y="275"/>
                  </a:cubicBezTo>
                  <a:close/>
                  <a:moveTo>
                    <a:pt x="537" y="286"/>
                  </a:moveTo>
                  <a:cubicBezTo>
                    <a:pt x="537" y="286"/>
                    <a:pt x="537" y="286"/>
                    <a:pt x="537" y="286"/>
                  </a:cubicBezTo>
                  <a:cubicBezTo>
                    <a:pt x="536" y="286"/>
                    <a:pt x="536" y="286"/>
                    <a:pt x="536" y="286"/>
                  </a:cubicBezTo>
                  <a:cubicBezTo>
                    <a:pt x="536" y="286"/>
                    <a:pt x="536" y="287"/>
                    <a:pt x="536" y="288"/>
                  </a:cubicBezTo>
                  <a:cubicBezTo>
                    <a:pt x="536" y="288"/>
                    <a:pt x="536" y="288"/>
                    <a:pt x="536" y="288"/>
                  </a:cubicBezTo>
                  <a:cubicBezTo>
                    <a:pt x="536" y="287"/>
                    <a:pt x="536" y="287"/>
                    <a:pt x="537" y="286"/>
                  </a:cubicBezTo>
                  <a:close/>
                  <a:moveTo>
                    <a:pt x="551" y="289"/>
                  </a:moveTo>
                  <a:cubicBezTo>
                    <a:pt x="551" y="289"/>
                    <a:pt x="551" y="289"/>
                    <a:pt x="551" y="289"/>
                  </a:cubicBezTo>
                  <a:cubicBezTo>
                    <a:pt x="550" y="289"/>
                    <a:pt x="548" y="289"/>
                    <a:pt x="547" y="289"/>
                  </a:cubicBezTo>
                  <a:cubicBezTo>
                    <a:pt x="546" y="290"/>
                    <a:pt x="546" y="290"/>
                    <a:pt x="545" y="293"/>
                  </a:cubicBezTo>
                  <a:cubicBezTo>
                    <a:pt x="548" y="295"/>
                    <a:pt x="549" y="295"/>
                    <a:pt x="551" y="295"/>
                  </a:cubicBezTo>
                  <a:cubicBezTo>
                    <a:pt x="552" y="293"/>
                    <a:pt x="552" y="291"/>
                    <a:pt x="552" y="289"/>
                  </a:cubicBezTo>
                  <a:cubicBezTo>
                    <a:pt x="552" y="289"/>
                    <a:pt x="552" y="289"/>
                    <a:pt x="551" y="289"/>
                  </a:cubicBezTo>
                  <a:close/>
                  <a:moveTo>
                    <a:pt x="540" y="289"/>
                  </a:moveTo>
                  <a:cubicBezTo>
                    <a:pt x="540" y="289"/>
                    <a:pt x="540" y="289"/>
                    <a:pt x="540" y="289"/>
                  </a:cubicBezTo>
                  <a:cubicBezTo>
                    <a:pt x="539" y="289"/>
                    <a:pt x="539" y="289"/>
                    <a:pt x="539" y="288"/>
                  </a:cubicBezTo>
                  <a:cubicBezTo>
                    <a:pt x="539" y="289"/>
                    <a:pt x="538" y="290"/>
                    <a:pt x="538" y="291"/>
                  </a:cubicBezTo>
                  <a:cubicBezTo>
                    <a:pt x="539" y="291"/>
                    <a:pt x="540" y="291"/>
                    <a:pt x="541" y="291"/>
                  </a:cubicBezTo>
                  <a:cubicBezTo>
                    <a:pt x="541" y="291"/>
                    <a:pt x="540" y="290"/>
                    <a:pt x="540" y="289"/>
                  </a:cubicBezTo>
                  <a:close/>
                  <a:moveTo>
                    <a:pt x="452" y="276"/>
                  </a:moveTo>
                  <a:cubicBezTo>
                    <a:pt x="452" y="276"/>
                    <a:pt x="452" y="276"/>
                    <a:pt x="452" y="276"/>
                  </a:cubicBezTo>
                  <a:cubicBezTo>
                    <a:pt x="451" y="276"/>
                    <a:pt x="451" y="276"/>
                    <a:pt x="451" y="276"/>
                  </a:cubicBezTo>
                  <a:cubicBezTo>
                    <a:pt x="451" y="276"/>
                    <a:pt x="451" y="277"/>
                    <a:pt x="451" y="278"/>
                  </a:cubicBezTo>
                  <a:cubicBezTo>
                    <a:pt x="451" y="278"/>
                    <a:pt x="451" y="278"/>
                    <a:pt x="451" y="278"/>
                  </a:cubicBezTo>
                  <a:cubicBezTo>
                    <a:pt x="451" y="277"/>
                    <a:pt x="452" y="276"/>
                    <a:pt x="452" y="276"/>
                  </a:cubicBezTo>
                  <a:close/>
                  <a:moveTo>
                    <a:pt x="558" y="294"/>
                  </a:moveTo>
                  <a:cubicBezTo>
                    <a:pt x="558" y="294"/>
                    <a:pt x="558" y="294"/>
                    <a:pt x="558" y="294"/>
                  </a:cubicBezTo>
                  <a:cubicBezTo>
                    <a:pt x="558" y="294"/>
                    <a:pt x="558" y="293"/>
                    <a:pt x="558" y="293"/>
                  </a:cubicBezTo>
                  <a:cubicBezTo>
                    <a:pt x="558" y="294"/>
                    <a:pt x="558" y="294"/>
                    <a:pt x="557" y="295"/>
                  </a:cubicBezTo>
                  <a:cubicBezTo>
                    <a:pt x="558" y="295"/>
                    <a:pt x="558" y="295"/>
                    <a:pt x="558" y="295"/>
                  </a:cubicBezTo>
                  <a:cubicBezTo>
                    <a:pt x="558" y="294"/>
                    <a:pt x="558" y="294"/>
                    <a:pt x="558" y="294"/>
                  </a:cubicBezTo>
                  <a:close/>
                  <a:moveTo>
                    <a:pt x="544" y="291"/>
                  </a:moveTo>
                  <a:cubicBezTo>
                    <a:pt x="544" y="291"/>
                    <a:pt x="544" y="291"/>
                    <a:pt x="544" y="291"/>
                  </a:cubicBezTo>
                  <a:cubicBezTo>
                    <a:pt x="543" y="291"/>
                    <a:pt x="543" y="291"/>
                    <a:pt x="543" y="291"/>
                  </a:cubicBezTo>
                  <a:cubicBezTo>
                    <a:pt x="543" y="292"/>
                    <a:pt x="543" y="292"/>
                    <a:pt x="543" y="293"/>
                  </a:cubicBezTo>
                  <a:cubicBezTo>
                    <a:pt x="543" y="293"/>
                    <a:pt x="543" y="293"/>
                    <a:pt x="543" y="293"/>
                  </a:cubicBezTo>
                  <a:cubicBezTo>
                    <a:pt x="543" y="292"/>
                    <a:pt x="543" y="292"/>
                    <a:pt x="544" y="291"/>
                  </a:cubicBezTo>
                  <a:close/>
                  <a:moveTo>
                    <a:pt x="503" y="285"/>
                  </a:moveTo>
                  <a:cubicBezTo>
                    <a:pt x="503" y="285"/>
                    <a:pt x="503" y="285"/>
                    <a:pt x="503" y="285"/>
                  </a:cubicBezTo>
                  <a:cubicBezTo>
                    <a:pt x="503" y="285"/>
                    <a:pt x="502" y="285"/>
                    <a:pt x="502" y="285"/>
                  </a:cubicBezTo>
                  <a:cubicBezTo>
                    <a:pt x="502" y="285"/>
                    <a:pt x="502" y="286"/>
                    <a:pt x="502" y="286"/>
                  </a:cubicBezTo>
                  <a:cubicBezTo>
                    <a:pt x="502" y="286"/>
                    <a:pt x="503" y="286"/>
                    <a:pt x="503" y="286"/>
                  </a:cubicBezTo>
                  <a:cubicBezTo>
                    <a:pt x="503" y="286"/>
                    <a:pt x="503" y="286"/>
                    <a:pt x="503" y="285"/>
                  </a:cubicBezTo>
                  <a:close/>
                  <a:moveTo>
                    <a:pt x="562" y="296"/>
                  </a:moveTo>
                  <a:cubicBezTo>
                    <a:pt x="562" y="296"/>
                    <a:pt x="562" y="296"/>
                    <a:pt x="562" y="296"/>
                  </a:cubicBezTo>
                  <a:cubicBezTo>
                    <a:pt x="562" y="296"/>
                    <a:pt x="561" y="296"/>
                    <a:pt x="561" y="296"/>
                  </a:cubicBezTo>
                  <a:cubicBezTo>
                    <a:pt x="561" y="296"/>
                    <a:pt x="561" y="297"/>
                    <a:pt x="561" y="298"/>
                  </a:cubicBezTo>
                  <a:cubicBezTo>
                    <a:pt x="561" y="298"/>
                    <a:pt x="561" y="298"/>
                    <a:pt x="562" y="296"/>
                  </a:cubicBezTo>
                  <a:close/>
                  <a:moveTo>
                    <a:pt x="499" y="287"/>
                  </a:moveTo>
                  <a:cubicBezTo>
                    <a:pt x="499" y="287"/>
                    <a:pt x="499" y="287"/>
                    <a:pt x="499" y="287"/>
                  </a:cubicBezTo>
                  <a:cubicBezTo>
                    <a:pt x="499" y="287"/>
                    <a:pt x="499" y="286"/>
                    <a:pt x="498" y="286"/>
                  </a:cubicBezTo>
                  <a:cubicBezTo>
                    <a:pt x="498" y="287"/>
                    <a:pt x="498" y="287"/>
                    <a:pt x="498" y="287"/>
                  </a:cubicBezTo>
                  <a:cubicBezTo>
                    <a:pt x="498" y="287"/>
                    <a:pt x="499" y="287"/>
                    <a:pt x="499" y="287"/>
                  </a:cubicBezTo>
                  <a:cubicBezTo>
                    <a:pt x="499" y="287"/>
                    <a:pt x="499" y="287"/>
                    <a:pt x="499" y="287"/>
                  </a:cubicBezTo>
                  <a:close/>
                  <a:moveTo>
                    <a:pt x="480" y="286"/>
                  </a:moveTo>
                  <a:cubicBezTo>
                    <a:pt x="479" y="286"/>
                    <a:pt x="479" y="286"/>
                    <a:pt x="479" y="286"/>
                  </a:cubicBezTo>
                  <a:cubicBezTo>
                    <a:pt x="479" y="287"/>
                    <a:pt x="479" y="288"/>
                    <a:pt x="479" y="289"/>
                  </a:cubicBezTo>
                  <a:cubicBezTo>
                    <a:pt x="479" y="289"/>
                    <a:pt x="479" y="289"/>
                    <a:pt x="479" y="289"/>
                  </a:cubicBezTo>
                  <a:cubicBezTo>
                    <a:pt x="479" y="288"/>
                    <a:pt x="480" y="287"/>
                    <a:pt x="480" y="286"/>
                  </a:cubicBezTo>
                  <a:close/>
                  <a:moveTo>
                    <a:pt x="539" y="296"/>
                  </a:moveTo>
                  <a:cubicBezTo>
                    <a:pt x="539" y="296"/>
                    <a:pt x="539" y="296"/>
                    <a:pt x="539" y="296"/>
                  </a:cubicBezTo>
                  <a:cubicBezTo>
                    <a:pt x="539" y="296"/>
                    <a:pt x="538" y="296"/>
                    <a:pt x="538" y="296"/>
                  </a:cubicBezTo>
                  <a:cubicBezTo>
                    <a:pt x="538" y="297"/>
                    <a:pt x="538" y="297"/>
                    <a:pt x="538" y="297"/>
                  </a:cubicBezTo>
                  <a:cubicBezTo>
                    <a:pt x="538" y="297"/>
                    <a:pt x="539" y="297"/>
                    <a:pt x="539" y="297"/>
                  </a:cubicBezTo>
                  <a:cubicBezTo>
                    <a:pt x="539" y="297"/>
                    <a:pt x="539" y="297"/>
                    <a:pt x="539" y="296"/>
                  </a:cubicBezTo>
                  <a:close/>
                  <a:moveTo>
                    <a:pt x="546" y="298"/>
                  </a:moveTo>
                  <a:cubicBezTo>
                    <a:pt x="546" y="298"/>
                    <a:pt x="546" y="298"/>
                    <a:pt x="546" y="298"/>
                  </a:cubicBezTo>
                  <a:cubicBezTo>
                    <a:pt x="545" y="298"/>
                    <a:pt x="545" y="298"/>
                    <a:pt x="545" y="298"/>
                  </a:cubicBezTo>
                  <a:cubicBezTo>
                    <a:pt x="545" y="298"/>
                    <a:pt x="545" y="299"/>
                    <a:pt x="545" y="299"/>
                  </a:cubicBezTo>
                  <a:cubicBezTo>
                    <a:pt x="545" y="299"/>
                    <a:pt x="545" y="299"/>
                    <a:pt x="545" y="299"/>
                  </a:cubicBezTo>
                  <a:cubicBezTo>
                    <a:pt x="545" y="299"/>
                    <a:pt x="545" y="298"/>
                    <a:pt x="546" y="298"/>
                  </a:cubicBezTo>
                  <a:close/>
                  <a:moveTo>
                    <a:pt x="558" y="301"/>
                  </a:moveTo>
                  <a:cubicBezTo>
                    <a:pt x="558" y="301"/>
                    <a:pt x="558" y="301"/>
                    <a:pt x="558" y="301"/>
                  </a:cubicBezTo>
                  <a:cubicBezTo>
                    <a:pt x="557" y="301"/>
                    <a:pt x="557" y="301"/>
                    <a:pt x="556" y="301"/>
                  </a:cubicBezTo>
                  <a:cubicBezTo>
                    <a:pt x="556" y="301"/>
                    <a:pt x="556" y="301"/>
                    <a:pt x="556" y="302"/>
                  </a:cubicBezTo>
                  <a:cubicBezTo>
                    <a:pt x="557" y="302"/>
                    <a:pt x="557" y="302"/>
                    <a:pt x="558" y="302"/>
                  </a:cubicBezTo>
                  <a:cubicBezTo>
                    <a:pt x="558" y="302"/>
                    <a:pt x="558" y="301"/>
                    <a:pt x="558" y="301"/>
                  </a:cubicBezTo>
                  <a:close/>
                  <a:moveTo>
                    <a:pt x="523" y="297"/>
                  </a:moveTo>
                  <a:cubicBezTo>
                    <a:pt x="523" y="297"/>
                    <a:pt x="523" y="297"/>
                    <a:pt x="523" y="297"/>
                  </a:cubicBezTo>
                  <a:cubicBezTo>
                    <a:pt x="522" y="298"/>
                    <a:pt x="522" y="298"/>
                    <a:pt x="522" y="298"/>
                  </a:cubicBezTo>
                  <a:cubicBezTo>
                    <a:pt x="521" y="299"/>
                    <a:pt x="521" y="300"/>
                    <a:pt x="521" y="300"/>
                  </a:cubicBezTo>
                  <a:cubicBezTo>
                    <a:pt x="521" y="300"/>
                    <a:pt x="522" y="300"/>
                    <a:pt x="522" y="301"/>
                  </a:cubicBezTo>
                  <a:cubicBezTo>
                    <a:pt x="522" y="299"/>
                    <a:pt x="523" y="298"/>
                    <a:pt x="523" y="297"/>
                  </a:cubicBezTo>
                  <a:close/>
                  <a:moveTo>
                    <a:pt x="560" y="304"/>
                  </a:moveTo>
                  <a:cubicBezTo>
                    <a:pt x="560" y="304"/>
                    <a:pt x="560" y="304"/>
                    <a:pt x="560" y="304"/>
                  </a:cubicBezTo>
                  <a:cubicBezTo>
                    <a:pt x="559" y="304"/>
                    <a:pt x="559" y="304"/>
                    <a:pt x="558" y="304"/>
                  </a:cubicBezTo>
                  <a:cubicBezTo>
                    <a:pt x="558" y="304"/>
                    <a:pt x="558" y="304"/>
                    <a:pt x="558" y="304"/>
                  </a:cubicBezTo>
                  <a:cubicBezTo>
                    <a:pt x="559" y="304"/>
                    <a:pt x="559" y="304"/>
                    <a:pt x="560" y="304"/>
                  </a:cubicBezTo>
                  <a:cubicBezTo>
                    <a:pt x="560" y="304"/>
                    <a:pt x="560" y="304"/>
                    <a:pt x="560" y="304"/>
                  </a:cubicBezTo>
                  <a:close/>
                  <a:moveTo>
                    <a:pt x="564" y="306"/>
                  </a:moveTo>
                  <a:cubicBezTo>
                    <a:pt x="564" y="306"/>
                    <a:pt x="564" y="306"/>
                    <a:pt x="564" y="306"/>
                  </a:cubicBezTo>
                  <a:cubicBezTo>
                    <a:pt x="564" y="306"/>
                    <a:pt x="563" y="306"/>
                    <a:pt x="563" y="306"/>
                  </a:cubicBezTo>
                  <a:cubicBezTo>
                    <a:pt x="562" y="307"/>
                    <a:pt x="562" y="307"/>
                    <a:pt x="562" y="308"/>
                  </a:cubicBezTo>
                  <a:cubicBezTo>
                    <a:pt x="562" y="308"/>
                    <a:pt x="563" y="308"/>
                    <a:pt x="564" y="308"/>
                  </a:cubicBezTo>
                  <a:cubicBezTo>
                    <a:pt x="564" y="308"/>
                    <a:pt x="564" y="307"/>
                    <a:pt x="564" y="306"/>
                  </a:cubicBezTo>
                  <a:close/>
                  <a:moveTo>
                    <a:pt x="460" y="291"/>
                  </a:moveTo>
                  <a:cubicBezTo>
                    <a:pt x="460" y="291"/>
                    <a:pt x="460" y="291"/>
                    <a:pt x="460" y="291"/>
                  </a:cubicBezTo>
                  <a:cubicBezTo>
                    <a:pt x="459" y="291"/>
                    <a:pt x="459" y="291"/>
                    <a:pt x="459" y="291"/>
                  </a:cubicBezTo>
                  <a:cubicBezTo>
                    <a:pt x="459" y="293"/>
                    <a:pt x="460" y="294"/>
                    <a:pt x="460" y="296"/>
                  </a:cubicBezTo>
                  <a:cubicBezTo>
                    <a:pt x="461" y="296"/>
                    <a:pt x="461" y="296"/>
                    <a:pt x="462" y="296"/>
                  </a:cubicBezTo>
                  <a:cubicBezTo>
                    <a:pt x="461" y="294"/>
                    <a:pt x="461" y="293"/>
                    <a:pt x="460" y="291"/>
                  </a:cubicBezTo>
                  <a:close/>
                  <a:moveTo>
                    <a:pt x="514" y="304"/>
                  </a:moveTo>
                  <a:cubicBezTo>
                    <a:pt x="514" y="304"/>
                    <a:pt x="514" y="304"/>
                    <a:pt x="514" y="304"/>
                  </a:cubicBezTo>
                  <a:cubicBezTo>
                    <a:pt x="513" y="304"/>
                    <a:pt x="512" y="304"/>
                    <a:pt x="512" y="303"/>
                  </a:cubicBezTo>
                  <a:cubicBezTo>
                    <a:pt x="512" y="304"/>
                    <a:pt x="511" y="305"/>
                    <a:pt x="511" y="306"/>
                  </a:cubicBezTo>
                  <a:cubicBezTo>
                    <a:pt x="512" y="306"/>
                    <a:pt x="513" y="306"/>
                    <a:pt x="513" y="306"/>
                  </a:cubicBezTo>
                  <a:cubicBezTo>
                    <a:pt x="514" y="305"/>
                    <a:pt x="514" y="305"/>
                    <a:pt x="514" y="304"/>
                  </a:cubicBezTo>
                  <a:close/>
                  <a:moveTo>
                    <a:pt x="485" y="301"/>
                  </a:moveTo>
                  <a:cubicBezTo>
                    <a:pt x="485" y="301"/>
                    <a:pt x="485" y="301"/>
                    <a:pt x="485" y="301"/>
                  </a:cubicBezTo>
                  <a:cubicBezTo>
                    <a:pt x="484" y="301"/>
                    <a:pt x="484" y="300"/>
                    <a:pt x="483" y="300"/>
                  </a:cubicBezTo>
                  <a:cubicBezTo>
                    <a:pt x="483" y="301"/>
                    <a:pt x="483" y="302"/>
                    <a:pt x="483" y="302"/>
                  </a:cubicBezTo>
                  <a:cubicBezTo>
                    <a:pt x="484" y="302"/>
                    <a:pt x="484" y="302"/>
                    <a:pt x="485" y="302"/>
                  </a:cubicBezTo>
                  <a:cubicBezTo>
                    <a:pt x="485" y="302"/>
                    <a:pt x="485" y="301"/>
                    <a:pt x="485" y="301"/>
                  </a:cubicBezTo>
                  <a:close/>
                  <a:moveTo>
                    <a:pt x="486" y="302"/>
                  </a:moveTo>
                  <a:cubicBezTo>
                    <a:pt x="486" y="302"/>
                    <a:pt x="486" y="302"/>
                    <a:pt x="486" y="302"/>
                  </a:cubicBezTo>
                  <a:cubicBezTo>
                    <a:pt x="486" y="302"/>
                    <a:pt x="486" y="302"/>
                    <a:pt x="485" y="302"/>
                  </a:cubicBezTo>
                  <a:cubicBezTo>
                    <a:pt x="485" y="302"/>
                    <a:pt x="485" y="303"/>
                    <a:pt x="485" y="303"/>
                  </a:cubicBezTo>
                  <a:cubicBezTo>
                    <a:pt x="486" y="303"/>
                    <a:pt x="486" y="303"/>
                    <a:pt x="486" y="303"/>
                  </a:cubicBezTo>
                  <a:cubicBezTo>
                    <a:pt x="486" y="303"/>
                    <a:pt x="486" y="303"/>
                    <a:pt x="486" y="302"/>
                  </a:cubicBezTo>
                  <a:close/>
                  <a:moveTo>
                    <a:pt x="452" y="298"/>
                  </a:moveTo>
                  <a:cubicBezTo>
                    <a:pt x="452" y="298"/>
                    <a:pt x="452" y="298"/>
                    <a:pt x="452" y="298"/>
                  </a:cubicBezTo>
                  <a:cubicBezTo>
                    <a:pt x="452" y="298"/>
                    <a:pt x="452" y="298"/>
                    <a:pt x="452" y="299"/>
                  </a:cubicBezTo>
                  <a:cubicBezTo>
                    <a:pt x="452" y="299"/>
                    <a:pt x="452" y="299"/>
                    <a:pt x="452" y="299"/>
                  </a:cubicBezTo>
                  <a:cubicBezTo>
                    <a:pt x="452" y="299"/>
                    <a:pt x="452" y="298"/>
                    <a:pt x="452" y="298"/>
                  </a:cubicBezTo>
                  <a:close/>
                  <a:moveTo>
                    <a:pt x="474" y="303"/>
                  </a:moveTo>
                  <a:cubicBezTo>
                    <a:pt x="474" y="303"/>
                    <a:pt x="474" y="303"/>
                    <a:pt x="474" y="303"/>
                  </a:cubicBezTo>
                  <a:cubicBezTo>
                    <a:pt x="474" y="303"/>
                    <a:pt x="473" y="303"/>
                    <a:pt x="473" y="303"/>
                  </a:cubicBezTo>
                  <a:cubicBezTo>
                    <a:pt x="473" y="303"/>
                    <a:pt x="473" y="304"/>
                    <a:pt x="473" y="304"/>
                  </a:cubicBezTo>
                  <a:cubicBezTo>
                    <a:pt x="473" y="304"/>
                    <a:pt x="474" y="304"/>
                    <a:pt x="474" y="304"/>
                  </a:cubicBezTo>
                  <a:cubicBezTo>
                    <a:pt x="474" y="304"/>
                    <a:pt x="474" y="303"/>
                    <a:pt x="474" y="303"/>
                  </a:cubicBezTo>
                  <a:close/>
                  <a:moveTo>
                    <a:pt x="517" y="312"/>
                  </a:moveTo>
                  <a:cubicBezTo>
                    <a:pt x="517" y="312"/>
                    <a:pt x="517" y="312"/>
                    <a:pt x="517" y="312"/>
                  </a:cubicBezTo>
                  <a:cubicBezTo>
                    <a:pt x="517" y="312"/>
                    <a:pt x="516" y="313"/>
                    <a:pt x="516" y="313"/>
                  </a:cubicBezTo>
                  <a:cubicBezTo>
                    <a:pt x="515" y="315"/>
                    <a:pt x="515" y="315"/>
                    <a:pt x="516" y="318"/>
                  </a:cubicBezTo>
                  <a:cubicBezTo>
                    <a:pt x="516" y="318"/>
                    <a:pt x="517" y="319"/>
                    <a:pt x="517" y="319"/>
                  </a:cubicBezTo>
                  <a:cubicBezTo>
                    <a:pt x="517" y="317"/>
                    <a:pt x="517" y="315"/>
                    <a:pt x="517" y="312"/>
                  </a:cubicBezTo>
                  <a:close/>
                  <a:moveTo>
                    <a:pt x="527" y="317"/>
                  </a:moveTo>
                  <a:cubicBezTo>
                    <a:pt x="527" y="317"/>
                    <a:pt x="527" y="317"/>
                    <a:pt x="527" y="317"/>
                  </a:cubicBezTo>
                  <a:cubicBezTo>
                    <a:pt x="526" y="317"/>
                    <a:pt x="525" y="317"/>
                    <a:pt x="523" y="317"/>
                  </a:cubicBezTo>
                  <a:cubicBezTo>
                    <a:pt x="522" y="318"/>
                    <a:pt x="522" y="319"/>
                    <a:pt x="520" y="319"/>
                  </a:cubicBezTo>
                  <a:cubicBezTo>
                    <a:pt x="520" y="320"/>
                    <a:pt x="520" y="321"/>
                    <a:pt x="520" y="322"/>
                  </a:cubicBezTo>
                  <a:cubicBezTo>
                    <a:pt x="519" y="322"/>
                    <a:pt x="518" y="323"/>
                    <a:pt x="517" y="323"/>
                  </a:cubicBezTo>
                  <a:cubicBezTo>
                    <a:pt x="516" y="322"/>
                    <a:pt x="515" y="322"/>
                    <a:pt x="514" y="321"/>
                  </a:cubicBezTo>
                  <a:cubicBezTo>
                    <a:pt x="514" y="322"/>
                    <a:pt x="514" y="323"/>
                    <a:pt x="514" y="324"/>
                  </a:cubicBezTo>
                  <a:cubicBezTo>
                    <a:pt x="514" y="324"/>
                    <a:pt x="513" y="324"/>
                    <a:pt x="513" y="323"/>
                  </a:cubicBezTo>
                  <a:cubicBezTo>
                    <a:pt x="513" y="324"/>
                    <a:pt x="513" y="325"/>
                    <a:pt x="513" y="326"/>
                  </a:cubicBezTo>
                  <a:cubicBezTo>
                    <a:pt x="513" y="326"/>
                    <a:pt x="514" y="327"/>
                    <a:pt x="514" y="327"/>
                  </a:cubicBezTo>
                  <a:cubicBezTo>
                    <a:pt x="513" y="328"/>
                    <a:pt x="513" y="329"/>
                    <a:pt x="513" y="331"/>
                  </a:cubicBezTo>
                  <a:cubicBezTo>
                    <a:pt x="515" y="331"/>
                    <a:pt x="515" y="331"/>
                    <a:pt x="516" y="331"/>
                  </a:cubicBezTo>
                  <a:cubicBezTo>
                    <a:pt x="517" y="329"/>
                    <a:pt x="517" y="327"/>
                    <a:pt x="518" y="325"/>
                  </a:cubicBezTo>
                  <a:cubicBezTo>
                    <a:pt x="519" y="325"/>
                    <a:pt x="520" y="325"/>
                    <a:pt x="520" y="325"/>
                  </a:cubicBezTo>
                  <a:cubicBezTo>
                    <a:pt x="520" y="325"/>
                    <a:pt x="520" y="325"/>
                    <a:pt x="521" y="324"/>
                  </a:cubicBezTo>
                  <a:cubicBezTo>
                    <a:pt x="528" y="329"/>
                    <a:pt x="528" y="322"/>
                    <a:pt x="527" y="317"/>
                  </a:cubicBezTo>
                  <a:close/>
                  <a:moveTo>
                    <a:pt x="512" y="314"/>
                  </a:moveTo>
                  <a:cubicBezTo>
                    <a:pt x="512" y="314"/>
                    <a:pt x="512" y="314"/>
                    <a:pt x="512" y="314"/>
                  </a:cubicBezTo>
                  <a:cubicBezTo>
                    <a:pt x="511" y="314"/>
                    <a:pt x="511" y="314"/>
                    <a:pt x="511" y="314"/>
                  </a:cubicBezTo>
                  <a:cubicBezTo>
                    <a:pt x="510" y="315"/>
                    <a:pt x="510" y="315"/>
                    <a:pt x="510" y="316"/>
                  </a:cubicBezTo>
                  <a:cubicBezTo>
                    <a:pt x="511" y="316"/>
                    <a:pt x="511" y="316"/>
                    <a:pt x="512" y="316"/>
                  </a:cubicBezTo>
                  <a:cubicBezTo>
                    <a:pt x="512" y="315"/>
                    <a:pt x="512" y="315"/>
                    <a:pt x="512" y="314"/>
                  </a:cubicBezTo>
                  <a:close/>
                  <a:moveTo>
                    <a:pt x="508" y="315"/>
                  </a:moveTo>
                  <a:cubicBezTo>
                    <a:pt x="508" y="315"/>
                    <a:pt x="508" y="315"/>
                    <a:pt x="508" y="315"/>
                  </a:cubicBezTo>
                  <a:cubicBezTo>
                    <a:pt x="507" y="315"/>
                    <a:pt x="506" y="315"/>
                    <a:pt x="506" y="315"/>
                  </a:cubicBezTo>
                  <a:cubicBezTo>
                    <a:pt x="505" y="316"/>
                    <a:pt x="505" y="317"/>
                    <a:pt x="505" y="317"/>
                  </a:cubicBezTo>
                  <a:cubicBezTo>
                    <a:pt x="506" y="318"/>
                    <a:pt x="507" y="318"/>
                    <a:pt x="507" y="318"/>
                  </a:cubicBezTo>
                  <a:cubicBezTo>
                    <a:pt x="508" y="317"/>
                    <a:pt x="508" y="316"/>
                    <a:pt x="508" y="315"/>
                  </a:cubicBezTo>
                  <a:close/>
                  <a:moveTo>
                    <a:pt x="535" y="323"/>
                  </a:moveTo>
                  <a:cubicBezTo>
                    <a:pt x="535" y="323"/>
                    <a:pt x="535" y="323"/>
                    <a:pt x="535" y="323"/>
                  </a:cubicBezTo>
                  <a:cubicBezTo>
                    <a:pt x="536" y="323"/>
                    <a:pt x="536" y="324"/>
                    <a:pt x="536" y="324"/>
                  </a:cubicBezTo>
                  <a:cubicBezTo>
                    <a:pt x="536" y="324"/>
                    <a:pt x="536" y="323"/>
                    <a:pt x="535" y="323"/>
                  </a:cubicBezTo>
                  <a:close/>
                  <a:moveTo>
                    <a:pt x="530" y="322"/>
                  </a:moveTo>
                  <a:cubicBezTo>
                    <a:pt x="530" y="322"/>
                    <a:pt x="530" y="322"/>
                    <a:pt x="530" y="322"/>
                  </a:cubicBezTo>
                  <a:cubicBezTo>
                    <a:pt x="530" y="322"/>
                    <a:pt x="529" y="322"/>
                    <a:pt x="529" y="322"/>
                  </a:cubicBezTo>
                  <a:cubicBezTo>
                    <a:pt x="529" y="323"/>
                    <a:pt x="529" y="323"/>
                    <a:pt x="530" y="324"/>
                  </a:cubicBezTo>
                  <a:cubicBezTo>
                    <a:pt x="530" y="323"/>
                    <a:pt x="530" y="323"/>
                    <a:pt x="530" y="322"/>
                  </a:cubicBezTo>
                  <a:close/>
                  <a:moveTo>
                    <a:pt x="472" y="313"/>
                  </a:moveTo>
                  <a:cubicBezTo>
                    <a:pt x="472" y="313"/>
                    <a:pt x="472" y="313"/>
                    <a:pt x="472" y="313"/>
                  </a:cubicBezTo>
                  <a:cubicBezTo>
                    <a:pt x="472" y="313"/>
                    <a:pt x="471" y="313"/>
                    <a:pt x="470" y="313"/>
                  </a:cubicBezTo>
                  <a:cubicBezTo>
                    <a:pt x="470" y="316"/>
                    <a:pt x="470" y="316"/>
                    <a:pt x="474" y="317"/>
                  </a:cubicBezTo>
                  <a:cubicBezTo>
                    <a:pt x="474" y="316"/>
                    <a:pt x="474" y="315"/>
                    <a:pt x="474" y="314"/>
                  </a:cubicBezTo>
                  <a:cubicBezTo>
                    <a:pt x="473" y="314"/>
                    <a:pt x="473" y="313"/>
                    <a:pt x="472" y="313"/>
                  </a:cubicBezTo>
                  <a:close/>
                  <a:moveTo>
                    <a:pt x="510" y="320"/>
                  </a:moveTo>
                  <a:cubicBezTo>
                    <a:pt x="510" y="320"/>
                    <a:pt x="510" y="320"/>
                    <a:pt x="510" y="320"/>
                  </a:cubicBezTo>
                  <a:cubicBezTo>
                    <a:pt x="508" y="319"/>
                    <a:pt x="506" y="319"/>
                    <a:pt x="504" y="319"/>
                  </a:cubicBezTo>
                  <a:cubicBezTo>
                    <a:pt x="504" y="322"/>
                    <a:pt x="503" y="323"/>
                    <a:pt x="505" y="326"/>
                  </a:cubicBezTo>
                  <a:cubicBezTo>
                    <a:pt x="506" y="326"/>
                    <a:pt x="508" y="327"/>
                    <a:pt x="510" y="325"/>
                  </a:cubicBezTo>
                  <a:cubicBezTo>
                    <a:pt x="510" y="323"/>
                    <a:pt x="511" y="322"/>
                    <a:pt x="510" y="320"/>
                  </a:cubicBezTo>
                  <a:close/>
                  <a:moveTo>
                    <a:pt x="479" y="315"/>
                  </a:moveTo>
                  <a:cubicBezTo>
                    <a:pt x="479" y="315"/>
                    <a:pt x="479" y="315"/>
                    <a:pt x="479" y="315"/>
                  </a:cubicBezTo>
                  <a:cubicBezTo>
                    <a:pt x="478" y="315"/>
                    <a:pt x="478" y="315"/>
                    <a:pt x="478" y="315"/>
                  </a:cubicBezTo>
                  <a:cubicBezTo>
                    <a:pt x="478" y="315"/>
                    <a:pt x="478" y="315"/>
                    <a:pt x="478" y="316"/>
                  </a:cubicBezTo>
                  <a:cubicBezTo>
                    <a:pt x="478" y="316"/>
                    <a:pt x="478" y="316"/>
                    <a:pt x="478" y="316"/>
                  </a:cubicBezTo>
                  <a:cubicBezTo>
                    <a:pt x="479" y="315"/>
                    <a:pt x="479" y="315"/>
                    <a:pt x="479" y="315"/>
                  </a:cubicBezTo>
                  <a:close/>
                  <a:moveTo>
                    <a:pt x="468" y="314"/>
                  </a:moveTo>
                  <a:cubicBezTo>
                    <a:pt x="468" y="314"/>
                    <a:pt x="468" y="314"/>
                    <a:pt x="468" y="314"/>
                  </a:cubicBezTo>
                  <a:cubicBezTo>
                    <a:pt x="467" y="313"/>
                    <a:pt x="467" y="313"/>
                    <a:pt x="467" y="313"/>
                  </a:cubicBezTo>
                  <a:cubicBezTo>
                    <a:pt x="467" y="314"/>
                    <a:pt x="467" y="314"/>
                    <a:pt x="466" y="314"/>
                  </a:cubicBezTo>
                  <a:cubicBezTo>
                    <a:pt x="467" y="314"/>
                    <a:pt x="467" y="314"/>
                    <a:pt x="468" y="314"/>
                  </a:cubicBezTo>
                  <a:cubicBezTo>
                    <a:pt x="468" y="314"/>
                    <a:pt x="468" y="314"/>
                    <a:pt x="468" y="314"/>
                  </a:cubicBezTo>
                  <a:close/>
                  <a:moveTo>
                    <a:pt x="410" y="305"/>
                  </a:moveTo>
                  <a:cubicBezTo>
                    <a:pt x="410" y="305"/>
                    <a:pt x="410" y="305"/>
                    <a:pt x="410" y="305"/>
                  </a:cubicBezTo>
                  <a:cubicBezTo>
                    <a:pt x="408" y="305"/>
                    <a:pt x="407" y="304"/>
                    <a:pt x="405" y="304"/>
                  </a:cubicBezTo>
                  <a:cubicBezTo>
                    <a:pt x="404" y="309"/>
                    <a:pt x="406" y="311"/>
                    <a:pt x="411" y="311"/>
                  </a:cubicBezTo>
                  <a:cubicBezTo>
                    <a:pt x="411" y="309"/>
                    <a:pt x="412" y="306"/>
                    <a:pt x="410" y="305"/>
                  </a:cubicBezTo>
                  <a:close/>
                  <a:moveTo>
                    <a:pt x="521" y="327"/>
                  </a:moveTo>
                  <a:cubicBezTo>
                    <a:pt x="521" y="327"/>
                    <a:pt x="521" y="327"/>
                    <a:pt x="521" y="327"/>
                  </a:cubicBezTo>
                  <a:cubicBezTo>
                    <a:pt x="520" y="327"/>
                    <a:pt x="520" y="327"/>
                    <a:pt x="519" y="326"/>
                  </a:cubicBezTo>
                  <a:cubicBezTo>
                    <a:pt x="520" y="328"/>
                    <a:pt x="520" y="329"/>
                    <a:pt x="520" y="330"/>
                  </a:cubicBezTo>
                  <a:cubicBezTo>
                    <a:pt x="520" y="329"/>
                    <a:pt x="521" y="328"/>
                    <a:pt x="521" y="327"/>
                  </a:cubicBezTo>
                  <a:close/>
                  <a:moveTo>
                    <a:pt x="526" y="329"/>
                  </a:moveTo>
                  <a:cubicBezTo>
                    <a:pt x="526" y="329"/>
                    <a:pt x="526" y="329"/>
                    <a:pt x="526" y="329"/>
                  </a:cubicBezTo>
                  <a:cubicBezTo>
                    <a:pt x="525" y="329"/>
                    <a:pt x="525" y="329"/>
                    <a:pt x="524" y="329"/>
                  </a:cubicBezTo>
                  <a:cubicBezTo>
                    <a:pt x="524" y="329"/>
                    <a:pt x="524" y="330"/>
                    <a:pt x="524" y="330"/>
                  </a:cubicBezTo>
                  <a:cubicBezTo>
                    <a:pt x="525" y="330"/>
                    <a:pt x="525" y="330"/>
                    <a:pt x="525" y="330"/>
                  </a:cubicBezTo>
                  <a:cubicBezTo>
                    <a:pt x="526" y="330"/>
                    <a:pt x="526" y="329"/>
                    <a:pt x="526" y="329"/>
                  </a:cubicBezTo>
                  <a:close/>
                  <a:moveTo>
                    <a:pt x="537" y="332"/>
                  </a:moveTo>
                  <a:cubicBezTo>
                    <a:pt x="537" y="332"/>
                    <a:pt x="537" y="332"/>
                    <a:pt x="537" y="332"/>
                  </a:cubicBezTo>
                  <a:cubicBezTo>
                    <a:pt x="536" y="331"/>
                    <a:pt x="535" y="331"/>
                    <a:pt x="534" y="331"/>
                  </a:cubicBezTo>
                  <a:cubicBezTo>
                    <a:pt x="534" y="332"/>
                    <a:pt x="534" y="333"/>
                    <a:pt x="534" y="334"/>
                  </a:cubicBezTo>
                  <a:cubicBezTo>
                    <a:pt x="535" y="334"/>
                    <a:pt x="535" y="334"/>
                    <a:pt x="536" y="333"/>
                  </a:cubicBezTo>
                  <a:cubicBezTo>
                    <a:pt x="536" y="333"/>
                    <a:pt x="537" y="332"/>
                    <a:pt x="537" y="332"/>
                  </a:cubicBezTo>
                  <a:close/>
                  <a:moveTo>
                    <a:pt x="559" y="338"/>
                  </a:moveTo>
                  <a:cubicBezTo>
                    <a:pt x="559" y="338"/>
                    <a:pt x="559" y="338"/>
                    <a:pt x="559" y="338"/>
                  </a:cubicBezTo>
                  <a:cubicBezTo>
                    <a:pt x="559" y="338"/>
                    <a:pt x="559" y="338"/>
                    <a:pt x="558" y="338"/>
                  </a:cubicBezTo>
                  <a:cubicBezTo>
                    <a:pt x="558" y="338"/>
                    <a:pt x="558" y="339"/>
                    <a:pt x="558" y="339"/>
                  </a:cubicBezTo>
                  <a:cubicBezTo>
                    <a:pt x="558" y="339"/>
                    <a:pt x="559" y="339"/>
                    <a:pt x="559" y="339"/>
                  </a:cubicBezTo>
                  <a:cubicBezTo>
                    <a:pt x="559" y="339"/>
                    <a:pt x="559" y="338"/>
                    <a:pt x="559" y="338"/>
                  </a:cubicBezTo>
                  <a:close/>
                  <a:moveTo>
                    <a:pt x="558" y="340"/>
                  </a:moveTo>
                  <a:cubicBezTo>
                    <a:pt x="558" y="340"/>
                    <a:pt x="558" y="340"/>
                    <a:pt x="558" y="341"/>
                  </a:cubicBezTo>
                  <a:cubicBezTo>
                    <a:pt x="558" y="341"/>
                    <a:pt x="559" y="341"/>
                    <a:pt x="559" y="341"/>
                  </a:cubicBezTo>
                  <a:cubicBezTo>
                    <a:pt x="559" y="342"/>
                    <a:pt x="559" y="343"/>
                    <a:pt x="559" y="344"/>
                  </a:cubicBezTo>
                  <a:cubicBezTo>
                    <a:pt x="558" y="344"/>
                    <a:pt x="558" y="344"/>
                    <a:pt x="557" y="344"/>
                  </a:cubicBezTo>
                  <a:cubicBezTo>
                    <a:pt x="557" y="345"/>
                    <a:pt x="557" y="346"/>
                    <a:pt x="558" y="347"/>
                  </a:cubicBezTo>
                  <a:cubicBezTo>
                    <a:pt x="558" y="349"/>
                    <a:pt x="559" y="350"/>
                    <a:pt x="560" y="351"/>
                  </a:cubicBezTo>
                  <a:cubicBezTo>
                    <a:pt x="561" y="351"/>
                    <a:pt x="561" y="351"/>
                    <a:pt x="562" y="351"/>
                  </a:cubicBezTo>
                  <a:cubicBezTo>
                    <a:pt x="562" y="349"/>
                    <a:pt x="563" y="348"/>
                    <a:pt x="563" y="346"/>
                  </a:cubicBezTo>
                  <a:cubicBezTo>
                    <a:pt x="564" y="346"/>
                    <a:pt x="564" y="347"/>
                    <a:pt x="564" y="347"/>
                  </a:cubicBezTo>
                  <a:cubicBezTo>
                    <a:pt x="565" y="344"/>
                    <a:pt x="565" y="344"/>
                    <a:pt x="564" y="343"/>
                  </a:cubicBezTo>
                  <a:cubicBezTo>
                    <a:pt x="564" y="342"/>
                    <a:pt x="564" y="342"/>
                    <a:pt x="563" y="342"/>
                  </a:cubicBezTo>
                  <a:cubicBezTo>
                    <a:pt x="563" y="342"/>
                    <a:pt x="563" y="341"/>
                    <a:pt x="563" y="341"/>
                  </a:cubicBezTo>
                  <a:cubicBezTo>
                    <a:pt x="564" y="341"/>
                    <a:pt x="565" y="341"/>
                    <a:pt x="565" y="341"/>
                  </a:cubicBezTo>
                  <a:cubicBezTo>
                    <a:pt x="565" y="340"/>
                    <a:pt x="565" y="340"/>
                    <a:pt x="562" y="339"/>
                  </a:cubicBezTo>
                  <a:cubicBezTo>
                    <a:pt x="562" y="338"/>
                    <a:pt x="563" y="337"/>
                    <a:pt x="563" y="336"/>
                  </a:cubicBezTo>
                  <a:cubicBezTo>
                    <a:pt x="563" y="336"/>
                    <a:pt x="564" y="336"/>
                    <a:pt x="564" y="336"/>
                  </a:cubicBezTo>
                  <a:cubicBezTo>
                    <a:pt x="564" y="329"/>
                    <a:pt x="561" y="323"/>
                    <a:pt x="562" y="317"/>
                  </a:cubicBezTo>
                  <a:cubicBezTo>
                    <a:pt x="561" y="317"/>
                    <a:pt x="561" y="317"/>
                    <a:pt x="561" y="317"/>
                  </a:cubicBezTo>
                  <a:cubicBezTo>
                    <a:pt x="560" y="321"/>
                    <a:pt x="561" y="323"/>
                    <a:pt x="561" y="326"/>
                  </a:cubicBezTo>
                  <a:cubicBezTo>
                    <a:pt x="560" y="326"/>
                    <a:pt x="560" y="326"/>
                    <a:pt x="560" y="326"/>
                  </a:cubicBezTo>
                  <a:cubicBezTo>
                    <a:pt x="561" y="328"/>
                    <a:pt x="561" y="332"/>
                    <a:pt x="559" y="335"/>
                  </a:cubicBezTo>
                  <a:cubicBezTo>
                    <a:pt x="559" y="336"/>
                    <a:pt x="559" y="336"/>
                    <a:pt x="559" y="337"/>
                  </a:cubicBezTo>
                  <a:cubicBezTo>
                    <a:pt x="559" y="337"/>
                    <a:pt x="559" y="336"/>
                    <a:pt x="558" y="336"/>
                  </a:cubicBezTo>
                  <a:cubicBezTo>
                    <a:pt x="558" y="336"/>
                    <a:pt x="558" y="336"/>
                    <a:pt x="558" y="336"/>
                  </a:cubicBezTo>
                  <a:cubicBezTo>
                    <a:pt x="558" y="338"/>
                    <a:pt x="558" y="339"/>
                    <a:pt x="558" y="340"/>
                  </a:cubicBezTo>
                  <a:close/>
                  <a:moveTo>
                    <a:pt x="449" y="327"/>
                  </a:moveTo>
                  <a:cubicBezTo>
                    <a:pt x="449" y="329"/>
                    <a:pt x="449" y="331"/>
                    <a:pt x="448" y="334"/>
                  </a:cubicBezTo>
                  <a:cubicBezTo>
                    <a:pt x="449" y="336"/>
                    <a:pt x="452" y="339"/>
                    <a:pt x="453" y="341"/>
                  </a:cubicBezTo>
                  <a:cubicBezTo>
                    <a:pt x="454" y="341"/>
                    <a:pt x="454" y="341"/>
                    <a:pt x="455" y="342"/>
                  </a:cubicBezTo>
                  <a:cubicBezTo>
                    <a:pt x="455" y="341"/>
                    <a:pt x="455" y="341"/>
                    <a:pt x="455" y="340"/>
                  </a:cubicBezTo>
                  <a:cubicBezTo>
                    <a:pt x="456" y="340"/>
                    <a:pt x="457" y="340"/>
                    <a:pt x="458" y="340"/>
                  </a:cubicBezTo>
                  <a:cubicBezTo>
                    <a:pt x="458" y="340"/>
                    <a:pt x="458" y="340"/>
                    <a:pt x="458" y="340"/>
                  </a:cubicBezTo>
                  <a:cubicBezTo>
                    <a:pt x="457" y="341"/>
                    <a:pt x="457" y="342"/>
                    <a:pt x="457" y="342"/>
                  </a:cubicBezTo>
                  <a:cubicBezTo>
                    <a:pt x="465" y="339"/>
                    <a:pt x="465" y="339"/>
                    <a:pt x="465" y="339"/>
                  </a:cubicBezTo>
                  <a:cubicBezTo>
                    <a:pt x="464" y="338"/>
                    <a:pt x="463" y="337"/>
                    <a:pt x="461" y="336"/>
                  </a:cubicBezTo>
                  <a:cubicBezTo>
                    <a:pt x="461" y="336"/>
                    <a:pt x="461" y="335"/>
                    <a:pt x="462" y="334"/>
                  </a:cubicBezTo>
                  <a:cubicBezTo>
                    <a:pt x="463" y="334"/>
                    <a:pt x="465" y="335"/>
                    <a:pt x="466" y="335"/>
                  </a:cubicBezTo>
                  <a:cubicBezTo>
                    <a:pt x="466" y="335"/>
                    <a:pt x="466" y="335"/>
                    <a:pt x="466" y="335"/>
                  </a:cubicBezTo>
                  <a:cubicBezTo>
                    <a:pt x="467" y="336"/>
                    <a:pt x="468" y="337"/>
                    <a:pt x="469" y="337"/>
                  </a:cubicBezTo>
                  <a:cubicBezTo>
                    <a:pt x="470" y="337"/>
                    <a:pt x="470" y="337"/>
                    <a:pt x="470" y="337"/>
                  </a:cubicBezTo>
                  <a:cubicBezTo>
                    <a:pt x="470" y="337"/>
                    <a:pt x="470" y="337"/>
                    <a:pt x="470" y="337"/>
                  </a:cubicBezTo>
                  <a:cubicBezTo>
                    <a:pt x="470" y="339"/>
                    <a:pt x="471" y="339"/>
                    <a:pt x="471" y="340"/>
                  </a:cubicBezTo>
                  <a:cubicBezTo>
                    <a:pt x="472" y="340"/>
                    <a:pt x="472" y="341"/>
                    <a:pt x="472" y="341"/>
                  </a:cubicBezTo>
                  <a:cubicBezTo>
                    <a:pt x="473" y="342"/>
                    <a:pt x="473" y="342"/>
                    <a:pt x="475" y="343"/>
                  </a:cubicBezTo>
                  <a:cubicBezTo>
                    <a:pt x="474" y="344"/>
                    <a:pt x="474" y="345"/>
                    <a:pt x="474" y="346"/>
                  </a:cubicBezTo>
                  <a:cubicBezTo>
                    <a:pt x="469" y="347"/>
                    <a:pt x="468" y="344"/>
                    <a:pt x="466" y="341"/>
                  </a:cubicBezTo>
                  <a:cubicBezTo>
                    <a:pt x="463" y="343"/>
                    <a:pt x="463" y="343"/>
                    <a:pt x="463" y="343"/>
                  </a:cubicBezTo>
                  <a:cubicBezTo>
                    <a:pt x="463" y="343"/>
                    <a:pt x="462" y="344"/>
                    <a:pt x="462" y="344"/>
                  </a:cubicBezTo>
                  <a:cubicBezTo>
                    <a:pt x="462" y="344"/>
                    <a:pt x="462" y="344"/>
                    <a:pt x="462" y="344"/>
                  </a:cubicBezTo>
                  <a:cubicBezTo>
                    <a:pt x="462" y="344"/>
                    <a:pt x="462" y="344"/>
                    <a:pt x="462" y="344"/>
                  </a:cubicBezTo>
                  <a:cubicBezTo>
                    <a:pt x="460" y="345"/>
                    <a:pt x="460" y="345"/>
                    <a:pt x="460" y="345"/>
                  </a:cubicBezTo>
                  <a:cubicBezTo>
                    <a:pt x="462" y="347"/>
                    <a:pt x="465" y="348"/>
                    <a:pt x="467" y="349"/>
                  </a:cubicBezTo>
                  <a:cubicBezTo>
                    <a:pt x="467" y="348"/>
                    <a:pt x="467" y="348"/>
                    <a:pt x="467" y="348"/>
                  </a:cubicBezTo>
                  <a:cubicBezTo>
                    <a:pt x="468" y="348"/>
                    <a:pt x="468" y="349"/>
                    <a:pt x="468" y="349"/>
                  </a:cubicBezTo>
                  <a:cubicBezTo>
                    <a:pt x="468" y="349"/>
                    <a:pt x="468" y="349"/>
                    <a:pt x="468" y="349"/>
                  </a:cubicBezTo>
                  <a:cubicBezTo>
                    <a:pt x="468" y="349"/>
                    <a:pt x="468" y="349"/>
                    <a:pt x="468" y="350"/>
                  </a:cubicBezTo>
                  <a:cubicBezTo>
                    <a:pt x="470" y="351"/>
                    <a:pt x="473" y="351"/>
                    <a:pt x="475" y="352"/>
                  </a:cubicBezTo>
                  <a:cubicBezTo>
                    <a:pt x="475" y="350"/>
                    <a:pt x="475" y="350"/>
                    <a:pt x="475" y="350"/>
                  </a:cubicBezTo>
                  <a:cubicBezTo>
                    <a:pt x="476" y="350"/>
                    <a:pt x="477" y="350"/>
                    <a:pt x="478" y="350"/>
                  </a:cubicBezTo>
                  <a:cubicBezTo>
                    <a:pt x="478" y="350"/>
                    <a:pt x="478" y="350"/>
                    <a:pt x="478" y="350"/>
                  </a:cubicBezTo>
                  <a:cubicBezTo>
                    <a:pt x="478" y="351"/>
                    <a:pt x="478" y="351"/>
                    <a:pt x="477" y="352"/>
                  </a:cubicBezTo>
                  <a:cubicBezTo>
                    <a:pt x="478" y="352"/>
                    <a:pt x="479" y="352"/>
                    <a:pt x="480" y="353"/>
                  </a:cubicBezTo>
                  <a:cubicBezTo>
                    <a:pt x="481" y="351"/>
                    <a:pt x="482" y="349"/>
                    <a:pt x="483" y="347"/>
                  </a:cubicBezTo>
                  <a:cubicBezTo>
                    <a:pt x="483" y="347"/>
                    <a:pt x="483" y="346"/>
                    <a:pt x="483" y="345"/>
                  </a:cubicBezTo>
                  <a:cubicBezTo>
                    <a:pt x="484" y="345"/>
                    <a:pt x="484" y="346"/>
                    <a:pt x="485" y="346"/>
                  </a:cubicBezTo>
                  <a:cubicBezTo>
                    <a:pt x="485" y="347"/>
                    <a:pt x="485" y="347"/>
                    <a:pt x="485" y="347"/>
                  </a:cubicBezTo>
                  <a:cubicBezTo>
                    <a:pt x="487" y="348"/>
                    <a:pt x="487" y="348"/>
                    <a:pt x="487" y="348"/>
                  </a:cubicBezTo>
                  <a:cubicBezTo>
                    <a:pt x="487" y="347"/>
                    <a:pt x="487" y="347"/>
                    <a:pt x="487" y="347"/>
                  </a:cubicBezTo>
                  <a:cubicBezTo>
                    <a:pt x="487" y="349"/>
                    <a:pt x="487" y="349"/>
                    <a:pt x="487" y="349"/>
                  </a:cubicBezTo>
                  <a:cubicBezTo>
                    <a:pt x="487" y="349"/>
                    <a:pt x="487" y="348"/>
                    <a:pt x="488" y="347"/>
                  </a:cubicBezTo>
                  <a:cubicBezTo>
                    <a:pt x="489" y="348"/>
                    <a:pt x="490" y="348"/>
                    <a:pt x="491" y="348"/>
                  </a:cubicBezTo>
                  <a:cubicBezTo>
                    <a:pt x="491" y="346"/>
                    <a:pt x="491" y="346"/>
                    <a:pt x="488" y="345"/>
                  </a:cubicBezTo>
                  <a:cubicBezTo>
                    <a:pt x="488" y="344"/>
                    <a:pt x="488" y="343"/>
                    <a:pt x="489" y="342"/>
                  </a:cubicBezTo>
                  <a:cubicBezTo>
                    <a:pt x="489" y="342"/>
                    <a:pt x="490" y="342"/>
                    <a:pt x="491" y="342"/>
                  </a:cubicBezTo>
                  <a:cubicBezTo>
                    <a:pt x="491" y="341"/>
                    <a:pt x="491" y="341"/>
                    <a:pt x="491" y="341"/>
                  </a:cubicBezTo>
                  <a:cubicBezTo>
                    <a:pt x="490" y="341"/>
                    <a:pt x="490" y="340"/>
                    <a:pt x="489" y="340"/>
                  </a:cubicBezTo>
                  <a:cubicBezTo>
                    <a:pt x="490" y="340"/>
                    <a:pt x="490" y="340"/>
                    <a:pt x="490" y="339"/>
                  </a:cubicBezTo>
                  <a:cubicBezTo>
                    <a:pt x="489" y="339"/>
                    <a:pt x="488" y="339"/>
                    <a:pt x="488" y="339"/>
                  </a:cubicBezTo>
                  <a:cubicBezTo>
                    <a:pt x="488" y="338"/>
                    <a:pt x="488" y="338"/>
                    <a:pt x="488" y="337"/>
                  </a:cubicBezTo>
                  <a:cubicBezTo>
                    <a:pt x="488" y="337"/>
                    <a:pt x="487" y="337"/>
                    <a:pt x="487" y="336"/>
                  </a:cubicBezTo>
                  <a:cubicBezTo>
                    <a:pt x="486" y="337"/>
                    <a:pt x="486" y="338"/>
                    <a:pt x="486" y="339"/>
                  </a:cubicBezTo>
                  <a:cubicBezTo>
                    <a:pt x="485" y="339"/>
                    <a:pt x="484" y="339"/>
                    <a:pt x="484" y="339"/>
                  </a:cubicBezTo>
                  <a:cubicBezTo>
                    <a:pt x="483" y="340"/>
                    <a:pt x="483" y="341"/>
                    <a:pt x="483" y="341"/>
                  </a:cubicBezTo>
                  <a:cubicBezTo>
                    <a:pt x="482" y="341"/>
                    <a:pt x="482" y="341"/>
                    <a:pt x="481" y="341"/>
                  </a:cubicBezTo>
                  <a:cubicBezTo>
                    <a:pt x="481" y="343"/>
                    <a:pt x="480" y="344"/>
                    <a:pt x="480" y="346"/>
                  </a:cubicBezTo>
                  <a:cubicBezTo>
                    <a:pt x="477" y="345"/>
                    <a:pt x="477" y="343"/>
                    <a:pt x="476" y="340"/>
                  </a:cubicBezTo>
                  <a:cubicBezTo>
                    <a:pt x="477" y="340"/>
                    <a:pt x="477" y="340"/>
                    <a:pt x="478" y="340"/>
                  </a:cubicBezTo>
                  <a:cubicBezTo>
                    <a:pt x="478" y="340"/>
                    <a:pt x="477" y="341"/>
                    <a:pt x="477" y="341"/>
                  </a:cubicBezTo>
                  <a:cubicBezTo>
                    <a:pt x="479" y="342"/>
                    <a:pt x="479" y="342"/>
                    <a:pt x="480" y="342"/>
                  </a:cubicBezTo>
                  <a:cubicBezTo>
                    <a:pt x="480" y="342"/>
                    <a:pt x="480" y="341"/>
                    <a:pt x="480" y="341"/>
                  </a:cubicBezTo>
                  <a:cubicBezTo>
                    <a:pt x="478" y="339"/>
                    <a:pt x="477" y="337"/>
                    <a:pt x="474" y="336"/>
                  </a:cubicBezTo>
                  <a:cubicBezTo>
                    <a:pt x="474" y="336"/>
                    <a:pt x="474" y="335"/>
                    <a:pt x="474" y="335"/>
                  </a:cubicBezTo>
                  <a:cubicBezTo>
                    <a:pt x="475" y="335"/>
                    <a:pt x="475" y="335"/>
                    <a:pt x="476" y="335"/>
                  </a:cubicBezTo>
                  <a:cubicBezTo>
                    <a:pt x="475" y="334"/>
                    <a:pt x="475" y="334"/>
                    <a:pt x="475" y="332"/>
                  </a:cubicBezTo>
                  <a:cubicBezTo>
                    <a:pt x="471" y="331"/>
                    <a:pt x="471" y="330"/>
                    <a:pt x="468" y="330"/>
                  </a:cubicBezTo>
                  <a:cubicBezTo>
                    <a:pt x="467" y="331"/>
                    <a:pt x="466" y="331"/>
                    <a:pt x="465" y="331"/>
                  </a:cubicBezTo>
                  <a:cubicBezTo>
                    <a:pt x="465" y="330"/>
                    <a:pt x="465" y="330"/>
                    <a:pt x="465" y="330"/>
                  </a:cubicBezTo>
                  <a:cubicBezTo>
                    <a:pt x="464" y="330"/>
                    <a:pt x="462" y="329"/>
                    <a:pt x="460" y="329"/>
                  </a:cubicBezTo>
                  <a:cubicBezTo>
                    <a:pt x="457" y="327"/>
                    <a:pt x="457" y="327"/>
                    <a:pt x="457" y="327"/>
                  </a:cubicBezTo>
                  <a:cubicBezTo>
                    <a:pt x="458" y="329"/>
                    <a:pt x="458" y="329"/>
                    <a:pt x="458" y="329"/>
                  </a:cubicBezTo>
                  <a:cubicBezTo>
                    <a:pt x="458" y="329"/>
                    <a:pt x="457" y="329"/>
                    <a:pt x="455" y="329"/>
                  </a:cubicBezTo>
                  <a:cubicBezTo>
                    <a:pt x="456" y="330"/>
                    <a:pt x="456" y="331"/>
                    <a:pt x="455" y="333"/>
                  </a:cubicBezTo>
                  <a:cubicBezTo>
                    <a:pt x="456" y="333"/>
                    <a:pt x="457" y="334"/>
                    <a:pt x="457" y="334"/>
                  </a:cubicBezTo>
                  <a:cubicBezTo>
                    <a:pt x="457" y="335"/>
                    <a:pt x="457" y="336"/>
                    <a:pt x="457" y="337"/>
                  </a:cubicBezTo>
                  <a:cubicBezTo>
                    <a:pt x="455" y="337"/>
                    <a:pt x="454" y="337"/>
                    <a:pt x="452" y="337"/>
                  </a:cubicBezTo>
                  <a:cubicBezTo>
                    <a:pt x="452" y="336"/>
                    <a:pt x="453" y="335"/>
                    <a:pt x="453" y="333"/>
                  </a:cubicBezTo>
                  <a:cubicBezTo>
                    <a:pt x="453" y="333"/>
                    <a:pt x="452" y="333"/>
                    <a:pt x="452" y="332"/>
                  </a:cubicBezTo>
                  <a:cubicBezTo>
                    <a:pt x="452" y="331"/>
                    <a:pt x="452" y="330"/>
                    <a:pt x="452" y="329"/>
                  </a:cubicBezTo>
                  <a:cubicBezTo>
                    <a:pt x="455" y="329"/>
                    <a:pt x="455" y="329"/>
                    <a:pt x="455" y="329"/>
                  </a:cubicBezTo>
                  <a:cubicBezTo>
                    <a:pt x="454" y="329"/>
                    <a:pt x="453" y="328"/>
                    <a:pt x="452" y="327"/>
                  </a:cubicBezTo>
                  <a:cubicBezTo>
                    <a:pt x="451" y="326"/>
                    <a:pt x="451" y="326"/>
                    <a:pt x="450" y="326"/>
                  </a:cubicBezTo>
                  <a:cubicBezTo>
                    <a:pt x="450" y="326"/>
                    <a:pt x="450" y="326"/>
                    <a:pt x="449" y="327"/>
                  </a:cubicBezTo>
                  <a:cubicBezTo>
                    <a:pt x="449" y="327"/>
                    <a:pt x="449" y="327"/>
                    <a:pt x="449" y="327"/>
                  </a:cubicBezTo>
                  <a:close/>
                  <a:moveTo>
                    <a:pt x="413" y="317"/>
                  </a:moveTo>
                  <a:cubicBezTo>
                    <a:pt x="413" y="317"/>
                    <a:pt x="413" y="317"/>
                    <a:pt x="413" y="317"/>
                  </a:cubicBezTo>
                  <a:cubicBezTo>
                    <a:pt x="413" y="317"/>
                    <a:pt x="412" y="317"/>
                    <a:pt x="412" y="317"/>
                  </a:cubicBezTo>
                  <a:cubicBezTo>
                    <a:pt x="412" y="318"/>
                    <a:pt x="412" y="318"/>
                    <a:pt x="412" y="319"/>
                  </a:cubicBezTo>
                  <a:cubicBezTo>
                    <a:pt x="414" y="320"/>
                    <a:pt x="414" y="320"/>
                    <a:pt x="415" y="322"/>
                  </a:cubicBezTo>
                  <a:cubicBezTo>
                    <a:pt x="415" y="323"/>
                    <a:pt x="416" y="323"/>
                    <a:pt x="417" y="323"/>
                  </a:cubicBezTo>
                  <a:cubicBezTo>
                    <a:pt x="416" y="321"/>
                    <a:pt x="416" y="321"/>
                    <a:pt x="413" y="317"/>
                  </a:cubicBezTo>
                  <a:close/>
                  <a:moveTo>
                    <a:pt x="528" y="336"/>
                  </a:moveTo>
                  <a:cubicBezTo>
                    <a:pt x="528" y="336"/>
                    <a:pt x="528" y="336"/>
                    <a:pt x="528" y="336"/>
                  </a:cubicBezTo>
                  <a:cubicBezTo>
                    <a:pt x="528" y="336"/>
                    <a:pt x="527" y="336"/>
                    <a:pt x="526" y="336"/>
                  </a:cubicBezTo>
                  <a:cubicBezTo>
                    <a:pt x="526" y="336"/>
                    <a:pt x="526" y="337"/>
                    <a:pt x="526" y="338"/>
                  </a:cubicBezTo>
                  <a:cubicBezTo>
                    <a:pt x="527" y="338"/>
                    <a:pt x="527" y="338"/>
                    <a:pt x="528" y="338"/>
                  </a:cubicBezTo>
                  <a:cubicBezTo>
                    <a:pt x="528" y="337"/>
                    <a:pt x="528" y="337"/>
                    <a:pt x="528" y="336"/>
                  </a:cubicBezTo>
                  <a:close/>
                  <a:moveTo>
                    <a:pt x="475" y="328"/>
                  </a:moveTo>
                  <a:cubicBezTo>
                    <a:pt x="475" y="328"/>
                    <a:pt x="475" y="328"/>
                    <a:pt x="475" y="328"/>
                  </a:cubicBezTo>
                  <a:cubicBezTo>
                    <a:pt x="475" y="328"/>
                    <a:pt x="474" y="328"/>
                    <a:pt x="474" y="328"/>
                  </a:cubicBezTo>
                  <a:cubicBezTo>
                    <a:pt x="474" y="328"/>
                    <a:pt x="474" y="329"/>
                    <a:pt x="474" y="329"/>
                  </a:cubicBezTo>
                  <a:cubicBezTo>
                    <a:pt x="474" y="329"/>
                    <a:pt x="475" y="329"/>
                    <a:pt x="475" y="329"/>
                  </a:cubicBezTo>
                  <a:cubicBezTo>
                    <a:pt x="475" y="329"/>
                    <a:pt x="475" y="328"/>
                    <a:pt x="475" y="328"/>
                  </a:cubicBezTo>
                  <a:close/>
                  <a:moveTo>
                    <a:pt x="554" y="347"/>
                  </a:moveTo>
                  <a:cubicBezTo>
                    <a:pt x="554" y="349"/>
                    <a:pt x="553" y="350"/>
                    <a:pt x="553" y="351"/>
                  </a:cubicBezTo>
                  <a:cubicBezTo>
                    <a:pt x="554" y="351"/>
                    <a:pt x="556" y="352"/>
                    <a:pt x="557" y="352"/>
                  </a:cubicBezTo>
                  <a:cubicBezTo>
                    <a:pt x="557" y="351"/>
                    <a:pt x="557" y="351"/>
                    <a:pt x="557" y="351"/>
                  </a:cubicBezTo>
                  <a:cubicBezTo>
                    <a:pt x="558" y="351"/>
                    <a:pt x="558" y="351"/>
                    <a:pt x="558" y="351"/>
                  </a:cubicBezTo>
                  <a:cubicBezTo>
                    <a:pt x="554" y="348"/>
                    <a:pt x="554" y="348"/>
                    <a:pt x="554" y="348"/>
                  </a:cubicBezTo>
                  <a:cubicBezTo>
                    <a:pt x="554" y="348"/>
                    <a:pt x="554" y="348"/>
                    <a:pt x="554" y="347"/>
                  </a:cubicBezTo>
                  <a:close/>
                  <a:moveTo>
                    <a:pt x="549" y="355"/>
                  </a:moveTo>
                  <a:cubicBezTo>
                    <a:pt x="549" y="355"/>
                    <a:pt x="549" y="355"/>
                    <a:pt x="548" y="356"/>
                  </a:cubicBezTo>
                  <a:cubicBezTo>
                    <a:pt x="547" y="356"/>
                    <a:pt x="545" y="355"/>
                    <a:pt x="543" y="355"/>
                  </a:cubicBezTo>
                  <a:cubicBezTo>
                    <a:pt x="543" y="355"/>
                    <a:pt x="543" y="354"/>
                    <a:pt x="543" y="354"/>
                  </a:cubicBezTo>
                  <a:cubicBezTo>
                    <a:pt x="543" y="354"/>
                    <a:pt x="542" y="354"/>
                    <a:pt x="541" y="354"/>
                  </a:cubicBezTo>
                  <a:cubicBezTo>
                    <a:pt x="541" y="354"/>
                    <a:pt x="541" y="354"/>
                    <a:pt x="541" y="355"/>
                  </a:cubicBezTo>
                  <a:cubicBezTo>
                    <a:pt x="540" y="355"/>
                    <a:pt x="540" y="354"/>
                    <a:pt x="540" y="354"/>
                  </a:cubicBezTo>
                  <a:cubicBezTo>
                    <a:pt x="537" y="354"/>
                    <a:pt x="533" y="354"/>
                    <a:pt x="530" y="355"/>
                  </a:cubicBezTo>
                  <a:cubicBezTo>
                    <a:pt x="530" y="355"/>
                    <a:pt x="530" y="356"/>
                    <a:pt x="530" y="356"/>
                  </a:cubicBezTo>
                  <a:cubicBezTo>
                    <a:pt x="529" y="356"/>
                    <a:pt x="529" y="356"/>
                    <a:pt x="529" y="356"/>
                  </a:cubicBezTo>
                  <a:cubicBezTo>
                    <a:pt x="529" y="355"/>
                    <a:pt x="529" y="355"/>
                    <a:pt x="529" y="355"/>
                  </a:cubicBezTo>
                  <a:cubicBezTo>
                    <a:pt x="528" y="355"/>
                    <a:pt x="528" y="355"/>
                    <a:pt x="528" y="355"/>
                  </a:cubicBezTo>
                  <a:cubicBezTo>
                    <a:pt x="528" y="356"/>
                    <a:pt x="528" y="357"/>
                    <a:pt x="528" y="357"/>
                  </a:cubicBezTo>
                  <a:cubicBezTo>
                    <a:pt x="527" y="357"/>
                    <a:pt x="526" y="357"/>
                    <a:pt x="525" y="357"/>
                  </a:cubicBezTo>
                  <a:cubicBezTo>
                    <a:pt x="525" y="357"/>
                    <a:pt x="525" y="357"/>
                    <a:pt x="525" y="357"/>
                  </a:cubicBezTo>
                  <a:cubicBezTo>
                    <a:pt x="525" y="358"/>
                    <a:pt x="525" y="358"/>
                    <a:pt x="525" y="359"/>
                  </a:cubicBezTo>
                  <a:cubicBezTo>
                    <a:pt x="525" y="359"/>
                    <a:pt x="525" y="359"/>
                    <a:pt x="525" y="358"/>
                  </a:cubicBezTo>
                  <a:cubicBezTo>
                    <a:pt x="525" y="358"/>
                    <a:pt x="525" y="358"/>
                    <a:pt x="525" y="357"/>
                  </a:cubicBezTo>
                  <a:cubicBezTo>
                    <a:pt x="525" y="357"/>
                    <a:pt x="525" y="357"/>
                    <a:pt x="525" y="357"/>
                  </a:cubicBezTo>
                  <a:cubicBezTo>
                    <a:pt x="525" y="357"/>
                    <a:pt x="525" y="356"/>
                    <a:pt x="525" y="356"/>
                  </a:cubicBezTo>
                  <a:cubicBezTo>
                    <a:pt x="523" y="356"/>
                    <a:pt x="523" y="356"/>
                    <a:pt x="523" y="356"/>
                  </a:cubicBezTo>
                  <a:cubicBezTo>
                    <a:pt x="523" y="357"/>
                    <a:pt x="523" y="358"/>
                    <a:pt x="522" y="359"/>
                  </a:cubicBezTo>
                  <a:cubicBezTo>
                    <a:pt x="521" y="359"/>
                    <a:pt x="521" y="359"/>
                    <a:pt x="520" y="359"/>
                  </a:cubicBezTo>
                  <a:cubicBezTo>
                    <a:pt x="520" y="360"/>
                    <a:pt x="520" y="361"/>
                    <a:pt x="520" y="362"/>
                  </a:cubicBezTo>
                  <a:cubicBezTo>
                    <a:pt x="519" y="362"/>
                    <a:pt x="519" y="362"/>
                    <a:pt x="518" y="361"/>
                  </a:cubicBezTo>
                  <a:cubicBezTo>
                    <a:pt x="518" y="360"/>
                    <a:pt x="518" y="358"/>
                    <a:pt x="518" y="357"/>
                  </a:cubicBezTo>
                  <a:cubicBezTo>
                    <a:pt x="516" y="357"/>
                    <a:pt x="514" y="358"/>
                    <a:pt x="512" y="358"/>
                  </a:cubicBezTo>
                  <a:cubicBezTo>
                    <a:pt x="512" y="358"/>
                    <a:pt x="512" y="358"/>
                    <a:pt x="512" y="358"/>
                  </a:cubicBezTo>
                  <a:cubicBezTo>
                    <a:pt x="512" y="358"/>
                    <a:pt x="512" y="358"/>
                    <a:pt x="511" y="358"/>
                  </a:cubicBezTo>
                  <a:cubicBezTo>
                    <a:pt x="511" y="358"/>
                    <a:pt x="511" y="358"/>
                    <a:pt x="511" y="358"/>
                  </a:cubicBezTo>
                  <a:cubicBezTo>
                    <a:pt x="511" y="358"/>
                    <a:pt x="510" y="358"/>
                    <a:pt x="510" y="358"/>
                  </a:cubicBezTo>
                  <a:cubicBezTo>
                    <a:pt x="510" y="358"/>
                    <a:pt x="510" y="359"/>
                    <a:pt x="510" y="359"/>
                  </a:cubicBezTo>
                  <a:cubicBezTo>
                    <a:pt x="510" y="359"/>
                    <a:pt x="511" y="359"/>
                    <a:pt x="511" y="359"/>
                  </a:cubicBezTo>
                  <a:cubicBezTo>
                    <a:pt x="511" y="360"/>
                    <a:pt x="511" y="361"/>
                    <a:pt x="511" y="363"/>
                  </a:cubicBezTo>
                  <a:cubicBezTo>
                    <a:pt x="512" y="363"/>
                    <a:pt x="513" y="363"/>
                    <a:pt x="514" y="363"/>
                  </a:cubicBezTo>
                  <a:cubicBezTo>
                    <a:pt x="513" y="361"/>
                    <a:pt x="513" y="360"/>
                    <a:pt x="514" y="359"/>
                  </a:cubicBezTo>
                  <a:cubicBezTo>
                    <a:pt x="514" y="362"/>
                    <a:pt x="514" y="363"/>
                    <a:pt x="515" y="365"/>
                  </a:cubicBezTo>
                  <a:cubicBezTo>
                    <a:pt x="516" y="365"/>
                    <a:pt x="516" y="365"/>
                    <a:pt x="517" y="365"/>
                  </a:cubicBezTo>
                  <a:cubicBezTo>
                    <a:pt x="517" y="366"/>
                    <a:pt x="517" y="366"/>
                    <a:pt x="517" y="367"/>
                  </a:cubicBezTo>
                  <a:cubicBezTo>
                    <a:pt x="517" y="366"/>
                    <a:pt x="518" y="366"/>
                    <a:pt x="518" y="365"/>
                  </a:cubicBezTo>
                  <a:cubicBezTo>
                    <a:pt x="521" y="366"/>
                    <a:pt x="521" y="367"/>
                    <a:pt x="524" y="369"/>
                  </a:cubicBezTo>
                  <a:cubicBezTo>
                    <a:pt x="524" y="368"/>
                    <a:pt x="524" y="367"/>
                    <a:pt x="524" y="366"/>
                  </a:cubicBezTo>
                  <a:cubicBezTo>
                    <a:pt x="526" y="366"/>
                    <a:pt x="527" y="366"/>
                    <a:pt x="528" y="366"/>
                  </a:cubicBezTo>
                  <a:cubicBezTo>
                    <a:pt x="529" y="366"/>
                    <a:pt x="529" y="365"/>
                    <a:pt x="529" y="365"/>
                  </a:cubicBezTo>
                  <a:cubicBezTo>
                    <a:pt x="530" y="365"/>
                    <a:pt x="530" y="365"/>
                    <a:pt x="531" y="365"/>
                  </a:cubicBezTo>
                  <a:cubicBezTo>
                    <a:pt x="530" y="366"/>
                    <a:pt x="530" y="366"/>
                    <a:pt x="530" y="367"/>
                  </a:cubicBezTo>
                  <a:cubicBezTo>
                    <a:pt x="531" y="367"/>
                    <a:pt x="531" y="367"/>
                    <a:pt x="532" y="367"/>
                  </a:cubicBezTo>
                  <a:cubicBezTo>
                    <a:pt x="532" y="367"/>
                    <a:pt x="532" y="368"/>
                    <a:pt x="531" y="368"/>
                  </a:cubicBezTo>
                  <a:cubicBezTo>
                    <a:pt x="532" y="368"/>
                    <a:pt x="532" y="368"/>
                    <a:pt x="533" y="368"/>
                  </a:cubicBezTo>
                  <a:cubicBezTo>
                    <a:pt x="532" y="370"/>
                    <a:pt x="532" y="370"/>
                    <a:pt x="532" y="370"/>
                  </a:cubicBezTo>
                  <a:cubicBezTo>
                    <a:pt x="533" y="370"/>
                    <a:pt x="534" y="369"/>
                    <a:pt x="534" y="369"/>
                  </a:cubicBezTo>
                  <a:cubicBezTo>
                    <a:pt x="535" y="370"/>
                    <a:pt x="534" y="367"/>
                    <a:pt x="534" y="367"/>
                  </a:cubicBezTo>
                  <a:cubicBezTo>
                    <a:pt x="534" y="367"/>
                    <a:pt x="534" y="367"/>
                    <a:pt x="535" y="367"/>
                  </a:cubicBezTo>
                  <a:cubicBezTo>
                    <a:pt x="535" y="367"/>
                    <a:pt x="535" y="366"/>
                    <a:pt x="535" y="366"/>
                  </a:cubicBezTo>
                  <a:cubicBezTo>
                    <a:pt x="536" y="366"/>
                    <a:pt x="537" y="366"/>
                    <a:pt x="538" y="366"/>
                  </a:cubicBezTo>
                  <a:cubicBezTo>
                    <a:pt x="538" y="366"/>
                    <a:pt x="538" y="366"/>
                    <a:pt x="538" y="366"/>
                  </a:cubicBezTo>
                  <a:cubicBezTo>
                    <a:pt x="538" y="366"/>
                    <a:pt x="538" y="366"/>
                    <a:pt x="538" y="367"/>
                  </a:cubicBezTo>
                  <a:cubicBezTo>
                    <a:pt x="538" y="367"/>
                    <a:pt x="537" y="367"/>
                    <a:pt x="536" y="366"/>
                  </a:cubicBezTo>
                  <a:cubicBezTo>
                    <a:pt x="536" y="367"/>
                    <a:pt x="536" y="367"/>
                    <a:pt x="536" y="367"/>
                  </a:cubicBezTo>
                  <a:cubicBezTo>
                    <a:pt x="538" y="367"/>
                    <a:pt x="540" y="368"/>
                    <a:pt x="543" y="369"/>
                  </a:cubicBezTo>
                  <a:cubicBezTo>
                    <a:pt x="542" y="368"/>
                    <a:pt x="543" y="367"/>
                    <a:pt x="543" y="363"/>
                  </a:cubicBezTo>
                  <a:cubicBezTo>
                    <a:pt x="544" y="363"/>
                    <a:pt x="545" y="363"/>
                    <a:pt x="545" y="363"/>
                  </a:cubicBezTo>
                  <a:cubicBezTo>
                    <a:pt x="545" y="363"/>
                    <a:pt x="545" y="363"/>
                    <a:pt x="545" y="363"/>
                  </a:cubicBezTo>
                  <a:cubicBezTo>
                    <a:pt x="545" y="365"/>
                    <a:pt x="545" y="366"/>
                    <a:pt x="545" y="367"/>
                  </a:cubicBezTo>
                  <a:cubicBezTo>
                    <a:pt x="545" y="367"/>
                    <a:pt x="544" y="367"/>
                    <a:pt x="544" y="368"/>
                  </a:cubicBezTo>
                  <a:cubicBezTo>
                    <a:pt x="544" y="368"/>
                    <a:pt x="544" y="368"/>
                    <a:pt x="543" y="369"/>
                  </a:cubicBezTo>
                  <a:cubicBezTo>
                    <a:pt x="543" y="369"/>
                    <a:pt x="543" y="369"/>
                    <a:pt x="543" y="369"/>
                  </a:cubicBezTo>
                  <a:cubicBezTo>
                    <a:pt x="544" y="369"/>
                    <a:pt x="545" y="369"/>
                    <a:pt x="545" y="369"/>
                  </a:cubicBezTo>
                  <a:cubicBezTo>
                    <a:pt x="545" y="369"/>
                    <a:pt x="545" y="369"/>
                    <a:pt x="545" y="369"/>
                  </a:cubicBezTo>
                  <a:cubicBezTo>
                    <a:pt x="546" y="369"/>
                    <a:pt x="546" y="369"/>
                    <a:pt x="546" y="369"/>
                  </a:cubicBezTo>
                  <a:cubicBezTo>
                    <a:pt x="546" y="369"/>
                    <a:pt x="546" y="369"/>
                    <a:pt x="546" y="369"/>
                  </a:cubicBezTo>
                  <a:cubicBezTo>
                    <a:pt x="546" y="369"/>
                    <a:pt x="546" y="370"/>
                    <a:pt x="546" y="370"/>
                  </a:cubicBezTo>
                  <a:cubicBezTo>
                    <a:pt x="546" y="370"/>
                    <a:pt x="546" y="370"/>
                    <a:pt x="545" y="370"/>
                  </a:cubicBezTo>
                  <a:cubicBezTo>
                    <a:pt x="546" y="370"/>
                    <a:pt x="546" y="370"/>
                    <a:pt x="547" y="370"/>
                  </a:cubicBezTo>
                  <a:cubicBezTo>
                    <a:pt x="547" y="370"/>
                    <a:pt x="547" y="370"/>
                    <a:pt x="547" y="370"/>
                  </a:cubicBezTo>
                  <a:cubicBezTo>
                    <a:pt x="547" y="370"/>
                    <a:pt x="547" y="369"/>
                    <a:pt x="547" y="369"/>
                  </a:cubicBezTo>
                  <a:cubicBezTo>
                    <a:pt x="547" y="368"/>
                    <a:pt x="547" y="368"/>
                    <a:pt x="547" y="368"/>
                  </a:cubicBezTo>
                  <a:cubicBezTo>
                    <a:pt x="547" y="368"/>
                    <a:pt x="547" y="368"/>
                    <a:pt x="547" y="368"/>
                  </a:cubicBezTo>
                  <a:cubicBezTo>
                    <a:pt x="548" y="367"/>
                    <a:pt x="548" y="366"/>
                    <a:pt x="548" y="365"/>
                  </a:cubicBezTo>
                  <a:cubicBezTo>
                    <a:pt x="548" y="365"/>
                    <a:pt x="549" y="365"/>
                    <a:pt x="549" y="365"/>
                  </a:cubicBezTo>
                  <a:cubicBezTo>
                    <a:pt x="549" y="364"/>
                    <a:pt x="550" y="363"/>
                    <a:pt x="550" y="362"/>
                  </a:cubicBezTo>
                  <a:cubicBezTo>
                    <a:pt x="550" y="362"/>
                    <a:pt x="551" y="362"/>
                    <a:pt x="552" y="362"/>
                  </a:cubicBezTo>
                  <a:cubicBezTo>
                    <a:pt x="556" y="357"/>
                    <a:pt x="556" y="357"/>
                    <a:pt x="556" y="357"/>
                  </a:cubicBezTo>
                  <a:cubicBezTo>
                    <a:pt x="553" y="356"/>
                    <a:pt x="551" y="355"/>
                    <a:pt x="549" y="355"/>
                  </a:cubicBezTo>
                  <a:close/>
                  <a:moveTo>
                    <a:pt x="513" y="353"/>
                  </a:moveTo>
                  <a:cubicBezTo>
                    <a:pt x="513" y="353"/>
                    <a:pt x="513" y="353"/>
                    <a:pt x="513" y="353"/>
                  </a:cubicBezTo>
                  <a:cubicBezTo>
                    <a:pt x="513" y="353"/>
                    <a:pt x="514" y="353"/>
                    <a:pt x="514" y="353"/>
                  </a:cubicBezTo>
                  <a:cubicBezTo>
                    <a:pt x="514" y="353"/>
                    <a:pt x="514" y="353"/>
                    <a:pt x="514" y="353"/>
                  </a:cubicBezTo>
                  <a:cubicBezTo>
                    <a:pt x="515" y="353"/>
                    <a:pt x="515" y="353"/>
                    <a:pt x="516" y="352"/>
                  </a:cubicBezTo>
                  <a:cubicBezTo>
                    <a:pt x="515" y="352"/>
                    <a:pt x="515" y="352"/>
                    <a:pt x="515" y="352"/>
                  </a:cubicBezTo>
                  <a:cubicBezTo>
                    <a:pt x="513" y="352"/>
                    <a:pt x="511" y="352"/>
                    <a:pt x="509" y="352"/>
                  </a:cubicBezTo>
                  <a:cubicBezTo>
                    <a:pt x="509" y="353"/>
                    <a:pt x="509" y="353"/>
                    <a:pt x="509" y="354"/>
                  </a:cubicBezTo>
                  <a:cubicBezTo>
                    <a:pt x="510" y="354"/>
                    <a:pt x="512" y="353"/>
                    <a:pt x="513" y="353"/>
                  </a:cubicBezTo>
                  <a:close/>
                  <a:moveTo>
                    <a:pt x="519" y="352"/>
                  </a:moveTo>
                  <a:cubicBezTo>
                    <a:pt x="519" y="352"/>
                    <a:pt x="519" y="352"/>
                    <a:pt x="519" y="352"/>
                  </a:cubicBezTo>
                  <a:cubicBezTo>
                    <a:pt x="519" y="352"/>
                    <a:pt x="519" y="352"/>
                    <a:pt x="519" y="352"/>
                  </a:cubicBezTo>
                  <a:cubicBezTo>
                    <a:pt x="519" y="352"/>
                    <a:pt x="519" y="352"/>
                    <a:pt x="519" y="352"/>
                  </a:cubicBezTo>
                  <a:cubicBezTo>
                    <a:pt x="519" y="352"/>
                    <a:pt x="519" y="352"/>
                    <a:pt x="519" y="352"/>
                  </a:cubicBezTo>
                  <a:close/>
                  <a:moveTo>
                    <a:pt x="520" y="348"/>
                  </a:moveTo>
                  <a:cubicBezTo>
                    <a:pt x="520" y="347"/>
                    <a:pt x="520" y="347"/>
                    <a:pt x="520" y="347"/>
                  </a:cubicBezTo>
                  <a:cubicBezTo>
                    <a:pt x="520" y="347"/>
                    <a:pt x="519" y="347"/>
                    <a:pt x="519" y="347"/>
                  </a:cubicBezTo>
                  <a:cubicBezTo>
                    <a:pt x="519" y="347"/>
                    <a:pt x="520" y="348"/>
                    <a:pt x="520" y="348"/>
                  </a:cubicBezTo>
                  <a:close/>
                  <a:moveTo>
                    <a:pt x="514" y="337"/>
                  </a:moveTo>
                  <a:cubicBezTo>
                    <a:pt x="514" y="337"/>
                    <a:pt x="514" y="337"/>
                    <a:pt x="514" y="337"/>
                  </a:cubicBezTo>
                  <a:cubicBezTo>
                    <a:pt x="514" y="338"/>
                    <a:pt x="514" y="338"/>
                    <a:pt x="514" y="338"/>
                  </a:cubicBezTo>
                  <a:cubicBezTo>
                    <a:pt x="514" y="337"/>
                    <a:pt x="514" y="337"/>
                    <a:pt x="514" y="337"/>
                  </a:cubicBezTo>
                  <a:close/>
                  <a:moveTo>
                    <a:pt x="533" y="342"/>
                  </a:moveTo>
                  <a:cubicBezTo>
                    <a:pt x="533" y="342"/>
                    <a:pt x="533" y="342"/>
                    <a:pt x="533" y="342"/>
                  </a:cubicBezTo>
                  <a:cubicBezTo>
                    <a:pt x="532" y="342"/>
                    <a:pt x="531" y="342"/>
                    <a:pt x="531" y="342"/>
                  </a:cubicBezTo>
                  <a:cubicBezTo>
                    <a:pt x="531" y="342"/>
                    <a:pt x="531" y="343"/>
                    <a:pt x="531" y="343"/>
                  </a:cubicBezTo>
                  <a:cubicBezTo>
                    <a:pt x="531" y="343"/>
                    <a:pt x="532" y="343"/>
                    <a:pt x="532" y="343"/>
                  </a:cubicBezTo>
                  <a:cubicBezTo>
                    <a:pt x="532" y="343"/>
                    <a:pt x="533" y="342"/>
                    <a:pt x="533" y="342"/>
                  </a:cubicBezTo>
                  <a:close/>
                  <a:moveTo>
                    <a:pt x="458" y="330"/>
                  </a:moveTo>
                  <a:cubicBezTo>
                    <a:pt x="458" y="330"/>
                    <a:pt x="458" y="330"/>
                    <a:pt x="458" y="330"/>
                  </a:cubicBezTo>
                  <a:cubicBezTo>
                    <a:pt x="457" y="330"/>
                    <a:pt x="457" y="330"/>
                    <a:pt x="457" y="330"/>
                  </a:cubicBezTo>
                  <a:cubicBezTo>
                    <a:pt x="457" y="330"/>
                    <a:pt x="457" y="330"/>
                    <a:pt x="457" y="331"/>
                  </a:cubicBezTo>
                  <a:cubicBezTo>
                    <a:pt x="457" y="331"/>
                    <a:pt x="457" y="331"/>
                    <a:pt x="457" y="331"/>
                  </a:cubicBezTo>
                  <a:cubicBezTo>
                    <a:pt x="457" y="331"/>
                    <a:pt x="457" y="330"/>
                    <a:pt x="458" y="330"/>
                  </a:cubicBezTo>
                  <a:close/>
                  <a:moveTo>
                    <a:pt x="419" y="324"/>
                  </a:moveTo>
                  <a:cubicBezTo>
                    <a:pt x="419" y="324"/>
                    <a:pt x="419" y="324"/>
                    <a:pt x="419" y="324"/>
                  </a:cubicBezTo>
                  <a:cubicBezTo>
                    <a:pt x="419" y="324"/>
                    <a:pt x="418" y="324"/>
                    <a:pt x="418" y="324"/>
                  </a:cubicBezTo>
                  <a:cubicBezTo>
                    <a:pt x="418" y="325"/>
                    <a:pt x="418" y="325"/>
                    <a:pt x="418" y="325"/>
                  </a:cubicBezTo>
                  <a:cubicBezTo>
                    <a:pt x="418" y="325"/>
                    <a:pt x="419" y="325"/>
                    <a:pt x="419" y="326"/>
                  </a:cubicBezTo>
                  <a:cubicBezTo>
                    <a:pt x="419" y="325"/>
                    <a:pt x="419" y="325"/>
                    <a:pt x="419" y="324"/>
                  </a:cubicBezTo>
                  <a:close/>
                  <a:moveTo>
                    <a:pt x="466" y="333"/>
                  </a:moveTo>
                  <a:cubicBezTo>
                    <a:pt x="466" y="333"/>
                    <a:pt x="466" y="333"/>
                    <a:pt x="466" y="333"/>
                  </a:cubicBezTo>
                  <a:cubicBezTo>
                    <a:pt x="466" y="333"/>
                    <a:pt x="466" y="333"/>
                    <a:pt x="466" y="333"/>
                  </a:cubicBezTo>
                  <a:cubicBezTo>
                    <a:pt x="466" y="333"/>
                    <a:pt x="465" y="333"/>
                    <a:pt x="465" y="334"/>
                  </a:cubicBezTo>
                  <a:cubicBezTo>
                    <a:pt x="466" y="334"/>
                    <a:pt x="466" y="334"/>
                    <a:pt x="466" y="334"/>
                  </a:cubicBezTo>
                  <a:cubicBezTo>
                    <a:pt x="466" y="334"/>
                    <a:pt x="466" y="333"/>
                    <a:pt x="466" y="333"/>
                  </a:cubicBezTo>
                  <a:close/>
                  <a:moveTo>
                    <a:pt x="545" y="346"/>
                  </a:moveTo>
                  <a:cubicBezTo>
                    <a:pt x="545" y="346"/>
                    <a:pt x="545" y="346"/>
                    <a:pt x="545" y="346"/>
                  </a:cubicBezTo>
                  <a:cubicBezTo>
                    <a:pt x="544" y="346"/>
                    <a:pt x="544" y="346"/>
                    <a:pt x="543" y="346"/>
                  </a:cubicBezTo>
                  <a:cubicBezTo>
                    <a:pt x="543" y="346"/>
                    <a:pt x="543" y="347"/>
                    <a:pt x="543" y="347"/>
                  </a:cubicBezTo>
                  <a:cubicBezTo>
                    <a:pt x="544" y="347"/>
                    <a:pt x="544" y="347"/>
                    <a:pt x="544" y="347"/>
                  </a:cubicBezTo>
                  <a:cubicBezTo>
                    <a:pt x="544" y="347"/>
                    <a:pt x="544" y="346"/>
                    <a:pt x="545" y="346"/>
                  </a:cubicBezTo>
                  <a:close/>
                  <a:moveTo>
                    <a:pt x="541" y="346"/>
                  </a:moveTo>
                  <a:cubicBezTo>
                    <a:pt x="541" y="346"/>
                    <a:pt x="541" y="346"/>
                    <a:pt x="541" y="346"/>
                  </a:cubicBezTo>
                  <a:cubicBezTo>
                    <a:pt x="541" y="346"/>
                    <a:pt x="541" y="346"/>
                    <a:pt x="540" y="346"/>
                  </a:cubicBezTo>
                  <a:cubicBezTo>
                    <a:pt x="540" y="346"/>
                    <a:pt x="540" y="346"/>
                    <a:pt x="540" y="347"/>
                  </a:cubicBezTo>
                  <a:cubicBezTo>
                    <a:pt x="541" y="347"/>
                    <a:pt x="541" y="347"/>
                    <a:pt x="541" y="347"/>
                  </a:cubicBezTo>
                  <a:cubicBezTo>
                    <a:pt x="541" y="346"/>
                    <a:pt x="541" y="346"/>
                    <a:pt x="541" y="346"/>
                  </a:cubicBezTo>
                  <a:close/>
                  <a:moveTo>
                    <a:pt x="473" y="335"/>
                  </a:moveTo>
                  <a:cubicBezTo>
                    <a:pt x="473" y="335"/>
                    <a:pt x="473" y="335"/>
                    <a:pt x="473" y="335"/>
                  </a:cubicBezTo>
                  <a:cubicBezTo>
                    <a:pt x="473" y="335"/>
                    <a:pt x="472" y="335"/>
                    <a:pt x="472" y="335"/>
                  </a:cubicBezTo>
                  <a:cubicBezTo>
                    <a:pt x="472" y="336"/>
                    <a:pt x="472" y="336"/>
                    <a:pt x="472" y="336"/>
                  </a:cubicBezTo>
                  <a:cubicBezTo>
                    <a:pt x="472" y="336"/>
                    <a:pt x="472" y="336"/>
                    <a:pt x="473" y="336"/>
                  </a:cubicBezTo>
                  <a:cubicBezTo>
                    <a:pt x="473" y="336"/>
                    <a:pt x="473" y="336"/>
                    <a:pt x="473" y="335"/>
                  </a:cubicBezTo>
                  <a:close/>
                  <a:moveTo>
                    <a:pt x="462" y="338"/>
                  </a:moveTo>
                  <a:cubicBezTo>
                    <a:pt x="462" y="338"/>
                    <a:pt x="462" y="338"/>
                    <a:pt x="462" y="338"/>
                  </a:cubicBezTo>
                  <a:cubicBezTo>
                    <a:pt x="462" y="338"/>
                    <a:pt x="461" y="338"/>
                    <a:pt x="461" y="338"/>
                  </a:cubicBezTo>
                  <a:cubicBezTo>
                    <a:pt x="461" y="339"/>
                    <a:pt x="461" y="339"/>
                    <a:pt x="461" y="340"/>
                  </a:cubicBezTo>
                  <a:cubicBezTo>
                    <a:pt x="461" y="340"/>
                    <a:pt x="461" y="340"/>
                    <a:pt x="462" y="340"/>
                  </a:cubicBezTo>
                  <a:cubicBezTo>
                    <a:pt x="462" y="340"/>
                    <a:pt x="462" y="339"/>
                    <a:pt x="462" y="338"/>
                  </a:cubicBezTo>
                  <a:close/>
                  <a:moveTo>
                    <a:pt x="457" y="343"/>
                  </a:moveTo>
                  <a:cubicBezTo>
                    <a:pt x="456" y="343"/>
                    <a:pt x="456" y="343"/>
                    <a:pt x="456" y="343"/>
                  </a:cubicBezTo>
                  <a:cubicBezTo>
                    <a:pt x="457" y="343"/>
                    <a:pt x="457" y="343"/>
                    <a:pt x="457" y="343"/>
                  </a:cubicBezTo>
                  <a:cubicBezTo>
                    <a:pt x="457" y="343"/>
                    <a:pt x="457" y="343"/>
                    <a:pt x="457" y="343"/>
                  </a:cubicBezTo>
                  <a:close/>
                  <a:moveTo>
                    <a:pt x="549" y="357"/>
                  </a:moveTo>
                  <a:cubicBezTo>
                    <a:pt x="549" y="357"/>
                    <a:pt x="549" y="357"/>
                    <a:pt x="549" y="357"/>
                  </a:cubicBezTo>
                  <a:cubicBezTo>
                    <a:pt x="548" y="357"/>
                    <a:pt x="548" y="357"/>
                    <a:pt x="548" y="357"/>
                  </a:cubicBezTo>
                  <a:cubicBezTo>
                    <a:pt x="548" y="357"/>
                    <a:pt x="548" y="358"/>
                    <a:pt x="548" y="358"/>
                  </a:cubicBezTo>
                  <a:cubicBezTo>
                    <a:pt x="548" y="358"/>
                    <a:pt x="548" y="358"/>
                    <a:pt x="549" y="358"/>
                  </a:cubicBezTo>
                  <a:cubicBezTo>
                    <a:pt x="549" y="358"/>
                    <a:pt x="549" y="357"/>
                    <a:pt x="549" y="357"/>
                  </a:cubicBezTo>
                  <a:close/>
                  <a:moveTo>
                    <a:pt x="539" y="357"/>
                  </a:moveTo>
                  <a:cubicBezTo>
                    <a:pt x="539" y="357"/>
                    <a:pt x="539" y="357"/>
                    <a:pt x="539" y="357"/>
                  </a:cubicBezTo>
                  <a:cubicBezTo>
                    <a:pt x="538" y="357"/>
                    <a:pt x="538" y="357"/>
                    <a:pt x="537" y="357"/>
                  </a:cubicBezTo>
                  <a:cubicBezTo>
                    <a:pt x="537" y="357"/>
                    <a:pt x="537" y="357"/>
                    <a:pt x="537" y="358"/>
                  </a:cubicBezTo>
                  <a:cubicBezTo>
                    <a:pt x="538" y="358"/>
                    <a:pt x="538" y="358"/>
                    <a:pt x="538" y="358"/>
                  </a:cubicBezTo>
                  <a:cubicBezTo>
                    <a:pt x="539" y="358"/>
                    <a:pt x="539" y="357"/>
                    <a:pt x="539" y="357"/>
                  </a:cubicBezTo>
                  <a:close/>
                  <a:moveTo>
                    <a:pt x="534" y="356"/>
                  </a:moveTo>
                  <a:cubicBezTo>
                    <a:pt x="534" y="356"/>
                    <a:pt x="534" y="356"/>
                    <a:pt x="534" y="356"/>
                  </a:cubicBezTo>
                  <a:cubicBezTo>
                    <a:pt x="533" y="356"/>
                    <a:pt x="533" y="356"/>
                    <a:pt x="532" y="356"/>
                  </a:cubicBezTo>
                  <a:cubicBezTo>
                    <a:pt x="532" y="357"/>
                    <a:pt x="532" y="357"/>
                    <a:pt x="532" y="358"/>
                  </a:cubicBezTo>
                  <a:cubicBezTo>
                    <a:pt x="533" y="358"/>
                    <a:pt x="534" y="358"/>
                    <a:pt x="534" y="358"/>
                  </a:cubicBezTo>
                  <a:cubicBezTo>
                    <a:pt x="534" y="357"/>
                    <a:pt x="534" y="357"/>
                    <a:pt x="534" y="356"/>
                  </a:cubicBezTo>
                  <a:close/>
                  <a:moveTo>
                    <a:pt x="550" y="360"/>
                  </a:moveTo>
                  <a:cubicBezTo>
                    <a:pt x="550" y="360"/>
                    <a:pt x="550" y="360"/>
                    <a:pt x="550" y="360"/>
                  </a:cubicBezTo>
                  <a:cubicBezTo>
                    <a:pt x="548" y="360"/>
                    <a:pt x="548" y="360"/>
                    <a:pt x="546" y="363"/>
                  </a:cubicBezTo>
                  <a:cubicBezTo>
                    <a:pt x="548" y="362"/>
                    <a:pt x="549" y="362"/>
                    <a:pt x="550" y="360"/>
                  </a:cubicBezTo>
                  <a:close/>
                  <a:moveTo>
                    <a:pt x="480" y="349"/>
                  </a:moveTo>
                  <a:cubicBezTo>
                    <a:pt x="480" y="349"/>
                    <a:pt x="480" y="349"/>
                    <a:pt x="480" y="349"/>
                  </a:cubicBezTo>
                  <a:cubicBezTo>
                    <a:pt x="479" y="350"/>
                    <a:pt x="479" y="350"/>
                    <a:pt x="479" y="351"/>
                  </a:cubicBezTo>
                  <a:cubicBezTo>
                    <a:pt x="479" y="350"/>
                    <a:pt x="480" y="350"/>
                    <a:pt x="480" y="349"/>
                  </a:cubicBezTo>
                  <a:close/>
                  <a:moveTo>
                    <a:pt x="525" y="361"/>
                  </a:moveTo>
                  <a:cubicBezTo>
                    <a:pt x="525" y="361"/>
                    <a:pt x="525" y="361"/>
                    <a:pt x="525" y="361"/>
                  </a:cubicBezTo>
                  <a:cubicBezTo>
                    <a:pt x="524" y="361"/>
                    <a:pt x="524" y="361"/>
                    <a:pt x="524" y="361"/>
                  </a:cubicBezTo>
                  <a:cubicBezTo>
                    <a:pt x="523" y="362"/>
                    <a:pt x="523" y="363"/>
                    <a:pt x="522" y="363"/>
                  </a:cubicBezTo>
                  <a:cubicBezTo>
                    <a:pt x="523" y="364"/>
                    <a:pt x="523" y="364"/>
                    <a:pt x="524" y="364"/>
                  </a:cubicBezTo>
                  <a:cubicBezTo>
                    <a:pt x="524" y="363"/>
                    <a:pt x="524" y="362"/>
                    <a:pt x="525" y="361"/>
                  </a:cubicBezTo>
                  <a:close/>
                  <a:moveTo>
                    <a:pt x="541" y="365"/>
                  </a:moveTo>
                  <a:cubicBezTo>
                    <a:pt x="541" y="365"/>
                    <a:pt x="541" y="365"/>
                    <a:pt x="541" y="365"/>
                  </a:cubicBezTo>
                  <a:cubicBezTo>
                    <a:pt x="541" y="365"/>
                    <a:pt x="540" y="365"/>
                    <a:pt x="540" y="364"/>
                  </a:cubicBezTo>
                  <a:cubicBezTo>
                    <a:pt x="540" y="365"/>
                    <a:pt x="540" y="366"/>
                    <a:pt x="540" y="366"/>
                  </a:cubicBezTo>
                  <a:cubicBezTo>
                    <a:pt x="540" y="366"/>
                    <a:pt x="541" y="366"/>
                    <a:pt x="541" y="367"/>
                  </a:cubicBezTo>
                  <a:cubicBezTo>
                    <a:pt x="541" y="366"/>
                    <a:pt x="541" y="365"/>
                    <a:pt x="541" y="365"/>
                  </a:cubicBezTo>
                  <a:close/>
                  <a:moveTo>
                    <a:pt x="526" y="362"/>
                  </a:moveTo>
                  <a:cubicBezTo>
                    <a:pt x="526" y="362"/>
                    <a:pt x="526" y="362"/>
                    <a:pt x="526" y="362"/>
                  </a:cubicBezTo>
                  <a:cubicBezTo>
                    <a:pt x="526" y="362"/>
                    <a:pt x="525" y="362"/>
                    <a:pt x="525" y="362"/>
                  </a:cubicBezTo>
                  <a:cubicBezTo>
                    <a:pt x="525" y="363"/>
                    <a:pt x="525" y="363"/>
                    <a:pt x="525" y="363"/>
                  </a:cubicBezTo>
                  <a:cubicBezTo>
                    <a:pt x="525" y="363"/>
                    <a:pt x="525" y="363"/>
                    <a:pt x="526" y="363"/>
                  </a:cubicBezTo>
                  <a:cubicBezTo>
                    <a:pt x="526" y="363"/>
                    <a:pt x="526" y="363"/>
                    <a:pt x="526" y="362"/>
                  </a:cubicBezTo>
                  <a:close/>
                  <a:moveTo>
                    <a:pt x="518" y="363"/>
                  </a:moveTo>
                  <a:cubicBezTo>
                    <a:pt x="518" y="363"/>
                    <a:pt x="518" y="363"/>
                    <a:pt x="518" y="363"/>
                  </a:cubicBezTo>
                  <a:cubicBezTo>
                    <a:pt x="518" y="363"/>
                    <a:pt x="517" y="363"/>
                    <a:pt x="517" y="363"/>
                  </a:cubicBezTo>
                  <a:cubicBezTo>
                    <a:pt x="517" y="364"/>
                    <a:pt x="517" y="364"/>
                    <a:pt x="517" y="364"/>
                  </a:cubicBezTo>
                  <a:cubicBezTo>
                    <a:pt x="517" y="364"/>
                    <a:pt x="517" y="365"/>
                    <a:pt x="518" y="365"/>
                  </a:cubicBezTo>
                  <a:cubicBezTo>
                    <a:pt x="518" y="364"/>
                    <a:pt x="518" y="364"/>
                    <a:pt x="518" y="363"/>
                  </a:cubicBezTo>
                  <a:close/>
                  <a:moveTo>
                    <a:pt x="435" y="357"/>
                  </a:moveTo>
                  <a:cubicBezTo>
                    <a:pt x="435" y="357"/>
                    <a:pt x="435" y="357"/>
                    <a:pt x="435" y="357"/>
                  </a:cubicBezTo>
                  <a:cubicBezTo>
                    <a:pt x="435" y="357"/>
                    <a:pt x="434" y="357"/>
                    <a:pt x="434" y="357"/>
                  </a:cubicBezTo>
                  <a:cubicBezTo>
                    <a:pt x="434" y="357"/>
                    <a:pt x="434" y="357"/>
                    <a:pt x="434" y="357"/>
                  </a:cubicBezTo>
                  <a:cubicBezTo>
                    <a:pt x="434" y="357"/>
                    <a:pt x="435" y="357"/>
                    <a:pt x="435" y="357"/>
                  </a:cubicBezTo>
                  <a:cubicBezTo>
                    <a:pt x="435" y="357"/>
                    <a:pt x="435" y="357"/>
                    <a:pt x="435" y="357"/>
                  </a:cubicBezTo>
                  <a:close/>
                  <a:moveTo>
                    <a:pt x="475" y="365"/>
                  </a:moveTo>
                  <a:cubicBezTo>
                    <a:pt x="475" y="365"/>
                    <a:pt x="475" y="365"/>
                    <a:pt x="475" y="365"/>
                  </a:cubicBezTo>
                  <a:cubicBezTo>
                    <a:pt x="475" y="364"/>
                    <a:pt x="475" y="364"/>
                    <a:pt x="474" y="364"/>
                  </a:cubicBezTo>
                  <a:cubicBezTo>
                    <a:pt x="474" y="365"/>
                    <a:pt x="474" y="365"/>
                    <a:pt x="474" y="366"/>
                  </a:cubicBezTo>
                  <a:cubicBezTo>
                    <a:pt x="474" y="366"/>
                    <a:pt x="475" y="366"/>
                    <a:pt x="475" y="366"/>
                  </a:cubicBezTo>
                  <a:cubicBezTo>
                    <a:pt x="475" y="365"/>
                    <a:pt x="475" y="365"/>
                    <a:pt x="475" y="365"/>
                  </a:cubicBezTo>
                  <a:close/>
                  <a:moveTo>
                    <a:pt x="497" y="371"/>
                  </a:moveTo>
                  <a:cubicBezTo>
                    <a:pt x="497" y="371"/>
                    <a:pt x="497" y="371"/>
                    <a:pt x="497" y="371"/>
                  </a:cubicBezTo>
                  <a:cubicBezTo>
                    <a:pt x="496" y="371"/>
                    <a:pt x="496" y="371"/>
                    <a:pt x="495" y="371"/>
                  </a:cubicBezTo>
                  <a:cubicBezTo>
                    <a:pt x="495" y="372"/>
                    <a:pt x="495" y="372"/>
                    <a:pt x="495" y="373"/>
                  </a:cubicBezTo>
                  <a:cubicBezTo>
                    <a:pt x="496" y="373"/>
                    <a:pt x="496" y="373"/>
                    <a:pt x="496" y="373"/>
                  </a:cubicBezTo>
                  <a:cubicBezTo>
                    <a:pt x="496" y="372"/>
                    <a:pt x="497" y="372"/>
                    <a:pt x="497" y="371"/>
                  </a:cubicBezTo>
                  <a:close/>
                  <a:moveTo>
                    <a:pt x="504" y="373"/>
                  </a:moveTo>
                  <a:cubicBezTo>
                    <a:pt x="504" y="373"/>
                    <a:pt x="504" y="373"/>
                    <a:pt x="504" y="373"/>
                  </a:cubicBezTo>
                  <a:cubicBezTo>
                    <a:pt x="503" y="373"/>
                    <a:pt x="503" y="373"/>
                    <a:pt x="503" y="373"/>
                  </a:cubicBezTo>
                  <a:cubicBezTo>
                    <a:pt x="503" y="374"/>
                    <a:pt x="503" y="374"/>
                    <a:pt x="503" y="374"/>
                  </a:cubicBezTo>
                  <a:cubicBezTo>
                    <a:pt x="503" y="374"/>
                    <a:pt x="503" y="374"/>
                    <a:pt x="503" y="375"/>
                  </a:cubicBezTo>
                  <a:cubicBezTo>
                    <a:pt x="503" y="374"/>
                    <a:pt x="503" y="374"/>
                    <a:pt x="504" y="373"/>
                  </a:cubicBezTo>
                  <a:close/>
                  <a:moveTo>
                    <a:pt x="497" y="374"/>
                  </a:moveTo>
                  <a:cubicBezTo>
                    <a:pt x="497" y="374"/>
                    <a:pt x="497" y="374"/>
                    <a:pt x="497" y="374"/>
                  </a:cubicBezTo>
                  <a:cubicBezTo>
                    <a:pt x="497" y="374"/>
                    <a:pt x="497" y="374"/>
                    <a:pt x="496" y="374"/>
                  </a:cubicBezTo>
                  <a:cubicBezTo>
                    <a:pt x="496" y="374"/>
                    <a:pt x="496" y="374"/>
                    <a:pt x="496" y="375"/>
                  </a:cubicBezTo>
                  <a:cubicBezTo>
                    <a:pt x="497" y="375"/>
                    <a:pt x="497" y="375"/>
                    <a:pt x="497" y="375"/>
                  </a:cubicBezTo>
                  <a:cubicBezTo>
                    <a:pt x="497" y="375"/>
                    <a:pt x="497" y="374"/>
                    <a:pt x="497" y="374"/>
                  </a:cubicBezTo>
                  <a:close/>
                  <a:moveTo>
                    <a:pt x="483" y="374"/>
                  </a:moveTo>
                  <a:cubicBezTo>
                    <a:pt x="483" y="374"/>
                    <a:pt x="483" y="374"/>
                    <a:pt x="483" y="374"/>
                  </a:cubicBezTo>
                  <a:cubicBezTo>
                    <a:pt x="483" y="374"/>
                    <a:pt x="482" y="373"/>
                    <a:pt x="482" y="373"/>
                  </a:cubicBezTo>
                  <a:cubicBezTo>
                    <a:pt x="482" y="374"/>
                    <a:pt x="481" y="376"/>
                    <a:pt x="481" y="377"/>
                  </a:cubicBezTo>
                  <a:cubicBezTo>
                    <a:pt x="482" y="377"/>
                    <a:pt x="482" y="377"/>
                    <a:pt x="482" y="377"/>
                  </a:cubicBezTo>
                  <a:cubicBezTo>
                    <a:pt x="482" y="376"/>
                    <a:pt x="483" y="375"/>
                    <a:pt x="483" y="374"/>
                  </a:cubicBezTo>
                  <a:close/>
                  <a:moveTo>
                    <a:pt x="441" y="368"/>
                  </a:moveTo>
                  <a:cubicBezTo>
                    <a:pt x="441" y="368"/>
                    <a:pt x="441" y="368"/>
                    <a:pt x="441" y="368"/>
                  </a:cubicBezTo>
                  <a:cubicBezTo>
                    <a:pt x="441" y="368"/>
                    <a:pt x="440" y="368"/>
                    <a:pt x="440" y="367"/>
                  </a:cubicBezTo>
                  <a:cubicBezTo>
                    <a:pt x="440" y="368"/>
                    <a:pt x="440" y="368"/>
                    <a:pt x="440" y="368"/>
                  </a:cubicBezTo>
                  <a:cubicBezTo>
                    <a:pt x="440" y="368"/>
                    <a:pt x="441" y="368"/>
                    <a:pt x="441" y="368"/>
                  </a:cubicBezTo>
                  <a:cubicBezTo>
                    <a:pt x="441" y="368"/>
                    <a:pt x="441" y="368"/>
                    <a:pt x="441" y="368"/>
                  </a:cubicBezTo>
                  <a:close/>
                  <a:moveTo>
                    <a:pt x="370" y="368"/>
                  </a:moveTo>
                  <a:cubicBezTo>
                    <a:pt x="370" y="369"/>
                    <a:pt x="370" y="369"/>
                    <a:pt x="370" y="369"/>
                  </a:cubicBezTo>
                  <a:cubicBezTo>
                    <a:pt x="370" y="369"/>
                    <a:pt x="370" y="369"/>
                    <a:pt x="371" y="369"/>
                  </a:cubicBezTo>
                  <a:cubicBezTo>
                    <a:pt x="370" y="368"/>
                    <a:pt x="370" y="368"/>
                    <a:pt x="370" y="368"/>
                  </a:cubicBezTo>
                  <a:close/>
                  <a:moveTo>
                    <a:pt x="360" y="357"/>
                  </a:moveTo>
                  <a:cubicBezTo>
                    <a:pt x="362" y="358"/>
                    <a:pt x="362" y="358"/>
                    <a:pt x="363" y="358"/>
                  </a:cubicBezTo>
                  <a:cubicBezTo>
                    <a:pt x="363" y="359"/>
                    <a:pt x="363" y="359"/>
                    <a:pt x="363" y="360"/>
                  </a:cubicBezTo>
                  <a:cubicBezTo>
                    <a:pt x="368" y="358"/>
                    <a:pt x="371" y="356"/>
                    <a:pt x="374" y="360"/>
                  </a:cubicBezTo>
                  <a:cubicBezTo>
                    <a:pt x="374" y="360"/>
                    <a:pt x="374" y="360"/>
                    <a:pt x="374" y="360"/>
                  </a:cubicBezTo>
                  <a:cubicBezTo>
                    <a:pt x="375" y="360"/>
                    <a:pt x="379" y="358"/>
                    <a:pt x="380" y="358"/>
                  </a:cubicBezTo>
                  <a:cubicBezTo>
                    <a:pt x="380" y="359"/>
                    <a:pt x="380" y="357"/>
                    <a:pt x="380" y="357"/>
                  </a:cubicBezTo>
                  <a:cubicBezTo>
                    <a:pt x="380" y="357"/>
                    <a:pt x="381" y="357"/>
                    <a:pt x="383" y="357"/>
                  </a:cubicBezTo>
                  <a:cubicBezTo>
                    <a:pt x="383" y="357"/>
                    <a:pt x="383" y="357"/>
                    <a:pt x="383" y="357"/>
                  </a:cubicBezTo>
                  <a:cubicBezTo>
                    <a:pt x="384" y="350"/>
                    <a:pt x="384" y="350"/>
                    <a:pt x="384" y="350"/>
                  </a:cubicBezTo>
                  <a:cubicBezTo>
                    <a:pt x="384" y="348"/>
                    <a:pt x="386" y="348"/>
                    <a:pt x="386" y="348"/>
                  </a:cubicBezTo>
                  <a:cubicBezTo>
                    <a:pt x="386" y="348"/>
                    <a:pt x="384" y="348"/>
                    <a:pt x="385" y="347"/>
                  </a:cubicBezTo>
                  <a:cubicBezTo>
                    <a:pt x="385" y="346"/>
                    <a:pt x="390" y="344"/>
                    <a:pt x="390" y="344"/>
                  </a:cubicBezTo>
                  <a:cubicBezTo>
                    <a:pt x="390" y="343"/>
                    <a:pt x="388" y="343"/>
                    <a:pt x="389" y="343"/>
                  </a:cubicBezTo>
                  <a:cubicBezTo>
                    <a:pt x="389" y="343"/>
                    <a:pt x="390" y="343"/>
                    <a:pt x="390" y="342"/>
                  </a:cubicBezTo>
                  <a:cubicBezTo>
                    <a:pt x="388" y="337"/>
                    <a:pt x="388" y="337"/>
                    <a:pt x="388" y="337"/>
                  </a:cubicBezTo>
                  <a:cubicBezTo>
                    <a:pt x="388" y="337"/>
                    <a:pt x="387" y="337"/>
                    <a:pt x="387" y="337"/>
                  </a:cubicBezTo>
                  <a:cubicBezTo>
                    <a:pt x="385" y="336"/>
                    <a:pt x="384" y="336"/>
                    <a:pt x="383" y="335"/>
                  </a:cubicBezTo>
                  <a:cubicBezTo>
                    <a:pt x="382" y="336"/>
                    <a:pt x="380" y="336"/>
                    <a:pt x="379" y="337"/>
                  </a:cubicBezTo>
                  <a:cubicBezTo>
                    <a:pt x="377" y="339"/>
                    <a:pt x="377" y="340"/>
                    <a:pt x="376" y="343"/>
                  </a:cubicBezTo>
                  <a:cubicBezTo>
                    <a:pt x="376" y="346"/>
                    <a:pt x="375" y="347"/>
                    <a:pt x="375" y="347"/>
                  </a:cubicBezTo>
                  <a:cubicBezTo>
                    <a:pt x="374" y="346"/>
                    <a:pt x="374" y="346"/>
                    <a:pt x="374" y="346"/>
                  </a:cubicBezTo>
                  <a:cubicBezTo>
                    <a:pt x="374" y="346"/>
                    <a:pt x="374" y="346"/>
                    <a:pt x="373" y="350"/>
                  </a:cubicBezTo>
                  <a:cubicBezTo>
                    <a:pt x="372" y="353"/>
                    <a:pt x="370" y="355"/>
                    <a:pt x="370" y="355"/>
                  </a:cubicBezTo>
                  <a:cubicBezTo>
                    <a:pt x="370" y="355"/>
                    <a:pt x="370" y="353"/>
                    <a:pt x="369" y="353"/>
                  </a:cubicBezTo>
                  <a:cubicBezTo>
                    <a:pt x="369" y="354"/>
                    <a:pt x="365" y="356"/>
                    <a:pt x="365" y="356"/>
                  </a:cubicBezTo>
                  <a:cubicBezTo>
                    <a:pt x="365" y="356"/>
                    <a:pt x="364" y="354"/>
                    <a:pt x="360" y="357"/>
                  </a:cubicBezTo>
                  <a:cubicBezTo>
                    <a:pt x="360" y="357"/>
                    <a:pt x="360" y="357"/>
                    <a:pt x="360" y="357"/>
                  </a:cubicBezTo>
                  <a:close/>
                  <a:moveTo>
                    <a:pt x="474" y="376"/>
                  </a:moveTo>
                  <a:cubicBezTo>
                    <a:pt x="473" y="376"/>
                    <a:pt x="473" y="376"/>
                    <a:pt x="473" y="376"/>
                  </a:cubicBezTo>
                  <a:cubicBezTo>
                    <a:pt x="473" y="375"/>
                    <a:pt x="473" y="375"/>
                    <a:pt x="473" y="375"/>
                  </a:cubicBezTo>
                  <a:cubicBezTo>
                    <a:pt x="473" y="375"/>
                    <a:pt x="473" y="375"/>
                    <a:pt x="473" y="375"/>
                  </a:cubicBezTo>
                  <a:cubicBezTo>
                    <a:pt x="473" y="376"/>
                    <a:pt x="473" y="376"/>
                    <a:pt x="473" y="376"/>
                  </a:cubicBezTo>
                  <a:cubicBezTo>
                    <a:pt x="472" y="376"/>
                    <a:pt x="472" y="376"/>
                    <a:pt x="472" y="376"/>
                  </a:cubicBezTo>
                  <a:cubicBezTo>
                    <a:pt x="472" y="376"/>
                    <a:pt x="472" y="377"/>
                    <a:pt x="472" y="377"/>
                  </a:cubicBezTo>
                  <a:cubicBezTo>
                    <a:pt x="473" y="378"/>
                    <a:pt x="473" y="378"/>
                    <a:pt x="474" y="378"/>
                  </a:cubicBezTo>
                  <a:cubicBezTo>
                    <a:pt x="474" y="377"/>
                    <a:pt x="474" y="377"/>
                    <a:pt x="474" y="376"/>
                  </a:cubicBezTo>
                  <a:close/>
                  <a:moveTo>
                    <a:pt x="462" y="374"/>
                  </a:moveTo>
                  <a:cubicBezTo>
                    <a:pt x="462" y="374"/>
                    <a:pt x="462" y="374"/>
                    <a:pt x="462" y="374"/>
                  </a:cubicBezTo>
                  <a:cubicBezTo>
                    <a:pt x="462" y="374"/>
                    <a:pt x="462" y="374"/>
                    <a:pt x="461" y="374"/>
                  </a:cubicBezTo>
                  <a:cubicBezTo>
                    <a:pt x="461" y="374"/>
                    <a:pt x="461" y="375"/>
                    <a:pt x="461" y="375"/>
                  </a:cubicBezTo>
                  <a:cubicBezTo>
                    <a:pt x="462" y="375"/>
                    <a:pt x="462" y="375"/>
                    <a:pt x="462" y="375"/>
                  </a:cubicBezTo>
                  <a:cubicBezTo>
                    <a:pt x="462" y="375"/>
                    <a:pt x="462" y="374"/>
                    <a:pt x="462" y="374"/>
                  </a:cubicBezTo>
                  <a:close/>
                  <a:moveTo>
                    <a:pt x="439" y="370"/>
                  </a:moveTo>
                  <a:cubicBezTo>
                    <a:pt x="439" y="370"/>
                    <a:pt x="439" y="370"/>
                    <a:pt x="439" y="370"/>
                  </a:cubicBezTo>
                  <a:cubicBezTo>
                    <a:pt x="438" y="370"/>
                    <a:pt x="438" y="370"/>
                    <a:pt x="437" y="370"/>
                  </a:cubicBezTo>
                  <a:cubicBezTo>
                    <a:pt x="437" y="370"/>
                    <a:pt x="437" y="370"/>
                    <a:pt x="437" y="370"/>
                  </a:cubicBezTo>
                  <a:cubicBezTo>
                    <a:pt x="438" y="371"/>
                    <a:pt x="438" y="371"/>
                    <a:pt x="439" y="371"/>
                  </a:cubicBezTo>
                  <a:cubicBezTo>
                    <a:pt x="439" y="370"/>
                    <a:pt x="439" y="370"/>
                    <a:pt x="439" y="370"/>
                  </a:cubicBezTo>
                  <a:close/>
                  <a:moveTo>
                    <a:pt x="459" y="376"/>
                  </a:moveTo>
                  <a:cubicBezTo>
                    <a:pt x="459" y="376"/>
                    <a:pt x="459" y="376"/>
                    <a:pt x="459" y="376"/>
                  </a:cubicBezTo>
                  <a:cubicBezTo>
                    <a:pt x="459" y="376"/>
                    <a:pt x="459" y="376"/>
                    <a:pt x="458" y="376"/>
                  </a:cubicBezTo>
                  <a:cubicBezTo>
                    <a:pt x="458" y="376"/>
                    <a:pt x="458" y="377"/>
                    <a:pt x="458" y="377"/>
                  </a:cubicBezTo>
                  <a:cubicBezTo>
                    <a:pt x="458" y="377"/>
                    <a:pt x="459" y="377"/>
                    <a:pt x="459" y="377"/>
                  </a:cubicBezTo>
                  <a:cubicBezTo>
                    <a:pt x="459" y="377"/>
                    <a:pt x="459" y="376"/>
                    <a:pt x="459" y="376"/>
                  </a:cubicBezTo>
                  <a:close/>
                  <a:moveTo>
                    <a:pt x="403" y="371"/>
                  </a:moveTo>
                  <a:cubicBezTo>
                    <a:pt x="403" y="371"/>
                    <a:pt x="403" y="371"/>
                    <a:pt x="403" y="371"/>
                  </a:cubicBezTo>
                  <a:cubicBezTo>
                    <a:pt x="403" y="371"/>
                    <a:pt x="402" y="371"/>
                    <a:pt x="402" y="371"/>
                  </a:cubicBezTo>
                  <a:cubicBezTo>
                    <a:pt x="402" y="371"/>
                    <a:pt x="402" y="371"/>
                    <a:pt x="402" y="371"/>
                  </a:cubicBezTo>
                  <a:cubicBezTo>
                    <a:pt x="402" y="371"/>
                    <a:pt x="403" y="372"/>
                    <a:pt x="403" y="372"/>
                  </a:cubicBezTo>
                  <a:cubicBezTo>
                    <a:pt x="403" y="371"/>
                    <a:pt x="403" y="371"/>
                    <a:pt x="403" y="371"/>
                  </a:cubicBezTo>
                  <a:close/>
                  <a:moveTo>
                    <a:pt x="402" y="385"/>
                  </a:moveTo>
                  <a:cubicBezTo>
                    <a:pt x="402" y="388"/>
                    <a:pt x="402" y="388"/>
                    <a:pt x="406" y="389"/>
                  </a:cubicBezTo>
                  <a:cubicBezTo>
                    <a:pt x="405" y="389"/>
                    <a:pt x="405" y="389"/>
                    <a:pt x="405" y="390"/>
                  </a:cubicBezTo>
                  <a:cubicBezTo>
                    <a:pt x="401" y="394"/>
                    <a:pt x="394" y="395"/>
                    <a:pt x="392" y="401"/>
                  </a:cubicBezTo>
                  <a:cubicBezTo>
                    <a:pt x="393" y="402"/>
                    <a:pt x="394" y="403"/>
                    <a:pt x="396" y="404"/>
                  </a:cubicBezTo>
                  <a:cubicBezTo>
                    <a:pt x="396" y="403"/>
                    <a:pt x="396" y="403"/>
                    <a:pt x="396" y="402"/>
                  </a:cubicBezTo>
                  <a:cubicBezTo>
                    <a:pt x="399" y="402"/>
                    <a:pt x="421" y="389"/>
                    <a:pt x="412" y="383"/>
                  </a:cubicBezTo>
                  <a:cubicBezTo>
                    <a:pt x="412" y="384"/>
                    <a:pt x="412" y="384"/>
                    <a:pt x="412" y="385"/>
                  </a:cubicBezTo>
                  <a:cubicBezTo>
                    <a:pt x="411" y="384"/>
                    <a:pt x="411" y="384"/>
                    <a:pt x="411" y="384"/>
                  </a:cubicBezTo>
                  <a:cubicBezTo>
                    <a:pt x="411" y="384"/>
                    <a:pt x="411" y="383"/>
                    <a:pt x="412" y="382"/>
                  </a:cubicBezTo>
                  <a:cubicBezTo>
                    <a:pt x="412" y="382"/>
                    <a:pt x="413" y="382"/>
                    <a:pt x="414" y="382"/>
                  </a:cubicBezTo>
                  <a:cubicBezTo>
                    <a:pt x="414" y="381"/>
                    <a:pt x="415" y="379"/>
                    <a:pt x="415" y="378"/>
                  </a:cubicBezTo>
                  <a:cubicBezTo>
                    <a:pt x="416" y="379"/>
                    <a:pt x="416" y="379"/>
                    <a:pt x="417" y="379"/>
                  </a:cubicBezTo>
                  <a:cubicBezTo>
                    <a:pt x="417" y="379"/>
                    <a:pt x="417" y="378"/>
                    <a:pt x="417" y="377"/>
                  </a:cubicBezTo>
                  <a:cubicBezTo>
                    <a:pt x="416" y="377"/>
                    <a:pt x="416" y="377"/>
                    <a:pt x="415" y="377"/>
                  </a:cubicBezTo>
                  <a:cubicBezTo>
                    <a:pt x="415" y="377"/>
                    <a:pt x="415" y="376"/>
                    <a:pt x="415" y="376"/>
                  </a:cubicBezTo>
                  <a:cubicBezTo>
                    <a:pt x="417" y="376"/>
                    <a:pt x="417" y="376"/>
                    <a:pt x="417" y="375"/>
                  </a:cubicBezTo>
                  <a:cubicBezTo>
                    <a:pt x="416" y="375"/>
                    <a:pt x="416" y="375"/>
                    <a:pt x="416" y="375"/>
                  </a:cubicBezTo>
                  <a:cubicBezTo>
                    <a:pt x="416" y="374"/>
                    <a:pt x="416" y="373"/>
                    <a:pt x="416" y="372"/>
                  </a:cubicBezTo>
                  <a:cubicBezTo>
                    <a:pt x="419" y="373"/>
                    <a:pt x="420" y="375"/>
                    <a:pt x="422" y="377"/>
                  </a:cubicBezTo>
                  <a:cubicBezTo>
                    <a:pt x="423" y="375"/>
                    <a:pt x="424" y="374"/>
                    <a:pt x="425" y="372"/>
                  </a:cubicBezTo>
                  <a:cubicBezTo>
                    <a:pt x="426" y="372"/>
                    <a:pt x="426" y="372"/>
                    <a:pt x="426" y="372"/>
                  </a:cubicBezTo>
                  <a:cubicBezTo>
                    <a:pt x="426" y="372"/>
                    <a:pt x="426" y="372"/>
                    <a:pt x="426" y="372"/>
                  </a:cubicBezTo>
                  <a:cubicBezTo>
                    <a:pt x="425" y="372"/>
                    <a:pt x="425" y="372"/>
                    <a:pt x="425" y="372"/>
                  </a:cubicBezTo>
                  <a:cubicBezTo>
                    <a:pt x="424" y="370"/>
                    <a:pt x="424" y="370"/>
                    <a:pt x="424" y="369"/>
                  </a:cubicBezTo>
                  <a:cubicBezTo>
                    <a:pt x="425" y="369"/>
                    <a:pt x="421" y="368"/>
                    <a:pt x="419" y="371"/>
                  </a:cubicBezTo>
                  <a:cubicBezTo>
                    <a:pt x="416" y="371"/>
                    <a:pt x="414" y="370"/>
                    <a:pt x="414" y="368"/>
                  </a:cubicBezTo>
                  <a:cubicBezTo>
                    <a:pt x="413" y="367"/>
                    <a:pt x="413" y="367"/>
                    <a:pt x="412" y="367"/>
                  </a:cubicBezTo>
                  <a:cubicBezTo>
                    <a:pt x="413" y="367"/>
                    <a:pt x="413" y="366"/>
                    <a:pt x="413" y="365"/>
                  </a:cubicBezTo>
                  <a:cubicBezTo>
                    <a:pt x="413" y="365"/>
                    <a:pt x="412" y="365"/>
                    <a:pt x="412" y="365"/>
                  </a:cubicBezTo>
                  <a:cubicBezTo>
                    <a:pt x="412" y="366"/>
                    <a:pt x="412" y="366"/>
                    <a:pt x="412" y="367"/>
                  </a:cubicBezTo>
                  <a:cubicBezTo>
                    <a:pt x="411" y="367"/>
                    <a:pt x="411" y="367"/>
                    <a:pt x="410" y="368"/>
                  </a:cubicBezTo>
                  <a:cubicBezTo>
                    <a:pt x="410" y="369"/>
                    <a:pt x="409" y="370"/>
                    <a:pt x="409" y="370"/>
                  </a:cubicBezTo>
                  <a:cubicBezTo>
                    <a:pt x="412" y="371"/>
                    <a:pt x="412" y="373"/>
                    <a:pt x="413" y="376"/>
                  </a:cubicBezTo>
                  <a:cubicBezTo>
                    <a:pt x="412" y="376"/>
                    <a:pt x="412" y="376"/>
                    <a:pt x="411" y="376"/>
                  </a:cubicBezTo>
                  <a:cubicBezTo>
                    <a:pt x="411" y="376"/>
                    <a:pt x="411" y="375"/>
                    <a:pt x="411" y="375"/>
                  </a:cubicBezTo>
                  <a:cubicBezTo>
                    <a:pt x="411" y="375"/>
                    <a:pt x="410" y="374"/>
                    <a:pt x="410" y="374"/>
                  </a:cubicBezTo>
                  <a:cubicBezTo>
                    <a:pt x="410" y="376"/>
                    <a:pt x="410" y="377"/>
                    <a:pt x="409" y="378"/>
                  </a:cubicBezTo>
                  <a:cubicBezTo>
                    <a:pt x="409" y="378"/>
                    <a:pt x="409" y="378"/>
                    <a:pt x="408" y="378"/>
                  </a:cubicBezTo>
                  <a:cubicBezTo>
                    <a:pt x="408" y="379"/>
                    <a:pt x="407" y="379"/>
                    <a:pt x="407" y="380"/>
                  </a:cubicBezTo>
                  <a:cubicBezTo>
                    <a:pt x="405" y="380"/>
                    <a:pt x="403" y="381"/>
                    <a:pt x="401" y="381"/>
                  </a:cubicBezTo>
                  <a:cubicBezTo>
                    <a:pt x="401" y="381"/>
                    <a:pt x="401" y="382"/>
                    <a:pt x="401" y="383"/>
                  </a:cubicBezTo>
                  <a:cubicBezTo>
                    <a:pt x="401" y="383"/>
                    <a:pt x="402" y="383"/>
                    <a:pt x="402" y="384"/>
                  </a:cubicBezTo>
                  <a:cubicBezTo>
                    <a:pt x="402" y="384"/>
                    <a:pt x="402" y="384"/>
                    <a:pt x="402" y="384"/>
                  </a:cubicBezTo>
                  <a:cubicBezTo>
                    <a:pt x="402" y="384"/>
                    <a:pt x="402" y="384"/>
                    <a:pt x="402" y="384"/>
                  </a:cubicBezTo>
                  <a:cubicBezTo>
                    <a:pt x="402" y="384"/>
                    <a:pt x="402" y="385"/>
                    <a:pt x="402" y="385"/>
                  </a:cubicBezTo>
                  <a:cubicBezTo>
                    <a:pt x="402" y="385"/>
                    <a:pt x="402" y="385"/>
                    <a:pt x="402" y="385"/>
                  </a:cubicBezTo>
                  <a:close/>
                  <a:moveTo>
                    <a:pt x="445" y="371"/>
                  </a:moveTo>
                  <a:cubicBezTo>
                    <a:pt x="445" y="371"/>
                    <a:pt x="445" y="371"/>
                    <a:pt x="445" y="371"/>
                  </a:cubicBezTo>
                  <a:cubicBezTo>
                    <a:pt x="445" y="371"/>
                    <a:pt x="445" y="370"/>
                    <a:pt x="445" y="370"/>
                  </a:cubicBezTo>
                  <a:cubicBezTo>
                    <a:pt x="444" y="370"/>
                    <a:pt x="444" y="370"/>
                    <a:pt x="444" y="370"/>
                  </a:cubicBezTo>
                  <a:cubicBezTo>
                    <a:pt x="444" y="370"/>
                    <a:pt x="444" y="370"/>
                    <a:pt x="444" y="370"/>
                  </a:cubicBezTo>
                  <a:cubicBezTo>
                    <a:pt x="444" y="371"/>
                    <a:pt x="444" y="371"/>
                    <a:pt x="444" y="371"/>
                  </a:cubicBezTo>
                  <a:cubicBezTo>
                    <a:pt x="444" y="371"/>
                    <a:pt x="444" y="371"/>
                    <a:pt x="444" y="371"/>
                  </a:cubicBezTo>
                  <a:cubicBezTo>
                    <a:pt x="444" y="371"/>
                    <a:pt x="444" y="371"/>
                    <a:pt x="445" y="371"/>
                  </a:cubicBezTo>
                  <a:close/>
                  <a:moveTo>
                    <a:pt x="440" y="377"/>
                  </a:moveTo>
                  <a:cubicBezTo>
                    <a:pt x="440" y="377"/>
                    <a:pt x="440" y="377"/>
                    <a:pt x="440" y="377"/>
                  </a:cubicBezTo>
                  <a:cubicBezTo>
                    <a:pt x="440" y="377"/>
                    <a:pt x="440" y="377"/>
                    <a:pt x="440" y="377"/>
                  </a:cubicBezTo>
                  <a:cubicBezTo>
                    <a:pt x="440" y="377"/>
                    <a:pt x="440" y="377"/>
                    <a:pt x="441" y="377"/>
                  </a:cubicBezTo>
                  <a:cubicBezTo>
                    <a:pt x="442" y="377"/>
                    <a:pt x="442" y="377"/>
                    <a:pt x="443" y="376"/>
                  </a:cubicBezTo>
                  <a:cubicBezTo>
                    <a:pt x="443" y="375"/>
                    <a:pt x="443" y="374"/>
                    <a:pt x="442" y="373"/>
                  </a:cubicBezTo>
                  <a:cubicBezTo>
                    <a:pt x="442" y="374"/>
                    <a:pt x="441" y="374"/>
                    <a:pt x="441" y="374"/>
                  </a:cubicBezTo>
                  <a:cubicBezTo>
                    <a:pt x="441" y="375"/>
                    <a:pt x="441" y="375"/>
                    <a:pt x="441" y="377"/>
                  </a:cubicBezTo>
                  <a:cubicBezTo>
                    <a:pt x="441" y="377"/>
                    <a:pt x="440" y="377"/>
                    <a:pt x="440" y="377"/>
                  </a:cubicBezTo>
                  <a:close/>
                  <a:moveTo>
                    <a:pt x="511" y="262"/>
                  </a:moveTo>
                  <a:cubicBezTo>
                    <a:pt x="511" y="262"/>
                    <a:pt x="511" y="262"/>
                    <a:pt x="511" y="262"/>
                  </a:cubicBezTo>
                  <a:cubicBezTo>
                    <a:pt x="510" y="262"/>
                    <a:pt x="510" y="262"/>
                    <a:pt x="510" y="262"/>
                  </a:cubicBezTo>
                  <a:cubicBezTo>
                    <a:pt x="510" y="262"/>
                    <a:pt x="510" y="263"/>
                    <a:pt x="510" y="263"/>
                  </a:cubicBezTo>
                  <a:cubicBezTo>
                    <a:pt x="510" y="263"/>
                    <a:pt x="510" y="263"/>
                    <a:pt x="511" y="263"/>
                  </a:cubicBezTo>
                  <a:cubicBezTo>
                    <a:pt x="511" y="263"/>
                    <a:pt x="511" y="263"/>
                    <a:pt x="511" y="262"/>
                  </a:cubicBezTo>
                  <a:close/>
                  <a:moveTo>
                    <a:pt x="213" y="376"/>
                  </a:moveTo>
                  <a:cubicBezTo>
                    <a:pt x="213" y="376"/>
                    <a:pt x="213" y="376"/>
                    <a:pt x="213" y="376"/>
                  </a:cubicBezTo>
                  <a:cubicBezTo>
                    <a:pt x="213" y="376"/>
                    <a:pt x="213" y="376"/>
                    <a:pt x="214" y="376"/>
                  </a:cubicBezTo>
                  <a:cubicBezTo>
                    <a:pt x="214" y="376"/>
                    <a:pt x="214" y="375"/>
                    <a:pt x="214" y="375"/>
                  </a:cubicBezTo>
                  <a:cubicBezTo>
                    <a:pt x="214" y="375"/>
                    <a:pt x="214" y="375"/>
                    <a:pt x="213" y="375"/>
                  </a:cubicBezTo>
                  <a:cubicBezTo>
                    <a:pt x="213" y="375"/>
                    <a:pt x="213" y="375"/>
                    <a:pt x="213" y="376"/>
                  </a:cubicBezTo>
                  <a:close/>
                  <a:moveTo>
                    <a:pt x="203" y="529"/>
                  </a:moveTo>
                  <a:cubicBezTo>
                    <a:pt x="203" y="529"/>
                    <a:pt x="203" y="529"/>
                    <a:pt x="203" y="529"/>
                  </a:cubicBezTo>
                  <a:cubicBezTo>
                    <a:pt x="203" y="529"/>
                    <a:pt x="204" y="529"/>
                    <a:pt x="204" y="529"/>
                  </a:cubicBezTo>
                  <a:cubicBezTo>
                    <a:pt x="204" y="528"/>
                    <a:pt x="204" y="528"/>
                    <a:pt x="204" y="528"/>
                  </a:cubicBezTo>
                  <a:cubicBezTo>
                    <a:pt x="203" y="528"/>
                    <a:pt x="203" y="528"/>
                    <a:pt x="203" y="528"/>
                  </a:cubicBezTo>
                  <a:cubicBezTo>
                    <a:pt x="203" y="528"/>
                    <a:pt x="203" y="529"/>
                    <a:pt x="203" y="529"/>
                  </a:cubicBezTo>
                  <a:close/>
                  <a:moveTo>
                    <a:pt x="214" y="541"/>
                  </a:moveTo>
                  <a:cubicBezTo>
                    <a:pt x="214" y="541"/>
                    <a:pt x="214" y="541"/>
                    <a:pt x="214" y="541"/>
                  </a:cubicBezTo>
                  <a:cubicBezTo>
                    <a:pt x="214" y="541"/>
                    <a:pt x="214" y="541"/>
                    <a:pt x="214" y="541"/>
                  </a:cubicBezTo>
                  <a:cubicBezTo>
                    <a:pt x="214" y="541"/>
                    <a:pt x="214" y="540"/>
                    <a:pt x="214" y="540"/>
                  </a:cubicBezTo>
                  <a:cubicBezTo>
                    <a:pt x="214" y="541"/>
                    <a:pt x="214" y="541"/>
                    <a:pt x="214" y="541"/>
                  </a:cubicBezTo>
                  <a:cubicBezTo>
                    <a:pt x="214" y="541"/>
                    <a:pt x="214" y="541"/>
                    <a:pt x="214" y="541"/>
                  </a:cubicBezTo>
                  <a:close/>
                  <a:moveTo>
                    <a:pt x="218" y="540"/>
                  </a:moveTo>
                  <a:cubicBezTo>
                    <a:pt x="218" y="540"/>
                    <a:pt x="218" y="540"/>
                    <a:pt x="218" y="540"/>
                  </a:cubicBezTo>
                  <a:cubicBezTo>
                    <a:pt x="218" y="540"/>
                    <a:pt x="218" y="540"/>
                    <a:pt x="218" y="540"/>
                  </a:cubicBezTo>
                  <a:cubicBezTo>
                    <a:pt x="218" y="540"/>
                    <a:pt x="218" y="540"/>
                    <a:pt x="218" y="540"/>
                  </a:cubicBezTo>
                  <a:close/>
                  <a:moveTo>
                    <a:pt x="226" y="545"/>
                  </a:moveTo>
                  <a:cubicBezTo>
                    <a:pt x="226" y="545"/>
                    <a:pt x="226" y="545"/>
                    <a:pt x="226" y="545"/>
                  </a:cubicBezTo>
                  <a:cubicBezTo>
                    <a:pt x="226" y="545"/>
                    <a:pt x="226" y="545"/>
                    <a:pt x="226" y="545"/>
                  </a:cubicBezTo>
                  <a:cubicBezTo>
                    <a:pt x="226" y="545"/>
                    <a:pt x="226" y="545"/>
                    <a:pt x="225" y="545"/>
                  </a:cubicBezTo>
                  <a:cubicBezTo>
                    <a:pt x="226" y="545"/>
                    <a:pt x="226" y="545"/>
                    <a:pt x="226" y="545"/>
                  </a:cubicBezTo>
                  <a:close/>
                  <a:moveTo>
                    <a:pt x="207" y="518"/>
                  </a:moveTo>
                  <a:cubicBezTo>
                    <a:pt x="207" y="518"/>
                    <a:pt x="207" y="518"/>
                    <a:pt x="207" y="518"/>
                  </a:cubicBezTo>
                  <a:cubicBezTo>
                    <a:pt x="208" y="518"/>
                    <a:pt x="208" y="518"/>
                    <a:pt x="209" y="518"/>
                  </a:cubicBezTo>
                  <a:cubicBezTo>
                    <a:pt x="210" y="518"/>
                    <a:pt x="210" y="518"/>
                    <a:pt x="210" y="518"/>
                  </a:cubicBezTo>
                  <a:cubicBezTo>
                    <a:pt x="210" y="518"/>
                    <a:pt x="210" y="518"/>
                    <a:pt x="210" y="518"/>
                  </a:cubicBezTo>
                  <a:cubicBezTo>
                    <a:pt x="209" y="518"/>
                    <a:pt x="209" y="518"/>
                    <a:pt x="209" y="518"/>
                  </a:cubicBezTo>
                  <a:cubicBezTo>
                    <a:pt x="210" y="518"/>
                    <a:pt x="210" y="517"/>
                    <a:pt x="211" y="517"/>
                  </a:cubicBezTo>
                  <a:cubicBezTo>
                    <a:pt x="210" y="515"/>
                    <a:pt x="209" y="514"/>
                    <a:pt x="207" y="515"/>
                  </a:cubicBezTo>
                  <a:cubicBezTo>
                    <a:pt x="206" y="514"/>
                    <a:pt x="206" y="514"/>
                    <a:pt x="206" y="514"/>
                  </a:cubicBezTo>
                  <a:cubicBezTo>
                    <a:pt x="206" y="514"/>
                    <a:pt x="205" y="515"/>
                    <a:pt x="205" y="516"/>
                  </a:cubicBezTo>
                  <a:cubicBezTo>
                    <a:pt x="205" y="516"/>
                    <a:pt x="205" y="517"/>
                    <a:pt x="205" y="518"/>
                  </a:cubicBezTo>
                  <a:cubicBezTo>
                    <a:pt x="206" y="518"/>
                    <a:pt x="207" y="517"/>
                    <a:pt x="207" y="517"/>
                  </a:cubicBezTo>
                  <a:cubicBezTo>
                    <a:pt x="207" y="518"/>
                    <a:pt x="207" y="518"/>
                    <a:pt x="207" y="518"/>
                  </a:cubicBezTo>
                  <a:close/>
                  <a:moveTo>
                    <a:pt x="225" y="543"/>
                  </a:moveTo>
                  <a:cubicBezTo>
                    <a:pt x="225" y="543"/>
                    <a:pt x="225" y="543"/>
                    <a:pt x="225" y="543"/>
                  </a:cubicBezTo>
                  <a:cubicBezTo>
                    <a:pt x="226" y="543"/>
                    <a:pt x="226" y="543"/>
                    <a:pt x="226" y="543"/>
                  </a:cubicBezTo>
                  <a:cubicBezTo>
                    <a:pt x="226" y="542"/>
                    <a:pt x="226" y="542"/>
                    <a:pt x="226" y="542"/>
                  </a:cubicBezTo>
                  <a:cubicBezTo>
                    <a:pt x="225" y="542"/>
                    <a:pt x="225" y="542"/>
                    <a:pt x="225" y="542"/>
                  </a:cubicBezTo>
                  <a:cubicBezTo>
                    <a:pt x="225" y="543"/>
                    <a:pt x="225" y="543"/>
                    <a:pt x="225" y="543"/>
                  </a:cubicBezTo>
                  <a:close/>
                  <a:moveTo>
                    <a:pt x="224" y="532"/>
                  </a:moveTo>
                  <a:cubicBezTo>
                    <a:pt x="224" y="532"/>
                    <a:pt x="224" y="532"/>
                    <a:pt x="224" y="532"/>
                  </a:cubicBezTo>
                  <a:cubicBezTo>
                    <a:pt x="228" y="534"/>
                    <a:pt x="229" y="532"/>
                    <a:pt x="232" y="530"/>
                  </a:cubicBezTo>
                  <a:cubicBezTo>
                    <a:pt x="232" y="530"/>
                    <a:pt x="232" y="530"/>
                    <a:pt x="232" y="529"/>
                  </a:cubicBezTo>
                  <a:cubicBezTo>
                    <a:pt x="232" y="529"/>
                    <a:pt x="232" y="529"/>
                    <a:pt x="232" y="529"/>
                  </a:cubicBezTo>
                  <a:cubicBezTo>
                    <a:pt x="232" y="528"/>
                    <a:pt x="232" y="527"/>
                    <a:pt x="231" y="526"/>
                  </a:cubicBezTo>
                  <a:cubicBezTo>
                    <a:pt x="232" y="526"/>
                    <a:pt x="232" y="526"/>
                    <a:pt x="232" y="525"/>
                  </a:cubicBezTo>
                  <a:cubicBezTo>
                    <a:pt x="231" y="525"/>
                    <a:pt x="231" y="525"/>
                    <a:pt x="231" y="526"/>
                  </a:cubicBezTo>
                  <a:cubicBezTo>
                    <a:pt x="229" y="524"/>
                    <a:pt x="229" y="524"/>
                    <a:pt x="228" y="523"/>
                  </a:cubicBezTo>
                  <a:cubicBezTo>
                    <a:pt x="227" y="524"/>
                    <a:pt x="225" y="524"/>
                    <a:pt x="224" y="525"/>
                  </a:cubicBezTo>
                  <a:cubicBezTo>
                    <a:pt x="224" y="525"/>
                    <a:pt x="224" y="525"/>
                    <a:pt x="224" y="525"/>
                  </a:cubicBezTo>
                  <a:cubicBezTo>
                    <a:pt x="223" y="526"/>
                    <a:pt x="223" y="527"/>
                    <a:pt x="222" y="529"/>
                  </a:cubicBezTo>
                  <a:cubicBezTo>
                    <a:pt x="224" y="531"/>
                    <a:pt x="224" y="531"/>
                    <a:pt x="224" y="531"/>
                  </a:cubicBezTo>
                  <a:cubicBezTo>
                    <a:pt x="224" y="532"/>
                    <a:pt x="224" y="532"/>
                    <a:pt x="224" y="532"/>
                  </a:cubicBezTo>
                  <a:cubicBezTo>
                    <a:pt x="224" y="532"/>
                    <a:pt x="224" y="532"/>
                    <a:pt x="224" y="532"/>
                  </a:cubicBezTo>
                  <a:close/>
                  <a:moveTo>
                    <a:pt x="221" y="526"/>
                  </a:moveTo>
                  <a:cubicBezTo>
                    <a:pt x="221" y="526"/>
                    <a:pt x="221" y="526"/>
                    <a:pt x="221" y="526"/>
                  </a:cubicBezTo>
                  <a:cubicBezTo>
                    <a:pt x="221" y="526"/>
                    <a:pt x="221" y="526"/>
                    <a:pt x="222" y="526"/>
                  </a:cubicBezTo>
                  <a:cubicBezTo>
                    <a:pt x="222" y="525"/>
                    <a:pt x="221" y="525"/>
                    <a:pt x="221" y="524"/>
                  </a:cubicBezTo>
                  <a:cubicBezTo>
                    <a:pt x="221" y="525"/>
                    <a:pt x="221" y="525"/>
                    <a:pt x="220" y="525"/>
                  </a:cubicBezTo>
                  <a:cubicBezTo>
                    <a:pt x="220" y="526"/>
                    <a:pt x="221" y="526"/>
                    <a:pt x="221" y="526"/>
                  </a:cubicBezTo>
                  <a:close/>
                  <a:moveTo>
                    <a:pt x="218" y="517"/>
                  </a:moveTo>
                  <a:cubicBezTo>
                    <a:pt x="218" y="517"/>
                    <a:pt x="218" y="517"/>
                    <a:pt x="218" y="517"/>
                  </a:cubicBezTo>
                  <a:cubicBezTo>
                    <a:pt x="218" y="517"/>
                    <a:pt x="218" y="516"/>
                    <a:pt x="218" y="516"/>
                  </a:cubicBezTo>
                  <a:cubicBezTo>
                    <a:pt x="216" y="516"/>
                    <a:pt x="216" y="516"/>
                    <a:pt x="215" y="515"/>
                  </a:cubicBezTo>
                  <a:cubicBezTo>
                    <a:pt x="215" y="516"/>
                    <a:pt x="214" y="516"/>
                    <a:pt x="214" y="516"/>
                  </a:cubicBezTo>
                  <a:cubicBezTo>
                    <a:pt x="214" y="516"/>
                    <a:pt x="214" y="516"/>
                    <a:pt x="214" y="516"/>
                  </a:cubicBezTo>
                  <a:cubicBezTo>
                    <a:pt x="214" y="518"/>
                    <a:pt x="214" y="519"/>
                    <a:pt x="213" y="520"/>
                  </a:cubicBezTo>
                  <a:cubicBezTo>
                    <a:pt x="214" y="520"/>
                    <a:pt x="215" y="521"/>
                    <a:pt x="217" y="521"/>
                  </a:cubicBezTo>
                  <a:cubicBezTo>
                    <a:pt x="217" y="522"/>
                    <a:pt x="217" y="522"/>
                    <a:pt x="217" y="522"/>
                  </a:cubicBezTo>
                  <a:cubicBezTo>
                    <a:pt x="217" y="522"/>
                    <a:pt x="217" y="522"/>
                    <a:pt x="217" y="522"/>
                  </a:cubicBezTo>
                  <a:cubicBezTo>
                    <a:pt x="217" y="522"/>
                    <a:pt x="217" y="523"/>
                    <a:pt x="218" y="523"/>
                  </a:cubicBezTo>
                  <a:cubicBezTo>
                    <a:pt x="218" y="522"/>
                    <a:pt x="218" y="522"/>
                    <a:pt x="218" y="522"/>
                  </a:cubicBezTo>
                  <a:cubicBezTo>
                    <a:pt x="218" y="521"/>
                    <a:pt x="218" y="521"/>
                    <a:pt x="218" y="521"/>
                  </a:cubicBezTo>
                  <a:cubicBezTo>
                    <a:pt x="219" y="520"/>
                    <a:pt x="219" y="519"/>
                    <a:pt x="219" y="517"/>
                  </a:cubicBezTo>
                  <a:cubicBezTo>
                    <a:pt x="218" y="517"/>
                    <a:pt x="218" y="517"/>
                    <a:pt x="218" y="517"/>
                  </a:cubicBezTo>
                  <a:close/>
                  <a:moveTo>
                    <a:pt x="231" y="535"/>
                  </a:moveTo>
                  <a:cubicBezTo>
                    <a:pt x="231" y="535"/>
                    <a:pt x="231" y="535"/>
                    <a:pt x="231" y="535"/>
                  </a:cubicBezTo>
                  <a:cubicBezTo>
                    <a:pt x="232" y="535"/>
                    <a:pt x="232" y="535"/>
                    <a:pt x="233" y="534"/>
                  </a:cubicBezTo>
                  <a:cubicBezTo>
                    <a:pt x="233" y="534"/>
                    <a:pt x="233" y="535"/>
                    <a:pt x="234" y="535"/>
                  </a:cubicBezTo>
                  <a:cubicBezTo>
                    <a:pt x="234" y="534"/>
                    <a:pt x="235" y="534"/>
                    <a:pt x="235" y="534"/>
                  </a:cubicBezTo>
                  <a:cubicBezTo>
                    <a:pt x="235" y="533"/>
                    <a:pt x="235" y="533"/>
                    <a:pt x="234" y="532"/>
                  </a:cubicBezTo>
                  <a:cubicBezTo>
                    <a:pt x="234" y="532"/>
                    <a:pt x="233" y="533"/>
                    <a:pt x="233" y="533"/>
                  </a:cubicBezTo>
                  <a:cubicBezTo>
                    <a:pt x="232" y="533"/>
                    <a:pt x="232" y="533"/>
                    <a:pt x="232" y="533"/>
                  </a:cubicBezTo>
                  <a:cubicBezTo>
                    <a:pt x="231" y="533"/>
                    <a:pt x="231" y="533"/>
                    <a:pt x="230" y="534"/>
                  </a:cubicBezTo>
                  <a:cubicBezTo>
                    <a:pt x="230" y="534"/>
                    <a:pt x="231" y="535"/>
                    <a:pt x="231" y="535"/>
                  </a:cubicBezTo>
                  <a:close/>
                  <a:moveTo>
                    <a:pt x="232" y="536"/>
                  </a:moveTo>
                  <a:cubicBezTo>
                    <a:pt x="232" y="536"/>
                    <a:pt x="232" y="536"/>
                    <a:pt x="232" y="536"/>
                  </a:cubicBezTo>
                  <a:cubicBezTo>
                    <a:pt x="232" y="536"/>
                    <a:pt x="232" y="536"/>
                    <a:pt x="232" y="536"/>
                  </a:cubicBezTo>
                  <a:cubicBezTo>
                    <a:pt x="232" y="535"/>
                    <a:pt x="232" y="535"/>
                    <a:pt x="232" y="535"/>
                  </a:cubicBezTo>
                  <a:cubicBezTo>
                    <a:pt x="232" y="535"/>
                    <a:pt x="232" y="536"/>
                    <a:pt x="232" y="536"/>
                  </a:cubicBezTo>
                  <a:cubicBezTo>
                    <a:pt x="232" y="536"/>
                    <a:pt x="232" y="536"/>
                    <a:pt x="232" y="536"/>
                  </a:cubicBezTo>
                  <a:close/>
                  <a:moveTo>
                    <a:pt x="220" y="518"/>
                  </a:moveTo>
                  <a:cubicBezTo>
                    <a:pt x="220" y="518"/>
                    <a:pt x="220" y="518"/>
                    <a:pt x="220" y="518"/>
                  </a:cubicBezTo>
                  <a:cubicBezTo>
                    <a:pt x="220" y="517"/>
                    <a:pt x="220" y="517"/>
                    <a:pt x="220" y="517"/>
                  </a:cubicBezTo>
                  <a:cubicBezTo>
                    <a:pt x="220" y="517"/>
                    <a:pt x="220" y="517"/>
                    <a:pt x="219" y="517"/>
                  </a:cubicBezTo>
                  <a:cubicBezTo>
                    <a:pt x="220" y="518"/>
                    <a:pt x="220" y="518"/>
                    <a:pt x="220" y="518"/>
                  </a:cubicBezTo>
                  <a:close/>
                  <a:moveTo>
                    <a:pt x="235" y="540"/>
                  </a:moveTo>
                  <a:cubicBezTo>
                    <a:pt x="235" y="540"/>
                    <a:pt x="235" y="540"/>
                    <a:pt x="235" y="540"/>
                  </a:cubicBezTo>
                  <a:cubicBezTo>
                    <a:pt x="236" y="540"/>
                    <a:pt x="236" y="540"/>
                    <a:pt x="236" y="540"/>
                  </a:cubicBezTo>
                  <a:cubicBezTo>
                    <a:pt x="236" y="540"/>
                    <a:pt x="236" y="540"/>
                    <a:pt x="235" y="539"/>
                  </a:cubicBezTo>
                  <a:cubicBezTo>
                    <a:pt x="235" y="539"/>
                    <a:pt x="235" y="540"/>
                    <a:pt x="235" y="540"/>
                  </a:cubicBezTo>
                  <a:cubicBezTo>
                    <a:pt x="235" y="540"/>
                    <a:pt x="235" y="540"/>
                    <a:pt x="235" y="540"/>
                  </a:cubicBezTo>
                  <a:close/>
                  <a:moveTo>
                    <a:pt x="238" y="543"/>
                  </a:moveTo>
                  <a:cubicBezTo>
                    <a:pt x="238" y="543"/>
                    <a:pt x="238" y="543"/>
                    <a:pt x="238" y="543"/>
                  </a:cubicBezTo>
                  <a:cubicBezTo>
                    <a:pt x="238" y="543"/>
                    <a:pt x="239" y="542"/>
                    <a:pt x="239" y="542"/>
                  </a:cubicBezTo>
                  <a:cubicBezTo>
                    <a:pt x="239" y="542"/>
                    <a:pt x="239" y="542"/>
                    <a:pt x="238" y="542"/>
                  </a:cubicBezTo>
                  <a:cubicBezTo>
                    <a:pt x="238" y="542"/>
                    <a:pt x="238" y="542"/>
                    <a:pt x="238" y="542"/>
                  </a:cubicBezTo>
                  <a:cubicBezTo>
                    <a:pt x="238" y="542"/>
                    <a:pt x="238" y="542"/>
                    <a:pt x="238" y="543"/>
                  </a:cubicBezTo>
                  <a:close/>
                  <a:moveTo>
                    <a:pt x="237" y="536"/>
                  </a:moveTo>
                  <a:cubicBezTo>
                    <a:pt x="237" y="536"/>
                    <a:pt x="237" y="536"/>
                    <a:pt x="237" y="536"/>
                  </a:cubicBezTo>
                  <a:cubicBezTo>
                    <a:pt x="238" y="536"/>
                    <a:pt x="238" y="536"/>
                    <a:pt x="238" y="536"/>
                  </a:cubicBezTo>
                  <a:cubicBezTo>
                    <a:pt x="238" y="536"/>
                    <a:pt x="238" y="535"/>
                    <a:pt x="238" y="535"/>
                  </a:cubicBezTo>
                  <a:cubicBezTo>
                    <a:pt x="237" y="535"/>
                    <a:pt x="237" y="536"/>
                    <a:pt x="237" y="536"/>
                  </a:cubicBezTo>
                  <a:cubicBezTo>
                    <a:pt x="237" y="536"/>
                    <a:pt x="237" y="536"/>
                    <a:pt x="237" y="536"/>
                  </a:cubicBezTo>
                  <a:close/>
                  <a:moveTo>
                    <a:pt x="233" y="530"/>
                  </a:moveTo>
                  <a:cubicBezTo>
                    <a:pt x="233" y="530"/>
                    <a:pt x="233" y="530"/>
                    <a:pt x="233" y="530"/>
                  </a:cubicBezTo>
                  <a:cubicBezTo>
                    <a:pt x="233" y="530"/>
                    <a:pt x="233" y="530"/>
                    <a:pt x="234" y="529"/>
                  </a:cubicBezTo>
                  <a:cubicBezTo>
                    <a:pt x="234" y="529"/>
                    <a:pt x="233" y="529"/>
                    <a:pt x="233" y="529"/>
                  </a:cubicBezTo>
                  <a:cubicBezTo>
                    <a:pt x="233" y="529"/>
                    <a:pt x="233" y="529"/>
                    <a:pt x="233" y="529"/>
                  </a:cubicBezTo>
                  <a:cubicBezTo>
                    <a:pt x="233" y="529"/>
                    <a:pt x="233" y="530"/>
                    <a:pt x="233" y="530"/>
                  </a:cubicBezTo>
                  <a:close/>
                  <a:moveTo>
                    <a:pt x="237" y="534"/>
                  </a:moveTo>
                  <a:cubicBezTo>
                    <a:pt x="237" y="534"/>
                    <a:pt x="237" y="534"/>
                    <a:pt x="237" y="534"/>
                  </a:cubicBezTo>
                  <a:cubicBezTo>
                    <a:pt x="238" y="533"/>
                    <a:pt x="238" y="533"/>
                    <a:pt x="239" y="532"/>
                  </a:cubicBezTo>
                  <a:cubicBezTo>
                    <a:pt x="237" y="532"/>
                    <a:pt x="237" y="532"/>
                    <a:pt x="236" y="532"/>
                  </a:cubicBezTo>
                  <a:cubicBezTo>
                    <a:pt x="236" y="533"/>
                    <a:pt x="237" y="533"/>
                    <a:pt x="237" y="534"/>
                  </a:cubicBezTo>
                  <a:close/>
                  <a:moveTo>
                    <a:pt x="240" y="536"/>
                  </a:moveTo>
                  <a:cubicBezTo>
                    <a:pt x="240" y="536"/>
                    <a:pt x="240" y="536"/>
                    <a:pt x="240" y="536"/>
                  </a:cubicBezTo>
                  <a:cubicBezTo>
                    <a:pt x="240" y="535"/>
                    <a:pt x="240" y="535"/>
                    <a:pt x="241" y="535"/>
                  </a:cubicBezTo>
                  <a:cubicBezTo>
                    <a:pt x="240" y="535"/>
                    <a:pt x="240" y="535"/>
                    <a:pt x="240" y="535"/>
                  </a:cubicBezTo>
                  <a:cubicBezTo>
                    <a:pt x="240" y="535"/>
                    <a:pt x="240" y="535"/>
                    <a:pt x="240" y="535"/>
                  </a:cubicBezTo>
                  <a:cubicBezTo>
                    <a:pt x="239" y="535"/>
                    <a:pt x="239" y="535"/>
                    <a:pt x="239" y="535"/>
                  </a:cubicBezTo>
                  <a:cubicBezTo>
                    <a:pt x="239" y="535"/>
                    <a:pt x="238" y="536"/>
                    <a:pt x="238" y="537"/>
                  </a:cubicBezTo>
                  <a:cubicBezTo>
                    <a:pt x="238" y="537"/>
                    <a:pt x="238" y="537"/>
                    <a:pt x="238" y="537"/>
                  </a:cubicBezTo>
                  <a:cubicBezTo>
                    <a:pt x="240" y="535"/>
                    <a:pt x="240" y="535"/>
                    <a:pt x="240" y="535"/>
                  </a:cubicBezTo>
                  <a:cubicBezTo>
                    <a:pt x="240" y="536"/>
                    <a:pt x="240" y="536"/>
                    <a:pt x="240" y="536"/>
                  </a:cubicBezTo>
                  <a:close/>
                  <a:moveTo>
                    <a:pt x="247" y="543"/>
                  </a:moveTo>
                  <a:cubicBezTo>
                    <a:pt x="247" y="543"/>
                    <a:pt x="247" y="543"/>
                    <a:pt x="247" y="543"/>
                  </a:cubicBezTo>
                  <a:cubicBezTo>
                    <a:pt x="247" y="543"/>
                    <a:pt x="248" y="543"/>
                    <a:pt x="248" y="542"/>
                  </a:cubicBezTo>
                  <a:cubicBezTo>
                    <a:pt x="247" y="543"/>
                    <a:pt x="247" y="543"/>
                    <a:pt x="247" y="543"/>
                  </a:cubicBezTo>
                  <a:close/>
                  <a:moveTo>
                    <a:pt x="244" y="537"/>
                  </a:moveTo>
                  <a:cubicBezTo>
                    <a:pt x="244" y="537"/>
                    <a:pt x="244" y="537"/>
                    <a:pt x="244" y="537"/>
                  </a:cubicBezTo>
                  <a:cubicBezTo>
                    <a:pt x="245" y="536"/>
                    <a:pt x="245" y="536"/>
                    <a:pt x="246" y="535"/>
                  </a:cubicBezTo>
                  <a:cubicBezTo>
                    <a:pt x="245" y="536"/>
                    <a:pt x="244" y="536"/>
                    <a:pt x="244" y="537"/>
                  </a:cubicBezTo>
                  <a:cubicBezTo>
                    <a:pt x="244" y="537"/>
                    <a:pt x="244" y="537"/>
                    <a:pt x="244" y="537"/>
                  </a:cubicBezTo>
                  <a:close/>
                  <a:moveTo>
                    <a:pt x="247" y="539"/>
                  </a:moveTo>
                  <a:cubicBezTo>
                    <a:pt x="247" y="539"/>
                    <a:pt x="247" y="539"/>
                    <a:pt x="247" y="539"/>
                  </a:cubicBezTo>
                  <a:cubicBezTo>
                    <a:pt x="247" y="539"/>
                    <a:pt x="248" y="539"/>
                    <a:pt x="248" y="539"/>
                  </a:cubicBezTo>
                  <a:cubicBezTo>
                    <a:pt x="248" y="538"/>
                    <a:pt x="248" y="538"/>
                    <a:pt x="248" y="538"/>
                  </a:cubicBezTo>
                  <a:cubicBezTo>
                    <a:pt x="247" y="538"/>
                    <a:pt x="247" y="538"/>
                    <a:pt x="247" y="539"/>
                  </a:cubicBezTo>
                  <a:cubicBezTo>
                    <a:pt x="247" y="539"/>
                    <a:pt x="247" y="539"/>
                    <a:pt x="247" y="539"/>
                  </a:cubicBezTo>
                  <a:close/>
                  <a:moveTo>
                    <a:pt x="223" y="504"/>
                  </a:moveTo>
                  <a:cubicBezTo>
                    <a:pt x="223" y="504"/>
                    <a:pt x="223" y="504"/>
                    <a:pt x="223" y="504"/>
                  </a:cubicBezTo>
                  <a:cubicBezTo>
                    <a:pt x="224" y="504"/>
                    <a:pt x="224" y="504"/>
                    <a:pt x="225" y="505"/>
                  </a:cubicBezTo>
                  <a:cubicBezTo>
                    <a:pt x="224" y="504"/>
                    <a:pt x="224" y="503"/>
                    <a:pt x="223" y="503"/>
                  </a:cubicBezTo>
                  <a:cubicBezTo>
                    <a:pt x="223" y="503"/>
                    <a:pt x="223" y="503"/>
                    <a:pt x="223" y="503"/>
                  </a:cubicBezTo>
                  <a:cubicBezTo>
                    <a:pt x="223" y="503"/>
                    <a:pt x="223" y="504"/>
                    <a:pt x="223" y="504"/>
                  </a:cubicBezTo>
                  <a:close/>
                  <a:moveTo>
                    <a:pt x="251" y="542"/>
                  </a:moveTo>
                  <a:cubicBezTo>
                    <a:pt x="251" y="542"/>
                    <a:pt x="251" y="542"/>
                    <a:pt x="251" y="542"/>
                  </a:cubicBezTo>
                  <a:cubicBezTo>
                    <a:pt x="251" y="542"/>
                    <a:pt x="251" y="542"/>
                    <a:pt x="251" y="542"/>
                  </a:cubicBezTo>
                  <a:cubicBezTo>
                    <a:pt x="251" y="541"/>
                    <a:pt x="251" y="541"/>
                    <a:pt x="251" y="541"/>
                  </a:cubicBezTo>
                  <a:cubicBezTo>
                    <a:pt x="251" y="541"/>
                    <a:pt x="251" y="541"/>
                    <a:pt x="250" y="541"/>
                  </a:cubicBezTo>
                  <a:cubicBezTo>
                    <a:pt x="251" y="542"/>
                    <a:pt x="251" y="542"/>
                    <a:pt x="251" y="542"/>
                  </a:cubicBezTo>
                  <a:close/>
                  <a:moveTo>
                    <a:pt x="248" y="537"/>
                  </a:moveTo>
                  <a:cubicBezTo>
                    <a:pt x="248" y="537"/>
                    <a:pt x="248" y="537"/>
                    <a:pt x="248" y="537"/>
                  </a:cubicBezTo>
                  <a:cubicBezTo>
                    <a:pt x="248" y="537"/>
                    <a:pt x="249" y="536"/>
                    <a:pt x="250" y="535"/>
                  </a:cubicBezTo>
                  <a:cubicBezTo>
                    <a:pt x="251" y="536"/>
                    <a:pt x="251" y="536"/>
                    <a:pt x="251" y="536"/>
                  </a:cubicBezTo>
                  <a:cubicBezTo>
                    <a:pt x="251" y="537"/>
                    <a:pt x="251" y="537"/>
                    <a:pt x="251" y="537"/>
                  </a:cubicBezTo>
                  <a:cubicBezTo>
                    <a:pt x="251" y="537"/>
                    <a:pt x="251" y="537"/>
                    <a:pt x="251" y="537"/>
                  </a:cubicBezTo>
                  <a:cubicBezTo>
                    <a:pt x="252" y="537"/>
                    <a:pt x="252" y="537"/>
                    <a:pt x="252" y="537"/>
                  </a:cubicBezTo>
                  <a:cubicBezTo>
                    <a:pt x="252" y="537"/>
                    <a:pt x="252" y="537"/>
                    <a:pt x="252" y="537"/>
                  </a:cubicBezTo>
                  <a:cubicBezTo>
                    <a:pt x="252" y="537"/>
                    <a:pt x="252" y="537"/>
                    <a:pt x="252" y="537"/>
                  </a:cubicBezTo>
                  <a:cubicBezTo>
                    <a:pt x="253" y="538"/>
                    <a:pt x="253" y="538"/>
                    <a:pt x="253" y="538"/>
                  </a:cubicBezTo>
                  <a:cubicBezTo>
                    <a:pt x="253" y="537"/>
                    <a:pt x="253" y="537"/>
                    <a:pt x="253" y="537"/>
                  </a:cubicBezTo>
                  <a:cubicBezTo>
                    <a:pt x="253" y="537"/>
                    <a:pt x="253" y="537"/>
                    <a:pt x="253" y="537"/>
                  </a:cubicBezTo>
                  <a:cubicBezTo>
                    <a:pt x="254" y="536"/>
                    <a:pt x="254" y="536"/>
                    <a:pt x="254" y="536"/>
                  </a:cubicBezTo>
                  <a:cubicBezTo>
                    <a:pt x="253" y="535"/>
                    <a:pt x="253" y="535"/>
                    <a:pt x="252" y="534"/>
                  </a:cubicBezTo>
                  <a:cubicBezTo>
                    <a:pt x="252" y="534"/>
                    <a:pt x="251" y="535"/>
                    <a:pt x="251" y="535"/>
                  </a:cubicBezTo>
                  <a:cubicBezTo>
                    <a:pt x="250" y="535"/>
                    <a:pt x="250" y="534"/>
                    <a:pt x="250" y="534"/>
                  </a:cubicBezTo>
                  <a:cubicBezTo>
                    <a:pt x="248" y="535"/>
                    <a:pt x="248" y="535"/>
                    <a:pt x="248" y="535"/>
                  </a:cubicBezTo>
                  <a:cubicBezTo>
                    <a:pt x="248" y="535"/>
                    <a:pt x="248" y="535"/>
                    <a:pt x="248" y="535"/>
                  </a:cubicBezTo>
                  <a:cubicBezTo>
                    <a:pt x="248" y="535"/>
                    <a:pt x="248" y="536"/>
                    <a:pt x="248" y="536"/>
                  </a:cubicBezTo>
                  <a:cubicBezTo>
                    <a:pt x="248" y="536"/>
                    <a:pt x="248" y="536"/>
                    <a:pt x="248" y="536"/>
                  </a:cubicBezTo>
                  <a:cubicBezTo>
                    <a:pt x="248" y="536"/>
                    <a:pt x="248" y="536"/>
                    <a:pt x="248" y="536"/>
                  </a:cubicBezTo>
                  <a:cubicBezTo>
                    <a:pt x="248" y="536"/>
                    <a:pt x="248" y="536"/>
                    <a:pt x="248" y="536"/>
                  </a:cubicBezTo>
                  <a:cubicBezTo>
                    <a:pt x="248" y="537"/>
                    <a:pt x="248" y="537"/>
                    <a:pt x="248" y="537"/>
                  </a:cubicBezTo>
                  <a:close/>
                  <a:moveTo>
                    <a:pt x="234" y="518"/>
                  </a:moveTo>
                  <a:cubicBezTo>
                    <a:pt x="234" y="518"/>
                    <a:pt x="234" y="518"/>
                    <a:pt x="234" y="518"/>
                  </a:cubicBezTo>
                  <a:cubicBezTo>
                    <a:pt x="235" y="518"/>
                    <a:pt x="235" y="517"/>
                    <a:pt x="235" y="517"/>
                  </a:cubicBezTo>
                  <a:cubicBezTo>
                    <a:pt x="235" y="517"/>
                    <a:pt x="235" y="517"/>
                    <a:pt x="235" y="517"/>
                  </a:cubicBezTo>
                  <a:cubicBezTo>
                    <a:pt x="235" y="517"/>
                    <a:pt x="234" y="517"/>
                    <a:pt x="234" y="517"/>
                  </a:cubicBezTo>
                  <a:cubicBezTo>
                    <a:pt x="234" y="517"/>
                    <a:pt x="234" y="518"/>
                    <a:pt x="234" y="518"/>
                  </a:cubicBezTo>
                  <a:close/>
                  <a:moveTo>
                    <a:pt x="251" y="540"/>
                  </a:moveTo>
                  <a:cubicBezTo>
                    <a:pt x="251" y="540"/>
                    <a:pt x="251" y="540"/>
                    <a:pt x="251" y="540"/>
                  </a:cubicBezTo>
                  <a:cubicBezTo>
                    <a:pt x="251" y="540"/>
                    <a:pt x="252" y="540"/>
                    <a:pt x="252" y="540"/>
                  </a:cubicBezTo>
                  <a:cubicBezTo>
                    <a:pt x="252" y="539"/>
                    <a:pt x="252" y="539"/>
                    <a:pt x="252" y="539"/>
                  </a:cubicBezTo>
                  <a:cubicBezTo>
                    <a:pt x="251" y="539"/>
                    <a:pt x="251" y="539"/>
                    <a:pt x="251" y="540"/>
                  </a:cubicBezTo>
                  <a:cubicBezTo>
                    <a:pt x="251" y="540"/>
                    <a:pt x="251" y="540"/>
                    <a:pt x="251" y="540"/>
                  </a:cubicBezTo>
                  <a:close/>
                  <a:moveTo>
                    <a:pt x="254" y="540"/>
                  </a:moveTo>
                  <a:cubicBezTo>
                    <a:pt x="254" y="540"/>
                    <a:pt x="254" y="540"/>
                    <a:pt x="254" y="540"/>
                  </a:cubicBezTo>
                  <a:cubicBezTo>
                    <a:pt x="255" y="540"/>
                    <a:pt x="255" y="540"/>
                    <a:pt x="255" y="539"/>
                  </a:cubicBezTo>
                  <a:cubicBezTo>
                    <a:pt x="255" y="540"/>
                    <a:pt x="254" y="540"/>
                    <a:pt x="254" y="540"/>
                  </a:cubicBezTo>
                  <a:cubicBezTo>
                    <a:pt x="254" y="540"/>
                    <a:pt x="254" y="540"/>
                    <a:pt x="254" y="540"/>
                  </a:cubicBezTo>
                  <a:close/>
                  <a:moveTo>
                    <a:pt x="240" y="518"/>
                  </a:moveTo>
                  <a:cubicBezTo>
                    <a:pt x="240" y="518"/>
                    <a:pt x="240" y="518"/>
                    <a:pt x="240" y="518"/>
                  </a:cubicBezTo>
                  <a:cubicBezTo>
                    <a:pt x="241" y="518"/>
                    <a:pt x="241" y="518"/>
                    <a:pt x="241" y="518"/>
                  </a:cubicBezTo>
                  <a:cubicBezTo>
                    <a:pt x="241" y="518"/>
                    <a:pt x="241" y="518"/>
                    <a:pt x="240" y="518"/>
                  </a:cubicBezTo>
                  <a:cubicBezTo>
                    <a:pt x="240" y="518"/>
                    <a:pt x="240" y="518"/>
                    <a:pt x="240" y="518"/>
                  </a:cubicBezTo>
                  <a:cubicBezTo>
                    <a:pt x="240" y="518"/>
                    <a:pt x="240" y="518"/>
                    <a:pt x="240" y="518"/>
                  </a:cubicBezTo>
                  <a:close/>
                  <a:moveTo>
                    <a:pt x="254" y="537"/>
                  </a:moveTo>
                  <a:cubicBezTo>
                    <a:pt x="254" y="537"/>
                    <a:pt x="254" y="537"/>
                    <a:pt x="254" y="537"/>
                  </a:cubicBezTo>
                  <a:cubicBezTo>
                    <a:pt x="254" y="537"/>
                    <a:pt x="254" y="537"/>
                    <a:pt x="255" y="537"/>
                  </a:cubicBezTo>
                  <a:cubicBezTo>
                    <a:pt x="255" y="536"/>
                    <a:pt x="254" y="536"/>
                    <a:pt x="254" y="536"/>
                  </a:cubicBezTo>
                  <a:cubicBezTo>
                    <a:pt x="254" y="536"/>
                    <a:pt x="254" y="536"/>
                    <a:pt x="254" y="536"/>
                  </a:cubicBezTo>
                  <a:cubicBezTo>
                    <a:pt x="254" y="537"/>
                    <a:pt x="254" y="537"/>
                    <a:pt x="254" y="537"/>
                  </a:cubicBezTo>
                  <a:close/>
                  <a:moveTo>
                    <a:pt x="234" y="508"/>
                  </a:moveTo>
                  <a:cubicBezTo>
                    <a:pt x="234" y="508"/>
                    <a:pt x="234" y="508"/>
                    <a:pt x="234" y="508"/>
                  </a:cubicBezTo>
                  <a:cubicBezTo>
                    <a:pt x="235" y="508"/>
                    <a:pt x="235" y="508"/>
                    <a:pt x="235" y="508"/>
                  </a:cubicBezTo>
                  <a:cubicBezTo>
                    <a:pt x="235" y="507"/>
                    <a:pt x="235" y="507"/>
                    <a:pt x="234" y="507"/>
                  </a:cubicBezTo>
                  <a:cubicBezTo>
                    <a:pt x="234" y="508"/>
                    <a:pt x="234" y="508"/>
                    <a:pt x="234" y="508"/>
                  </a:cubicBezTo>
                  <a:close/>
                  <a:moveTo>
                    <a:pt x="240" y="516"/>
                  </a:moveTo>
                  <a:cubicBezTo>
                    <a:pt x="240" y="516"/>
                    <a:pt x="240" y="516"/>
                    <a:pt x="240" y="516"/>
                  </a:cubicBezTo>
                  <a:cubicBezTo>
                    <a:pt x="240" y="516"/>
                    <a:pt x="240" y="515"/>
                    <a:pt x="240" y="515"/>
                  </a:cubicBezTo>
                  <a:cubicBezTo>
                    <a:pt x="240" y="515"/>
                    <a:pt x="240" y="515"/>
                    <a:pt x="240" y="515"/>
                  </a:cubicBezTo>
                  <a:cubicBezTo>
                    <a:pt x="240" y="516"/>
                    <a:pt x="240" y="516"/>
                    <a:pt x="240" y="516"/>
                  </a:cubicBezTo>
                  <a:close/>
                  <a:moveTo>
                    <a:pt x="246" y="518"/>
                  </a:moveTo>
                  <a:cubicBezTo>
                    <a:pt x="246" y="518"/>
                    <a:pt x="246" y="518"/>
                    <a:pt x="246" y="518"/>
                  </a:cubicBezTo>
                  <a:cubicBezTo>
                    <a:pt x="246" y="518"/>
                    <a:pt x="246" y="518"/>
                    <a:pt x="246" y="519"/>
                  </a:cubicBezTo>
                  <a:cubicBezTo>
                    <a:pt x="246" y="518"/>
                    <a:pt x="247" y="518"/>
                    <a:pt x="247" y="518"/>
                  </a:cubicBezTo>
                  <a:cubicBezTo>
                    <a:pt x="246" y="518"/>
                    <a:pt x="246" y="517"/>
                    <a:pt x="246" y="517"/>
                  </a:cubicBezTo>
                  <a:cubicBezTo>
                    <a:pt x="245" y="517"/>
                    <a:pt x="245" y="517"/>
                    <a:pt x="245" y="517"/>
                  </a:cubicBezTo>
                  <a:cubicBezTo>
                    <a:pt x="245" y="518"/>
                    <a:pt x="245" y="518"/>
                    <a:pt x="246" y="518"/>
                  </a:cubicBezTo>
                  <a:close/>
                  <a:moveTo>
                    <a:pt x="247" y="519"/>
                  </a:moveTo>
                  <a:cubicBezTo>
                    <a:pt x="247" y="519"/>
                    <a:pt x="247" y="519"/>
                    <a:pt x="247" y="519"/>
                  </a:cubicBezTo>
                  <a:cubicBezTo>
                    <a:pt x="248" y="519"/>
                    <a:pt x="248" y="519"/>
                    <a:pt x="248" y="519"/>
                  </a:cubicBezTo>
                  <a:cubicBezTo>
                    <a:pt x="248" y="519"/>
                    <a:pt x="247" y="519"/>
                    <a:pt x="247" y="518"/>
                  </a:cubicBezTo>
                  <a:cubicBezTo>
                    <a:pt x="247" y="518"/>
                    <a:pt x="247" y="518"/>
                    <a:pt x="247" y="519"/>
                  </a:cubicBezTo>
                  <a:cubicBezTo>
                    <a:pt x="247" y="519"/>
                    <a:pt x="247" y="519"/>
                    <a:pt x="247" y="519"/>
                  </a:cubicBezTo>
                  <a:close/>
                  <a:moveTo>
                    <a:pt x="249" y="519"/>
                  </a:moveTo>
                  <a:cubicBezTo>
                    <a:pt x="249" y="519"/>
                    <a:pt x="249" y="519"/>
                    <a:pt x="249" y="519"/>
                  </a:cubicBezTo>
                  <a:cubicBezTo>
                    <a:pt x="249" y="519"/>
                    <a:pt x="249" y="519"/>
                    <a:pt x="249" y="519"/>
                  </a:cubicBezTo>
                  <a:cubicBezTo>
                    <a:pt x="249" y="519"/>
                    <a:pt x="249" y="518"/>
                    <a:pt x="249" y="518"/>
                  </a:cubicBezTo>
                  <a:cubicBezTo>
                    <a:pt x="248" y="518"/>
                    <a:pt x="248" y="518"/>
                    <a:pt x="248" y="518"/>
                  </a:cubicBezTo>
                  <a:cubicBezTo>
                    <a:pt x="248" y="519"/>
                    <a:pt x="248" y="519"/>
                    <a:pt x="249" y="519"/>
                  </a:cubicBezTo>
                  <a:close/>
                  <a:moveTo>
                    <a:pt x="234" y="498"/>
                  </a:moveTo>
                  <a:cubicBezTo>
                    <a:pt x="234" y="498"/>
                    <a:pt x="234" y="498"/>
                    <a:pt x="234" y="498"/>
                  </a:cubicBezTo>
                  <a:cubicBezTo>
                    <a:pt x="235" y="498"/>
                    <a:pt x="235" y="497"/>
                    <a:pt x="235" y="497"/>
                  </a:cubicBezTo>
                  <a:cubicBezTo>
                    <a:pt x="235" y="497"/>
                    <a:pt x="235" y="497"/>
                    <a:pt x="235" y="497"/>
                  </a:cubicBezTo>
                  <a:cubicBezTo>
                    <a:pt x="234" y="497"/>
                    <a:pt x="234" y="497"/>
                    <a:pt x="234" y="497"/>
                  </a:cubicBezTo>
                  <a:cubicBezTo>
                    <a:pt x="234" y="497"/>
                    <a:pt x="234" y="498"/>
                    <a:pt x="234" y="498"/>
                  </a:cubicBezTo>
                  <a:close/>
                  <a:moveTo>
                    <a:pt x="256" y="528"/>
                  </a:moveTo>
                  <a:cubicBezTo>
                    <a:pt x="256" y="528"/>
                    <a:pt x="256" y="528"/>
                    <a:pt x="256" y="528"/>
                  </a:cubicBezTo>
                  <a:cubicBezTo>
                    <a:pt x="256" y="528"/>
                    <a:pt x="256" y="528"/>
                    <a:pt x="256" y="528"/>
                  </a:cubicBezTo>
                  <a:cubicBezTo>
                    <a:pt x="256" y="528"/>
                    <a:pt x="256" y="528"/>
                    <a:pt x="256" y="527"/>
                  </a:cubicBezTo>
                  <a:cubicBezTo>
                    <a:pt x="255" y="528"/>
                    <a:pt x="255" y="528"/>
                    <a:pt x="255" y="528"/>
                  </a:cubicBezTo>
                  <a:cubicBezTo>
                    <a:pt x="255" y="528"/>
                    <a:pt x="255" y="528"/>
                    <a:pt x="256" y="528"/>
                  </a:cubicBezTo>
                  <a:close/>
                  <a:moveTo>
                    <a:pt x="248" y="517"/>
                  </a:moveTo>
                  <a:cubicBezTo>
                    <a:pt x="248" y="517"/>
                    <a:pt x="248" y="517"/>
                    <a:pt x="248" y="517"/>
                  </a:cubicBezTo>
                  <a:cubicBezTo>
                    <a:pt x="248" y="517"/>
                    <a:pt x="248" y="517"/>
                    <a:pt x="248" y="517"/>
                  </a:cubicBezTo>
                  <a:cubicBezTo>
                    <a:pt x="248" y="517"/>
                    <a:pt x="248" y="516"/>
                    <a:pt x="248" y="516"/>
                  </a:cubicBezTo>
                  <a:cubicBezTo>
                    <a:pt x="248" y="516"/>
                    <a:pt x="248" y="516"/>
                    <a:pt x="248" y="516"/>
                  </a:cubicBezTo>
                  <a:cubicBezTo>
                    <a:pt x="248" y="517"/>
                    <a:pt x="248" y="517"/>
                    <a:pt x="248" y="517"/>
                  </a:cubicBezTo>
                  <a:close/>
                  <a:moveTo>
                    <a:pt x="256" y="526"/>
                  </a:moveTo>
                  <a:cubicBezTo>
                    <a:pt x="256" y="526"/>
                    <a:pt x="256" y="526"/>
                    <a:pt x="256" y="526"/>
                  </a:cubicBezTo>
                  <a:cubicBezTo>
                    <a:pt x="256" y="526"/>
                    <a:pt x="256" y="526"/>
                    <a:pt x="256" y="526"/>
                  </a:cubicBezTo>
                  <a:cubicBezTo>
                    <a:pt x="256" y="526"/>
                    <a:pt x="256" y="526"/>
                    <a:pt x="256" y="525"/>
                  </a:cubicBezTo>
                  <a:cubicBezTo>
                    <a:pt x="256" y="526"/>
                    <a:pt x="256" y="526"/>
                    <a:pt x="255" y="526"/>
                  </a:cubicBezTo>
                  <a:cubicBezTo>
                    <a:pt x="256" y="526"/>
                    <a:pt x="256" y="526"/>
                    <a:pt x="256" y="526"/>
                  </a:cubicBezTo>
                  <a:close/>
                  <a:moveTo>
                    <a:pt x="246" y="510"/>
                  </a:moveTo>
                  <a:cubicBezTo>
                    <a:pt x="246" y="510"/>
                    <a:pt x="246" y="510"/>
                    <a:pt x="246" y="510"/>
                  </a:cubicBezTo>
                  <a:cubicBezTo>
                    <a:pt x="246" y="510"/>
                    <a:pt x="246" y="510"/>
                    <a:pt x="246" y="510"/>
                  </a:cubicBezTo>
                  <a:cubicBezTo>
                    <a:pt x="246" y="510"/>
                    <a:pt x="246" y="510"/>
                    <a:pt x="246" y="509"/>
                  </a:cubicBezTo>
                  <a:cubicBezTo>
                    <a:pt x="246" y="510"/>
                    <a:pt x="246" y="510"/>
                    <a:pt x="246" y="510"/>
                  </a:cubicBezTo>
                  <a:cubicBezTo>
                    <a:pt x="246" y="510"/>
                    <a:pt x="246" y="510"/>
                    <a:pt x="246" y="510"/>
                  </a:cubicBezTo>
                  <a:close/>
                  <a:moveTo>
                    <a:pt x="248" y="511"/>
                  </a:moveTo>
                  <a:cubicBezTo>
                    <a:pt x="248" y="511"/>
                    <a:pt x="248" y="511"/>
                    <a:pt x="248" y="511"/>
                  </a:cubicBezTo>
                  <a:cubicBezTo>
                    <a:pt x="248" y="510"/>
                    <a:pt x="248" y="510"/>
                    <a:pt x="248" y="510"/>
                  </a:cubicBezTo>
                  <a:cubicBezTo>
                    <a:pt x="248" y="510"/>
                    <a:pt x="248" y="510"/>
                    <a:pt x="248" y="510"/>
                  </a:cubicBezTo>
                  <a:cubicBezTo>
                    <a:pt x="248" y="510"/>
                    <a:pt x="248" y="510"/>
                    <a:pt x="248" y="510"/>
                  </a:cubicBezTo>
                  <a:cubicBezTo>
                    <a:pt x="248" y="510"/>
                    <a:pt x="248" y="510"/>
                    <a:pt x="248" y="511"/>
                  </a:cubicBezTo>
                  <a:close/>
                  <a:moveTo>
                    <a:pt x="240" y="498"/>
                  </a:moveTo>
                  <a:cubicBezTo>
                    <a:pt x="240" y="498"/>
                    <a:pt x="240" y="498"/>
                    <a:pt x="240" y="498"/>
                  </a:cubicBezTo>
                  <a:cubicBezTo>
                    <a:pt x="240" y="498"/>
                    <a:pt x="240" y="498"/>
                    <a:pt x="240" y="498"/>
                  </a:cubicBezTo>
                  <a:cubicBezTo>
                    <a:pt x="240" y="498"/>
                    <a:pt x="240" y="498"/>
                    <a:pt x="240" y="498"/>
                  </a:cubicBezTo>
                  <a:cubicBezTo>
                    <a:pt x="240" y="498"/>
                    <a:pt x="240" y="498"/>
                    <a:pt x="240" y="498"/>
                  </a:cubicBezTo>
                  <a:cubicBezTo>
                    <a:pt x="240" y="498"/>
                    <a:pt x="240" y="498"/>
                    <a:pt x="240" y="498"/>
                  </a:cubicBezTo>
                  <a:close/>
                  <a:moveTo>
                    <a:pt x="261" y="521"/>
                  </a:moveTo>
                  <a:cubicBezTo>
                    <a:pt x="261" y="521"/>
                    <a:pt x="261" y="521"/>
                    <a:pt x="261" y="521"/>
                  </a:cubicBezTo>
                  <a:cubicBezTo>
                    <a:pt x="261" y="521"/>
                    <a:pt x="261" y="522"/>
                    <a:pt x="262" y="522"/>
                  </a:cubicBezTo>
                  <a:cubicBezTo>
                    <a:pt x="262" y="522"/>
                    <a:pt x="263" y="521"/>
                    <a:pt x="262" y="520"/>
                  </a:cubicBezTo>
                  <a:cubicBezTo>
                    <a:pt x="262" y="520"/>
                    <a:pt x="262" y="520"/>
                    <a:pt x="262" y="520"/>
                  </a:cubicBezTo>
                  <a:cubicBezTo>
                    <a:pt x="260" y="519"/>
                    <a:pt x="260" y="519"/>
                    <a:pt x="258" y="520"/>
                  </a:cubicBezTo>
                  <a:cubicBezTo>
                    <a:pt x="258" y="520"/>
                    <a:pt x="258" y="520"/>
                    <a:pt x="257" y="520"/>
                  </a:cubicBezTo>
                  <a:cubicBezTo>
                    <a:pt x="257" y="520"/>
                    <a:pt x="257" y="520"/>
                    <a:pt x="257" y="520"/>
                  </a:cubicBezTo>
                  <a:cubicBezTo>
                    <a:pt x="257" y="520"/>
                    <a:pt x="257" y="520"/>
                    <a:pt x="257" y="520"/>
                  </a:cubicBezTo>
                  <a:cubicBezTo>
                    <a:pt x="257" y="520"/>
                    <a:pt x="257" y="520"/>
                    <a:pt x="258" y="520"/>
                  </a:cubicBezTo>
                  <a:cubicBezTo>
                    <a:pt x="258" y="520"/>
                    <a:pt x="258" y="521"/>
                    <a:pt x="259" y="522"/>
                  </a:cubicBezTo>
                  <a:cubicBezTo>
                    <a:pt x="259" y="521"/>
                    <a:pt x="260" y="521"/>
                    <a:pt x="261" y="521"/>
                  </a:cubicBezTo>
                  <a:close/>
                  <a:moveTo>
                    <a:pt x="258" y="519"/>
                  </a:moveTo>
                  <a:cubicBezTo>
                    <a:pt x="258" y="519"/>
                    <a:pt x="258" y="519"/>
                    <a:pt x="258" y="519"/>
                  </a:cubicBezTo>
                  <a:cubicBezTo>
                    <a:pt x="258" y="519"/>
                    <a:pt x="258" y="519"/>
                    <a:pt x="259" y="518"/>
                  </a:cubicBezTo>
                  <a:cubicBezTo>
                    <a:pt x="258" y="519"/>
                    <a:pt x="258" y="519"/>
                    <a:pt x="258" y="519"/>
                  </a:cubicBezTo>
                  <a:close/>
                  <a:moveTo>
                    <a:pt x="262" y="524"/>
                  </a:moveTo>
                  <a:cubicBezTo>
                    <a:pt x="262" y="524"/>
                    <a:pt x="262" y="524"/>
                    <a:pt x="262" y="524"/>
                  </a:cubicBezTo>
                  <a:cubicBezTo>
                    <a:pt x="262" y="523"/>
                    <a:pt x="262" y="523"/>
                    <a:pt x="262" y="523"/>
                  </a:cubicBezTo>
                  <a:cubicBezTo>
                    <a:pt x="262" y="523"/>
                    <a:pt x="262" y="523"/>
                    <a:pt x="262" y="523"/>
                  </a:cubicBezTo>
                  <a:cubicBezTo>
                    <a:pt x="262" y="523"/>
                    <a:pt x="262" y="523"/>
                    <a:pt x="262" y="523"/>
                  </a:cubicBezTo>
                  <a:cubicBezTo>
                    <a:pt x="262" y="523"/>
                    <a:pt x="262" y="524"/>
                    <a:pt x="261" y="524"/>
                  </a:cubicBezTo>
                  <a:cubicBezTo>
                    <a:pt x="262" y="524"/>
                    <a:pt x="262" y="524"/>
                    <a:pt x="262" y="524"/>
                  </a:cubicBezTo>
                  <a:cubicBezTo>
                    <a:pt x="262" y="524"/>
                    <a:pt x="262" y="524"/>
                    <a:pt x="262" y="524"/>
                  </a:cubicBezTo>
                  <a:cubicBezTo>
                    <a:pt x="262" y="524"/>
                    <a:pt x="262" y="524"/>
                    <a:pt x="262" y="524"/>
                  </a:cubicBezTo>
                  <a:close/>
                  <a:moveTo>
                    <a:pt x="253" y="509"/>
                  </a:moveTo>
                  <a:cubicBezTo>
                    <a:pt x="253" y="509"/>
                    <a:pt x="253" y="509"/>
                    <a:pt x="253" y="509"/>
                  </a:cubicBezTo>
                  <a:cubicBezTo>
                    <a:pt x="253" y="509"/>
                    <a:pt x="254" y="509"/>
                    <a:pt x="254" y="508"/>
                  </a:cubicBezTo>
                  <a:cubicBezTo>
                    <a:pt x="254" y="508"/>
                    <a:pt x="254" y="508"/>
                    <a:pt x="253" y="508"/>
                  </a:cubicBezTo>
                  <a:cubicBezTo>
                    <a:pt x="253" y="508"/>
                    <a:pt x="253" y="508"/>
                    <a:pt x="253" y="508"/>
                  </a:cubicBezTo>
                  <a:cubicBezTo>
                    <a:pt x="253" y="508"/>
                    <a:pt x="253" y="509"/>
                    <a:pt x="253" y="509"/>
                  </a:cubicBezTo>
                  <a:close/>
                  <a:moveTo>
                    <a:pt x="255" y="510"/>
                  </a:moveTo>
                  <a:cubicBezTo>
                    <a:pt x="255" y="510"/>
                    <a:pt x="255" y="510"/>
                    <a:pt x="255" y="510"/>
                  </a:cubicBezTo>
                  <a:cubicBezTo>
                    <a:pt x="256" y="510"/>
                    <a:pt x="256" y="509"/>
                    <a:pt x="256" y="509"/>
                  </a:cubicBezTo>
                  <a:cubicBezTo>
                    <a:pt x="256" y="509"/>
                    <a:pt x="256" y="509"/>
                    <a:pt x="256" y="508"/>
                  </a:cubicBezTo>
                  <a:cubicBezTo>
                    <a:pt x="255" y="509"/>
                    <a:pt x="255" y="509"/>
                    <a:pt x="255" y="509"/>
                  </a:cubicBezTo>
                  <a:cubicBezTo>
                    <a:pt x="255" y="509"/>
                    <a:pt x="255" y="510"/>
                    <a:pt x="255" y="510"/>
                  </a:cubicBezTo>
                  <a:close/>
                  <a:moveTo>
                    <a:pt x="254" y="507"/>
                  </a:moveTo>
                  <a:cubicBezTo>
                    <a:pt x="254" y="507"/>
                    <a:pt x="254" y="507"/>
                    <a:pt x="254" y="507"/>
                  </a:cubicBezTo>
                  <a:cubicBezTo>
                    <a:pt x="254" y="507"/>
                    <a:pt x="254" y="507"/>
                    <a:pt x="255" y="507"/>
                  </a:cubicBezTo>
                  <a:cubicBezTo>
                    <a:pt x="254" y="507"/>
                    <a:pt x="254" y="507"/>
                    <a:pt x="254" y="506"/>
                  </a:cubicBezTo>
                  <a:cubicBezTo>
                    <a:pt x="254" y="507"/>
                    <a:pt x="254" y="507"/>
                    <a:pt x="254" y="507"/>
                  </a:cubicBezTo>
                  <a:cubicBezTo>
                    <a:pt x="254" y="507"/>
                    <a:pt x="254" y="507"/>
                    <a:pt x="254" y="507"/>
                  </a:cubicBezTo>
                  <a:close/>
                  <a:moveTo>
                    <a:pt x="262" y="519"/>
                  </a:moveTo>
                  <a:cubicBezTo>
                    <a:pt x="262" y="519"/>
                    <a:pt x="262" y="519"/>
                    <a:pt x="262" y="519"/>
                  </a:cubicBezTo>
                  <a:cubicBezTo>
                    <a:pt x="263" y="519"/>
                    <a:pt x="263" y="518"/>
                    <a:pt x="264" y="518"/>
                  </a:cubicBezTo>
                  <a:cubicBezTo>
                    <a:pt x="263" y="518"/>
                    <a:pt x="263" y="517"/>
                    <a:pt x="263" y="517"/>
                  </a:cubicBezTo>
                  <a:cubicBezTo>
                    <a:pt x="262" y="517"/>
                    <a:pt x="262" y="517"/>
                    <a:pt x="262" y="518"/>
                  </a:cubicBezTo>
                  <a:cubicBezTo>
                    <a:pt x="262" y="518"/>
                    <a:pt x="262" y="519"/>
                    <a:pt x="262" y="519"/>
                  </a:cubicBezTo>
                  <a:close/>
                  <a:moveTo>
                    <a:pt x="247" y="495"/>
                  </a:moveTo>
                  <a:cubicBezTo>
                    <a:pt x="247" y="495"/>
                    <a:pt x="247" y="495"/>
                    <a:pt x="247" y="495"/>
                  </a:cubicBezTo>
                  <a:cubicBezTo>
                    <a:pt x="247" y="495"/>
                    <a:pt x="247" y="495"/>
                    <a:pt x="247" y="495"/>
                  </a:cubicBezTo>
                  <a:cubicBezTo>
                    <a:pt x="247" y="494"/>
                    <a:pt x="247" y="494"/>
                    <a:pt x="247" y="494"/>
                  </a:cubicBezTo>
                  <a:cubicBezTo>
                    <a:pt x="247" y="494"/>
                    <a:pt x="247" y="494"/>
                    <a:pt x="247" y="495"/>
                  </a:cubicBezTo>
                  <a:cubicBezTo>
                    <a:pt x="247" y="495"/>
                    <a:pt x="247" y="495"/>
                    <a:pt x="247" y="495"/>
                  </a:cubicBezTo>
                  <a:close/>
                  <a:moveTo>
                    <a:pt x="267" y="523"/>
                  </a:moveTo>
                  <a:cubicBezTo>
                    <a:pt x="267" y="523"/>
                    <a:pt x="267" y="523"/>
                    <a:pt x="267" y="523"/>
                  </a:cubicBezTo>
                  <a:cubicBezTo>
                    <a:pt x="267" y="523"/>
                    <a:pt x="267" y="523"/>
                    <a:pt x="267" y="523"/>
                  </a:cubicBezTo>
                  <a:cubicBezTo>
                    <a:pt x="267" y="523"/>
                    <a:pt x="267" y="523"/>
                    <a:pt x="267" y="522"/>
                  </a:cubicBezTo>
                  <a:cubicBezTo>
                    <a:pt x="267" y="523"/>
                    <a:pt x="267" y="523"/>
                    <a:pt x="266" y="523"/>
                  </a:cubicBezTo>
                  <a:cubicBezTo>
                    <a:pt x="266" y="523"/>
                    <a:pt x="266" y="523"/>
                    <a:pt x="267" y="523"/>
                  </a:cubicBezTo>
                  <a:close/>
                  <a:moveTo>
                    <a:pt x="267" y="522"/>
                  </a:moveTo>
                  <a:cubicBezTo>
                    <a:pt x="267" y="522"/>
                    <a:pt x="267" y="522"/>
                    <a:pt x="267" y="522"/>
                  </a:cubicBezTo>
                  <a:cubicBezTo>
                    <a:pt x="267" y="522"/>
                    <a:pt x="267" y="522"/>
                    <a:pt x="267" y="522"/>
                  </a:cubicBezTo>
                  <a:cubicBezTo>
                    <a:pt x="267" y="521"/>
                    <a:pt x="267" y="521"/>
                    <a:pt x="267" y="521"/>
                  </a:cubicBezTo>
                  <a:cubicBezTo>
                    <a:pt x="267" y="521"/>
                    <a:pt x="267" y="521"/>
                    <a:pt x="267" y="521"/>
                  </a:cubicBezTo>
                  <a:cubicBezTo>
                    <a:pt x="267" y="522"/>
                    <a:pt x="267" y="522"/>
                    <a:pt x="267" y="522"/>
                  </a:cubicBezTo>
                  <a:close/>
                  <a:moveTo>
                    <a:pt x="265" y="519"/>
                  </a:moveTo>
                  <a:cubicBezTo>
                    <a:pt x="265" y="519"/>
                    <a:pt x="265" y="519"/>
                    <a:pt x="265" y="519"/>
                  </a:cubicBezTo>
                  <a:cubicBezTo>
                    <a:pt x="266" y="519"/>
                    <a:pt x="266" y="519"/>
                    <a:pt x="266" y="519"/>
                  </a:cubicBezTo>
                  <a:cubicBezTo>
                    <a:pt x="266" y="519"/>
                    <a:pt x="266" y="518"/>
                    <a:pt x="266" y="518"/>
                  </a:cubicBezTo>
                  <a:cubicBezTo>
                    <a:pt x="265" y="518"/>
                    <a:pt x="265" y="518"/>
                    <a:pt x="265" y="519"/>
                  </a:cubicBezTo>
                  <a:cubicBezTo>
                    <a:pt x="265" y="519"/>
                    <a:pt x="265" y="519"/>
                    <a:pt x="265" y="519"/>
                  </a:cubicBezTo>
                  <a:close/>
                  <a:moveTo>
                    <a:pt x="259" y="508"/>
                  </a:moveTo>
                  <a:cubicBezTo>
                    <a:pt x="259" y="508"/>
                    <a:pt x="259" y="508"/>
                    <a:pt x="259" y="508"/>
                  </a:cubicBezTo>
                  <a:cubicBezTo>
                    <a:pt x="259" y="508"/>
                    <a:pt x="259" y="507"/>
                    <a:pt x="259" y="507"/>
                  </a:cubicBezTo>
                  <a:cubicBezTo>
                    <a:pt x="259" y="507"/>
                    <a:pt x="259" y="507"/>
                    <a:pt x="259" y="507"/>
                  </a:cubicBezTo>
                  <a:cubicBezTo>
                    <a:pt x="259" y="508"/>
                    <a:pt x="259" y="508"/>
                    <a:pt x="259" y="508"/>
                  </a:cubicBezTo>
                  <a:close/>
                  <a:moveTo>
                    <a:pt x="266" y="518"/>
                  </a:moveTo>
                  <a:cubicBezTo>
                    <a:pt x="266" y="518"/>
                    <a:pt x="266" y="518"/>
                    <a:pt x="266" y="518"/>
                  </a:cubicBezTo>
                  <a:cubicBezTo>
                    <a:pt x="266" y="518"/>
                    <a:pt x="266" y="518"/>
                    <a:pt x="267" y="517"/>
                  </a:cubicBezTo>
                  <a:cubicBezTo>
                    <a:pt x="267" y="517"/>
                    <a:pt x="267" y="517"/>
                    <a:pt x="266" y="517"/>
                  </a:cubicBezTo>
                  <a:cubicBezTo>
                    <a:pt x="266" y="517"/>
                    <a:pt x="266" y="517"/>
                    <a:pt x="266" y="518"/>
                  </a:cubicBezTo>
                  <a:cubicBezTo>
                    <a:pt x="266" y="518"/>
                    <a:pt x="266" y="518"/>
                    <a:pt x="266" y="518"/>
                  </a:cubicBezTo>
                  <a:close/>
                  <a:moveTo>
                    <a:pt x="268" y="519"/>
                  </a:moveTo>
                  <a:cubicBezTo>
                    <a:pt x="269" y="519"/>
                    <a:pt x="269" y="519"/>
                    <a:pt x="269" y="518"/>
                  </a:cubicBezTo>
                  <a:cubicBezTo>
                    <a:pt x="269" y="518"/>
                    <a:pt x="269" y="518"/>
                    <a:pt x="269" y="518"/>
                  </a:cubicBezTo>
                  <a:cubicBezTo>
                    <a:pt x="268" y="518"/>
                    <a:pt x="268" y="518"/>
                    <a:pt x="268" y="518"/>
                  </a:cubicBezTo>
                  <a:cubicBezTo>
                    <a:pt x="268" y="518"/>
                    <a:pt x="268" y="519"/>
                    <a:pt x="268" y="519"/>
                  </a:cubicBezTo>
                  <a:close/>
                  <a:moveTo>
                    <a:pt x="258" y="502"/>
                  </a:moveTo>
                  <a:cubicBezTo>
                    <a:pt x="258" y="502"/>
                    <a:pt x="258" y="502"/>
                    <a:pt x="258" y="502"/>
                  </a:cubicBezTo>
                  <a:cubicBezTo>
                    <a:pt x="258" y="502"/>
                    <a:pt x="258" y="501"/>
                    <a:pt x="258" y="501"/>
                  </a:cubicBezTo>
                  <a:cubicBezTo>
                    <a:pt x="258" y="501"/>
                    <a:pt x="258" y="501"/>
                    <a:pt x="258" y="501"/>
                  </a:cubicBezTo>
                  <a:cubicBezTo>
                    <a:pt x="258" y="501"/>
                    <a:pt x="257" y="501"/>
                    <a:pt x="257" y="501"/>
                  </a:cubicBezTo>
                  <a:cubicBezTo>
                    <a:pt x="257" y="501"/>
                    <a:pt x="258" y="501"/>
                    <a:pt x="258" y="502"/>
                  </a:cubicBezTo>
                  <a:close/>
                  <a:moveTo>
                    <a:pt x="249" y="533"/>
                  </a:moveTo>
                  <a:cubicBezTo>
                    <a:pt x="249" y="533"/>
                    <a:pt x="249" y="533"/>
                    <a:pt x="249" y="533"/>
                  </a:cubicBezTo>
                  <a:cubicBezTo>
                    <a:pt x="250" y="533"/>
                    <a:pt x="250" y="533"/>
                    <a:pt x="250" y="533"/>
                  </a:cubicBezTo>
                  <a:cubicBezTo>
                    <a:pt x="249" y="533"/>
                    <a:pt x="249" y="533"/>
                    <a:pt x="249" y="533"/>
                  </a:cubicBezTo>
                  <a:cubicBezTo>
                    <a:pt x="249" y="533"/>
                    <a:pt x="249" y="533"/>
                    <a:pt x="249" y="533"/>
                  </a:cubicBezTo>
                  <a:close/>
                  <a:moveTo>
                    <a:pt x="260" y="501"/>
                  </a:moveTo>
                  <a:cubicBezTo>
                    <a:pt x="260" y="501"/>
                    <a:pt x="260" y="501"/>
                    <a:pt x="260" y="501"/>
                  </a:cubicBezTo>
                  <a:cubicBezTo>
                    <a:pt x="260" y="501"/>
                    <a:pt x="261" y="501"/>
                    <a:pt x="261" y="501"/>
                  </a:cubicBezTo>
                  <a:cubicBezTo>
                    <a:pt x="261" y="501"/>
                    <a:pt x="261" y="501"/>
                    <a:pt x="261" y="500"/>
                  </a:cubicBezTo>
                  <a:cubicBezTo>
                    <a:pt x="260" y="500"/>
                    <a:pt x="260" y="501"/>
                    <a:pt x="260" y="501"/>
                  </a:cubicBezTo>
                  <a:cubicBezTo>
                    <a:pt x="260" y="501"/>
                    <a:pt x="260" y="501"/>
                    <a:pt x="260" y="501"/>
                  </a:cubicBezTo>
                  <a:close/>
                  <a:moveTo>
                    <a:pt x="262" y="500"/>
                  </a:moveTo>
                  <a:cubicBezTo>
                    <a:pt x="262" y="500"/>
                    <a:pt x="262" y="500"/>
                    <a:pt x="262" y="500"/>
                  </a:cubicBezTo>
                  <a:cubicBezTo>
                    <a:pt x="262" y="499"/>
                    <a:pt x="262" y="499"/>
                    <a:pt x="262" y="499"/>
                  </a:cubicBezTo>
                  <a:cubicBezTo>
                    <a:pt x="262" y="499"/>
                    <a:pt x="262" y="500"/>
                    <a:pt x="262" y="500"/>
                  </a:cubicBezTo>
                  <a:cubicBezTo>
                    <a:pt x="262" y="500"/>
                    <a:pt x="262" y="500"/>
                    <a:pt x="262" y="500"/>
                  </a:cubicBezTo>
                  <a:close/>
                  <a:moveTo>
                    <a:pt x="255" y="488"/>
                  </a:moveTo>
                  <a:cubicBezTo>
                    <a:pt x="255" y="488"/>
                    <a:pt x="255" y="488"/>
                    <a:pt x="255" y="488"/>
                  </a:cubicBezTo>
                  <a:cubicBezTo>
                    <a:pt x="256" y="488"/>
                    <a:pt x="256" y="488"/>
                    <a:pt x="256" y="488"/>
                  </a:cubicBezTo>
                  <a:cubicBezTo>
                    <a:pt x="256" y="488"/>
                    <a:pt x="256" y="488"/>
                    <a:pt x="256" y="487"/>
                  </a:cubicBezTo>
                  <a:cubicBezTo>
                    <a:pt x="256" y="488"/>
                    <a:pt x="255" y="488"/>
                    <a:pt x="255" y="488"/>
                  </a:cubicBezTo>
                  <a:cubicBezTo>
                    <a:pt x="255" y="488"/>
                    <a:pt x="255" y="488"/>
                    <a:pt x="255" y="488"/>
                  </a:cubicBezTo>
                  <a:close/>
                  <a:moveTo>
                    <a:pt x="274" y="513"/>
                  </a:moveTo>
                  <a:cubicBezTo>
                    <a:pt x="274" y="513"/>
                    <a:pt x="274" y="513"/>
                    <a:pt x="274" y="513"/>
                  </a:cubicBezTo>
                  <a:cubicBezTo>
                    <a:pt x="274" y="512"/>
                    <a:pt x="275" y="512"/>
                    <a:pt x="275" y="512"/>
                  </a:cubicBezTo>
                  <a:cubicBezTo>
                    <a:pt x="275" y="512"/>
                    <a:pt x="275" y="512"/>
                    <a:pt x="275" y="511"/>
                  </a:cubicBezTo>
                  <a:cubicBezTo>
                    <a:pt x="274" y="512"/>
                    <a:pt x="274" y="512"/>
                    <a:pt x="274" y="512"/>
                  </a:cubicBezTo>
                  <a:cubicBezTo>
                    <a:pt x="274" y="512"/>
                    <a:pt x="274" y="512"/>
                    <a:pt x="274" y="513"/>
                  </a:cubicBezTo>
                  <a:close/>
                  <a:moveTo>
                    <a:pt x="275" y="511"/>
                  </a:moveTo>
                  <a:cubicBezTo>
                    <a:pt x="275" y="511"/>
                    <a:pt x="275" y="511"/>
                    <a:pt x="275" y="511"/>
                  </a:cubicBezTo>
                  <a:cubicBezTo>
                    <a:pt x="275" y="511"/>
                    <a:pt x="275" y="511"/>
                    <a:pt x="275" y="511"/>
                  </a:cubicBezTo>
                  <a:cubicBezTo>
                    <a:pt x="275" y="510"/>
                    <a:pt x="275" y="510"/>
                    <a:pt x="275" y="510"/>
                  </a:cubicBezTo>
                  <a:cubicBezTo>
                    <a:pt x="274" y="510"/>
                    <a:pt x="274" y="510"/>
                    <a:pt x="274" y="510"/>
                  </a:cubicBezTo>
                  <a:cubicBezTo>
                    <a:pt x="275" y="509"/>
                    <a:pt x="275" y="509"/>
                    <a:pt x="275" y="509"/>
                  </a:cubicBezTo>
                  <a:cubicBezTo>
                    <a:pt x="274" y="509"/>
                    <a:pt x="274" y="509"/>
                    <a:pt x="274" y="509"/>
                  </a:cubicBezTo>
                  <a:cubicBezTo>
                    <a:pt x="274" y="509"/>
                    <a:pt x="274" y="510"/>
                    <a:pt x="274" y="510"/>
                  </a:cubicBezTo>
                  <a:cubicBezTo>
                    <a:pt x="274" y="510"/>
                    <a:pt x="274" y="510"/>
                    <a:pt x="274" y="510"/>
                  </a:cubicBezTo>
                  <a:cubicBezTo>
                    <a:pt x="275" y="511"/>
                    <a:pt x="275" y="511"/>
                    <a:pt x="275" y="511"/>
                  </a:cubicBezTo>
                  <a:close/>
                  <a:moveTo>
                    <a:pt x="264" y="495"/>
                  </a:moveTo>
                  <a:cubicBezTo>
                    <a:pt x="264" y="495"/>
                    <a:pt x="264" y="495"/>
                    <a:pt x="264" y="495"/>
                  </a:cubicBezTo>
                  <a:cubicBezTo>
                    <a:pt x="264" y="495"/>
                    <a:pt x="264" y="495"/>
                    <a:pt x="264" y="495"/>
                  </a:cubicBezTo>
                  <a:cubicBezTo>
                    <a:pt x="264" y="495"/>
                    <a:pt x="264" y="494"/>
                    <a:pt x="264" y="494"/>
                  </a:cubicBezTo>
                  <a:cubicBezTo>
                    <a:pt x="264" y="494"/>
                    <a:pt x="264" y="494"/>
                    <a:pt x="263" y="495"/>
                  </a:cubicBezTo>
                  <a:cubicBezTo>
                    <a:pt x="264" y="495"/>
                    <a:pt x="264" y="495"/>
                    <a:pt x="264" y="495"/>
                  </a:cubicBezTo>
                  <a:close/>
                  <a:moveTo>
                    <a:pt x="275" y="508"/>
                  </a:moveTo>
                  <a:cubicBezTo>
                    <a:pt x="275" y="508"/>
                    <a:pt x="275" y="508"/>
                    <a:pt x="275" y="508"/>
                  </a:cubicBezTo>
                  <a:cubicBezTo>
                    <a:pt x="275" y="508"/>
                    <a:pt x="275" y="508"/>
                    <a:pt x="275" y="508"/>
                  </a:cubicBezTo>
                  <a:cubicBezTo>
                    <a:pt x="275" y="508"/>
                    <a:pt x="275" y="508"/>
                    <a:pt x="274" y="508"/>
                  </a:cubicBezTo>
                  <a:cubicBezTo>
                    <a:pt x="274" y="508"/>
                    <a:pt x="274" y="508"/>
                    <a:pt x="274" y="508"/>
                  </a:cubicBezTo>
                  <a:cubicBezTo>
                    <a:pt x="274" y="508"/>
                    <a:pt x="274" y="508"/>
                    <a:pt x="275" y="508"/>
                  </a:cubicBezTo>
                  <a:close/>
                  <a:moveTo>
                    <a:pt x="273" y="507"/>
                  </a:moveTo>
                  <a:cubicBezTo>
                    <a:pt x="274" y="506"/>
                    <a:pt x="274" y="506"/>
                    <a:pt x="274" y="506"/>
                  </a:cubicBezTo>
                  <a:cubicBezTo>
                    <a:pt x="275" y="506"/>
                    <a:pt x="275" y="506"/>
                    <a:pt x="275" y="506"/>
                  </a:cubicBezTo>
                  <a:cubicBezTo>
                    <a:pt x="275" y="506"/>
                    <a:pt x="275" y="506"/>
                    <a:pt x="275" y="506"/>
                  </a:cubicBezTo>
                  <a:cubicBezTo>
                    <a:pt x="274" y="505"/>
                    <a:pt x="274" y="505"/>
                    <a:pt x="274" y="505"/>
                  </a:cubicBezTo>
                  <a:cubicBezTo>
                    <a:pt x="273" y="506"/>
                    <a:pt x="273" y="506"/>
                    <a:pt x="273" y="506"/>
                  </a:cubicBezTo>
                  <a:cubicBezTo>
                    <a:pt x="273" y="506"/>
                    <a:pt x="273" y="506"/>
                    <a:pt x="273" y="506"/>
                  </a:cubicBezTo>
                  <a:cubicBezTo>
                    <a:pt x="273" y="506"/>
                    <a:pt x="273" y="506"/>
                    <a:pt x="273" y="506"/>
                  </a:cubicBezTo>
                  <a:cubicBezTo>
                    <a:pt x="273" y="506"/>
                    <a:pt x="273" y="506"/>
                    <a:pt x="273" y="507"/>
                  </a:cubicBezTo>
                  <a:close/>
                  <a:moveTo>
                    <a:pt x="264" y="493"/>
                  </a:moveTo>
                  <a:cubicBezTo>
                    <a:pt x="264" y="493"/>
                    <a:pt x="264" y="493"/>
                    <a:pt x="264" y="493"/>
                  </a:cubicBezTo>
                  <a:cubicBezTo>
                    <a:pt x="264" y="493"/>
                    <a:pt x="264" y="492"/>
                    <a:pt x="265" y="492"/>
                  </a:cubicBezTo>
                  <a:cubicBezTo>
                    <a:pt x="265" y="492"/>
                    <a:pt x="264" y="492"/>
                    <a:pt x="264" y="492"/>
                  </a:cubicBezTo>
                  <a:cubicBezTo>
                    <a:pt x="264" y="492"/>
                    <a:pt x="264" y="492"/>
                    <a:pt x="264" y="492"/>
                  </a:cubicBezTo>
                  <a:cubicBezTo>
                    <a:pt x="264" y="492"/>
                    <a:pt x="264" y="492"/>
                    <a:pt x="264" y="493"/>
                  </a:cubicBezTo>
                  <a:close/>
                  <a:moveTo>
                    <a:pt x="268" y="496"/>
                  </a:moveTo>
                  <a:cubicBezTo>
                    <a:pt x="269" y="496"/>
                    <a:pt x="269" y="496"/>
                    <a:pt x="269" y="496"/>
                  </a:cubicBezTo>
                  <a:cubicBezTo>
                    <a:pt x="269" y="496"/>
                    <a:pt x="268" y="495"/>
                    <a:pt x="268" y="495"/>
                  </a:cubicBezTo>
                  <a:cubicBezTo>
                    <a:pt x="268" y="495"/>
                    <a:pt x="268" y="495"/>
                    <a:pt x="268" y="495"/>
                  </a:cubicBezTo>
                  <a:cubicBezTo>
                    <a:pt x="268" y="496"/>
                    <a:pt x="268" y="496"/>
                    <a:pt x="268" y="496"/>
                  </a:cubicBezTo>
                  <a:close/>
                  <a:moveTo>
                    <a:pt x="261" y="483"/>
                  </a:moveTo>
                  <a:cubicBezTo>
                    <a:pt x="261" y="483"/>
                    <a:pt x="261" y="483"/>
                    <a:pt x="261" y="483"/>
                  </a:cubicBezTo>
                  <a:cubicBezTo>
                    <a:pt x="261" y="483"/>
                    <a:pt x="261" y="483"/>
                    <a:pt x="262" y="483"/>
                  </a:cubicBezTo>
                  <a:cubicBezTo>
                    <a:pt x="261" y="483"/>
                    <a:pt x="261" y="483"/>
                    <a:pt x="261" y="482"/>
                  </a:cubicBezTo>
                  <a:cubicBezTo>
                    <a:pt x="261" y="483"/>
                    <a:pt x="261" y="483"/>
                    <a:pt x="261" y="483"/>
                  </a:cubicBezTo>
                  <a:cubicBezTo>
                    <a:pt x="261" y="483"/>
                    <a:pt x="261" y="483"/>
                    <a:pt x="261" y="483"/>
                  </a:cubicBezTo>
                  <a:close/>
                  <a:moveTo>
                    <a:pt x="276" y="505"/>
                  </a:moveTo>
                  <a:cubicBezTo>
                    <a:pt x="276" y="505"/>
                    <a:pt x="276" y="505"/>
                    <a:pt x="276" y="505"/>
                  </a:cubicBezTo>
                  <a:cubicBezTo>
                    <a:pt x="276" y="505"/>
                    <a:pt x="276" y="505"/>
                    <a:pt x="276" y="505"/>
                  </a:cubicBezTo>
                  <a:cubicBezTo>
                    <a:pt x="276" y="505"/>
                    <a:pt x="276" y="505"/>
                    <a:pt x="276" y="505"/>
                  </a:cubicBezTo>
                  <a:cubicBezTo>
                    <a:pt x="276" y="505"/>
                    <a:pt x="276" y="505"/>
                    <a:pt x="276" y="505"/>
                  </a:cubicBezTo>
                  <a:cubicBezTo>
                    <a:pt x="276" y="505"/>
                    <a:pt x="276" y="505"/>
                    <a:pt x="276" y="505"/>
                  </a:cubicBezTo>
                  <a:close/>
                  <a:moveTo>
                    <a:pt x="262" y="482"/>
                  </a:moveTo>
                  <a:cubicBezTo>
                    <a:pt x="262" y="482"/>
                    <a:pt x="262" y="482"/>
                    <a:pt x="262" y="482"/>
                  </a:cubicBezTo>
                  <a:cubicBezTo>
                    <a:pt x="263" y="482"/>
                    <a:pt x="263" y="483"/>
                    <a:pt x="265" y="482"/>
                  </a:cubicBezTo>
                  <a:cubicBezTo>
                    <a:pt x="264" y="481"/>
                    <a:pt x="262" y="481"/>
                    <a:pt x="262" y="480"/>
                  </a:cubicBezTo>
                  <a:cubicBezTo>
                    <a:pt x="262" y="480"/>
                    <a:pt x="261" y="480"/>
                    <a:pt x="261" y="481"/>
                  </a:cubicBezTo>
                  <a:cubicBezTo>
                    <a:pt x="262" y="481"/>
                    <a:pt x="262" y="482"/>
                    <a:pt x="262" y="482"/>
                  </a:cubicBezTo>
                  <a:close/>
                  <a:moveTo>
                    <a:pt x="281" y="507"/>
                  </a:moveTo>
                  <a:cubicBezTo>
                    <a:pt x="281" y="507"/>
                    <a:pt x="281" y="507"/>
                    <a:pt x="281" y="507"/>
                  </a:cubicBezTo>
                  <a:cubicBezTo>
                    <a:pt x="281" y="507"/>
                    <a:pt x="282" y="507"/>
                    <a:pt x="282" y="506"/>
                  </a:cubicBezTo>
                  <a:cubicBezTo>
                    <a:pt x="282" y="506"/>
                    <a:pt x="282" y="506"/>
                    <a:pt x="281" y="506"/>
                  </a:cubicBezTo>
                  <a:cubicBezTo>
                    <a:pt x="281" y="506"/>
                    <a:pt x="281" y="506"/>
                    <a:pt x="281" y="507"/>
                  </a:cubicBezTo>
                  <a:cubicBezTo>
                    <a:pt x="281" y="507"/>
                    <a:pt x="281" y="507"/>
                    <a:pt x="281" y="507"/>
                  </a:cubicBezTo>
                  <a:close/>
                  <a:moveTo>
                    <a:pt x="277" y="500"/>
                  </a:moveTo>
                  <a:cubicBezTo>
                    <a:pt x="277" y="500"/>
                    <a:pt x="277" y="500"/>
                    <a:pt x="277" y="500"/>
                  </a:cubicBezTo>
                  <a:cubicBezTo>
                    <a:pt x="277" y="500"/>
                    <a:pt x="277" y="500"/>
                    <a:pt x="277" y="499"/>
                  </a:cubicBezTo>
                  <a:cubicBezTo>
                    <a:pt x="277" y="499"/>
                    <a:pt x="277" y="499"/>
                    <a:pt x="277" y="499"/>
                  </a:cubicBezTo>
                  <a:cubicBezTo>
                    <a:pt x="277" y="499"/>
                    <a:pt x="277" y="499"/>
                    <a:pt x="276" y="499"/>
                  </a:cubicBezTo>
                  <a:cubicBezTo>
                    <a:pt x="277" y="499"/>
                    <a:pt x="277" y="500"/>
                    <a:pt x="277" y="500"/>
                  </a:cubicBezTo>
                  <a:close/>
                  <a:moveTo>
                    <a:pt x="267" y="484"/>
                  </a:moveTo>
                  <a:cubicBezTo>
                    <a:pt x="267" y="484"/>
                    <a:pt x="267" y="484"/>
                    <a:pt x="267" y="484"/>
                  </a:cubicBezTo>
                  <a:cubicBezTo>
                    <a:pt x="267" y="484"/>
                    <a:pt x="268" y="484"/>
                    <a:pt x="268" y="484"/>
                  </a:cubicBezTo>
                  <a:cubicBezTo>
                    <a:pt x="267" y="483"/>
                    <a:pt x="267" y="483"/>
                    <a:pt x="267" y="483"/>
                  </a:cubicBezTo>
                  <a:cubicBezTo>
                    <a:pt x="267" y="483"/>
                    <a:pt x="267" y="483"/>
                    <a:pt x="267" y="484"/>
                  </a:cubicBezTo>
                  <a:close/>
                  <a:moveTo>
                    <a:pt x="265" y="480"/>
                  </a:moveTo>
                  <a:cubicBezTo>
                    <a:pt x="265" y="480"/>
                    <a:pt x="265" y="480"/>
                    <a:pt x="265" y="480"/>
                  </a:cubicBezTo>
                  <a:cubicBezTo>
                    <a:pt x="265" y="480"/>
                    <a:pt x="265" y="480"/>
                    <a:pt x="266" y="480"/>
                  </a:cubicBezTo>
                  <a:cubicBezTo>
                    <a:pt x="265" y="480"/>
                    <a:pt x="265" y="480"/>
                    <a:pt x="265" y="479"/>
                  </a:cubicBezTo>
                  <a:cubicBezTo>
                    <a:pt x="265" y="480"/>
                    <a:pt x="265" y="480"/>
                    <a:pt x="265" y="480"/>
                  </a:cubicBezTo>
                  <a:cubicBezTo>
                    <a:pt x="265" y="480"/>
                    <a:pt x="265" y="480"/>
                    <a:pt x="265" y="480"/>
                  </a:cubicBezTo>
                  <a:close/>
                  <a:moveTo>
                    <a:pt x="282" y="506"/>
                  </a:moveTo>
                  <a:cubicBezTo>
                    <a:pt x="282" y="506"/>
                    <a:pt x="282" y="506"/>
                    <a:pt x="282" y="506"/>
                  </a:cubicBezTo>
                  <a:cubicBezTo>
                    <a:pt x="283" y="505"/>
                    <a:pt x="283" y="505"/>
                    <a:pt x="283" y="503"/>
                  </a:cubicBezTo>
                  <a:cubicBezTo>
                    <a:pt x="282" y="505"/>
                    <a:pt x="282" y="505"/>
                    <a:pt x="282" y="505"/>
                  </a:cubicBezTo>
                  <a:cubicBezTo>
                    <a:pt x="282" y="504"/>
                    <a:pt x="282" y="504"/>
                    <a:pt x="282" y="504"/>
                  </a:cubicBezTo>
                  <a:cubicBezTo>
                    <a:pt x="282" y="504"/>
                    <a:pt x="282" y="504"/>
                    <a:pt x="282" y="504"/>
                  </a:cubicBezTo>
                  <a:cubicBezTo>
                    <a:pt x="281" y="504"/>
                    <a:pt x="281" y="504"/>
                    <a:pt x="281" y="504"/>
                  </a:cubicBezTo>
                  <a:cubicBezTo>
                    <a:pt x="280" y="504"/>
                    <a:pt x="279" y="502"/>
                    <a:pt x="279" y="501"/>
                  </a:cubicBezTo>
                  <a:cubicBezTo>
                    <a:pt x="279" y="501"/>
                    <a:pt x="278" y="501"/>
                    <a:pt x="278" y="501"/>
                  </a:cubicBezTo>
                  <a:cubicBezTo>
                    <a:pt x="278" y="502"/>
                    <a:pt x="279" y="502"/>
                    <a:pt x="279" y="502"/>
                  </a:cubicBezTo>
                  <a:cubicBezTo>
                    <a:pt x="278" y="503"/>
                    <a:pt x="278" y="503"/>
                    <a:pt x="276" y="503"/>
                  </a:cubicBezTo>
                  <a:cubicBezTo>
                    <a:pt x="277" y="504"/>
                    <a:pt x="277" y="505"/>
                    <a:pt x="277" y="506"/>
                  </a:cubicBezTo>
                  <a:cubicBezTo>
                    <a:pt x="279" y="506"/>
                    <a:pt x="280" y="506"/>
                    <a:pt x="281" y="505"/>
                  </a:cubicBezTo>
                  <a:cubicBezTo>
                    <a:pt x="281" y="505"/>
                    <a:pt x="281" y="505"/>
                    <a:pt x="281" y="505"/>
                  </a:cubicBezTo>
                  <a:cubicBezTo>
                    <a:pt x="281" y="505"/>
                    <a:pt x="282" y="506"/>
                    <a:pt x="282" y="506"/>
                  </a:cubicBezTo>
                  <a:cubicBezTo>
                    <a:pt x="282" y="505"/>
                    <a:pt x="282" y="505"/>
                    <a:pt x="282" y="505"/>
                  </a:cubicBezTo>
                  <a:cubicBezTo>
                    <a:pt x="282" y="506"/>
                    <a:pt x="282" y="506"/>
                    <a:pt x="282" y="506"/>
                  </a:cubicBezTo>
                  <a:close/>
                  <a:moveTo>
                    <a:pt x="289" y="491"/>
                  </a:moveTo>
                  <a:cubicBezTo>
                    <a:pt x="290" y="491"/>
                    <a:pt x="290" y="491"/>
                    <a:pt x="290" y="491"/>
                  </a:cubicBezTo>
                  <a:cubicBezTo>
                    <a:pt x="290" y="491"/>
                    <a:pt x="290" y="490"/>
                    <a:pt x="290" y="490"/>
                  </a:cubicBezTo>
                  <a:cubicBezTo>
                    <a:pt x="289" y="489"/>
                    <a:pt x="289" y="489"/>
                    <a:pt x="289" y="489"/>
                  </a:cubicBezTo>
                  <a:cubicBezTo>
                    <a:pt x="289" y="489"/>
                    <a:pt x="289" y="490"/>
                    <a:pt x="289" y="491"/>
                  </a:cubicBezTo>
                  <a:close/>
                  <a:moveTo>
                    <a:pt x="287" y="498"/>
                  </a:moveTo>
                  <a:cubicBezTo>
                    <a:pt x="288" y="497"/>
                    <a:pt x="288" y="497"/>
                    <a:pt x="288" y="497"/>
                  </a:cubicBezTo>
                  <a:cubicBezTo>
                    <a:pt x="287" y="497"/>
                    <a:pt x="287" y="497"/>
                    <a:pt x="287" y="497"/>
                  </a:cubicBezTo>
                  <a:cubicBezTo>
                    <a:pt x="287" y="498"/>
                    <a:pt x="287" y="498"/>
                    <a:pt x="287" y="498"/>
                  </a:cubicBezTo>
                  <a:close/>
                  <a:moveTo>
                    <a:pt x="288" y="498"/>
                  </a:moveTo>
                  <a:cubicBezTo>
                    <a:pt x="288" y="498"/>
                    <a:pt x="288" y="498"/>
                    <a:pt x="288" y="498"/>
                  </a:cubicBezTo>
                  <a:cubicBezTo>
                    <a:pt x="288" y="499"/>
                    <a:pt x="288" y="499"/>
                    <a:pt x="288" y="499"/>
                  </a:cubicBezTo>
                  <a:cubicBezTo>
                    <a:pt x="288" y="499"/>
                    <a:pt x="289" y="499"/>
                    <a:pt x="289" y="499"/>
                  </a:cubicBezTo>
                  <a:cubicBezTo>
                    <a:pt x="288" y="498"/>
                    <a:pt x="288" y="498"/>
                    <a:pt x="288" y="498"/>
                  </a:cubicBezTo>
                  <a:close/>
                  <a:moveTo>
                    <a:pt x="281" y="501"/>
                  </a:moveTo>
                  <a:cubicBezTo>
                    <a:pt x="281" y="501"/>
                    <a:pt x="281" y="501"/>
                    <a:pt x="281" y="501"/>
                  </a:cubicBezTo>
                  <a:cubicBezTo>
                    <a:pt x="281" y="501"/>
                    <a:pt x="281" y="501"/>
                    <a:pt x="281" y="501"/>
                  </a:cubicBezTo>
                  <a:cubicBezTo>
                    <a:pt x="281" y="500"/>
                    <a:pt x="281" y="500"/>
                    <a:pt x="281" y="500"/>
                  </a:cubicBezTo>
                  <a:cubicBezTo>
                    <a:pt x="281" y="500"/>
                    <a:pt x="281" y="500"/>
                    <a:pt x="281" y="500"/>
                  </a:cubicBezTo>
                  <a:cubicBezTo>
                    <a:pt x="281" y="500"/>
                    <a:pt x="281" y="501"/>
                    <a:pt x="281" y="501"/>
                  </a:cubicBezTo>
                  <a:close/>
                  <a:moveTo>
                    <a:pt x="277" y="486"/>
                  </a:moveTo>
                  <a:cubicBezTo>
                    <a:pt x="277" y="486"/>
                    <a:pt x="277" y="486"/>
                    <a:pt x="277" y="486"/>
                  </a:cubicBezTo>
                  <a:cubicBezTo>
                    <a:pt x="277" y="486"/>
                    <a:pt x="277" y="486"/>
                    <a:pt x="277" y="486"/>
                  </a:cubicBezTo>
                  <a:cubicBezTo>
                    <a:pt x="277" y="485"/>
                    <a:pt x="277" y="485"/>
                    <a:pt x="277" y="485"/>
                  </a:cubicBezTo>
                  <a:cubicBezTo>
                    <a:pt x="276" y="485"/>
                    <a:pt x="275" y="485"/>
                    <a:pt x="274" y="484"/>
                  </a:cubicBezTo>
                  <a:cubicBezTo>
                    <a:pt x="271" y="486"/>
                    <a:pt x="271" y="486"/>
                    <a:pt x="270" y="487"/>
                  </a:cubicBezTo>
                  <a:cubicBezTo>
                    <a:pt x="272" y="487"/>
                    <a:pt x="274" y="488"/>
                    <a:pt x="276" y="489"/>
                  </a:cubicBezTo>
                  <a:cubicBezTo>
                    <a:pt x="276" y="488"/>
                    <a:pt x="276" y="487"/>
                    <a:pt x="277" y="486"/>
                  </a:cubicBezTo>
                  <a:close/>
                  <a:moveTo>
                    <a:pt x="278" y="488"/>
                  </a:moveTo>
                  <a:cubicBezTo>
                    <a:pt x="278" y="488"/>
                    <a:pt x="278" y="488"/>
                    <a:pt x="278" y="488"/>
                  </a:cubicBezTo>
                  <a:cubicBezTo>
                    <a:pt x="278" y="488"/>
                    <a:pt x="278" y="488"/>
                    <a:pt x="278" y="488"/>
                  </a:cubicBezTo>
                  <a:cubicBezTo>
                    <a:pt x="278" y="488"/>
                    <a:pt x="278" y="487"/>
                    <a:pt x="278" y="487"/>
                  </a:cubicBezTo>
                  <a:cubicBezTo>
                    <a:pt x="277" y="488"/>
                    <a:pt x="277" y="488"/>
                    <a:pt x="277" y="488"/>
                  </a:cubicBezTo>
                  <a:cubicBezTo>
                    <a:pt x="277" y="488"/>
                    <a:pt x="277" y="488"/>
                    <a:pt x="278" y="488"/>
                  </a:cubicBezTo>
                  <a:close/>
                  <a:moveTo>
                    <a:pt x="282" y="495"/>
                  </a:moveTo>
                  <a:cubicBezTo>
                    <a:pt x="282" y="495"/>
                    <a:pt x="282" y="495"/>
                    <a:pt x="282" y="495"/>
                  </a:cubicBezTo>
                  <a:cubicBezTo>
                    <a:pt x="283" y="495"/>
                    <a:pt x="283" y="495"/>
                    <a:pt x="283" y="495"/>
                  </a:cubicBezTo>
                  <a:cubicBezTo>
                    <a:pt x="283" y="495"/>
                    <a:pt x="283" y="495"/>
                    <a:pt x="282" y="494"/>
                  </a:cubicBezTo>
                  <a:cubicBezTo>
                    <a:pt x="282" y="494"/>
                    <a:pt x="282" y="494"/>
                    <a:pt x="282" y="495"/>
                  </a:cubicBezTo>
                  <a:cubicBezTo>
                    <a:pt x="282" y="495"/>
                    <a:pt x="282" y="495"/>
                    <a:pt x="282" y="495"/>
                  </a:cubicBezTo>
                  <a:close/>
                  <a:moveTo>
                    <a:pt x="278" y="485"/>
                  </a:moveTo>
                  <a:cubicBezTo>
                    <a:pt x="278" y="485"/>
                    <a:pt x="278" y="485"/>
                    <a:pt x="278" y="485"/>
                  </a:cubicBezTo>
                  <a:cubicBezTo>
                    <a:pt x="279" y="485"/>
                    <a:pt x="279" y="485"/>
                    <a:pt x="279" y="485"/>
                  </a:cubicBezTo>
                  <a:cubicBezTo>
                    <a:pt x="279" y="484"/>
                    <a:pt x="279" y="483"/>
                    <a:pt x="278" y="483"/>
                  </a:cubicBezTo>
                  <a:cubicBezTo>
                    <a:pt x="278" y="483"/>
                    <a:pt x="278" y="483"/>
                    <a:pt x="278" y="483"/>
                  </a:cubicBezTo>
                  <a:cubicBezTo>
                    <a:pt x="278" y="484"/>
                    <a:pt x="278" y="484"/>
                    <a:pt x="278" y="484"/>
                  </a:cubicBezTo>
                  <a:cubicBezTo>
                    <a:pt x="278" y="484"/>
                    <a:pt x="278" y="484"/>
                    <a:pt x="278" y="485"/>
                  </a:cubicBezTo>
                  <a:cubicBezTo>
                    <a:pt x="278" y="485"/>
                    <a:pt x="278" y="485"/>
                    <a:pt x="278" y="485"/>
                  </a:cubicBezTo>
                  <a:close/>
                  <a:moveTo>
                    <a:pt x="282" y="491"/>
                  </a:moveTo>
                  <a:cubicBezTo>
                    <a:pt x="282" y="491"/>
                    <a:pt x="282" y="491"/>
                    <a:pt x="282" y="491"/>
                  </a:cubicBezTo>
                  <a:cubicBezTo>
                    <a:pt x="283" y="491"/>
                    <a:pt x="283" y="490"/>
                    <a:pt x="283" y="490"/>
                  </a:cubicBezTo>
                  <a:cubicBezTo>
                    <a:pt x="283" y="490"/>
                    <a:pt x="283" y="490"/>
                    <a:pt x="283" y="489"/>
                  </a:cubicBezTo>
                  <a:cubicBezTo>
                    <a:pt x="282" y="490"/>
                    <a:pt x="282" y="490"/>
                    <a:pt x="282" y="490"/>
                  </a:cubicBezTo>
                  <a:cubicBezTo>
                    <a:pt x="282" y="490"/>
                    <a:pt x="282" y="491"/>
                    <a:pt x="282" y="491"/>
                  </a:cubicBezTo>
                  <a:close/>
                  <a:moveTo>
                    <a:pt x="275" y="478"/>
                  </a:moveTo>
                  <a:cubicBezTo>
                    <a:pt x="275" y="478"/>
                    <a:pt x="275" y="478"/>
                    <a:pt x="275" y="478"/>
                  </a:cubicBezTo>
                  <a:cubicBezTo>
                    <a:pt x="275" y="477"/>
                    <a:pt x="275" y="477"/>
                    <a:pt x="275" y="477"/>
                  </a:cubicBezTo>
                  <a:cubicBezTo>
                    <a:pt x="275" y="477"/>
                    <a:pt x="275" y="477"/>
                    <a:pt x="275" y="477"/>
                  </a:cubicBezTo>
                  <a:cubicBezTo>
                    <a:pt x="275" y="477"/>
                    <a:pt x="275" y="478"/>
                    <a:pt x="275" y="478"/>
                  </a:cubicBezTo>
                  <a:close/>
                  <a:moveTo>
                    <a:pt x="279" y="482"/>
                  </a:moveTo>
                  <a:cubicBezTo>
                    <a:pt x="279" y="482"/>
                    <a:pt x="279" y="482"/>
                    <a:pt x="279" y="482"/>
                  </a:cubicBezTo>
                  <a:cubicBezTo>
                    <a:pt x="279" y="482"/>
                    <a:pt x="280" y="482"/>
                    <a:pt x="280" y="481"/>
                  </a:cubicBezTo>
                  <a:cubicBezTo>
                    <a:pt x="280" y="481"/>
                    <a:pt x="279" y="481"/>
                    <a:pt x="279" y="480"/>
                  </a:cubicBezTo>
                  <a:cubicBezTo>
                    <a:pt x="279" y="480"/>
                    <a:pt x="278" y="481"/>
                    <a:pt x="278" y="481"/>
                  </a:cubicBezTo>
                  <a:cubicBezTo>
                    <a:pt x="278" y="481"/>
                    <a:pt x="278" y="482"/>
                    <a:pt x="279" y="482"/>
                  </a:cubicBezTo>
                  <a:close/>
                  <a:moveTo>
                    <a:pt x="277" y="480"/>
                  </a:moveTo>
                  <a:cubicBezTo>
                    <a:pt x="277" y="480"/>
                    <a:pt x="277" y="480"/>
                    <a:pt x="277" y="480"/>
                  </a:cubicBezTo>
                  <a:cubicBezTo>
                    <a:pt x="277" y="480"/>
                    <a:pt x="277" y="480"/>
                    <a:pt x="277" y="480"/>
                  </a:cubicBezTo>
                  <a:cubicBezTo>
                    <a:pt x="278" y="480"/>
                    <a:pt x="278" y="480"/>
                    <a:pt x="278" y="480"/>
                  </a:cubicBezTo>
                  <a:cubicBezTo>
                    <a:pt x="278" y="479"/>
                    <a:pt x="279" y="479"/>
                    <a:pt x="279" y="478"/>
                  </a:cubicBezTo>
                  <a:cubicBezTo>
                    <a:pt x="278" y="478"/>
                    <a:pt x="278" y="478"/>
                    <a:pt x="278" y="478"/>
                  </a:cubicBezTo>
                  <a:cubicBezTo>
                    <a:pt x="277" y="479"/>
                    <a:pt x="277" y="479"/>
                    <a:pt x="277" y="479"/>
                  </a:cubicBezTo>
                  <a:cubicBezTo>
                    <a:pt x="277" y="479"/>
                    <a:pt x="277" y="479"/>
                    <a:pt x="277" y="479"/>
                  </a:cubicBezTo>
                  <a:cubicBezTo>
                    <a:pt x="277" y="479"/>
                    <a:pt x="277" y="479"/>
                    <a:pt x="276" y="479"/>
                  </a:cubicBezTo>
                  <a:cubicBezTo>
                    <a:pt x="277" y="480"/>
                    <a:pt x="277" y="480"/>
                    <a:pt x="277" y="480"/>
                  </a:cubicBezTo>
                  <a:close/>
                  <a:moveTo>
                    <a:pt x="290" y="497"/>
                  </a:moveTo>
                  <a:cubicBezTo>
                    <a:pt x="291" y="496"/>
                    <a:pt x="291" y="496"/>
                    <a:pt x="290" y="495"/>
                  </a:cubicBezTo>
                  <a:cubicBezTo>
                    <a:pt x="290" y="495"/>
                    <a:pt x="290" y="496"/>
                    <a:pt x="289" y="496"/>
                  </a:cubicBezTo>
                  <a:cubicBezTo>
                    <a:pt x="290" y="496"/>
                    <a:pt x="290" y="496"/>
                    <a:pt x="290" y="497"/>
                  </a:cubicBezTo>
                  <a:close/>
                  <a:moveTo>
                    <a:pt x="284" y="483"/>
                  </a:moveTo>
                  <a:cubicBezTo>
                    <a:pt x="284" y="483"/>
                    <a:pt x="284" y="483"/>
                    <a:pt x="284" y="483"/>
                  </a:cubicBezTo>
                  <a:close/>
                  <a:moveTo>
                    <a:pt x="286" y="487"/>
                  </a:moveTo>
                  <a:cubicBezTo>
                    <a:pt x="286" y="487"/>
                    <a:pt x="286" y="487"/>
                    <a:pt x="286" y="487"/>
                  </a:cubicBezTo>
                  <a:cubicBezTo>
                    <a:pt x="286" y="486"/>
                    <a:pt x="286" y="486"/>
                    <a:pt x="286" y="486"/>
                  </a:cubicBezTo>
                  <a:cubicBezTo>
                    <a:pt x="285" y="486"/>
                    <a:pt x="285" y="486"/>
                    <a:pt x="285" y="486"/>
                  </a:cubicBezTo>
                  <a:cubicBezTo>
                    <a:pt x="283" y="486"/>
                    <a:pt x="283" y="486"/>
                    <a:pt x="283" y="486"/>
                  </a:cubicBezTo>
                  <a:cubicBezTo>
                    <a:pt x="283" y="486"/>
                    <a:pt x="283" y="486"/>
                    <a:pt x="283" y="486"/>
                  </a:cubicBezTo>
                  <a:cubicBezTo>
                    <a:pt x="282" y="486"/>
                    <a:pt x="282" y="486"/>
                    <a:pt x="282" y="486"/>
                  </a:cubicBezTo>
                  <a:cubicBezTo>
                    <a:pt x="282" y="486"/>
                    <a:pt x="282" y="486"/>
                    <a:pt x="282" y="486"/>
                  </a:cubicBezTo>
                  <a:cubicBezTo>
                    <a:pt x="282" y="486"/>
                    <a:pt x="282" y="487"/>
                    <a:pt x="282" y="487"/>
                  </a:cubicBezTo>
                  <a:cubicBezTo>
                    <a:pt x="282" y="489"/>
                    <a:pt x="282" y="489"/>
                    <a:pt x="282" y="489"/>
                  </a:cubicBezTo>
                  <a:cubicBezTo>
                    <a:pt x="283" y="489"/>
                    <a:pt x="284" y="489"/>
                    <a:pt x="285" y="490"/>
                  </a:cubicBezTo>
                  <a:cubicBezTo>
                    <a:pt x="285" y="489"/>
                    <a:pt x="286" y="488"/>
                    <a:pt x="286" y="487"/>
                  </a:cubicBezTo>
                  <a:close/>
                  <a:moveTo>
                    <a:pt x="278" y="477"/>
                  </a:moveTo>
                  <a:cubicBezTo>
                    <a:pt x="278" y="477"/>
                    <a:pt x="278" y="477"/>
                    <a:pt x="278" y="477"/>
                  </a:cubicBezTo>
                  <a:cubicBezTo>
                    <a:pt x="278" y="476"/>
                    <a:pt x="279" y="476"/>
                    <a:pt x="279" y="476"/>
                  </a:cubicBezTo>
                  <a:cubicBezTo>
                    <a:pt x="279" y="476"/>
                    <a:pt x="278" y="476"/>
                    <a:pt x="278" y="475"/>
                  </a:cubicBezTo>
                  <a:cubicBezTo>
                    <a:pt x="278" y="475"/>
                    <a:pt x="278" y="476"/>
                    <a:pt x="278" y="476"/>
                  </a:cubicBezTo>
                  <a:cubicBezTo>
                    <a:pt x="278" y="476"/>
                    <a:pt x="278" y="476"/>
                    <a:pt x="278" y="477"/>
                  </a:cubicBezTo>
                  <a:close/>
                  <a:moveTo>
                    <a:pt x="290" y="486"/>
                  </a:moveTo>
                  <a:cubicBezTo>
                    <a:pt x="290" y="486"/>
                    <a:pt x="290" y="486"/>
                    <a:pt x="290" y="486"/>
                  </a:cubicBezTo>
                  <a:cubicBezTo>
                    <a:pt x="290" y="486"/>
                    <a:pt x="290" y="486"/>
                    <a:pt x="290" y="486"/>
                  </a:cubicBezTo>
                  <a:close/>
                  <a:moveTo>
                    <a:pt x="290" y="486"/>
                  </a:moveTo>
                  <a:cubicBezTo>
                    <a:pt x="290" y="486"/>
                    <a:pt x="290" y="486"/>
                    <a:pt x="290" y="486"/>
                  </a:cubicBezTo>
                  <a:cubicBezTo>
                    <a:pt x="294" y="483"/>
                    <a:pt x="295" y="480"/>
                    <a:pt x="290" y="485"/>
                  </a:cubicBezTo>
                  <a:cubicBezTo>
                    <a:pt x="290" y="486"/>
                    <a:pt x="290" y="486"/>
                    <a:pt x="290" y="486"/>
                  </a:cubicBezTo>
                  <a:close/>
                  <a:moveTo>
                    <a:pt x="306" y="449"/>
                  </a:moveTo>
                  <a:cubicBezTo>
                    <a:pt x="306" y="449"/>
                    <a:pt x="306" y="449"/>
                    <a:pt x="306" y="449"/>
                  </a:cubicBezTo>
                  <a:cubicBezTo>
                    <a:pt x="306" y="449"/>
                    <a:pt x="307" y="449"/>
                    <a:pt x="307" y="448"/>
                  </a:cubicBezTo>
                  <a:cubicBezTo>
                    <a:pt x="307" y="448"/>
                    <a:pt x="307" y="447"/>
                    <a:pt x="306" y="447"/>
                  </a:cubicBezTo>
                  <a:cubicBezTo>
                    <a:pt x="306" y="448"/>
                    <a:pt x="306" y="448"/>
                    <a:pt x="306" y="449"/>
                  </a:cubicBezTo>
                  <a:close/>
                  <a:moveTo>
                    <a:pt x="289" y="495"/>
                  </a:moveTo>
                  <a:cubicBezTo>
                    <a:pt x="289" y="494"/>
                    <a:pt x="289" y="494"/>
                    <a:pt x="289" y="494"/>
                  </a:cubicBezTo>
                  <a:cubicBezTo>
                    <a:pt x="289" y="494"/>
                    <a:pt x="289" y="494"/>
                    <a:pt x="289" y="494"/>
                  </a:cubicBezTo>
                  <a:cubicBezTo>
                    <a:pt x="289" y="494"/>
                    <a:pt x="289" y="494"/>
                    <a:pt x="289" y="494"/>
                  </a:cubicBezTo>
                  <a:cubicBezTo>
                    <a:pt x="289" y="494"/>
                    <a:pt x="288" y="493"/>
                    <a:pt x="288" y="493"/>
                  </a:cubicBezTo>
                  <a:cubicBezTo>
                    <a:pt x="289" y="493"/>
                    <a:pt x="289" y="493"/>
                    <a:pt x="289" y="493"/>
                  </a:cubicBezTo>
                  <a:cubicBezTo>
                    <a:pt x="288" y="491"/>
                    <a:pt x="288" y="491"/>
                    <a:pt x="288" y="491"/>
                  </a:cubicBezTo>
                  <a:cubicBezTo>
                    <a:pt x="287" y="491"/>
                    <a:pt x="286" y="491"/>
                    <a:pt x="285" y="492"/>
                  </a:cubicBezTo>
                  <a:cubicBezTo>
                    <a:pt x="285" y="492"/>
                    <a:pt x="285" y="493"/>
                    <a:pt x="286" y="493"/>
                  </a:cubicBezTo>
                  <a:cubicBezTo>
                    <a:pt x="286" y="493"/>
                    <a:pt x="286" y="493"/>
                    <a:pt x="286" y="493"/>
                  </a:cubicBezTo>
                  <a:cubicBezTo>
                    <a:pt x="287" y="493"/>
                    <a:pt x="287" y="493"/>
                    <a:pt x="286" y="493"/>
                  </a:cubicBezTo>
                  <a:cubicBezTo>
                    <a:pt x="286" y="494"/>
                    <a:pt x="286" y="494"/>
                    <a:pt x="287" y="494"/>
                  </a:cubicBezTo>
                  <a:cubicBezTo>
                    <a:pt x="287" y="494"/>
                    <a:pt x="287" y="494"/>
                    <a:pt x="288" y="493"/>
                  </a:cubicBezTo>
                  <a:cubicBezTo>
                    <a:pt x="288" y="494"/>
                    <a:pt x="288" y="494"/>
                    <a:pt x="288" y="494"/>
                  </a:cubicBezTo>
                  <a:cubicBezTo>
                    <a:pt x="288" y="494"/>
                    <a:pt x="288" y="494"/>
                    <a:pt x="287" y="495"/>
                  </a:cubicBezTo>
                  <a:cubicBezTo>
                    <a:pt x="288" y="495"/>
                    <a:pt x="288" y="496"/>
                    <a:pt x="288" y="496"/>
                  </a:cubicBezTo>
                  <a:cubicBezTo>
                    <a:pt x="288" y="497"/>
                    <a:pt x="288" y="497"/>
                    <a:pt x="288" y="497"/>
                  </a:cubicBezTo>
                  <a:cubicBezTo>
                    <a:pt x="289" y="497"/>
                    <a:pt x="289" y="497"/>
                    <a:pt x="289" y="497"/>
                  </a:cubicBezTo>
                  <a:cubicBezTo>
                    <a:pt x="298" y="497"/>
                    <a:pt x="294" y="495"/>
                    <a:pt x="289" y="495"/>
                  </a:cubicBezTo>
                  <a:close/>
                  <a:moveTo>
                    <a:pt x="290" y="506"/>
                  </a:moveTo>
                  <a:cubicBezTo>
                    <a:pt x="290" y="506"/>
                    <a:pt x="290" y="506"/>
                    <a:pt x="290" y="506"/>
                  </a:cubicBezTo>
                  <a:cubicBezTo>
                    <a:pt x="290" y="508"/>
                    <a:pt x="292" y="509"/>
                    <a:pt x="290" y="510"/>
                  </a:cubicBezTo>
                  <a:cubicBezTo>
                    <a:pt x="290" y="511"/>
                    <a:pt x="290" y="511"/>
                    <a:pt x="290" y="511"/>
                  </a:cubicBezTo>
                  <a:cubicBezTo>
                    <a:pt x="290" y="511"/>
                    <a:pt x="290" y="511"/>
                    <a:pt x="290" y="511"/>
                  </a:cubicBezTo>
                  <a:cubicBezTo>
                    <a:pt x="291" y="516"/>
                    <a:pt x="298" y="499"/>
                    <a:pt x="290" y="506"/>
                  </a:cubicBezTo>
                  <a:close/>
                  <a:moveTo>
                    <a:pt x="278" y="511"/>
                  </a:moveTo>
                  <a:cubicBezTo>
                    <a:pt x="278" y="511"/>
                    <a:pt x="278" y="511"/>
                    <a:pt x="278" y="511"/>
                  </a:cubicBezTo>
                  <a:cubicBezTo>
                    <a:pt x="278" y="511"/>
                    <a:pt x="278" y="511"/>
                    <a:pt x="278" y="511"/>
                  </a:cubicBezTo>
                  <a:close/>
                  <a:moveTo>
                    <a:pt x="266" y="547"/>
                  </a:moveTo>
                  <a:cubicBezTo>
                    <a:pt x="266" y="547"/>
                    <a:pt x="266" y="547"/>
                    <a:pt x="266" y="547"/>
                  </a:cubicBezTo>
                  <a:cubicBezTo>
                    <a:pt x="266" y="547"/>
                    <a:pt x="266" y="547"/>
                    <a:pt x="267" y="547"/>
                  </a:cubicBezTo>
                  <a:cubicBezTo>
                    <a:pt x="267" y="546"/>
                    <a:pt x="267" y="546"/>
                    <a:pt x="267" y="546"/>
                  </a:cubicBezTo>
                  <a:cubicBezTo>
                    <a:pt x="266" y="546"/>
                    <a:pt x="266" y="547"/>
                    <a:pt x="266" y="547"/>
                  </a:cubicBezTo>
                  <a:close/>
                  <a:moveTo>
                    <a:pt x="229" y="538"/>
                  </a:moveTo>
                  <a:cubicBezTo>
                    <a:pt x="229" y="538"/>
                    <a:pt x="229" y="538"/>
                    <a:pt x="229" y="538"/>
                  </a:cubicBezTo>
                  <a:cubicBezTo>
                    <a:pt x="229" y="538"/>
                    <a:pt x="229" y="538"/>
                    <a:pt x="229" y="538"/>
                  </a:cubicBezTo>
                  <a:cubicBezTo>
                    <a:pt x="228" y="538"/>
                    <a:pt x="228" y="538"/>
                    <a:pt x="228" y="538"/>
                  </a:cubicBezTo>
                  <a:cubicBezTo>
                    <a:pt x="228" y="538"/>
                    <a:pt x="228" y="538"/>
                    <a:pt x="228" y="538"/>
                  </a:cubicBezTo>
                  <a:cubicBezTo>
                    <a:pt x="228" y="538"/>
                    <a:pt x="227" y="538"/>
                    <a:pt x="226" y="538"/>
                  </a:cubicBezTo>
                  <a:cubicBezTo>
                    <a:pt x="226" y="538"/>
                    <a:pt x="226" y="538"/>
                    <a:pt x="226" y="538"/>
                  </a:cubicBezTo>
                  <a:cubicBezTo>
                    <a:pt x="228" y="538"/>
                    <a:pt x="228" y="539"/>
                    <a:pt x="228" y="540"/>
                  </a:cubicBezTo>
                  <a:cubicBezTo>
                    <a:pt x="228" y="540"/>
                    <a:pt x="228" y="540"/>
                    <a:pt x="229" y="540"/>
                  </a:cubicBezTo>
                  <a:cubicBezTo>
                    <a:pt x="229" y="540"/>
                    <a:pt x="229" y="539"/>
                    <a:pt x="230" y="538"/>
                  </a:cubicBezTo>
                  <a:cubicBezTo>
                    <a:pt x="229" y="538"/>
                    <a:pt x="229" y="538"/>
                    <a:pt x="229" y="538"/>
                  </a:cubicBezTo>
                  <a:close/>
                  <a:moveTo>
                    <a:pt x="232" y="544"/>
                  </a:moveTo>
                  <a:cubicBezTo>
                    <a:pt x="231" y="545"/>
                    <a:pt x="231" y="545"/>
                    <a:pt x="231" y="545"/>
                  </a:cubicBezTo>
                  <a:cubicBezTo>
                    <a:pt x="231" y="545"/>
                    <a:pt x="231" y="545"/>
                    <a:pt x="231" y="545"/>
                  </a:cubicBezTo>
                  <a:cubicBezTo>
                    <a:pt x="232" y="544"/>
                    <a:pt x="232" y="544"/>
                    <a:pt x="232" y="544"/>
                  </a:cubicBezTo>
                  <a:close/>
                  <a:moveTo>
                    <a:pt x="240" y="552"/>
                  </a:moveTo>
                  <a:cubicBezTo>
                    <a:pt x="240" y="552"/>
                    <a:pt x="240" y="552"/>
                    <a:pt x="240" y="552"/>
                  </a:cubicBezTo>
                  <a:cubicBezTo>
                    <a:pt x="240" y="552"/>
                    <a:pt x="228" y="570"/>
                    <a:pt x="241" y="553"/>
                  </a:cubicBezTo>
                  <a:cubicBezTo>
                    <a:pt x="241" y="553"/>
                    <a:pt x="241" y="553"/>
                    <a:pt x="241" y="553"/>
                  </a:cubicBezTo>
                  <a:cubicBezTo>
                    <a:pt x="241" y="552"/>
                    <a:pt x="241" y="552"/>
                    <a:pt x="242" y="552"/>
                  </a:cubicBezTo>
                  <a:cubicBezTo>
                    <a:pt x="241" y="552"/>
                    <a:pt x="240" y="552"/>
                    <a:pt x="240" y="552"/>
                  </a:cubicBezTo>
                  <a:close/>
                  <a:moveTo>
                    <a:pt x="266" y="547"/>
                  </a:moveTo>
                  <a:cubicBezTo>
                    <a:pt x="265" y="547"/>
                    <a:pt x="265" y="547"/>
                    <a:pt x="265" y="547"/>
                  </a:cubicBezTo>
                  <a:cubicBezTo>
                    <a:pt x="265" y="548"/>
                    <a:pt x="265" y="548"/>
                    <a:pt x="265" y="548"/>
                  </a:cubicBezTo>
                  <a:cubicBezTo>
                    <a:pt x="266" y="547"/>
                    <a:pt x="266" y="547"/>
                    <a:pt x="266" y="547"/>
                  </a:cubicBezTo>
                  <a:close/>
                  <a:moveTo>
                    <a:pt x="567" y="332"/>
                  </a:moveTo>
                  <a:cubicBezTo>
                    <a:pt x="568" y="327"/>
                    <a:pt x="569" y="320"/>
                    <a:pt x="570" y="318"/>
                  </a:cubicBezTo>
                  <a:cubicBezTo>
                    <a:pt x="568" y="317"/>
                    <a:pt x="566" y="316"/>
                    <a:pt x="563" y="315"/>
                  </a:cubicBezTo>
                  <a:cubicBezTo>
                    <a:pt x="563" y="315"/>
                    <a:pt x="562" y="316"/>
                    <a:pt x="562" y="316"/>
                  </a:cubicBezTo>
                  <a:cubicBezTo>
                    <a:pt x="562" y="316"/>
                    <a:pt x="563" y="316"/>
                    <a:pt x="563" y="316"/>
                  </a:cubicBezTo>
                  <a:cubicBezTo>
                    <a:pt x="563" y="321"/>
                    <a:pt x="565" y="327"/>
                    <a:pt x="567" y="332"/>
                  </a:cubicBezTo>
                  <a:close/>
                  <a:moveTo>
                    <a:pt x="559" y="359"/>
                  </a:moveTo>
                  <a:cubicBezTo>
                    <a:pt x="559" y="359"/>
                    <a:pt x="558" y="359"/>
                    <a:pt x="558" y="358"/>
                  </a:cubicBezTo>
                  <a:cubicBezTo>
                    <a:pt x="559" y="359"/>
                    <a:pt x="559" y="359"/>
                    <a:pt x="559" y="359"/>
                  </a:cubicBezTo>
                  <a:cubicBezTo>
                    <a:pt x="559" y="359"/>
                    <a:pt x="559" y="359"/>
                    <a:pt x="559" y="359"/>
                  </a:cubicBezTo>
                  <a:close/>
                  <a:moveTo>
                    <a:pt x="558" y="360"/>
                  </a:moveTo>
                  <a:cubicBezTo>
                    <a:pt x="553" y="364"/>
                    <a:pt x="553" y="364"/>
                    <a:pt x="553" y="364"/>
                  </a:cubicBezTo>
                  <a:cubicBezTo>
                    <a:pt x="553" y="365"/>
                    <a:pt x="552" y="367"/>
                    <a:pt x="552" y="368"/>
                  </a:cubicBezTo>
                  <a:cubicBezTo>
                    <a:pt x="552" y="369"/>
                    <a:pt x="552" y="369"/>
                    <a:pt x="552" y="369"/>
                  </a:cubicBezTo>
                  <a:cubicBezTo>
                    <a:pt x="553" y="368"/>
                    <a:pt x="554" y="366"/>
                    <a:pt x="554" y="365"/>
                  </a:cubicBezTo>
                  <a:cubicBezTo>
                    <a:pt x="558" y="360"/>
                    <a:pt x="558" y="360"/>
                    <a:pt x="558" y="360"/>
                  </a:cubicBezTo>
                  <a:close/>
                  <a:moveTo>
                    <a:pt x="475" y="323"/>
                  </a:moveTo>
                  <a:cubicBezTo>
                    <a:pt x="472" y="323"/>
                    <a:pt x="472" y="323"/>
                    <a:pt x="472" y="323"/>
                  </a:cubicBezTo>
                  <a:cubicBezTo>
                    <a:pt x="471" y="323"/>
                    <a:pt x="471" y="324"/>
                    <a:pt x="471" y="324"/>
                  </a:cubicBezTo>
                  <a:cubicBezTo>
                    <a:pt x="471" y="326"/>
                    <a:pt x="471" y="326"/>
                    <a:pt x="471" y="328"/>
                  </a:cubicBezTo>
                  <a:cubicBezTo>
                    <a:pt x="473" y="328"/>
                    <a:pt x="474" y="331"/>
                    <a:pt x="475" y="331"/>
                  </a:cubicBezTo>
                  <a:cubicBezTo>
                    <a:pt x="476" y="330"/>
                    <a:pt x="476" y="329"/>
                    <a:pt x="476" y="328"/>
                  </a:cubicBezTo>
                  <a:cubicBezTo>
                    <a:pt x="477" y="328"/>
                    <a:pt x="477" y="328"/>
                    <a:pt x="478" y="328"/>
                  </a:cubicBezTo>
                  <a:cubicBezTo>
                    <a:pt x="478" y="327"/>
                    <a:pt x="478" y="325"/>
                    <a:pt x="478" y="323"/>
                  </a:cubicBezTo>
                  <a:cubicBezTo>
                    <a:pt x="477" y="323"/>
                    <a:pt x="476" y="323"/>
                    <a:pt x="475" y="323"/>
                  </a:cubicBezTo>
                  <a:cubicBezTo>
                    <a:pt x="475" y="323"/>
                    <a:pt x="475" y="323"/>
                    <a:pt x="475" y="323"/>
                  </a:cubicBezTo>
                  <a:close/>
                  <a:moveTo>
                    <a:pt x="490" y="359"/>
                  </a:moveTo>
                  <a:cubicBezTo>
                    <a:pt x="490" y="359"/>
                    <a:pt x="490" y="359"/>
                    <a:pt x="489" y="359"/>
                  </a:cubicBezTo>
                  <a:cubicBezTo>
                    <a:pt x="489" y="358"/>
                    <a:pt x="489" y="358"/>
                    <a:pt x="489" y="358"/>
                  </a:cubicBezTo>
                  <a:cubicBezTo>
                    <a:pt x="487" y="358"/>
                    <a:pt x="485" y="358"/>
                    <a:pt x="483" y="358"/>
                  </a:cubicBezTo>
                  <a:cubicBezTo>
                    <a:pt x="483" y="358"/>
                    <a:pt x="483" y="358"/>
                    <a:pt x="483" y="358"/>
                  </a:cubicBezTo>
                  <a:cubicBezTo>
                    <a:pt x="484" y="358"/>
                    <a:pt x="484" y="358"/>
                    <a:pt x="484" y="358"/>
                  </a:cubicBezTo>
                  <a:cubicBezTo>
                    <a:pt x="484" y="359"/>
                    <a:pt x="484" y="360"/>
                    <a:pt x="484" y="361"/>
                  </a:cubicBezTo>
                  <a:cubicBezTo>
                    <a:pt x="485" y="361"/>
                    <a:pt x="486" y="360"/>
                    <a:pt x="487" y="360"/>
                  </a:cubicBezTo>
                  <a:cubicBezTo>
                    <a:pt x="487" y="360"/>
                    <a:pt x="487" y="360"/>
                    <a:pt x="487" y="359"/>
                  </a:cubicBezTo>
                  <a:cubicBezTo>
                    <a:pt x="490" y="360"/>
                    <a:pt x="490" y="360"/>
                    <a:pt x="490" y="360"/>
                  </a:cubicBezTo>
                  <a:cubicBezTo>
                    <a:pt x="490" y="360"/>
                    <a:pt x="490" y="360"/>
                    <a:pt x="490" y="360"/>
                  </a:cubicBezTo>
                  <a:cubicBezTo>
                    <a:pt x="490" y="360"/>
                    <a:pt x="490" y="359"/>
                    <a:pt x="490" y="359"/>
                  </a:cubicBezTo>
                  <a:close/>
                  <a:moveTo>
                    <a:pt x="489" y="362"/>
                  </a:moveTo>
                  <a:cubicBezTo>
                    <a:pt x="489" y="362"/>
                    <a:pt x="489" y="362"/>
                    <a:pt x="489" y="362"/>
                  </a:cubicBezTo>
                  <a:cubicBezTo>
                    <a:pt x="489" y="361"/>
                    <a:pt x="489" y="361"/>
                    <a:pt x="489" y="361"/>
                  </a:cubicBezTo>
                  <a:cubicBezTo>
                    <a:pt x="489" y="362"/>
                    <a:pt x="489" y="362"/>
                    <a:pt x="489" y="362"/>
                  </a:cubicBezTo>
                  <a:close/>
                  <a:moveTo>
                    <a:pt x="492" y="369"/>
                  </a:moveTo>
                  <a:cubicBezTo>
                    <a:pt x="491" y="371"/>
                    <a:pt x="490" y="372"/>
                    <a:pt x="489" y="372"/>
                  </a:cubicBezTo>
                  <a:cubicBezTo>
                    <a:pt x="489" y="372"/>
                    <a:pt x="489" y="372"/>
                    <a:pt x="489" y="372"/>
                  </a:cubicBezTo>
                  <a:cubicBezTo>
                    <a:pt x="489" y="373"/>
                    <a:pt x="489" y="373"/>
                    <a:pt x="489" y="374"/>
                  </a:cubicBezTo>
                  <a:cubicBezTo>
                    <a:pt x="490" y="375"/>
                    <a:pt x="492" y="375"/>
                    <a:pt x="493" y="375"/>
                  </a:cubicBezTo>
                  <a:cubicBezTo>
                    <a:pt x="493" y="374"/>
                    <a:pt x="493" y="374"/>
                    <a:pt x="493" y="373"/>
                  </a:cubicBezTo>
                  <a:cubicBezTo>
                    <a:pt x="495" y="374"/>
                    <a:pt x="495" y="375"/>
                    <a:pt x="497" y="376"/>
                  </a:cubicBezTo>
                  <a:cubicBezTo>
                    <a:pt x="497" y="377"/>
                    <a:pt x="497" y="377"/>
                    <a:pt x="498" y="377"/>
                  </a:cubicBezTo>
                  <a:cubicBezTo>
                    <a:pt x="497" y="377"/>
                    <a:pt x="497" y="377"/>
                    <a:pt x="496" y="377"/>
                  </a:cubicBezTo>
                  <a:cubicBezTo>
                    <a:pt x="496" y="377"/>
                    <a:pt x="496" y="378"/>
                    <a:pt x="496" y="378"/>
                  </a:cubicBezTo>
                  <a:cubicBezTo>
                    <a:pt x="499" y="378"/>
                    <a:pt x="499" y="378"/>
                    <a:pt x="500" y="378"/>
                  </a:cubicBezTo>
                  <a:cubicBezTo>
                    <a:pt x="500" y="377"/>
                    <a:pt x="500" y="377"/>
                    <a:pt x="500" y="375"/>
                  </a:cubicBezTo>
                  <a:cubicBezTo>
                    <a:pt x="503" y="376"/>
                    <a:pt x="508" y="374"/>
                    <a:pt x="506" y="369"/>
                  </a:cubicBezTo>
                  <a:cubicBezTo>
                    <a:pt x="505" y="369"/>
                    <a:pt x="505" y="370"/>
                    <a:pt x="505" y="370"/>
                  </a:cubicBezTo>
                  <a:cubicBezTo>
                    <a:pt x="504" y="370"/>
                    <a:pt x="503" y="370"/>
                    <a:pt x="502" y="370"/>
                  </a:cubicBezTo>
                  <a:cubicBezTo>
                    <a:pt x="502" y="368"/>
                    <a:pt x="503" y="367"/>
                    <a:pt x="503" y="365"/>
                  </a:cubicBezTo>
                  <a:cubicBezTo>
                    <a:pt x="503" y="366"/>
                    <a:pt x="502" y="366"/>
                    <a:pt x="502" y="366"/>
                  </a:cubicBezTo>
                  <a:cubicBezTo>
                    <a:pt x="501" y="366"/>
                    <a:pt x="501" y="366"/>
                    <a:pt x="500" y="366"/>
                  </a:cubicBezTo>
                  <a:cubicBezTo>
                    <a:pt x="500" y="367"/>
                    <a:pt x="500" y="368"/>
                    <a:pt x="500" y="369"/>
                  </a:cubicBezTo>
                  <a:cubicBezTo>
                    <a:pt x="501" y="369"/>
                    <a:pt x="501" y="369"/>
                    <a:pt x="500" y="369"/>
                  </a:cubicBezTo>
                  <a:cubicBezTo>
                    <a:pt x="500" y="369"/>
                    <a:pt x="500" y="369"/>
                    <a:pt x="500" y="369"/>
                  </a:cubicBezTo>
                  <a:cubicBezTo>
                    <a:pt x="499" y="368"/>
                    <a:pt x="498" y="368"/>
                    <a:pt x="498" y="368"/>
                  </a:cubicBezTo>
                  <a:cubicBezTo>
                    <a:pt x="498" y="369"/>
                    <a:pt x="498" y="369"/>
                    <a:pt x="497" y="370"/>
                  </a:cubicBezTo>
                  <a:cubicBezTo>
                    <a:pt x="500" y="370"/>
                    <a:pt x="500" y="370"/>
                    <a:pt x="500" y="371"/>
                  </a:cubicBezTo>
                  <a:cubicBezTo>
                    <a:pt x="500" y="371"/>
                    <a:pt x="500" y="371"/>
                    <a:pt x="499" y="371"/>
                  </a:cubicBezTo>
                  <a:cubicBezTo>
                    <a:pt x="499" y="372"/>
                    <a:pt x="499" y="372"/>
                    <a:pt x="499" y="372"/>
                  </a:cubicBezTo>
                  <a:cubicBezTo>
                    <a:pt x="499" y="372"/>
                    <a:pt x="498" y="372"/>
                    <a:pt x="498" y="372"/>
                  </a:cubicBezTo>
                  <a:cubicBezTo>
                    <a:pt x="498" y="372"/>
                    <a:pt x="498" y="371"/>
                    <a:pt x="498" y="370"/>
                  </a:cubicBezTo>
                  <a:cubicBezTo>
                    <a:pt x="496" y="370"/>
                    <a:pt x="494" y="370"/>
                    <a:pt x="492" y="369"/>
                  </a:cubicBezTo>
                  <a:close/>
                  <a:moveTo>
                    <a:pt x="489" y="371"/>
                  </a:moveTo>
                  <a:cubicBezTo>
                    <a:pt x="489" y="371"/>
                    <a:pt x="489" y="371"/>
                    <a:pt x="489" y="371"/>
                  </a:cubicBezTo>
                  <a:cubicBezTo>
                    <a:pt x="489" y="371"/>
                    <a:pt x="489" y="371"/>
                    <a:pt x="489" y="371"/>
                  </a:cubicBezTo>
                  <a:cubicBezTo>
                    <a:pt x="489" y="371"/>
                    <a:pt x="489" y="371"/>
                    <a:pt x="489" y="371"/>
                  </a:cubicBezTo>
                  <a:close/>
                  <a:moveTo>
                    <a:pt x="469" y="354"/>
                  </a:moveTo>
                  <a:cubicBezTo>
                    <a:pt x="466" y="354"/>
                    <a:pt x="464" y="353"/>
                    <a:pt x="461" y="352"/>
                  </a:cubicBezTo>
                  <a:cubicBezTo>
                    <a:pt x="462" y="352"/>
                    <a:pt x="462" y="352"/>
                    <a:pt x="462" y="353"/>
                  </a:cubicBezTo>
                  <a:cubicBezTo>
                    <a:pt x="462" y="354"/>
                    <a:pt x="462" y="355"/>
                    <a:pt x="462" y="356"/>
                  </a:cubicBezTo>
                  <a:cubicBezTo>
                    <a:pt x="462" y="356"/>
                    <a:pt x="462" y="356"/>
                    <a:pt x="462" y="356"/>
                  </a:cubicBezTo>
                  <a:cubicBezTo>
                    <a:pt x="462" y="357"/>
                    <a:pt x="462" y="357"/>
                    <a:pt x="461" y="358"/>
                  </a:cubicBezTo>
                  <a:cubicBezTo>
                    <a:pt x="461" y="359"/>
                    <a:pt x="461" y="360"/>
                    <a:pt x="461" y="361"/>
                  </a:cubicBezTo>
                  <a:cubicBezTo>
                    <a:pt x="461" y="361"/>
                    <a:pt x="461" y="361"/>
                    <a:pt x="461" y="361"/>
                  </a:cubicBezTo>
                  <a:cubicBezTo>
                    <a:pt x="461" y="361"/>
                    <a:pt x="461" y="361"/>
                    <a:pt x="461" y="361"/>
                  </a:cubicBezTo>
                  <a:cubicBezTo>
                    <a:pt x="462" y="361"/>
                    <a:pt x="462" y="361"/>
                    <a:pt x="462" y="361"/>
                  </a:cubicBezTo>
                  <a:cubicBezTo>
                    <a:pt x="462" y="361"/>
                    <a:pt x="462" y="361"/>
                    <a:pt x="462" y="361"/>
                  </a:cubicBezTo>
                  <a:cubicBezTo>
                    <a:pt x="463" y="361"/>
                    <a:pt x="464" y="361"/>
                    <a:pt x="464" y="361"/>
                  </a:cubicBezTo>
                  <a:cubicBezTo>
                    <a:pt x="464" y="360"/>
                    <a:pt x="465" y="360"/>
                    <a:pt x="465" y="360"/>
                  </a:cubicBezTo>
                  <a:cubicBezTo>
                    <a:pt x="464" y="360"/>
                    <a:pt x="463" y="359"/>
                    <a:pt x="462" y="359"/>
                  </a:cubicBezTo>
                  <a:cubicBezTo>
                    <a:pt x="462" y="359"/>
                    <a:pt x="462" y="358"/>
                    <a:pt x="462" y="357"/>
                  </a:cubicBezTo>
                  <a:cubicBezTo>
                    <a:pt x="463" y="357"/>
                    <a:pt x="463" y="357"/>
                    <a:pt x="464" y="357"/>
                  </a:cubicBezTo>
                  <a:cubicBezTo>
                    <a:pt x="464" y="357"/>
                    <a:pt x="464" y="356"/>
                    <a:pt x="464" y="355"/>
                  </a:cubicBezTo>
                  <a:cubicBezTo>
                    <a:pt x="465" y="355"/>
                    <a:pt x="466" y="355"/>
                    <a:pt x="467" y="356"/>
                  </a:cubicBezTo>
                  <a:cubicBezTo>
                    <a:pt x="467" y="356"/>
                    <a:pt x="467" y="357"/>
                    <a:pt x="467" y="357"/>
                  </a:cubicBezTo>
                  <a:cubicBezTo>
                    <a:pt x="467" y="357"/>
                    <a:pt x="468" y="357"/>
                    <a:pt x="469" y="358"/>
                  </a:cubicBezTo>
                  <a:cubicBezTo>
                    <a:pt x="469" y="357"/>
                    <a:pt x="469" y="357"/>
                    <a:pt x="469" y="357"/>
                  </a:cubicBezTo>
                  <a:cubicBezTo>
                    <a:pt x="468" y="357"/>
                    <a:pt x="468" y="357"/>
                    <a:pt x="468" y="357"/>
                  </a:cubicBezTo>
                  <a:cubicBezTo>
                    <a:pt x="468" y="356"/>
                    <a:pt x="468" y="355"/>
                    <a:pt x="469" y="354"/>
                  </a:cubicBezTo>
                  <a:close/>
                  <a:moveTo>
                    <a:pt x="460" y="351"/>
                  </a:moveTo>
                  <a:cubicBezTo>
                    <a:pt x="459" y="351"/>
                    <a:pt x="458" y="350"/>
                    <a:pt x="457" y="350"/>
                  </a:cubicBezTo>
                  <a:cubicBezTo>
                    <a:pt x="457" y="351"/>
                    <a:pt x="457" y="352"/>
                    <a:pt x="457" y="354"/>
                  </a:cubicBezTo>
                  <a:cubicBezTo>
                    <a:pt x="457" y="354"/>
                    <a:pt x="457" y="354"/>
                    <a:pt x="457" y="354"/>
                  </a:cubicBezTo>
                  <a:cubicBezTo>
                    <a:pt x="458" y="351"/>
                    <a:pt x="458" y="351"/>
                    <a:pt x="459" y="351"/>
                  </a:cubicBezTo>
                  <a:cubicBezTo>
                    <a:pt x="460" y="351"/>
                    <a:pt x="460" y="351"/>
                    <a:pt x="460" y="351"/>
                  </a:cubicBezTo>
                  <a:close/>
                  <a:moveTo>
                    <a:pt x="431" y="372"/>
                  </a:moveTo>
                  <a:cubicBezTo>
                    <a:pt x="431" y="372"/>
                    <a:pt x="432" y="371"/>
                    <a:pt x="432" y="371"/>
                  </a:cubicBezTo>
                  <a:cubicBezTo>
                    <a:pt x="431" y="371"/>
                    <a:pt x="431" y="370"/>
                    <a:pt x="431" y="370"/>
                  </a:cubicBezTo>
                  <a:cubicBezTo>
                    <a:pt x="431" y="371"/>
                    <a:pt x="431" y="371"/>
                    <a:pt x="431" y="372"/>
                  </a:cubicBezTo>
                  <a:cubicBezTo>
                    <a:pt x="431" y="372"/>
                    <a:pt x="431" y="372"/>
                    <a:pt x="431" y="372"/>
                  </a:cubicBezTo>
                  <a:close/>
                  <a:moveTo>
                    <a:pt x="436" y="376"/>
                  </a:moveTo>
                  <a:cubicBezTo>
                    <a:pt x="437" y="379"/>
                    <a:pt x="438" y="381"/>
                    <a:pt x="439" y="383"/>
                  </a:cubicBezTo>
                  <a:cubicBezTo>
                    <a:pt x="439" y="382"/>
                    <a:pt x="439" y="379"/>
                    <a:pt x="439" y="377"/>
                  </a:cubicBezTo>
                  <a:cubicBezTo>
                    <a:pt x="438" y="377"/>
                    <a:pt x="437" y="377"/>
                    <a:pt x="436" y="376"/>
                  </a:cubicBezTo>
                  <a:close/>
                  <a:moveTo>
                    <a:pt x="292" y="351"/>
                  </a:moveTo>
                  <a:cubicBezTo>
                    <a:pt x="292" y="351"/>
                    <a:pt x="292" y="351"/>
                    <a:pt x="292" y="351"/>
                  </a:cubicBezTo>
                  <a:cubicBezTo>
                    <a:pt x="292" y="351"/>
                    <a:pt x="292" y="351"/>
                    <a:pt x="292" y="351"/>
                  </a:cubicBezTo>
                  <a:cubicBezTo>
                    <a:pt x="292" y="351"/>
                    <a:pt x="292" y="351"/>
                    <a:pt x="292" y="351"/>
                  </a:cubicBezTo>
                  <a:close/>
                  <a:moveTo>
                    <a:pt x="1585" y="516"/>
                  </a:moveTo>
                  <a:cubicBezTo>
                    <a:pt x="1585" y="515"/>
                    <a:pt x="1585" y="515"/>
                    <a:pt x="1585" y="515"/>
                  </a:cubicBezTo>
                  <a:cubicBezTo>
                    <a:pt x="1585" y="515"/>
                    <a:pt x="1584" y="516"/>
                    <a:pt x="1583" y="517"/>
                  </a:cubicBezTo>
                  <a:cubicBezTo>
                    <a:pt x="1584" y="517"/>
                    <a:pt x="1584" y="517"/>
                    <a:pt x="1584" y="517"/>
                  </a:cubicBezTo>
                  <a:cubicBezTo>
                    <a:pt x="1585" y="517"/>
                    <a:pt x="1585" y="516"/>
                    <a:pt x="1585" y="516"/>
                  </a:cubicBezTo>
                  <a:cubicBezTo>
                    <a:pt x="1585" y="516"/>
                    <a:pt x="1585" y="516"/>
                    <a:pt x="1585" y="516"/>
                  </a:cubicBezTo>
                  <a:close/>
                  <a:moveTo>
                    <a:pt x="1549" y="509"/>
                  </a:moveTo>
                  <a:cubicBezTo>
                    <a:pt x="1549" y="508"/>
                    <a:pt x="1550" y="507"/>
                    <a:pt x="1551" y="505"/>
                  </a:cubicBezTo>
                  <a:cubicBezTo>
                    <a:pt x="1551" y="505"/>
                    <a:pt x="1550" y="504"/>
                    <a:pt x="1550" y="504"/>
                  </a:cubicBezTo>
                  <a:cubicBezTo>
                    <a:pt x="1552" y="502"/>
                    <a:pt x="1552" y="502"/>
                    <a:pt x="1554" y="501"/>
                  </a:cubicBezTo>
                  <a:cubicBezTo>
                    <a:pt x="1555" y="502"/>
                    <a:pt x="1555" y="502"/>
                    <a:pt x="1555" y="502"/>
                  </a:cubicBezTo>
                  <a:cubicBezTo>
                    <a:pt x="1556" y="502"/>
                    <a:pt x="1556" y="501"/>
                    <a:pt x="1557" y="501"/>
                  </a:cubicBezTo>
                  <a:cubicBezTo>
                    <a:pt x="1556" y="500"/>
                    <a:pt x="1556" y="500"/>
                    <a:pt x="1556" y="500"/>
                  </a:cubicBezTo>
                  <a:cubicBezTo>
                    <a:pt x="1556" y="500"/>
                    <a:pt x="1556" y="500"/>
                    <a:pt x="1555" y="500"/>
                  </a:cubicBezTo>
                  <a:cubicBezTo>
                    <a:pt x="1555" y="499"/>
                    <a:pt x="1555" y="499"/>
                    <a:pt x="1555" y="498"/>
                  </a:cubicBezTo>
                  <a:cubicBezTo>
                    <a:pt x="1556" y="498"/>
                    <a:pt x="1556" y="498"/>
                    <a:pt x="1557" y="497"/>
                  </a:cubicBezTo>
                  <a:cubicBezTo>
                    <a:pt x="1557" y="497"/>
                    <a:pt x="1556" y="497"/>
                    <a:pt x="1556" y="496"/>
                  </a:cubicBezTo>
                  <a:cubicBezTo>
                    <a:pt x="1556" y="496"/>
                    <a:pt x="1555" y="496"/>
                    <a:pt x="1555" y="497"/>
                  </a:cubicBezTo>
                  <a:cubicBezTo>
                    <a:pt x="1555" y="496"/>
                    <a:pt x="1555" y="494"/>
                    <a:pt x="1554" y="494"/>
                  </a:cubicBezTo>
                  <a:cubicBezTo>
                    <a:pt x="1554" y="494"/>
                    <a:pt x="1554" y="495"/>
                    <a:pt x="1554" y="496"/>
                  </a:cubicBezTo>
                  <a:cubicBezTo>
                    <a:pt x="1554" y="495"/>
                    <a:pt x="1554" y="495"/>
                    <a:pt x="1553" y="494"/>
                  </a:cubicBezTo>
                  <a:cubicBezTo>
                    <a:pt x="1552" y="495"/>
                    <a:pt x="1552" y="495"/>
                    <a:pt x="1551" y="496"/>
                  </a:cubicBezTo>
                  <a:cubicBezTo>
                    <a:pt x="1551" y="495"/>
                    <a:pt x="1551" y="494"/>
                    <a:pt x="1551" y="494"/>
                  </a:cubicBezTo>
                  <a:cubicBezTo>
                    <a:pt x="1551" y="494"/>
                    <a:pt x="1551" y="493"/>
                    <a:pt x="1551" y="493"/>
                  </a:cubicBezTo>
                  <a:cubicBezTo>
                    <a:pt x="1549" y="492"/>
                    <a:pt x="1549" y="491"/>
                    <a:pt x="1548" y="489"/>
                  </a:cubicBezTo>
                  <a:cubicBezTo>
                    <a:pt x="1548" y="489"/>
                    <a:pt x="1547" y="489"/>
                    <a:pt x="1547" y="489"/>
                  </a:cubicBezTo>
                  <a:cubicBezTo>
                    <a:pt x="1547" y="489"/>
                    <a:pt x="1547" y="490"/>
                    <a:pt x="1548" y="491"/>
                  </a:cubicBezTo>
                  <a:cubicBezTo>
                    <a:pt x="1547" y="491"/>
                    <a:pt x="1547" y="492"/>
                    <a:pt x="1547" y="492"/>
                  </a:cubicBezTo>
                  <a:cubicBezTo>
                    <a:pt x="1547" y="492"/>
                    <a:pt x="1547" y="492"/>
                    <a:pt x="1548" y="493"/>
                  </a:cubicBezTo>
                  <a:cubicBezTo>
                    <a:pt x="1547" y="493"/>
                    <a:pt x="1547" y="493"/>
                    <a:pt x="1546" y="493"/>
                  </a:cubicBezTo>
                  <a:cubicBezTo>
                    <a:pt x="1548" y="498"/>
                    <a:pt x="1544" y="499"/>
                    <a:pt x="1548" y="504"/>
                  </a:cubicBezTo>
                  <a:cubicBezTo>
                    <a:pt x="1547" y="505"/>
                    <a:pt x="1546" y="506"/>
                    <a:pt x="1545" y="507"/>
                  </a:cubicBezTo>
                  <a:cubicBezTo>
                    <a:pt x="1546" y="507"/>
                    <a:pt x="1546" y="508"/>
                    <a:pt x="1547" y="509"/>
                  </a:cubicBezTo>
                  <a:cubicBezTo>
                    <a:pt x="1546" y="509"/>
                    <a:pt x="1546" y="509"/>
                    <a:pt x="1546" y="509"/>
                  </a:cubicBezTo>
                  <a:cubicBezTo>
                    <a:pt x="1546" y="509"/>
                    <a:pt x="1546" y="510"/>
                    <a:pt x="1547" y="510"/>
                  </a:cubicBezTo>
                  <a:cubicBezTo>
                    <a:pt x="1548" y="510"/>
                    <a:pt x="1548" y="509"/>
                    <a:pt x="1549" y="509"/>
                  </a:cubicBezTo>
                  <a:cubicBezTo>
                    <a:pt x="1549" y="509"/>
                    <a:pt x="1549" y="509"/>
                    <a:pt x="1549" y="509"/>
                  </a:cubicBezTo>
                  <a:close/>
                  <a:moveTo>
                    <a:pt x="1561" y="496"/>
                  </a:moveTo>
                  <a:cubicBezTo>
                    <a:pt x="1561" y="496"/>
                    <a:pt x="1561" y="495"/>
                    <a:pt x="1561" y="494"/>
                  </a:cubicBezTo>
                  <a:cubicBezTo>
                    <a:pt x="1560" y="496"/>
                    <a:pt x="1560" y="496"/>
                    <a:pt x="1561" y="496"/>
                  </a:cubicBezTo>
                  <a:cubicBezTo>
                    <a:pt x="1561" y="496"/>
                    <a:pt x="1561" y="496"/>
                    <a:pt x="1561" y="496"/>
                  </a:cubicBezTo>
                  <a:close/>
                  <a:moveTo>
                    <a:pt x="1545" y="508"/>
                  </a:moveTo>
                  <a:cubicBezTo>
                    <a:pt x="1545" y="506"/>
                    <a:pt x="1545" y="506"/>
                    <a:pt x="1544" y="504"/>
                  </a:cubicBezTo>
                  <a:cubicBezTo>
                    <a:pt x="1544" y="504"/>
                    <a:pt x="1544" y="504"/>
                    <a:pt x="1544" y="504"/>
                  </a:cubicBezTo>
                  <a:cubicBezTo>
                    <a:pt x="1544" y="503"/>
                    <a:pt x="1544" y="503"/>
                    <a:pt x="1544" y="503"/>
                  </a:cubicBezTo>
                  <a:cubicBezTo>
                    <a:pt x="1543" y="504"/>
                    <a:pt x="1543" y="504"/>
                    <a:pt x="1541" y="503"/>
                  </a:cubicBezTo>
                  <a:cubicBezTo>
                    <a:pt x="1542" y="503"/>
                    <a:pt x="1542" y="503"/>
                    <a:pt x="1543" y="503"/>
                  </a:cubicBezTo>
                  <a:cubicBezTo>
                    <a:pt x="1541" y="501"/>
                    <a:pt x="1541" y="501"/>
                    <a:pt x="1539" y="501"/>
                  </a:cubicBezTo>
                  <a:cubicBezTo>
                    <a:pt x="1539" y="501"/>
                    <a:pt x="1539" y="501"/>
                    <a:pt x="1539" y="502"/>
                  </a:cubicBezTo>
                  <a:cubicBezTo>
                    <a:pt x="1539" y="502"/>
                    <a:pt x="1538" y="503"/>
                    <a:pt x="1536" y="504"/>
                  </a:cubicBezTo>
                  <a:cubicBezTo>
                    <a:pt x="1536" y="504"/>
                    <a:pt x="1536" y="504"/>
                    <a:pt x="1536" y="504"/>
                  </a:cubicBezTo>
                  <a:cubicBezTo>
                    <a:pt x="1536" y="504"/>
                    <a:pt x="1537" y="505"/>
                    <a:pt x="1538" y="506"/>
                  </a:cubicBezTo>
                  <a:cubicBezTo>
                    <a:pt x="1538" y="505"/>
                    <a:pt x="1539" y="505"/>
                    <a:pt x="1540" y="505"/>
                  </a:cubicBezTo>
                  <a:cubicBezTo>
                    <a:pt x="1540" y="505"/>
                    <a:pt x="1539" y="506"/>
                    <a:pt x="1539" y="507"/>
                  </a:cubicBezTo>
                  <a:cubicBezTo>
                    <a:pt x="1538" y="506"/>
                    <a:pt x="1538" y="506"/>
                    <a:pt x="1538" y="506"/>
                  </a:cubicBezTo>
                  <a:cubicBezTo>
                    <a:pt x="1538" y="506"/>
                    <a:pt x="1538" y="507"/>
                    <a:pt x="1537" y="507"/>
                  </a:cubicBezTo>
                  <a:cubicBezTo>
                    <a:pt x="1539" y="507"/>
                    <a:pt x="1540" y="508"/>
                    <a:pt x="1542" y="509"/>
                  </a:cubicBezTo>
                  <a:cubicBezTo>
                    <a:pt x="1543" y="509"/>
                    <a:pt x="1544" y="508"/>
                    <a:pt x="1545" y="508"/>
                  </a:cubicBezTo>
                  <a:cubicBezTo>
                    <a:pt x="1545" y="508"/>
                    <a:pt x="1545" y="508"/>
                    <a:pt x="1545" y="508"/>
                  </a:cubicBezTo>
                  <a:close/>
                  <a:moveTo>
                    <a:pt x="1559" y="496"/>
                  </a:moveTo>
                  <a:cubicBezTo>
                    <a:pt x="1559" y="495"/>
                    <a:pt x="1559" y="495"/>
                    <a:pt x="1559" y="495"/>
                  </a:cubicBezTo>
                  <a:cubicBezTo>
                    <a:pt x="1558" y="496"/>
                    <a:pt x="1557" y="496"/>
                    <a:pt x="1557" y="496"/>
                  </a:cubicBezTo>
                  <a:cubicBezTo>
                    <a:pt x="1557" y="497"/>
                    <a:pt x="1557" y="497"/>
                    <a:pt x="1557" y="497"/>
                  </a:cubicBezTo>
                  <a:cubicBezTo>
                    <a:pt x="1557" y="496"/>
                    <a:pt x="1558" y="496"/>
                    <a:pt x="1559" y="496"/>
                  </a:cubicBezTo>
                  <a:cubicBezTo>
                    <a:pt x="1559" y="496"/>
                    <a:pt x="1559" y="496"/>
                    <a:pt x="1559" y="496"/>
                  </a:cubicBezTo>
                  <a:close/>
                  <a:moveTo>
                    <a:pt x="1536" y="507"/>
                  </a:moveTo>
                  <a:cubicBezTo>
                    <a:pt x="1536" y="507"/>
                    <a:pt x="1536" y="507"/>
                    <a:pt x="1536" y="507"/>
                  </a:cubicBezTo>
                  <a:cubicBezTo>
                    <a:pt x="1535" y="507"/>
                    <a:pt x="1535" y="507"/>
                    <a:pt x="1535" y="507"/>
                  </a:cubicBezTo>
                  <a:cubicBezTo>
                    <a:pt x="1535" y="507"/>
                    <a:pt x="1535" y="508"/>
                    <a:pt x="1535" y="508"/>
                  </a:cubicBezTo>
                  <a:cubicBezTo>
                    <a:pt x="1536" y="508"/>
                    <a:pt x="1536" y="507"/>
                    <a:pt x="1536" y="507"/>
                  </a:cubicBezTo>
                  <a:cubicBezTo>
                    <a:pt x="1536" y="507"/>
                    <a:pt x="1536" y="507"/>
                    <a:pt x="1536" y="507"/>
                  </a:cubicBezTo>
                  <a:close/>
                  <a:moveTo>
                    <a:pt x="1512" y="524"/>
                  </a:moveTo>
                  <a:cubicBezTo>
                    <a:pt x="1512" y="524"/>
                    <a:pt x="1512" y="524"/>
                    <a:pt x="1512" y="524"/>
                  </a:cubicBezTo>
                  <a:cubicBezTo>
                    <a:pt x="1510" y="525"/>
                    <a:pt x="1510" y="526"/>
                    <a:pt x="1512" y="524"/>
                  </a:cubicBezTo>
                  <a:cubicBezTo>
                    <a:pt x="1512" y="524"/>
                    <a:pt x="1512" y="524"/>
                    <a:pt x="1512" y="524"/>
                  </a:cubicBezTo>
                  <a:close/>
                  <a:moveTo>
                    <a:pt x="1544" y="499"/>
                  </a:moveTo>
                  <a:cubicBezTo>
                    <a:pt x="1543" y="499"/>
                    <a:pt x="1543" y="499"/>
                    <a:pt x="1543" y="499"/>
                  </a:cubicBezTo>
                  <a:cubicBezTo>
                    <a:pt x="1543" y="499"/>
                    <a:pt x="1543" y="499"/>
                    <a:pt x="1543" y="499"/>
                  </a:cubicBezTo>
                  <a:cubicBezTo>
                    <a:pt x="1543" y="499"/>
                    <a:pt x="1543" y="499"/>
                    <a:pt x="1543" y="499"/>
                  </a:cubicBezTo>
                  <a:cubicBezTo>
                    <a:pt x="1543" y="499"/>
                    <a:pt x="1543" y="499"/>
                    <a:pt x="1544" y="499"/>
                  </a:cubicBezTo>
                  <a:cubicBezTo>
                    <a:pt x="1544" y="499"/>
                    <a:pt x="1544" y="499"/>
                    <a:pt x="1544" y="499"/>
                  </a:cubicBezTo>
                  <a:close/>
                  <a:moveTo>
                    <a:pt x="1544" y="495"/>
                  </a:moveTo>
                  <a:cubicBezTo>
                    <a:pt x="1544" y="495"/>
                    <a:pt x="1544" y="494"/>
                    <a:pt x="1543" y="494"/>
                  </a:cubicBezTo>
                  <a:cubicBezTo>
                    <a:pt x="1543" y="495"/>
                    <a:pt x="1543" y="495"/>
                    <a:pt x="1543" y="495"/>
                  </a:cubicBezTo>
                  <a:cubicBezTo>
                    <a:pt x="1543" y="495"/>
                    <a:pt x="1543" y="496"/>
                    <a:pt x="1543" y="496"/>
                  </a:cubicBezTo>
                  <a:cubicBezTo>
                    <a:pt x="1544" y="495"/>
                    <a:pt x="1544" y="495"/>
                    <a:pt x="1544" y="495"/>
                  </a:cubicBezTo>
                  <a:close/>
                  <a:moveTo>
                    <a:pt x="1513" y="518"/>
                  </a:moveTo>
                  <a:cubicBezTo>
                    <a:pt x="1513" y="517"/>
                    <a:pt x="1513" y="517"/>
                    <a:pt x="1513" y="517"/>
                  </a:cubicBezTo>
                  <a:cubicBezTo>
                    <a:pt x="1513" y="517"/>
                    <a:pt x="1513" y="517"/>
                    <a:pt x="1513" y="517"/>
                  </a:cubicBezTo>
                  <a:cubicBezTo>
                    <a:pt x="1513" y="517"/>
                    <a:pt x="1513" y="518"/>
                    <a:pt x="1513" y="518"/>
                  </a:cubicBezTo>
                  <a:cubicBezTo>
                    <a:pt x="1513" y="518"/>
                    <a:pt x="1513" y="518"/>
                    <a:pt x="1513" y="518"/>
                  </a:cubicBezTo>
                  <a:close/>
                  <a:moveTo>
                    <a:pt x="1543" y="493"/>
                  </a:moveTo>
                  <a:cubicBezTo>
                    <a:pt x="1543" y="492"/>
                    <a:pt x="1543" y="492"/>
                    <a:pt x="1543" y="491"/>
                  </a:cubicBezTo>
                  <a:cubicBezTo>
                    <a:pt x="1543" y="491"/>
                    <a:pt x="1543" y="490"/>
                    <a:pt x="1544" y="489"/>
                  </a:cubicBezTo>
                  <a:cubicBezTo>
                    <a:pt x="1543" y="489"/>
                    <a:pt x="1543" y="488"/>
                    <a:pt x="1543" y="488"/>
                  </a:cubicBezTo>
                  <a:cubicBezTo>
                    <a:pt x="1543" y="488"/>
                    <a:pt x="1542" y="489"/>
                    <a:pt x="1541" y="489"/>
                  </a:cubicBezTo>
                  <a:cubicBezTo>
                    <a:pt x="1542" y="491"/>
                    <a:pt x="1542" y="492"/>
                    <a:pt x="1543" y="493"/>
                  </a:cubicBezTo>
                  <a:cubicBezTo>
                    <a:pt x="1543" y="493"/>
                    <a:pt x="1543" y="493"/>
                    <a:pt x="1543" y="493"/>
                  </a:cubicBezTo>
                  <a:cubicBezTo>
                    <a:pt x="1543" y="493"/>
                    <a:pt x="1543" y="493"/>
                    <a:pt x="1543" y="493"/>
                  </a:cubicBezTo>
                  <a:close/>
                  <a:moveTo>
                    <a:pt x="1540" y="493"/>
                  </a:moveTo>
                  <a:cubicBezTo>
                    <a:pt x="1540" y="492"/>
                    <a:pt x="1540" y="492"/>
                    <a:pt x="1540" y="492"/>
                  </a:cubicBezTo>
                  <a:cubicBezTo>
                    <a:pt x="1540" y="492"/>
                    <a:pt x="1540" y="493"/>
                    <a:pt x="1539" y="493"/>
                  </a:cubicBezTo>
                  <a:cubicBezTo>
                    <a:pt x="1540" y="493"/>
                    <a:pt x="1540" y="493"/>
                    <a:pt x="1540" y="493"/>
                  </a:cubicBezTo>
                  <a:cubicBezTo>
                    <a:pt x="1540" y="493"/>
                    <a:pt x="1540" y="493"/>
                    <a:pt x="1540" y="493"/>
                  </a:cubicBezTo>
                  <a:cubicBezTo>
                    <a:pt x="1540" y="493"/>
                    <a:pt x="1540" y="493"/>
                    <a:pt x="1540" y="493"/>
                  </a:cubicBezTo>
                  <a:close/>
                  <a:moveTo>
                    <a:pt x="1516" y="512"/>
                  </a:moveTo>
                  <a:cubicBezTo>
                    <a:pt x="1515" y="512"/>
                    <a:pt x="1515" y="511"/>
                    <a:pt x="1515" y="511"/>
                  </a:cubicBezTo>
                  <a:cubicBezTo>
                    <a:pt x="1514" y="512"/>
                    <a:pt x="1514" y="512"/>
                    <a:pt x="1514" y="512"/>
                  </a:cubicBezTo>
                  <a:cubicBezTo>
                    <a:pt x="1515" y="512"/>
                    <a:pt x="1515" y="512"/>
                    <a:pt x="1515" y="512"/>
                  </a:cubicBezTo>
                  <a:cubicBezTo>
                    <a:pt x="1515" y="512"/>
                    <a:pt x="1515" y="512"/>
                    <a:pt x="1516" y="512"/>
                  </a:cubicBezTo>
                  <a:cubicBezTo>
                    <a:pt x="1516" y="512"/>
                    <a:pt x="1516" y="512"/>
                    <a:pt x="1516" y="512"/>
                  </a:cubicBezTo>
                  <a:close/>
                  <a:moveTo>
                    <a:pt x="1513" y="514"/>
                  </a:moveTo>
                  <a:cubicBezTo>
                    <a:pt x="1513" y="513"/>
                    <a:pt x="1513" y="513"/>
                    <a:pt x="1513" y="513"/>
                  </a:cubicBezTo>
                  <a:cubicBezTo>
                    <a:pt x="1512" y="514"/>
                    <a:pt x="1512" y="514"/>
                    <a:pt x="1512" y="514"/>
                  </a:cubicBezTo>
                  <a:cubicBezTo>
                    <a:pt x="1512" y="514"/>
                    <a:pt x="1513" y="514"/>
                    <a:pt x="1513" y="514"/>
                  </a:cubicBezTo>
                  <a:cubicBezTo>
                    <a:pt x="1513" y="514"/>
                    <a:pt x="1513" y="514"/>
                    <a:pt x="1513" y="514"/>
                  </a:cubicBezTo>
                  <a:close/>
                  <a:moveTo>
                    <a:pt x="1537" y="493"/>
                  </a:moveTo>
                  <a:cubicBezTo>
                    <a:pt x="1538" y="492"/>
                    <a:pt x="1538" y="492"/>
                    <a:pt x="1538" y="492"/>
                  </a:cubicBezTo>
                  <a:cubicBezTo>
                    <a:pt x="1538" y="491"/>
                    <a:pt x="1537" y="491"/>
                    <a:pt x="1536" y="490"/>
                  </a:cubicBezTo>
                  <a:cubicBezTo>
                    <a:pt x="1535" y="491"/>
                    <a:pt x="1534" y="492"/>
                    <a:pt x="1533" y="493"/>
                  </a:cubicBezTo>
                  <a:cubicBezTo>
                    <a:pt x="1533" y="493"/>
                    <a:pt x="1533" y="493"/>
                    <a:pt x="1533" y="493"/>
                  </a:cubicBezTo>
                  <a:cubicBezTo>
                    <a:pt x="1534" y="493"/>
                    <a:pt x="1534" y="493"/>
                    <a:pt x="1534" y="493"/>
                  </a:cubicBezTo>
                  <a:cubicBezTo>
                    <a:pt x="1535" y="493"/>
                    <a:pt x="1535" y="493"/>
                    <a:pt x="1535" y="494"/>
                  </a:cubicBezTo>
                  <a:cubicBezTo>
                    <a:pt x="1536" y="493"/>
                    <a:pt x="1536" y="493"/>
                    <a:pt x="1537" y="493"/>
                  </a:cubicBezTo>
                  <a:cubicBezTo>
                    <a:pt x="1537" y="493"/>
                    <a:pt x="1537" y="493"/>
                    <a:pt x="1537" y="493"/>
                  </a:cubicBezTo>
                  <a:close/>
                  <a:moveTo>
                    <a:pt x="1546" y="485"/>
                  </a:moveTo>
                  <a:cubicBezTo>
                    <a:pt x="1546" y="484"/>
                    <a:pt x="1546" y="484"/>
                    <a:pt x="1546" y="484"/>
                  </a:cubicBezTo>
                  <a:cubicBezTo>
                    <a:pt x="1545" y="485"/>
                    <a:pt x="1545" y="485"/>
                    <a:pt x="1545" y="485"/>
                  </a:cubicBezTo>
                  <a:cubicBezTo>
                    <a:pt x="1545" y="486"/>
                    <a:pt x="1545" y="486"/>
                    <a:pt x="1545" y="486"/>
                  </a:cubicBezTo>
                  <a:cubicBezTo>
                    <a:pt x="1546" y="485"/>
                    <a:pt x="1546" y="485"/>
                    <a:pt x="1546" y="485"/>
                  </a:cubicBezTo>
                  <a:close/>
                  <a:moveTo>
                    <a:pt x="1513" y="510"/>
                  </a:moveTo>
                  <a:cubicBezTo>
                    <a:pt x="1513" y="510"/>
                    <a:pt x="1513" y="509"/>
                    <a:pt x="1513" y="509"/>
                  </a:cubicBezTo>
                  <a:cubicBezTo>
                    <a:pt x="1512" y="509"/>
                    <a:pt x="1512" y="509"/>
                    <a:pt x="1512" y="510"/>
                  </a:cubicBezTo>
                  <a:cubicBezTo>
                    <a:pt x="1512" y="510"/>
                    <a:pt x="1512" y="510"/>
                    <a:pt x="1513" y="511"/>
                  </a:cubicBezTo>
                  <a:cubicBezTo>
                    <a:pt x="1513" y="510"/>
                    <a:pt x="1513" y="510"/>
                    <a:pt x="1513" y="510"/>
                  </a:cubicBezTo>
                  <a:cubicBezTo>
                    <a:pt x="1513" y="510"/>
                    <a:pt x="1513" y="510"/>
                    <a:pt x="1513" y="510"/>
                  </a:cubicBezTo>
                  <a:close/>
                  <a:moveTo>
                    <a:pt x="1544" y="486"/>
                  </a:moveTo>
                  <a:cubicBezTo>
                    <a:pt x="1543" y="486"/>
                    <a:pt x="1543" y="486"/>
                    <a:pt x="1543" y="486"/>
                  </a:cubicBezTo>
                  <a:cubicBezTo>
                    <a:pt x="1543" y="485"/>
                    <a:pt x="1544" y="484"/>
                    <a:pt x="1544" y="484"/>
                  </a:cubicBezTo>
                  <a:cubicBezTo>
                    <a:pt x="1544" y="484"/>
                    <a:pt x="1543" y="483"/>
                    <a:pt x="1543" y="483"/>
                  </a:cubicBezTo>
                  <a:cubicBezTo>
                    <a:pt x="1543" y="483"/>
                    <a:pt x="1542" y="484"/>
                    <a:pt x="1541" y="484"/>
                  </a:cubicBezTo>
                  <a:cubicBezTo>
                    <a:pt x="1542" y="485"/>
                    <a:pt x="1543" y="486"/>
                    <a:pt x="1543" y="487"/>
                  </a:cubicBezTo>
                  <a:cubicBezTo>
                    <a:pt x="1544" y="486"/>
                    <a:pt x="1544" y="486"/>
                    <a:pt x="1544" y="486"/>
                  </a:cubicBezTo>
                  <a:cubicBezTo>
                    <a:pt x="1544" y="486"/>
                    <a:pt x="1544" y="486"/>
                    <a:pt x="1544" y="486"/>
                  </a:cubicBezTo>
                  <a:close/>
                  <a:moveTo>
                    <a:pt x="1524" y="501"/>
                  </a:moveTo>
                  <a:cubicBezTo>
                    <a:pt x="1524" y="500"/>
                    <a:pt x="1524" y="500"/>
                    <a:pt x="1524" y="499"/>
                  </a:cubicBezTo>
                  <a:cubicBezTo>
                    <a:pt x="1524" y="500"/>
                    <a:pt x="1523" y="500"/>
                    <a:pt x="1523" y="500"/>
                  </a:cubicBezTo>
                  <a:cubicBezTo>
                    <a:pt x="1523" y="501"/>
                    <a:pt x="1523" y="501"/>
                    <a:pt x="1524" y="501"/>
                  </a:cubicBezTo>
                  <a:cubicBezTo>
                    <a:pt x="1524" y="501"/>
                    <a:pt x="1524" y="501"/>
                    <a:pt x="1524" y="501"/>
                  </a:cubicBezTo>
                  <a:close/>
                  <a:moveTo>
                    <a:pt x="1508" y="513"/>
                  </a:moveTo>
                  <a:cubicBezTo>
                    <a:pt x="1508" y="512"/>
                    <a:pt x="1508" y="512"/>
                    <a:pt x="1507" y="511"/>
                  </a:cubicBezTo>
                  <a:cubicBezTo>
                    <a:pt x="1507" y="512"/>
                    <a:pt x="1507" y="512"/>
                    <a:pt x="1506" y="512"/>
                  </a:cubicBezTo>
                  <a:cubicBezTo>
                    <a:pt x="1506" y="513"/>
                    <a:pt x="1507" y="513"/>
                    <a:pt x="1507" y="514"/>
                  </a:cubicBezTo>
                  <a:cubicBezTo>
                    <a:pt x="1507" y="514"/>
                    <a:pt x="1508" y="513"/>
                    <a:pt x="1508" y="513"/>
                  </a:cubicBezTo>
                  <a:cubicBezTo>
                    <a:pt x="1508" y="513"/>
                    <a:pt x="1508" y="513"/>
                    <a:pt x="1508" y="513"/>
                  </a:cubicBezTo>
                  <a:close/>
                  <a:moveTo>
                    <a:pt x="1539" y="488"/>
                  </a:moveTo>
                  <a:cubicBezTo>
                    <a:pt x="1539" y="487"/>
                    <a:pt x="1538" y="487"/>
                    <a:pt x="1538" y="487"/>
                  </a:cubicBezTo>
                  <a:cubicBezTo>
                    <a:pt x="1537" y="487"/>
                    <a:pt x="1536" y="488"/>
                    <a:pt x="1536" y="488"/>
                  </a:cubicBezTo>
                  <a:cubicBezTo>
                    <a:pt x="1538" y="488"/>
                    <a:pt x="1538" y="488"/>
                    <a:pt x="1539" y="488"/>
                  </a:cubicBezTo>
                  <a:cubicBezTo>
                    <a:pt x="1539" y="488"/>
                    <a:pt x="1539" y="488"/>
                    <a:pt x="1539" y="488"/>
                  </a:cubicBezTo>
                  <a:close/>
                  <a:moveTo>
                    <a:pt x="1513" y="507"/>
                  </a:moveTo>
                  <a:cubicBezTo>
                    <a:pt x="1513" y="506"/>
                    <a:pt x="1512" y="505"/>
                    <a:pt x="1512" y="504"/>
                  </a:cubicBezTo>
                  <a:cubicBezTo>
                    <a:pt x="1510" y="505"/>
                    <a:pt x="1510" y="505"/>
                    <a:pt x="1509" y="506"/>
                  </a:cubicBezTo>
                  <a:cubicBezTo>
                    <a:pt x="1509" y="507"/>
                    <a:pt x="1509" y="507"/>
                    <a:pt x="1510" y="508"/>
                  </a:cubicBezTo>
                  <a:cubicBezTo>
                    <a:pt x="1511" y="508"/>
                    <a:pt x="1512" y="507"/>
                    <a:pt x="1513" y="507"/>
                  </a:cubicBezTo>
                  <a:cubicBezTo>
                    <a:pt x="1513" y="507"/>
                    <a:pt x="1513" y="507"/>
                    <a:pt x="1513" y="507"/>
                  </a:cubicBezTo>
                  <a:close/>
                  <a:moveTo>
                    <a:pt x="1538" y="484"/>
                  </a:moveTo>
                  <a:cubicBezTo>
                    <a:pt x="1538" y="484"/>
                    <a:pt x="1538" y="484"/>
                    <a:pt x="1538" y="483"/>
                  </a:cubicBezTo>
                  <a:cubicBezTo>
                    <a:pt x="1538" y="483"/>
                    <a:pt x="1538" y="484"/>
                    <a:pt x="1537" y="484"/>
                  </a:cubicBezTo>
                  <a:cubicBezTo>
                    <a:pt x="1538" y="484"/>
                    <a:pt x="1538" y="484"/>
                    <a:pt x="1538" y="484"/>
                  </a:cubicBezTo>
                  <a:cubicBezTo>
                    <a:pt x="1538" y="484"/>
                    <a:pt x="1538" y="484"/>
                    <a:pt x="1538" y="484"/>
                  </a:cubicBezTo>
                  <a:cubicBezTo>
                    <a:pt x="1538" y="484"/>
                    <a:pt x="1538" y="484"/>
                    <a:pt x="1538" y="484"/>
                  </a:cubicBezTo>
                  <a:close/>
                  <a:moveTo>
                    <a:pt x="1535" y="487"/>
                  </a:moveTo>
                  <a:cubicBezTo>
                    <a:pt x="1535" y="486"/>
                    <a:pt x="1534" y="486"/>
                    <a:pt x="1534" y="485"/>
                  </a:cubicBezTo>
                  <a:cubicBezTo>
                    <a:pt x="1534" y="486"/>
                    <a:pt x="1533" y="486"/>
                    <a:pt x="1533" y="486"/>
                  </a:cubicBezTo>
                  <a:cubicBezTo>
                    <a:pt x="1533" y="487"/>
                    <a:pt x="1533" y="487"/>
                    <a:pt x="1534" y="488"/>
                  </a:cubicBezTo>
                  <a:cubicBezTo>
                    <a:pt x="1534" y="488"/>
                    <a:pt x="1534" y="487"/>
                    <a:pt x="1535" y="487"/>
                  </a:cubicBezTo>
                  <a:cubicBezTo>
                    <a:pt x="1535" y="487"/>
                    <a:pt x="1535" y="487"/>
                    <a:pt x="1535" y="487"/>
                  </a:cubicBezTo>
                  <a:close/>
                  <a:moveTo>
                    <a:pt x="1507" y="508"/>
                  </a:moveTo>
                  <a:cubicBezTo>
                    <a:pt x="1507" y="508"/>
                    <a:pt x="1507" y="508"/>
                    <a:pt x="1507" y="508"/>
                  </a:cubicBezTo>
                  <a:cubicBezTo>
                    <a:pt x="1506" y="508"/>
                    <a:pt x="1506" y="508"/>
                    <a:pt x="1506" y="508"/>
                  </a:cubicBezTo>
                  <a:cubicBezTo>
                    <a:pt x="1506" y="508"/>
                    <a:pt x="1507" y="508"/>
                    <a:pt x="1507" y="509"/>
                  </a:cubicBezTo>
                  <a:cubicBezTo>
                    <a:pt x="1507" y="508"/>
                    <a:pt x="1507" y="508"/>
                    <a:pt x="1507" y="508"/>
                  </a:cubicBezTo>
                  <a:close/>
                  <a:moveTo>
                    <a:pt x="1514" y="500"/>
                  </a:moveTo>
                  <a:cubicBezTo>
                    <a:pt x="1515" y="499"/>
                    <a:pt x="1517" y="499"/>
                    <a:pt x="1518" y="498"/>
                  </a:cubicBezTo>
                  <a:cubicBezTo>
                    <a:pt x="1518" y="496"/>
                    <a:pt x="1517" y="496"/>
                    <a:pt x="1515" y="494"/>
                  </a:cubicBezTo>
                  <a:cubicBezTo>
                    <a:pt x="1515" y="495"/>
                    <a:pt x="1514" y="496"/>
                    <a:pt x="1513" y="496"/>
                  </a:cubicBezTo>
                  <a:cubicBezTo>
                    <a:pt x="1513" y="495"/>
                    <a:pt x="1513" y="495"/>
                    <a:pt x="1512" y="493"/>
                  </a:cubicBezTo>
                  <a:cubicBezTo>
                    <a:pt x="1512" y="494"/>
                    <a:pt x="1510" y="495"/>
                    <a:pt x="1509" y="496"/>
                  </a:cubicBezTo>
                  <a:cubicBezTo>
                    <a:pt x="1510" y="496"/>
                    <a:pt x="1510" y="497"/>
                    <a:pt x="1511" y="498"/>
                  </a:cubicBezTo>
                  <a:cubicBezTo>
                    <a:pt x="1511" y="497"/>
                    <a:pt x="1512" y="497"/>
                    <a:pt x="1512" y="497"/>
                  </a:cubicBezTo>
                  <a:cubicBezTo>
                    <a:pt x="1512" y="498"/>
                    <a:pt x="1512" y="498"/>
                    <a:pt x="1513" y="498"/>
                  </a:cubicBezTo>
                  <a:cubicBezTo>
                    <a:pt x="1512" y="499"/>
                    <a:pt x="1511" y="499"/>
                    <a:pt x="1510" y="500"/>
                  </a:cubicBezTo>
                  <a:cubicBezTo>
                    <a:pt x="1511" y="501"/>
                    <a:pt x="1512" y="501"/>
                    <a:pt x="1513" y="502"/>
                  </a:cubicBezTo>
                  <a:cubicBezTo>
                    <a:pt x="1513" y="501"/>
                    <a:pt x="1513" y="501"/>
                    <a:pt x="1513" y="501"/>
                  </a:cubicBezTo>
                  <a:cubicBezTo>
                    <a:pt x="1513" y="501"/>
                    <a:pt x="1513" y="501"/>
                    <a:pt x="1513" y="501"/>
                  </a:cubicBezTo>
                  <a:cubicBezTo>
                    <a:pt x="1513" y="500"/>
                    <a:pt x="1513" y="500"/>
                    <a:pt x="1514" y="499"/>
                  </a:cubicBezTo>
                  <a:cubicBezTo>
                    <a:pt x="1514" y="500"/>
                    <a:pt x="1514" y="500"/>
                    <a:pt x="1514" y="500"/>
                  </a:cubicBezTo>
                  <a:cubicBezTo>
                    <a:pt x="1514" y="501"/>
                    <a:pt x="1514" y="501"/>
                    <a:pt x="1514" y="501"/>
                  </a:cubicBezTo>
                  <a:cubicBezTo>
                    <a:pt x="1514" y="501"/>
                    <a:pt x="1514" y="501"/>
                    <a:pt x="1514" y="501"/>
                  </a:cubicBezTo>
                  <a:cubicBezTo>
                    <a:pt x="1515" y="501"/>
                    <a:pt x="1515" y="501"/>
                    <a:pt x="1515" y="501"/>
                  </a:cubicBezTo>
                  <a:cubicBezTo>
                    <a:pt x="1515" y="501"/>
                    <a:pt x="1515" y="501"/>
                    <a:pt x="1515" y="502"/>
                  </a:cubicBezTo>
                  <a:cubicBezTo>
                    <a:pt x="1515" y="502"/>
                    <a:pt x="1514" y="502"/>
                    <a:pt x="1514" y="503"/>
                  </a:cubicBezTo>
                  <a:cubicBezTo>
                    <a:pt x="1514" y="503"/>
                    <a:pt x="1514" y="503"/>
                    <a:pt x="1514" y="504"/>
                  </a:cubicBezTo>
                  <a:cubicBezTo>
                    <a:pt x="1516" y="503"/>
                    <a:pt x="1518" y="501"/>
                    <a:pt x="1519" y="499"/>
                  </a:cubicBezTo>
                  <a:cubicBezTo>
                    <a:pt x="1519" y="499"/>
                    <a:pt x="1519" y="499"/>
                    <a:pt x="1519" y="498"/>
                  </a:cubicBezTo>
                  <a:cubicBezTo>
                    <a:pt x="1518" y="499"/>
                    <a:pt x="1517" y="500"/>
                    <a:pt x="1515" y="501"/>
                  </a:cubicBezTo>
                  <a:cubicBezTo>
                    <a:pt x="1515" y="501"/>
                    <a:pt x="1515" y="500"/>
                    <a:pt x="1514" y="500"/>
                  </a:cubicBezTo>
                  <a:cubicBezTo>
                    <a:pt x="1514" y="500"/>
                    <a:pt x="1514" y="500"/>
                    <a:pt x="1514" y="500"/>
                  </a:cubicBezTo>
                  <a:close/>
                  <a:moveTo>
                    <a:pt x="1508" y="506"/>
                  </a:moveTo>
                  <a:cubicBezTo>
                    <a:pt x="1507" y="505"/>
                    <a:pt x="1507" y="505"/>
                    <a:pt x="1507" y="504"/>
                  </a:cubicBezTo>
                  <a:cubicBezTo>
                    <a:pt x="1506" y="504"/>
                    <a:pt x="1505" y="505"/>
                    <a:pt x="1505" y="505"/>
                  </a:cubicBezTo>
                  <a:cubicBezTo>
                    <a:pt x="1505" y="506"/>
                    <a:pt x="1505" y="507"/>
                    <a:pt x="1506" y="507"/>
                  </a:cubicBezTo>
                  <a:cubicBezTo>
                    <a:pt x="1507" y="507"/>
                    <a:pt x="1507" y="506"/>
                    <a:pt x="1508" y="506"/>
                  </a:cubicBezTo>
                  <a:cubicBezTo>
                    <a:pt x="1508" y="506"/>
                    <a:pt x="1508" y="506"/>
                    <a:pt x="1508" y="506"/>
                  </a:cubicBezTo>
                  <a:close/>
                  <a:moveTo>
                    <a:pt x="1520" y="495"/>
                  </a:moveTo>
                  <a:cubicBezTo>
                    <a:pt x="1519" y="495"/>
                    <a:pt x="1519" y="494"/>
                    <a:pt x="1519" y="494"/>
                  </a:cubicBezTo>
                  <a:cubicBezTo>
                    <a:pt x="1519" y="494"/>
                    <a:pt x="1518" y="494"/>
                    <a:pt x="1518" y="494"/>
                  </a:cubicBezTo>
                  <a:cubicBezTo>
                    <a:pt x="1518" y="495"/>
                    <a:pt x="1519" y="496"/>
                    <a:pt x="1519" y="496"/>
                  </a:cubicBezTo>
                  <a:cubicBezTo>
                    <a:pt x="1519" y="496"/>
                    <a:pt x="1519" y="496"/>
                    <a:pt x="1520" y="495"/>
                  </a:cubicBezTo>
                  <a:cubicBezTo>
                    <a:pt x="1520" y="495"/>
                    <a:pt x="1520" y="495"/>
                    <a:pt x="1520" y="495"/>
                  </a:cubicBezTo>
                  <a:close/>
                  <a:moveTo>
                    <a:pt x="1509" y="502"/>
                  </a:moveTo>
                  <a:cubicBezTo>
                    <a:pt x="1509" y="502"/>
                    <a:pt x="1509" y="502"/>
                    <a:pt x="1509" y="502"/>
                  </a:cubicBezTo>
                  <a:cubicBezTo>
                    <a:pt x="1509" y="502"/>
                    <a:pt x="1509" y="502"/>
                    <a:pt x="1508" y="502"/>
                  </a:cubicBezTo>
                  <a:cubicBezTo>
                    <a:pt x="1508" y="502"/>
                    <a:pt x="1508" y="502"/>
                    <a:pt x="1509" y="503"/>
                  </a:cubicBezTo>
                  <a:cubicBezTo>
                    <a:pt x="1509" y="502"/>
                    <a:pt x="1509" y="502"/>
                    <a:pt x="1509" y="502"/>
                  </a:cubicBezTo>
                  <a:cubicBezTo>
                    <a:pt x="1509" y="502"/>
                    <a:pt x="1509" y="502"/>
                    <a:pt x="1509" y="502"/>
                  </a:cubicBezTo>
                  <a:close/>
                  <a:moveTo>
                    <a:pt x="1547" y="473"/>
                  </a:moveTo>
                  <a:cubicBezTo>
                    <a:pt x="1547" y="472"/>
                    <a:pt x="1546" y="472"/>
                    <a:pt x="1546" y="472"/>
                  </a:cubicBezTo>
                  <a:cubicBezTo>
                    <a:pt x="1546" y="472"/>
                    <a:pt x="1546" y="472"/>
                    <a:pt x="1545" y="472"/>
                  </a:cubicBezTo>
                  <a:cubicBezTo>
                    <a:pt x="1546" y="473"/>
                    <a:pt x="1546" y="473"/>
                    <a:pt x="1546" y="473"/>
                  </a:cubicBezTo>
                  <a:cubicBezTo>
                    <a:pt x="1547" y="473"/>
                    <a:pt x="1547" y="473"/>
                    <a:pt x="1547" y="473"/>
                  </a:cubicBezTo>
                  <a:close/>
                  <a:moveTo>
                    <a:pt x="1523" y="491"/>
                  </a:moveTo>
                  <a:cubicBezTo>
                    <a:pt x="1523" y="490"/>
                    <a:pt x="1522" y="490"/>
                    <a:pt x="1522" y="489"/>
                  </a:cubicBezTo>
                  <a:cubicBezTo>
                    <a:pt x="1522" y="489"/>
                    <a:pt x="1522" y="490"/>
                    <a:pt x="1521" y="490"/>
                  </a:cubicBezTo>
                  <a:cubicBezTo>
                    <a:pt x="1522" y="491"/>
                    <a:pt x="1522" y="491"/>
                    <a:pt x="1522" y="491"/>
                  </a:cubicBezTo>
                  <a:cubicBezTo>
                    <a:pt x="1522" y="491"/>
                    <a:pt x="1523" y="491"/>
                    <a:pt x="1523" y="491"/>
                  </a:cubicBezTo>
                  <a:cubicBezTo>
                    <a:pt x="1523" y="491"/>
                    <a:pt x="1523" y="491"/>
                    <a:pt x="1523" y="491"/>
                  </a:cubicBezTo>
                  <a:close/>
                  <a:moveTo>
                    <a:pt x="1534" y="481"/>
                  </a:moveTo>
                  <a:cubicBezTo>
                    <a:pt x="1534" y="481"/>
                    <a:pt x="1534" y="480"/>
                    <a:pt x="1533" y="480"/>
                  </a:cubicBezTo>
                  <a:cubicBezTo>
                    <a:pt x="1533" y="480"/>
                    <a:pt x="1533" y="480"/>
                    <a:pt x="1533" y="480"/>
                  </a:cubicBezTo>
                  <a:cubicBezTo>
                    <a:pt x="1533" y="481"/>
                    <a:pt x="1533" y="481"/>
                    <a:pt x="1533" y="481"/>
                  </a:cubicBezTo>
                  <a:cubicBezTo>
                    <a:pt x="1534" y="481"/>
                    <a:pt x="1534" y="481"/>
                    <a:pt x="1534" y="481"/>
                  </a:cubicBezTo>
                  <a:cubicBezTo>
                    <a:pt x="1534" y="481"/>
                    <a:pt x="1534" y="481"/>
                    <a:pt x="1534" y="481"/>
                  </a:cubicBezTo>
                  <a:close/>
                  <a:moveTo>
                    <a:pt x="1521" y="491"/>
                  </a:moveTo>
                  <a:cubicBezTo>
                    <a:pt x="1523" y="483"/>
                    <a:pt x="1516" y="487"/>
                    <a:pt x="1513" y="489"/>
                  </a:cubicBezTo>
                  <a:cubicBezTo>
                    <a:pt x="1513" y="489"/>
                    <a:pt x="1513" y="489"/>
                    <a:pt x="1513" y="489"/>
                  </a:cubicBezTo>
                  <a:cubicBezTo>
                    <a:pt x="1513" y="489"/>
                    <a:pt x="1514" y="488"/>
                    <a:pt x="1515" y="488"/>
                  </a:cubicBezTo>
                  <a:cubicBezTo>
                    <a:pt x="1516" y="489"/>
                    <a:pt x="1517" y="491"/>
                    <a:pt x="1518" y="492"/>
                  </a:cubicBezTo>
                  <a:cubicBezTo>
                    <a:pt x="1519" y="491"/>
                    <a:pt x="1520" y="491"/>
                    <a:pt x="1521" y="491"/>
                  </a:cubicBezTo>
                  <a:cubicBezTo>
                    <a:pt x="1521" y="491"/>
                    <a:pt x="1521" y="491"/>
                    <a:pt x="1521" y="491"/>
                  </a:cubicBezTo>
                  <a:close/>
                  <a:moveTo>
                    <a:pt x="1549" y="468"/>
                  </a:moveTo>
                  <a:cubicBezTo>
                    <a:pt x="1550" y="467"/>
                    <a:pt x="1550" y="467"/>
                    <a:pt x="1550" y="466"/>
                  </a:cubicBezTo>
                  <a:cubicBezTo>
                    <a:pt x="1550" y="466"/>
                    <a:pt x="1550" y="465"/>
                    <a:pt x="1550" y="465"/>
                  </a:cubicBezTo>
                  <a:cubicBezTo>
                    <a:pt x="1548" y="466"/>
                    <a:pt x="1547" y="467"/>
                    <a:pt x="1546" y="468"/>
                  </a:cubicBezTo>
                  <a:cubicBezTo>
                    <a:pt x="1546" y="469"/>
                    <a:pt x="1546" y="470"/>
                    <a:pt x="1547" y="470"/>
                  </a:cubicBezTo>
                  <a:cubicBezTo>
                    <a:pt x="1548" y="470"/>
                    <a:pt x="1549" y="469"/>
                    <a:pt x="1549" y="468"/>
                  </a:cubicBezTo>
                  <a:cubicBezTo>
                    <a:pt x="1549" y="468"/>
                    <a:pt x="1549" y="468"/>
                    <a:pt x="1549" y="468"/>
                  </a:cubicBezTo>
                  <a:close/>
                  <a:moveTo>
                    <a:pt x="1530" y="482"/>
                  </a:moveTo>
                  <a:cubicBezTo>
                    <a:pt x="1530" y="482"/>
                    <a:pt x="1529" y="481"/>
                    <a:pt x="1529" y="481"/>
                  </a:cubicBezTo>
                  <a:cubicBezTo>
                    <a:pt x="1531" y="478"/>
                    <a:pt x="1530" y="477"/>
                    <a:pt x="1527" y="473"/>
                  </a:cubicBezTo>
                  <a:cubicBezTo>
                    <a:pt x="1524" y="476"/>
                    <a:pt x="1523" y="476"/>
                    <a:pt x="1525" y="479"/>
                  </a:cubicBezTo>
                  <a:cubicBezTo>
                    <a:pt x="1524" y="480"/>
                    <a:pt x="1524" y="480"/>
                    <a:pt x="1523" y="480"/>
                  </a:cubicBezTo>
                  <a:cubicBezTo>
                    <a:pt x="1524" y="481"/>
                    <a:pt x="1525" y="480"/>
                    <a:pt x="1527" y="480"/>
                  </a:cubicBezTo>
                  <a:cubicBezTo>
                    <a:pt x="1527" y="480"/>
                    <a:pt x="1527" y="481"/>
                    <a:pt x="1526" y="481"/>
                  </a:cubicBezTo>
                  <a:cubicBezTo>
                    <a:pt x="1527" y="482"/>
                    <a:pt x="1527" y="482"/>
                    <a:pt x="1528" y="483"/>
                  </a:cubicBezTo>
                  <a:cubicBezTo>
                    <a:pt x="1528" y="482"/>
                    <a:pt x="1528" y="482"/>
                    <a:pt x="1528" y="482"/>
                  </a:cubicBezTo>
                  <a:cubicBezTo>
                    <a:pt x="1529" y="482"/>
                    <a:pt x="1529" y="483"/>
                    <a:pt x="1529" y="483"/>
                  </a:cubicBezTo>
                  <a:cubicBezTo>
                    <a:pt x="1530" y="483"/>
                    <a:pt x="1530" y="483"/>
                    <a:pt x="1530" y="482"/>
                  </a:cubicBezTo>
                  <a:cubicBezTo>
                    <a:pt x="1530" y="482"/>
                    <a:pt x="1530" y="482"/>
                    <a:pt x="1530" y="482"/>
                  </a:cubicBezTo>
                  <a:close/>
                  <a:moveTo>
                    <a:pt x="1523" y="486"/>
                  </a:moveTo>
                  <a:cubicBezTo>
                    <a:pt x="1523" y="485"/>
                    <a:pt x="1523" y="485"/>
                    <a:pt x="1523" y="485"/>
                  </a:cubicBezTo>
                  <a:cubicBezTo>
                    <a:pt x="1522" y="486"/>
                    <a:pt x="1522" y="486"/>
                    <a:pt x="1522" y="486"/>
                  </a:cubicBezTo>
                  <a:cubicBezTo>
                    <a:pt x="1522" y="486"/>
                    <a:pt x="1522" y="487"/>
                    <a:pt x="1522" y="487"/>
                  </a:cubicBezTo>
                  <a:cubicBezTo>
                    <a:pt x="1523" y="487"/>
                    <a:pt x="1523" y="486"/>
                    <a:pt x="1523" y="486"/>
                  </a:cubicBezTo>
                  <a:cubicBezTo>
                    <a:pt x="1523" y="486"/>
                    <a:pt x="1523" y="486"/>
                    <a:pt x="1523" y="486"/>
                  </a:cubicBezTo>
                  <a:close/>
                  <a:moveTo>
                    <a:pt x="1524" y="483"/>
                  </a:moveTo>
                  <a:cubicBezTo>
                    <a:pt x="1523" y="483"/>
                    <a:pt x="1523" y="483"/>
                    <a:pt x="1523" y="483"/>
                  </a:cubicBezTo>
                  <a:cubicBezTo>
                    <a:pt x="1523" y="483"/>
                    <a:pt x="1523" y="483"/>
                    <a:pt x="1523" y="483"/>
                  </a:cubicBezTo>
                  <a:cubicBezTo>
                    <a:pt x="1523" y="483"/>
                    <a:pt x="1523" y="483"/>
                    <a:pt x="1523" y="484"/>
                  </a:cubicBezTo>
                  <a:cubicBezTo>
                    <a:pt x="1523" y="484"/>
                    <a:pt x="1523" y="484"/>
                    <a:pt x="1524" y="483"/>
                  </a:cubicBezTo>
                  <a:cubicBezTo>
                    <a:pt x="1524" y="483"/>
                    <a:pt x="1524" y="483"/>
                    <a:pt x="1524" y="483"/>
                  </a:cubicBezTo>
                  <a:close/>
                  <a:moveTo>
                    <a:pt x="1508" y="494"/>
                  </a:moveTo>
                  <a:cubicBezTo>
                    <a:pt x="1507" y="494"/>
                    <a:pt x="1507" y="494"/>
                    <a:pt x="1507" y="493"/>
                  </a:cubicBezTo>
                  <a:cubicBezTo>
                    <a:pt x="1507" y="494"/>
                    <a:pt x="1507" y="494"/>
                    <a:pt x="1506" y="494"/>
                  </a:cubicBezTo>
                  <a:cubicBezTo>
                    <a:pt x="1507" y="494"/>
                    <a:pt x="1507" y="494"/>
                    <a:pt x="1507" y="494"/>
                  </a:cubicBezTo>
                  <a:cubicBezTo>
                    <a:pt x="1507" y="494"/>
                    <a:pt x="1507" y="494"/>
                    <a:pt x="1508" y="494"/>
                  </a:cubicBezTo>
                  <a:cubicBezTo>
                    <a:pt x="1508" y="494"/>
                    <a:pt x="1508" y="494"/>
                    <a:pt x="1508" y="494"/>
                  </a:cubicBezTo>
                  <a:close/>
                  <a:moveTo>
                    <a:pt x="1531" y="474"/>
                  </a:moveTo>
                  <a:cubicBezTo>
                    <a:pt x="1531" y="473"/>
                    <a:pt x="1532" y="471"/>
                    <a:pt x="1531" y="471"/>
                  </a:cubicBezTo>
                  <a:cubicBezTo>
                    <a:pt x="1531" y="472"/>
                    <a:pt x="1530" y="472"/>
                    <a:pt x="1529" y="473"/>
                  </a:cubicBezTo>
                  <a:cubicBezTo>
                    <a:pt x="1530" y="473"/>
                    <a:pt x="1530" y="474"/>
                    <a:pt x="1530" y="475"/>
                  </a:cubicBezTo>
                  <a:cubicBezTo>
                    <a:pt x="1531" y="475"/>
                    <a:pt x="1531" y="474"/>
                    <a:pt x="1531" y="474"/>
                  </a:cubicBezTo>
                  <a:cubicBezTo>
                    <a:pt x="1531" y="474"/>
                    <a:pt x="1531" y="474"/>
                    <a:pt x="1531" y="474"/>
                  </a:cubicBezTo>
                  <a:close/>
                  <a:moveTo>
                    <a:pt x="1520" y="482"/>
                  </a:moveTo>
                  <a:cubicBezTo>
                    <a:pt x="1520" y="481"/>
                    <a:pt x="1519" y="481"/>
                    <a:pt x="1519" y="481"/>
                  </a:cubicBezTo>
                  <a:cubicBezTo>
                    <a:pt x="1519" y="481"/>
                    <a:pt x="1519" y="481"/>
                    <a:pt x="1518" y="482"/>
                  </a:cubicBezTo>
                  <a:cubicBezTo>
                    <a:pt x="1518" y="482"/>
                    <a:pt x="1519" y="482"/>
                    <a:pt x="1519" y="483"/>
                  </a:cubicBezTo>
                  <a:cubicBezTo>
                    <a:pt x="1519" y="482"/>
                    <a:pt x="1519" y="482"/>
                    <a:pt x="1520" y="482"/>
                  </a:cubicBezTo>
                  <a:cubicBezTo>
                    <a:pt x="1520" y="482"/>
                    <a:pt x="1520" y="482"/>
                    <a:pt x="1520" y="482"/>
                  </a:cubicBezTo>
                  <a:close/>
                  <a:moveTo>
                    <a:pt x="1534" y="470"/>
                  </a:moveTo>
                  <a:cubicBezTo>
                    <a:pt x="1534" y="470"/>
                    <a:pt x="1534" y="470"/>
                    <a:pt x="1534" y="469"/>
                  </a:cubicBezTo>
                  <a:cubicBezTo>
                    <a:pt x="1533" y="470"/>
                    <a:pt x="1533" y="470"/>
                    <a:pt x="1532" y="470"/>
                  </a:cubicBezTo>
                  <a:cubicBezTo>
                    <a:pt x="1533" y="470"/>
                    <a:pt x="1533" y="471"/>
                    <a:pt x="1533" y="471"/>
                  </a:cubicBezTo>
                  <a:cubicBezTo>
                    <a:pt x="1533" y="471"/>
                    <a:pt x="1534" y="470"/>
                    <a:pt x="1534" y="470"/>
                  </a:cubicBezTo>
                  <a:cubicBezTo>
                    <a:pt x="1534" y="470"/>
                    <a:pt x="1534" y="470"/>
                    <a:pt x="1534" y="470"/>
                  </a:cubicBezTo>
                  <a:close/>
                  <a:moveTo>
                    <a:pt x="1508" y="489"/>
                  </a:moveTo>
                  <a:cubicBezTo>
                    <a:pt x="1508" y="489"/>
                    <a:pt x="1508" y="489"/>
                    <a:pt x="1508" y="488"/>
                  </a:cubicBezTo>
                  <a:cubicBezTo>
                    <a:pt x="1507" y="489"/>
                    <a:pt x="1507" y="489"/>
                    <a:pt x="1507" y="489"/>
                  </a:cubicBezTo>
                  <a:cubicBezTo>
                    <a:pt x="1507" y="489"/>
                    <a:pt x="1507" y="489"/>
                    <a:pt x="1508" y="490"/>
                  </a:cubicBezTo>
                  <a:cubicBezTo>
                    <a:pt x="1508" y="489"/>
                    <a:pt x="1508" y="489"/>
                    <a:pt x="1508" y="489"/>
                  </a:cubicBezTo>
                  <a:cubicBezTo>
                    <a:pt x="1508" y="489"/>
                    <a:pt x="1508" y="489"/>
                    <a:pt x="1508" y="489"/>
                  </a:cubicBezTo>
                  <a:close/>
                  <a:moveTo>
                    <a:pt x="1541" y="463"/>
                  </a:moveTo>
                  <a:cubicBezTo>
                    <a:pt x="1541" y="462"/>
                    <a:pt x="1541" y="462"/>
                    <a:pt x="1541" y="462"/>
                  </a:cubicBezTo>
                  <a:cubicBezTo>
                    <a:pt x="1540" y="462"/>
                    <a:pt x="1540" y="462"/>
                    <a:pt x="1540" y="463"/>
                  </a:cubicBezTo>
                  <a:cubicBezTo>
                    <a:pt x="1540" y="463"/>
                    <a:pt x="1540" y="463"/>
                    <a:pt x="1540" y="463"/>
                  </a:cubicBezTo>
                  <a:cubicBezTo>
                    <a:pt x="1541" y="463"/>
                    <a:pt x="1541" y="463"/>
                    <a:pt x="1541" y="463"/>
                  </a:cubicBezTo>
                  <a:cubicBezTo>
                    <a:pt x="1541" y="463"/>
                    <a:pt x="1541" y="463"/>
                    <a:pt x="1541" y="463"/>
                  </a:cubicBezTo>
                  <a:close/>
                  <a:moveTo>
                    <a:pt x="1513" y="484"/>
                  </a:moveTo>
                  <a:cubicBezTo>
                    <a:pt x="1512" y="483"/>
                    <a:pt x="1512" y="483"/>
                    <a:pt x="1512" y="483"/>
                  </a:cubicBezTo>
                  <a:cubicBezTo>
                    <a:pt x="1511" y="483"/>
                    <a:pt x="1511" y="483"/>
                    <a:pt x="1511" y="483"/>
                  </a:cubicBezTo>
                  <a:cubicBezTo>
                    <a:pt x="1512" y="484"/>
                    <a:pt x="1512" y="484"/>
                    <a:pt x="1513" y="484"/>
                  </a:cubicBezTo>
                  <a:cubicBezTo>
                    <a:pt x="1513" y="484"/>
                    <a:pt x="1513" y="484"/>
                    <a:pt x="1513" y="484"/>
                  </a:cubicBezTo>
                  <a:close/>
                  <a:moveTo>
                    <a:pt x="1511" y="486"/>
                  </a:moveTo>
                  <a:cubicBezTo>
                    <a:pt x="1510" y="485"/>
                    <a:pt x="1510" y="485"/>
                    <a:pt x="1510" y="485"/>
                  </a:cubicBezTo>
                  <a:cubicBezTo>
                    <a:pt x="1510" y="485"/>
                    <a:pt x="1510" y="486"/>
                    <a:pt x="1509" y="486"/>
                  </a:cubicBezTo>
                  <a:cubicBezTo>
                    <a:pt x="1510" y="486"/>
                    <a:pt x="1510" y="486"/>
                    <a:pt x="1510" y="486"/>
                  </a:cubicBezTo>
                  <a:cubicBezTo>
                    <a:pt x="1510" y="486"/>
                    <a:pt x="1510" y="486"/>
                    <a:pt x="1511" y="486"/>
                  </a:cubicBezTo>
                  <a:cubicBezTo>
                    <a:pt x="1511" y="486"/>
                    <a:pt x="1511" y="486"/>
                    <a:pt x="1511" y="486"/>
                  </a:cubicBezTo>
                  <a:close/>
                  <a:moveTo>
                    <a:pt x="1528" y="472"/>
                  </a:moveTo>
                  <a:cubicBezTo>
                    <a:pt x="1528" y="472"/>
                    <a:pt x="1528" y="471"/>
                    <a:pt x="1528" y="471"/>
                  </a:cubicBezTo>
                  <a:cubicBezTo>
                    <a:pt x="1528" y="471"/>
                    <a:pt x="1529" y="471"/>
                    <a:pt x="1529" y="470"/>
                  </a:cubicBezTo>
                  <a:cubicBezTo>
                    <a:pt x="1529" y="470"/>
                    <a:pt x="1529" y="469"/>
                    <a:pt x="1528" y="468"/>
                  </a:cubicBezTo>
                  <a:cubicBezTo>
                    <a:pt x="1528" y="469"/>
                    <a:pt x="1527" y="470"/>
                    <a:pt x="1527" y="470"/>
                  </a:cubicBezTo>
                  <a:cubicBezTo>
                    <a:pt x="1527" y="470"/>
                    <a:pt x="1527" y="470"/>
                    <a:pt x="1527" y="471"/>
                  </a:cubicBezTo>
                  <a:cubicBezTo>
                    <a:pt x="1527" y="471"/>
                    <a:pt x="1527" y="471"/>
                    <a:pt x="1526" y="472"/>
                  </a:cubicBezTo>
                  <a:cubicBezTo>
                    <a:pt x="1527" y="472"/>
                    <a:pt x="1527" y="472"/>
                    <a:pt x="1527" y="473"/>
                  </a:cubicBezTo>
                  <a:cubicBezTo>
                    <a:pt x="1527" y="472"/>
                    <a:pt x="1528" y="472"/>
                    <a:pt x="1528" y="472"/>
                  </a:cubicBezTo>
                  <a:cubicBezTo>
                    <a:pt x="1528" y="472"/>
                    <a:pt x="1528" y="472"/>
                    <a:pt x="1528" y="472"/>
                  </a:cubicBezTo>
                  <a:close/>
                  <a:moveTo>
                    <a:pt x="1525" y="474"/>
                  </a:moveTo>
                  <a:cubicBezTo>
                    <a:pt x="1525" y="474"/>
                    <a:pt x="1525" y="474"/>
                    <a:pt x="1525" y="473"/>
                  </a:cubicBezTo>
                  <a:cubicBezTo>
                    <a:pt x="1525" y="474"/>
                    <a:pt x="1524" y="474"/>
                    <a:pt x="1524" y="475"/>
                  </a:cubicBezTo>
                  <a:cubicBezTo>
                    <a:pt x="1524" y="475"/>
                    <a:pt x="1524" y="475"/>
                    <a:pt x="1524" y="475"/>
                  </a:cubicBezTo>
                  <a:cubicBezTo>
                    <a:pt x="1525" y="475"/>
                    <a:pt x="1525" y="475"/>
                    <a:pt x="1525" y="474"/>
                  </a:cubicBezTo>
                  <a:cubicBezTo>
                    <a:pt x="1525" y="474"/>
                    <a:pt x="1525" y="474"/>
                    <a:pt x="1525" y="474"/>
                  </a:cubicBezTo>
                  <a:close/>
                  <a:moveTo>
                    <a:pt x="1520" y="478"/>
                  </a:moveTo>
                  <a:cubicBezTo>
                    <a:pt x="1520" y="477"/>
                    <a:pt x="1519" y="477"/>
                    <a:pt x="1519" y="477"/>
                  </a:cubicBezTo>
                  <a:cubicBezTo>
                    <a:pt x="1519" y="477"/>
                    <a:pt x="1519" y="477"/>
                    <a:pt x="1518" y="477"/>
                  </a:cubicBezTo>
                  <a:cubicBezTo>
                    <a:pt x="1519" y="478"/>
                    <a:pt x="1519" y="478"/>
                    <a:pt x="1519" y="478"/>
                  </a:cubicBezTo>
                  <a:cubicBezTo>
                    <a:pt x="1519" y="478"/>
                    <a:pt x="1519" y="478"/>
                    <a:pt x="1520" y="478"/>
                  </a:cubicBezTo>
                  <a:cubicBezTo>
                    <a:pt x="1520" y="478"/>
                    <a:pt x="1520" y="478"/>
                    <a:pt x="1520" y="478"/>
                  </a:cubicBezTo>
                  <a:close/>
                  <a:moveTo>
                    <a:pt x="1505" y="489"/>
                  </a:moveTo>
                  <a:cubicBezTo>
                    <a:pt x="1504" y="488"/>
                    <a:pt x="1504" y="488"/>
                    <a:pt x="1504" y="487"/>
                  </a:cubicBezTo>
                  <a:cubicBezTo>
                    <a:pt x="1503" y="488"/>
                    <a:pt x="1503" y="488"/>
                    <a:pt x="1502" y="488"/>
                  </a:cubicBezTo>
                  <a:cubicBezTo>
                    <a:pt x="1502" y="489"/>
                    <a:pt x="1502" y="489"/>
                    <a:pt x="1502" y="489"/>
                  </a:cubicBezTo>
                  <a:cubicBezTo>
                    <a:pt x="1503" y="489"/>
                    <a:pt x="1503" y="489"/>
                    <a:pt x="1503" y="488"/>
                  </a:cubicBezTo>
                  <a:cubicBezTo>
                    <a:pt x="1504" y="488"/>
                    <a:pt x="1504" y="488"/>
                    <a:pt x="1505" y="489"/>
                  </a:cubicBezTo>
                  <a:cubicBezTo>
                    <a:pt x="1505" y="489"/>
                    <a:pt x="1505" y="489"/>
                    <a:pt x="1505" y="489"/>
                  </a:cubicBezTo>
                  <a:close/>
                  <a:moveTo>
                    <a:pt x="1523" y="475"/>
                  </a:moveTo>
                  <a:cubicBezTo>
                    <a:pt x="1522" y="475"/>
                    <a:pt x="1522" y="475"/>
                    <a:pt x="1522" y="474"/>
                  </a:cubicBezTo>
                  <a:cubicBezTo>
                    <a:pt x="1522" y="474"/>
                    <a:pt x="1522" y="475"/>
                    <a:pt x="1522" y="475"/>
                  </a:cubicBezTo>
                  <a:cubicBezTo>
                    <a:pt x="1522" y="475"/>
                    <a:pt x="1522" y="475"/>
                    <a:pt x="1522" y="475"/>
                  </a:cubicBezTo>
                  <a:cubicBezTo>
                    <a:pt x="1522" y="475"/>
                    <a:pt x="1522" y="475"/>
                    <a:pt x="1523" y="475"/>
                  </a:cubicBezTo>
                  <a:cubicBezTo>
                    <a:pt x="1523" y="475"/>
                    <a:pt x="1523" y="475"/>
                    <a:pt x="1523" y="475"/>
                  </a:cubicBezTo>
                  <a:close/>
                  <a:moveTo>
                    <a:pt x="1508" y="485"/>
                  </a:moveTo>
                  <a:cubicBezTo>
                    <a:pt x="1508" y="482"/>
                    <a:pt x="1508" y="482"/>
                    <a:pt x="1507" y="481"/>
                  </a:cubicBezTo>
                  <a:cubicBezTo>
                    <a:pt x="1506" y="482"/>
                    <a:pt x="1505" y="483"/>
                    <a:pt x="1504" y="483"/>
                  </a:cubicBezTo>
                  <a:cubicBezTo>
                    <a:pt x="1505" y="484"/>
                    <a:pt x="1505" y="485"/>
                    <a:pt x="1506" y="486"/>
                  </a:cubicBezTo>
                  <a:cubicBezTo>
                    <a:pt x="1507" y="486"/>
                    <a:pt x="1507" y="485"/>
                    <a:pt x="1508" y="485"/>
                  </a:cubicBezTo>
                  <a:cubicBezTo>
                    <a:pt x="1508" y="485"/>
                    <a:pt x="1508" y="485"/>
                    <a:pt x="1508" y="485"/>
                  </a:cubicBezTo>
                  <a:close/>
                  <a:moveTo>
                    <a:pt x="1500" y="491"/>
                  </a:moveTo>
                  <a:cubicBezTo>
                    <a:pt x="1499" y="491"/>
                    <a:pt x="1499" y="491"/>
                    <a:pt x="1498" y="490"/>
                  </a:cubicBezTo>
                  <a:cubicBezTo>
                    <a:pt x="1501" y="487"/>
                    <a:pt x="1501" y="486"/>
                    <a:pt x="1498" y="483"/>
                  </a:cubicBezTo>
                  <a:cubicBezTo>
                    <a:pt x="1494" y="482"/>
                    <a:pt x="1493" y="488"/>
                    <a:pt x="1494" y="491"/>
                  </a:cubicBezTo>
                  <a:cubicBezTo>
                    <a:pt x="1494" y="491"/>
                    <a:pt x="1495" y="491"/>
                    <a:pt x="1495" y="491"/>
                  </a:cubicBezTo>
                  <a:cubicBezTo>
                    <a:pt x="1495" y="491"/>
                    <a:pt x="1495" y="491"/>
                    <a:pt x="1495" y="491"/>
                  </a:cubicBezTo>
                  <a:cubicBezTo>
                    <a:pt x="1496" y="491"/>
                    <a:pt x="1497" y="491"/>
                    <a:pt x="1497" y="491"/>
                  </a:cubicBezTo>
                  <a:cubicBezTo>
                    <a:pt x="1498" y="491"/>
                    <a:pt x="1498" y="491"/>
                    <a:pt x="1499" y="492"/>
                  </a:cubicBezTo>
                  <a:cubicBezTo>
                    <a:pt x="1499" y="491"/>
                    <a:pt x="1499" y="491"/>
                    <a:pt x="1500" y="491"/>
                  </a:cubicBezTo>
                  <a:cubicBezTo>
                    <a:pt x="1500" y="491"/>
                    <a:pt x="1500" y="491"/>
                    <a:pt x="1500" y="491"/>
                  </a:cubicBezTo>
                  <a:close/>
                  <a:moveTo>
                    <a:pt x="1517" y="478"/>
                  </a:moveTo>
                  <a:cubicBezTo>
                    <a:pt x="1517" y="477"/>
                    <a:pt x="1517" y="477"/>
                    <a:pt x="1518" y="476"/>
                  </a:cubicBezTo>
                  <a:cubicBezTo>
                    <a:pt x="1516" y="478"/>
                    <a:pt x="1516" y="478"/>
                    <a:pt x="1516" y="478"/>
                  </a:cubicBezTo>
                  <a:cubicBezTo>
                    <a:pt x="1517" y="478"/>
                    <a:pt x="1517" y="478"/>
                    <a:pt x="1517" y="478"/>
                  </a:cubicBezTo>
                  <a:close/>
                  <a:moveTo>
                    <a:pt x="1536" y="461"/>
                  </a:moveTo>
                  <a:cubicBezTo>
                    <a:pt x="1536" y="461"/>
                    <a:pt x="1536" y="461"/>
                    <a:pt x="1536" y="461"/>
                  </a:cubicBezTo>
                  <a:cubicBezTo>
                    <a:pt x="1536" y="461"/>
                    <a:pt x="1535" y="461"/>
                    <a:pt x="1535" y="462"/>
                  </a:cubicBezTo>
                  <a:cubicBezTo>
                    <a:pt x="1535" y="462"/>
                    <a:pt x="1535" y="462"/>
                    <a:pt x="1535" y="462"/>
                  </a:cubicBezTo>
                  <a:cubicBezTo>
                    <a:pt x="1536" y="462"/>
                    <a:pt x="1536" y="462"/>
                    <a:pt x="1536" y="461"/>
                  </a:cubicBezTo>
                  <a:cubicBezTo>
                    <a:pt x="1536" y="461"/>
                    <a:pt x="1536" y="461"/>
                    <a:pt x="1536" y="461"/>
                  </a:cubicBezTo>
                  <a:close/>
                  <a:moveTo>
                    <a:pt x="1505" y="486"/>
                  </a:moveTo>
                  <a:cubicBezTo>
                    <a:pt x="1504" y="485"/>
                    <a:pt x="1504" y="484"/>
                    <a:pt x="1504" y="484"/>
                  </a:cubicBezTo>
                  <a:cubicBezTo>
                    <a:pt x="1503" y="484"/>
                    <a:pt x="1503" y="485"/>
                    <a:pt x="1502" y="486"/>
                  </a:cubicBezTo>
                  <a:cubicBezTo>
                    <a:pt x="1502" y="486"/>
                    <a:pt x="1503" y="486"/>
                    <a:pt x="1503" y="487"/>
                  </a:cubicBezTo>
                  <a:cubicBezTo>
                    <a:pt x="1504" y="486"/>
                    <a:pt x="1504" y="486"/>
                    <a:pt x="1505" y="486"/>
                  </a:cubicBezTo>
                  <a:cubicBezTo>
                    <a:pt x="1505" y="486"/>
                    <a:pt x="1505" y="486"/>
                    <a:pt x="1505" y="486"/>
                  </a:cubicBezTo>
                  <a:close/>
                  <a:moveTo>
                    <a:pt x="1514" y="477"/>
                  </a:moveTo>
                  <a:cubicBezTo>
                    <a:pt x="1514" y="477"/>
                    <a:pt x="1514" y="476"/>
                    <a:pt x="1514" y="476"/>
                  </a:cubicBezTo>
                  <a:cubicBezTo>
                    <a:pt x="1514" y="476"/>
                    <a:pt x="1513" y="476"/>
                    <a:pt x="1513" y="477"/>
                  </a:cubicBezTo>
                  <a:cubicBezTo>
                    <a:pt x="1513" y="477"/>
                    <a:pt x="1513" y="477"/>
                    <a:pt x="1513" y="478"/>
                  </a:cubicBezTo>
                  <a:cubicBezTo>
                    <a:pt x="1514" y="478"/>
                    <a:pt x="1514" y="477"/>
                    <a:pt x="1514" y="477"/>
                  </a:cubicBezTo>
                  <a:cubicBezTo>
                    <a:pt x="1514" y="477"/>
                    <a:pt x="1514" y="477"/>
                    <a:pt x="1514" y="477"/>
                  </a:cubicBezTo>
                  <a:close/>
                  <a:moveTo>
                    <a:pt x="1540" y="457"/>
                  </a:moveTo>
                  <a:cubicBezTo>
                    <a:pt x="1539" y="457"/>
                    <a:pt x="1539" y="456"/>
                    <a:pt x="1539" y="456"/>
                  </a:cubicBezTo>
                  <a:cubicBezTo>
                    <a:pt x="1538" y="457"/>
                    <a:pt x="1538" y="457"/>
                    <a:pt x="1538" y="457"/>
                  </a:cubicBezTo>
                  <a:cubicBezTo>
                    <a:pt x="1538" y="457"/>
                    <a:pt x="1539" y="457"/>
                    <a:pt x="1539" y="458"/>
                  </a:cubicBezTo>
                  <a:cubicBezTo>
                    <a:pt x="1539" y="457"/>
                    <a:pt x="1539" y="457"/>
                    <a:pt x="1540" y="457"/>
                  </a:cubicBezTo>
                  <a:cubicBezTo>
                    <a:pt x="1540" y="457"/>
                    <a:pt x="1540" y="457"/>
                    <a:pt x="1540" y="457"/>
                  </a:cubicBezTo>
                  <a:close/>
                  <a:moveTo>
                    <a:pt x="1536" y="460"/>
                  </a:moveTo>
                  <a:cubicBezTo>
                    <a:pt x="1535" y="460"/>
                    <a:pt x="1535" y="460"/>
                    <a:pt x="1535" y="459"/>
                  </a:cubicBezTo>
                  <a:cubicBezTo>
                    <a:pt x="1536" y="458"/>
                    <a:pt x="1536" y="458"/>
                    <a:pt x="1536" y="458"/>
                  </a:cubicBezTo>
                  <a:cubicBezTo>
                    <a:pt x="1536" y="458"/>
                    <a:pt x="1535" y="458"/>
                    <a:pt x="1535" y="457"/>
                  </a:cubicBezTo>
                  <a:cubicBezTo>
                    <a:pt x="1535" y="458"/>
                    <a:pt x="1534" y="458"/>
                    <a:pt x="1534" y="458"/>
                  </a:cubicBezTo>
                  <a:cubicBezTo>
                    <a:pt x="1534" y="459"/>
                    <a:pt x="1535" y="460"/>
                    <a:pt x="1535" y="460"/>
                  </a:cubicBezTo>
                  <a:cubicBezTo>
                    <a:pt x="1536" y="460"/>
                    <a:pt x="1536" y="460"/>
                    <a:pt x="1536" y="460"/>
                  </a:cubicBezTo>
                  <a:close/>
                  <a:moveTo>
                    <a:pt x="1511" y="478"/>
                  </a:moveTo>
                  <a:cubicBezTo>
                    <a:pt x="1511" y="478"/>
                    <a:pt x="1510" y="478"/>
                    <a:pt x="1510" y="477"/>
                  </a:cubicBezTo>
                  <a:cubicBezTo>
                    <a:pt x="1510" y="478"/>
                    <a:pt x="1509" y="478"/>
                    <a:pt x="1509" y="478"/>
                  </a:cubicBezTo>
                  <a:cubicBezTo>
                    <a:pt x="1509" y="479"/>
                    <a:pt x="1509" y="479"/>
                    <a:pt x="1509" y="479"/>
                  </a:cubicBezTo>
                  <a:cubicBezTo>
                    <a:pt x="1510" y="478"/>
                    <a:pt x="1510" y="478"/>
                    <a:pt x="1511" y="478"/>
                  </a:cubicBezTo>
                  <a:cubicBezTo>
                    <a:pt x="1511" y="478"/>
                    <a:pt x="1511" y="478"/>
                    <a:pt x="1511" y="478"/>
                  </a:cubicBezTo>
                  <a:close/>
                  <a:moveTo>
                    <a:pt x="1540" y="454"/>
                  </a:moveTo>
                  <a:cubicBezTo>
                    <a:pt x="1540" y="453"/>
                    <a:pt x="1539" y="452"/>
                    <a:pt x="1539" y="452"/>
                  </a:cubicBezTo>
                  <a:cubicBezTo>
                    <a:pt x="1538" y="452"/>
                    <a:pt x="1538" y="452"/>
                    <a:pt x="1537" y="453"/>
                  </a:cubicBezTo>
                  <a:cubicBezTo>
                    <a:pt x="1538" y="454"/>
                    <a:pt x="1538" y="454"/>
                    <a:pt x="1539" y="455"/>
                  </a:cubicBezTo>
                  <a:cubicBezTo>
                    <a:pt x="1539" y="455"/>
                    <a:pt x="1540" y="454"/>
                    <a:pt x="1540" y="454"/>
                  </a:cubicBezTo>
                  <a:cubicBezTo>
                    <a:pt x="1540" y="454"/>
                    <a:pt x="1540" y="454"/>
                    <a:pt x="1540" y="454"/>
                  </a:cubicBezTo>
                  <a:close/>
                  <a:moveTo>
                    <a:pt x="1505" y="481"/>
                  </a:moveTo>
                  <a:cubicBezTo>
                    <a:pt x="1505" y="480"/>
                    <a:pt x="1504" y="480"/>
                    <a:pt x="1504" y="480"/>
                  </a:cubicBezTo>
                  <a:cubicBezTo>
                    <a:pt x="1504" y="481"/>
                    <a:pt x="1503" y="481"/>
                    <a:pt x="1502" y="482"/>
                  </a:cubicBezTo>
                  <a:cubicBezTo>
                    <a:pt x="1502" y="482"/>
                    <a:pt x="1502" y="482"/>
                    <a:pt x="1503" y="482"/>
                  </a:cubicBezTo>
                  <a:cubicBezTo>
                    <a:pt x="1503" y="482"/>
                    <a:pt x="1504" y="481"/>
                    <a:pt x="1505" y="481"/>
                  </a:cubicBezTo>
                  <a:cubicBezTo>
                    <a:pt x="1505" y="481"/>
                    <a:pt x="1505" y="481"/>
                    <a:pt x="1505" y="481"/>
                  </a:cubicBezTo>
                  <a:close/>
                  <a:moveTo>
                    <a:pt x="1528" y="462"/>
                  </a:moveTo>
                  <a:cubicBezTo>
                    <a:pt x="1528" y="461"/>
                    <a:pt x="1528" y="461"/>
                    <a:pt x="1527" y="461"/>
                  </a:cubicBezTo>
                  <a:cubicBezTo>
                    <a:pt x="1527" y="462"/>
                    <a:pt x="1527" y="462"/>
                    <a:pt x="1527" y="462"/>
                  </a:cubicBezTo>
                  <a:cubicBezTo>
                    <a:pt x="1527" y="462"/>
                    <a:pt x="1527" y="462"/>
                    <a:pt x="1527" y="462"/>
                  </a:cubicBezTo>
                  <a:cubicBezTo>
                    <a:pt x="1527" y="462"/>
                    <a:pt x="1527" y="462"/>
                    <a:pt x="1528" y="462"/>
                  </a:cubicBezTo>
                  <a:cubicBezTo>
                    <a:pt x="1528" y="462"/>
                    <a:pt x="1528" y="462"/>
                    <a:pt x="1528" y="462"/>
                  </a:cubicBezTo>
                  <a:close/>
                  <a:moveTo>
                    <a:pt x="1483" y="494"/>
                  </a:moveTo>
                  <a:cubicBezTo>
                    <a:pt x="1483" y="494"/>
                    <a:pt x="1483" y="494"/>
                    <a:pt x="1482" y="494"/>
                  </a:cubicBezTo>
                  <a:cubicBezTo>
                    <a:pt x="1482" y="494"/>
                    <a:pt x="1482" y="494"/>
                    <a:pt x="1482" y="494"/>
                  </a:cubicBezTo>
                  <a:cubicBezTo>
                    <a:pt x="1482" y="494"/>
                    <a:pt x="1482" y="494"/>
                    <a:pt x="1483" y="495"/>
                  </a:cubicBezTo>
                  <a:cubicBezTo>
                    <a:pt x="1483" y="495"/>
                    <a:pt x="1483" y="495"/>
                    <a:pt x="1483" y="494"/>
                  </a:cubicBezTo>
                  <a:cubicBezTo>
                    <a:pt x="1483" y="494"/>
                    <a:pt x="1483" y="494"/>
                    <a:pt x="1483" y="494"/>
                  </a:cubicBezTo>
                  <a:close/>
                  <a:moveTo>
                    <a:pt x="1530" y="458"/>
                  </a:moveTo>
                  <a:cubicBezTo>
                    <a:pt x="1530" y="458"/>
                    <a:pt x="1529" y="457"/>
                    <a:pt x="1529" y="457"/>
                  </a:cubicBezTo>
                  <a:cubicBezTo>
                    <a:pt x="1533" y="456"/>
                    <a:pt x="1533" y="455"/>
                    <a:pt x="1535" y="451"/>
                  </a:cubicBezTo>
                  <a:cubicBezTo>
                    <a:pt x="1534" y="449"/>
                    <a:pt x="1533" y="449"/>
                    <a:pt x="1530" y="447"/>
                  </a:cubicBezTo>
                  <a:cubicBezTo>
                    <a:pt x="1529" y="449"/>
                    <a:pt x="1528" y="449"/>
                    <a:pt x="1527" y="450"/>
                  </a:cubicBezTo>
                  <a:cubicBezTo>
                    <a:pt x="1527" y="453"/>
                    <a:pt x="1527" y="453"/>
                    <a:pt x="1528" y="456"/>
                  </a:cubicBezTo>
                  <a:cubicBezTo>
                    <a:pt x="1527" y="456"/>
                    <a:pt x="1526" y="457"/>
                    <a:pt x="1525" y="458"/>
                  </a:cubicBezTo>
                  <a:cubicBezTo>
                    <a:pt x="1525" y="458"/>
                    <a:pt x="1527" y="460"/>
                    <a:pt x="1528" y="460"/>
                  </a:cubicBezTo>
                  <a:cubicBezTo>
                    <a:pt x="1528" y="460"/>
                    <a:pt x="1529" y="459"/>
                    <a:pt x="1530" y="458"/>
                  </a:cubicBezTo>
                  <a:cubicBezTo>
                    <a:pt x="1530" y="458"/>
                    <a:pt x="1530" y="458"/>
                    <a:pt x="1530" y="458"/>
                  </a:cubicBezTo>
                  <a:close/>
                  <a:moveTo>
                    <a:pt x="1487" y="491"/>
                  </a:moveTo>
                  <a:cubicBezTo>
                    <a:pt x="1486" y="491"/>
                    <a:pt x="1486" y="491"/>
                    <a:pt x="1486" y="491"/>
                  </a:cubicBezTo>
                  <a:cubicBezTo>
                    <a:pt x="1486" y="491"/>
                    <a:pt x="1486" y="491"/>
                    <a:pt x="1486" y="492"/>
                  </a:cubicBezTo>
                  <a:cubicBezTo>
                    <a:pt x="1486" y="492"/>
                    <a:pt x="1486" y="492"/>
                    <a:pt x="1486" y="492"/>
                  </a:cubicBezTo>
                  <a:cubicBezTo>
                    <a:pt x="1486" y="492"/>
                    <a:pt x="1486" y="492"/>
                    <a:pt x="1487" y="491"/>
                  </a:cubicBezTo>
                  <a:cubicBezTo>
                    <a:pt x="1487" y="491"/>
                    <a:pt x="1487" y="491"/>
                    <a:pt x="1487" y="491"/>
                  </a:cubicBezTo>
                  <a:close/>
                  <a:moveTo>
                    <a:pt x="1498" y="481"/>
                  </a:moveTo>
                  <a:cubicBezTo>
                    <a:pt x="1498" y="480"/>
                    <a:pt x="1498" y="480"/>
                    <a:pt x="1498" y="479"/>
                  </a:cubicBezTo>
                  <a:cubicBezTo>
                    <a:pt x="1497" y="480"/>
                    <a:pt x="1497" y="481"/>
                    <a:pt x="1496" y="481"/>
                  </a:cubicBezTo>
                  <a:cubicBezTo>
                    <a:pt x="1497" y="482"/>
                    <a:pt x="1497" y="482"/>
                    <a:pt x="1497" y="482"/>
                  </a:cubicBezTo>
                  <a:cubicBezTo>
                    <a:pt x="1497" y="482"/>
                    <a:pt x="1498" y="481"/>
                    <a:pt x="1498" y="481"/>
                  </a:cubicBezTo>
                  <a:cubicBezTo>
                    <a:pt x="1498" y="481"/>
                    <a:pt x="1498" y="481"/>
                    <a:pt x="1498" y="481"/>
                  </a:cubicBezTo>
                  <a:close/>
                  <a:moveTo>
                    <a:pt x="1486" y="489"/>
                  </a:moveTo>
                  <a:cubicBezTo>
                    <a:pt x="1486" y="489"/>
                    <a:pt x="1486" y="489"/>
                    <a:pt x="1486" y="489"/>
                  </a:cubicBezTo>
                  <a:cubicBezTo>
                    <a:pt x="1486" y="489"/>
                    <a:pt x="1485" y="489"/>
                    <a:pt x="1485" y="490"/>
                  </a:cubicBezTo>
                  <a:cubicBezTo>
                    <a:pt x="1485" y="490"/>
                    <a:pt x="1485" y="490"/>
                    <a:pt x="1485" y="491"/>
                  </a:cubicBezTo>
                  <a:cubicBezTo>
                    <a:pt x="1486" y="490"/>
                    <a:pt x="1486" y="490"/>
                    <a:pt x="1486" y="489"/>
                  </a:cubicBezTo>
                  <a:cubicBezTo>
                    <a:pt x="1486" y="489"/>
                    <a:pt x="1486" y="489"/>
                    <a:pt x="1486" y="489"/>
                  </a:cubicBezTo>
                  <a:close/>
                  <a:moveTo>
                    <a:pt x="1496" y="482"/>
                  </a:moveTo>
                  <a:cubicBezTo>
                    <a:pt x="1496" y="481"/>
                    <a:pt x="1496" y="481"/>
                    <a:pt x="1496" y="480"/>
                  </a:cubicBezTo>
                  <a:cubicBezTo>
                    <a:pt x="1496" y="480"/>
                    <a:pt x="1495" y="480"/>
                    <a:pt x="1494" y="480"/>
                  </a:cubicBezTo>
                  <a:cubicBezTo>
                    <a:pt x="1495" y="478"/>
                    <a:pt x="1495" y="478"/>
                    <a:pt x="1494" y="477"/>
                  </a:cubicBezTo>
                  <a:cubicBezTo>
                    <a:pt x="1494" y="478"/>
                    <a:pt x="1494" y="478"/>
                    <a:pt x="1494" y="478"/>
                  </a:cubicBezTo>
                  <a:cubicBezTo>
                    <a:pt x="1493" y="480"/>
                    <a:pt x="1493" y="481"/>
                    <a:pt x="1492" y="482"/>
                  </a:cubicBezTo>
                  <a:cubicBezTo>
                    <a:pt x="1492" y="482"/>
                    <a:pt x="1492" y="482"/>
                    <a:pt x="1493" y="483"/>
                  </a:cubicBezTo>
                  <a:cubicBezTo>
                    <a:pt x="1493" y="482"/>
                    <a:pt x="1493" y="482"/>
                    <a:pt x="1493" y="482"/>
                  </a:cubicBezTo>
                  <a:cubicBezTo>
                    <a:pt x="1494" y="482"/>
                    <a:pt x="1494" y="482"/>
                    <a:pt x="1494" y="483"/>
                  </a:cubicBezTo>
                  <a:cubicBezTo>
                    <a:pt x="1494" y="482"/>
                    <a:pt x="1495" y="482"/>
                    <a:pt x="1496" y="482"/>
                  </a:cubicBezTo>
                  <a:cubicBezTo>
                    <a:pt x="1496" y="482"/>
                    <a:pt x="1496" y="482"/>
                    <a:pt x="1496" y="482"/>
                  </a:cubicBezTo>
                  <a:close/>
                  <a:moveTo>
                    <a:pt x="1524" y="459"/>
                  </a:moveTo>
                  <a:cubicBezTo>
                    <a:pt x="1524" y="458"/>
                    <a:pt x="1523" y="457"/>
                    <a:pt x="1523" y="457"/>
                  </a:cubicBezTo>
                  <a:cubicBezTo>
                    <a:pt x="1523" y="458"/>
                    <a:pt x="1523" y="458"/>
                    <a:pt x="1523" y="460"/>
                  </a:cubicBezTo>
                  <a:cubicBezTo>
                    <a:pt x="1524" y="459"/>
                    <a:pt x="1524" y="459"/>
                    <a:pt x="1524" y="459"/>
                  </a:cubicBezTo>
                  <a:cubicBezTo>
                    <a:pt x="1524" y="459"/>
                    <a:pt x="1524" y="459"/>
                    <a:pt x="1524" y="459"/>
                  </a:cubicBezTo>
                  <a:close/>
                  <a:moveTo>
                    <a:pt x="1499" y="477"/>
                  </a:moveTo>
                  <a:cubicBezTo>
                    <a:pt x="1499" y="477"/>
                    <a:pt x="1499" y="477"/>
                    <a:pt x="1499" y="477"/>
                  </a:cubicBezTo>
                  <a:cubicBezTo>
                    <a:pt x="1498" y="477"/>
                    <a:pt x="1498" y="477"/>
                    <a:pt x="1497" y="478"/>
                  </a:cubicBezTo>
                  <a:cubicBezTo>
                    <a:pt x="1498" y="478"/>
                    <a:pt x="1498" y="478"/>
                    <a:pt x="1498" y="478"/>
                  </a:cubicBezTo>
                  <a:cubicBezTo>
                    <a:pt x="1498" y="478"/>
                    <a:pt x="1499" y="478"/>
                    <a:pt x="1499" y="477"/>
                  </a:cubicBezTo>
                  <a:cubicBezTo>
                    <a:pt x="1499" y="477"/>
                    <a:pt x="1499" y="477"/>
                    <a:pt x="1499" y="477"/>
                  </a:cubicBezTo>
                  <a:close/>
                  <a:moveTo>
                    <a:pt x="1485" y="483"/>
                  </a:moveTo>
                  <a:cubicBezTo>
                    <a:pt x="1485" y="483"/>
                    <a:pt x="1485" y="483"/>
                    <a:pt x="1484" y="483"/>
                  </a:cubicBezTo>
                  <a:cubicBezTo>
                    <a:pt x="1484" y="483"/>
                    <a:pt x="1484" y="483"/>
                    <a:pt x="1484" y="483"/>
                  </a:cubicBezTo>
                  <a:cubicBezTo>
                    <a:pt x="1484" y="484"/>
                    <a:pt x="1484" y="484"/>
                    <a:pt x="1484" y="484"/>
                  </a:cubicBezTo>
                  <a:cubicBezTo>
                    <a:pt x="1484" y="484"/>
                    <a:pt x="1485" y="484"/>
                    <a:pt x="1485" y="483"/>
                  </a:cubicBezTo>
                  <a:cubicBezTo>
                    <a:pt x="1485" y="483"/>
                    <a:pt x="1485" y="483"/>
                    <a:pt x="1485" y="483"/>
                  </a:cubicBezTo>
                  <a:close/>
                  <a:moveTo>
                    <a:pt x="1516" y="459"/>
                  </a:moveTo>
                  <a:cubicBezTo>
                    <a:pt x="1515" y="457"/>
                    <a:pt x="1515" y="456"/>
                    <a:pt x="1515" y="454"/>
                  </a:cubicBezTo>
                  <a:cubicBezTo>
                    <a:pt x="1513" y="457"/>
                    <a:pt x="1511" y="460"/>
                    <a:pt x="1509" y="463"/>
                  </a:cubicBezTo>
                  <a:cubicBezTo>
                    <a:pt x="1509" y="463"/>
                    <a:pt x="1508" y="463"/>
                    <a:pt x="1508" y="462"/>
                  </a:cubicBezTo>
                  <a:cubicBezTo>
                    <a:pt x="1508" y="463"/>
                    <a:pt x="1508" y="464"/>
                    <a:pt x="1509" y="465"/>
                  </a:cubicBezTo>
                  <a:cubicBezTo>
                    <a:pt x="1512" y="462"/>
                    <a:pt x="1512" y="462"/>
                    <a:pt x="1513" y="459"/>
                  </a:cubicBezTo>
                  <a:cubicBezTo>
                    <a:pt x="1514" y="459"/>
                    <a:pt x="1515" y="459"/>
                    <a:pt x="1516" y="459"/>
                  </a:cubicBezTo>
                  <a:cubicBezTo>
                    <a:pt x="1516" y="459"/>
                    <a:pt x="1516" y="459"/>
                    <a:pt x="1516" y="459"/>
                  </a:cubicBezTo>
                  <a:close/>
                  <a:moveTo>
                    <a:pt x="1502" y="469"/>
                  </a:moveTo>
                  <a:cubicBezTo>
                    <a:pt x="1502" y="469"/>
                    <a:pt x="1502" y="468"/>
                    <a:pt x="1502" y="468"/>
                  </a:cubicBezTo>
                  <a:cubicBezTo>
                    <a:pt x="1501" y="469"/>
                    <a:pt x="1501" y="469"/>
                    <a:pt x="1501" y="470"/>
                  </a:cubicBezTo>
                  <a:cubicBezTo>
                    <a:pt x="1501" y="470"/>
                    <a:pt x="1502" y="470"/>
                    <a:pt x="1502" y="469"/>
                  </a:cubicBezTo>
                  <a:cubicBezTo>
                    <a:pt x="1502" y="469"/>
                    <a:pt x="1502" y="469"/>
                    <a:pt x="1502" y="469"/>
                  </a:cubicBezTo>
                  <a:close/>
                  <a:moveTo>
                    <a:pt x="1480" y="486"/>
                  </a:moveTo>
                  <a:cubicBezTo>
                    <a:pt x="1480" y="486"/>
                    <a:pt x="1480" y="485"/>
                    <a:pt x="1479" y="484"/>
                  </a:cubicBezTo>
                  <a:cubicBezTo>
                    <a:pt x="1479" y="484"/>
                    <a:pt x="1478" y="485"/>
                    <a:pt x="1478" y="486"/>
                  </a:cubicBezTo>
                  <a:cubicBezTo>
                    <a:pt x="1478" y="486"/>
                    <a:pt x="1478" y="487"/>
                    <a:pt x="1478" y="487"/>
                  </a:cubicBezTo>
                  <a:cubicBezTo>
                    <a:pt x="1479" y="487"/>
                    <a:pt x="1480" y="486"/>
                    <a:pt x="1480" y="486"/>
                  </a:cubicBezTo>
                  <a:cubicBezTo>
                    <a:pt x="1480" y="486"/>
                    <a:pt x="1480" y="486"/>
                    <a:pt x="1480" y="486"/>
                  </a:cubicBezTo>
                  <a:close/>
                  <a:moveTo>
                    <a:pt x="1475" y="488"/>
                  </a:moveTo>
                  <a:cubicBezTo>
                    <a:pt x="1475" y="487"/>
                    <a:pt x="1475" y="487"/>
                    <a:pt x="1474" y="486"/>
                  </a:cubicBezTo>
                  <a:cubicBezTo>
                    <a:pt x="1473" y="487"/>
                    <a:pt x="1473" y="487"/>
                    <a:pt x="1473" y="487"/>
                  </a:cubicBezTo>
                  <a:cubicBezTo>
                    <a:pt x="1473" y="488"/>
                    <a:pt x="1473" y="488"/>
                    <a:pt x="1473" y="488"/>
                  </a:cubicBezTo>
                  <a:cubicBezTo>
                    <a:pt x="1474" y="488"/>
                    <a:pt x="1475" y="488"/>
                    <a:pt x="1475" y="488"/>
                  </a:cubicBezTo>
                  <a:cubicBezTo>
                    <a:pt x="1475" y="488"/>
                    <a:pt x="1475" y="488"/>
                    <a:pt x="1475" y="488"/>
                  </a:cubicBezTo>
                  <a:close/>
                  <a:moveTo>
                    <a:pt x="1526" y="448"/>
                  </a:moveTo>
                  <a:cubicBezTo>
                    <a:pt x="1525" y="447"/>
                    <a:pt x="1525" y="447"/>
                    <a:pt x="1525" y="447"/>
                  </a:cubicBezTo>
                  <a:cubicBezTo>
                    <a:pt x="1525" y="447"/>
                    <a:pt x="1525" y="447"/>
                    <a:pt x="1524" y="448"/>
                  </a:cubicBezTo>
                  <a:cubicBezTo>
                    <a:pt x="1525" y="448"/>
                    <a:pt x="1525" y="449"/>
                    <a:pt x="1525" y="449"/>
                  </a:cubicBezTo>
                  <a:cubicBezTo>
                    <a:pt x="1525" y="449"/>
                    <a:pt x="1525" y="449"/>
                    <a:pt x="1526" y="448"/>
                  </a:cubicBezTo>
                  <a:cubicBezTo>
                    <a:pt x="1526" y="448"/>
                    <a:pt x="1526" y="448"/>
                    <a:pt x="1526" y="448"/>
                  </a:cubicBezTo>
                  <a:close/>
                  <a:moveTo>
                    <a:pt x="1487" y="476"/>
                  </a:moveTo>
                  <a:cubicBezTo>
                    <a:pt x="1487" y="476"/>
                    <a:pt x="1487" y="476"/>
                    <a:pt x="1487" y="476"/>
                  </a:cubicBezTo>
                  <a:cubicBezTo>
                    <a:pt x="1487" y="476"/>
                    <a:pt x="1487" y="476"/>
                    <a:pt x="1486" y="476"/>
                  </a:cubicBezTo>
                  <a:cubicBezTo>
                    <a:pt x="1487" y="476"/>
                    <a:pt x="1487" y="477"/>
                    <a:pt x="1487" y="477"/>
                  </a:cubicBezTo>
                  <a:cubicBezTo>
                    <a:pt x="1487" y="477"/>
                    <a:pt x="1487" y="477"/>
                    <a:pt x="1487" y="476"/>
                  </a:cubicBezTo>
                  <a:cubicBezTo>
                    <a:pt x="1487" y="476"/>
                    <a:pt x="1487" y="476"/>
                    <a:pt x="1487" y="476"/>
                  </a:cubicBezTo>
                  <a:close/>
                  <a:moveTo>
                    <a:pt x="1524" y="447"/>
                  </a:moveTo>
                  <a:cubicBezTo>
                    <a:pt x="1523" y="446"/>
                    <a:pt x="1523" y="446"/>
                    <a:pt x="1522" y="447"/>
                  </a:cubicBezTo>
                  <a:cubicBezTo>
                    <a:pt x="1522" y="447"/>
                    <a:pt x="1522" y="447"/>
                    <a:pt x="1522" y="447"/>
                  </a:cubicBezTo>
                  <a:cubicBezTo>
                    <a:pt x="1523" y="447"/>
                    <a:pt x="1524" y="447"/>
                    <a:pt x="1524" y="447"/>
                  </a:cubicBezTo>
                  <a:cubicBezTo>
                    <a:pt x="1524" y="447"/>
                    <a:pt x="1524" y="447"/>
                    <a:pt x="1524" y="447"/>
                  </a:cubicBezTo>
                  <a:close/>
                  <a:moveTo>
                    <a:pt x="1525" y="445"/>
                  </a:moveTo>
                  <a:cubicBezTo>
                    <a:pt x="1525" y="445"/>
                    <a:pt x="1525" y="444"/>
                    <a:pt x="1525" y="444"/>
                  </a:cubicBezTo>
                  <a:cubicBezTo>
                    <a:pt x="1524" y="444"/>
                    <a:pt x="1524" y="444"/>
                    <a:pt x="1524" y="444"/>
                  </a:cubicBezTo>
                  <a:cubicBezTo>
                    <a:pt x="1524" y="444"/>
                    <a:pt x="1524" y="444"/>
                    <a:pt x="1524" y="445"/>
                  </a:cubicBezTo>
                  <a:cubicBezTo>
                    <a:pt x="1524" y="445"/>
                    <a:pt x="1524" y="445"/>
                    <a:pt x="1524" y="445"/>
                  </a:cubicBezTo>
                  <a:cubicBezTo>
                    <a:pt x="1524" y="446"/>
                    <a:pt x="1524" y="446"/>
                    <a:pt x="1524" y="446"/>
                  </a:cubicBezTo>
                  <a:cubicBezTo>
                    <a:pt x="1525" y="446"/>
                    <a:pt x="1525" y="445"/>
                    <a:pt x="1525" y="445"/>
                  </a:cubicBezTo>
                  <a:cubicBezTo>
                    <a:pt x="1525" y="445"/>
                    <a:pt x="1525" y="445"/>
                    <a:pt x="1525" y="445"/>
                  </a:cubicBezTo>
                  <a:close/>
                  <a:moveTo>
                    <a:pt x="1470" y="486"/>
                  </a:moveTo>
                  <a:cubicBezTo>
                    <a:pt x="1470" y="485"/>
                    <a:pt x="1470" y="485"/>
                    <a:pt x="1469" y="484"/>
                  </a:cubicBezTo>
                  <a:cubicBezTo>
                    <a:pt x="1469" y="484"/>
                    <a:pt x="1469" y="484"/>
                    <a:pt x="1469" y="485"/>
                  </a:cubicBezTo>
                  <a:cubicBezTo>
                    <a:pt x="1469" y="485"/>
                    <a:pt x="1469" y="486"/>
                    <a:pt x="1470" y="486"/>
                  </a:cubicBezTo>
                  <a:cubicBezTo>
                    <a:pt x="1470" y="486"/>
                    <a:pt x="1470" y="486"/>
                    <a:pt x="1470" y="486"/>
                  </a:cubicBezTo>
                  <a:cubicBezTo>
                    <a:pt x="1470" y="486"/>
                    <a:pt x="1470" y="486"/>
                    <a:pt x="1470" y="486"/>
                  </a:cubicBezTo>
                  <a:close/>
                  <a:moveTo>
                    <a:pt x="1527" y="442"/>
                  </a:moveTo>
                  <a:cubicBezTo>
                    <a:pt x="1526" y="441"/>
                    <a:pt x="1526" y="441"/>
                    <a:pt x="1526" y="441"/>
                  </a:cubicBezTo>
                  <a:cubicBezTo>
                    <a:pt x="1525" y="441"/>
                    <a:pt x="1525" y="441"/>
                    <a:pt x="1525" y="441"/>
                  </a:cubicBezTo>
                  <a:cubicBezTo>
                    <a:pt x="1525" y="442"/>
                    <a:pt x="1525" y="442"/>
                    <a:pt x="1525" y="442"/>
                  </a:cubicBezTo>
                  <a:cubicBezTo>
                    <a:pt x="1526" y="442"/>
                    <a:pt x="1526" y="442"/>
                    <a:pt x="1527" y="442"/>
                  </a:cubicBezTo>
                  <a:cubicBezTo>
                    <a:pt x="1527" y="442"/>
                    <a:pt x="1527" y="442"/>
                    <a:pt x="1527" y="442"/>
                  </a:cubicBezTo>
                  <a:close/>
                  <a:moveTo>
                    <a:pt x="1522" y="446"/>
                  </a:moveTo>
                  <a:cubicBezTo>
                    <a:pt x="1521" y="445"/>
                    <a:pt x="1521" y="445"/>
                    <a:pt x="1521" y="444"/>
                  </a:cubicBezTo>
                  <a:cubicBezTo>
                    <a:pt x="1520" y="444"/>
                    <a:pt x="1520" y="445"/>
                    <a:pt x="1519" y="445"/>
                  </a:cubicBezTo>
                  <a:cubicBezTo>
                    <a:pt x="1520" y="445"/>
                    <a:pt x="1520" y="446"/>
                    <a:pt x="1520" y="446"/>
                  </a:cubicBezTo>
                  <a:cubicBezTo>
                    <a:pt x="1521" y="446"/>
                    <a:pt x="1521" y="446"/>
                    <a:pt x="1522" y="446"/>
                  </a:cubicBezTo>
                  <a:cubicBezTo>
                    <a:pt x="1522" y="446"/>
                    <a:pt x="1522" y="446"/>
                    <a:pt x="1522" y="446"/>
                  </a:cubicBezTo>
                  <a:close/>
                  <a:moveTo>
                    <a:pt x="1468" y="486"/>
                  </a:moveTo>
                  <a:cubicBezTo>
                    <a:pt x="1467" y="484"/>
                    <a:pt x="1467" y="484"/>
                    <a:pt x="1466" y="483"/>
                  </a:cubicBezTo>
                  <a:cubicBezTo>
                    <a:pt x="1466" y="484"/>
                    <a:pt x="1465" y="484"/>
                    <a:pt x="1464" y="486"/>
                  </a:cubicBezTo>
                  <a:cubicBezTo>
                    <a:pt x="1465" y="486"/>
                    <a:pt x="1466" y="486"/>
                    <a:pt x="1467" y="487"/>
                  </a:cubicBezTo>
                  <a:cubicBezTo>
                    <a:pt x="1467" y="487"/>
                    <a:pt x="1467" y="487"/>
                    <a:pt x="1468" y="486"/>
                  </a:cubicBezTo>
                  <a:cubicBezTo>
                    <a:pt x="1468" y="486"/>
                    <a:pt x="1468" y="486"/>
                    <a:pt x="1468" y="486"/>
                  </a:cubicBezTo>
                  <a:close/>
                  <a:moveTo>
                    <a:pt x="1464" y="489"/>
                  </a:moveTo>
                  <a:cubicBezTo>
                    <a:pt x="1463" y="488"/>
                    <a:pt x="1463" y="488"/>
                    <a:pt x="1463" y="487"/>
                  </a:cubicBezTo>
                  <a:cubicBezTo>
                    <a:pt x="1462" y="488"/>
                    <a:pt x="1462" y="488"/>
                    <a:pt x="1462" y="488"/>
                  </a:cubicBezTo>
                  <a:cubicBezTo>
                    <a:pt x="1462" y="488"/>
                    <a:pt x="1462" y="489"/>
                    <a:pt x="1463" y="489"/>
                  </a:cubicBezTo>
                  <a:cubicBezTo>
                    <a:pt x="1463" y="489"/>
                    <a:pt x="1463" y="489"/>
                    <a:pt x="1464" y="489"/>
                  </a:cubicBezTo>
                  <a:cubicBezTo>
                    <a:pt x="1464" y="489"/>
                    <a:pt x="1464" y="489"/>
                    <a:pt x="1464" y="489"/>
                  </a:cubicBezTo>
                  <a:close/>
                  <a:moveTo>
                    <a:pt x="1488" y="470"/>
                  </a:moveTo>
                  <a:cubicBezTo>
                    <a:pt x="1488" y="470"/>
                    <a:pt x="1488" y="470"/>
                    <a:pt x="1488" y="470"/>
                  </a:cubicBezTo>
                  <a:cubicBezTo>
                    <a:pt x="1487" y="470"/>
                    <a:pt x="1487" y="470"/>
                    <a:pt x="1486" y="471"/>
                  </a:cubicBezTo>
                  <a:cubicBezTo>
                    <a:pt x="1486" y="471"/>
                    <a:pt x="1487" y="471"/>
                    <a:pt x="1487" y="471"/>
                  </a:cubicBezTo>
                  <a:cubicBezTo>
                    <a:pt x="1487" y="471"/>
                    <a:pt x="1487" y="471"/>
                    <a:pt x="1488" y="470"/>
                  </a:cubicBezTo>
                  <a:cubicBezTo>
                    <a:pt x="1488" y="470"/>
                    <a:pt x="1488" y="470"/>
                    <a:pt x="1488" y="470"/>
                  </a:cubicBezTo>
                  <a:close/>
                  <a:moveTo>
                    <a:pt x="1436" y="510"/>
                  </a:moveTo>
                  <a:cubicBezTo>
                    <a:pt x="1435" y="508"/>
                    <a:pt x="1435" y="508"/>
                    <a:pt x="1436" y="507"/>
                  </a:cubicBezTo>
                  <a:cubicBezTo>
                    <a:pt x="1431" y="501"/>
                    <a:pt x="1432" y="499"/>
                    <a:pt x="1426" y="503"/>
                  </a:cubicBezTo>
                  <a:cubicBezTo>
                    <a:pt x="1427" y="505"/>
                    <a:pt x="1428" y="506"/>
                    <a:pt x="1429" y="507"/>
                  </a:cubicBezTo>
                  <a:cubicBezTo>
                    <a:pt x="1430" y="507"/>
                    <a:pt x="1431" y="506"/>
                    <a:pt x="1433" y="505"/>
                  </a:cubicBezTo>
                  <a:cubicBezTo>
                    <a:pt x="1434" y="507"/>
                    <a:pt x="1434" y="507"/>
                    <a:pt x="1434" y="509"/>
                  </a:cubicBezTo>
                  <a:cubicBezTo>
                    <a:pt x="1434" y="509"/>
                    <a:pt x="1434" y="510"/>
                    <a:pt x="1435" y="510"/>
                  </a:cubicBezTo>
                  <a:cubicBezTo>
                    <a:pt x="1435" y="510"/>
                    <a:pt x="1435" y="510"/>
                    <a:pt x="1436" y="510"/>
                  </a:cubicBezTo>
                  <a:cubicBezTo>
                    <a:pt x="1436" y="510"/>
                    <a:pt x="1436" y="510"/>
                    <a:pt x="1436" y="510"/>
                  </a:cubicBezTo>
                  <a:close/>
                  <a:moveTo>
                    <a:pt x="1467" y="482"/>
                  </a:moveTo>
                  <a:cubicBezTo>
                    <a:pt x="1467" y="482"/>
                    <a:pt x="1467" y="481"/>
                    <a:pt x="1466" y="481"/>
                  </a:cubicBezTo>
                  <a:cubicBezTo>
                    <a:pt x="1466" y="481"/>
                    <a:pt x="1466" y="481"/>
                    <a:pt x="1466" y="481"/>
                  </a:cubicBezTo>
                  <a:cubicBezTo>
                    <a:pt x="1466" y="482"/>
                    <a:pt x="1466" y="482"/>
                    <a:pt x="1466" y="483"/>
                  </a:cubicBezTo>
                  <a:cubicBezTo>
                    <a:pt x="1467" y="482"/>
                    <a:pt x="1467" y="482"/>
                    <a:pt x="1467" y="482"/>
                  </a:cubicBezTo>
                  <a:cubicBezTo>
                    <a:pt x="1467" y="482"/>
                    <a:pt x="1467" y="482"/>
                    <a:pt x="1467" y="482"/>
                  </a:cubicBezTo>
                  <a:close/>
                  <a:moveTo>
                    <a:pt x="1469" y="480"/>
                  </a:moveTo>
                  <a:cubicBezTo>
                    <a:pt x="1469" y="480"/>
                    <a:pt x="1468" y="480"/>
                    <a:pt x="1468" y="479"/>
                  </a:cubicBezTo>
                  <a:cubicBezTo>
                    <a:pt x="1468" y="480"/>
                    <a:pt x="1468" y="480"/>
                    <a:pt x="1468" y="480"/>
                  </a:cubicBezTo>
                  <a:cubicBezTo>
                    <a:pt x="1468" y="480"/>
                    <a:pt x="1468" y="480"/>
                    <a:pt x="1468" y="480"/>
                  </a:cubicBezTo>
                  <a:cubicBezTo>
                    <a:pt x="1469" y="480"/>
                    <a:pt x="1469" y="480"/>
                    <a:pt x="1469" y="480"/>
                  </a:cubicBezTo>
                  <a:cubicBezTo>
                    <a:pt x="1470" y="482"/>
                    <a:pt x="1472" y="484"/>
                    <a:pt x="1473" y="486"/>
                  </a:cubicBezTo>
                  <a:cubicBezTo>
                    <a:pt x="1473" y="485"/>
                    <a:pt x="1474" y="484"/>
                    <a:pt x="1475" y="484"/>
                  </a:cubicBezTo>
                  <a:cubicBezTo>
                    <a:pt x="1474" y="482"/>
                    <a:pt x="1474" y="481"/>
                    <a:pt x="1473" y="479"/>
                  </a:cubicBezTo>
                  <a:cubicBezTo>
                    <a:pt x="1475" y="480"/>
                    <a:pt x="1477" y="481"/>
                    <a:pt x="1478" y="483"/>
                  </a:cubicBezTo>
                  <a:cubicBezTo>
                    <a:pt x="1479" y="482"/>
                    <a:pt x="1480" y="481"/>
                    <a:pt x="1481" y="481"/>
                  </a:cubicBezTo>
                  <a:cubicBezTo>
                    <a:pt x="1481" y="481"/>
                    <a:pt x="1481" y="482"/>
                    <a:pt x="1482" y="482"/>
                  </a:cubicBezTo>
                  <a:cubicBezTo>
                    <a:pt x="1482" y="482"/>
                    <a:pt x="1483" y="481"/>
                    <a:pt x="1484" y="481"/>
                  </a:cubicBezTo>
                  <a:cubicBezTo>
                    <a:pt x="1483" y="480"/>
                    <a:pt x="1483" y="480"/>
                    <a:pt x="1482" y="479"/>
                  </a:cubicBezTo>
                  <a:cubicBezTo>
                    <a:pt x="1483" y="478"/>
                    <a:pt x="1484" y="478"/>
                    <a:pt x="1485" y="477"/>
                  </a:cubicBezTo>
                  <a:cubicBezTo>
                    <a:pt x="1484" y="476"/>
                    <a:pt x="1484" y="476"/>
                    <a:pt x="1484" y="476"/>
                  </a:cubicBezTo>
                  <a:cubicBezTo>
                    <a:pt x="1484" y="474"/>
                    <a:pt x="1486" y="473"/>
                    <a:pt x="1486" y="472"/>
                  </a:cubicBezTo>
                  <a:cubicBezTo>
                    <a:pt x="1485" y="472"/>
                    <a:pt x="1483" y="473"/>
                    <a:pt x="1482" y="475"/>
                  </a:cubicBezTo>
                  <a:cubicBezTo>
                    <a:pt x="1481" y="473"/>
                    <a:pt x="1481" y="473"/>
                    <a:pt x="1481" y="471"/>
                  </a:cubicBezTo>
                  <a:cubicBezTo>
                    <a:pt x="1481" y="471"/>
                    <a:pt x="1481" y="471"/>
                    <a:pt x="1479" y="473"/>
                  </a:cubicBezTo>
                  <a:cubicBezTo>
                    <a:pt x="1477" y="471"/>
                    <a:pt x="1476" y="469"/>
                    <a:pt x="1473" y="471"/>
                  </a:cubicBezTo>
                  <a:cubicBezTo>
                    <a:pt x="1473" y="470"/>
                    <a:pt x="1473" y="470"/>
                    <a:pt x="1472" y="470"/>
                  </a:cubicBezTo>
                  <a:cubicBezTo>
                    <a:pt x="1472" y="472"/>
                    <a:pt x="1470" y="473"/>
                    <a:pt x="1468" y="475"/>
                  </a:cubicBezTo>
                  <a:cubicBezTo>
                    <a:pt x="1470" y="477"/>
                    <a:pt x="1470" y="478"/>
                    <a:pt x="1469" y="480"/>
                  </a:cubicBezTo>
                  <a:cubicBezTo>
                    <a:pt x="1469" y="480"/>
                    <a:pt x="1469" y="480"/>
                    <a:pt x="1469" y="480"/>
                  </a:cubicBezTo>
                  <a:close/>
                  <a:moveTo>
                    <a:pt x="1463" y="485"/>
                  </a:moveTo>
                  <a:cubicBezTo>
                    <a:pt x="1462" y="484"/>
                    <a:pt x="1462" y="484"/>
                    <a:pt x="1462" y="484"/>
                  </a:cubicBezTo>
                  <a:cubicBezTo>
                    <a:pt x="1462" y="484"/>
                    <a:pt x="1462" y="484"/>
                    <a:pt x="1461" y="484"/>
                  </a:cubicBezTo>
                  <a:cubicBezTo>
                    <a:pt x="1461" y="485"/>
                    <a:pt x="1462" y="485"/>
                    <a:pt x="1462" y="486"/>
                  </a:cubicBezTo>
                  <a:cubicBezTo>
                    <a:pt x="1462" y="485"/>
                    <a:pt x="1462" y="485"/>
                    <a:pt x="1463" y="485"/>
                  </a:cubicBezTo>
                  <a:cubicBezTo>
                    <a:pt x="1463" y="485"/>
                    <a:pt x="1463" y="485"/>
                    <a:pt x="1463" y="485"/>
                  </a:cubicBezTo>
                  <a:close/>
                  <a:moveTo>
                    <a:pt x="1430" y="510"/>
                  </a:moveTo>
                  <a:cubicBezTo>
                    <a:pt x="1430" y="510"/>
                    <a:pt x="1430" y="510"/>
                    <a:pt x="1430" y="510"/>
                  </a:cubicBezTo>
                  <a:cubicBezTo>
                    <a:pt x="1429" y="510"/>
                    <a:pt x="1429" y="510"/>
                    <a:pt x="1429" y="510"/>
                  </a:cubicBezTo>
                  <a:cubicBezTo>
                    <a:pt x="1429" y="510"/>
                    <a:pt x="1429" y="510"/>
                    <a:pt x="1429" y="511"/>
                  </a:cubicBezTo>
                  <a:cubicBezTo>
                    <a:pt x="1429" y="510"/>
                    <a:pt x="1430" y="510"/>
                    <a:pt x="1430" y="510"/>
                  </a:cubicBezTo>
                  <a:cubicBezTo>
                    <a:pt x="1430" y="510"/>
                    <a:pt x="1430" y="510"/>
                    <a:pt x="1430" y="510"/>
                  </a:cubicBezTo>
                  <a:close/>
                  <a:moveTo>
                    <a:pt x="1504" y="451"/>
                  </a:moveTo>
                  <a:cubicBezTo>
                    <a:pt x="1503" y="450"/>
                    <a:pt x="1503" y="450"/>
                    <a:pt x="1503" y="450"/>
                  </a:cubicBezTo>
                  <a:cubicBezTo>
                    <a:pt x="1503" y="451"/>
                    <a:pt x="1503" y="451"/>
                    <a:pt x="1503" y="451"/>
                  </a:cubicBezTo>
                  <a:cubicBezTo>
                    <a:pt x="1503" y="451"/>
                    <a:pt x="1503" y="451"/>
                    <a:pt x="1503" y="452"/>
                  </a:cubicBezTo>
                  <a:cubicBezTo>
                    <a:pt x="1503" y="451"/>
                    <a:pt x="1504" y="451"/>
                    <a:pt x="1504" y="451"/>
                  </a:cubicBezTo>
                  <a:cubicBezTo>
                    <a:pt x="1504" y="451"/>
                    <a:pt x="1504" y="451"/>
                    <a:pt x="1504" y="451"/>
                  </a:cubicBezTo>
                  <a:close/>
                  <a:moveTo>
                    <a:pt x="1493" y="459"/>
                  </a:moveTo>
                  <a:cubicBezTo>
                    <a:pt x="1493" y="458"/>
                    <a:pt x="1493" y="458"/>
                    <a:pt x="1493" y="458"/>
                  </a:cubicBezTo>
                  <a:cubicBezTo>
                    <a:pt x="1493" y="459"/>
                    <a:pt x="1493" y="459"/>
                    <a:pt x="1492" y="459"/>
                  </a:cubicBezTo>
                  <a:cubicBezTo>
                    <a:pt x="1492" y="460"/>
                    <a:pt x="1493" y="460"/>
                    <a:pt x="1493" y="460"/>
                  </a:cubicBezTo>
                  <a:cubicBezTo>
                    <a:pt x="1493" y="459"/>
                    <a:pt x="1493" y="459"/>
                    <a:pt x="1493" y="459"/>
                  </a:cubicBezTo>
                  <a:close/>
                  <a:moveTo>
                    <a:pt x="1485" y="466"/>
                  </a:moveTo>
                  <a:cubicBezTo>
                    <a:pt x="1485" y="464"/>
                    <a:pt x="1484" y="463"/>
                    <a:pt x="1484" y="462"/>
                  </a:cubicBezTo>
                  <a:cubicBezTo>
                    <a:pt x="1484" y="464"/>
                    <a:pt x="1484" y="465"/>
                    <a:pt x="1485" y="466"/>
                  </a:cubicBezTo>
                  <a:cubicBezTo>
                    <a:pt x="1485" y="466"/>
                    <a:pt x="1485" y="466"/>
                    <a:pt x="1485" y="466"/>
                  </a:cubicBezTo>
                  <a:close/>
                  <a:moveTo>
                    <a:pt x="1495" y="457"/>
                  </a:moveTo>
                  <a:cubicBezTo>
                    <a:pt x="1495" y="457"/>
                    <a:pt x="1495" y="456"/>
                    <a:pt x="1494" y="456"/>
                  </a:cubicBezTo>
                  <a:cubicBezTo>
                    <a:pt x="1494" y="456"/>
                    <a:pt x="1494" y="457"/>
                    <a:pt x="1493" y="457"/>
                  </a:cubicBezTo>
                  <a:cubicBezTo>
                    <a:pt x="1494" y="458"/>
                    <a:pt x="1494" y="458"/>
                    <a:pt x="1494" y="458"/>
                  </a:cubicBezTo>
                  <a:cubicBezTo>
                    <a:pt x="1494" y="457"/>
                    <a:pt x="1495" y="457"/>
                    <a:pt x="1495" y="457"/>
                  </a:cubicBezTo>
                  <a:cubicBezTo>
                    <a:pt x="1495" y="457"/>
                    <a:pt x="1495" y="457"/>
                    <a:pt x="1495" y="457"/>
                  </a:cubicBezTo>
                  <a:close/>
                  <a:moveTo>
                    <a:pt x="1442" y="497"/>
                  </a:moveTo>
                  <a:cubicBezTo>
                    <a:pt x="1442" y="497"/>
                    <a:pt x="1442" y="496"/>
                    <a:pt x="1442" y="496"/>
                  </a:cubicBezTo>
                  <a:cubicBezTo>
                    <a:pt x="1441" y="496"/>
                    <a:pt x="1441" y="496"/>
                    <a:pt x="1441" y="497"/>
                  </a:cubicBezTo>
                  <a:cubicBezTo>
                    <a:pt x="1442" y="497"/>
                    <a:pt x="1442" y="497"/>
                    <a:pt x="1442" y="497"/>
                  </a:cubicBezTo>
                  <a:cubicBezTo>
                    <a:pt x="1442" y="497"/>
                    <a:pt x="1442" y="497"/>
                    <a:pt x="1442" y="497"/>
                  </a:cubicBezTo>
                  <a:close/>
                  <a:moveTo>
                    <a:pt x="1488" y="461"/>
                  </a:moveTo>
                  <a:cubicBezTo>
                    <a:pt x="1488" y="460"/>
                    <a:pt x="1488" y="460"/>
                    <a:pt x="1488" y="460"/>
                  </a:cubicBezTo>
                  <a:cubicBezTo>
                    <a:pt x="1487" y="460"/>
                    <a:pt x="1486" y="461"/>
                    <a:pt x="1486" y="461"/>
                  </a:cubicBezTo>
                  <a:cubicBezTo>
                    <a:pt x="1486" y="462"/>
                    <a:pt x="1486" y="462"/>
                    <a:pt x="1486" y="462"/>
                  </a:cubicBezTo>
                  <a:cubicBezTo>
                    <a:pt x="1487" y="462"/>
                    <a:pt x="1487" y="461"/>
                    <a:pt x="1488" y="461"/>
                  </a:cubicBezTo>
                  <a:cubicBezTo>
                    <a:pt x="1488" y="461"/>
                    <a:pt x="1488" y="461"/>
                    <a:pt x="1488" y="461"/>
                  </a:cubicBezTo>
                  <a:close/>
                  <a:moveTo>
                    <a:pt x="1445" y="492"/>
                  </a:moveTo>
                  <a:cubicBezTo>
                    <a:pt x="1445" y="492"/>
                    <a:pt x="1444" y="492"/>
                    <a:pt x="1444" y="491"/>
                  </a:cubicBezTo>
                  <a:cubicBezTo>
                    <a:pt x="1444" y="491"/>
                    <a:pt x="1444" y="491"/>
                    <a:pt x="1444" y="492"/>
                  </a:cubicBezTo>
                  <a:cubicBezTo>
                    <a:pt x="1444" y="492"/>
                    <a:pt x="1444" y="492"/>
                    <a:pt x="1444" y="492"/>
                  </a:cubicBezTo>
                  <a:cubicBezTo>
                    <a:pt x="1445" y="492"/>
                    <a:pt x="1445" y="492"/>
                    <a:pt x="1445" y="492"/>
                  </a:cubicBezTo>
                  <a:cubicBezTo>
                    <a:pt x="1445" y="492"/>
                    <a:pt x="1445" y="492"/>
                    <a:pt x="1445" y="492"/>
                  </a:cubicBezTo>
                  <a:close/>
                  <a:moveTo>
                    <a:pt x="1482" y="463"/>
                  </a:moveTo>
                  <a:cubicBezTo>
                    <a:pt x="1482" y="462"/>
                    <a:pt x="1482" y="462"/>
                    <a:pt x="1482" y="462"/>
                  </a:cubicBezTo>
                  <a:cubicBezTo>
                    <a:pt x="1481" y="462"/>
                    <a:pt x="1481" y="463"/>
                    <a:pt x="1481" y="463"/>
                  </a:cubicBezTo>
                  <a:cubicBezTo>
                    <a:pt x="1481" y="463"/>
                    <a:pt x="1481" y="463"/>
                    <a:pt x="1481" y="464"/>
                  </a:cubicBezTo>
                  <a:cubicBezTo>
                    <a:pt x="1482" y="463"/>
                    <a:pt x="1482" y="463"/>
                    <a:pt x="1482" y="463"/>
                  </a:cubicBezTo>
                  <a:cubicBezTo>
                    <a:pt x="1482" y="463"/>
                    <a:pt x="1482" y="463"/>
                    <a:pt x="1482" y="463"/>
                  </a:cubicBezTo>
                  <a:close/>
                  <a:moveTo>
                    <a:pt x="1447" y="489"/>
                  </a:moveTo>
                  <a:cubicBezTo>
                    <a:pt x="1446" y="489"/>
                    <a:pt x="1446" y="488"/>
                    <a:pt x="1445" y="488"/>
                  </a:cubicBezTo>
                  <a:cubicBezTo>
                    <a:pt x="1445" y="488"/>
                    <a:pt x="1444" y="489"/>
                    <a:pt x="1443" y="489"/>
                  </a:cubicBezTo>
                  <a:cubicBezTo>
                    <a:pt x="1444" y="490"/>
                    <a:pt x="1444" y="491"/>
                    <a:pt x="1445" y="491"/>
                  </a:cubicBezTo>
                  <a:cubicBezTo>
                    <a:pt x="1446" y="491"/>
                    <a:pt x="1446" y="490"/>
                    <a:pt x="1447" y="489"/>
                  </a:cubicBezTo>
                  <a:cubicBezTo>
                    <a:pt x="1447" y="489"/>
                    <a:pt x="1447" y="489"/>
                    <a:pt x="1447" y="489"/>
                  </a:cubicBezTo>
                  <a:close/>
                  <a:moveTo>
                    <a:pt x="1434" y="500"/>
                  </a:moveTo>
                  <a:cubicBezTo>
                    <a:pt x="1433" y="499"/>
                    <a:pt x="1433" y="498"/>
                    <a:pt x="1431" y="497"/>
                  </a:cubicBezTo>
                  <a:cubicBezTo>
                    <a:pt x="1431" y="498"/>
                    <a:pt x="1431" y="498"/>
                    <a:pt x="1430" y="498"/>
                  </a:cubicBezTo>
                  <a:cubicBezTo>
                    <a:pt x="1431" y="499"/>
                    <a:pt x="1431" y="500"/>
                    <a:pt x="1433" y="501"/>
                  </a:cubicBezTo>
                  <a:cubicBezTo>
                    <a:pt x="1433" y="501"/>
                    <a:pt x="1433" y="501"/>
                    <a:pt x="1434" y="500"/>
                  </a:cubicBezTo>
                  <a:cubicBezTo>
                    <a:pt x="1434" y="500"/>
                    <a:pt x="1434" y="500"/>
                    <a:pt x="1434" y="500"/>
                  </a:cubicBezTo>
                  <a:close/>
                  <a:moveTo>
                    <a:pt x="1425" y="507"/>
                  </a:moveTo>
                  <a:cubicBezTo>
                    <a:pt x="1425" y="506"/>
                    <a:pt x="1425" y="506"/>
                    <a:pt x="1425" y="506"/>
                  </a:cubicBezTo>
                  <a:cubicBezTo>
                    <a:pt x="1424" y="507"/>
                    <a:pt x="1424" y="507"/>
                    <a:pt x="1424" y="507"/>
                  </a:cubicBezTo>
                  <a:cubicBezTo>
                    <a:pt x="1424" y="507"/>
                    <a:pt x="1424" y="507"/>
                    <a:pt x="1424" y="507"/>
                  </a:cubicBezTo>
                  <a:cubicBezTo>
                    <a:pt x="1425" y="507"/>
                    <a:pt x="1425" y="507"/>
                    <a:pt x="1425" y="507"/>
                  </a:cubicBezTo>
                  <a:cubicBezTo>
                    <a:pt x="1425" y="507"/>
                    <a:pt x="1425" y="507"/>
                    <a:pt x="1425" y="507"/>
                  </a:cubicBezTo>
                  <a:close/>
                  <a:moveTo>
                    <a:pt x="1462" y="465"/>
                  </a:moveTo>
                  <a:cubicBezTo>
                    <a:pt x="1463" y="466"/>
                    <a:pt x="1463" y="467"/>
                    <a:pt x="1463" y="469"/>
                  </a:cubicBezTo>
                  <a:cubicBezTo>
                    <a:pt x="1463" y="468"/>
                    <a:pt x="1464" y="468"/>
                    <a:pt x="1464" y="468"/>
                  </a:cubicBezTo>
                  <a:cubicBezTo>
                    <a:pt x="1465" y="469"/>
                    <a:pt x="1466" y="470"/>
                    <a:pt x="1467" y="471"/>
                  </a:cubicBezTo>
                  <a:cubicBezTo>
                    <a:pt x="1467" y="471"/>
                    <a:pt x="1468" y="470"/>
                    <a:pt x="1469" y="470"/>
                  </a:cubicBezTo>
                  <a:cubicBezTo>
                    <a:pt x="1469" y="470"/>
                    <a:pt x="1469" y="471"/>
                    <a:pt x="1470" y="471"/>
                  </a:cubicBezTo>
                  <a:cubicBezTo>
                    <a:pt x="1470" y="470"/>
                    <a:pt x="1470" y="470"/>
                    <a:pt x="1468" y="468"/>
                  </a:cubicBezTo>
                  <a:cubicBezTo>
                    <a:pt x="1471" y="467"/>
                    <a:pt x="1471" y="466"/>
                    <a:pt x="1472" y="464"/>
                  </a:cubicBezTo>
                  <a:cubicBezTo>
                    <a:pt x="1471" y="463"/>
                    <a:pt x="1471" y="463"/>
                    <a:pt x="1470" y="462"/>
                  </a:cubicBezTo>
                  <a:cubicBezTo>
                    <a:pt x="1471" y="462"/>
                    <a:pt x="1471" y="462"/>
                    <a:pt x="1471" y="462"/>
                  </a:cubicBezTo>
                  <a:cubicBezTo>
                    <a:pt x="1470" y="460"/>
                    <a:pt x="1470" y="460"/>
                    <a:pt x="1471" y="458"/>
                  </a:cubicBezTo>
                  <a:cubicBezTo>
                    <a:pt x="1468" y="460"/>
                    <a:pt x="1466" y="461"/>
                    <a:pt x="1463" y="459"/>
                  </a:cubicBezTo>
                  <a:cubicBezTo>
                    <a:pt x="1461" y="461"/>
                    <a:pt x="1461" y="463"/>
                    <a:pt x="1462" y="466"/>
                  </a:cubicBezTo>
                  <a:cubicBezTo>
                    <a:pt x="1462" y="465"/>
                    <a:pt x="1462" y="465"/>
                    <a:pt x="1462" y="465"/>
                  </a:cubicBezTo>
                  <a:cubicBezTo>
                    <a:pt x="1462" y="465"/>
                    <a:pt x="1462" y="465"/>
                    <a:pt x="1462" y="465"/>
                  </a:cubicBezTo>
                  <a:close/>
                  <a:moveTo>
                    <a:pt x="1424" y="505"/>
                  </a:moveTo>
                  <a:cubicBezTo>
                    <a:pt x="1424" y="504"/>
                    <a:pt x="1424" y="504"/>
                    <a:pt x="1424" y="504"/>
                  </a:cubicBezTo>
                  <a:cubicBezTo>
                    <a:pt x="1423" y="505"/>
                    <a:pt x="1423" y="505"/>
                    <a:pt x="1423" y="505"/>
                  </a:cubicBezTo>
                  <a:cubicBezTo>
                    <a:pt x="1424" y="505"/>
                    <a:pt x="1424" y="505"/>
                    <a:pt x="1424" y="505"/>
                  </a:cubicBezTo>
                  <a:cubicBezTo>
                    <a:pt x="1424" y="505"/>
                    <a:pt x="1424" y="505"/>
                    <a:pt x="1424" y="505"/>
                  </a:cubicBezTo>
                  <a:close/>
                  <a:moveTo>
                    <a:pt x="1446" y="487"/>
                  </a:moveTo>
                  <a:cubicBezTo>
                    <a:pt x="1446" y="487"/>
                    <a:pt x="1446" y="487"/>
                    <a:pt x="1446" y="487"/>
                  </a:cubicBezTo>
                  <a:cubicBezTo>
                    <a:pt x="1446" y="487"/>
                    <a:pt x="1446" y="487"/>
                    <a:pt x="1445" y="487"/>
                  </a:cubicBezTo>
                  <a:cubicBezTo>
                    <a:pt x="1446" y="487"/>
                    <a:pt x="1446" y="487"/>
                    <a:pt x="1446" y="488"/>
                  </a:cubicBezTo>
                  <a:cubicBezTo>
                    <a:pt x="1446" y="487"/>
                    <a:pt x="1446" y="487"/>
                    <a:pt x="1446" y="487"/>
                  </a:cubicBezTo>
                  <a:cubicBezTo>
                    <a:pt x="1447" y="488"/>
                    <a:pt x="1447" y="488"/>
                    <a:pt x="1448" y="488"/>
                  </a:cubicBezTo>
                  <a:cubicBezTo>
                    <a:pt x="1449" y="488"/>
                    <a:pt x="1449" y="488"/>
                    <a:pt x="1450" y="488"/>
                  </a:cubicBezTo>
                  <a:cubicBezTo>
                    <a:pt x="1449" y="487"/>
                    <a:pt x="1449" y="487"/>
                    <a:pt x="1449" y="486"/>
                  </a:cubicBezTo>
                  <a:cubicBezTo>
                    <a:pt x="1448" y="487"/>
                    <a:pt x="1447" y="487"/>
                    <a:pt x="1446" y="487"/>
                  </a:cubicBezTo>
                  <a:cubicBezTo>
                    <a:pt x="1446" y="487"/>
                    <a:pt x="1446" y="487"/>
                    <a:pt x="1446" y="487"/>
                  </a:cubicBezTo>
                  <a:close/>
                  <a:moveTo>
                    <a:pt x="1440" y="492"/>
                  </a:moveTo>
                  <a:cubicBezTo>
                    <a:pt x="1439" y="492"/>
                    <a:pt x="1439" y="492"/>
                    <a:pt x="1439" y="492"/>
                  </a:cubicBezTo>
                  <a:cubicBezTo>
                    <a:pt x="1439" y="492"/>
                    <a:pt x="1439" y="492"/>
                    <a:pt x="1439" y="492"/>
                  </a:cubicBezTo>
                  <a:cubicBezTo>
                    <a:pt x="1439" y="492"/>
                    <a:pt x="1439" y="492"/>
                    <a:pt x="1439" y="493"/>
                  </a:cubicBezTo>
                  <a:cubicBezTo>
                    <a:pt x="1440" y="493"/>
                    <a:pt x="1440" y="493"/>
                    <a:pt x="1440" y="492"/>
                  </a:cubicBezTo>
                  <a:cubicBezTo>
                    <a:pt x="1440" y="492"/>
                    <a:pt x="1440" y="492"/>
                    <a:pt x="1440" y="492"/>
                  </a:cubicBezTo>
                  <a:close/>
                  <a:moveTo>
                    <a:pt x="1510" y="439"/>
                  </a:moveTo>
                  <a:cubicBezTo>
                    <a:pt x="1509" y="438"/>
                    <a:pt x="1509" y="438"/>
                    <a:pt x="1509" y="437"/>
                  </a:cubicBezTo>
                  <a:cubicBezTo>
                    <a:pt x="1509" y="438"/>
                    <a:pt x="1509" y="438"/>
                    <a:pt x="1509" y="438"/>
                  </a:cubicBezTo>
                  <a:cubicBezTo>
                    <a:pt x="1509" y="438"/>
                    <a:pt x="1509" y="439"/>
                    <a:pt x="1509" y="439"/>
                  </a:cubicBezTo>
                  <a:cubicBezTo>
                    <a:pt x="1509" y="439"/>
                    <a:pt x="1509" y="439"/>
                    <a:pt x="1510" y="439"/>
                  </a:cubicBezTo>
                  <a:cubicBezTo>
                    <a:pt x="1510" y="439"/>
                    <a:pt x="1510" y="439"/>
                    <a:pt x="1510" y="439"/>
                  </a:cubicBezTo>
                  <a:close/>
                  <a:moveTo>
                    <a:pt x="1460" y="477"/>
                  </a:moveTo>
                  <a:cubicBezTo>
                    <a:pt x="1460" y="476"/>
                    <a:pt x="1460" y="475"/>
                    <a:pt x="1459" y="475"/>
                  </a:cubicBezTo>
                  <a:cubicBezTo>
                    <a:pt x="1458" y="475"/>
                    <a:pt x="1458" y="476"/>
                    <a:pt x="1457" y="476"/>
                  </a:cubicBezTo>
                  <a:cubicBezTo>
                    <a:pt x="1458" y="477"/>
                    <a:pt x="1458" y="477"/>
                    <a:pt x="1459" y="478"/>
                  </a:cubicBezTo>
                  <a:cubicBezTo>
                    <a:pt x="1459" y="477"/>
                    <a:pt x="1460" y="477"/>
                    <a:pt x="1460" y="477"/>
                  </a:cubicBezTo>
                  <a:cubicBezTo>
                    <a:pt x="1460" y="477"/>
                    <a:pt x="1460" y="477"/>
                    <a:pt x="1460" y="477"/>
                  </a:cubicBezTo>
                  <a:close/>
                  <a:moveTo>
                    <a:pt x="1508" y="439"/>
                  </a:moveTo>
                  <a:cubicBezTo>
                    <a:pt x="1508" y="438"/>
                    <a:pt x="1507" y="438"/>
                    <a:pt x="1507" y="437"/>
                  </a:cubicBezTo>
                  <a:cubicBezTo>
                    <a:pt x="1507" y="438"/>
                    <a:pt x="1507" y="438"/>
                    <a:pt x="1507" y="439"/>
                  </a:cubicBezTo>
                  <a:cubicBezTo>
                    <a:pt x="1507" y="439"/>
                    <a:pt x="1507" y="439"/>
                    <a:pt x="1507" y="439"/>
                  </a:cubicBezTo>
                  <a:cubicBezTo>
                    <a:pt x="1508" y="439"/>
                    <a:pt x="1508" y="439"/>
                    <a:pt x="1508" y="439"/>
                  </a:cubicBezTo>
                  <a:close/>
                  <a:moveTo>
                    <a:pt x="1465" y="471"/>
                  </a:moveTo>
                  <a:cubicBezTo>
                    <a:pt x="1465" y="471"/>
                    <a:pt x="1465" y="471"/>
                    <a:pt x="1464" y="471"/>
                  </a:cubicBezTo>
                  <a:cubicBezTo>
                    <a:pt x="1464" y="471"/>
                    <a:pt x="1463" y="471"/>
                    <a:pt x="1463" y="471"/>
                  </a:cubicBezTo>
                  <a:cubicBezTo>
                    <a:pt x="1463" y="472"/>
                    <a:pt x="1463" y="472"/>
                    <a:pt x="1464" y="472"/>
                  </a:cubicBezTo>
                  <a:cubicBezTo>
                    <a:pt x="1464" y="472"/>
                    <a:pt x="1464" y="471"/>
                    <a:pt x="1465" y="471"/>
                  </a:cubicBezTo>
                  <a:cubicBezTo>
                    <a:pt x="1465" y="471"/>
                    <a:pt x="1465" y="471"/>
                    <a:pt x="1465" y="471"/>
                  </a:cubicBezTo>
                  <a:close/>
                  <a:moveTo>
                    <a:pt x="1453" y="480"/>
                  </a:moveTo>
                  <a:cubicBezTo>
                    <a:pt x="1453" y="479"/>
                    <a:pt x="1452" y="478"/>
                    <a:pt x="1452" y="478"/>
                  </a:cubicBezTo>
                  <a:cubicBezTo>
                    <a:pt x="1452" y="478"/>
                    <a:pt x="1452" y="478"/>
                    <a:pt x="1451" y="478"/>
                  </a:cubicBezTo>
                  <a:cubicBezTo>
                    <a:pt x="1452" y="479"/>
                    <a:pt x="1452" y="480"/>
                    <a:pt x="1452" y="480"/>
                  </a:cubicBezTo>
                  <a:cubicBezTo>
                    <a:pt x="1453" y="480"/>
                    <a:pt x="1453" y="480"/>
                    <a:pt x="1453" y="480"/>
                  </a:cubicBezTo>
                  <a:cubicBezTo>
                    <a:pt x="1453" y="480"/>
                    <a:pt x="1453" y="480"/>
                    <a:pt x="1453" y="480"/>
                  </a:cubicBezTo>
                  <a:close/>
                  <a:moveTo>
                    <a:pt x="1420" y="504"/>
                  </a:moveTo>
                  <a:cubicBezTo>
                    <a:pt x="1420" y="504"/>
                    <a:pt x="1420" y="504"/>
                    <a:pt x="1419" y="503"/>
                  </a:cubicBezTo>
                  <a:cubicBezTo>
                    <a:pt x="1419" y="504"/>
                    <a:pt x="1419" y="504"/>
                    <a:pt x="1419" y="504"/>
                  </a:cubicBezTo>
                  <a:cubicBezTo>
                    <a:pt x="1419" y="504"/>
                    <a:pt x="1419" y="504"/>
                    <a:pt x="1420" y="504"/>
                  </a:cubicBezTo>
                  <a:cubicBezTo>
                    <a:pt x="1420" y="504"/>
                    <a:pt x="1420" y="504"/>
                    <a:pt x="1420" y="504"/>
                  </a:cubicBezTo>
                  <a:cubicBezTo>
                    <a:pt x="1420" y="504"/>
                    <a:pt x="1420" y="504"/>
                    <a:pt x="1420" y="504"/>
                  </a:cubicBezTo>
                  <a:close/>
                  <a:moveTo>
                    <a:pt x="1485" y="454"/>
                  </a:moveTo>
                  <a:cubicBezTo>
                    <a:pt x="1486" y="452"/>
                    <a:pt x="1486" y="452"/>
                    <a:pt x="1485" y="450"/>
                  </a:cubicBezTo>
                  <a:cubicBezTo>
                    <a:pt x="1484" y="451"/>
                    <a:pt x="1484" y="453"/>
                    <a:pt x="1483" y="454"/>
                  </a:cubicBezTo>
                  <a:cubicBezTo>
                    <a:pt x="1483" y="454"/>
                    <a:pt x="1483" y="454"/>
                    <a:pt x="1484" y="455"/>
                  </a:cubicBezTo>
                  <a:cubicBezTo>
                    <a:pt x="1484" y="454"/>
                    <a:pt x="1484" y="454"/>
                    <a:pt x="1485" y="454"/>
                  </a:cubicBezTo>
                  <a:cubicBezTo>
                    <a:pt x="1485" y="454"/>
                    <a:pt x="1485" y="454"/>
                    <a:pt x="1485" y="454"/>
                  </a:cubicBezTo>
                  <a:close/>
                  <a:moveTo>
                    <a:pt x="1463" y="471"/>
                  </a:moveTo>
                  <a:cubicBezTo>
                    <a:pt x="1462" y="470"/>
                    <a:pt x="1462" y="470"/>
                    <a:pt x="1462" y="470"/>
                  </a:cubicBezTo>
                  <a:cubicBezTo>
                    <a:pt x="1462" y="470"/>
                    <a:pt x="1462" y="470"/>
                    <a:pt x="1462" y="470"/>
                  </a:cubicBezTo>
                  <a:cubicBezTo>
                    <a:pt x="1462" y="470"/>
                    <a:pt x="1462" y="471"/>
                    <a:pt x="1462" y="471"/>
                  </a:cubicBezTo>
                  <a:cubicBezTo>
                    <a:pt x="1462" y="471"/>
                    <a:pt x="1462" y="471"/>
                    <a:pt x="1463" y="471"/>
                  </a:cubicBezTo>
                  <a:cubicBezTo>
                    <a:pt x="1463" y="471"/>
                    <a:pt x="1463" y="471"/>
                    <a:pt x="1463" y="471"/>
                  </a:cubicBezTo>
                  <a:close/>
                  <a:moveTo>
                    <a:pt x="1439" y="488"/>
                  </a:moveTo>
                  <a:cubicBezTo>
                    <a:pt x="1439" y="488"/>
                    <a:pt x="1439" y="487"/>
                    <a:pt x="1438" y="487"/>
                  </a:cubicBezTo>
                  <a:cubicBezTo>
                    <a:pt x="1438" y="487"/>
                    <a:pt x="1437" y="488"/>
                    <a:pt x="1437" y="488"/>
                  </a:cubicBezTo>
                  <a:cubicBezTo>
                    <a:pt x="1437" y="488"/>
                    <a:pt x="1437" y="488"/>
                    <a:pt x="1437" y="489"/>
                  </a:cubicBezTo>
                  <a:cubicBezTo>
                    <a:pt x="1438" y="488"/>
                    <a:pt x="1439" y="488"/>
                    <a:pt x="1439" y="488"/>
                  </a:cubicBezTo>
                  <a:cubicBezTo>
                    <a:pt x="1439" y="488"/>
                    <a:pt x="1439" y="488"/>
                    <a:pt x="1439" y="488"/>
                  </a:cubicBezTo>
                  <a:close/>
                  <a:moveTo>
                    <a:pt x="1436" y="490"/>
                  </a:moveTo>
                  <a:cubicBezTo>
                    <a:pt x="1435" y="489"/>
                    <a:pt x="1435" y="489"/>
                    <a:pt x="1435" y="489"/>
                  </a:cubicBezTo>
                  <a:cubicBezTo>
                    <a:pt x="1435" y="489"/>
                    <a:pt x="1435" y="489"/>
                    <a:pt x="1435" y="490"/>
                  </a:cubicBezTo>
                  <a:cubicBezTo>
                    <a:pt x="1435" y="490"/>
                    <a:pt x="1435" y="491"/>
                    <a:pt x="1435" y="491"/>
                  </a:cubicBezTo>
                  <a:cubicBezTo>
                    <a:pt x="1435" y="491"/>
                    <a:pt x="1436" y="491"/>
                    <a:pt x="1436" y="490"/>
                  </a:cubicBezTo>
                  <a:cubicBezTo>
                    <a:pt x="1436" y="490"/>
                    <a:pt x="1436" y="490"/>
                    <a:pt x="1436" y="490"/>
                  </a:cubicBezTo>
                  <a:close/>
                  <a:moveTo>
                    <a:pt x="1494" y="445"/>
                  </a:moveTo>
                  <a:cubicBezTo>
                    <a:pt x="1494" y="445"/>
                    <a:pt x="1494" y="445"/>
                    <a:pt x="1494" y="444"/>
                  </a:cubicBezTo>
                  <a:cubicBezTo>
                    <a:pt x="1494" y="445"/>
                    <a:pt x="1494" y="445"/>
                    <a:pt x="1493" y="445"/>
                  </a:cubicBezTo>
                  <a:cubicBezTo>
                    <a:pt x="1493" y="445"/>
                    <a:pt x="1493" y="445"/>
                    <a:pt x="1494" y="445"/>
                  </a:cubicBezTo>
                  <a:cubicBezTo>
                    <a:pt x="1494" y="445"/>
                    <a:pt x="1494" y="445"/>
                    <a:pt x="1494" y="445"/>
                  </a:cubicBezTo>
                  <a:cubicBezTo>
                    <a:pt x="1494" y="445"/>
                    <a:pt x="1494" y="445"/>
                    <a:pt x="1494" y="445"/>
                  </a:cubicBezTo>
                  <a:close/>
                  <a:moveTo>
                    <a:pt x="1492" y="446"/>
                  </a:moveTo>
                  <a:cubicBezTo>
                    <a:pt x="1492" y="446"/>
                    <a:pt x="1492" y="446"/>
                    <a:pt x="1491" y="446"/>
                  </a:cubicBezTo>
                  <a:cubicBezTo>
                    <a:pt x="1491" y="446"/>
                    <a:pt x="1491" y="446"/>
                    <a:pt x="1491" y="446"/>
                  </a:cubicBezTo>
                  <a:cubicBezTo>
                    <a:pt x="1491" y="447"/>
                    <a:pt x="1491" y="447"/>
                    <a:pt x="1491" y="447"/>
                  </a:cubicBezTo>
                  <a:cubicBezTo>
                    <a:pt x="1491" y="447"/>
                    <a:pt x="1491" y="446"/>
                    <a:pt x="1492" y="446"/>
                  </a:cubicBezTo>
                  <a:cubicBezTo>
                    <a:pt x="1492" y="446"/>
                    <a:pt x="1492" y="446"/>
                    <a:pt x="1492" y="446"/>
                  </a:cubicBezTo>
                  <a:close/>
                  <a:moveTo>
                    <a:pt x="1435" y="488"/>
                  </a:moveTo>
                  <a:cubicBezTo>
                    <a:pt x="1434" y="488"/>
                    <a:pt x="1434" y="488"/>
                    <a:pt x="1434" y="488"/>
                  </a:cubicBezTo>
                  <a:cubicBezTo>
                    <a:pt x="1434" y="488"/>
                    <a:pt x="1434" y="488"/>
                    <a:pt x="1434" y="488"/>
                  </a:cubicBezTo>
                  <a:cubicBezTo>
                    <a:pt x="1434" y="488"/>
                    <a:pt x="1434" y="488"/>
                    <a:pt x="1434" y="489"/>
                  </a:cubicBezTo>
                  <a:cubicBezTo>
                    <a:pt x="1434" y="488"/>
                    <a:pt x="1435" y="488"/>
                    <a:pt x="1435" y="488"/>
                  </a:cubicBezTo>
                  <a:cubicBezTo>
                    <a:pt x="1435" y="488"/>
                    <a:pt x="1435" y="488"/>
                    <a:pt x="1435" y="488"/>
                  </a:cubicBezTo>
                  <a:close/>
                  <a:moveTo>
                    <a:pt x="1497" y="440"/>
                  </a:moveTo>
                  <a:cubicBezTo>
                    <a:pt x="1497" y="440"/>
                    <a:pt x="1497" y="440"/>
                    <a:pt x="1497" y="440"/>
                  </a:cubicBezTo>
                  <a:cubicBezTo>
                    <a:pt x="1497" y="440"/>
                    <a:pt x="1497" y="440"/>
                    <a:pt x="1496" y="440"/>
                  </a:cubicBezTo>
                  <a:cubicBezTo>
                    <a:pt x="1497" y="440"/>
                    <a:pt x="1497" y="440"/>
                    <a:pt x="1497" y="440"/>
                  </a:cubicBezTo>
                  <a:cubicBezTo>
                    <a:pt x="1497" y="440"/>
                    <a:pt x="1497" y="440"/>
                    <a:pt x="1497" y="440"/>
                  </a:cubicBezTo>
                  <a:cubicBezTo>
                    <a:pt x="1497" y="440"/>
                    <a:pt x="1497" y="440"/>
                    <a:pt x="1497" y="440"/>
                  </a:cubicBezTo>
                  <a:close/>
                  <a:moveTo>
                    <a:pt x="1492" y="444"/>
                  </a:moveTo>
                  <a:cubicBezTo>
                    <a:pt x="1491" y="444"/>
                    <a:pt x="1491" y="444"/>
                    <a:pt x="1491" y="444"/>
                  </a:cubicBezTo>
                  <a:cubicBezTo>
                    <a:pt x="1491" y="444"/>
                    <a:pt x="1491" y="444"/>
                    <a:pt x="1490" y="444"/>
                  </a:cubicBezTo>
                  <a:cubicBezTo>
                    <a:pt x="1490" y="445"/>
                    <a:pt x="1491" y="445"/>
                    <a:pt x="1491" y="445"/>
                  </a:cubicBezTo>
                  <a:cubicBezTo>
                    <a:pt x="1491" y="445"/>
                    <a:pt x="1491" y="445"/>
                    <a:pt x="1492" y="444"/>
                  </a:cubicBezTo>
                  <a:cubicBezTo>
                    <a:pt x="1492" y="444"/>
                    <a:pt x="1492" y="444"/>
                    <a:pt x="1492" y="444"/>
                  </a:cubicBezTo>
                  <a:close/>
                  <a:moveTo>
                    <a:pt x="1496" y="440"/>
                  </a:moveTo>
                  <a:cubicBezTo>
                    <a:pt x="1496" y="435"/>
                    <a:pt x="1496" y="435"/>
                    <a:pt x="1496" y="434"/>
                  </a:cubicBezTo>
                  <a:cubicBezTo>
                    <a:pt x="1494" y="435"/>
                    <a:pt x="1495" y="437"/>
                    <a:pt x="1494" y="438"/>
                  </a:cubicBezTo>
                  <a:cubicBezTo>
                    <a:pt x="1494" y="439"/>
                    <a:pt x="1494" y="440"/>
                    <a:pt x="1495" y="440"/>
                  </a:cubicBezTo>
                  <a:cubicBezTo>
                    <a:pt x="1496" y="440"/>
                    <a:pt x="1496" y="440"/>
                    <a:pt x="1496" y="440"/>
                  </a:cubicBezTo>
                  <a:cubicBezTo>
                    <a:pt x="1496" y="440"/>
                    <a:pt x="1496" y="440"/>
                    <a:pt x="1496" y="440"/>
                  </a:cubicBezTo>
                  <a:close/>
                  <a:moveTo>
                    <a:pt x="1456" y="470"/>
                  </a:moveTo>
                  <a:cubicBezTo>
                    <a:pt x="1456" y="470"/>
                    <a:pt x="1456" y="469"/>
                    <a:pt x="1455" y="469"/>
                  </a:cubicBezTo>
                  <a:cubicBezTo>
                    <a:pt x="1455" y="470"/>
                    <a:pt x="1455" y="470"/>
                    <a:pt x="1455" y="470"/>
                  </a:cubicBezTo>
                  <a:cubicBezTo>
                    <a:pt x="1455" y="470"/>
                    <a:pt x="1455" y="470"/>
                    <a:pt x="1455" y="471"/>
                  </a:cubicBezTo>
                  <a:cubicBezTo>
                    <a:pt x="1456" y="470"/>
                    <a:pt x="1456" y="470"/>
                    <a:pt x="1456" y="470"/>
                  </a:cubicBezTo>
                  <a:cubicBezTo>
                    <a:pt x="1456" y="470"/>
                    <a:pt x="1456" y="470"/>
                    <a:pt x="1456" y="470"/>
                  </a:cubicBezTo>
                  <a:close/>
                  <a:moveTo>
                    <a:pt x="1489" y="442"/>
                  </a:moveTo>
                  <a:cubicBezTo>
                    <a:pt x="1489" y="442"/>
                    <a:pt x="1489" y="442"/>
                    <a:pt x="1489" y="442"/>
                  </a:cubicBezTo>
                  <a:cubicBezTo>
                    <a:pt x="1488" y="442"/>
                    <a:pt x="1488" y="442"/>
                    <a:pt x="1488" y="442"/>
                  </a:cubicBezTo>
                  <a:cubicBezTo>
                    <a:pt x="1489" y="442"/>
                    <a:pt x="1489" y="442"/>
                    <a:pt x="1489" y="443"/>
                  </a:cubicBezTo>
                  <a:cubicBezTo>
                    <a:pt x="1489" y="443"/>
                    <a:pt x="1489" y="442"/>
                    <a:pt x="1489" y="442"/>
                  </a:cubicBezTo>
                  <a:cubicBezTo>
                    <a:pt x="1489" y="442"/>
                    <a:pt x="1489" y="442"/>
                    <a:pt x="1489" y="442"/>
                  </a:cubicBezTo>
                  <a:close/>
                  <a:moveTo>
                    <a:pt x="1450" y="473"/>
                  </a:moveTo>
                  <a:cubicBezTo>
                    <a:pt x="1449" y="473"/>
                    <a:pt x="1449" y="472"/>
                    <a:pt x="1449" y="472"/>
                  </a:cubicBezTo>
                  <a:cubicBezTo>
                    <a:pt x="1449" y="472"/>
                    <a:pt x="1448" y="472"/>
                    <a:pt x="1448" y="473"/>
                  </a:cubicBezTo>
                  <a:cubicBezTo>
                    <a:pt x="1448" y="473"/>
                    <a:pt x="1449" y="473"/>
                    <a:pt x="1449" y="474"/>
                  </a:cubicBezTo>
                  <a:cubicBezTo>
                    <a:pt x="1449" y="474"/>
                    <a:pt x="1449" y="473"/>
                    <a:pt x="1450" y="473"/>
                  </a:cubicBezTo>
                  <a:cubicBezTo>
                    <a:pt x="1450" y="473"/>
                    <a:pt x="1450" y="473"/>
                    <a:pt x="1450" y="473"/>
                  </a:cubicBezTo>
                  <a:close/>
                  <a:moveTo>
                    <a:pt x="1429" y="489"/>
                  </a:moveTo>
                  <a:cubicBezTo>
                    <a:pt x="1428" y="489"/>
                    <a:pt x="1428" y="488"/>
                    <a:pt x="1428" y="488"/>
                  </a:cubicBezTo>
                  <a:cubicBezTo>
                    <a:pt x="1428" y="488"/>
                    <a:pt x="1428" y="488"/>
                    <a:pt x="1428" y="488"/>
                  </a:cubicBezTo>
                  <a:cubicBezTo>
                    <a:pt x="1428" y="489"/>
                    <a:pt x="1428" y="489"/>
                    <a:pt x="1428" y="489"/>
                  </a:cubicBezTo>
                  <a:cubicBezTo>
                    <a:pt x="1428" y="489"/>
                    <a:pt x="1428" y="489"/>
                    <a:pt x="1429" y="489"/>
                  </a:cubicBezTo>
                  <a:cubicBezTo>
                    <a:pt x="1429" y="489"/>
                    <a:pt x="1429" y="489"/>
                    <a:pt x="1429" y="489"/>
                  </a:cubicBezTo>
                  <a:close/>
                  <a:moveTo>
                    <a:pt x="1454" y="468"/>
                  </a:moveTo>
                  <a:cubicBezTo>
                    <a:pt x="1454" y="468"/>
                    <a:pt x="1454" y="468"/>
                    <a:pt x="1453" y="467"/>
                  </a:cubicBezTo>
                  <a:cubicBezTo>
                    <a:pt x="1452" y="468"/>
                    <a:pt x="1452" y="468"/>
                    <a:pt x="1452" y="468"/>
                  </a:cubicBezTo>
                  <a:cubicBezTo>
                    <a:pt x="1452" y="468"/>
                    <a:pt x="1453" y="469"/>
                    <a:pt x="1453" y="470"/>
                  </a:cubicBezTo>
                  <a:cubicBezTo>
                    <a:pt x="1454" y="469"/>
                    <a:pt x="1454" y="469"/>
                    <a:pt x="1454" y="468"/>
                  </a:cubicBezTo>
                  <a:cubicBezTo>
                    <a:pt x="1454" y="468"/>
                    <a:pt x="1454" y="468"/>
                    <a:pt x="1454" y="468"/>
                  </a:cubicBezTo>
                  <a:close/>
                  <a:moveTo>
                    <a:pt x="1474" y="453"/>
                  </a:moveTo>
                  <a:cubicBezTo>
                    <a:pt x="1473" y="452"/>
                    <a:pt x="1473" y="451"/>
                    <a:pt x="1472" y="451"/>
                  </a:cubicBezTo>
                  <a:cubicBezTo>
                    <a:pt x="1472" y="451"/>
                    <a:pt x="1471" y="451"/>
                    <a:pt x="1471" y="452"/>
                  </a:cubicBezTo>
                  <a:cubicBezTo>
                    <a:pt x="1471" y="452"/>
                    <a:pt x="1471" y="453"/>
                    <a:pt x="1471" y="453"/>
                  </a:cubicBezTo>
                  <a:cubicBezTo>
                    <a:pt x="1472" y="453"/>
                    <a:pt x="1472" y="452"/>
                    <a:pt x="1473" y="452"/>
                  </a:cubicBezTo>
                  <a:cubicBezTo>
                    <a:pt x="1473" y="453"/>
                    <a:pt x="1473" y="453"/>
                    <a:pt x="1474" y="453"/>
                  </a:cubicBezTo>
                  <a:cubicBezTo>
                    <a:pt x="1474" y="453"/>
                    <a:pt x="1474" y="453"/>
                    <a:pt x="1474" y="453"/>
                  </a:cubicBezTo>
                  <a:close/>
                  <a:moveTo>
                    <a:pt x="1467" y="457"/>
                  </a:moveTo>
                  <a:cubicBezTo>
                    <a:pt x="1467" y="457"/>
                    <a:pt x="1467" y="457"/>
                    <a:pt x="1467" y="456"/>
                  </a:cubicBezTo>
                  <a:cubicBezTo>
                    <a:pt x="1466" y="457"/>
                    <a:pt x="1466" y="457"/>
                    <a:pt x="1465" y="458"/>
                  </a:cubicBezTo>
                  <a:cubicBezTo>
                    <a:pt x="1466" y="458"/>
                    <a:pt x="1467" y="457"/>
                    <a:pt x="1467" y="457"/>
                  </a:cubicBezTo>
                  <a:cubicBezTo>
                    <a:pt x="1467" y="457"/>
                    <a:pt x="1467" y="457"/>
                    <a:pt x="1467" y="457"/>
                  </a:cubicBezTo>
                  <a:close/>
                  <a:moveTo>
                    <a:pt x="1443" y="476"/>
                  </a:moveTo>
                  <a:cubicBezTo>
                    <a:pt x="1443" y="475"/>
                    <a:pt x="1442" y="475"/>
                    <a:pt x="1442" y="474"/>
                  </a:cubicBezTo>
                  <a:cubicBezTo>
                    <a:pt x="1441" y="474"/>
                    <a:pt x="1441" y="475"/>
                    <a:pt x="1441" y="475"/>
                  </a:cubicBezTo>
                  <a:cubicBezTo>
                    <a:pt x="1442" y="476"/>
                    <a:pt x="1442" y="476"/>
                    <a:pt x="1443" y="476"/>
                  </a:cubicBezTo>
                  <a:cubicBezTo>
                    <a:pt x="1443" y="476"/>
                    <a:pt x="1443" y="476"/>
                    <a:pt x="1443" y="476"/>
                  </a:cubicBezTo>
                  <a:close/>
                  <a:moveTo>
                    <a:pt x="1460" y="462"/>
                  </a:moveTo>
                  <a:cubicBezTo>
                    <a:pt x="1461" y="460"/>
                    <a:pt x="1459" y="458"/>
                    <a:pt x="1458" y="456"/>
                  </a:cubicBezTo>
                  <a:cubicBezTo>
                    <a:pt x="1457" y="457"/>
                    <a:pt x="1456" y="458"/>
                    <a:pt x="1455" y="458"/>
                  </a:cubicBezTo>
                  <a:cubicBezTo>
                    <a:pt x="1456" y="460"/>
                    <a:pt x="1456" y="461"/>
                    <a:pt x="1457" y="462"/>
                  </a:cubicBezTo>
                  <a:cubicBezTo>
                    <a:pt x="1457" y="462"/>
                    <a:pt x="1458" y="461"/>
                    <a:pt x="1458" y="461"/>
                  </a:cubicBezTo>
                  <a:cubicBezTo>
                    <a:pt x="1458" y="462"/>
                    <a:pt x="1459" y="462"/>
                    <a:pt x="1459" y="462"/>
                  </a:cubicBezTo>
                  <a:cubicBezTo>
                    <a:pt x="1460" y="462"/>
                    <a:pt x="1460" y="462"/>
                    <a:pt x="1460" y="462"/>
                  </a:cubicBezTo>
                  <a:cubicBezTo>
                    <a:pt x="1460" y="462"/>
                    <a:pt x="1460" y="462"/>
                    <a:pt x="1460" y="462"/>
                  </a:cubicBezTo>
                  <a:close/>
                  <a:moveTo>
                    <a:pt x="1449" y="471"/>
                  </a:moveTo>
                  <a:cubicBezTo>
                    <a:pt x="1448" y="471"/>
                    <a:pt x="1448" y="471"/>
                    <a:pt x="1448" y="471"/>
                  </a:cubicBezTo>
                  <a:cubicBezTo>
                    <a:pt x="1447" y="471"/>
                    <a:pt x="1447" y="471"/>
                    <a:pt x="1447" y="471"/>
                  </a:cubicBezTo>
                  <a:cubicBezTo>
                    <a:pt x="1447" y="472"/>
                    <a:pt x="1447" y="472"/>
                    <a:pt x="1447" y="472"/>
                  </a:cubicBezTo>
                  <a:cubicBezTo>
                    <a:pt x="1448" y="471"/>
                    <a:pt x="1448" y="471"/>
                    <a:pt x="1449" y="471"/>
                  </a:cubicBezTo>
                  <a:cubicBezTo>
                    <a:pt x="1449" y="471"/>
                    <a:pt x="1449" y="471"/>
                    <a:pt x="1449" y="471"/>
                  </a:cubicBezTo>
                  <a:close/>
                  <a:moveTo>
                    <a:pt x="1464" y="458"/>
                  </a:moveTo>
                  <a:cubicBezTo>
                    <a:pt x="1463" y="457"/>
                    <a:pt x="1462" y="457"/>
                    <a:pt x="1462" y="456"/>
                  </a:cubicBezTo>
                  <a:cubicBezTo>
                    <a:pt x="1462" y="457"/>
                    <a:pt x="1461" y="457"/>
                    <a:pt x="1461" y="458"/>
                  </a:cubicBezTo>
                  <a:cubicBezTo>
                    <a:pt x="1461" y="458"/>
                    <a:pt x="1461" y="458"/>
                    <a:pt x="1461" y="459"/>
                  </a:cubicBezTo>
                  <a:cubicBezTo>
                    <a:pt x="1463" y="458"/>
                    <a:pt x="1463" y="458"/>
                    <a:pt x="1464" y="458"/>
                  </a:cubicBezTo>
                  <a:cubicBezTo>
                    <a:pt x="1464" y="458"/>
                    <a:pt x="1464" y="458"/>
                    <a:pt x="1464" y="458"/>
                  </a:cubicBezTo>
                  <a:close/>
                  <a:moveTo>
                    <a:pt x="1437" y="478"/>
                  </a:moveTo>
                  <a:cubicBezTo>
                    <a:pt x="1437" y="477"/>
                    <a:pt x="1437" y="477"/>
                    <a:pt x="1437" y="477"/>
                  </a:cubicBezTo>
                  <a:cubicBezTo>
                    <a:pt x="1437" y="477"/>
                    <a:pt x="1437" y="477"/>
                    <a:pt x="1436" y="477"/>
                  </a:cubicBezTo>
                  <a:cubicBezTo>
                    <a:pt x="1437" y="478"/>
                    <a:pt x="1437" y="478"/>
                    <a:pt x="1437" y="478"/>
                  </a:cubicBezTo>
                  <a:cubicBezTo>
                    <a:pt x="1437" y="478"/>
                    <a:pt x="1437" y="478"/>
                    <a:pt x="1437" y="478"/>
                  </a:cubicBezTo>
                  <a:cubicBezTo>
                    <a:pt x="1437" y="478"/>
                    <a:pt x="1437" y="478"/>
                    <a:pt x="1437" y="478"/>
                  </a:cubicBezTo>
                  <a:close/>
                  <a:moveTo>
                    <a:pt x="1469" y="453"/>
                  </a:moveTo>
                  <a:cubicBezTo>
                    <a:pt x="1469" y="452"/>
                    <a:pt x="1469" y="451"/>
                    <a:pt x="1469" y="451"/>
                  </a:cubicBezTo>
                  <a:cubicBezTo>
                    <a:pt x="1468" y="451"/>
                    <a:pt x="1468" y="451"/>
                    <a:pt x="1467" y="451"/>
                  </a:cubicBezTo>
                  <a:cubicBezTo>
                    <a:pt x="1468" y="452"/>
                    <a:pt x="1468" y="453"/>
                    <a:pt x="1468" y="454"/>
                  </a:cubicBezTo>
                  <a:cubicBezTo>
                    <a:pt x="1469" y="453"/>
                    <a:pt x="1469" y="453"/>
                    <a:pt x="1469" y="453"/>
                  </a:cubicBezTo>
                  <a:close/>
                  <a:moveTo>
                    <a:pt x="1452" y="465"/>
                  </a:moveTo>
                  <a:cubicBezTo>
                    <a:pt x="1452" y="465"/>
                    <a:pt x="1451" y="463"/>
                    <a:pt x="1451" y="463"/>
                  </a:cubicBezTo>
                  <a:cubicBezTo>
                    <a:pt x="1451" y="465"/>
                    <a:pt x="1450" y="465"/>
                    <a:pt x="1451" y="466"/>
                  </a:cubicBezTo>
                  <a:cubicBezTo>
                    <a:pt x="1451" y="466"/>
                    <a:pt x="1452" y="466"/>
                    <a:pt x="1452" y="465"/>
                  </a:cubicBezTo>
                  <a:cubicBezTo>
                    <a:pt x="1452" y="465"/>
                    <a:pt x="1452" y="465"/>
                    <a:pt x="1452" y="465"/>
                  </a:cubicBezTo>
                  <a:close/>
                  <a:moveTo>
                    <a:pt x="1476" y="446"/>
                  </a:moveTo>
                  <a:cubicBezTo>
                    <a:pt x="1475" y="446"/>
                    <a:pt x="1475" y="445"/>
                    <a:pt x="1475" y="445"/>
                  </a:cubicBezTo>
                  <a:cubicBezTo>
                    <a:pt x="1475" y="445"/>
                    <a:pt x="1475" y="445"/>
                    <a:pt x="1476" y="446"/>
                  </a:cubicBezTo>
                  <a:cubicBezTo>
                    <a:pt x="1476" y="446"/>
                    <a:pt x="1476" y="446"/>
                    <a:pt x="1476" y="446"/>
                  </a:cubicBezTo>
                  <a:close/>
                  <a:moveTo>
                    <a:pt x="1439" y="475"/>
                  </a:moveTo>
                  <a:cubicBezTo>
                    <a:pt x="1438" y="475"/>
                    <a:pt x="1438" y="474"/>
                    <a:pt x="1437" y="474"/>
                  </a:cubicBezTo>
                  <a:cubicBezTo>
                    <a:pt x="1437" y="474"/>
                    <a:pt x="1437" y="474"/>
                    <a:pt x="1437" y="475"/>
                  </a:cubicBezTo>
                  <a:cubicBezTo>
                    <a:pt x="1436" y="473"/>
                    <a:pt x="1436" y="473"/>
                    <a:pt x="1436" y="474"/>
                  </a:cubicBezTo>
                  <a:cubicBezTo>
                    <a:pt x="1436" y="475"/>
                    <a:pt x="1437" y="475"/>
                    <a:pt x="1437" y="476"/>
                  </a:cubicBezTo>
                  <a:cubicBezTo>
                    <a:pt x="1437" y="475"/>
                    <a:pt x="1438" y="475"/>
                    <a:pt x="1439" y="475"/>
                  </a:cubicBezTo>
                  <a:cubicBezTo>
                    <a:pt x="1439" y="475"/>
                    <a:pt x="1439" y="475"/>
                    <a:pt x="1439" y="475"/>
                  </a:cubicBezTo>
                  <a:close/>
                  <a:moveTo>
                    <a:pt x="1482" y="440"/>
                  </a:moveTo>
                  <a:cubicBezTo>
                    <a:pt x="1481" y="440"/>
                    <a:pt x="1481" y="440"/>
                    <a:pt x="1481" y="440"/>
                  </a:cubicBezTo>
                  <a:cubicBezTo>
                    <a:pt x="1481" y="440"/>
                    <a:pt x="1481" y="440"/>
                    <a:pt x="1480" y="440"/>
                  </a:cubicBezTo>
                  <a:cubicBezTo>
                    <a:pt x="1481" y="441"/>
                    <a:pt x="1481" y="441"/>
                    <a:pt x="1481" y="441"/>
                  </a:cubicBezTo>
                  <a:cubicBezTo>
                    <a:pt x="1481" y="441"/>
                    <a:pt x="1482" y="441"/>
                    <a:pt x="1482" y="440"/>
                  </a:cubicBezTo>
                  <a:cubicBezTo>
                    <a:pt x="1482" y="440"/>
                    <a:pt x="1482" y="440"/>
                    <a:pt x="1482" y="440"/>
                  </a:cubicBezTo>
                  <a:close/>
                  <a:moveTo>
                    <a:pt x="1428" y="482"/>
                  </a:moveTo>
                  <a:cubicBezTo>
                    <a:pt x="1427" y="481"/>
                    <a:pt x="1426" y="481"/>
                    <a:pt x="1426" y="480"/>
                  </a:cubicBezTo>
                  <a:cubicBezTo>
                    <a:pt x="1426" y="480"/>
                    <a:pt x="1425" y="480"/>
                    <a:pt x="1425" y="481"/>
                  </a:cubicBezTo>
                  <a:cubicBezTo>
                    <a:pt x="1426" y="481"/>
                    <a:pt x="1426" y="482"/>
                    <a:pt x="1427" y="482"/>
                  </a:cubicBezTo>
                  <a:cubicBezTo>
                    <a:pt x="1427" y="482"/>
                    <a:pt x="1428" y="482"/>
                    <a:pt x="1428" y="482"/>
                  </a:cubicBezTo>
                  <a:cubicBezTo>
                    <a:pt x="1428" y="482"/>
                    <a:pt x="1428" y="482"/>
                    <a:pt x="1428" y="482"/>
                  </a:cubicBezTo>
                  <a:close/>
                  <a:moveTo>
                    <a:pt x="1407" y="498"/>
                  </a:moveTo>
                  <a:cubicBezTo>
                    <a:pt x="1406" y="497"/>
                    <a:pt x="1406" y="497"/>
                    <a:pt x="1405" y="496"/>
                  </a:cubicBezTo>
                  <a:cubicBezTo>
                    <a:pt x="1405" y="497"/>
                    <a:pt x="1404" y="497"/>
                    <a:pt x="1404" y="498"/>
                  </a:cubicBezTo>
                  <a:cubicBezTo>
                    <a:pt x="1404" y="498"/>
                    <a:pt x="1404" y="499"/>
                    <a:pt x="1405" y="499"/>
                  </a:cubicBezTo>
                  <a:cubicBezTo>
                    <a:pt x="1405" y="499"/>
                    <a:pt x="1406" y="498"/>
                    <a:pt x="1407" y="498"/>
                  </a:cubicBezTo>
                  <a:cubicBezTo>
                    <a:pt x="1407" y="498"/>
                    <a:pt x="1407" y="498"/>
                    <a:pt x="1407" y="498"/>
                  </a:cubicBezTo>
                  <a:close/>
                  <a:moveTo>
                    <a:pt x="1476" y="444"/>
                  </a:moveTo>
                  <a:cubicBezTo>
                    <a:pt x="1477" y="442"/>
                    <a:pt x="1476" y="442"/>
                    <a:pt x="1476" y="440"/>
                  </a:cubicBezTo>
                  <a:cubicBezTo>
                    <a:pt x="1475" y="442"/>
                    <a:pt x="1475" y="442"/>
                    <a:pt x="1475" y="444"/>
                  </a:cubicBezTo>
                  <a:cubicBezTo>
                    <a:pt x="1476" y="444"/>
                    <a:pt x="1476" y="444"/>
                    <a:pt x="1476" y="444"/>
                  </a:cubicBezTo>
                  <a:cubicBezTo>
                    <a:pt x="1476" y="444"/>
                    <a:pt x="1476" y="444"/>
                    <a:pt x="1476" y="444"/>
                  </a:cubicBezTo>
                  <a:close/>
                  <a:moveTo>
                    <a:pt x="1467" y="450"/>
                  </a:moveTo>
                  <a:cubicBezTo>
                    <a:pt x="1466" y="449"/>
                    <a:pt x="1466" y="449"/>
                    <a:pt x="1466" y="449"/>
                  </a:cubicBezTo>
                  <a:cubicBezTo>
                    <a:pt x="1466" y="450"/>
                    <a:pt x="1466" y="450"/>
                    <a:pt x="1466" y="450"/>
                  </a:cubicBezTo>
                  <a:cubicBezTo>
                    <a:pt x="1466" y="450"/>
                    <a:pt x="1466" y="450"/>
                    <a:pt x="1466" y="450"/>
                  </a:cubicBezTo>
                  <a:cubicBezTo>
                    <a:pt x="1466" y="450"/>
                    <a:pt x="1466" y="450"/>
                    <a:pt x="1467" y="450"/>
                  </a:cubicBezTo>
                  <a:close/>
                  <a:moveTo>
                    <a:pt x="1432" y="476"/>
                  </a:moveTo>
                  <a:cubicBezTo>
                    <a:pt x="1432" y="476"/>
                    <a:pt x="1432" y="476"/>
                    <a:pt x="1432" y="476"/>
                  </a:cubicBezTo>
                  <a:cubicBezTo>
                    <a:pt x="1431" y="476"/>
                    <a:pt x="1431" y="476"/>
                    <a:pt x="1431" y="476"/>
                  </a:cubicBezTo>
                  <a:cubicBezTo>
                    <a:pt x="1431" y="477"/>
                    <a:pt x="1431" y="477"/>
                    <a:pt x="1431" y="477"/>
                  </a:cubicBezTo>
                  <a:cubicBezTo>
                    <a:pt x="1432" y="476"/>
                    <a:pt x="1432" y="476"/>
                    <a:pt x="1432" y="476"/>
                  </a:cubicBezTo>
                  <a:close/>
                  <a:moveTo>
                    <a:pt x="1462" y="452"/>
                  </a:moveTo>
                  <a:cubicBezTo>
                    <a:pt x="1462" y="451"/>
                    <a:pt x="1462" y="450"/>
                    <a:pt x="1462" y="450"/>
                  </a:cubicBezTo>
                  <a:cubicBezTo>
                    <a:pt x="1462" y="450"/>
                    <a:pt x="1461" y="451"/>
                    <a:pt x="1461" y="451"/>
                  </a:cubicBezTo>
                  <a:cubicBezTo>
                    <a:pt x="1461" y="451"/>
                    <a:pt x="1461" y="452"/>
                    <a:pt x="1462" y="452"/>
                  </a:cubicBezTo>
                  <a:cubicBezTo>
                    <a:pt x="1462" y="452"/>
                    <a:pt x="1462" y="452"/>
                    <a:pt x="1462" y="452"/>
                  </a:cubicBezTo>
                  <a:cubicBezTo>
                    <a:pt x="1462" y="452"/>
                    <a:pt x="1462" y="452"/>
                    <a:pt x="1462" y="452"/>
                  </a:cubicBezTo>
                  <a:close/>
                  <a:moveTo>
                    <a:pt x="1405" y="495"/>
                  </a:moveTo>
                  <a:cubicBezTo>
                    <a:pt x="1404" y="494"/>
                    <a:pt x="1404" y="494"/>
                    <a:pt x="1404" y="493"/>
                  </a:cubicBezTo>
                  <a:cubicBezTo>
                    <a:pt x="1403" y="494"/>
                    <a:pt x="1403" y="494"/>
                    <a:pt x="1403" y="494"/>
                  </a:cubicBezTo>
                  <a:cubicBezTo>
                    <a:pt x="1403" y="495"/>
                    <a:pt x="1403" y="496"/>
                    <a:pt x="1403" y="496"/>
                  </a:cubicBezTo>
                  <a:cubicBezTo>
                    <a:pt x="1404" y="496"/>
                    <a:pt x="1404" y="495"/>
                    <a:pt x="1405" y="495"/>
                  </a:cubicBezTo>
                  <a:cubicBezTo>
                    <a:pt x="1405" y="495"/>
                    <a:pt x="1405" y="495"/>
                    <a:pt x="1405" y="495"/>
                  </a:cubicBezTo>
                  <a:close/>
                  <a:moveTo>
                    <a:pt x="1486" y="433"/>
                  </a:moveTo>
                  <a:cubicBezTo>
                    <a:pt x="1485" y="432"/>
                    <a:pt x="1485" y="432"/>
                    <a:pt x="1485" y="431"/>
                  </a:cubicBezTo>
                  <a:cubicBezTo>
                    <a:pt x="1484" y="431"/>
                    <a:pt x="1484" y="431"/>
                    <a:pt x="1484" y="432"/>
                  </a:cubicBezTo>
                  <a:cubicBezTo>
                    <a:pt x="1485" y="433"/>
                    <a:pt x="1485" y="433"/>
                    <a:pt x="1485" y="433"/>
                  </a:cubicBezTo>
                  <a:cubicBezTo>
                    <a:pt x="1486" y="433"/>
                    <a:pt x="1486" y="433"/>
                    <a:pt x="1486" y="433"/>
                  </a:cubicBezTo>
                  <a:close/>
                  <a:moveTo>
                    <a:pt x="1417" y="483"/>
                  </a:moveTo>
                  <a:cubicBezTo>
                    <a:pt x="1418" y="482"/>
                    <a:pt x="1418" y="482"/>
                    <a:pt x="1417" y="481"/>
                  </a:cubicBezTo>
                  <a:cubicBezTo>
                    <a:pt x="1416" y="481"/>
                    <a:pt x="1416" y="481"/>
                    <a:pt x="1416" y="482"/>
                  </a:cubicBezTo>
                  <a:cubicBezTo>
                    <a:pt x="1416" y="482"/>
                    <a:pt x="1416" y="482"/>
                    <a:pt x="1417" y="483"/>
                  </a:cubicBezTo>
                  <a:cubicBezTo>
                    <a:pt x="1417" y="483"/>
                    <a:pt x="1417" y="483"/>
                    <a:pt x="1417" y="483"/>
                  </a:cubicBezTo>
                  <a:close/>
                  <a:moveTo>
                    <a:pt x="1450" y="457"/>
                  </a:moveTo>
                  <a:cubicBezTo>
                    <a:pt x="1450" y="456"/>
                    <a:pt x="1449" y="456"/>
                    <a:pt x="1449" y="455"/>
                  </a:cubicBezTo>
                  <a:cubicBezTo>
                    <a:pt x="1448" y="455"/>
                    <a:pt x="1447" y="456"/>
                    <a:pt x="1447" y="456"/>
                  </a:cubicBezTo>
                  <a:cubicBezTo>
                    <a:pt x="1447" y="457"/>
                    <a:pt x="1448" y="457"/>
                    <a:pt x="1449" y="458"/>
                  </a:cubicBezTo>
                  <a:cubicBezTo>
                    <a:pt x="1449" y="458"/>
                    <a:pt x="1450" y="457"/>
                    <a:pt x="1450" y="457"/>
                  </a:cubicBezTo>
                  <a:cubicBezTo>
                    <a:pt x="1450" y="457"/>
                    <a:pt x="1450" y="457"/>
                    <a:pt x="1450" y="457"/>
                  </a:cubicBezTo>
                  <a:close/>
                  <a:moveTo>
                    <a:pt x="1498" y="418"/>
                  </a:moveTo>
                  <a:cubicBezTo>
                    <a:pt x="1497" y="418"/>
                    <a:pt x="1497" y="418"/>
                    <a:pt x="1497" y="418"/>
                  </a:cubicBezTo>
                  <a:cubicBezTo>
                    <a:pt x="1498" y="417"/>
                    <a:pt x="1498" y="416"/>
                    <a:pt x="1499" y="416"/>
                  </a:cubicBezTo>
                  <a:cubicBezTo>
                    <a:pt x="1498" y="415"/>
                    <a:pt x="1498" y="415"/>
                    <a:pt x="1498" y="414"/>
                  </a:cubicBezTo>
                  <a:cubicBezTo>
                    <a:pt x="1499" y="414"/>
                    <a:pt x="1499" y="415"/>
                    <a:pt x="1499" y="415"/>
                  </a:cubicBezTo>
                  <a:cubicBezTo>
                    <a:pt x="1499" y="413"/>
                    <a:pt x="1500" y="411"/>
                    <a:pt x="1501" y="409"/>
                  </a:cubicBezTo>
                  <a:cubicBezTo>
                    <a:pt x="1501" y="408"/>
                    <a:pt x="1501" y="408"/>
                    <a:pt x="1501" y="408"/>
                  </a:cubicBezTo>
                  <a:cubicBezTo>
                    <a:pt x="1499" y="411"/>
                    <a:pt x="1497" y="414"/>
                    <a:pt x="1496" y="417"/>
                  </a:cubicBezTo>
                  <a:cubicBezTo>
                    <a:pt x="1496" y="418"/>
                    <a:pt x="1497" y="418"/>
                    <a:pt x="1497" y="419"/>
                  </a:cubicBezTo>
                  <a:cubicBezTo>
                    <a:pt x="1497" y="419"/>
                    <a:pt x="1497" y="418"/>
                    <a:pt x="1498" y="418"/>
                  </a:cubicBezTo>
                  <a:cubicBezTo>
                    <a:pt x="1498" y="418"/>
                    <a:pt x="1498" y="418"/>
                    <a:pt x="1498" y="418"/>
                  </a:cubicBezTo>
                  <a:close/>
                  <a:moveTo>
                    <a:pt x="1458" y="447"/>
                  </a:moveTo>
                  <a:cubicBezTo>
                    <a:pt x="1458" y="446"/>
                    <a:pt x="1457" y="446"/>
                    <a:pt x="1457" y="445"/>
                  </a:cubicBezTo>
                  <a:cubicBezTo>
                    <a:pt x="1456" y="445"/>
                    <a:pt x="1456" y="445"/>
                    <a:pt x="1456" y="446"/>
                  </a:cubicBezTo>
                  <a:cubicBezTo>
                    <a:pt x="1457" y="446"/>
                    <a:pt x="1457" y="447"/>
                    <a:pt x="1457" y="448"/>
                  </a:cubicBezTo>
                  <a:cubicBezTo>
                    <a:pt x="1458" y="447"/>
                    <a:pt x="1458" y="447"/>
                    <a:pt x="1458" y="447"/>
                  </a:cubicBezTo>
                  <a:cubicBezTo>
                    <a:pt x="1458" y="447"/>
                    <a:pt x="1458" y="447"/>
                    <a:pt x="1458" y="447"/>
                  </a:cubicBezTo>
                  <a:close/>
                  <a:moveTo>
                    <a:pt x="1447" y="454"/>
                  </a:moveTo>
                  <a:cubicBezTo>
                    <a:pt x="1447" y="454"/>
                    <a:pt x="1447" y="454"/>
                    <a:pt x="1447" y="454"/>
                  </a:cubicBezTo>
                  <a:cubicBezTo>
                    <a:pt x="1446" y="454"/>
                    <a:pt x="1446" y="454"/>
                    <a:pt x="1446" y="454"/>
                  </a:cubicBezTo>
                  <a:cubicBezTo>
                    <a:pt x="1447" y="454"/>
                    <a:pt x="1447" y="454"/>
                    <a:pt x="1447" y="455"/>
                  </a:cubicBezTo>
                  <a:cubicBezTo>
                    <a:pt x="1447" y="455"/>
                    <a:pt x="1447" y="454"/>
                    <a:pt x="1447" y="454"/>
                  </a:cubicBezTo>
                  <a:cubicBezTo>
                    <a:pt x="1447" y="454"/>
                    <a:pt x="1447" y="454"/>
                    <a:pt x="1447" y="454"/>
                  </a:cubicBezTo>
                  <a:close/>
                  <a:moveTo>
                    <a:pt x="1455" y="448"/>
                  </a:moveTo>
                  <a:cubicBezTo>
                    <a:pt x="1455" y="447"/>
                    <a:pt x="1455" y="447"/>
                    <a:pt x="1454" y="447"/>
                  </a:cubicBezTo>
                  <a:cubicBezTo>
                    <a:pt x="1454" y="447"/>
                    <a:pt x="1454" y="447"/>
                    <a:pt x="1454" y="447"/>
                  </a:cubicBezTo>
                  <a:cubicBezTo>
                    <a:pt x="1454" y="448"/>
                    <a:pt x="1454" y="448"/>
                    <a:pt x="1454" y="449"/>
                  </a:cubicBezTo>
                  <a:cubicBezTo>
                    <a:pt x="1455" y="448"/>
                    <a:pt x="1455" y="448"/>
                    <a:pt x="1455" y="448"/>
                  </a:cubicBezTo>
                  <a:close/>
                  <a:moveTo>
                    <a:pt x="1452" y="450"/>
                  </a:moveTo>
                  <a:cubicBezTo>
                    <a:pt x="1452" y="450"/>
                    <a:pt x="1452" y="450"/>
                    <a:pt x="1452" y="450"/>
                  </a:cubicBezTo>
                  <a:cubicBezTo>
                    <a:pt x="1452" y="450"/>
                    <a:pt x="1451" y="450"/>
                    <a:pt x="1451" y="450"/>
                  </a:cubicBezTo>
                  <a:cubicBezTo>
                    <a:pt x="1451" y="450"/>
                    <a:pt x="1451" y="450"/>
                    <a:pt x="1451" y="451"/>
                  </a:cubicBezTo>
                  <a:cubicBezTo>
                    <a:pt x="1452" y="450"/>
                    <a:pt x="1452" y="450"/>
                    <a:pt x="1452" y="450"/>
                  </a:cubicBezTo>
                  <a:cubicBezTo>
                    <a:pt x="1452" y="450"/>
                    <a:pt x="1452" y="450"/>
                    <a:pt x="1452" y="450"/>
                  </a:cubicBezTo>
                  <a:close/>
                  <a:moveTo>
                    <a:pt x="1489" y="421"/>
                  </a:moveTo>
                  <a:cubicBezTo>
                    <a:pt x="1489" y="420"/>
                    <a:pt x="1489" y="420"/>
                    <a:pt x="1489" y="420"/>
                  </a:cubicBezTo>
                  <a:cubicBezTo>
                    <a:pt x="1488" y="420"/>
                    <a:pt x="1488" y="420"/>
                    <a:pt x="1488" y="420"/>
                  </a:cubicBezTo>
                  <a:cubicBezTo>
                    <a:pt x="1489" y="421"/>
                    <a:pt x="1489" y="421"/>
                    <a:pt x="1489" y="421"/>
                  </a:cubicBezTo>
                  <a:cubicBezTo>
                    <a:pt x="1489" y="421"/>
                    <a:pt x="1489" y="421"/>
                    <a:pt x="1489" y="421"/>
                  </a:cubicBezTo>
                  <a:cubicBezTo>
                    <a:pt x="1489" y="421"/>
                    <a:pt x="1489" y="421"/>
                    <a:pt x="1489" y="421"/>
                  </a:cubicBezTo>
                  <a:close/>
                  <a:moveTo>
                    <a:pt x="1484" y="424"/>
                  </a:moveTo>
                  <a:cubicBezTo>
                    <a:pt x="1484" y="424"/>
                    <a:pt x="1484" y="424"/>
                    <a:pt x="1484" y="423"/>
                  </a:cubicBezTo>
                  <a:cubicBezTo>
                    <a:pt x="1484" y="424"/>
                    <a:pt x="1483" y="424"/>
                    <a:pt x="1483" y="424"/>
                  </a:cubicBezTo>
                  <a:cubicBezTo>
                    <a:pt x="1483" y="424"/>
                    <a:pt x="1483" y="425"/>
                    <a:pt x="1484" y="425"/>
                  </a:cubicBezTo>
                  <a:cubicBezTo>
                    <a:pt x="1484" y="424"/>
                    <a:pt x="1484" y="424"/>
                    <a:pt x="1484" y="424"/>
                  </a:cubicBezTo>
                  <a:close/>
                  <a:moveTo>
                    <a:pt x="1404" y="486"/>
                  </a:moveTo>
                  <a:cubicBezTo>
                    <a:pt x="1403" y="485"/>
                    <a:pt x="1403" y="485"/>
                    <a:pt x="1403" y="485"/>
                  </a:cubicBezTo>
                  <a:cubicBezTo>
                    <a:pt x="1403" y="486"/>
                    <a:pt x="1403" y="486"/>
                    <a:pt x="1403" y="486"/>
                  </a:cubicBezTo>
                  <a:cubicBezTo>
                    <a:pt x="1403" y="486"/>
                    <a:pt x="1403" y="486"/>
                    <a:pt x="1403" y="486"/>
                  </a:cubicBezTo>
                  <a:cubicBezTo>
                    <a:pt x="1403" y="486"/>
                    <a:pt x="1403" y="486"/>
                    <a:pt x="1404" y="486"/>
                  </a:cubicBezTo>
                  <a:cubicBezTo>
                    <a:pt x="1404" y="486"/>
                    <a:pt x="1404" y="486"/>
                    <a:pt x="1404" y="486"/>
                  </a:cubicBezTo>
                  <a:close/>
                  <a:moveTo>
                    <a:pt x="1491" y="418"/>
                  </a:moveTo>
                  <a:cubicBezTo>
                    <a:pt x="1491" y="418"/>
                    <a:pt x="1491" y="418"/>
                    <a:pt x="1490" y="418"/>
                  </a:cubicBezTo>
                  <a:cubicBezTo>
                    <a:pt x="1490" y="418"/>
                    <a:pt x="1490" y="418"/>
                    <a:pt x="1489" y="418"/>
                  </a:cubicBezTo>
                  <a:cubicBezTo>
                    <a:pt x="1490" y="418"/>
                    <a:pt x="1490" y="418"/>
                    <a:pt x="1491" y="419"/>
                  </a:cubicBezTo>
                  <a:cubicBezTo>
                    <a:pt x="1491" y="418"/>
                    <a:pt x="1491" y="418"/>
                    <a:pt x="1491" y="418"/>
                  </a:cubicBezTo>
                  <a:cubicBezTo>
                    <a:pt x="1491" y="418"/>
                    <a:pt x="1491" y="418"/>
                    <a:pt x="1491" y="418"/>
                  </a:cubicBezTo>
                  <a:close/>
                  <a:moveTo>
                    <a:pt x="1468" y="434"/>
                  </a:moveTo>
                  <a:cubicBezTo>
                    <a:pt x="1468" y="434"/>
                    <a:pt x="1468" y="434"/>
                    <a:pt x="1467" y="434"/>
                  </a:cubicBezTo>
                  <a:cubicBezTo>
                    <a:pt x="1467" y="434"/>
                    <a:pt x="1468" y="434"/>
                    <a:pt x="1468" y="434"/>
                  </a:cubicBezTo>
                  <a:cubicBezTo>
                    <a:pt x="1468" y="434"/>
                    <a:pt x="1468" y="434"/>
                    <a:pt x="1468" y="434"/>
                  </a:cubicBezTo>
                  <a:close/>
                  <a:moveTo>
                    <a:pt x="1447" y="447"/>
                  </a:moveTo>
                  <a:cubicBezTo>
                    <a:pt x="1447" y="446"/>
                    <a:pt x="1447" y="446"/>
                    <a:pt x="1447" y="446"/>
                  </a:cubicBezTo>
                  <a:cubicBezTo>
                    <a:pt x="1447" y="446"/>
                    <a:pt x="1446" y="446"/>
                    <a:pt x="1446" y="446"/>
                  </a:cubicBezTo>
                  <a:cubicBezTo>
                    <a:pt x="1446" y="447"/>
                    <a:pt x="1447" y="447"/>
                    <a:pt x="1447" y="447"/>
                  </a:cubicBezTo>
                  <a:cubicBezTo>
                    <a:pt x="1447" y="447"/>
                    <a:pt x="1447" y="447"/>
                    <a:pt x="1447" y="447"/>
                  </a:cubicBezTo>
                  <a:cubicBezTo>
                    <a:pt x="1447" y="447"/>
                    <a:pt x="1447" y="447"/>
                    <a:pt x="1447" y="447"/>
                  </a:cubicBezTo>
                  <a:close/>
                  <a:moveTo>
                    <a:pt x="1448" y="446"/>
                  </a:moveTo>
                  <a:cubicBezTo>
                    <a:pt x="1448" y="445"/>
                    <a:pt x="1448" y="445"/>
                    <a:pt x="1447" y="445"/>
                  </a:cubicBezTo>
                  <a:cubicBezTo>
                    <a:pt x="1447" y="445"/>
                    <a:pt x="1447" y="445"/>
                    <a:pt x="1447" y="445"/>
                  </a:cubicBezTo>
                  <a:cubicBezTo>
                    <a:pt x="1447" y="445"/>
                    <a:pt x="1447" y="446"/>
                    <a:pt x="1448" y="446"/>
                  </a:cubicBezTo>
                  <a:cubicBezTo>
                    <a:pt x="1448" y="446"/>
                    <a:pt x="1448" y="446"/>
                    <a:pt x="1448" y="446"/>
                  </a:cubicBezTo>
                  <a:close/>
                  <a:moveTo>
                    <a:pt x="1378" y="499"/>
                  </a:moveTo>
                  <a:cubicBezTo>
                    <a:pt x="1377" y="498"/>
                    <a:pt x="1377" y="498"/>
                    <a:pt x="1376" y="498"/>
                  </a:cubicBezTo>
                  <a:cubicBezTo>
                    <a:pt x="1377" y="499"/>
                    <a:pt x="1377" y="499"/>
                    <a:pt x="1378" y="499"/>
                  </a:cubicBezTo>
                  <a:cubicBezTo>
                    <a:pt x="1378" y="499"/>
                    <a:pt x="1378" y="499"/>
                    <a:pt x="1378" y="499"/>
                  </a:cubicBezTo>
                  <a:close/>
                  <a:moveTo>
                    <a:pt x="1452" y="441"/>
                  </a:moveTo>
                  <a:cubicBezTo>
                    <a:pt x="1452" y="440"/>
                    <a:pt x="1452" y="440"/>
                    <a:pt x="1452" y="439"/>
                  </a:cubicBezTo>
                  <a:cubicBezTo>
                    <a:pt x="1452" y="439"/>
                    <a:pt x="1452" y="438"/>
                    <a:pt x="1453" y="437"/>
                  </a:cubicBezTo>
                  <a:cubicBezTo>
                    <a:pt x="1453" y="437"/>
                    <a:pt x="1452" y="437"/>
                    <a:pt x="1452" y="436"/>
                  </a:cubicBezTo>
                  <a:cubicBezTo>
                    <a:pt x="1452" y="436"/>
                    <a:pt x="1452" y="437"/>
                    <a:pt x="1451" y="437"/>
                  </a:cubicBezTo>
                  <a:cubicBezTo>
                    <a:pt x="1451" y="437"/>
                    <a:pt x="1451" y="437"/>
                    <a:pt x="1450" y="436"/>
                  </a:cubicBezTo>
                  <a:cubicBezTo>
                    <a:pt x="1450" y="439"/>
                    <a:pt x="1450" y="440"/>
                    <a:pt x="1451" y="442"/>
                  </a:cubicBezTo>
                  <a:cubicBezTo>
                    <a:pt x="1452" y="441"/>
                    <a:pt x="1452" y="441"/>
                    <a:pt x="1452" y="441"/>
                  </a:cubicBezTo>
                  <a:cubicBezTo>
                    <a:pt x="1452" y="441"/>
                    <a:pt x="1452" y="441"/>
                    <a:pt x="1452" y="441"/>
                  </a:cubicBezTo>
                  <a:close/>
                  <a:moveTo>
                    <a:pt x="1466" y="429"/>
                  </a:moveTo>
                  <a:cubicBezTo>
                    <a:pt x="1465" y="429"/>
                    <a:pt x="1465" y="428"/>
                    <a:pt x="1465" y="428"/>
                  </a:cubicBezTo>
                  <a:cubicBezTo>
                    <a:pt x="1465" y="428"/>
                    <a:pt x="1464" y="428"/>
                    <a:pt x="1464" y="429"/>
                  </a:cubicBezTo>
                  <a:cubicBezTo>
                    <a:pt x="1464" y="429"/>
                    <a:pt x="1464" y="429"/>
                    <a:pt x="1464" y="430"/>
                  </a:cubicBezTo>
                  <a:cubicBezTo>
                    <a:pt x="1465" y="430"/>
                    <a:pt x="1465" y="429"/>
                    <a:pt x="1466" y="429"/>
                  </a:cubicBezTo>
                  <a:cubicBezTo>
                    <a:pt x="1466" y="429"/>
                    <a:pt x="1466" y="429"/>
                    <a:pt x="1466" y="429"/>
                  </a:cubicBezTo>
                  <a:close/>
                  <a:moveTo>
                    <a:pt x="1463" y="430"/>
                  </a:moveTo>
                  <a:cubicBezTo>
                    <a:pt x="1462" y="430"/>
                    <a:pt x="1462" y="430"/>
                    <a:pt x="1462" y="430"/>
                  </a:cubicBezTo>
                  <a:cubicBezTo>
                    <a:pt x="1461" y="430"/>
                    <a:pt x="1461" y="430"/>
                    <a:pt x="1461" y="430"/>
                  </a:cubicBezTo>
                  <a:cubicBezTo>
                    <a:pt x="1462" y="431"/>
                    <a:pt x="1462" y="431"/>
                    <a:pt x="1462" y="431"/>
                  </a:cubicBezTo>
                  <a:cubicBezTo>
                    <a:pt x="1462" y="431"/>
                    <a:pt x="1462" y="431"/>
                    <a:pt x="1463" y="430"/>
                  </a:cubicBezTo>
                  <a:cubicBezTo>
                    <a:pt x="1463" y="430"/>
                    <a:pt x="1463" y="430"/>
                    <a:pt x="1463" y="430"/>
                  </a:cubicBezTo>
                  <a:close/>
                  <a:moveTo>
                    <a:pt x="1435" y="451"/>
                  </a:moveTo>
                  <a:cubicBezTo>
                    <a:pt x="1435" y="450"/>
                    <a:pt x="1434" y="449"/>
                    <a:pt x="1434" y="448"/>
                  </a:cubicBezTo>
                  <a:cubicBezTo>
                    <a:pt x="1434" y="448"/>
                    <a:pt x="1434" y="449"/>
                    <a:pt x="1433" y="449"/>
                  </a:cubicBezTo>
                  <a:cubicBezTo>
                    <a:pt x="1434" y="450"/>
                    <a:pt x="1434" y="451"/>
                    <a:pt x="1435" y="452"/>
                  </a:cubicBezTo>
                  <a:cubicBezTo>
                    <a:pt x="1435" y="452"/>
                    <a:pt x="1435" y="452"/>
                    <a:pt x="1435" y="451"/>
                  </a:cubicBezTo>
                  <a:cubicBezTo>
                    <a:pt x="1435" y="451"/>
                    <a:pt x="1435" y="451"/>
                    <a:pt x="1435" y="451"/>
                  </a:cubicBezTo>
                  <a:close/>
                  <a:moveTo>
                    <a:pt x="1410" y="471"/>
                  </a:moveTo>
                  <a:cubicBezTo>
                    <a:pt x="1410" y="470"/>
                    <a:pt x="1410" y="469"/>
                    <a:pt x="1409" y="468"/>
                  </a:cubicBezTo>
                  <a:cubicBezTo>
                    <a:pt x="1409" y="468"/>
                    <a:pt x="1409" y="469"/>
                    <a:pt x="1408" y="469"/>
                  </a:cubicBezTo>
                  <a:cubicBezTo>
                    <a:pt x="1409" y="470"/>
                    <a:pt x="1410" y="470"/>
                    <a:pt x="1410" y="471"/>
                  </a:cubicBezTo>
                  <a:cubicBezTo>
                    <a:pt x="1410" y="471"/>
                    <a:pt x="1410" y="471"/>
                    <a:pt x="1410" y="471"/>
                  </a:cubicBezTo>
                  <a:close/>
                  <a:moveTo>
                    <a:pt x="1442" y="445"/>
                  </a:moveTo>
                  <a:cubicBezTo>
                    <a:pt x="1442" y="445"/>
                    <a:pt x="1443" y="445"/>
                    <a:pt x="1443" y="444"/>
                  </a:cubicBezTo>
                  <a:cubicBezTo>
                    <a:pt x="1442" y="444"/>
                    <a:pt x="1442" y="444"/>
                    <a:pt x="1442" y="444"/>
                  </a:cubicBezTo>
                  <a:cubicBezTo>
                    <a:pt x="1441" y="441"/>
                    <a:pt x="1441" y="441"/>
                    <a:pt x="1440" y="440"/>
                  </a:cubicBezTo>
                  <a:cubicBezTo>
                    <a:pt x="1441" y="445"/>
                    <a:pt x="1441" y="445"/>
                    <a:pt x="1442" y="446"/>
                  </a:cubicBezTo>
                  <a:cubicBezTo>
                    <a:pt x="1442" y="445"/>
                    <a:pt x="1442" y="445"/>
                    <a:pt x="1442" y="445"/>
                  </a:cubicBezTo>
                  <a:close/>
                  <a:moveTo>
                    <a:pt x="1456" y="434"/>
                  </a:moveTo>
                  <a:cubicBezTo>
                    <a:pt x="1456" y="433"/>
                    <a:pt x="1456" y="433"/>
                    <a:pt x="1456" y="432"/>
                  </a:cubicBezTo>
                  <a:cubicBezTo>
                    <a:pt x="1455" y="432"/>
                    <a:pt x="1455" y="433"/>
                    <a:pt x="1455" y="433"/>
                  </a:cubicBezTo>
                  <a:cubicBezTo>
                    <a:pt x="1455" y="433"/>
                    <a:pt x="1455" y="434"/>
                    <a:pt x="1455" y="434"/>
                  </a:cubicBezTo>
                  <a:cubicBezTo>
                    <a:pt x="1456" y="434"/>
                    <a:pt x="1456" y="434"/>
                    <a:pt x="1456" y="434"/>
                  </a:cubicBezTo>
                  <a:cubicBezTo>
                    <a:pt x="1456" y="434"/>
                    <a:pt x="1456" y="434"/>
                    <a:pt x="1456" y="434"/>
                  </a:cubicBezTo>
                  <a:close/>
                  <a:moveTo>
                    <a:pt x="1389" y="484"/>
                  </a:moveTo>
                  <a:cubicBezTo>
                    <a:pt x="1389" y="484"/>
                    <a:pt x="1389" y="484"/>
                    <a:pt x="1389" y="483"/>
                  </a:cubicBezTo>
                  <a:cubicBezTo>
                    <a:pt x="1389" y="484"/>
                    <a:pt x="1388" y="484"/>
                    <a:pt x="1388" y="484"/>
                  </a:cubicBezTo>
                  <a:cubicBezTo>
                    <a:pt x="1388" y="484"/>
                    <a:pt x="1389" y="484"/>
                    <a:pt x="1389" y="485"/>
                  </a:cubicBezTo>
                  <a:cubicBezTo>
                    <a:pt x="1389" y="484"/>
                    <a:pt x="1389" y="484"/>
                    <a:pt x="1389" y="484"/>
                  </a:cubicBezTo>
                  <a:cubicBezTo>
                    <a:pt x="1389" y="484"/>
                    <a:pt x="1389" y="484"/>
                    <a:pt x="1389" y="484"/>
                  </a:cubicBezTo>
                  <a:close/>
                  <a:moveTo>
                    <a:pt x="1464" y="426"/>
                  </a:moveTo>
                  <a:cubicBezTo>
                    <a:pt x="1463" y="425"/>
                    <a:pt x="1463" y="425"/>
                    <a:pt x="1463" y="425"/>
                  </a:cubicBezTo>
                  <a:cubicBezTo>
                    <a:pt x="1463" y="425"/>
                    <a:pt x="1463" y="426"/>
                    <a:pt x="1462" y="426"/>
                  </a:cubicBezTo>
                  <a:cubicBezTo>
                    <a:pt x="1463" y="426"/>
                    <a:pt x="1463" y="426"/>
                    <a:pt x="1463" y="427"/>
                  </a:cubicBezTo>
                  <a:cubicBezTo>
                    <a:pt x="1463" y="426"/>
                    <a:pt x="1463" y="426"/>
                    <a:pt x="1464" y="426"/>
                  </a:cubicBezTo>
                  <a:cubicBezTo>
                    <a:pt x="1464" y="426"/>
                    <a:pt x="1464" y="426"/>
                    <a:pt x="1464" y="426"/>
                  </a:cubicBezTo>
                  <a:close/>
                  <a:moveTo>
                    <a:pt x="1423" y="454"/>
                  </a:moveTo>
                  <a:cubicBezTo>
                    <a:pt x="1423" y="454"/>
                    <a:pt x="1423" y="454"/>
                    <a:pt x="1423" y="454"/>
                  </a:cubicBezTo>
                  <a:cubicBezTo>
                    <a:pt x="1423" y="454"/>
                    <a:pt x="1422" y="454"/>
                    <a:pt x="1422" y="454"/>
                  </a:cubicBezTo>
                  <a:cubicBezTo>
                    <a:pt x="1422" y="454"/>
                    <a:pt x="1422" y="455"/>
                    <a:pt x="1423" y="455"/>
                  </a:cubicBezTo>
                  <a:cubicBezTo>
                    <a:pt x="1423" y="455"/>
                    <a:pt x="1423" y="455"/>
                    <a:pt x="1423" y="454"/>
                  </a:cubicBezTo>
                  <a:cubicBezTo>
                    <a:pt x="1423" y="454"/>
                    <a:pt x="1423" y="454"/>
                    <a:pt x="1423" y="454"/>
                  </a:cubicBezTo>
                  <a:close/>
                  <a:moveTo>
                    <a:pt x="1451" y="431"/>
                  </a:moveTo>
                  <a:cubicBezTo>
                    <a:pt x="1451" y="431"/>
                    <a:pt x="1451" y="431"/>
                    <a:pt x="1451" y="431"/>
                  </a:cubicBezTo>
                  <a:cubicBezTo>
                    <a:pt x="1450" y="431"/>
                    <a:pt x="1450" y="431"/>
                    <a:pt x="1450" y="431"/>
                  </a:cubicBezTo>
                  <a:cubicBezTo>
                    <a:pt x="1450" y="432"/>
                    <a:pt x="1450" y="432"/>
                    <a:pt x="1451" y="433"/>
                  </a:cubicBezTo>
                  <a:cubicBezTo>
                    <a:pt x="1451" y="432"/>
                    <a:pt x="1451" y="432"/>
                    <a:pt x="1451" y="431"/>
                  </a:cubicBezTo>
                  <a:cubicBezTo>
                    <a:pt x="1451" y="431"/>
                    <a:pt x="1451" y="431"/>
                    <a:pt x="1451" y="431"/>
                  </a:cubicBezTo>
                  <a:close/>
                  <a:moveTo>
                    <a:pt x="1401" y="471"/>
                  </a:moveTo>
                  <a:cubicBezTo>
                    <a:pt x="1401" y="470"/>
                    <a:pt x="1400" y="470"/>
                    <a:pt x="1400" y="470"/>
                  </a:cubicBezTo>
                  <a:cubicBezTo>
                    <a:pt x="1400" y="470"/>
                    <a:pt x="1400" y="470"/>
                    <a:pt x="1399" y="470"/>
                  </a:cubicBezTo>
                  <a:cubicBezTo>
                    <a:pt x="1400" y="471"/>
                    <a:pt x="1400" y="471"/>
                    <a:pt x="1400" y="471"/>
                  </a:cubicBezTo>
                  <a:cubicBezTo>
                    <a:pt x="1401" y="471"/>
                    <a:pt x="1401" y="471"/>
                    <a:pt x="1401" y="471"/>
                  </a:cubicBezTo>
                  <a:close/>
                  <a:moveTo>
                    <a:pt x="1433" y="444"/>
                  </a:moveTo>
                  <a:cubicBezTo>
                    <a:pt x="1433" y="444"/>
                    <a:pt x="1433" y="444"/>
                    <a:pt x="1433" y="443"/>
                  </a:cubicBezTo>
                  <a:cubicBezTo>
                    <a:pt x="1433" y="444"/>
                    <a:pt x="1433" y="444"/>
                    <a:pt x="1432" y="444"/>
                  </a:cubicBezTo>
                  <a:cubicBezTo>
                    <a:pt x="1433" y="444"/>
                    <a:pt x="1433" y="444"/>
                    <a:pt x="1433" y="444"/>
                  </a:cubicBezTo>
                  <a:cubicBezTo>
                    <a:pt x="1433" y="444"/>
                    <a:pt x="1433" y="444"/>
                    <a:pt x="1433" y="444"/>
                  </a:cubicBezTo>
                  <a:cubicBezTo>
                    <a:pt x="1433" y="444"/>
                    <a:pt x="1433" y="444"/>
                    <a:pt x="1433" y="444"/>
                  </a:cubicBezTo>
                  <a:close/>
                  <a:moveTo>
                    <a:pt x="1428" y="447"/>
                  </a:moveTo>
                  <a:cubicBezTo>
                    <a:pt x="1426" y="442"/>
                    <a:pt x="1426" y="442"/>
                    <a:pt x="1426" y="441"/>
                  </a:cubicBezTo>
                  <a:cubicBezTo>
                    <a:pt x="1425" y="444"/>
                    <a:pt x="1426" y="446"/>
                    <a:pt x="1428" y="448"/>
                  </a:cubicBezTo>
                  <a:cubicBezTo>
                    <a:pt x="1428" y="448"/>
                    <a:pt x="1428" y="448"/>
                    <a:pt x="1428" y="447"/>
                  </a:cubicBezTo>
                  <a:cubicBezTo>
                    <a:pt x="1428" y="447"/>
                    <a:pt x="1428" y="447"/>
                    <a:pt x="1428" y="447"/>
                  </a:cubicBezTo>
                  <a:close/>
                  <a:moveTo>
                    <a:pt x="1478" y="408"/>
                  </a:moveTo>
                  <a:cubicBezTo>
                    <a:pt x="1477" y="407"/>
                    <a:pt x="1477" y="407"/>
                    <a:pt x="1477" y="407"/>
                  </a:cubicBezTo>
                  <a:cubicBezTo>
                    <a:pt x="1477" y="407"/>
                    <a:pt x="1477" y="407"/>
                    <a:pt x="1477" y="407"/>
                  </a:cubicBezTo>
                  <a:cubicBezTo>
                    <a:pt x="1477" y="408"/>
                    <a:pt x="1477" y="408"/>
                    <a:pt x="1477" y="408"/>
                  </a:cubicBezTo>
                  <a:cubicBezTo>
                    <a:pt x="1478" y="408"/>
                    <a:pt x="1478" y="408"/>
                    <a:pt x="1478" y="408"/>
                  </a:cubicBezTo>
                  <a:close/>
                  <a:moveTo>
                    <a:pt x="1466" y="416"/>
                  </a:moveTo>
                  <a:cubicBezTo>
                    <a:pt x="1465" y="415"/>
                    <a:pt x="1465" y="415"/>
                    <a:pt x="1465" y="415"/>
                  </a:cubicBezTo>
                  <a:cubicBezTo>
                    <a:pt x="1465" y="415"/>
                    <a:pt x="1464" y="416"/>
                    <a:pt x="1464" y="416"/>
                  </a:cubicBezTo>
                  <a:cubicBezTo>
                    <a:pt x="1464" y="416"/>
                    <a:pt x="1464" y="416"/>
                    <a:pt x="1465" y="417"/>
                  </a:cubicBezTo>
                  <a:cubicBezTo>
                    <a:pt x="1465" y="416"/>
                    <a:pt x="1465" y="416"/>
                    <a:pt x="1466" y="416"/>
                  </a:cubicBezTo>
                  <a:cubicBezTo>
                    <a:pt x="1466" y="416"/>
                    <a:pt x="1466" y="416"/>
                    <a:pt x="1466" y="416"/>
                  </a:cubicBezTo>
                  <a:close/>
                  <a:moveTo>
                    <a:pt x="1455" y="424"/>
                  </a:moveTo>
                  <a:cubicBezTo>
                    <a:pt x="1454" y="424"/>
                    <a:pt x="1454" y="424"/>
                    <a:pt x="1454" y="424"/>
                  </a:cubicBezTo>
                  <a:cubicBezTo>
                    <a:pt x="1454" y="424"/>
                    <a:pt x="1454" y="424"/>
                    <a:pt x="1454" y="424"/>
                  </a:cubicBezTo>
                  <a:cubicBezTo>
                    <a:pt x="1454" y="425"/>
                    <a:pt x="1454" y="425"/>
                    <a:pt x="1454" y="425"/>
                  </a:cubicBezTo>
                  <a:cubicBezTo>
                    <a:pt x="1454" y="425"/>
                    <a:pt x="1455" y="425"/>
                    <a:pt x="1455" y="424"/>
                  </a:cubicBezTo>
                  <a:close/>
                  <a:moveTo>
                    <a:pt x="1402" y="465"/>
                  </a:moveTo>
                  <a:cubicBezTo>
                    <a:pt x="1402" y="464"/>
                    <a:pt x="1402" y="464"/>
                    <a:pt x="1402" y="463"/>
                  </a:cubicBezTo>
                  <a:cubicBezTo>
                    <a:pt x="1402" y="463"/>
                    <a:pt x="1402" y="463"/>
                    <a:pt x="1401" y="464"/>
                  </a:cubicBezTo>
                  <a:cubicBezTo>
                    <a:pt x="1402" y="464"/>
                    <a:pt x="1402" y="465"/>
                    <a:pt x="1402" y="465"/>
                  </a:cubicBezTo>
                  <a:cubicBezTo>
                    <a:pt x="1402" y="465"/>
                    <a:pt x="1402" y="465"/>
                    <a:pt x="1402" y="465"/>
                  </a:cubicBezTo>
                  <a:cubicBezTo>
                    <a:pt x="1402" y="465"/>
                    <a:pt x="1402" y="465"/>
                    <a:pt x="1402" y="465"/>
                  </a:cubicBezTo>
                  <a:close/>
                  <a:moveTo>
                    <a:pt x="1466" y="413"/>
                  </a:moveTo>
                  <a:cubicBezTo>
                    <a:pt x="1466" y="412"/>
                    <a:pt x="1466" y="412"/>
                    <a:pt x="1466" y="411"/>
                  </a:cubicBezTo>
                  <a:cubicBezTo>
                    <a:pt x="1465" y="411"/>
                    <a:pt x="1465" y="412"/>
                    <a:pt x="1465" y="412"/>
                  </a:cubicBezTo>
                  <a:cubicBezTo>
                    <a:pt x="1465" y="413"/>
                    <a:pt x="1465" y="413"/>
                    <a:pt x="1465" y="413"/>
                  </a:cubicBezTo>
                  <a:cubicBezTo>
                    <a:pt x="1466" y="413"/>
                    <a:pt x="1466" y="413"/>
                    <a:pt x="1466" y="413"/>
                  </a:cubicBezTo>
                  <a:cubicBezTo>
                    <a:pt x="1466" y="413"/>
                    <a:pt x="1466" y="413"/>
                    <a:pt x="1466" y="413"/>
                  </a:cubicBezTo>
                  <a:close/>
                  <a:moveTo>
                    <a:pt x="1400" y="463"/>
                  </a:moveTo>
                  <a:cubicBezTo>
                    <a:pt x="1400" y="463"/>
                    <a:pt x="1399" y="462"/>
                    <a:pt x="1399" y="462"/>
                  </a:cubicBezTo>
                  <a:cubicBezTo>
                    <a:pt x="1399" y="462"/>
                    <a:pt x="1399" y="462"/>
                    <a:pt x="1399" y="462"/>
                  </a:cubicBezTo>
                  <a:cubicBezTo>
                    <a:pt x="1399" y="463"/>
                    <a:pt x="1399" y="463"/>
                    <a:pt x="1400" y="463"/>
                  </a:cubicBezTo>
                  <a:cubicBezTo>
                    <a:pt x="1400" y="463"/>
                    <a:pt x="1400" y="463"/>
                    <a:pt x="1400" y="463"/>
                  </a:cubicBezTo>
                  <a:close/>
                  <a:moveTo>
                    <a:pt x="1457" y="416"/>
                  </a:moveTo>
                  <a:cubicBezTo>
                    <a:pt x="1457" y="415"/>
                    <a:pt x="1457" y="415"/>
                    <a:pt x="1457" y="414"/>
                  </a:cubicBezTo>
                  <a:cubicBezTo>
                    <a:pt x="1456" y="415"/>
                    <a:pt x="1456" y="415"/>
                    <a:pt x="1456" y="415"/>
                  </a:cubicBezTo>
                  <a:cubicBezTo>
                    <a:pt x="1456" y="416"/>
                    <a:pt x="1456" y="416"/>
                    <a:pt x="1456" y="416"/>
                  </a:cubicBezTo>
                  <a:cubicBezTo>
                    <a:pt x="1456" y="416"/>
                    <a:pt x="1457" y="416"/>
                    <a:pt x="1457" y="416"/>
                  </a:cubicBezTo>
                  <a:cubicBezTo>
                    <a:pt x="1457" y="416"/>
                    <a:pt x="1457" y="416"/>
                    <a:pt x="1457" y="416"/>
                  </a:cubicBezTo>
                  <a:close/>
                  <a:moveTo>
                    <a:pt x="1399" y="460"/>
                  </a:moveTo>
                  <a:cubicBezTo>
                    <a:pt x="1399" y="460"/>
                    <a:pt x="1399" y="460"/>
                    <a:pt x="1398" y="459"/>
                  </a:cubicBezTo>
                  <a:cubicBezTo>
                    <a:pt x="1398" y="460"/>
                    <a:pt x="1398" y="460"/>
                    <a:pt x="1398" y="460"/>
                  </a:cubicBezTo>
                  <a:cubicBezTo>
                    <a:pt x="1398" y="460"/>
                    <a:pt x="1398" y="460"/>
                    <a:pt x="1399" y="461"/>
                  </a:cubicBezTo>
                  <a:cubicBezTo>
                    <a:pt x="1399" y="460"/>
                    <a:pt x="1399" y="460"/>
                    <a:pt x="1399" y="460"/>
                  </a:cubicBezTo>
                  <a:cubicBezTo>
                    <a:pt x="1399" y="460"/>
                    <a:pt x="1399" y="460"/>
                    <a:pt x="1399" y="460"/>
                  </a:cubicBezTo>
                  <a:close/>
                  <a:moveTo>
                    <a:pt x="1433" y="432"/>
                  </a:moveTo>
                  <a:cubicBezTo>
                    <a:pt x="1433" y="431"/>
                    <a:pt x="1433" y="430"/>
                    <a:pt x="1432" y="430"/>
                  </a:cubicBezTo>
                  <a:cubicBezTo>
                    <a:pt x="1432" y="430"/>
                    <a:pt x="1431" y="430"/>
                    <a:pt x="1431" y="430"/>
                  </a:cubicBezTo>
                  <a:cubicBezTo>
                    <a:pt x="1431" y="431"/>
                    <a:pt x="1432" y="432"/>
                    <a:pt x="1432" y="433"/>
                  </a:cubicBezTo>
                  <a:cubicBezTo>
                    <a:pt x="1433" y="433"/>
                    <a:pt x="1433" y="432"/>
                    <a:pt x="1433" y="432"/>
                  </a:cubicBezTo>
                  <a:cubicBezTo>
                    <a:pt x="1433" y="432"/>
                    <a:pt x="1433" y="432"/>
                    <a:pt x="1433" y="432"/>
                  </a:cubicBezTo>
                  <a:close/>
                  <a:moveTo>
                    <a:pt x="1452" y="413"/>
                  </a:moveTo>
                  <a:cubicBezTo>
                    <a:pt x="1452" y="413"/>
                    <a:pt x="1452" y="413"/>
                    <a:pt x="1451" y="412"/>
                  </a:cubicBezTo>
                  <a:cubicBezTo>
                    <a:pt x="1451" y="413"/>
                    <a:pt x="1451" y="413"/>
                    <a:pt x="1451" y="413"/>
                  </a:cubicBezTo>
                  <a:cubicBezTo>
                    <a:pt x="1451" y="413"/>
                    <a:pt x="1451" y="413"/>
                    <a:pt x="1452" y="414"/>
                  </a:cubicBezTo>
                  <a:cubicBezTo>
                    <a:pt x="1452" y="413"/>
                    <a:pt x="1452" y="413"/>
                    <a:pt x="1452" y="413"/>
                  </a:cubicBezTo>
                  <a:cubicBezTo>
                    <a:pt x="1452" y="413"/>
                    <a:pt x="1452" y="413"/>
                    <a:pt x="1452" y="413"/>
                  </a:cubicBezTo>
                  <a:close/>
                  <a:moveTo>
                    <a:pt x="1419" y="435"/>
                  </a:moveTo>
                  <a:cubicBezTo>
                    <a:pt x="1419" y="434"/>
                    <a:pt x="1418" y="434"/>
                    <a:pt x="1418" y="434"/>
                  </a:cubicBezTo>
                  <a:cubicBezTo>
                    <a:pt x="1418" y="434"/>
                    <a:pt x="1418" y="434"/>
                    <a:pt x="1417" y="434"/>
                  </a:cubicBezTo>
                  <a:cubicBezTo>
                    <a:pt x="1418" y="435"/>
                    <a:pt x="1418" y="435"/>
                    <a:pt x="1418" y="436"/>
                  </a:cubicBezTo>
                  <a:cubicBezTo>
                    <a:pt x="1418" y="435"/>
                    <a:pt x="1419" y="435"/>
                    <a:pt x="1419" y="435"/>
                  </a:cubicBezTo>
                  <a:cubicBezTo>
                    <a:pt x="1419" y="435"/>
                    <a:pt x="1419" y="435"/>
                    <a:pt x="1419" y="435"/>
                  </a:cubicBezTo>
                  <a:close/>
                  <a:moveTo>
                    <a:pt x="1556" y="494"/>
                  </a:moveTo>
                  <a:cubicBezTo>
                    <a:pt x="1556" y="494"/>
                    <a:pt x="1556" y="493"/>
                    <a:pt x="1556" y="493"/>
                  </a:cubicBezTo>
                  <a:cubicBezTo>
                    <a:pt x="1556" y="494"/>
                    <a:pt x="1555" y="494"/>
                    <a:pt x="1555" y="494"/>
                  </a:cubicBezTo>
                  <a:cubicBezTo>
                    <a:pt x="1555" y="494"/>
                    <a:pt x="1555" y="494"/>
                    <a:pt x="1555" y="494"/>
                  </a:cubicBezTo>
                  <a:cubicBezTo>
                    <a:pt x="1556" y="494"/>
                    <a:pt x="1556" y="494"/>
                    <a:pt x="1556" y="494"/>
                  </a:cubicBezTo>
                  <a:cubicBezTo>
                    <a:pt x="1556" y="494"/>
                    <a:pt x="1556" y="494"/>
                    <a:pt x="1556" y="494"/>
                  </a:cubicBezTo>
                  <a:close/>
                  <a:moveTo>
                    <a:pt x="1491" y="388"/>
                  </a:moveTo>
                  <a:cubicBezTo>
                    <a:pt x="1491" y="388"/>
                    <a:pt x="1491" y="388"/>
                    <a:pt x="1491" y="388"/>
                  </a:cubicBezTo>
                  <a:cubicBezTo>
                    <a:pt x="1491" y="388"/>
                    <a:pt x="1490" y="388"/>
                    <a:pt x="1489" y="388"/>
                  </a:cubicBezTo>
                  <a:cubicBezTo>
                    <a:pt x="1489" y="388"/>
                    <a:pt x="1489" y="389"/>
                    <a:pt x="1489" y="389"/>
                  </a:cubicBezTo>
                  <a:cubicBezTo>
                    <a:pt x="1490" y="389"/>
                    <a:pt x="1491" y="389"/>
                    <a:pt x="1491" y="388"/>
                  </a:cubicBezTo>
                  <a:cubicBezTo>
                    <a:pt x="1491" y="388"/>
                    <a:pt x="1491" y="388"/>
                    <a:pt x="1491" y="388"/>
                  </a:cubicBezTo>
                  <a:close/>
                  <a:moveTo>
                    <a:pt x="1485" y="372"/>
                  </a:moveTo>
                  <a:cubicBezTo>
                    <a:pt x="1484" y="371"/>
                    <a:pt x="1484" y="370"/>
                    <a:pt x="1483" y="369"/>
                  </a:cubicBezTo>
                  <a:cubicBezTo>
                    <a:pt x="1482" y="369"/>
                    <a:pt x="1480" y="369"/>
                    <a:pt x="1479" y="369"/>
                  </a:cubicBezTo>
                  <a:cubicBezTo>
                    <a:pt x="1480" y="371"/>
                    <a:pt x="1480" y="373"/>
                    <a:pt x="1480" y="374"/>
                  </a:cubicBezTo>
                  <a:cubicBezTo>
                    <a:pt x="1482" y="373"/>
                    <a:pt x="1483" y="373"/>
                    <a:pt x="1485" y="372"/>
                  </a:cubicBezTo>
                  <a:cubicBezTo>
                    <a:pt x="1485" y="372"/>
                    <a:pt x="1485" y="372"/>
                    <a:pt x="1485" y="372"/>
                  </a:cubicBezTo>
                  <a:close/>
                  <a:moveTo>
                    <a:pt x="1480" y="354"/>
                  </a:moveTo>
                  <a:cubicBezTo>
                    <a:pt x="1480" y="352"/>
                    <a:pt x="1479" y="351"/>
                    <a:pt x="1478" y="349"/>
                  </a:cubicBezTo>
                  <a:cubicBezTo>
                    <a:pt x="1476" y="350"/>
                    <a:pt x="1473" y="350"/>
                    <a:pt x="1471" y="351"/>
                  </a:cubicBezTo>
                  <a:cubicBezTo>
                    <a:pt x="1472" y="353"/>
                    <a:pt x="1472" y="355"/>
                    <a:pt x="1472" y="357"/>
                  </a:cubicBezTo>
                  <a:cubicBezTo>
                    <a:pt x="1475" y="356"/>
                    <a:pt x="1477" y="355"/>
                    <a:pt x="1480" y="354"/>
                  </a:cubicBezTo>
                  <a:cubicBezTo>
                    <a:pt x="1480" y="354"/>
                    <a:pt x="1480" y="354"/>
                    <a:pt x="1480" y="354"/>
                  </a:cubicBezTo>
                  <a:close/>
                  <a:moveTo>
                    <a:pt x="1477" y="345"/>
                  </a:moveTo>
                  <a:cubicBezTo>
                    <a:pt x="1477" y="344"/>
                    <a:pt x="1476" y="343"/>
                    <a:pt x="1476" y="342"/>
                  </a:cubicBezTo>
                  <a:cubicBezTo>
                    <a:pt x="1475" y="342"/>
                    <a:pt x="1473" y="343"/>
                    <a:pt x="1472" y="343"/>
                  </a:cubicBezTo>
                  <a:cubicBezTo>
                    <a:pt x="1472" y="344"/>
                    <a:pt x="1472" y="345"/>
                    <a:pt x="1473" y="346"/>
                  </a:cubicBezTo>
                  <a:cubicBezTo>
                    <a:pt x="1474" y="346"/>
                    <a:pt x="1476" y="346"/>
                    <a:pt x="1477" y="345"/>
                  </a:cubicBezTo>
                  <a:cubicBezTo>
                    <a:pt x="1477" y="345"/>
                    <a:pt x="1477" y="345"/>
                    <a:pt x="1477" y="345"/>
                  </a:cubicBezTo>
                  <a:close/>
                  <a:moveTo>
                    <a:pt x="1440" y="206"/>
                  </a:moveTo>
                  <a:cubicBezTo>
                    <a:pt x="1440" y="206"/>
                    <a:pt x="1440" y="206"/>
                    <a:pt x="1440" y="205"/>
                  </a:cubicBezTo>
                  <a:cubicBezTo>
                    <a:pt x="1440" y="205"/>
                    <a:pt x="1439" y="206"/>
                    <a:pt x="1438" y="206"/>
                  </a:cubicBezTo>
                  <a:cubicBezTo>
                    <a:pt x="1438" y="206"/>
                    <a:pt x="1439" y="206"/>
                    <a:pt x="1439" y="207"/>
                  </a:cubicBezTo>
                  <a:cubicBezTo>
                    <a:pt x="1439" y="206"/>
                    <a:pt x="1440" y="206"/>
                    <a:pt x="1440" y="206"/>
                  </a:cubicBezTo>
                  <a:cubicBezTo>
                    <a:pt x="1440" y="206"/>
                    <a:pt x="1440" y="206"/>
                    <a:pt x="1440" y="206"/>
                  </a:cubicBezTo>
                  <a:close/>
                  <a:moveTo>
                    <a:pt x="1482" y="379"/>
                  </a:moveTo>
                  <a:cubicBezTo>
                    <a:pt x="1482" y="378"/>
                    <a:pt x="1482" y="377"/>
                    <a:pt x="1482" y="376"/>
                  </a:cubicBezTo>
                  <a:cubicBezTo>
                    <a:pt x="1481" y="377"/>
                    <a:pt x="1480" y="377"/>
                    <a:pt x="1480" y="377"/>
                  </a:cubicBezTo>
                  <a:cubicBezTo>
                    <a:pt x="1480" y="378"/>
                    <a:pt x="1480" y="379"/>
                    <a:pt x="1480" y="380"/>
                  </a:cubicBezTo>
                  <a:cubicBezTo>
                    <a:pt x="1481" y="379"/>
                    <a:pt x="1481" y="379"/>
                    <a:pt x="1482" y="379"/>
                  </a:cubicBezTo>
                  <a:cubicBezTo>
                    <a:pt x="1482" y="379"/>
                    <a:pt x="1482" y="379"/>
                    <a:pt x="1482" y="379"/>
                  </a:cubicBezTo>
                  <a:close/>
                  <a:moveTo>
                    <a:pt x="1502" y="473"/>
                  </a:moveTo>
                  <a:cubicBezTo>
                    <a:pt x="1501" y="472"/>
                    <a:pt x="1500" y="470"/>
                    <a:pt x="1499" y="468"/>
                  </a:cubicBezTo>
                  <a:cubicBezTo>
                    <a:pt x="1498" y="469"/>
                    <a:pt x="1497" y="470"/>
                    <a:pt x="1496" y="470"/>
                  </a:cubicBezTo>
                  <a:cubicBezTo>
                    <a:pt x="1496" y="471"/>
                    <a:pt x="1497" y="472"/>
                    <a:pt x="1497" y="473"/>
                  </a:cubicBezTo>
                  <a:cubicBezTo>
                    <a:pt x="1499" y="473"/>
                    <a:pt x="1500" y="473"/>
                    <a:pt x="1502" y="473"/>
                  </a:cubicBezTo>
                  <a:cubicBezTo>
                    <a:pt x="1502" y="473"/>
                    <a:pt x="1502" y="473"/>
                    <a:pt x="1502" y="473"/>
                  </a:cubicBezTo>
                  <a:close/>
                  <a:moveTo>
                    <a:pt x="1500" y="467"/>
                  </a:moveTo>
                  <a:cubicBezTo>
                    <a:pt x="1500" y="466"/>
                    <a:pt x="1499" y="465"/>
                    <a:pt x="1499" y="463"/>
                  </a:cubicBezTo>
                  <a:cubicBezTo>
                    <a:pt x="1498" y="463"/>
                    <a:pt x="1498" y="463"/>
                    <a:pt x="1498" y="468"/>
                  </a:cubicBezTo>
                  <a:cubicBezTo>
                    <a:pt x="1499" y="468"/>
                    <a:pt x="1499" y="467"/>
                    <a:pt x="1500" y="467"/>
                  </a:cubicBezTo>
                  <a:cubicBezTo>
                    <a:pt x="1500" y="467"/>
                    <a:pt x="1500" y="467"/>
                    <a:pt x="1500" y="467"/>
                  </a:cubicBezTo>
                  <a:close/>
                  <a:moveTo>
                    <a:pt x="1453" y="287"/>
                  </a:moveTo>
                  <a:cubicBezTo>
                    <a:pt x="1453" y="285"/>
                    <a:pt x="1452" y="285"/>
                    <a:pt x="1452" y="284"/>
                  </a:cubicBezTo>
                  <a:cubicBezTo>
                    <a:pt x="1452" y="284"/>
                    <a:pt x="1452" y="284"/>
                    <a:pt x="1451" y="284"/>
                  </a:cubicBezTo>
                  <a:cubicBezTo>
                    <a:pt x="1451" y="285"/>
                    <a:pt x="1452" y="286"/>
                    <a:pt x="1452" y="287"/>
                  </a:cubicBezTo>
                  <a:cubicBezTo>
                    <a:pt x="1452" y="287"/>
                    <a:pt x="1452" y="287"/>
                    <a:pt x="1453" y="287"/>
                  </a:cubicBezTo>
                  <a:cubicBezTo>
                    <a:pt x="1453" y="287"/>
                    <a:pt x="1453" y="287"/>
                    <a:pt x="1453" y="287"/>
                  </a:cubicBezTo>
                  <a:close/>
                  <a:moveTo>
                    <a:pt x="1447" y="266"/>
                  </a:moveTo>
                  <a:cubicBezTo>
                    <a:pt x="1447" y="266"/>
                    <a:pt x="1447" y="264"/>
                    <a:pt x="1447" y="263"/>
                  </a:cubicBezTo>
                  <a:cubicBezTo>
                    <a:pt x="1446" y="263"/>
                    <a:pt x="1445" y="264"/>
                    <a:pt x="1444" y="264"/>
                  </a:cubicBezTo>
                  <a:cubicBezTo>
                    <a:pt x="1444" y="265"/>
                    <a:pt x="1444" y="266"/>
                    <a:pt x="1445" y="267"/>
                  </a:cubicBezTo>
                  <a:cubicBezTo>
                    <a:pt x="1446" y="267"/>
                    <a:pt x="1447" y="267"/>
                    <a:pt x="1447" y="266"/>
                  </a:cubicBezTo>
                  <a:cubicBezTo>
                    <a:pt x="1447" y="266"/>
                    <a:pt x="1447" y="266"/>
                    <a:pt x="1447" y="266"/>
                  </a:cubicBezTo>
                  <a:close/>
                  <a:moveTo>
                    <a:pt x="1462" y="328"/>
                  </a:moveTo>
                  <a:cubicBezTo>
                    <a:pt x="1461" y="327"/>
                    <a:pt x="1461" y="327"/>
                    <a:pt x="1461" y="327"/>
                  </a:cubicBezTo>
                  <a:cubicBezTo>
                    <a:pt x="1461" y="327"/>
                    <a:pt x="1460" y="327"/>
                    <a:pt x="1459" y="327"/>
                  </a:cubicBezTo>
                  <a:cubicBezTo>
                    <a:pt x="1460" y="328"/>
                    <a:pt x="1460" y="328"/>
                    <a:pt x="1460" y="329"/>
                  </a:cubicBezTo>
                  <a:cubicBezTo>
                    <a:pt x="1460" y="328"/>
                    <a:pt x="1461" y="328"/>
                    <a:pt x="1462" y="328"/>
                  </a:cubicBezTo>
                  <a:cubicBezTo>
                    <a:pt x="1462" y="328"/>
                    <a:pt x="1462" y="328"/>
                    <a:pt x="1462" y="328"/>
                  </a:cubicBezTo>
                  <a:close/>
                  <a:moveTo>
                    <a:pt x="1442" y="253"/>
                  </a:moveTo>
                  <a:cubicBezTo>
                    <a:pt x="1442" y="252"/>
                    <a:pt x="1442" y="252"/>
                    <a:pt x="1441" y="251"/>
                  </a:cubicBezTo>
                  <a:cubicBezTo>
                    <a:pt x="1440" y="252"/>
                    <a:pt x="1438" y="252"/>
                    <a:pt x="1437" y="253"/>
                  </a:cubicBezTo>
                  <a:cubicBezTo>
                    <a:pt x="1437" y="254"/>
                    <a:pt x="1437" y="256"/>
                    <a:pt x="1437" y="257"/>
                  </a:cubicBezTo>
                  <a:cubicBezTo>
                    <a:pt x="1437" y="257"/>
                    <a:pt x="1436" y="258"/>
                    <a:pt x="1436" y="258"/>
                  </a:cubicBezTo>
                  <a:cubicBezTo>
                    <a:pt x="1436" y="259"/>
                    <a:pt x="1436" y="260"/>
                    <a:pt x="1436" y="261"/>
                  </a:cubicBezTo>
                  <a:cubicBezTo>
                    <a:pt x="1441" y="258"/>
                    <a:pt x="1439" y="257"/>
                    <a:pt x="1442" y="253"/>
                  </a:cubicBezTo>
                  <a:cubicBezTo>
                    <a:pt x="1442" y="253"/>
                    <a:pt x="1442" y="253"/>
                    <a:pt x="1442" y="253"/>
                  </a:cubicBezTo>
                  <a:close/>
                  <a:moveTo>
                    <a:pt x="1450" y="288"/>
                  </a:moveTo>
                  <a:cubicBezTo>
                    <a:pt x="1450" y="287"/>
                    <a:pt x="1450" y="287"/>
                    <a:pt x="1450" y="286"/>
                  </a:cubicBezTo>
                  <a:cubicBezTo>
                    <a:pt x="1449" y="287"/>
                    <a:pt x="1447" y="287"/>
                    <a:pt x="1446" y="287"/>
                  </a:cubicBezTo>
                  <a:cubicBezTo>
                    <a:pt x="1447" y="288"/>
                    <a:pt x="1447" y="288"/>
                    <a:pt x="1447" y="289"/>
                  </a:cubicBezTo>
                  <a:cubicBezTo>
                    <a:pt x="1448" y="289"/>
                    <a:pt x="1449" y="288"/>
                    <a:pt x="1450" y="288"/>
                  </a:cubicBezTo>
                  <a:cubicBezTo>
                    <a:pt x="1450" y="288"/>
                    <a:pt x="1450" y="288"/>
                    <a:pt x="1450" y="288"/>
                  </a:cubicBezTo>
                  <a:close/>
                  <a:moveTo>
                    <a:pt x="1473" y="386"/>
                  </a:moveTo>
                  <a:cubicBezTo>
                    <a:pt x="1472" y="386"/>
                    <a:pt x="1471" y="386"/>
                    <a:pt x="1469" y="386"/>
                  </a:cubicBezTo>
                  <a:cubicBezTo>
                    <a:pt x="1470" y="387"/>
                    <a:pt x="1470" y="387"/>
                    <a:pt x="1470" y="388"/>
                  </a:cubicBezTo>
                  <a:cubicBezTo>
                    <a:pt x="1471" y="387"/>
                    <a:pt x="1472" y="387"/>
                    <a:pt x="1473" y="386"/>
                  </a:cubicBezTo>
                  <a:cubicBezTo>
                    <a:pt x="1473" y="386"/>
                    <a:pt x="1473" y="386"/>
                    <a:pt x="1473" y="386"/>
                  </a:cubicBezTo>
                  <a:close/>
                  <a:moveTo>
                    <a:pt x="1467" y="366"/>
                  </a:moveTo>
                  <a:cubicBezTo>
                    <a:pt x="1467" y="364"/>
                    <a:pt x="1466" y="362"/>
                    <a:pt x="1466" y="361"/>
                  </a:cubicBezTo>
                  <a:cubicBezTo>
                    <a:pt x="1465" y="361"/>
                    <a:pt x="1464" y="361"/>
                    <a:pt x="1463" y="362"/>
                  </a:cubicBezTo>
                  <a:cubicBezTo>
                    <a:pt x="1463" y="363"/>
                    <a:pt x="1464" y="365"/>
                    <a:pt x="1464" y="367"/>
                  </a:cubicBezTo>
                  <a:cubicBezTo>
                    <a:pt x="1465" y="367"/>
                    <a:pt x="1466" y="366"/>
                    <a:pt x="1467" y="366"/>
                  </a:cubicBezTo>
                  <a:cubicBezTo>
                    <a:pt x="1467" y="366"/>
                    <a:pt x="1467" y="366"/>
                    <a:pt x="1467" y="366"/>
                  </a:cubicBezTo>
                  <a:close/>
                  <a:moveTo>
                    <a:pt x="1465" y="359"/>
                  </a:moveTo>
                  <a:cubicBezTo>
                    <a:pt x="1465" y="358"/>
                    <a:pt x="1465" y="356"/>
                    <a:pt x="1465" y="355"/>
                  </a:cubicBezTo>
                  <a:cubicBezTo>
                    <a:pt x="1460" y="356"/>
                    <a:pt x="1458" y="355"/>
                    <a:pt x="1453" y="358"/>
                  </a:cubicBezTo>
                  <a:cubicBezTo>
                    <a:pt x="1454" y="361"/>
                    <a:pt x="1454" y="361"/>
                    <a:pt x="1457" y="369"/>
                  </a:cubicBezTo>
                  <a:cubicBezTo>
                    <a:pt x="1458" y="369"/>
                    <a:pt x="1460" y="369"/>
                    <a:pt x="1461" y="369"/>
                  </a:cubicBezTo>
                  <a:cubicBezTo>
                    <a:pt x="1457" y="361"/>
                    <a:pt x="1457" y="361"/>
                    <a:pt x="1458" y="360"/>
                  </a:cubicBezTo>
                  <a:cubicBezTo>
                    <a:pt x="1460" y="359"/>
                    <a:pt x="1461" y="360"/>
                    <a:pt x="1465" y="359"/>
                  </a:cubicBezTo>
                  <a:cubicBezTo>
                    <a:pt x="1465" y="359"/>
                    <a:pt x="1465" y="359"/>
                    <a:pt x="1465" y="359"/>
                  </a:cubicBezTo>
                  <a:close/>
                  <a:moveTo>
                    <a:pt x="1455" y="318"/>
                  </a:moveTo>
                  <a:cubicBezTo>
                    <a:pt x="1456" y="318"/>
                    <a:pt x="1457" y="318"/>
                    <a:pt x="1458" y="317"/>
                  </a:cubicBezTo>
                  <a:cubicBezTo>
                    <a:pt x="1457" y="316"/>
                    <a:pt x="1457" y="316"/>
                    <a:pt x="1457" y="315"/>
                  </a:cubicBezTo>
                  <a:cubicBezTo>
                    <a:pt x="1456" y="315"/>
                    <a:pt x="1455" y="316"/>
                    <a:pt x="1454" y="316"/>
                  </a:cubicBezTo>
                  <a:cubicBezTo>
                    <a:pt x="1454" y="316"/>
                    <a:pt x="1455" y="318"/>
                    <a:pt x="1455" y="318"/>
                  </a:cubicBezTo>
                  <a:cubicBezTo>
                    <a:pt x="1454" y="318"/>
                    <a:pt x="1454" y="318"/>
                    <a:pt x="1452" y="319"/>
                  </a:cubicBezTo>
                  <a:cubicBezTo>
                    <a:pt x="1453" y="319"/>
                    <a:pt x="1453" y="320"/>
                    <a:pt x="1453" y="320"/>
                  </a:cubicBezTo>
                  <a:cubicBezTo>
                    <a:pt x="1454" y="320"/>
                    <a:pt x="1455" y="320"/>
                    <a:pt x="1455" y="320"/>
                  </a:cubicBezTo>
                  <a:cubicBezTo>
                    <a:pt x="1455" y="319"/>
                    <a:pt x="1455" y="319"/>
                    <a:pt x="1455" y="318"/>
                  </a:cubicBezTo>
                  <a:cubicBezTo>
                    <a:pt x="1455" y="318"/>
                    <a:pt x="1455" y="318"/>
                    <a:pt x="1455" y="318"/>
                  </a:cubicBezTo>
                  <a:close/>
                  <a:moveTo>
                    <a:pt x="1438" y="266"/>
                  </a:moveTo>
                  <a:cubicBezTo>
                    <a:pt x="1437" y="265"/>
                    <a:pt x="1437" y="264"/>
                    <a:pt x="1437" y="264"/>
                  </a:cubicBezTo>
                  <a:cubicBezTo>
                    <a:pt x="1437" y="264"/>
                    <a:pt x="1436" y="264"/>
                    <a:pt x="1436" y="264"/>
                  </a:cubicBezTo>
                  <a:cubicBezTo>
                    <a:pt x="1436" y="264"/>
                    <a:pt x="1437" y="266"/>
                    <a:pt x="1437" y="266"/>
                  </a:cubicBezTo>
                  <a:cubicBezTo>
                    <a:pt x="1437" y="266"/>
                    <a:pt x="1437" y="266"/>
                    <a:pt x="1438" y="266"/>
                  </a:cubicBezTo>
                  <a:cubicBezTo>
                    <a:pt x="1438" y="266"/>
                    <a:pt x="1438" y="266"/>
                    <a:pt x="1438" y="266"/>
                  </a:cubicBezTo>
                  <a:close/>
                  <a:moveTo>
                    <a:pt x="1468" y="387"/>
                  </a:moveTo>
                  <a:cubicBezTo>
                    <a:pt x="1468" y="386"/>
                    <a:pt x="1468" y="384"/>
                    <a:pt x="1467" y="383"/>
                  </a:cubicBezTo>
                  <a:cubicBezTo>
                    <a:pt x="1466" y="383"/>
                    <a:pt x="1465" y="384"/>
                    <a:pt x="1465" y="384"/>
                  </a:cubicBezTo>
                  <a:cubicBezTo>
                    <a:pt x="1465" y="386"/>
                    <a:pt x="1465" y="387"/>
                    <a:pt x="1465" y="388"/>
                  </a:cubicBezTo>
                  <a:cubicBezTo>
                    <a:pt x="1463" y="390"/>
                    <a:pt x="1462" y="392"/>
                    <a:pt x="1461" y="393"/>
                  </a:cubicBezTo>
                  <a:cubicBezTo>
                    <a:pt x="1461" y="394"/>
                    <a:pt x="1461" y="395"/>
                    <a:pt x="1461" y="395"/>
                  </a:cubicBezTo>
                  <a:cubicBezTo>
                    <a:pt x="1466" y="393"/>
                    <a:pt x="1467" y="392"/>
                    <a:pt x="1468" y="387"/>
                  </a:cubicBezTo>
                  <a:cubicBezTo>
                    <a:pt x="1468" y="387"/>
                    <a:pt x="1468" y="387"/>
                    <a:pt x="1468" y="387"/>
                  </a:cubicBezTo>
                  <a:close/>
                  <a:moveTo>
                    <a:pt x="1404" y="141"/>
                  </a:moveTo>
                  <a:cubicBezTo>
                    <a:pt x="1404" y="141"/>
                    <a:pt x="1404" y="140"/>
                    <a:pt x="1404" y="140"/>
                  </a:cubicBezTo>
                  <a:cubicBezTo>
                    <a:pt x="1403" y="140"/>
                    <a:pt x="1403" y="141"/>
                    <a:pt x="1402" y="141"/>
                  </a:cubicBezTo>
                  <a:cubicBezTo>
                    <a:pt x="1402" y="141"/>
                    <a:pt x="1402" y="141"/>
                    <a:pt x="1402" y="142"/>
                  </a:cubicBezTo>
                  <a:cubicBezTo>
                    <a:pt x="1403" y="141"/>
                    <a:pt x="1404" y="141"/>
                    <a:pt x="1404" y="141"/>
                  </a:cubicBezTo>
                  <a:cubicBezTo>
                    <a:pt x="1404" y="141"/>
                    <a:pt x="1404" y="141"/>
                    <a:pt x="1404" y="141"/>
                  </a:cubicBezTo>
                  <a:close/>
                  <a:moveTo>
                    <a:pt x="1473" y="410"/>
                  </a:moveTo>
                  <a:cubicBezTo>
                    <a:pt x="1472" y="406"/>
                    <a:pt x="1472" y="406"/>
                    <a:pt x="1470" y="405"/>
                  </a:cubicBezTo>
                  <a:cubicBezTo>
                    <a:pt x="1468" y="406"/>
                    <a:pt x="1467" y="406"/>
                    <a:pt x="1466" y="407"/>
                  </a:cubicBezTo>
                  <a:cubicBezTo>
                    <a:pt x="1466" y="409"/>
                    <a:pt x="1466" y="411"/>
                    <a:pt x="1467" y="413"/>
                  </a:cubicBezTo>
                  <a:cubicBezTo>
                    <a:pt x="1469" y="412"/>
                    <a:pt x="1471" y="411"/>
                    <a:pt x="1473" y="410"/>
                  </a:cubicBezTo>
                  <a:cubicBezTo>
                    <a:pt x="1473" y="410"/>
                    <a:pt x="1473" y="410"/>
                    <a:pt x="1473" y="410"/>
                  </a:cubicBezTo>
                  <a:close/>
                  <a:moveTo>
                    <a:pt x="1421" y="209"/>
                  </a:moveTo>
                  <a:cubicBezTo>
                    <a:pt x="1421" y="209"/>
                    <a:pt x="1421" y="209"/>
                    <a:pt x="1421" y="208"/>
                  </a:cubicBezTo>
                  <a:cubicBezTo>
                    <a:pt x="1420" y="209"/>
                    <a:pt x="1419" y="209"/>
                    <a:pt x="1419" y="209"/>
                  </a:cubicBezTo>
                  <a:cubicBezTo>
                    <a:pt x="1419" y="209"/>
                    <a:pt x="1419" y="210"/>
                    <a:pt x="1419" y="210"/>
                  </a:cubicBezTo>
                  <a:cubicBezTo>
                    <a:pt x="1420" y="210"/>
                    <a:pt x="1420" y="209"/>
                    <a:pt x="1421" y="209"/>
                  </a:cubicBezTo>
                  <a:cubicBezTo>
                    <a:pt x="1421" y="209"/>
                    <a:pt x="1421" y="209"/>
                    <a:pt x="1421" y="209"/>
                  </a:cubicBezTo>
                  <a:close/>
                  <a:moveTo>
                    <a:pt x="1456" y="346"/>
                  </a:moveTo>
                  <a:cubicBezTo>
                    <a:pt x="1456" y="346"/>
                    <a:pt x="1455" y="345"/>
                    <a:pt x="1455" y="345"/>
                  </a:cubicBezTo>
                  <a:cubicBezTo>
                    <a:pt x="1454" y="345"/>
                    <a:pt x="1452" y="345"/>
                    <a:pt x="1451" y="346"/>
                  </a:cubicBezTo>
                  <a:cubicBezTo>
                    <a:pt x="1451" y="346"/>
                    <a:pt x="1451" y="347"/>
                    <a:pt x="1452" y="347"/>
                  </a:cubicBezTo>
                  <a:cubicBezTo>
                    <a:pt x="1453" y="347"/>
                    <a:pt x="1455" y="347"/>
                    <a:pt x="1456" y="346"/>
                  </a:cubicBezTo>
                  <a:cubicBezTo>
                    <a:pt x="1456" y="346"/>
                    <a:pt x="1456" y="346"/>
                    <a:pt x="1456" y="346"/>
                  </a:cubicBezTo>
                  <a:close/>
                  <a:moveTo>
                    <a:pt x="1471" y="420"/>
                  </a:moveTo>
                  <a:cubicBezTo>
                    <a:pt x="1471" y="420"/>
                    <a:pt x="1471" y="420"/>
                    <a:pt x="1471" y="420"/>
                  </a:cubicBezTo>
                  <a:cubicBezTo>
                    <a:pt x="1471" y="419"/>
                    <a:pt x="1471" y="419"/>
                    <a:pt x="1471" y="419"/>
                  </a:cubicBezTo>
                  <a:cubicBezTo>
                    <a:pt x="1471" y="419"/>
                    <a:pt x="1471" y="419"/>
                    <a:pt x="1471" y="418"/>
                  </a:cubicBezTo>
                  <a:cubicBezTo>
                    <a:pt x="1470" y="419"/>
                    <a:pt x="1470" y="419"/>
                    <a:pt x="1470" y="419"/>
                  </a:cubicBezTo>
                  <a:cubicBezTo>
                    <a:pt x="1470" y="418"/>
                    <a:pt x="1470" y="418"/>
                    <a:pt x="1470" y="418"/>
                  </a:cubicBezTo>
                  <a:cubicBezTo>
                    <a:pt x="1470" y="418"/>
                    <a:pt x="1469" y="418"/>
                    <a:pt x="1468" y="418"/>
                  </a:cubicBezTo>
                  <a:cubicBezTo>
                    <a:pt x="1468" y="419"/>
                    <a:pt x="1468" y="419"/>
                    <a:pt x="1468" y="420"/>
                  </a:cubicBezTo>
                  <a:cubicBezTo>
                    <a:pt x="1471" y="420"/>
                    <a:pt x="1471" y="420"/>
                    <a:pt x="1471" y="420"/>
                  </a:cubicBezTo>
                  <a:close/>
                  <a:moveTo>
                    <a:pt x="1451" y="350"/>
                  </a:moveTo>
                  <a:cubicBezTo>
                    <a:pt x="1451" y="350"/>
                    <a:pt x="1451" y="349"/>
                    <a:pt x="1451" y="349"/>
                  </a:cubicBezTo>
                  <a:cubicBezTo>
                    <a:pt x="1450" y="349"/>
                    <a:pt x="1449" y="350"/>
                    <a:pt x="1448" y="350"/>
                  </a:cubicBezTo>
                  <a:cubicBezTo>
                    <a:pt x="1448" y="350"/>
                    <a:pt x="1448" y="350"/>
                    <a:pt x="1449" y="351"/>
                  </a:cubicBezTo>
                  <a:cubicBezTo>
                    <a:pt x="1449" y="350"/>
                    <a:pt x="1450" y="350"/>
                    <a:pt x="1451" y="350"/>
                  </a:cubicBezTo>
                  <a:cubicBezTo>
                    <a:pt x="1451" y="350"/>
                    <a:pt x="1451" y="350"/>
                    <a:pt x="1451" y="350"/>
                  </a:cubicBezTo>
                  <a:close/>
                  <a:moveTo>
                    <a:pt x="1451" y="355"/>
                  </a:moveTo>
                  <a:cubicBezTo>
                    <a:pt x="1450" y="355"/>
                    <a:pt x="1450" y="354"/>
                    <a:pt x="1450" y="353"/>
                  </a:cubicBezTo>
                  <a:cubicBezTo>
                    <a:pt x="1449" y="353"/>
                    <a:pt x="1448" y="354"/>
                    <a:pt x="1447" y="354"/>
                  </a:cubicBezTo>
                  <a:cubicBezTo>
                    <a:pt x="1447" y="355"/>
                    <a:pt x="1447" y="356"/>
                    <a:pt x="1447" y="356"/>
                  </a:cubicBezTo>
                  <a:cubicBezTo>
                    <a:pt x="1449" y="356"/>
                    <a:pt x="1450" y="356"/>
                    <a:pt x="1451" y="355"/>
                  </a:cubicBezTo>
                  <a:cubicBezTo>
                    <a:pt x="1451" y="355"/>
                    <a:pt x="1451" y="355"/>
                    <a:pt x="1451" y="355"/>
                  </a:cubicBezTo>
                  <a:close/>
                  <a:moveTo>
                    <a:pt x="1460" y="394"/>
                  </a:moveTo>
                  <a:cubicBezTo>
                    <a:pt x="1459" y="392"/>
                    <a:pt x="1458" y="390"/>
                    <a:pt x="1457" y="388"/>
                  </a:cubicBezTo>
                  <a:cubicBezTo>
                    <a:pt x="1455" y="389"/>
                    <a:pt x="1453" y="390"/>
                    <a:pt x="1451" y="390"/>
                  </a:cubicBezTo>
                  <a:cubicBezTo>
                    <a:pt x="1451" y="390"/>
                    <a:pt x="1451" y="389"/>
                    <a:pt x="1451" y="388"/>
                  </a:cubicBezTo>
                  <a:cubicBezTo>
                    <a:pt x="1449" y="389"/>
                    <a:pt x="1447" y="389"/>
                    <a:pt x="1446" y="390"/>
                  </a:cubicBezTo>
                  <a:cubicBezTo>
                    <a:pt x="1446" y="393"/>
                    <a:pt x="1446" y="393"/>
                    <a:pt x="1445" y="395"/>
                  </a:cubicBezTo>
                  <a:cubicBezTo>
                    <a:pt x="1447" y="394"/>
                    <a:pt x="1450" y="394"/>
                    <a:pt x="1452" y="393"/>
                  </a:cubicBezTo>
                  <a:cubicBezTo>
                    <a:pt x="1454" y="395"/>
                    <a:pt x="1454" y="395"/>
                    <a:pt x="1455" y="397"/>
                  </a:cubicBezTo>
                  <a:cubicBezTo>
                    <a:pt x="1453" y="399"/>
                    <a:pt x="1452" y="399"/>
                    <a:pt x="1452" y="402"/>
                  </a:cubicBezTo>
                  <a:cubicBezTo>
                    <a:pt x="1457" y="399"/>
                    <a:pt x="1456" y="397"/>
                    <a:pt x="1460" y="394"/>
                  </a:cubicBezTo>
                  <a:cubicBezTo>
                    <a:pt x="1460" y="394"/>
                    <a:pt x="1460" y="394"/>
                    <a:pt x="1460" y="394"/>
                  </a:cubicBezTo>
                  <a:close/>
                  <a:moveTo>
                    <a:pt x="1453" y="368"/>
                  </a:moveTo>
                  <a:cubicBezTo>
                    <a:pt x="1453" y="368"/>
                    <a:pt x="1453" y="368"/>
                    <a:pt x="1453" y="368"/>
                  </a:cubicBezTo>
                  <a:cubicBezTo>
                    <a:pt x="1452" y="368"/>
                    <a:pt x="1451" y="368"/>
                    <a:pt x="1451" y="368"/>
                  </a:cubicBezTo>
                  <a:cubicBezTo>
                    <a:pt x="1451" y="369"/>
                    <a:pt x="1451" y="369"/>
                    <a:pt x="1451" y="369"/>
                  </a:cubicBezTo>
                  <a:cubicBezTo>
                    <a:pt x="1452" y="369"/>
                    <a:pt x="1452" y="369"/>
                    <a:pt x="1453" y="368"/>
                  </a:cubicBezTo>
                  <a:cubicBezTo>
                    <a:pt x="1453" y="368"/>
                    <a:pt x="1453" y="368"/>
                    <a:pt x="1453" y="368"/>
                  </a:cubicBezTo>
                  <a:close/>
                  <a:moveTo>
                    <a:pt x="1426" y="266"/>
                  </a:moveTo>
                  <a:cubicBezTo>
                    <a:pt x="1426" y="265"/>
                    <a:pt x="1426" y="265"/>
                    <a:pt x="1426" y="264"/>
                  </a:cubicBezTo>
                  <a:cubicBezTo>
                    <a:pt x="1425" y="265"/>
                    <a:pt x="1424" y="265"/>
                    <a:pt x="1423" y="266"/>
                  </a:cubicBezTo>
                  <a:cubicBezTo>
                    <a:pt x="1423" y="266"/>
                    <a:pt x="1423" y="266"/>
                    <a:pt x="1423" y="266"/>
                  </a:cubicBezTo>
                  <a:cubicBezTo>
                    <a:pt x="1424" y="266"/>
                    <a:pt x="1425" y="266"/>
                    <a:pt x="1426" y="266"/>
                  </a:cubicBezTo>
                  <a:cubicBezTo>
                    <a:pt x="1426" y="266"/>
                    <a:pt x="1426" y="266"/>
                    <a:pt x="1426" y="266"/>
                  </a:cubicBezTo>
                  <a:close/>
                  <a:moveTo>
                    <a:pt x="1431" y="291"/>
                  </a:moveTo>
                  <a:cubicBezTo>
                    <a:pt x="1431" y="289"/>
                    <a:pt x="1430" y="287"/>
                    <a:pt x="1429" y="284"/>
                  </a:cubicBezTo>
                  <a:cubicBezTo>
                    <a:pt x="1425" y="283"/>
                    <a:pt x="1425" y="283"/>
                    <a:pt x="1420" y="284"/>
                  </a:cubicBezTo>
                  <a:cubicBezTo>
                    <a:pt x="1420" y="289"/>
                    <a:pt x="1421" y="291"/>
                    <a:pt x="1422" y="295"/>
                  </a:cubicBezTo>
                  <a:cubicBezTo>
                    <a:pt x="1425" y="295"/>
                    <a:pt x="1428" y="294"/>
                    <a:pt x="1431" y="293"/>
                  </a:cubicBezTo>
                  <a:cubicBezTo>
                    <a:pt x="1431" y="292"/>
                    <a:pt x="1431" y="292"/>
                    <a:pt x="1431" y="291"/>
                  </a:cubicBezTo>
                  <a:cubicBezTo>
                    <a:pt x="1431" y="291"/>
                    <a:pt x="1431" y="291"/>
                    <a:pt x="1431" y="291"/>
                  </a:cubicBezTo>
                  <a:close/>
                  <a:moveTo>
                    <a:pt x="1454" y="380"/>
                  </a:moveTo>
                  <a:cubicBezTo>
                    <a:pt x="1454" y="379"/>
                    <a:pt x="1453" y="377"/>
                    <a:pt x="1453" y="376"/>
                  </a:cubicBezTo>
                  <a:cubicBezTo>
                    <a:pt x="1451" y="377"/>
                    <a:pt x="1449" y="377"/>
                    <a:pt x="1447" y="378"/>
                  </a:cubicBezTo>
                  <a:cubicBezTo>
                    <a:pt x="1447" y="379"/>
                    <a:pt x="1448" y="380"/>
                    <a:pt x="1449" y="381"/>
                  </a:cubicBezTo>
                  <a:cubicBezTo>
                    <a:pt x="1450" y="381"/>
                    <a:pt x="1452" y="381"/>
                    <a:pt x="1454" y="380"/>
                  </a:cubicBezTo>
                  <a:cubicBezTo>
                    <a:pt x="1454" y="380"/>
                    <a:pt x="1454" y="380"/>
                    <a:pt x="1454" y="380"/>
                  </a:cubicBezTo>
                  <a:close/>
                  <a:moveTo>
                    <a:pt x="1424" y="273"/>
                  </a:moveTo>
                  <a:cubicBezTo>
                    <a:pt x="1424" y="272"/>
                    <a:pt x="1423" y="271"/>
                    <a:pt x="1423" y="270"/>
                  </a:cubicBezTo>
                  <a:cubicBezTo>
                    <a:pt x="1421" y="271"/>
                    <a:pt x="1420" y="271"/>
                    <a:pt x="1419" y="272"/>
                  </a:cubicBezTo>
                  <a:cubicBezTo>
                    <a:pt x="1420" y="273"/>
                    <a:pt x="1420" y="275"/>
                    <a:pt x="1420" y="277"/>
                  </a:cubicBezTo>
                  <a:cubicBezTo>
                    <a:pt x="1421" y="277"/>
                    <a:pt x="1421" y="274"/>
                    <a:pt x="1424" y="273"/>
                  </a:cubicBezTo>
                  <a:cubicBezTo>
                    <a:pt x="1424" y="273"/>
                    <a:pt x="1424" y="273"/>
                    <a:pt x="1424" y="273"/>
                  </a:cubicBezTo>
                  <a:close/>
                  <a:moveTo>
                    <a:pt x="1446" y="363"/>
                  </a:moveTo>
                  <a:cubicBezTo>
                    <a:pt x="1446" y="362"/>
                    <a:pt x="1446" y="362"/>
                    <a:pt x="1446" y="362"/>
                  </a:cubicBezTo>
                  <a:cubicBezTo>
                    <a:pt x="1445" y="362"/>
                    <a:pt x="1445" y="362"/>
                    <a:pt x="1444" y="362"/>
                  </a:cubicBezTo>
                  <a:cubicBezTo>
                    <a:pt x="1444" y="363"/>
                    <a:pt x="1444" y="363"/>
                    <a:pt x="1444" y="363"/>
                  </a:cubicBezTo>
                  <a:cubicBezTo>
                    <a:pt x="1445" y="363"/>
                    <a:pt x="1445" y="363"/>
                    <a:pt x="1446" y="363"/>
                  </a:cubicBezTo>
                  <a:cubicBezTo>
                    <a:pt x="1446" y="363"/>
                    <a:pt x="1446" y="363"/>
                    <a:pt x="1446" y="363"/>
                  </a:cubicBezTo>
                  <a:close/>
                  <a:moveTo>
                    <a:pt x="1448" y="373"/>
                  </a:moveTo>
                  <a:cubicBezTo>
                    <a:pt x="1447" y="372"/>
                    <a:pt x="1447" y="371"/>
                    <a:pt x="1447" y="370"/>
                  </a:cubicBezTo>
                  <a:cubicBezTo>
                    <a:pt x="1444" y="371"/>
                    <a:pt x="1441" y="372"/>
                    <a:pt x="1439" y="372"/>
                  </a:cubicBezTo>
                  <a:cubicBezTo>
                    <a:pt x="1439" y="373"/>
                    <a:pt x="1439" y="373"/>
                    <a:pt x="1440" y="374"/>
                  </a:cubicBezTo>
                  <a:cubicBezTo>
                    <a:pt x="1440" y="374"/>
                    <a:pt x="1441" y="374"/>
                    <a:pt x="1442" y="373"/>
                  </a:cubicBezTo>
                  <a:cubicBezTo>
                    <a:pt x="1442" y="374"/>
                    <a:pt x="1443" y="375"/>
                    <a:pt x="1443" y="376"/>
                  </a:cubicBezTo>
                  <a:cubicBezTo>
                    <a:pt x="1445" y="374"/>
                    <a:pt x="1446" y="374"/>
                    <a:pt x="1448" y="373"/>
                  </a:cubicBezTo>
                  <a:cubicBezTo>
                    <a:pt x="1448" y="373"/>
                    <a:pt x="1448" y="373"/>
                    <a:pt x="1448" y="373"/>
                  </a:cubicBezTo>
                  <a:close/>
                  <a:moveTo>
                    <a:pt x="1439" y="341"/>
                  </a:moveTo>
                  <a:cubicBezTo>
                    <a:pt x="1439" y="340"/>
                    <a:pt x="1439" y="340"/>
                    <a:pt x="1439" y="339"/>
                  </a:cubicBezTo>
                  <a:cubicBezTo>
                    <a:pt x="1438" y="339"/>
                    <a:pt x="1437" y="340"/>
                    <a:pt x="1437" y="340"/>
                  </a:cubicBezTo>
                  <a:cubicBezTo>
                    <a:pt x="1437" y="340"/>
                    <a:pt x="1437" y="341"/>
                    <a:pt x="1437" y="342"/>
                  </a:cubicBezTo>
                  <a:cubicBezTo>
                    <a:pt x="1438" y="341"/>
                    <a:pt x="1439" y="341"/>
                    <a:pt x="1439" y="341"/>
                  </a:cubicBezTo>
                  <a:cubicBezTo>
                    <a:pt x="1439" y="341"/>
                    <a:pt x="1439" y="341"/>
                    <a:pt x="1439" y="341"/>
                  </a:cubicBezTo>
                  <a:close/>
                  <a:moveTo>
                    <a:pt x="1382" y="123"/>
                  </a:moveTo>
                  <a:cubicBezTo>
                    <a:pt x="1382" y="122"/>
                    <a:pt x="1382" y="122"/>
                    <a:pt x="1382" y="122"/>
                  </a:cubicBezTo>
                  <a:cubicBezTo>
                    <a:pt x="1381" y="122"/>
                    <a:pt x="1380" y="123"/>
                    <a:pt x="1379" y="123"/>
                  </a:cubicBezTo>
                  <a:cubicBezTo>
                    <a:pt x="1379" y="123"/>
                    <a:pt x="1379" y="123"/>
                    <a:pt x="1379" y="124"/>
                  </a:cubicBezTo>
                  <a:cubicBezTo>
                    <a:pt x="1381" y="123"/>
                    <a:pt x="1382" y="123"/>
                    <a:pt x="1382" y="123"/>
                  </a:cubicBezTo>
                  <a:cubicBezTo>
                    <a:pt x="1382" y="123"/>
                    <a:pt x="1382" y="123"/>
                    <a:pt x="1382" y="123"/>
                  </a:cubicBezTo>
                  <a:close/>
                  <a:moveTo>
                    <a:pt x="1429" y="305"/>
                  </a:moveTo>
                  <a:cubicBezTo>
                    <a:pt x="1429" y="305"/>
                    <a:pt x="1429" y="305"/>
                    <a:pt x="1429" y="304"/>
                  </a:cubicBezTo>
                  <a:cubicBezTo>
                    <a:pt x="1428" y="305"/>
                    <a:pt x="1428" y="305"/>
                    <a:pt x="1427" y="305"/>
                  </a:cubicBezTo>
                  <a:cubicBezTo>
                    <a:pt x="1427" y="305"/>
                    <a:pt x="1427" y="306"/>
                    <a:pt x="1427" y="306"/>
                  </a:cubicBezTo>
                  <a:cubicBezTo>
                    <a:pt x="1428" y="306"/>
                    <a:pt x="1429" y="305"/>
                    <a:pt x="1429" y="305"/>
                  </a:cubicBezTo>
                  <a:cubicBezTo>
                    <a:pt x="1429" y="305"/>
                    <a:pt x="1429" y="305"/>
                    <a:pt x="1429" y="305"/>
                  </a:cubicBezTo>
                  <a:close/>
                  <a:moveTo>
                    <a:pt x="1423" y="280"/>
                  </a:moveTo>
                  <a:cubicBezTo>
                    <a:pt x="1423" y="280"/>
                    <a:pt x="1423" y="280"/>
                    <a:pt x="1422" y="279"/>
                  </a:cubicBezTo>
                  <a:cubicBezTo>
                    <a:pt x="1421" y="280"/>
                    <a:pt x="1420" y="280"/>
                    <a:pt x="1419" y="280"/>
                  </a:cubicBezTo>
                  <a:cubicBezTo>
                    <a:pt x="1419" y="280"/>
                    <a:pt x="1419" y="281"/>
                    <a:pt x="1419" y="281"/>
                  </a:cubicBezTo>
                  <a:cubicBezTo>
                    <a:pt x="1420" y="281"/>
                    <a:pt x="1421" y="280"/>
                    <a:pt x="1423" y="280"/>
                  </a:cubicBezTo>
                  <a:cubicBezTo>
                    <a:pt x="1423" y="280"/>
                    <a:pt x="1423" y="280"/>
                    <a:pt x="1423" y="280"/>
                  </a:cubicBezTo>
                  <a:close/>
                  <a:moveTo>
                    <a:pt x="1445" y="369"/>
                  </a:moveTo>
                  <a:cubicBezTo>
                    <a:pt x="1444" y="368"/>
                    <a:pt x="1444" y="367"/>
                    <a:pt x="1444" y="367"/>
                  </a:cubicBezTo>
                  <a:cubicBezTo>
                    <a:pt x="1443" y="367"/>
                    <a:pt x="1442" y="367"/>
                    <a:pt x="1442" y="367"/>
                  </a:cubicBezTo>
                  <a:cubicBezTo>
                    <a:pt x="1442" y="368"/>
                    <a:pt x="1442" y="368"/>
                    <a:pt x="1442" y="369"/>
                  </a:cubicBezTo>
                  <a:cubicBezTo>
                    <a:pt x="1443" y="369"/>
                    <a:pt x="1444" y="369"/>
                    <a:pt x="1445" y="369"/>
                  </a:cubicBezTo>
                  <a:cubicBezTo>
                    <a:pt x="1445" y="369"/>
                    <a:pt x="1445" y="369"/>
                    <a:pt x="1445" y="369"/>
                  </a:cubicBezTo>
                  <a:close/>
                  <a:moveTo>
                    <a:pt x="1403" y="212"/>
                  </a:moveTo>
                  <a:cubicBezTo>
                    <a:pt x="1403" y="211"/>
                    <a:pt x="1403" y="210"/>
                    <a:pt x="1403" y="210"/>
                  </a:cubicBezTo>
                  <a:cubicBezTo>
                    <a:pt x="1403" y="210"/>
                    <a:pt x="1402" y="210"/>
                    <a:pt x="1402" y="210"/>
                  </a:cubicBezTo>
                  <a:cubicBezTo>
                    <a:pt x="1402" y="211"/>
                    <a:pt x="1402" y="211"/>
                    <a:pt x="1403" y="212"/>
                  </a:cubicBezTo>
                  <a:cubicBezTo>
                    <a:pt x="1403" y="212"/>
                    <a:pt x="1403" y="212"/>
                    <a:pt x="1403" y="212"/>
                  </a:cubicBezTo>
                  <a:close/>
                  <a:moveTo>
                    <a:pt x="1462" y="440"/>
                  </a:moveTo>
                  <a:cubicBezTo>
                    <a:pt x="1462" y="439"/>
                    <a:pt x="1462" y="439"/>
                    <a:pt x="1461" y="438"/>
                  </a:cubicBezTo>
                  <a:cubicBezTo>
                    <a:pt x="1457" y="439"/>
                    <a:pt x="1457" y="439"/>
                    <a:pt x="1457" y="439"/>
                  </a:cubicBezTo>
                  <a:cubicBezTo>
                    <a:pt x="1457" y="439"/>
                    <a:pt x="1457" y="439"/>
                    <a:pt x="1457" y="439"/>
                  </a:cubicBezTo>
                  <a:cubicBezTo>
                    <a:pt x="1455" y="440"/>
                    <a:pt x="1456" y="442"/>
                    <a:pt x="1457" y="445"/>
                  </a:cubicBezTo>
                  <a:cubicBezTo>
                    <a:pt x="1457" y="444"/>
                    <a:pt x="1457" y="444"/>
                    <a:pt x="1457" y="444"/>
                  </a:cubicBezTo>
                  <a:cubicBezTo>
                    <a:pt x="1458" y="442"/>
                    <a:pt x="1458" y="441"/>
                    <a:pt x="1457" y="440"/>
                  </a:cubicBezTo>
                  <a:cubicBezTo>
                    <a:pt x="1459" y="440"/>
                    <a:pt x="1461" y="440"/>
                    <a:pt x="1462" y="440"/>
                  </a:cubicBezTo>
                  <a:cubicBezTo>
                    <a:pt x="1462" y="440"/>
                    <a:pt x="1462" y="440"/>
                    <a:pt x="1462" y="440"/>
                  </a:cubicBezTo>
                  <a:close/>
                  <a:moveTo>
                    <a:pt x="1428" y="313"/>
                  </a:moveTo>
                  <a:cubicBezTo>
                    <a:pt x="1428" y="313"/>
                    <a:pt x="1428" y="312"/>
                    <a:pt x="1428" y="311"/>
                  </a:cubicBezTo>
                  <a:cubicBezTo>
                    <a:pt x="1426" y="312"/>
                    <a:pt x="1425" y="312"/>
                    <a:pt x="1424" y="313"/>
                  </a:cubicBezTo>
                  <a:cubicBezTo>
                    <a:pt x="1425" y="314"/>
                    <a:pt x="1425" y="314"/>
                    <a:pt x="1428" y="313"/>
                  </a:cubicBezTo>
                  <a:cubicBezTo>
                    <a:pt x="1428" y="313"/>
                    <a:pt x="1428" y="313"/>
                    <a:pt x="1428" y="313"/>
                  </a:cubicBezTo>
                  <a:close/>
                  <a:moveTo>
                    <a:pt x="1451" y="404"/>
                  </a:moveTo>
                  <a:cubicBezTo>
                    <a:pt x="1450" y="403"/>
                    <a:pt x="1450" y="403"/>
                    <a:pt x="1450" y="402"/>
                  </a:cubicBezTo>
                  <a:cubicBezTo>
                    <a:pt x="1448" y="402"/>
                    <a:pt x="1446" y="403"/>
                    <a:pt x="1444" y="404"/>
                  </a:cubicBezTo>
                  <a:cubicBezTo>
                    <a:pt x="1444" y="403"/>
                    <a:pt x="1444" y="402"/>
                    <a:pt x="1443" y="400"/>
                  </a:cubicBezTo>
                  <a:cubicBezTo>
                    <a:pt x="1442" y="400"/>
                    <a:pt x="1440" y="401"/>
                    <a:pt x="1439" y="401"/>
                  </a:cubicBezTo>
                  <a:cubicBezTo>
                    <a:pt x="1439" y="403"/>
                    <a:pt x="1440" y="404"/>
                    <a:pt x="1440" y="405"/>
                  </a:cubicBezTo>
                  <a:cubicBezTo>
                    <a:pt x="1441" y="405"/>
                    <a:pt x="1441" y="405"/>
                    <a:pt x="1442" y="405"/>
                  </a:cubicBezTo>
                  <a:cubicBezTo>
                    <a:pt x="1441" y="407"/>
                    <a:pt x="1441" y="408"/>
                    <a:pt x="1440" y="410"/>
                  </a:cubicBezTo>
                  <a:cubicBezTo>
                    <a:pt x="1443" y="409"/>
                    <a:pt x="1446" y="409"/>
                    <a:pt x="1449" y="408"/>
                  </a:cubicBezTo>
                  <a:cubicBezTo>
                    <a:pt x="1449" y="408"/>
                    <a:pt x="1449" y="407"/>
                    <a:pt x="1449" y="406"/>
                  </a:cubicBezTo>
                  <a:cubicBezTo>
                    <a:pt x="1449" y="405"/>
                    <a:pt x="1450" y="405"/>
                    <a:pt x="1451" y="404"/>
                  </a:cubicBezTo>
                  <a:cubicBezTo>
                    <a:pt x="1451" y="404"/>
                    <a:pt x="1451" y="404"/>
                    <a:pt x="1451" y="404"/>
                  </a:cubicBezTo>
                  <a:close/>
                  <a:moveTo>
                    <a:pt x="1399" y="206"/>
                  </a:moveTo>
                  <a:cubicBezTo>
                    <a:pt x="1399" y="206"/>
                    <a:pt x="1398" y="205"/>
                    <a:pt x="1398" y="205"/>
                  </a:cubicBezTo>
                  <a:cubicBezTo>
                    <a:pt x="1398" y="205"/>
                    <a:pt x="1398" y="205"/>
                    <a:pt x="1397" y="205"/>
                  </a:cubicBezTo>
                  <a:cubicBezTo>
                    <a:pt x="1398" y="205"/>
                    <a:pt x="1398" y="206"/>
                    <a:pt x="1398" y="207"/>
                  </a:cubicBezTo>
                  <a:cubicBezTo>
                    <a:pt x="1398" y="206"/>
                    <a:pt x="1399" y="206"/>
                    <a:pt x="1399" y="206"/>
                  </a:cubicBezTo>
                  <a:cubicBezTo>
                    <a:pt x="1399" y="206"/>
                    <a:pt x="1399" y="206"/>
                    <a:pt x="1399" y="206"/>
                  </a:cubicBezTo>
                  <a:close/>
                  <a:moveTo>
                    <a:pt x="1442" y="381"/>
                  </a:moveTo>
                  <a:cubicBezTo>
                    <a:pt x="1442" y="380"/>
                    <a:pt x="1442" y="379"/>
                    <a:pt x="1441" y="378"/>
                  </a:cubicBezTo>
                  <a:cubicBezTo>
                    <a:pt x="1441" y="378"/>
                    <a:pt x="1440" y="378"/>
                    <a:pt x="1439" y="379"/>
                  </a:cubicBezTo>
                  <a:cubicBezTo>
                    <a:pt x="1439" y="380"/>
                    <a:pt x="1439" y="381"/>
                    <a:pt x="1439" y="382"/>
                  </a:cubicBezTo>
                  <a:cubicBezTo>
                    <a:pt x="1440" y="382"/>
                    <a:pt x="1441" y="381"/>
                    <a:pt x="1442" y="381"/>
                  </a:cubicBezTo>
                  <a:cubicBezTo>
                    <a:pt x="1442" y="381"/>
                    <a:pt x="1442" y="381"/>
                    <a:pt x="1442" y="381"/>
                  </a:cubicBezTo>
                  <a:close/>
                  <a:moveTo>
                    <a:pt x="1386" y="174"/>
                  </a:moveTo>
                  <a:cubicBezTo>
                    <a:pt x="1384" y="175"/>
                    <a:pt x="1383" y="175"/>
                    <a:pt x="1381" y="175"/>
                  </a:cubicBezTo>
                  <a:cubicBezTo>
                    <a:pt x="1381" y="175"/>
                    <a:pt x="1381" y="176"/>
                    <a:pt x="1382" y="177"/>
                  </a:cubicBezTo>
                  <a:cubicBezTo>
                    <a:pt x="1383" y="176"/>
                    <a:pt x="1384" y="175"/>
                    <a:pt x="1386" y="174"/>
                  </a:cubicBezTo>
                  <a:cubicBezTo>
                    <a:pt x="1386" y="174"/>
                    <a:pt x="1386" y="174"/>
                    <a:pt x="1386" y="174"/>
                  </a:cubicBezTo>
                  <a:close/>
                  <a:moveTo>
                    <a:pt x="1411" y="280"/>
                  </a:moveTo>
                  <a:cubicBezTo>
                    <a:pt x="1411" y="279"/>
                    <a:pt x="1411" y="279"/>
                    <a:pt x="1411" y="279"/>
                  </a:cubicBezTo>
                  <a:cubicBezTo>
                    <a:pt x="1411" y="279"/>
                    <a:pt x="1410" y="279"/>
                    <a:pt x="1409" y="279"/>
                  </a:cubicBezTo>
                  <a:cubicBezTo>
                    <a:pt x="1409" y="280"/>
                    <a:pt x="1410" y="280"/>
                    <a:pt x="1410" y="280"/>
                  </a:cubicBezTo>
                  <a:cubicBezTo>
                    <a:pt x="1410" y="280"/>
                    <a:pt x="1411" y="280"/>
                    <a:pt x="1411" y="280"/>
                  </a:cubicBezTo>
                  <a:cubicBezTo>
                    <a:pt x="1411" y="280"/>
                    <a:pt x="1411" y="280"/>
                    <a:pt x="1411" y="280"/>
                  </a:cubicBezTo>
                  <a:close/>
                  <a:moveTo>
                    <a:pt x="1411" y="277"/>
                  </a:moveTo>
                  <a:cubicBezTo>
                    <a:pt x="1411" y="276"/>
                    <a:pt x="1410" y="275"/>
                    <a:pt x="1410" y="275"/>
                  </a:cubicBezTo>
                  <a:cubicBezTo>
                    <a:pt x="1410" y="275"/>
                    <a:pt x="1410" y="275"/>
                    <a:pt x="1409" y="275"/>
                  </a:cubicBezTo>
                  <a:cubicBezTo>
                    <a:pt x="1409" y="276"/>
                    <a:pt x="1410" y="277"/>
                    <a:pt x="1410" y="277"/>
                  </a:cubicBezTo>
                  <a:cubicBezTo>
                    <a:pt x="1410" y="277"/>
                    <a:pt x="1410" y="277"/>
                    <a:pt x="1411" y="277"/>
                  </a:cubicBezTo>
                  <a:cubicBezTo>
                    <a:pt x="1411" y="277"/>
                    <a:pt x="1411" y="277"/>
                    <a:pt x="1411" y="277"/>
                  </a:cubicBezTo>
                  <a:close/>
                  <a:moveTo>
                    <a:pt x="1413" y="288"/>
                  </a:moveTo>
                  <a:cubicBezTo>
                    <a:pt x="1413" y="288"/>
                    <a:pt x="1413" y="288"/>
                    <a:pt x="1413" y="287"/>
                  </a:cubicBezTo>
                  <a:cubicBezTo>
                    <a:pt x="1411" y="288"/>
                    <a:pt x="1411" y="288"/>
                    <a:pt x="1410" y="288"/>
                  </a:cubicBezTo>
                  <a:cubicBezTo>
                    <a:pt x="1410" y="288"/>
                    <a:pt x="1410" y="289"/>
                    <a:pt x="1411" y="289"/>
                  </a:cubicBezTo>
                  <a:cubicBezTo>
                    <a:pt x="1411" y="289"/>
                    <a:pt x="1412" y="288"/>
                    <a:pt x="1413" y="288"/>
                  </a:cubicBezTo>
                  <a:cubicBezTo>
                    <a:pt x="1413" y="288"/>
                    <a:pt x="1413" y="288"/>
                    <a:pt x="1413" y="288"/>
                  </a:cubicBezTo>
                  <a:close/>
                  <a:moveTo>
                    <a:pt x="1417" y="310"/>
                  </a:moveTo>
                  <a:cubicBezTo>
                    <a:pt x="1417" y="309"/>
                    <a:pt x="1417" y="308"/>
                    <a:pt x="1416" y="308"/>
                  </a:cubicBezTo>
                  <a:cubicBezTo>
                    <a:pt x="1416" y="308"/>
                    <a:pt x="1415" y="308"/>
                    <a:pt x="1415" y="308"/>
                  </a:cubicBezTo>
                  <a:cubicBezTo>
                    <a:pt x="1415" y="309"/>
                    <a:pt x="1415" y="309"/>
                    <a:pt x="1415" y="310"/>
                  </a:cubicBezTo>
                  <a:cubicBezTo>
                    <a:pt x="1416" y="310"/>
                    <a:pt x="1416" y="310"/>
                    <a:pt x="1417" y="310"/>
                  </a:cubicBezTo>
                  <a:cubicBezTo>
                    <a:pt x="1417" y="310"/>
                    <a:pt x="1417" y="310"/>
                    <a:pt x="1417" y="310"/>
                  </a:cubicBezTo>
                  <a:close/>
                  <a:moveTo>
                    <a:pt x="1409" y="285"/>
                  </a:moveTo>
                  <a:cubicBezTo>
                    <a:pt x="1408" y="282"/>
                    <a:pt x="1407" y="278"/>
                    <a:pt x="1404" y="276"/>
                  </a:cubicBezTo>
                  <a:cubicBezTo>
                    <a:pt x="1400" y="277"/>
                    <a:pt x="1398" y="277"/>
                    <a:pt x="1397" y="281"/>
                  </a:cubicBezTo>
                  <a:cubicBezTo>
                    <a:pt x="1396" y="280"/>
                    <a:pt x="1395" y="279"/>
                    <a:pt x="1395" y="278"/>
                  </a:cubicBezTo>
                  <a:cubicBezTo>
                    <a:pt x="1393" y="279"/>
                    <a:pt x="1391" y="279"/>
                    <a:pt x="1389" y="280"/>
                  </a:cubicBezTo>
                  <a:cubicBezTo>
                    <a:pt x="1389" y="282"/>
                    <a:pt x="1390" y="284"/>
                    <a:pt x="1390" y="286"/>
                  </a:cubicBezTo>
                  <a:cubicBezTo>
                    <a:pt x="1393" y="285"/>
                    <a:pt x="1395" y="285"/>
                    <a:pt x="1398" y="285"/>
                  </a:cubicBezTo>
                  <a:cubicBezTo>
                    <a:pt x="1398" y="286"/>
                    <a:pt x="1399" y="287"/>
                    <a:pt x="1399" y="288"/>
                  </a:cubicBezTo>
                  <a:cubicBezTo>
                    <a:pt x="1403" y="287"/>
                    <a:pt x="1405" y="286"/>
                    <a:pt x="1409" y="285"/>
                  </a:cubicBezTo>
                  <a:cubicBezTo>
                    <a:pt x="1409" y="285"/>
                    <a:pt x="1409" y="285"/>
                    <a:pt x="1409" y="285"/>
                  </a:cubicBezTo>
                  <a:close/>
                  <a:moveTo>
                    <a:pt x="1398" y="252"/>
                  </a:moveTo>
                  <a:cubicBezTo>
                    <a:pt x="1397" y="251"/>
                    <a:pt x="1397" y="251"/>
                    <a:pt x="1397" y="251"/>
                  </a:cubicBezTo>
                  <a:cubicBezTo>
                    <a:pt x="1395" y="251"/>
                    <a:pt x="1394" y="251"/>
                    <a:pt x="1392" y="251"/>
                  </a:cubicBezTo>
                  <a:cubicBezTo>
                    <a:pt x="1393" y="252"/>
                    <a:pt x="1393" y="252"/>
                    <a:pt x="1393" y="253"/>
                  </a:cubicBezTo>
                  <a:cubicBezTo>
                    <a:pt x="1394" y="252"/>
                    <a:pt x="1396" y="252"/>
                    <a:pt x="1398" y="252"/>
                  </a:cubicBezTo>
                  <a:cubicBezTo>
                    <a:pt x="1398" y="252"/>
                    <a:pt x="1398" y="252"/>
                    <a:pt x="1398" y="252"/>
                  </a:cubicBezTo>
                  <a:close/>
                  <a:moveTo>
                    <a:pt x="1413" y="315"/>
                  </a:moveTo>
                  <a:cubicBezTo>
                    <a:pt x="1413" y="314"/>
                    <a:pt x="1413" y="314"/>
                    <a:pt x="1413" y="313"/>
                  </a:cubicBezTo>
                  <a:cubicBezTo>
                    <a:pt x="1412" y="313"/>
                    <a:pt x="1412" y="313"/>
                    <a:pt x="1412" y="313"/>
                  </a:cubicBezTo>
                  <a:cubicBezTo>
                    <a:pt x="1412" y="314"/>
                    <a:pt x="1412" y="314"/>
                    <a:pt x="1412" y="315"/>
                  </a:cubicBezTo>
                  <a:cubicBezTo>
                    <a:pt x="1413" y="315"/>
                    <a:pt x="1413" y="315"/>
                    <a:pt x="1413" y="315"/>
                  </a:cubicBezTo>
                  <a:cubicBezTo>
                    <a:pt x="1413" y="315"/>
                    <a:pt x="1413" y="315"/>
                    <a:pt x="1413" y="315"/>
                  </a:cubicBezTo>
                  <a:close/>
                  <a:moveTo>
                    <a:pt x="1438" y="413"/>
                  </a:moveTo>
                  <a:cubicBezTo>
                    <a:pt x="1438" y="413"/>
                    <a:pt x="1437" y="412"/>
                    <a:pt x="1437" y="411"/>
                  </a:cubicBezTo>
                  <a:cubicBezTo>
                    <a:pt x="1436" y="411"/>
                    <a:pt x="1434" y="412"/>
                    <a:pt x="1433" y="413"/>
                  </a:cubicBezTo>
                  <a:cubicBezTo>
                    <a:pt x="1433" y="414"/>
                    <a:pt x="1433" y="414"/>
                    <a:pt x="1433" y="415"/>
                  </a:cubicBezTo>
                  <a:cubicBezTo>
                    <a:pt x="1435" y="415"/>
                    <a:pt x="1436" y="414"/>
                    <a:pt x="1438" y="413"/>
                  </a:cubicBezTo>
                  <a:cubicBezTo>
                    <a:pt x="1438" y="413"/>
                    <a:pt x="1438" y="413"/>
                    <a:pt x="1438" y="413"/>
                  </a:cubicBezTo>
                  <a:close/>
                  <a:moveTo>
                    <a:pt x="1423" y="357"/>
                  </a:moveTo>
                  <a:cubicBezTo>
                    <a:pt x="1423" y="355"/>
                    <a:pt x="1421" y="352"/>
                    <a:pt x="1420" y="350"/>
                  </a:cubicBezTo>
                  <a:cubicBezTo>
                    <a:pt x="1418" y="351"/>
                    <a:pt x="1415" y="351"/>
                    <a:pt x="1412" y="351"/>
                  </a:cubicBezTo>
                  <a:cubicBezTo>
                    <a:pt x="1413" y="355"/>
                    <a:pt x="1414" y="357"/>
                    <a:pt x="1415" y="361"/>
                  </a:cubicBezTo>
                  <a:cubicBezTo>
                    <a:pt x="1418" y="360"/>
                    <a:pt x="1420" y="358"/>
                    <a:pt x="1423" y="357"/>
                  </a:cubicBezTo>
                  <a:cubicBezTo>
                    <a:pt x="1423" y="357"/>
                    <a:pt x="1423" y="357"/>
                    <a:pt x="1423" y="357"/>
                  </a:cubicBezTo>
                  <a:close/>
                  <a:moveTo>
                    <a:pt x="1413" y="324"/>
                  </a:moveTo>
                  <a:cubicBezTo>
                    <a:pt x="1413" y="322"/>
                    <a:pt x="1413" y="322"/>
                    <a:pt x="1412" y="321"/>
                  </a:cubicBezTo>
                  <a:cubicBezTo>
                    <a:pt x="1411" y="321"/>
                    <a:pt x="1410" y="321"/>
                    <a:pt x="1409" y="321"/>
                  </a:cubicBezTo>
                  <a:cubicBezTo>
                    <a:pt x="1409" y="322"/>
                    <a:pt x="1409" y="324"/>
                    <a:pt x="1409" y="324"/>
                  </a:cubicBezTo>
                  <a:cubicBezTo>
                    <a:pt x="1410" y="324"/>
                    <a:pt x="1412" y="324"/>
                    <a:pt x="1413" y="324"/>
                  </a:cubicBezTo>
                  <a:cubicBezTo>
                    <a:pt x="1413" y="324"/>
                    <a:pt x="1413" y="324"/>
                    <a:pt x="1413" y="324"/>
                  </a:cubicBezTo>
                  <a:close/>
                  <a:moveTo>
                    <a:pt x="1364" y="147"/>
                  </a:moveTo>
                  <a:cubicBezTo>
                    <a:pt x="1364" y="147"/>
                    <a:pt x="1364" y="146"/>
                    <a:pt x="1363" y="145"/>
                  </a:cubicBezTo>
                  <a:cubicBezTo>
                    <a:pt x="1361" y="147"/>
                    <a:pt x="1359" y="149"/>
                    <a:pt x="1357" y="151"/>
                  </a:cubicBezTo>
                  <a:cubicBezTo>
                    <a:pt x="1357" y="152"/>
                    <a:pt x="1357" y="153"/>
                    <a:pt x="1357" y="153"/>
                  </a:cubicBezTo>
                  <a:cubicBezTo>
                    <a:pt x="1361" y="152"/>
                    <a:pt x="1362" y="150"/>
                    <a:pt x="1364" y="147"/>
                  </a:cubicBezTo>
                  <a:cubicBezTo>
                    <a:pt x="1364" y="147"/>
                    <a:pt x="1364" y="147"/>
                    <a:pt x="1364" y="147"/>
                  </a:cubicBezTo>
                  <a:close/>
                  <a:moveTo>
                    <a:pt x="1368" y="165"/>
                  </a:moveTo>
                  <a:cubicBezTo>
                    <a:pt x="1368" y="165"/>
                    <a:pt x="1368" y="165"/>
                    <a:pt x="1367" y="164"/>
                  </a:cubicBezTo>
                  <a:cubicBezTo>
                    <a:pt x="1367" y="164"/>
                    <a:pt x="1366" y="165"/>
                    <a:pt x="1366" y="165"/>
                  </a:cubicBezTo>
                  <a:cubicBezTo>
                    <a:pt x="1366" y="165"/>
                    <a:pt x="1366" y="165"/>
                    <a:pt x="1366" y="166"/>
                  </a:cubicBezTo>
                  <a:cubicBezTo>
                    <a:pt x="1367" y="166"/>
                    <a:pt x="1367" y="165"/>
                    <a:pt x="1368" y="165"/>
                  </a:cubicBezTo>
                  <a:cubicBezTo>
                    <a:pt x="1368" y="165"/>
                    <a:pt x="1368" y="165"/>
                    <a:pt x="1368" y="165"/>
                  </a:cubicBezTo>
                  <a:close/>
                  <a:moveTo>
                    <a:pt x="1414" y="345"/>
                  </a:moveTo>
                  <a:cubicBezTo>
                    <a:pt x="1413" y="344"/>
                    <a:pt x="1413" y="343"/>
                    <a:pt x="1413" y="342"/>
                  </a:cubicBezTo>
                  <a:cubicBezTo>
                    <a:pt x="1411" y="343"/>
                    <a:pt x="1410" y="343"/>
                    <a:pt x="1409" y="343"/>
                  </a:cubicBezTo>
                  <a:cubicBezTo>
                    <a:pt x="1409" y="345"/>
                    <a:pt x="1409" y="345"/>
                    <a:pt x="1410" y="346"/>
                  </a:cubicBezTo>
                  <a:cubicBezTo>
                    <a:pt x="1411" y="345"/>
                    <a:pt x="1412" y="345"/>
                    <a:pt x="1414" y="345"/>
                  </a:cubicBezTo>
                  <a:cubicBezTo>
                    <a:pt x="1414" y="345"/>
                    <a:pt x="1414" y="345"/>
                    <a:pt x="1414" y="345"/>
                  </a:cubicBezTo>
                  <a:close/>
                  <a:moveTo>
                    <a:pt x="1400" y="296"/>
                  </a:moveTo>
                  <a:cubicBezTo>
                    <a:pt x="1398" y="293"/>
                    <a:pt x="1398" y="293"/>
                    <a:pt x="1396" y="290"/>
                  </a:cubicBezTo>
                  <a:cubicBezTo>
                    <a:pt x="1394" y="291"/>
                    <a:pt x="1391" y="292"/>
                    <a:pt x="1389" y="292"/>
                  </a:cubicBezTo>
                  <a:cubicBezTo>
                    <a:pt x="1389" y="295"/>
                    <a:pt x="1390" y="297"/>
                    <a:pt x="1391" y="300"/>
                  </a:cubicBezTo>
                  <a:cubicBezTo>
                    <a:pt x="1395" y="299"/>
                    <a:pt x="1397" y="298"/>
                    <a:pt x="1400" y="296"/>
                  </a:cubicBezTo>
                  <a:cubicBezTo>
                    <a:pt x="1400" y="296"/>
                    <a:pt x="1400" y="296"/>
                    <a:pt x="1400" y="296"/>
                  </a:cubicBezTo>
                  <a:close/>
                  <a:moveTo>
                    <a:pt x="1430" y="419"/>
                  </a:moveTo>
                  <a:cubicBezTo>
                    <a:pt x="1430" y="418"/>
                    <a:pt x="1429" y="416"/>
                    <a:pt x="1429" y="415"/>
                  </a:cubicBezTo>
                  <a:cubicBezTo>
                    <a:pt x="1426" y="416"/>
                    <a:pt x="1425" y="418"/>
                    <a:pt x="1416" y="422"/>
                  </a:cubicBezTo>
                  <a:cubicBezTo>
                    <a:pt x="1416" y="423"/>
                    <a:pt x="1416" y="425"/>
                    <a:pt x="1416" y="426"/>
                  </a:cubicBezTo>
                  <a:cubicBezTo>
                    <a:pt x="1423" y="423"/>
                    <a:pt x="1423" y="422"/>
                    <a:pt x="1430" y="419"/>
                  </a:cubicBezTo>
                  <a:cubicBezTo>
                    <a:pt x="1430" y="419"/>
                    <a:pt x="1430" y="419"/>
                    <a:pt x="1430" y="419"/>
                  </a:cubicBezTo>
                  <a:close/>
                  <a:moveTo>
                    <a:pt x="1416" y="372"/>
                  </a:moveTo>
                  <a:cubicBezTo>
                    <a:pt x="1416" y="371"/>
                    <a:pt x="1415" y="371"/>
                    <a:pt x="1415" y="369"/>
                  </a:cubicBezTo>
                  <a:cubicBezTo>
                    <a:pt x="1413" y="369"/>
                    <a:pt x="1411" y="369"/>
                    <a:pt x="1409" y="369"/>
                  </a:cubicBezTo>
                  <a:cubicBezTo>
                    <a:pt x="1410" y="371"/>
                    <a:pt x="1410" y="371"/>
                    <a:pt x="1410" y="372"/>
                  </a:cubicBezTo>
                  <a:cubicBezTo>
                    <a:pt x="1408" y="373"/>
                    <a:pt x="1407" y="373"/>
                    <a:pt x="1405" y="373"/>
                  </a:cubicBezTo>
                  <a:cubicBezTo>
                    <a:pt x="1406" y="375"/>
                    <a:pt x="1407" y="376"/>
                    <a:pt x="1407" y="378"/>
                  </a:cubicBezTo>
                  <a:cubicBezTo>
                    <a:pt x="1410" y="378"/>
                    <a:pt x="1410" y="378"/>
                    <a:pt x="1413" y="377"/>
                  </a:cubicBezTo>
                  <a:cubicBezTo>
                    <a:pt x="1413" y="376"/>
                    <a:pt x="1412" y="373"/>
                    <a:pt x="1412" y="372"/>
                  </a:cubicBezTo>
                  <a:cubicBezTo>
                    <a:pt x="1414" y="372"/>
                    <a:pt x="1415" y="372"/>
                    <a:pt x="1416" y="372"/>
                  </a:cubicBezTo>
                  <a:cubicBezTo>
                    <a:pt x="1416" y="372"/>
                    <a:pt x="1416" y="372"/>
                    <a:pt x="1416" y="372"/>
                  </a:cubicBezTo>
                  <a:close/>
                  <a:moveTo>
                    <a:pt x="1414" y="363"/>
                  </a:moveTo>
                  <a:cubicBezTo>
                    <a:pt x="1414" y="362"/>
                    <a:pt x="1414" y="362"/>
                    <a:pt x="1414" y="362"/>
                  </a:cubicBezTo>
                  <a:cubicBezTo>
                    <a:pt x="1413" y="362"/>
                    <a:pt x="1411" y="362"/>
                    <a:pt x="1410" y="363"/>
                  </a:cubicBezTo>
                  <a:cubicBezTo>
                    <a:pt x="1410" y="363"/>
                    <a:pt x="1410" y="364"/>
                    <a:pt x="1410" y="364"/>
                  </a:cubicBezTo>
                  <a:cubicBezTo>
                    <a:pt x="1411" y="364"/>
                    <a:pt x="1413" y="363"/>
                    <a:pt x="1414" y="363"/>
                  </a:cubicBezTo>
                  <a:cubicBezTo>
                    <a:pt x="1414" y="363"/>
                    <a:pt x="1414" y="363"/>
                    <a:pt x="1414" y="363"/>
                  </a:cubicBezTo>
                  <a:close/>
                  <a:moveTo>
                    <a:pt x="1382" y="242"/>
                  </a:moveTo>
                  <a:cubicBezTo>
                    <a:pt x="1381" y="241"/>
                    <a:pt x="1381" y="240"/>
                    <a:pt x="1381" y="238"/>
                  </a:cubicBezTo>
                  <a:cubicBezTo>
                    <a:pt x="1379" y="238"/>
                    <a:pt x="1378" y="238"/>
                    <a:pt x="1376" y="239"/>
                  </a:cubicBezTo>
                  <a:cubicBezTo>
                    <a:pt x="1377" y="240"/>
                    <a:pt x="1377" y="241"/>
                    <a:pt x="1378" y="242"/>
                  </a:cubicBezTo>
                  <a:cubicBezTo>
                    <a:pt x="1379" y="242"/>
                    <a:pt x="1380" y="242"/>
                    <a:pt x="1382" y="242"/>
                  </a:cubicBezTo>
                  <a:cubicBezTo>
                    <a:pt x="1382" y="242"/>
                    <a:pt x="1382" y="242"/>
                    <a:pt x="1382" y="242"/>
                  </a:cubicBezTo>
                  <a:close/>
                  <a:moveTo>
                    <a:pt x="1341" y="89"/>
                  </a:moveTo>
                  <a:cubicBezTo>
                    <a:pt x="1341" y="89"/>
                    <a:pt x="1341" y="88"/>
                    <a:pt x="1340" y="87"/>
                  </a:cubicBezTo>
                  <a:cubicBezTo>
                    <a:pt x="1340" y="88"/>
                    <a:pt x="1339" y="89"/>
                    <a:pt x="1338" y="89"/>
                  </a:cubicBezTo>
                  <a:cubicBezTo>
                    <a:pt x="1339" y="90"/>
                    <a:pt x="1339" y="90"/>
                    <a:pt x="1339" y="91"/>
                  </a:cubicBezTo>
                  <a:cubicBezTo>
                    <a:pt x="1340" y="90"/>
                    <a:pt x="1341" y="90"/>
                    <a:pt x="1341" y="89"/>
                  </a:cubicBezTo>
                  <a:cubicBezTo>
                    <a:pt x="1341" y="89"/>
                    <a:pt x="1341" y="89"/>
                    <a:pt x="1341" y="89"/>
                  </a:cubicBezTo>
                  <a:close/>
                  <a:moveTo>
                    <a:pt x="1367" y="194"/>
                  </a:moveTo>
                  <a:cubicBezTo>
                    <a:pt x="1366" y="193"/>
                    <a:pt x="1366" y="191"/>
                    <a:pt x="1366" y="190"/>
                  </a:cubicBezTo>
                  <a:cubicBezTo>
                    <a:pt x="1365" y="191"/>
                    <a:pt x="1364" y="191"/>
                    <a:pt x="1363" y="191"/>
                  </a:cubicBezTo>
                  <a:cubicBezTo>
                    <a:pt x="1363" y="193"/>
                    <a:pt x="1363" y="193"/>
                    <a:pt x="1363" y="194"/>
                  </a:cubicBezTo>
                  <a:cubicBezTo>
                    <a:pt x="1364" y="194"/>
                    <a:pt x="1366" y="194"/>
                    <a:pt x="1367" y="194"/>
                  </a:cubicBezTo>
                  <a:cubicBezTo>
                    <a:pt x="1367" y="194"/>
                    <a:pt x="1367" y="194"/>
                    <a:pt x="1367" y="194"/>
                  </a:cubicBezTo>
                  <a:close/>
                  <a:moveTo>
                    <a:pt x="1363" y="180"/>
                  </a:moveTo>
                  <a:cubicBezTo>
                    <a:pt x="1363" y="179"/>
                    <a:pt x="1362" y="178"/>
                    <a:pt x="1362" y="177"/>
                  </a:cubicBezTo>
                  <a:cubicBezTo>
                    <a:pt x="1361" y="177"/>
                    <a:pt x="1359" y="178"/>
                    <a:pt x="1357" y="178"/>
                  </a:cubicBezTo>
                  <a:cubicBezTo>
                    <a:pt x="1358" y="179"/>
                    <a:pt x="1358" y="180"/>
                    <a:pt x="1359" y="182"/>
                  </a:cubicBezTo>
                  <a:cubicBezTo>
                    <a:pt x="1361" y="181"/>
                    <a:pt x="1362" y="181"/>
                    <a:pt x="1363" y="180"/>
                  </a:cubicBezTo>
                  <a:cubicBezTo>
                    <a:pt x="1363" y="180"/>
                    <a:pt x="1363" y="180"/>
                    <a:pt x="1363" y="180"/>
                  </a:cubicBezTo>
                  <a:close/>
                  <a:moveTo>
                    <a:pt x="1364" y="198"/>
                  </a:moveTo>
                  <a:cubicBezTo>
                    <a:pt x="1364" y="196"/>
                    <a:pt x="1364" y="196"/>
                    <a:pt x="1364" y="195"/>
                  </a:cubicBezTo>
                  <a:cubicBezTo>
                    <a:pt x="1363" y="195"/>
                    <a:pt x="1363" y="195"/>
                    <a:pt x="1363" y="195"/>
                  </a:cubicBezTo>
                  <a:cubicBezTo>
                    <a:pt x="1363" y="196"/>
                    <a:pt x="1363" y="197"/>
                    <a:pt x="1363" y="198"/>
                  </a:cubicBezTo>
                  <a:cubicBezTo>
                    <a:pt x="1364" y="198"/>
                    <a:pt x="1364" y="198"/>
                    <a:pt x="1365" y="198"/>
                  </a:cubicBezTo>
                  <a:cubicBezTo>
                    <a:pt x="1364" y="198"/>
                    <a:pt x="1364" y="198"/>
                    <a:pt x="1364" y="198"/>
                  </a:cubicBezTo>
                  <a:close/>
                  <a:moveTo>
                    <a:pt x="1412" y="384"/>
                  </a:moveTo>
                  <a:cubicBezTo>
                    <a:pt x="1412" y="384"/>
                    <a:pt x="1412" y="383"/>
                    <a:pt x="1411" y="383"/>
                  </a:cubicBezTo>
                  <a:cubicBezTo>
                    <a:pt x="1411" y="383"/>
                    <a:pt x="1411" y="383"/>
                    <a:pt x="1411" y="383"/>
                  </a:cubicBezTo>
                  <a:cubicBezTo>
                    <a:pt x="1411" y="383"/>
                    <a:pt x="1411" y="384"/>
                    <a:pt x="1411" y="385"/>
                  </a:cubicBezTo>
                  <a:cubicBezTo>
                    <a:pt x="1412" y="384"/>
                    <a:pt x="1412" y="384"/>
                    <a:pt x="1412" y="384"/>
                  </a:cubicBezTo>
                  <a:close/>
                  <a:moveTo>
                    <a:pt x="1348" y="139"/>
                  </a:moveTo>
                  <a:cubicBezTo>
                    <a:pt x="1348" y="139"/>
                    <a:pt x="1348" y="139"/>
                    <a:pt x="1348" y="138"/>
                  </a:cubicBezTo>
                  <a:cubicBezTo>
                    <a:pt x="1347" y="139"/>
                    <a:pt x="1347" y="139"/>
                    <a:pt x="1346" y="139"/>
                  </a:cubicBezTo>
                  <a:cubicBezTo>
                    <a:pt x="1346" y="139"/>
                    <a:pt x="1346" y="140"/>
                    <a:pt x="1346" y="140"/>
                  </a:cubicBezTo>
                  <a:cubicBezTo>
                    <a:pt x="1347" y="140"/>
                    <a:pt x="1347" y="139"/>
                    <a:pt x="1348" y="139"/>
                  </a:cubicBezTo>
                  <a:cubicBezTo>
                    <a:pt x="1348" y="139"/>
                    <a:pt x="1348" y="139"/>
                    <a:pt x="1348" y="139"/>
                  </a:cubicBezTo>
                  <a:close/>
                  <a:moveTo>
                    <a:pt x="1408" y="370"/>
                  </a:moveTo>
                  <a:cubicBezTo>
                    <a:pt x="1407" y="369"/>
                    <a:pt x="1407" y="368"/>
                    <a:pt x="1407" y="368"/>
                  </a:cubicBezTo>
                  <a:cubicBezTo>
                    <a:pt x="1406" y="368"/>
                    <a:pt x="1405" y="368"/>
                    <a:pt x="1404" y="368"/>
                  </a:cubicBezTo>
                  <a:cubicBezTo>
                    <a:pt x="1404" y="369"/>
                    <a:pt x="1404" y="370"/>
                    <a:pt x="1404" y="371"/>
                  </a:cubicBezTo>
                  <a:cubicBezTo>
                    <a:pt x="1405" y="371"/>
                    <a:pt x="1407" y="370"/>
                    <a:pt x="1408" y="370"/>
                  </a:cubicBezTo>
                  <a:cubicBezTo>
                    <a:pt x="1408" y="370"/>
                    <a:pt x="1408" y="370"/>
                    <a:pt x="1408" y="370"/>
                  </a:cubicBezTo>
                  <a:close/>
                  <a:moveTo>
                    <a:pt x="1437" y="488"/>
                  </a:moveTo>
                  <a:cubicBezTo>
                    <a:pt x="1437" y="487"/>
                    <a:pt x="1437" y="486"/>
                    <a:pt x="1437" y="486"/>
                  </a:cubicBezTo>
                  <a:cubicBezTo>
                    <a:pt x="1436" y="486"/>
                    <a:pt x="1435" y="486"/>
                    <a:pt x="1435" y="486"/>
                  </a:cubicBezTo>
                  <a:cubicBezTo>
                    <a:pt x="1435" y="487"/>
                    <a:pt x="1435" y="487"/>
                    <a:pt x="1435" y="488"/>
                  </a:cubicBezTo>
                  <a:cubicBezTo>
                    <a:pt x="1436" y="488"/>
                    <a:pt x="1436" y="488"/>
                    <a:pt x="1437" y="488"/>
                  </a:cubicBezTo>
                  <a:cubicBezTo>
                    <a:pt x="1437" y="488"/>
                    <a:pt x="1437" y="488"/>
                    <a:pt x="1437" y="488"/>
                  </a:cubicBezTo>
                  <a:close/>
                  <a:moveTo>
                    <a:pt x="1392" y="314"/>
                  </a:moveTo>
                  <a:cubicBezTo>
                    <a:pt x="1392" y="314"/>
                    <a:pt x="1392" y="313"/>
                    <a:pt x="1391" y="312"/>
                  </a:cubicBezTo>
                  <a:cubicBezTo>
                    <a:pt x="1390" y="313"/>
                    <a:pt x="1389" y="313"/>
                    <a:pt x="1388" y="314"/>
                  </a:cubicBezTo>
                  <a:cubicBezTo>
                    <a:pt x="1388" y="315"/>
                    <a:pt x="1388" y="315"/>
                    <a:pt x="1388" y="316"/>
                  </a:cubicBezTo>
                  <a:cubicBezTo>
                    <a:pt x="1389" y="315"/>
                    <a:pt x="1390" y="315"/>
                    <a:pt x="1392" y="314"/>
                  </a:cubicBezTo>
                  <a:cubicBezTo>
                    <a:pt x="1392" y="314"/>
                    <a:pt x="1392" y="314"/>
                    <a:pt x="1392" y="314"/>
                  </a:cubicBezTo>
                  <a:close/>
                  <a:moveTo>
                    <a:pt x="1414" y="402"/>
                  </a:moveTo>
                  <a:cubicBezTo>
                    <a:pt x="1414" y="402"/>
                    <a:pt x="1413" y="400"/>
                    <a:pt x="1413" y="399"/>
                  </a:cubicBezTo>
                  <a:cubicBezTo>
                    <a:pt x="1412" y="400"/>
                    <a:pt x="1411" y="400"/>
                    <a:pt x="1410" y="400"/>
                  </a:cubicBezTo>
                  <a:cubicBezTo>
                    <a:pt x="1410" y="401"/>
                    <a:pt x="1410" y="402"/>
                    <a:pt x="1411" y="403"/>
                  </a:cubicBezTo>
                  <a:cubicBezTo>
                    <a:pt x="1411" y="403"/>
                    <a:pt x="1413" y="403"/>
                    <a:pt x="1414" y="402"/>
                  </a:cubicBezTo>
                  <a:cubicBezTo>
                    <a:pt x="1414" y="402"/>
                    <a:pt x="1414" y="402"/>
                    <a:pt x="1414" y="402"/>
                  </a:cubicBezTo>
                  <a:close/>
                  <a:moveTo>
                    <a:pt x="1383" y="285"/>
                  </a:moveTo>
                  <a:cubicBezTo>
                    <a:pt x="1383" y="284"/>
                    <a:pt x="1382" y="283"/>
                    <a:pt x="1382" y="282"/>
                  </a:cubicBezTo>
                  <a:cubicBezTo>
                    <a:pt x="1379" y="282"/>
                    <a:pt x="1377" y="283"/>
                    <a:pt x="1374" y="284"/>
                  </a:cubicBezTo>
                  <a:cubicBezTo>
                    <a:pt x="1374" y="286"/>
                    <a:pt x="1375" y="287"/>
                    <a:pt x="1376" y="288"/>
                  </a:cubicBezTo>
                  <a:cubicBezTo>
                    <a:pt x="1378" y="288"/>
                    <a:pt x="1381" y="287"/>
                    <a:pt x="1383" y="285"/>
                  </a:cubicBezTo>
                  <a:cubicBezTo>
                    <a:pt x="1383" y="285"/>
                    <a:pt x="1383" y="285"/>
                    <a:pt x="1383" y="285"/>
                  </a:cubicBezTo>
                  <a:close/>
                  <a:moveTo>
                    <a:pt x="1355" y="178"/>
                  </a:moveTo>
                  <a:cubicBezTo>
                    <a:pt x="1355" y="178"/>
                    <a:pt x="1355" y="177"/>
                    <a:pt x="1355" y="177"/>
                  </a:cubicBezTo>
                  <a:cubicBezTo>
                    <a:pt x="1354" y="177"/>
                    <a:pt x="1353" y="177"/>
                    <a:pt x="1353" y="177"/>
                  </a:cubicBezTo>
                  <a:cubicBezTo>
                    <a:pt x="1353" y="178"/>
                    <a:pt x="1353" y="178"/>
                    <a:pt x="1353" y="179"/>
                  </a:cubicBezTo>
                  <a:cubicBezTo>
                    <a:pt x="1354" y="179"/>
                    <a:pt x="1355" y="179"/>
                    <a:pt x="1355" y="178"/>
                  </a:cubicBezTo>
                  <a:cubicBezTo>
                    <a:pt x="1355" y="178"/>
                    <a:pt x="1355" y="178"/>
                    <a:pt x="1355" y="178"/>
                  </a:cubicBezTo>
                  <a:close/>
                  <a:moveTo>
                    <a:pt x="1409" y="389"/>
                  </a:moveTo>
                  <a:cubicBezTo>
                    <a:pt x="1409" y="389"/>
                    <a:pt x="1409" y="388"/>
                    <a:pt x="1409" y="388"/>
                  </a:cubicBezTo>
                  <a:cubicBezTo>
                    <a:pt x="1408" y="388"/>
                    <a:pt x="1407" y="388"/>
                    <a:pt x="1406" y="388"/>
                  </a:cubicBezTo>
                  <a:cubicBezTo>
                    <a:pt x="1406" y="389"/>
                    <a:pt x="1406" y="390"/>
                    <a:pt x="1407" y="390"/>
                  </a:cubicBezTo>
                  <a:cubicBezTo>
                    <a:pt x="1407" y="390"/>
                    <a:pt x="1408" y="390"/>
                    <a:pt x="1409" y="389"/>
                  </a:cubicBezTo>
                  <a:cubicBezTo>
                    <a:pt x="1409" y="389"/>
                    <a:pt x="1409" y="389"/>
                    <a:pt x="1409" y="389"/>
                  </a:cubicBezTo>
                  <a:close/>
                  <a:moveTo>
                    <a:pt x="1432" y="489"/>
                  </a:moveTo>
                  <a:cubicBezTo>
                    <a:pt x="1432" y="488"/>
                    <a:pt x="1432" y="487"/>
                    <a:pt x="1431" y="486"/>
                  </a:cubicBezTo>
                  <a:cubicBezTo>
                    <a:pt x="1430" y="486"/>
                    <a:pt x="1429" y="486"/>
                    <a:pt x="1429" y="487"/>
                  </a:cubicBezTo>
                  <a:cubicBezTo>
                    <a:pt x="1429" y="488"/>
                    <a:pt x="1429" y="489"/>
                    <a:pt x="1429" y="489"/>
                  </a:cubicBezTo>
                  <a:cubicBezTo>
                    <a:pt x="1430" y="489"/>
                    <a:pt x="1431" y="489"/>
                    <a:pt x="1432" y="489"/>
                  </a:cubicBezTo>
                  <a:cubicBezTo>
                    <a:pt x="1432" y="489"/>
                    <a:pt x="1432" y="489"/>
                    <a:pt x="1432" y="489"/>
                  </a:cubicBezTo>
                  <a:close/>
                  <a:moveTo>
                    <a:pt x="1371" y="253"/>
                  </a:moveTo>
                  <a:cubicBezTo>
                    <a:pt x="1370" y="253"/>
                    <a:pt x="1369" y="252"/>
                    <a:pt x="1369" y="251"/>
                  </a:cubicBezTo>
                  <a:cubicBezTo>
                    <a:pt x="1366" y="252"/>
                    <a:pt x="1366" y="252"/>
                    <a:pt x="1360" y="255"/>
                  </a:cubicBezTo>
                  <a:cubicBezTo>
                    <a:pt x="1360" y="256"/>
                    <a:pt x="1360" y="257"/>
                    <a:pt x="1360" y="257"/>
                  </a:cubicBezTo>
                  <a:cubicBezTo>
                    <a:pt x="1363" y="256"/>
                    <a:pt x="1367" y="255"/>
                    <a:pt x="1371" y="253"/>
                  </a:cubicBezTo>
                  <a:cubicBezTo>
                    <a:pt x="1371" y="253"/>
                    <a:pt x="1371" y="253"/>
                    <a:pt x="1371" y="253"/>
                  </a:cubicBezTo>
                  <a:close/>
                  <a:moveTo>
                    <a:pt x="1419" y="451"/>
                  </a:moveTo>
                  <a:cubicBezTo>
                    <a:pt x="1419" y="450"/>
                    <a:pt x="1419" y="449"/>
                    <a:pt x="1418" y="448"/>
                  </a:cubicBezTo>
                  <a:cubicBezTo>
                    <a:pt x="1417" y="449"/>
                    <a:pt x="1416" y="449"/>
                    <a:pt x="1415" y="449"/>
                  </a:cubicBezTo>
                  <a:cubicBezTo>
                    <a:pt x="1415" y="450"/>
                    <a:pt x="1416" y="451"/>
                    <a:pt x="1416" y="452"/>
                  </a:cubicBezTo>
                  <a:cubicBezTo>
                    <a:pt x="1417" y="452"/>
                    <a:pt x="1418" y="451"/>
                    <a:pt x="1419" y="451"/>
                  </a:cubicBezTo>
                  <a:cubicBezTo>
                    <a:pt x="1419" y="451"/>
                    <a:pt x="1419" y="451"/>
                    <a:pt x="1419" y="451"/>
                  </a:cubicBezTo>
                  <a:close/>
                  <a:moveTo>
                    <a:pt x="1413" y="429"/>
                  </a:moveTo>
                  <a:cubicBezTo>
                    <a:pt x="1413" y="429"/>
                    <a:pt x="1413" y="428"/>
                    <a:pt x="1413" y="427"/>
                  </a:cubicBezTo>
                  <a:cubicBezTo>
                    <a:pt x="1412" y="428"/>
                    <a:pt x="1411" y="428"/>
                    <a:pt x="1411" y="428"/>
                  </a:cubicBezTo>
                  <a:cubicBezTo>
                    <a:pt x="1411" y="429"/>
                    <a:pt x="1411" y="429"/>
                    <a:pt x="1411" y="430"/>
                  </a:cubicBezTo>
                  <a:cubicBezTo>
                    <a:pt x="1412" y="430"/>
                    <a:pt x="1413" y="429"/>
                    <a:pt x="1413" y="429"/>
                  </a:cubicBezTo>
                  <a:cubicBezTo>
                    <a:pt x="1413" y="429"/>
                    <a:pt x="1413" y="429"/>
                    <a:pt x="1413" y="429"/>
                  </a:cubicBezTo>
                  <a:close/>
                  <a:moveTo>
                    <a:pt x="1412" y="425"/>
                  </a:moveTo>
                  <a:cubicBezTo>
                    <a:pt x="1411" y="424"/>
                    <a:pt x="1411" y="424"/>
                    <a:pt x="1409" y="424"/>
                  </a:cubicBezTo>
                  <a:cubicBezTo>
                    <a:pt x="1410" y="425"/>
                    <a:pt x="1411" y="425"/>
                    <a:pt x="1412" y="425"/>
                  </a:cubicBezTo>
                  <a:cubicBezTo>
                    <a:pt x="1412" y="425"/>
                    <a:pt x="1412" y="425"/>
                    <a:pt x="1412" y="425"/>
                  </a:cubicBezTo>
                  <a:close/>
                  <a:moveTo>
                    <a:pt x="1384" y="318"/>
                  </a:moveTo>
                  <a:cubicBezTo>
                    <a:pt x="1384" y="318"/>
                    <a:pt x="1384" y="318"/>
                    <a:pt x="1384" y="317"/>
                  </a:cubicBezTo>
                  <a:cubicBezTo>
                    <a:pt x="1383" y="318"/>
                    <a:pt x="1383" y="318"/>
                    <a:pt x="1382" y="318"/>
                  </a:cubicBezTo>
                  <a:cubicBezTo>
                    <a:pt x="1382" y="318"/>
                    <a:pt x="1382" y="319"/>
                    <a:pt x="1382" y="319"/>
                  </a:cubicBezTo>
                  <a:cubicBezTo>
                    <a:pt x="1383" y="319"/>
                    <a:pt x="1384" y="318"/>
                    <a:pt x="1384" y="318"/>
                  </a:cubicBezTo>
                  <a:cubicBezTo>
                    <a:pt x="1384" y="318"/>
                    <a:pt x="1384" y="318"/>
                    <a:pt x="1384" y="318"/>
                  </a:cubicBezTo>
                  <a:close/>
                  <a:moveTo>
                    <a:pt x="1340" y="152"/>
                  </a:moveTo>
                  <a:cubicBezTo>
                    <a:pt x="1339" y="150"/>
                    <a:pt x="1338" y="147"/>
                    <a:pt x="1337" y="144"/>
                  </a:cubicBezTo>
                  <a:cubicBezTo>
                    <a:pt x="1333" y="143"/>
                    <a:pt x="1330" y="146"/>
                    <a:pt x="1325" y="147"/>
                  </a:cubicBezTo>
                  <a:cubicBezTo>
                    <a:pt x="1325" y="152"/>
                    <a:pt x="1326" y="153"/>
                    <a:pt x="1329" y="158"/>
                  </a:cubicBezTo>
                  <a:cubicBezTo>
                    <a:pt x="1334" y="157"/>
                    <a:pt x="1336" y="157"/>
                    <a:pt x="1340" y="152"/>
                  </a:cubicBezTo>
                  <a:cubicBezTo>
                    <a:pt x="1340" y="152"/>
                    <a:pt x="1340" y="152"/>
                    <a:pt x="1340" y="152"/>
                  </a:cubicBezTo>
                  <a:close/>
                  <a:moveTo>
                    <a:pt x="1399" y="382"/>
                  </a:moveTo>
                  <a:cubicBezTo>
                    <a:pt x="1399" y="381"/>
                    <a:pt x="1398" y="381"/>
                    <a:pt x="1398" y="379"/>
                  </a:cubicBezTo>
                  <a:cubicBezTo>
                    <a:pt x="1398" y="380"/>
                    <a:pt x="1398" y="380"/>
                    <a:pt x="1397" y="380"/>
                  </a:cubicBezTo>
                  <a:cubicBezTo>
                    <a:pt x="1397" y="381"/>
                    <a:pt x="1398" y="381"/>
                    <a:pt x="1398" y="382"/>
                  </a:cubicBezTo>
                  <a:cubicBezTo>
                    <a:pt x="1398" y="382"/>
                    <a:pt x="1398" y="382"/>
                    <a:pt x="1399" y="382"/>
                  </a:cubicBezTo>
                  <a:cubicBezTo>
                    <a:pt x="1399" y="382"/>
                    <a:pt x="1399" y="382"/>
                    <a:pt x="1399" y="382"/>
                  </a:cubicBezTo>
                  <a:close/>
                  <a:moveTo>
                    <a:pt x="1370" y="273"/>
                  </a:moveTo>
                  <a:cubicBezTo>
                    <a:pt x="1369" y="271"/>
                    <a:pt x="1368" y="268"/>
                    <a:pt x="1368" y="266"/>
                  </a:cubicBezTo>
                  <a:cubicBezTo>
                    <a:pt x="1364" y="265"/>
                    <a:pt x="1363" y="265"/>
                    <a:pt x="1361" y="262"/>
                  </a:cubicBezTo>
                  <a:cubicBezTo>
                    <a:pt x="1360" y="263"/>
                    <a:pt x="1358" y="264"/>
                    <a:pt x="1357" y="264"/>
                  </a:cubicBezTo>
                  <a:cubicBezTo>
                    <a:pt x="1356" y="263"/>
                    <a:pt x="1355" y="262"/>
                    <a:pt x="1353" y="261"/>
                  </a:cubicBezTo>
                  <a:cubicBezTo>
                    <a:pt x="1354" y="258"/>
                    <a:pt x="1354" y="256"/>
                    <a:pt x="1355" y="253"/>
                  </a:cubicBezTo>
                  <a:cubicBezTo>
                    <a:pt x="1353" y="254"/>
                    <a:pt x="1351" y="255"/>
                    <a:pt x="1350" y="256"/>
                  </a:cubicBezTo>
                  <a:cubicBezTo>
                    <a:pt x="1350" y="255"/>
                    <a:pt x="1350" y="254"/>
                    <a:pt x="1349" y="253"/>
                  </a:cubicBezTo>
                  <a:cubicBezTo>
                    <a:pt x="1348" y="254"/>
                    <a:pt x="1347" y="255"/>
                    <a:pt x="1346" y="256"/>
                  </a:cubicBezTo>
                  <a:cubicBezTo>
                    <a:pt x="1345" y="257"/>
                    <a:pt x="1345" y="258"/>
                    <a:pt x="1345" y="259"/>
                  </a:cubicBezTo>
                  <a:cubicBezTo>
                    <a:pt x="1342" y="257"/>
                    <a:pt x="1341" y="257"/>
                    <a:pt x="1337" y="259"/>
                  </a:cubicBezTo>
                  <a:cubicBezTo>
                    <a:pt x="1339" y="263"/>
                    <a:pt x="1339" y="263"/>
                    <a:pt x="1340" y="265"/>
                  </a:cubicBezTo>
                  <a:cubicBezTo>
                    <a:pt x="1343" y="264"/>
                    <a:pt x="1347" y="263"/>
                    <a:pt x="1351" y="263"/>
                  </a:cubicBezTo>
                  <a:cubicBezTo>
                    <a:pt x="1351" y="264"/>
                    <a:pt x="1351" y="266"/>
                    <a:pt x="1352" y="267"/>
                  </a:cubicBezTo>
                  <a:cubicBezTo>
                    <a:pt x="1352" y="267"/>
                    <a:pt x="1353" y="267"/>
                    <a:pt x="1353" y="267"/>
                  </a:cubicBezTo>
                  <a:cubicBezTo>
                    <a:pt x="1352" y="281"/>
                    <a:pt x="1362" y="277"/>
                    <a:pt x="1370" y="273"/>
                  </a:cubicBezTo>
                  <a:cubicBezTo>
                    <a:pt x="1370" y="273"/>
                    <a:pt x="1370" y="273"/>
                    <a:pt x="1370" y="273"/>
                  </a:cubicBezTo>
                  <a:close/>
                  <a:moveTo>
                    <a:pt x="1363" y="246"/>
                  </a:moveTo>
                  <a:cubicBezTo>
                    <a:pt x="1363" y="245"/>
                    <a:pt x="1363" y="245"/>
                    <a:pt x="1363" y="244"/>
                  </a:cubicBezTo>
                  <a:cubicBezTo>
                    <a:pt x="1362" y="244"/>
                    <a:pt x="1361" y="244"/>
                    <a:pt x="1361" y="244"/>
                  </a:cubicBezTo>
                  <a:cubicBezTo>
                    <a:pt x="1361" y="245"/>
                    <a:pt x="1361" y="246"/>
                    <a:pt x="1361" y="246"/>
                  </a:cubicBezTo>
                  <a:cubicBezTo>
                    <a:pt x="1362" y="246"/>
                    <a:pt x="1362" y="246"/>
                    <a:pt x="1363" y="246"/>
                  </a:cubicBezTo>
                  <a:cubicBezTo>
                    <a:pt x="1363" y="246"/>
                    <a:pt x="1363" y="246"/>
                    <a:pt x="1363" y="246"/>
                  </a:cubicBezTo>
                  <a:close/>
                  <a:moveTo>
                    <a:pt x="1407" y="422"/>
                  </a:moveTo>
                  <a:cubicBezTo>
                    <a:pt x="1407" y="421"/>
                    <a:pt x="1407" y="421"/>
                    <a:pt x="1407" y="420"/>
                  </a:cubicBezTo>
                  <a:cubicBezTo>
                    <a:pt x="1407" y="420"/>
                    <a:pt x="1406" y="420"/>
                    <a:pt x="1405" y="420"/>
                  </a:cubicBezTo>
                  <a:cubicBezTo>
                    <a:pt x="1406" y="421"/>
                    <a:pt x="1406" y="422"/>
                    <a:pt x="1406" y="423"/>
                  </a:cubicBezTo>
                  <a:cubicBezTo>
                    <a:pt x="1407" y="423"/>
                    <a:pt x="1407" y="423"/>
                    <a:pt x="1407" y="422"/>
                  </a:cubicBezTo>
                  <a:cubicBezTo>
                    <a:pt x="1407" y="422"/>
                    <a:pt x="1407" y="422"/>
                    <a:pt x="1407" y="422"/>
                  </a:cubicBezTo>
                  <a:close/>
                  <a:moveTo>
                    <a:pt x="1360" y="240"/>
                  </a:moveTo>
                  <a:cubicBezTo>
                    <a:pt x="1359" y="239"/>
                    <a:pt x="1358" y="238"/>
                    <a:pt x="1358" y="236"/>
                  </a:cubicBezTo>
                  <a:cubicBezTo>
                    <a:pt x="1356" y="236"/>
                    <a:pt x="1355" y="236"/>
                    <a:pt x="1353" y="237"/>
                  </a:cubicBezTo>
                  <a:cubicBezTo>
                    <a:pt x="1354" y="238"/>
                    <a:pt x="1354" y="240"/>
                    <a:pt x="1355" y="242"/>
                  </a:cubicBezTo>
                  <a:cubicBezTo>
                    <a:pt x="1356" y="241"/>
                    <a:pt x="1358" y="241"/>
                    <a:pt x="1360" y="240"/>
                  </a:cubicBezTo>
                  <a:cubicBezTo>
                    <a:pt x="1360" y="240"/>
                    <a:pt x="1360" y="240"/>
                    <a:pt x="1360" y="240"/>
                  </a:cubicBezTo>
                  <a:close/>
                  <a:moveTo>
                    <a:pt x="1417" y="463"/>
                  </a:moveTo>
                  <a:cubicBezTo>
                    <a:pt x="1416" y="462"/>
                    <a:pt x="1416" y="461"/>
                    <a:pt x="1416" y="461"/>
                  </a:cubicBezTo>
                  <a:cubicBezTo>
                    <a:pt x="1415" y="461"/>
                    <a:pt x="1415" y="461"/>
                    <a:pt x="1414" y="461"/>
                  </a:cubicBezTo>
                  <a:cubicBezTo>
                    <a:pt x="1414" y="462"/>
                    <a:pt x="1415" y="463"/>
                    <a:pt x="1415" y="464"/>
                  </a:cubicBezTo>
                  <a:cubicBezTo>
                    <a:pt x="1415" y="464"/>
                    <a:pt x="1416" y="463"/>
                    <a:pt x="1417" y="463"/>
                  </a:cubicBezTo>
                  <a:cubicBezTo>
                    <a:pt x="1417" y="463"/>
                    <a:pt x="1417" y="463"/>
                    <a:pt x="1417" y="463"/>
                  </a:cubicBezTo>
                  <a:close/>
                  <a:moveTo>
                    <a:pt x="1408" y="430"/>
                  </a:moveTo>
                  <a:cubicBezTo>
                    <a:pt x="1408" y="430"/>
                    <a:pt x="1408" y="429"/>
                    <a:pt x="1408" y="429"/>
                  </a:cubicBezTo>
                  <a:cubicBezTo>
                    <a:pt x="1407" y="429"/>
                    <a:pt x="1406" y="429"/>
                    <a:pt x="1405" y="429"/>
                  </a:cubicBezTo>
                  <a:cubicBezTo>
                    <a:pt x="1405" y="430"/>
                    <a:pt x="1405" y="431"/>
                    <a:pt x="1405" y="433"/>
                  </a:cubicBezTo>
                  <a:cubicBezTo>
                    <a:pt x="1407" y="432"/>
                    <a:pt x="1407" y="431"/>
                    <a:pt x="1408" y="430"/>
                  </a:cubicBezTo>
                  <a:cubicBezTo>
                    <a:pt x="1408" y="430"/>
                    <a:pt x="1408" y="430"/>
                    <a:pt x="1408" y="430"/>
                  </a:cubicBezTo>
                  <a:close/>
                  <a:moveTo>
                    <a:pt x="1403" y="411"/>
                  </a:moveTo>
                  <a:cubicBezTo>
                    <a:pt x="1403" y="411"/>
                    <a:pt x="1403" y="410"/>
                    <a:pt x="1403" y="409"/>
                  </a:cubicBezTo>
                  <a:cubicBezTo>
                    <a:pt x="1402" y="410"/>
                    <a:pt x="1402" y="410"/>
                    <a:pt x="1401" y="410"/>
                  </a:cubicBezTo>
                  <a:cubicBezTo>
                    <a:pt x="1401" y="411"/>
                    <a:pt x="1401" y="411"/>
                    <a:pt x="1402" y="412"/>
                  </a:cubicBezTo>
                  <a:cubicBezTo>
                    <a:pt x="1402" y="412"/>
                    <a:pt x="1403" y="411"/>
                    <a:pt x="1403" y="411"/>
                  </a:cubicBezTo>
                  <a:cubicBezTo>
                    <a:pt x="1403" y="411"/>
                    <a:pt x="1403" y="411"/>
                    <a:pt x="1403" y="411"/>
                  </a:cubicBezTo>
                  <a:close/>
                  <a:moveTo>
                    <a:pt x="1370" y="288"/>
                  </a:moveTo>
                  <a:cubicBezTo>
                    <a:pt x="1369" y="287"/>
                    <a:pt x="1369" y="285"/>
                    <a:pt x="1369" y="284"/>
                  </a:cubicBezTo>
                  <a:cubicBezTo>
                    <a:pt x="1367" y="284"/>
                    <a:pt x="1365" y="285"/>
                    <a:pt x="1363" y="285"/>
                  </a:cubicBezTo>
                  <a:cubicBezTo>
                    <a:pt x="1359" y="282"/>
                    <a:pt x="1356" y="282"/>
                    <a:pt x="1351" y="284"/>
                  </a:cubicBezTo>
                  <a:cubicBezTo>
                    <a:pt x="1351" y="283"/>
                    <a:pt x="1350" y="282"/>
                    <a:pt x="1349" y="281"/>
                  </a:cubicBezTo>
                  <a:cubicBezTo>
                    <a:pt x="1348" y="282"/>
                    <a:pt x="1347" y="282"/>
                    <a:pt x="1347" y="282"/>
                  </a:cubicBezTo>
                  <a:cubicBezTo>
                    <a:pt x="1347" y="284"/>
                    <a:pt x="1347" y="285"/>
                    <a:pt x="1347" y="287"/>
                  </a:cubicBezTo>
                  <a:cubicBezTo>
                    <a:pt x="1353" y="288"/>
                    <a:pt x="1353" y="288"/>
                    <a:pt x="1356" y="289"/>
                  </a:cubicBezTo>
                  <a:cubicBezTo>
                    <a:pt x="1356" y="289"/>
                    <a:pt x="1356" y="288"/>
                    <a:pt x="1357" y="288"/>
                  </a:cubicBezTo>
                  <a:cubicBezTo>
                    <a:pt x="1357" y="289"/>
                    <a:pt x="1357" y="289"/>
                    <a:pt x="1358" y="290"/>
                  </a:cubicBezTo>
                  <a:cubicBezTo>
                    <a:pt x="1362" y="291"/>
                    <a:pt x="1365" y="289"/>
                    <a:pt x="1370" y="288"/>
                  </a:cubicBezTo>
                  <a:cubicBezTo>
                    <a:pt x="1370" y="288"/>
                    <a:pt x="1370" y="288"/>
                    <a:pt x="1370" y="288"/>
                  </a:cubicBezTo>
                  <a:close/>
                  <a:moveTo>
                    <a:pt x="1402" y="420"/>
                  </a:moveTo>
                  <a:cubicBezTo>
                    <a:pt x="1402" y="418"/>
                    <a:pt x="1401" y="415"/>
                    <a:pt x="1400" y="412"/>
                  </a:cubicBezTo>
                  <a:cubicBezTo>
                    <a:pt x="1399" y="413"/>
                    <a:pt x="1398" y="413"/>
                    <a:pt x="1397" y="413"/>
                  </a:cubicBezTo>
                  <a:cubicBezTo>
                    <a:pt x="1397" y="416"/>
                    <a:pt x="1398" y="419"/>
                    <a:pt x="1399" y="421"/>
                  </a:cubicBezTo>
                  <a:cubicBezTo>
                    <a:pt x="1400" y="421"/>
                    <a:pt x="1402" y="420"/>
                    <a:pt x="1402" y="420"/>
                  </a:cubicBezTo>
                  <a:cubicBezTo>
                    <a:pt x="1402" y="420"/>
                    <a:pt x="1402" y="420"/>
                    <a:pt x="1402" y="420"/>
                  </a:cubicBezTo>
                  <a:close/>
                  <a:moveTo>
                    <a:pt x="1373" y="306"/>
                  </a:moveTo>
                  <a:cubicBezTo>
                    <a:pt x="1372" y="305"/>
                    <a:pt x="1372" y="304"/>
                    <a:pt x="1372" y="303"/>
                  </a:cubicBezTo>
                  <a:cubicBezTo>
                    <a:pt x="1371" y="304"/>
                    <a:pt x="1369" y="304"/>
                    <a:pt x="1369" y="304"/>
                  </a:cubicBezTo>
                  <a:cubicBezTo>
                    <a:pt x="1369" y="305"/>
                    <a:pt x="1369" y="306"/>
                    <a:pt x="1369" y="307"/>
                  </a:cubicBezTo>
                  <a:cubicBezTo>
                    <a:pt x="1371" y="307"/>
                    <a:pt x="1372" y="306"/>
                    <a:pt x="1373" y="306"/>
                  </a:cubicBezTo>
                  <a:cubicBezTo>
                    <a:pt x="1373" y="306"/>
                    <a:pt x="1373" y="306"/>
                    <a:pt x="1373" y="306"/>
                  </a:cubicBezTo>
                  <a:close/>
                  <a:moveTo>
                    <a:pt x="1376" y="322"/>
                  </a:moveTo>
                  <a:cubicBezTo>
                    <a:pt x="1376" y="322"/>
                    <a:pt x="1376" y="321"/>
                    <a:pt x="1375" y="320"/>
                  </a:cubicBezTo>
                  <a:cubicBezTo>
                    <a:pt x="1374" y="321"/>
                    <a:pt x="1374" y="321"/>
                    <a:pt x="1373" y="321"/>
                  </a:cubicBezTo>
                  <a:cubicBezTo>
                    <a:pt x="1373" y="322"/>
                    <a:pt x="1373" y="322"/>
                    <a:pt x="1374" y="323"/>
                  </a:cubicBezTo>
                  <a:cubicBezTo>
                    <a:pt x="1374" y="323"/>
                    <a:pt x="1375" y="322"/>
                    <a:pt x="1376" y="322"/>
                  </a:cubicBezTo>
                  <a:cubicBezTo>
                    <a:pt x="1376" y="322"/>
                    <a:pt x="1376" y="322"/>
                    <a:pt x="1376" y="322"/>
                  </a:cubicBezTo>
                  <a:close/>
                  <a:moveTo>
                    <a:pt x="1368" y="298"/>
                  </a:moveTo>
                  <a:cubicBezTo>
                    <a:pt x="1368" y="297"/>
                    <a:pt x="1368" y="296"/>
                    <a:pt x="1368" y="296"/>
                  </a:cubicBezTo>
                  <a:cubicBezTo>
                    <a:pt x="1367" y="296"/>
                    <a:pt x="1366" y="296"/>
                    <a:pt x="1366" y="296"/>
                  </a:cubicBezTo>
                  <a:cubicBezTo>
                    <a:pt x="1366" y="297"/>
                    <a:pt x="1366" y="298"/>
                    <a:pt x="1366" y="298"/>
                  </a:cubicBezTo>
                  <a:cubicBezTo>
                    <a:pt x="1367" y="298"/>
                    <a:pt x="1368" y="298"/>
                    <a:pt x="1368" y="298"/>
                  </a:cubicBezTo>
                  <a:cubicBezTo>
                    <a:pt x="1368" y="298"/>
                    <a:pt x="1368" y="298"/>
                    <a:pt x="1368" y="298"/>
                  </a:cubicBezTo>
                  <a:close/>
                  <a:moveTo>
                    <a:pt x="1364" y="281"/>
                  </a:moveTo>
                  <a:cubicBezTo>
                    <a:pt x="1363" y="280"/>
                    <a:pt x="1363" y="279"/>
                    <a:pt x="1363" y="279"/>
                  </a:cubicBezTo>
                  <a:cubicBezTo>
                    <a:pt x="1362" y="279"/>
                    <a:pt x="1362" y="280"/>
                    <a:pt x="1361" y="281"/>
                  </a:cubicBezTo>
                  <a:cubicBezTo>
                    <a:pt x="1362" y="281"/>
                    <a:pt x="1363" y="281"/>
                    <a:pt x="1364" y="281"/>
                  </a:cubicBezTo>
                  <a:cubicBezTo>
                    <a:pt x="1364" y="281"/>
                    <a:pt x="1364" y="281"/>
                    <a:pt x="1364" y="281"/>
                  </a:cubicBezTo>
                  <a:close/>
                  <a:moveTo>
                    <a:pt x="1338" y="182"/>
                  </a:moveTo>
                  <a:cubicBezTo>
                    <a:pt x="1337" y="181"/>
                    <a:pt x="1337" y="180"/>
                    <a:pt x="1337" y="179"/>
                  </a:cubicBezTo>
                  <a:cubicBezTo>
                    <a:pt x="1331" y="181"/>
                    <a:pt x="1331" y="181"/>
                    <a:pt x="1332" y="188"/>
                  </a:cubicBezTo>
                  <a:cubicBezTo>
                    <a:pt x="1334" y="187"/>
                    <a:pt x="1336" y="186"/>
                    <a:pt x="1337" y="185"/>
                  </a:cubicBezTo>
                  <a:cubicBezTo>
                    <a:pt x="1338" y="184"/>
                    <a:pt x="1338" y="183"/>
                    <a:pt x="1338" y="182"/>
                  </a:cubicBezTo>
                  <a:cubicBezTo>
                    <a:pt x="1338" y="182"/>
                    <a:pt x="1338" y="182"/>
                    <a:pt x="1338" y="182"/>
                  </a:cubicBezTo>
                  <a:close/>
                  <a:moveTo>
                    <a:pt x="1403" y="434"/>
                  </a:moveTo>
                  <a:cubicBezTo>
                    <a:pt x="1403" y="433"/>
                    <a:pt x="1402" y="432"/>
                    <a:pt x="1402" y="431"/>
                  </a:cubicBezTo>
                  <a:cubicBezTo>
                    <a:pt x="1401" y="432"/>
                    <a:pt x="1400" y="432"/>
                    <a:pt x="1399" y="433"/>
                  </a:cubicBezTo>
                  <a:cubicBezTo>
                    <a:pt x="1399" y="434"/>
                    <a:pt x="1399" y="434"/>
                    <a:pt x="1399" y="435"/>
                  </a:cubicBezTo>
                  <a:cubicBezTo>
                    <a:pt x="1400" y="435"/>
                    <a:pt x="1402" y="434"/>
                    <a:pt x="1403" y="434"/>
                  </a:cubicBezTo>
                  <a:cubicBezTo>
                    <a:pt x="1403" y="434"/>
                    <a:pt x="1403" y="434"/>
                    <a:pt x="1403" y="434"/>
                  </a:cubicBezTo>
                  <a:close/>
                  <a:moveTo>
                    <a:pt x="1385" y="365"/>
                  </a:moveTo>
                  <a:cubicBezTo>
                    <a:pt x="1384" y="365"/>
                    <a:pt x="1384" y="364"/>
                    <a:pt x="1384" y="363"/>
                  </a:cubicBezTo>
                  <a:cubicBezTo>
                    <a:pt x="1383" y="363"/>
                    <a:pt x="1383" y="363"/>
                    <a:pt x="1382" y="363"/>
                  </a:cubicBezTo>
                  <a:cubicBezTo>
                    <a:pt x="1382" y="365"/>
                    <a:pt x="1383" y="365"/>
                    <a:pt x="1383" y="366"/>
                  </a:cubicBezTo>
                  <a:cubicBezTo>
                    <a:pt x="1383" y="366"/>
                    <a:pt x="1384" y="365"/>
                    <a:pt x="1385" y="365"/>
                  </a:cubicBezTo>
                  <a:cubicBezTo>
                    <a:pt x="1385" y="365"/>
                    <a:pt x="1385" y="365"/>
                    <a:pt x="1385" y="365"/>
                  </a:cubicBezTo>
                  <a:close/>
                  <a:moveTo>
                    <a:pt x="1371" y="310"/>
                  </a:moveTo>
                  <a:cubicBezTo>
                    <a:pt x="1370" y="310"/>
                    <a:pt x="1370" y="309"/>
                    <a:pt x="1370" y="309"/>
                  </a:cubicBezTo>
                  <a:cubicBezTo>
                    <a:pt x="1369" y="309"/>
                    <a:pt x="1369" y="309"/>
                    <a:pt x="1368" y="310"/>
                  </a:cubicBezTo>
                  <a:cubicBezTo>
                    <a:pt x="1368" y="310"/>
                    <a:pt x="1368" y="310"/>
                    <a:pt x="1368" y="310"/>
                  </a:cubicBezTo>
                  <a:cubicBezTo>
                    <a:pt x="1369" y="310"/>
                    <a:pt x="1369" y="310"/>
                    <a:pt x="1371" y="310"/>
                  </a:cubicBezTo>
                  <a:cubicBezTo>
                    <a:pt x="1371" y="310"/>
                    <a:pt x="1371" y="310"/>
                    <a:pt x="1371" y="310"/>
                  </a:cubicBezTo>
                  <a:close/>
                  <a:moveTo>
                    <a:pt x="1353" y="246"/>
                  </a:moveTo>
                  <a:cubicBezTo>
                    <a:pt x="1352" y="243"/>
                    <a:pt x="1351" y="240"/>
                    <a:pt x="1350" y="237"/>
                  </a:cubicBezTo>
                  <a:cubicBezTo>
                    <a:pt x="1346" y="238"/>
                    <a:pt x="1343" y="238"/>
                    <a:pt x="1340" y="242"/>
                  </a:cubicBezTo>
                  <a:cubicBezTo>
                    <a:pt x="1341" y="245"/>
                    <a:pt x="1341" y="249"/>
                    <a:pt x="1344" y="250"/>
                  </a:cubicBezTo>
                  <a:cubicBezTo>
                    <a:pt x="1348" y="249"/>
                    <a:pt x="1351" y="249"/>
                    <a:pt x="1353" y="246"/>
                  </a:cubicBezTo>
                  <a:cubicBezTo>
                    <a:pt x="1353" y="246"/>
                    <a:pt x="1353" y="246"/>
                    <a:pt x="1353" y="246"/>
                  </a:cubicBezTo>
                  <a:close/>
                  <a:moveTo>
                    <a:pt x="1340" y="193"/>
                  </a:moveTo>
                  <a:cubicBezTo>
                    <a:pt x="1340" y="193"/>
                    <a:pt x="1340" y="193"/>
                    <a:pt x="1340" y="192"/>
                  </a:cubicBezTo>
                  <a:cubicBezTo>
                    <a:pt x="1339" y="192"/>
                    <a:pt x="1338" y="193"/>
                    <a:pt x="1337" y="193"/>
                  </a:cubicBezTo>
                  <a:cubicBezTo>
                    <a:pt x="1337" y="193"/>
                    <a:pt x="1337" y="193"/>
                    <a:pt x="1338" y="194"/>
                  </a:cubicBezTo>
                  <a:cubicBezTo>
                    <a:pt x="1339" y="194"/>
                    <a:pt x="1339" y="193"/>
                    <a:pt x="1340" y="193"/>
                  </a:cubicBezTo>
                  <a:cubicBezTo>
                    <a:pt x="1340" y="193"/>
                    <a:pt x="1340" y="193"/>
                    <a:pt x="1340" y="193"/>
                  </a:cubicBezTo>
                  <a:close/>
                  <a:moveTo>
                    <a:pt x="1379" y="350"/>
                  </a:moveTo>
                  <a:cubicBezTo>
                    <a:pt x="1379" y="348"/>
                    <a:pt x="1379" y="348"/>
                    <a:pt x="1379" y="347"/>
                  </a:cubicBezTo>
                  <a:cubicBezTo>
                    <a:pt x="1379" y="347"/>
                    <a:pt x="1378" y="347"/>
                    <a:pt x="1378" y="347"/>
                  </a:cubicBezTo>
                  <a:cubicBezTo>
                    <a:pt x="1378" y="348"/>
                    <a:pt x="1378" y="349"/>
                    <a:pt x="1378" y="350"/>
                  </a:cubicBezTo>
                  <a:cubicBezTo>
                    <a:pt x="1379" y="350"/>
                    <a:pt x="1379" y="350"/>
                    <a:pt x="1379" y="350"/>
                  </a:cubicBezTo>
                  <a:close/>
                  <a:moveTo>
                    <a:pt x="1334" y="175"/>
                  </a:moveTo>
                  <a:cubicBezTo>
                    <a:pt x="1334" y="175"/>
                    <a:pt x="1334" y="174"/>
                    <a:pt x="1334" y="173"/>
                  </a:cubicBezTo>
                  <a:cubicBezTo>
                    <a:pt x="1333" y="173"/>
                    <a:pt x="1333" y="174"/>
                    <a:pt x="1332" y="174"/>
                  </a:cubicBezTo>
                  <a:cubicBezTo>
                    <a:pt x="1332" y="174"/>
                    <a:pt x="1333" y="175"/>
                    <a:pt x="1333" y="175"/>
                  </a:cubicBezTo>
                  <a:cubicBezTo>
                    <a:pt x="1334" y="175"/>
                    <a:pt x="1334" y="175"/>
                    <a:pt x="1334" y="175"/>
                  </a:cubicBezTo>
                  <a:cubicBezTo>
                    <a:pt x="1334" y="175"/>
                    <a:pt x="1334" y="175"/>
                    <a:pt x="1334" y="175"/>
                  </a:cubicBezTo>
                  <a:close/>
                  <a:moveTo>
                    <a:pt x="1307" y="76"/>
                  </a:moveTo>
                  <a:cubicBezTo>
                    <a:pt x="1306" y="74"/>
                    <a:pt x="1306" y="71"/>
                    <a:pt x="1305" y="69"/>
                  </a:cubicBezTo>
                  <a:cubicBezTo>
                    <a:pt x="1297" y="70"/>
                    <a:pt x="1295" y="74"/>
                    <a:pt x="1298" y="83"/>
                  </a:cubicBezTo>
                  <a:cubicBezTo>
                    <a:pt x="1301" y="81"/>
                    <a:pt x="1306" y="81"/>
                    <a:pt x="1307" y="76"/>
                  </a:cubicBezTo>
                  <a:cubicBezTo>
                    <a:pt x="1307" y="76"/>
                    <a:pt x="1307" y="76"/>
                    <a:pt x="1307" y="76"/>
                  </a:cubicBezTo>
                  <a:close/>
                  <a:moveTo>
                    <a:pt x="1404" y="450"/>
                  </a:moveTo>
                  <a:cubicBezTo>
                    <a:pt x="1404" y="449"/>
                    <a:pt x="1403" y="449"/>
                    <a:pt x="1403" y="448"/>
                  </a:cubicBezTo>
                  <a:cubicBezTo>
                    <a:pt x="1402" y="448"/>
                    <a:pt x="1401" y="449"/>
                    <a:pt x="1400" y="449"/>
                  </a:cubicBezTo>
                  <a:cubicBezTo>
                    <a:pt x="1400" y="450"/>
                    <a:pt x="1400" y="450"/>
                    <a:pt x="1400" y="451"/>
                  </a:cubicBezTo>
                  <a:cubicBezTo>
                    <a:pt x="1402" y="450"/>
                    <a:pt x="1403" y="450"/>
                    <a:pt x="1404" y="450"/>
                  </a:cubicBezTo>
                  <a:close/>
                  <a:moveTo>
                    <a:pt x="1365" y="302"/>
                  </a:moveTo>
                  <a:cubicBezTo>
                    <a:pt x="1364" y="300"/>
                    <a:pt x="1363" y="298"/>
                    <a:pt x="1362" y="296"/>
                  </a:cubicBezTo>
                  <a:cubicBezTo>
                    <a:pt x="1361" y="296"/>
                    <a:pt x="1359" y="297"/>
                    <a:pt x="1357" y="298"/>
                  </a:cubicBezTo>
                  <a:cubicBezTo>
                    <a:pt x="1360" y="302"/>
                    <a:pt x="1360" y="303"/>
                    <a:pt x="1365" y="302"/>
                  </a:cubicBezTo>
                  <a:cubicBezTo>
                    <a:pt x="1365" y="302"/>
                    <a:pt x="1365" y="302"/>
                    <a:pt x="1365" y="302"/>
                  </a:cubicBezTo>
                  <a:close/>
                  <a:moveTo>
                    <a:pt x="1330" y="170"/>
                  </a:moveTo>
                  <a:cubicBezTo>
                    <a:pt x="1330" y="169"/>
                    <a:pt x="1330" y="168"/>
                    <a:pt x="1330" y="167"/>
                  </a:cubicBezTo>
                  <a:cubicBezTo>
                    <a:pt x="1329" y="167"/>
                    <a:pt x="1327" y="167"/>
                    <a:pt x="1327" y="168"/>
                  </a:cubicBezTo>
                  <a:cubicBezTo>
                    <a:pt x="1327" y="169"/>
                    <a:pt x="1327" y="170"/>
                    <a:pt x="1327" y="170"/>
                  </a:cubicBezTo>
                  <a:cubicBezTo>
                    <a:pt x="1329" y="170"/>
                    <a:pt x="1330" y="170"/>
                    <a:pt x="1330" y="170"/>
                  </a:cubicBezTo>
                  <a:cubicBezTo>
                    <a:pt x="1330" y="170"/>
                    <a:pt x="1330" y="170"/>
                    <a:pt x="1330" y="170"/>
                  </a:cubicBezTo>
                  <a:close/>
                  <a:moveTo>
                    <a:pt x="1397" y="438"/>
                  </a:moveTo>
                  <a:cubicBezTo>
                    <a:pt x="1396" y="437"/>
                    <a:pt x="1395" y="436"/>
                    <a:pt x="1395" y="435"/>
                  </a:cubicBezTo>
                  <a:cubicBezTo>
                    <a:pt x="1393" y="435"/>
                    <a:pt x="1391" y="436"/>
                    <a:pt x="1389" y="436"/>
                  </a:cubicBezTo>
                  <a:cubicBezTo>
                    <a:pt x="1388" y="437"/>
                    <a:pt x="1387" y="439"/>
                    <a:pt x="1387" y="441"/>
                  </a:cubicBezTo>
                  <a:cubicBezTo>
                    <a:pt x="1391" y="441"/>
                    <a:pt x="1393" y="440"/>
                    <a:pt x="1397" y="438"/>
                  </a:cubicBezTo>
                  <a:cubicBezTo>
                    <a:pt x="1397" y="438"/>
                    <a:pt x="1397" y="438"/>
                    <a:pt x="1397" y="438"/>
                  </a:cubicBezTo>
                  <a:close/>
                  <a:moveTo>
                    <a:pt x="1362" y="311"/>
                  </a:moveTo>
                  <a:cubicBezTo>
                    <a:pt x="1360" y="307"/>
                    <a:pt x="1359" y="307"/>
                    <a:pt x="1354" y="308"/>
                  </a:cubicBezTo>
                  <a:cubicBezTo>
                    <a:pt x="1354" y="309"/>
                    <a:pt x="1354" y="310"/>
                    <a:pt x="1355" y="311"/>
                  </a:cubicBezTo>
                  <a:cubicBezTo>
                    <a:pt x="1358" y="311"/>
                    <a:pt x="1358" y="311"/>
                    <a:pt x="1362" y="311"/>
                  </a:cubicBezTo>
                  <a:cubicBezTo>
                    <a:pt x="1362" y="311"/>
                    <a:pt x="1362" y="311"/>
                    <a:pt x="1362" y="311"/>
                  </a:cubicBezTo>
                  <a:close/>
                  <a:moveTo>
                    <a:pt x="1364" y="324"/>
                  </a:moveTo>
                  <a:cubicBezTo>
                    <a:pt x="1364" y="322"/>
                    <a:pt x="1364" y="322"/>
                    <a:pt x="1364" y="321"/>
                  </a:cubicBezTo>
                  <a:cubicBezTo>
                    <a:pt x="1363" y="321"/>
                    <a:pt x="1362" y="322"/>
                    <a:pt x="1362" y="322"/>
                  </a:cubicBezTo>
                  <a:cubicBezTo>
                    <a:pt x="1362" y="322"/>
                    <a:pt x="1362" y="323"/>
                    <a:pt x="1362" y="324"/>
                  </a:cubicBezTo>
                  <a:cubicBezTo>
                    <a:pt x="1363" y="324"/>
                    <a:pt x="1363" y="324"/>
                    <a:pt x="1365" y="324"/>
                  </a:cubicBezTo>
                  <a:cubicBezTo>
                    <a:pt x="1364" y="324"/>
                    <a:pt x="1364" y="324"/>
                    <a:pt x="1364" y="324"/>
                  </a:cubicBezTo>
                  <a:close/>
                  <a:moveTo>
                    <a:pt x="1350" y="269"/>
                  </a:moveTo>
                  <a:cubicBezTo>
                    <a:pt x="1350" y="268"/>
                    <a:pt x="1350" y="267"/>
                    <a:pt x="1350" y="267"/>
                  </a:cubicBezTo>
                  <a:cubicBezTo>
                    <a:pt x="1347" y="267"/>
                    <a:pt x="1346" y="268"/>
                    <a:pt x="1343" y="269"/>
                  </a:cubicBezTo>
                  <a:cubicBezTo>
                    <a:pt x="1346" y="269"/>
                    <a:pt x="1348" y="269"/>
                    <a:pt x="1350" y="269"/>
                  </a:cubicBezTo>
                  <a:cubicBezTo>
                    <a:pt x="1350" y="269"/>
                    <a:pt x="1350" y="269"/>
                    <a:pt x="1350" y="269"/>
                  </a:cubicBezTo>
                  <a:close/>
                  <a:moveTo>
                    <a:pt x="1379" y="384"/>
                  </a:moveTo>
                  <a:cubicBezTo>
                    <a:pt x="1379" y="383"/>
                    <a:pt x="1378" y="382"/>
                    <a:pt x="1378" y="381"/>
                  </a:cubicBezTo>
                  <a:cubicBezTo>
                    <a:pt x="1374" y="382"/>
                    <a:pt x="1374" y="382"/>
                    <a:pt x="1373" y="383"/>
                  </a:cubicBezTo>
                  <a:cubicBezTo>
                    <a:pt x="1375" y="384"/>
                    <a:pt x="1375" y="384"/>
                    <a:pt x="1379" y="384"/>
                  </a:cubicBezTo>
                  <a:cubicBezTo>
                    <a:pt x="1379" y="384"/>
                    <a:pt x="1379" y="384"/>
                    <a:pt x="1379" y="384"/>
                  </a:cubicBezTo>
                  <a:close/>
                  <a:moveTo>
                    <a:pt x="1362" y="319"/>
                  </a:moveTo>
                  <a:cubicBezTo>
                    <a:pt x="1362" y="318"/>
                    <a:pt x="1362" y="318"/>
                    <a:pt x="1361" y="317"/>
                  </a:cubicBezTo>
                  <a:cubicBezTo>
                    <a:pt x="1361" y="317"/>
                    <a:pt x="1360" y="317"/>
                    <a:pt x="1360" y="317"/>
                  </a:cubicBezTo>
                  <a:cubicBezTo>
                    <a:pt x="1360" y="318"/>
                    <a:pt x="1360" y="319"/>
                    <a:pt x="1360" y="319"/>
                  </a:cubicBezTo>
                  <a:cubicBezTo>
                    <a:pt x="1361" y="319"/>
                    <a:pt x="1361" y="319"/>
                    <a:pt x="1362" y="319"/>
                  </a:cubicBezTo>
                  <a:cubicBezTo>
                    <a:pt x="1362" y="319"/>
                    <a:pt x="1362" y="319"/>
                    <a:pt x="1362" y="319"/>
                  </a:cubicBezTo>
                  <a:close/>
                  <a:moveTo>
                    <a:pt x="1397" y="458"/>
                  </a:moveTo>
                  <a:cubicBezTo>
                    <a:pt x="1397" y="457"/>
                    <a:pt x="1397" y="457"/>
                    <a:pt x="1397" y="456"/>
                  </a:cubicBezTo>
                  <a:cubicBezTo>
                    <a:pt x="1395" y="456"/>
                    <a:pt x="1395" y="456"/>
                    <a:pt x="1394" y="457"/>
                  </a:cubicBezTo>
                  <a:cubicBezTo>
                    <a:pt x="1394" y="457"/>
                    <a:pt x="1394" y="458"/>
                    <a:pt x="1394" y="458"/>
                  </a:cubicBezTo>
                  <a:cubicBezTo>
                    <a:pt x="1395" y="458"/>
                    <a:pt x="1396" y="458"/>
                    <a:pt x="1397" y="458"/>
                  </a:cubicBezTo>
                  <a:cubicBezTo>
                    <a:pt x="1397" y="458"/>
                    <a:pt x="1397" y="458"/>
                    <a:pt x="1397" y="458"/>
                  </a:cubicBezTo>
                  <a:close/>
                  <a:moveTo>
                    <a:pt x="1349" y="278"/>
                  </a:moveTo>
                  <a:cubicBezTo>
                    <a:pt x="1349" y="278"/>
                    <a:pt x="1349" y="277"/>
                    <a:pt x="1348" y="276"/>
                  </a:cubicBezTo>
                  <a:cubicBezTo>
                    <a:pt x="1348" y="277"/>
                    <a:pt x="1347" y="277"/>
                    <a:pt x="1347" y="277"/>
                  </a:cubicBezTo>
                  <a:cubicBezTo>
                    <a:pt x="1347" y="278"/>
                    <a:pt x="1347" y="278"/>
                    <a:pt x="1347" y="279"/>
                  </a:cubicBezTo>
                  <a:cubicBezTo>
                    <a:pt x="1348" y="279"/>
                    <a:pt x="1348" y="278"/>
                    <a:pt x="1349" y="278"/>
                  </a:cubicBezTo>
                  <a:cubicBezTo>
                    <a:pt x="1349" y="278"/>
                    <a:pt x="1349" y="278"/>
                    <a:pt x="1349" y="278"/>
                  </a:cubicBezTo>
                  <a:close/>
                  <a:moveTo>
                    <a:pt x="1392" y="445"/>
                  </a:moveTo>
                  <a:cubicBezTo>
                    <a:pt x="1392" y="444"/>
                    <a:pt x="1391" y="443"/>
                    <a:pt x="1391" y="442"/>
                  </a:cubicBezTo>
                  <a:cubicBezTo>
                    <a:pt x="1390" y="442"/>
                    <a:pt x="1390" y="442"/>
                    <a:pt x="1390" y="443"/>
                  </a:cubicBezTo>
                  <a:cubicBezTo>
                    <a:pt x="1390" y="444"/>
                    <a:pt x="1390" y="444"/>
                    <a:pt x="1390" y="445"/>
                  </a:cubicBezTo>
                  <a:cubicBezTo>
                    <a:pt x="1391" y="445"/>
                    <a:pt x="1391" y="445"/>
                    <a:pt x="1392" y="445"/>
                  </a:cubicBezTo>
                  <a:close/>
                  <a:moveTo>
                    <a:pt x="1353" y="299"/>
                  </a:moveTo>
                  <a:cubicBezTo>
                    <a:pt x="1353" y="297"/>
                    <a:pt x="1352" y="295"/>
                    <a:pt x="1352" y="293"/>
                  </a:cubicBezTo>
                  <a:cubicBezTo>
                    <a:pt x="1351" y="294"/>
                    <a:pt x="1350" y="295"/>
                    <a:pt x="1348" y="295"/>
                  </a:cubicBezTo>
                  <a:cubicBezTo>
                    <a:pt x="1349" y="296"/>
                    <a:pt x="1349" y="297"/>
                    <a:pt x="1350" y="298"/>
                  </a:cubicBezTo>
                  <a:cubicBezTo>
                    <a:pt x="1351" y="298"/>
                    <a:pt x="1352" y="298"/>
                    <a:pt x="1353" y="299"/>
                  </a:cubicBezTo>
                  <a:cubicBezTo>
                    <a:pt x="1353" y="299"/>
                    <a:pt x="1353" y="299"/>
                    <a:pt x="1353" y="299"/>
                  </a:cubicBezTo>
                  <a:close/>
                  <a:moveTo>
                    <a:pt x="1381" y="406"/>
                  </a:moveTo>
                  <a:cubicBezTo>
                    <a:pt x="1378" y="404"/>
                    <a:pt x="1377" y="404"/>
                    <a:pt x="1373" y="404"/>
                  </a:cubicBezTo>
                  <a:cubicBezTo>
                    <a:pt x="1374" y="405"/>
                    <a:pt x="1374" y="407"/>
                    <a:pt x="1375" y="408"/>
                  </a:cubicBezTo>
                  <a:cubicBezTo>
                    <a:pt x="1377" y="407"/>
                    <a:pt x="1379" y="407"/>
                    <a:pt x="1381" y="406"/>
                  </a:cubicBezTo>
                  <a:cubicBezTo>
                    <a:pt x="1381" y="406"/>
                    <a:pt x="1381" y="406"/>
                    <a:pt x="1381" y="406"/>
                  </a:cubicBezTo>
                  <a:close/>
                  <a:moveTo>
                    <a:pt x="1393" y="457"/>
                  </a:moveTo>
                  <a:cubicBezTo>
                    <a:pt x="1393" y="456"/>
                    <a:pt x="1392" y="456"/>
                    <a:pt x="1392" y="455"/>
                  </a:cubicBezTo>
                  <a:cubicBezTo>
                    <a:pt x="1392" y="455"/>
                    <a:pt x="1391" y="455"/>
                    <a:pt x="1390" y="456"/>
                  </a:cubicBezTo>
                  <a:cubicBezTo>
                    <a:pt x="1390" y="456"/>
                    <a:pt x="1390" y="457"/>
                    <a:pt x="1391" y="457"/>
                  </a:cubicBezTo>
                  <a:cubicBezTo>
                    <a:pt x="1392" y="457"/>
                    <a:pt x="1392" y="457"/>
                    <a:pt x="1393" y="457"/>
                  </a:cubicBezTo>
                  <a:cubicBezTo>
                    <a:pt x="1393" y="457"/>
                    <a:pt x="1393" y="457"/>
                    <a:pt x="1393" y="457"/>
                  </a:cubicBezTo>
                  <a:close/>
                  <a:moveTo>
                    <a:pt x="1378" y="402"/>
                  </a:moveTo>
                  <a:cubicBezTo>
                    <a:pt x="1378" y="401"/>
                    <a:pt x="1378" y="400"/>
                    <a:pt x="1378" y="400"/>
                  </a:cubicBezTo>
                  <a:cubicBezTo>
                    <a:pt x="1377" y="400"/>
                    <a:pt x="1377" y="400"/>
                    <a:pt x="1376" y="400"/>
                  </a:cubicBezTo>
                  <a:cubicBezTo>
                    <a:pt x="1376" y="401"/>
                    <a:pt x="1376" y="402"/>
                    <a:pt x="1376" y="403"/>
                  </a:cubicBezTo>
                  <a:cubicBezTo>
                    <a:pt x="1377" y="402"/>
                    <a:pt x="1378" y="402"/>
                    <a:pt x="1378" y="402"/>
                  </a:cubicBezTo>
                  <a:cubicBezTo>
                    <a:pt x="1378" y="402"/>
                    <a:pt x="1378" y="402"/>
                    <a:pt x="1378" y="402"/>
                  </a:cubicBezTo>
                  <a:close/>
                  <a:moveTo>
                    <a:pt x="1357" y="321"/>
                  </a:moveTo>
                  <a:cubicBezTo>
                    <a:pt x="1357" y="320"/>
                    <a:pt x="1357" y="320"/>
                    <a:pt x="1357" y="319"/>
                  </a:cubicBezTo>
                  <a:cubicBezTo>
                    <a:pt x="1354" y="319"/>
                    <a:pt x="1351" y="320"/>
                    <a:pt x="1348" y="320"/>
                  </a:cubicBezTo>
                  <a:cubicBezTo>
                    <a:pt x="1348" y="319"/>
                    <a:pt x="1348" y="318"/>
                    <a:pt x="1347" y="317"/>
                  </a:cubicBezTo>
                  <a:cubicBezTo>
                    <a:pt x="1347" y="318"/>
                    <a:pt x="1347" y="318"/>
                    <a:pt x="1347" y="318"/>
                  </a:cubicBezTo>
                  <a:cubicBezTo>
                    <a:pt x="1347" y="319"/>
                    <a:pt x="1347" y="321"/>
                    <a:pt x="1347" y="324"/>
                  </a:cubicBezTo>
                  <a:cubicBezTo>
                    <a:pt x="1351" y="322"/>
                    <a:pt x="1354" y="322"/>
                    <a:pt x="1357" y="321"/>
                  </a:cubicBezTo>
                  <a:cubicBezTo>
                    <a:pt x="1357" y="321"/>
                    <a:pt x="1357" y="321"/>
                    <a:pt x="1357" y="321"/>
                  </a:cubicBezTo>
                  <a:close/>
                  <a:moveTo>
                    <a:pt x="1357" y="326"/>
                  </a:moveTo>
                  <a:cubicBezTo>
                    <a:pt x="1357" y="326"/>
                    <a:pt x="1357" y="325"/>
                    <a:pt x="1357" y="325"/>
                  </a:cubicBezTo>
                  <a:cubicBezTo>
                    <a:pt x="1357" y="325"/>
                    <a:pt x="1356" y="326"/>
                    <a:pt x="1355" y="326"/>
                  </a:cubicBezTo>
                  <a:cubicBezTo>
                    <a:pt x="1355" y="326"/>
                    <a:pt x="1356" y="326"/>
                    <a:pt x="1356" y="327"/>
                  </a:cubicBezTo>
                  <a:cubicBezTo>
                    <a:pt x="1356" y="326"/>
                    <a:pt x="1357" y="326"/>
                    <a:pt x="1357" y="326"/>
                  </a:cubicBezTo>
                  <a:cubicBezTo>
                    <a:pt x="1357" y="326"/>
                    <a:pt x="1357" y="326"/>
                    <a:pt x="1357" y="326"/>
                  </a:cubicBezTo>
                  <a:close/>
                  <a:moveTo>
                    <a:pt x="1352" y="307"/>
                  </a:moveTo>
                  <a:cubicBezTo>
                    <a:pt x="1352" y="305"/>
                    <a:pt x="1352" y="304"/>
                    <a:pt x="1351" y="302"/>
                  </a:cubicBezTo>
                  <a:cubicBezTo>
                    <a:pt x="1350" y="303"/>
                    <a:pt x="1348" y="303"/>
                    <a:pt x="1347" y="303"/>
                  </a:cubicBezTo>
                  <a:cubicBezTo>
                    <a:pt x="1347" y="301"/>
                    <a:pt x="1346" y="300"/>
                    <a:pt x="1346" y="298"/>
                  </a:cubicBezTo>
                  <a:cubicBezTo>
                    <a:pt x="1344" y="299"/>
                    <a:pt x="1342" y="299"/>
                    <a:pt x="1341" y="300"/>
                  </a:cubicBezTo>
                  <a:cubicBezTo>
                    <a:pt x="1341" y="300"/>
                    <a:pt x="1341" y="301"/>
                    <a:pt x="1341" y="301"/>
                  </a:cubicBezTo>
                  <a:cubicBezTo>
                    <a:pt x="1340" y="302"/>
                    <a:pt x="1339" y="302"/>
                    <a:pt x="1337" y="303"/>
                  </a:cubicBezTo>
                  <a:cubicBezTo>
                    <a:pt x="1338" y="304"/>
                    <a:pt x="1338" y="305"/>
                    <a:pt x="1339" y="306"/>
                  </a:cubicBezTo>
                  <a:cubicBezTo>
                    <a:pt x="1340" y="306"/>
                    <a:pt x="1341" y="306"/>
                    <a:pt x="1341" y="306"/>
                  </a:cubicBezTo>
                  <a:cubicBezTo>
                    <a:pt x="1342" y="305"/>
                    <a:pt x="1342" y="304"/>
                    <a:pt x="1342" y="303"/>
                  </a:cubicBezTo>
                  <a:cubicBezTo>
                    <a:pt x="1345" y="305"/>
                    <a:pt x="1345" y="308"/>
                    <a:pt x="1346" y="311"/>
                  </a:cubicBezTo>
                  <a:cubicBezTo>
                    <a:pt x="1348" y="311"/>
                    <a:pt x="1350" y="311"/>
                    <a:pt x="1352" y="310"/>
                  </a:cubicBezTo>
                  <a:cubicBezTo>
                    <a:pt x="1352" y="309"/>
                    <a:pt x="1352" y="308"/>
                    <a:pt x="1352" y="307"/>
                  </a:cubicBezTo>
                  <a:cubicBezTo>
                    <a:pt x="1352" y="307"/>
                    <a:pt x="1352" y="307"/>
                    <a:pt x="1352" y="307"/>
                  </a:cubicBezTo>
                  <a:close/>
                  <a:moveTo>
                    <a:pt x="1358" y="338"/>
                  </a:moveTo>
                  <a:cubicBezTo>
                    <a:pt x="1358" y="337"/>
                    <a:pt x="1358" y="337"/>
                    <a:pt x="1358" y="337"/>
                  </a:cubicBezTo>
                  <a:cubicBezTo>
                    <a:pt x="1357" y="337"/>
                    <a:pt x="1357" y="337"/>
                    <a:pt x="1356" y="337"/>
                  </a:cubicBezTo>
                  <a:cubicBezTo>
                    <a:pt x="1356" y="338"/>
                    <a:pt x="1356" y="338"/>
                    <a:pt x="1356" y="338"/>
                  </a:cubicBezTo>
                  <a:cubicBezTo>
                    <a:pt x="1357" y="338"/>
                    <a:pt x="1358" y="338"/>
                    <a:pt x="1358" y="338"/>
                  </a:cubicBezTo>
                  <a:cubicBezTo>
                    <a:pt x="1358" y="338"/>
                    <a:pt x="1358" y="338"/>
                    <a:pt x="1358" y="338"/>
                  </a:cubicBezTo>
                  <a:close/>
                  <a:moveTo>
                    <a:pt x="1352" y="314"/>
                  </a:moveTo>
                  <a:cubicBezTo>
                    <a:pt x="1352" y="314"/>
                    <a:pt x="1352" y="313"/>
                    <a:pt x="1352" y="313"/>
                  </a:cubicBezTo>
                  <a:cubicBezTo>
                    <a:pt x="1351" y="313"/>
                    <a:pt x="1351" y="313"/>
                    <a:pt x="1350" y="313"/>
                  </a:cubicBezTo>
                  <a:cubicBezTo>
                    <a:pt x="1350" y="314"/>
                    <a:pt x="1350" y="314"/>
                    <a:pt x="1350" y="314"/>
                  </a:cubicBezTo>
                  <a:cubicBezTo>
                    <a:pt x="1351" y="314"/>
                    <a:pt x="1351" y="314"/>
                    <a:pt x="1352" y="314"/>
                  </a:cubicBezTo>
                  <a:cubicBezTo>
                    <a:pt x="1352" y="314"/>
                    <a:pt x="1352" y="314"/>
                    <a:pt x="1352" y="314"/>
                  </a:cubicBezTo>
                  <a:close/>
                  <a:moveTo>
                    <a:pt x="1373" y="396"/>
                  </a:moveTo>
                  <a:cubicBezTo>
                    <a:pt x="1372" y="395"/>
                    <a:pt x="1372" y="395"/>
                    <a:pt x="1372" y="394"/>
                  </a:cubicBezTo>
                  <a:cubicBezTo>
                    <a:pt x="1371" y="394"/>
                    <a:pt x="1370" y="394"/>
                    <a:pt x="1369" y="395"/>
                  </a:cubicBezTo>
                  <a:cubicBezTo>
                    <a:pt x="1369" y="395"/>
                    <a:pt x="1369" y="396"/>
                    <a:pt x="1369" y="397"/>
                  </a:cubicBezTo>
                  <a:cubicBezTo>
                    <a:pt x="1371" y="397"/>
                    <a:pt x="1372" y="396"/>
                    <a:pt x="1373" y="396"/>
                  </a:cubicBezTo>
                  <a:cubicBezTo>
                    <a:pt x="1373" y="396"/>
                    <a:pt x="1373" y="396"/>
                    <a:pt x="1373" y="396"/>
                  </a:cubicBezTo>
                  <a:close/>
                  <a:moveTo>
                    <a:pt x="1368" y="381"/>
                  </a:moveTo>
                  <a:cubicBezTo>
                    <a:pt x="1368" y="380"/>
                    <a:pt x="1367" y="379"/>
                    <a:pt x="1367" y="378"/>
                  </a:cubicBezTo>
                  <a:cubicBezTo>
                    <a:pt x="1366" y="378"/>
                    <a:pt x="1364" y="378"/>
                    <a:pt x="1362" y="378"/>
                  </a:cubicBezTo>
                  <a:cubicBezTo>
                    <a:pt x="1363" y="379"/>
                    <a:pt x="1363" y="381"/>
                    <a:pt x="1363" y="382"/>
                  </a:cubicBezTo>
                  <a:cubicBezTo>
                    <a:pt x="1365" y="382"/>
                    <a:pt x="1367" y="382"/>
                    <a:pt x="1368" y="381"/>
                  </a:cubicBezTo>
                  <a:cubicBezTo>
                    <a:pt x="1368" y="381"/>
                    <a:pt x="1368" y="381"/>
                    <a:pt x="1368" y="381"/>
                  </a:cubicBezTo>
                  <a:close/>
                  <a:moveTo>
                    <a:pt x="1386" y="450"/>
                  </a:moveTo>
                  <a:cubicBezTo>
                    <a:pt x="1386" y="450"/>
                    <a:pt x="1386" y="449"/>
                    <a:pt x="1385" y="449"/>
                  </a:cubicBezTo>
                  <a:cubicBezTo>
                    <a:pt x="1384" y="449"/>
                    <a:pt x="1383" y="449"/>
                    <a:pt x="1382" y="449"/>
                  </a:cubicBezTo>
                  <a:cubicBezTo>
                    <a:pt x="1382" y="449"/>
                    <a:pt x="1382" y="448"/>
                    <a:pt x="1382" y="447"/>
                  </a:cubicBezTo>
                  <a:cubicBezTo>
                    <a:pt x="1380" y="447"/>
                    <a:pt x="1379" y="448"/>
                    <a:pt x="1378" y="448"/>
                  </a:cubicBezTo>
                  <a:cubicBezTo>
                    <a:pt x="1378" y="449"/>
                    <a:pt x="1379" y="450"/>
                    <a:pt x="1379" y="451"/>
                  </a:cubicBezTo>
                  <a:cubicBezTo>
                    <a:pt x="1382" y="451"/>
                    <a:pt x="1383" y="451"/>
                    <a:pt x="1386" y="450"/>
                  </a:cubicBezTo>
                  <a:cubicBezTo>
                    <a:pt x="1386" y="450"/>
                    <a:pt x="1386" y="450"/>
                    <a:pt x="1386" y="450"/>
                  </a:cubicBezTo>
                  <a:close/>
                  <a:moveTo>
                    <a:pt x="1356" y="336"/>
                  </a:moveTo>
                  <a:cubicBezTo>
                    <a:pt x="1356" y="335"/>
                    <a:pt x="1355" y="333"/>
                    <a:pt x="1355" y="331"/>
                  </a:cubicBezTo>
                  <a:cubicBezTo>
                    <a:pt x="1353" y="332"/>
                    <a:pt x="1351" y="332"/>
                    <a:pt x="1350" y="332"/>
                  </a:cubicBezTo>
                  <a:cubicBezTo>
                    <a:pt x="1350" y="334"/>
                    <a:pt x="1350" y="335"/>
                    <a:pt x="1350" y="336"/>
                  </a:cubicBezTo>
                  <a:cubicBezTo>
                    <a:pt x="1349" y="336"/>
                    <a:pt x="1348" y="337"/>
                    <a:pt x="1347" y="337"/>
                  </a:cubicBezTo>
                  <a:cubicBezTo>
                    <a:pt x="1348" y="339"/>
                    <a:pt x="1348" y="340"/>
                    <a:pt x="1348" y="341"/>
                  </a:cubicBezTo>
                  <a:cubicBezTo>
                    <a:pt x="1350" y="341"/>
                    <a:pt x="1352" y="341"/>
                    <a:pt x="1353" y="340"/>
                  </a:cubicBezTo>
                  <a:cubicBezTo>
                    <a:pt x="1353" y="339"/>
                    <a:pt x="1353" y="339"/>
                    <a:pt x="1354" y="338"/>
                  </a:cubicBezTo>
                  <a:cubicBezTo>
                    <a:pt x="1355" y="337"/>
                    <a:pt x="1355" y="337"/>
                    <a:pt x="1356" y="336"/>
                  </a:cubicBezTo>
                  <a:cubicBezTo>
                    <a:pt x="1356" y="336"/>
                    <a:pt x="1356" y="336"/>
                    <a:pt x="1356" y="336"/>
                  </a:cubicBezTo>
                  <a:close/>
                  <a:moveTo>
                    <a:pt x="1306" y="144"/>
                  </a:moveTo>
                  <a:cubicBezTo>
                    <a:pt x="1305" y="141"/>
                    <a:pt x="1304" y="138"/>
                    <a:pt x="1303" y="134"/>
                  </a:cubicBezTo>
                  <a:cubicBezTo>
                    <a:pt x="1294" y="127"/>
                    <a:pt x="1287" y="130"/>
                    <a:pt x="1278" y="136"/>
                  </a:cubicBezTo>
                  <a:cubicBezTo>
                    <a:pt x="1277" y="139"/>
                    <a:pt x="1277" y="139"/>
                    <a:pt x="1277" y="146"/>
                  </a:cubicBezTo>
                  <a:cubicBezTo>
                    <a:pt x="1277" y="147"/>
                    <a:pt x="1276" y="147"/>
                    <a:pt x="1275" y="147"/>
                  </a:cubicBezTo>
                  <a:cubicBezTo>
                    <a:pt x="1275" y="148"/>
                    <a:pt x="1275" y="148"/>
                    <a:pt x="1278" y="147"/>
                  </a:cubicBezTo>
                  <a:cubicBezTo>
                    <a:pt x="1279" y="152"/>
                    <a:pt x="1280" y="153"/>
                    <a:pt x="1282" y="155"/>
                  </a:cubicBezTo>
                  <a:cubicBezTo>
                    <a:pt x="1283" y="156"/>
                    <a:pt x="1284" y="156"/>
                    <a:pt x="1284" y="156"/>
                  </a:cubicBezTo>
                  <a:cubicBezTo>
                    <a:pt x="1285" y="157"/>
                    <a:pt x="1285" y="158"/>
                    <a:pt x="1285" y="159"/>
                  </a:cubicBezTo>
                  <a:cubicBezTo>
                    <a:pt x="1296" y="155"/>
                    <a:pt x="1303" y="157"/>
                    <a:pt x="1306" y="144"/>
                  </a:cubicBezTo>
                  <a:cubicBezTo>
                    <a:pt x="1306" y="144"/>
                    <a:pt x="1306" y="144"/>
                    <a:pt x="1306" y="144"/>
                  </a:cubicBezTo>
                  <a:close/>
                  <a:moveTo>
                    <a:pt x="1299" y="125"/>
                  </a:moveTo>
                  <a:cubicBezTo>
                    <a:pt x="1299" y="123"/>
                    <a:pt x="1299" y="122"/>
                    <a:pt x="1298" y="121"/>
                  </a:cubicBezTo>
                  <a:cubicBezTo>
                    <a:pt x="1297" y="121"/>
                    <a:pt x="1296" y="121"/>
                    <a:pt x="1294" y="122"/>
                  </a:cubicBezTo>
                  <a:cubicBezTo>
                    <a:pt x="1295" y="123"/>
                    <a:pt x="1295" y="124"/>
                    <a:pt x="1295" y="126"/>
                  </a:cubicBezTo>
                  <a:cubicBezTo>
                    <a:pt x="1297" y="125"/>
                    <a:pt x="1298" y="125"/>
                    <a:pt x="1299" y="125"/>
                  </a:cubicBezTo>
                  <a:cubicBezTo>
                    <a:pt x="1299" y="125"/>
                    <a:pt x="1299" y="125"/>
                    <a:pt x="1299" y="125"/>
                  </a:cubicBezTo>
                  <a:close/>
                  <a:moveTo>
                    <a:pt x="1289" y="91"/>
                  </a:moveTo>
                  <a:cubicBezTo>
                    <a:pt x="1289" y="90"/>
                    <a:pt x="1289" y="90"/>
                    <a:pt x="1289" y="89"/>
                  </a:cubicBezTo>
                  <a:cubicBezTo>
                    <a:pt x="1288" y="89"/>
                    <a:pt x="1287" y="89"/>
                    <a:pt x="1286" y="90"/>
                  </a:cubicBezTo>
                  <a:cubicBezTo>
                    <a:pt x="1286" y="94"/>
                    <a:pt x="1286" y="94"/>
                    <a:pt x="1283" y="97"/>
                  </a:cubicBezTo>
                  <a:cubicBezTo>
                    <a:pt x="1283" y="98"/>
                    <a:pt x="1283" y="99"/>
                    <a:pt x="1283" y="100"/>
                  </a:cubicBezTo>
                  <a:cubicBezTo>
                    <a:pt x="1287" y="97"/>
                    <a:pt x="1287" y="97"/>
                    <a:pt x="1289" y="91"/>
                  </a:cubicBezTo>
                  <a:cubicBezTo>
                    <a:pt x="1289" y="91"/>
                    <a:pt x="1289" y="91"/>
                    <a:pt x="1289" y="91"/>
                  </a:cubicBezTo>
                  <a:close/>
                  <a:moveTo>
                    <a:pt x="1369" y="399"/>
                  </a:moveTo>
                  <a:cubicBezTo>
                    <a:pt x="1367" y="398"/>
                    <a:pt x="1366" y="397"/>
                    <a:pt x="1365" y="395"/>
                  </a:cubicBezTo>
                  <a:cubicBezTo>
                    <a:pt x="1364" y="396"/>
                    <a:pt x="1364" y="397"/>
                    <a:pt x="1363" y="398"/>
                  </a:cubicBezTo>
                  <a:cubicBezTo>
                    <a:pt x="1364" y="399"/>
                    <a:pt x="1365" y="399"/>
                    <a:pt x="1369" y="399"/>
                  </a:cubicBezTo>
                  <a:cubicBezTo>
                    <a:pt x="1369" y="399"/>
                    <a:pt x="1369" y="399"/>
                    <a:pt x="1369" y="399"/>
                  </a:cubicBezTo>
                  <a:close/>
                  <a:moveTo>
                    <a:pt x="1340" y="288"/>
                  </a:moveTo>
                  <a:cubicBezTo>
                    <a:pt x="1340" y="287"/>
                    <a:pt x="1339" y="285"/>
                    <a:pt x="1339" y="284"/>
                  </a:cubicBezTo>
                  <a:cubicBezTo>
                    <a:pt x="1338" y="284"/>
                    <a:pt x="1337" y="285"/>
                    <a:pt x="1336" y="285"/>
                  </a:cubicBezTo>
                  <a:cubicBezTo>
                    <a:pt x="1336" y="287"/>
                    <a:pt x="1337" y="288"/>
                    <a:pt x="1337" y="289"/>
                  </a:cubicBezTo>
                  <a:cubicBezTo>
                    <a:pt x="1338" y="289"/>
                    <a:pt x="1339" y="288"/>
                    <a:pt x="1340" y="288"/>
                  </a:cubicBezTo>
                  <a:cubicBezTo>
                    <a:pt x="1340" y="288"/>
                    <a:pt x="1340" y="288"/>
                    <a:pt x="1340" y="288"/>
                  </a:cubicBezTo>
                  <a:close/>
                  <a:moveTo>
                    <a:pt x="1316" y="197"/>
                  </a:moveTo>
                  <a:cubicBezTo>
                    <a:pt x="1316" y="196"/>
                    <a:pt x="1316" y="196"/>
                    <a:pt x="1316" y="195"/>
                  </a:cubicBezTo>
                  <a:cubicBezTo>
                    <a:pt x="1315" y="195"/>
                    <a:pt x="1314" y="195"/>
                    <a:pt x="1314" y="195"/>
                  </a:cubicBezTo>
                  <a:cubicBezTo>
                    <a:pt x="1314" y="196"/>
                    <a:pt x="1314" y="197"/>
                    <a:pt x="1314" y="198"/>
                  </a:cubicBezTo>
                  <a:cubicBezTo>
                    <a:pt x="1315" y="198"/>
                    <a:pt x="1315" y="197"/>
                    <a:pt x="1316" y="197"/>
                  </a:cubicBezTo>
                  <a:cubicBezTo>
                    <a:pt x="1316" y="197"/>
                    <a:pt x="1316" y="197"/>
                    <a:pt x="1316" y="197"/>
                  </a:cubicBezTo>
                  <a:close/>
                  <a:moveTo>
                    <a:pt x="1369" y="404"/>
                  </a:moveTo>
                  <a:cubicBezTo>
                    <a:pt x="1369" y="403"/>
                    <a:pt x="1369" y="403"/>
                    <a:pt x="1368" y="402"/>
                  </a:cubicBezTo>
                  <a:cubicBezTo>
                    <a:pt x="1367" y="402"/>
                    <a:pt x="1365" y="402"/>
                    <a:pt x="1362" y="402"/>
                  </a:cubicBezTo>
                  <a:cubicBezTo>
                    <a:pt x="1362" y="403"/>
                    <a:pt x="1363" y="403"/>
                    <a:pt x="1363" y="404"/>
                  </a:cubicBezTo>
                  <a:cubicBezTo>
                    <a:pt x="1364" y="404"/>
                    <a:pt x="1365" y="403"/>
                    <a:pt x="1366" y="403"/>
                  </a:cubicBezTo>
                  <a:cubicBezTo>
                    <a:pt x="1366" y="404"/>
                    <a:pt x="1366" y="404"/>
                    <a:pt x="1366" y="405"/>
                  </a:cubicBezTo>
                  <a:cubicBezTo>
                    <a:pt x="1367" y="405"/>
                    <a:pt x="1368" y="405"/>
                    <a:pt x="1369" y="404"/>
                  </a:cubicBezTo>
                  <a:cubicBezTo>
                    <a:pt x="1369" y="404"/>
                    <a:pt x="1369" y="404"/>
                    <a:pt x="1369" y="404"/>
                  </a:cubicBezTo>
                  <a:close/>
                  <a:moveTo>
                    <a:pt x="1362" y="377"/>
                  </a:moveTo>
                  <a:cubicBezTo>
                    <a:pt x="1362" y="377"/>
                    <a:pt x="1362" y="377"/>
                    <a:pt x="1362" y="376"/>
                  </a:cubicBezTo>
                  <a:cubicBezTo>
                    <a:pt x="1361" y="377"/>
                    <a:pt x="1361" y="377"/>
                    <a:pt x="1360" y="377"/>
                  </a:cubicBezTo>
                  <a:cubicBezTo>
                    <a:pt x="1360" y="377"/>
                    <a:pt x="1360" y="378"/>
                    <a:pt x="1360" y="378"/>
                  </a:cubicBezTo>
                  <a:cubicBezTo>
                    <a:pt x="1361" y="378"/>
                    <a:pt x="1362" y="377"/>
                    <a:pt x="1362" y="377"/>
                  </a:cubicBezTo>
                  <a:cubicBezTo>
                    <a:pt x="1362" y="377"/>
                    <a:pt x="1362" y="377"/>
                    <a:pt x="1362" y="377"/>
                  </a:cubicBezTo>
                  <a:close/>
                  <a:moveTo>
                    <a:pt x="1328" y="259"/>
                  </a:moveTo>
                  <a:cubicBezTo>
                    <a:pt x="1327" y="258"/>
                    <a:pt x="1327" y="258"/>
                    <a:pt x="1327" y="257"/>
                  </a:cubicBezTo>
                  <a:cubicBezTo>
                    <a:pt x="1325" y="257"/>
                    <a:pt x="1323" y="258"/>
                    <a:pt x="1321" y="258"/>
                  </a:cubicBezTo>
                  <a:cubicBezTo>
                    <a:pt x="1322" y="260"/>
                    <a:pt x="1322" y="262"/>
                    <a:pt x="1323" y="265"/>
                  </a:cubicBezTo>
                  <a:cubicBezTo>
                    <a:pt x="1326" y="263"/>
                    <a:pt x="1326" y="262"/>
                    <a:pt x="1328" y="259"/>
                  </a:cubicBezTo>
                  <a:cubicBezTo>
                    <a:pt x="1328" y="259"/>
                    <a:pt x="1328" y="259"/>
                    <a:pt x="1328" y="259"/>
                  </a:cubicBezTo>
                  <a:close/>
                  <a:moveTo>
                    <a:pt x="1347" y="334"/>
                  </a:moveTo>
                  <a:cubicBezTo>
                    <a:pt x="1346" y="334"/>
                    <a:pt x="1346" y="332"/>
                    <a:pt x="1346" y="331"/>
                  </a:cubicBezTo>
                  <a:cubicBezTo>
                    <a:pt x="1345" y="331"/>
                    <a:pt x="1343" y="331"/>
                    <a:pt x="1342" y="331"/>
                  </a:cubicBezTo>
                  <a:cubicBezTo>
                    <a:pt x="1341" y="329"/>
                    <a:pt x="1340" y="325"/>
                    <a:pt x="1340" y="322"/>
                  </a:cubicBezTo>
                  <a:cubicBezTo>
                    <a:pt x="1332" y="325"/>
                    <a:pt x="1327" y="323"/>
                    <a:pt x="1321" y="324"/>
                  </a:cubicBezTo>
                  <a:cubicBezTo>
                    <a:pt x="1321" y="327"/>
                    <a:pt x="1322" y="330"/>
                    <a:pt x="1323" y="333"/>
                  </a:cubicBezTo>
                  <a:cubicBezTo>
                    <a:pt x="1324" y="333"/>
                    <a:pt x="1325" y="334"/>
                    <a:pt x="1325" y="334"/>
                  </a:cubicBezTo>
                  <a:cubicBezTo>
                    <a:pt x="1326" y="335"/>
                    <a:pt x="1327" y="336"/>
                    <a:pt x="1329" y="338"/>
                  </a:cubicBezTo>
                  <a:cubicBezTo>
                    <a:pt x="1335" y="338"/>
                    <a:pt x="1340" y="336"/>
                    <a:pt x="1347" y="334"/>
                  </a:cubicBezTo>
                  <a:cubicBezTo>
                    <a:pt x="1347" y="334"/>
                    <a:pt x="1347" y="334"/>
                    <a:pt x="1347" y="334"/>
                  </a:cubicBezTo>
                  <a:close/>
                  <a:moveTo>
                    <a:pt x="1326" y="253"/>
                  </a:moveTo>
                  <a:cubicBezTo>
                    <a:pt x="1325" y="253"/>
                    <a:pt x="1325" y="252"/>
                    <a:pt x="1325" y="251"/>
                  </a:cubicBezTo>
                  <a:cubicBezTo>
                    <a:pt x="1325" y="252"/>
                    <a:pt x="1324" y="252"/>
                    <a:pt x="1324" y="252"/>
                  </a:cubicBezTo>
                  <a:cubicBezTo>
                    <a:pt x="1324" y="252"/>
                    <a:pt x="1325" y="253"/>
                    <a:pt x="1325" y="254"/>
                  </a:cubicBezTo>
                  <a:cubicBezTo>
                    <a:pt x="1325" y="253"/>
                    <a:pt x="1325" y="253"/>
                    <a:pt x="1326" y="253"/>
                  </a:cubicBezTo>
                  <a:cubicBezTo>
                    <a:pt x="1326" y="253"/>
                    <a:pt x="1326" y="253"/>
                    <a:pt x="1326" y="253"/>
                  </a:cubicBezTo>
                  <a:close/>
                  <a:moveTo>
                    <a:pt x="1330" y="284"/>
                  </a:moveTo>
                  <a:cubicBezTo>
                    <a:pt x="1329" y="284"/>
                    <a:pt x="1328" y="285"/>
                    <a:pt x="1326" y="285"/>
                  </a:cubicBezTo>
                  <a:cubicBezTo>
                    <a:pt x="1326" y="284"/>
                    <a:pt x="1325" y="283"/>
                    <a:pt x="1325" y="282"/>
                  </a:cubicBezTo>
                  <a:cubicBezTo>
                    <a:pt x="1324" y="282"/>
                    <a:pt x="1322" y="282"/>
                    <a:pt x="1320" y="282"/>
                  </a:cubicBezTo>
                  <a:cubicBezTo>
                    <a:pt x="1321" y="281"/>
                    <a:pt x="1321" y="280"/>
                    <a:pt x="1321" y="279"/>
                  </a:cubicBezTo>
                  <a:cubicBezTo>
                    <a:pt x="1326" y="279"/>
                    <a:pt x="1328" y="280"/>
                    <a:pt x="1335" y="280"/>
                  </a:cubicBezTo>
                  <a:cubicBezTo>
                    <a:pt x="1334" y="277"/>
                    <a:pt x="1334" y="273"/>
                    <a:pt x="1331" y="270"/>
                  </a:cubicBezTo>
                  <a:cubicBezTo>
                    <a:pt x="1335" y="268"/>
                    <a:pt x="1335" y="268"/>
                    <a:pt x="1337" y="263"/>
                  </a:cubicBezTo>
                  <a:cubicBezTo>
                    <a:pt x="1334" y="264"/>
                    <a:pt x="1333" y="264"/>
                    <a:pt x="1330" y="264"/>
                  </a:cubicBezTo>
                  <a:cubicBezTo>
                    <a:pt x="1329" y="269"/>
                    <a:pt x="1325" y="270"/>
                    <a:pt x="1321" y="272"/>
                  </a:cubicBezTo>
                  <a:cubicBezTo>
                    <a:pt x="1321" y="273"/>
                    <a:pt x="1321" y="273"/>
                    <a:pt x="1321" y="274"/>
                  </a:cubicBezTo>
                  <a:cubicBezTo>
                    <a:pt x="1320" y="274"/>
                    <a:pt x="1319" y="274"/>
                    <a:pt x="1318" y="274"/>
                  </a:cubicBezTo>
                  <a:cubicBezTo>
                    <a:pt x="1318" y="277"/>
                    <a:pt x="1317" y="279"/>
                    <a:pt x="1316" y="282"/>
                  </a:cubicBezTo>
                  <a:cubicBezTo>
                    <a:pt x="1314" y="283"/>
                    <a:pt x="1311" y="283"/>
                    <a:pt x="1308" y="284"/>
                  </a:cubicBezTo>
                  <a:cubicBezTo>
                    <a:pt x="1308" y="283"/>
                    <a:pt x="1308" y="282"/>
                    <a:pt x="1308" y="280"/>
                  </a:cubicBezTo>
                  <a:cubicBezTo>
                    <a:pt x="1310" y="280"/>
                    <a:pt x="1313" y="281"/>
                    <a:pt x="1315" y="281"/>
                  </a:cubicBezTo>
                  <a:cubicBezTo>
                    <a:pt x="1313" y="278"/>
                    <a:pt x="1313" y="278"/>
                    <a:pt x="1309" y="277"/>
                  </a:cubicBezTo>
                  <a:cubicBezTo>
                    <a:pt x="1311" y="276"/>
                    <a:pt x="1313" y="275"/>
                    <a:pt x="1314" y="274"/>
                  </a:cubicBezTo>
                  <a:cubicBezTo>
                    <a:pt x="1314" y="274"/>
                    <a:pt x="1314" y="273"/>
                    <a:pt x="1314" y="273"/>
                  </a:cubicBezTo>
                  <a:cubicBezTo>
                    <a:pt x="1312" y="273"/>
                    <a:pt x="1311" y="273"/>
                    <a:pt x="1310" y="274"/>
                  </a:cubicBezTo>
                  <a:cubicBezTo>
                    <a:pt x="1309" y="273"/>
                    <a:pt x="1309" y="272"/>
                    <a:pt x="1309" y="272"/>
                  </a:cubicBezTo>
                  <a:cubicBezTo>
                    <a:pt x="1308" y="272"/>
                    <a:pt x="1308" y="272"/>
                    <a:pt x="1309" y="274"/>
                  </a:cubicBezTo>
                  <a:cubicBezTo>
                    <a:pt x="1307" y="274"/>
                    <a:pt x="1306" y="274"/>
                    <a:pt x="1305" y="275"/>
                  </a:cubicBezTo>
                  <a:cubicBezTo>
                    <a:pt x="1305" y="275"/>
                    <a:pt x="1305" y="276"/>
                    <a:pt x="1305" y="277"/>
                  </a:cubicBezTo>
                  <a:cubicBezTo>
                    <a:pt x="1306" y="277"/>
                    <a:pt x="1306" y="277"/>
                    <a:pt x="1307" y="277"/>
                  </a:cubicBezTo>
                  <a:cubicBezTo>
                    <a:pt x="1306" y="278"/>
                    <a:pt x="1306" y="278"/>
                    <a:pt x="1306" y="279"/>
                  </a:cubicBezTo>
                  <a:cubicBezTo>
                    <a:pt x="1304" y="277"/>
                    <a:pt x="1304" y="277"/>
                    <a:pt x="1302" y="274"/>
                  </a:cubicBezTo>
                  <a:cubicBezTo>
                    <a:pt x="1300" y="275"/>
                    <a:pt x="1298" y="275"/>
                    <a:pt x="1296" y="276"/>
                  </a:cubicBezTo>
                  <a:cubicBezTo>
                    <a:pt x="1297" y="278"/>
                    <a:pt x="1298" y="280"/>
                    <a:pt x="1298" y="282"/>
                  </a:cubicBezTo>
                  <a:cubicBezTo>
                    <a:pt x="1299" y="282"/>
                    <a:pt x="1301" y="281"/>
                    <a:pt x="1303" y="281"/>
                  </a:cubicBezTo>
                  <a:cubicBezTo>
                    <a:pt x="1303" y="282"/>
                    <a:pt x="1304" y="283"/>
                    <a:pt x="1304" y="285"/>
                  </a:cubicBezTo>
                  <a:cubicBezTo>
                    <a:pt x="1300" y="286"/>
                    <a:pt x="1296" y="287"/>
                    <a:pt x="1293" y="288"/>
                  </a:cubicBezTo>
                  <a:cubicBezTo>
                    <a:pt x="1293" y="290"/>
                    <a:pt x="1293" y="291"/>
                    <a:pt x="1293" y="292"/>
                  </a:cubicBezTo>
                  <a:cubicBezTo>
                    <a:pt x="1294" y="292"/>
                    <a:pt x="1296" y="291"/>
                    <a:pt x="1298" y="290"/>
                  </a:cubicBezTo>
                  <a:cubicBezTo>
                    <a:pt x="1299" y="292"/>
                    <a:pt x="1299" y="293"/>
                    <a:pt x="1299" y="294"/>
                  </a:cubicBezTo>
                  <a:cubicBezTo>
                    <a:pt x="1306" y="294"/>
                    <a:pt x="1313" y="292"/>
                    <a:pt x="1318" y="289"/>
                  </a:cubicBezTo>
                  <a:cubicBezTo>
                    <a:pt x="1318" y="288"/>
                    <a:pt x="1317" y="287"/>
                    <a:pt x="1316" y="287"/>
                  </a:cubicBezTo>
                  <a:cubicBezTo>
                    <a:pt x="1318" y="287"/>
                    <a:pt x="1319" y="286"/>
                    <a:pt x="1320" y="286"/>
                  </a:cubicBezTo>
                  <a:cubicBezTo>
                    <a:pt x="1320" y="287"/>
                    <a:pt x="1321" y="288"/>
                    <a:pt x="1321" y="289"/>
                  </a:cubicBezTo>
                  <a:cubicBezTo>
                    <a:pt x="1320" y="289"/>
                    <a:pt x="1320" y="289"/>
                    <a:pt x="1319" y="289"/>
                  </a:cubicBezTo>
                  <a:cubicBezTo>
                    <a:pt x="1319" y="290"/>
                    <a:pt x="1319" y="290"/>
                    <a:pt x="1324" y="290"/>
                  </a:cubicBezTo>
                  <a:cubicBezTo>
                    <a:pt x="1324" y="292"/>
                    <a:pt x="1324" y="293"/>
                    <a:pt x="1325" y="294"/>
                  </a:cubicBezTo>
                  <a:cubicBezTo>
                    <a:pt x="1326" y="294"/>
                    <a:pt x="1328" y="293"/>
                    <a:pt x="1330" y="293"/>
                  </a:cubicBezTo>
                  <a:cubicBezTo>
                    <a:pt x="1330" y="292"/>
                    <a:pt x="1330" y="292"/>
                    <a:pt x="1330" y="290"/>
                  </a:cubicBezTo>
                  <a:cubicBezTo>
                    <a:pt x="1331" y="290"/>
                    <a:pt x="1332" y="289"/>
                    <a:pt x="1334" y="289"/>
                  </a:cubicBezTo>
                  <a:cubicBezTo>
                    <a:pt x="1332" y="287"/>
                    <a:pt x="1331" y="285"/>
                    <a:pt x="1330" y="284"/>
                  </a:cubicBezTo>
                  <a:cubicBezTo>
                    <a:pt x="1331" y="284"/>
                    <a:pt x="1331" y="284"/>
                    <a:pt x="1331" y="282"/>
                  </a:cubicBezTo>
                  <a:cubicBezTo>
                    <a:pt x="1330" y="282"/>
                    <a:pt x="1330" y="282"/>
                    <a:pt x="1330" y="284"/>
                  </a:cubicBezTo>
                  <a:cubicBezTo>
                    <a:pt x="1330" y="284"/>
                    <a:pt x="1330" y="284"/>
                    <a:pt x="1330" y="284"/>
                  </a:cubicBezTo>
                  <a:close/>
                  <a:moveTo>
                    <a:pt x="1300" y="166"/>
                  </a:moveTo>
                  <a:cubicBezTo>
                    <a:pt x="1300" y="164"/>
                    <a:pt x="1299" y="163"/>
                    <a:pt x="1299" y="162"/>
                  </a:cubicBezTo>
                  <a:cubicBezTo>
                    <a:pt x="1297" y="162"/>
                    <a:pt x="1295" y="163"/>
                    <a:pt x="1293" y="163"/>
                  </a:cubicBezTo>
                  <a:cubicBezTo>
                    <a:pt x="1293" y="164"/>
                    <a:pt x="1293" y="165"/>
                    <a:pt x="1292" y="165"/>
                  </a:cubicBezTo>
                  <a:cubicBezTo>
                    <a:pt x="1290" y="166"/>
                    <a:pt x="1288" y="167"/>
                    <a:pt x="1286" y="167"/>
                  </a:cubicBezTo>
                  <a:cubicBezTo>
                    <a:pt x="1287" y="169"/>
                    <a:pt x="1287" y="172"/>
                    <a:pt x="1288" y="174"/>
                  </a:cubicBezTo>
                  <a:cubicBezTo>
                    <a:pt x="1290" y="174"/>
                    <a:pt x="1292" y="173"/>
                    <a:pt x="1294" y="172"/>
                  </a:cubicBezTo>
                  <a:cubicBezTo>
                    <a:pt x="1294" y="171"/>
                    <a:pt x="1294" y="170"/>
                    <a:pt x="1295" y="169"/>
                  </a:cubicBezTo>
                  <a:cubicBezTo>
                    <a:pt x="1298" y="168"/>
                    <a:pt x="1299" y="168"/>
                    <a:pt x="1300" y="166"/>
                  </a:cubicBezTo>
                  <a:cubicBezTo>
                    <a:pt x="1300" y="166"/>
                    <a:pt x="1300" y="166"/>
                    <a:pt x="1300" y="166"/>
                  </a:cubicBezTo>
                  <a:close/>
                  <a:moveTo>
                    <a:pt x="1357" y="386"/>
                  </a:moveTo>
                  <a:cubicBezTo>
                    <a:pt x="1357" y="385"/>
                    <a:pt x="1357" y="384"/>
                    <a:pt x="1356" y="383"/>
                  </a:cubicBezTo>
                  <a:cubicBezTo>
                    <a:pt x="1355" y="383"/>
                    <a:pt x="1355" y="384"/>
                    <a:pt x="1353" y="384"/>
                  </a:cubicBezTo>
                  <a:cubicBezTo>
                    <a:pt x="1353" y="385"/>
                    <a:pt x="1354" y="386"/>
                    <a:pt x="1354" y="387"/>
                  </a:cubicBezTo>
                  <a:cubicBezTo>
                    <a:pt x="1355" y="387"/>
                    <a:pt x="1356" y="387"/>
                    <a:pt x="1357" y="386"/>
                  </a:cubicBezTo>
                  <a:cubicBezTo>
                    <a:pt x="1357" y="386"/>
                    <a:pt x="1357" y="386"/>
                    <a:pt x="1357" y="386"/>
                  </a:cubicBezTo>
                  <a:close/>
                  <a:moveTo>
                    <a:pt x="1334" y="298"/>
                  </a:moveTo>
                  <a:cubicBezTo>
                    <a:pt x="1334" y="297"/>
                    <a:pt x="1334" y="296"/>
                    <a:pt x="1334" y="295"/>
                  </a:cubicBezTo>
                  <a:cubicBezTo>
                    <a:pt x="1332" y="295"/>
                    <a:pt x="1331" y="296"/>
                    <a:pt x="1330" y="296"/>
                  </a:cubicBezTo>
                  <a:cubicBezTo>
                    <a:pt x="1331" y="297"/>
                    <a:pt x="1331" y="298"/>
                    <a:pt x="1331" y="299"/>
                  </a:cubicBezTo>
                  <a:cubicBezTo>
                    <a:pt x="1332" y="299"/>
                    <a:pt x="1333" y="298"/>
                    <a:pt x="1334" y="298"/>
                  </a:cubicBezTo>
                  <a:cubicBezTo>
                    <a:pt x="1334" y="298"/>
                    <a:pt x="1334" y="298"/>
                    <a:pt x="1334" y="298"/>
                  </a:cubicBezTo>
                  <a:close/>
                  <a:moveTo>
                    <a:pt x="1300" y="170"/>
                  </a:moveTo>
                  <a:cubicBezTo>
                    <a:pt x="1300" y="169"/>
                    <a:pt x="1300" y="169"/>
                    <a:pt x="1300" y="169"/>
                  </a:cubicBezTo>
                  <a:cubicBezTo>
                    <a:pt x="1300" y="169"/>
                    <a:pt x="1299" y="169"/>
                    <a:pt x="1298" y="170"/>
                  </a:cubicBezTo>
                  <a:cubicBezTo>
                    <a:pt x="1299" y="170"/>
                    <a:pt x="1299" y="170"/>
                    <a:pt x="1299" y="170"/>
                  </a:cubicBezTo>
                  <a:cubicBezTo>
                    <a:pt x="1299" y="170"/>
                    <a:pt x="1300" y="170"/>
                    <a:pt x="1300" y="170"/>
                  </a:cubicBezTo>
                  <a:cubicBezTo>
                    <a:pt x="1300" y="170"/>
                    <a:pt x="1300" y="170"/>
                    <a:pt x="1300" y="170"/>
                  </a:cubicBezTo>
                  <a:close/>
                  <a:moveTo>
                    <a:pt x="1362" y="409"/>
                  </a:moveTo>
                  <a:cubicBezTo>
                    <a:pt x="1362" y="408"/>
                    <a:pt x="1362" y="408"/>
                    <a:pt x="1361" y="407"/>
                  </a:cubicBezTo>
                  <a:cubicBezTo>
                    <a:pt x="1360" y="407"/>
                    <a:pt x="1358" y="407"/>
                    <a:pt x="1357" y="407"/>
                  </a:cubicBezTo>
                  <a:cubicBezTo>
                    <a:pt x="1358" y="408"/>
                    <a:pt x="1358" y="409"/>
                    <a:pt x="1359" y="410"/>
                  </a:cubicBezTo>
                  <a:cubicBezTo>
                    <a:pt x="1360" y="410"/>
                    <a:pt x="1361" y="410"/>
                    <a:pt x="1362" y="409"/>
                  </a:cubicBezTo>
                  <a:cubicBezTo>
                    <a:pt x="1362" y="409"/>
                    <a:pt x="1362" y="409"/>
                    <a:pt x="1362" y="409"/>
                  </a:cubicBezTo>
                  <a:close/>
                  <a:moveTo>
                    <a:pt x="1283" y="105"/>
                  </a:moveTo>
                  <a:cubicBezTo>
                    <a:pt x="1283" y="105"/>
                    <a:pt x="1282" y="104"/>
                    <a:pt x="1282" y="104"/>
                  </a:cubicBezTo>
                  <a:cubicBezTo>
                    <a:pt x="1282" y="104"/>
                    <a:pt x="1281" y="104"/>
                    <a:pt x="1280" y="104"/>
                  </a:cubicBezTo>
                  <a:cubicBezTo>
                    <a:pt x="1280" y="105"/>
                    <a:pt x="1280" y="105"/>
                    <a:pt x="1280" y="106"/>
                  </a:cubicBezTo>
                  <a:cubicBezTo>
                    <a:pt x="1282" y="106"/>
                    <a:pt x="1282" y="106"/>
                    <a:pt x="1283" y="105"/>
                  </a:cubicBezTo>
                  <a:cubicBezTo>
                    <a:pt x="1283" y="105"/>
                    <a:pt x="1283" y="105"/>
                    <a:pt x="1283" y="105"/>
                  </a:cubicBezTo>
                  <a:close/>
                  <a:moveTo>
                    <a:pt x="1302" y="187"/>
                  </a:moveTo>
                  <a:cubicBezTo>
                    <a:pt x="1301" y="186"/>
                    <a:pt x="1301" y="185"/>
                    <a:pt x="1301" y="185"/>
                  </a:cubicBezTo>
                  <a:cubicBezTo>
                    <a:pt x="1301" y="185"/>
                    <a:pt x="1300" y="185"/>
                    <a:pt x="1300" y="185"/>
                  </a:cubicBezTo>
                  <a:cubicBezTo>
                    <a:pt x="1300" y="186"/>
                    <a:pt x="1301" y="186"/>
                    <a:pt x="1301" y="187"/>
                  </a:cubicBezTo>
                  <a:cubicBezTo>
                    <a:pt x="1301" y="187"/>
                    <a:pt x="1301" y="187"/>
                    <a:pt x="1302" y="187"/>
                  </a:cubicBezTo>
                  <a:cubicBezTo>
                    <a:pt x="1302" y="187"/>
                    <a:pt x="1302" y="187"/>
                    <a:pt x="1302" y="187"/>
                  </a:cubicBezTo>
                  <a:close/>
                  <a:moveTo>
                    <a:pt x="1336" y="320"/>
                  </a:moveTo>
                  <a:cubicBezTo>
                    <a:pt x="1335" y="320"/>
                    <a:pt x="1335" y="319"/>
                    <a:pt x="1335" y="318"/>
                  </a:cubicBezTo>
                  <a:cubicBezTo>
                    <a:pt x="1335" y="319"/>
                    <a:pt x="1334" y="319"/>
                    <a:pt x="1333" y="319"/>
                  </a:cubicBezTo>
                  <a:cubicBezTo>
                    <a:pt x="1334" y="319"/>
                    <a:pt x="1334" y="320"/>
                    <a:pt x="1334" y="321"/>
                  </a:cubicBezTo>
                  <a:cubicBezTo>
                    <a:pt x="1334" y="320"/>
                    <a:pt x="1335" y="320"/>
                    <a:pt x="1336" y="320"/>
                  </a:cubicBezTo>
                  <a:cubicBezTo>
                    <a:pt x="1336" y="320"/>
                    <a:pt x="1336" y="320"/>
                    <a:pt x="1336" y="320"/>
                  </a:cubicBezTo>
                  <a:close/>
                  <a:moveTo>
                    <a:pt x="1321" y="265"/>
                  </a:moveTo>
                  <a:cubicBezTo>
                    <a:pt x="1321" y="264"/>
                    <a:pt x="1321" y="264"/>
                    <a:pt x="1321" y="263"/>
                  </a:cubicBezTo>
                  <a:cubicBezTo>
                    <a:pt x="1320" y="263"/>
                    <a:pt x="1319" y="263"/>
                    <a:pt x="1319" y="264"/>
                  </a:cubicBezTo>
                  <a:cubicBezTo>
                    <a:pt x="1319" y="264"/>
                    <a:pt x="1319" y="265"/>
                    <a:pt x="1319" y="266"/>
                  </a:cubicBezTo>
                  <a:cubicBezTo>
                    <a:pt x="1320" y="266"/>
                    <a:pt x="1321" y="266"/>
                    <a:pt x="1321" y="265"/>
                  </a:cubicBezTo>
                  <a:cubicBezTo>
                    <a:pt x="1321" y="265"/>
                    <a:pt x="1321" y="265"/>
                    <a:pt x="1321" y="265"/>
                  </a:cubicBezTo>
                  <a:close/>
                  <a:moveTo>
                    <a:pt x="1334" y="315"/>
                  </a:moveTo>
                  <a:cubicBezTo>
                    <a:pt x="1333" y="315"/>
                    <a:pt x="1333" y="314"/>
                    <a:pt x="1333" y="314"/>
                  </a:cubicBezTo>
                  <a:cubicBezTo>
                    <a:pt x="1332" y="314"/>
                    <a:pt x="1332" y="314"/>
                    <a:pt x="1332" y="314"/>
                  </a:cubicBezTo>
                  <a:cubicBezTo>
                    <a:pt x="1332" y="314"/>
                    <a:pt x="1332" y="315"/>
                    <a:pt x="1332" y="316"/>
                  </a:cubicBezTo>
                  <a:cubicBezTo>
                    <a:pt x="1332" y="316"/>
                    <a:pt x="1333" y="315"/>
                    <a:pt x="1334" y="315"/>
                  </a:cubicBezTo>
                  <a:cubicBezTo>
                    <a:pt x="1334" y="315"/>
                    <a:pt x="1334" y="315"/>
                    <a:pt x="1334" y="315"/>
                  </a:cubicBezTo>
                  <a:close/>
                  <a:moveTo>
                    <a:pt x="1331" y="308"/>
                  </a:moveTo>
                  <a:cubicBezTo>
                    <a:pt x="1331" y="305"/>
                    <a:pt x="1330" y="303"/>
                    <a:pt x="1329" y="300"/>
                  </a:cubicBezTo>
                  <a:cubicBezTo>
                    <a:pt x="1328" y="301"/>
                    <a:pt x="1327" y="301"/>
                    <a:pt x="1325" y="301"/>
                  </a:cubicBezTo>
                  <a:cubicBezTo>
                    <a:pt x="1324" y="309"/>
                    <a:pt x="1323" y="314"/>
                    <a:pt x="1324" y="321"/>
                  </a:cubicBezTo>
                  <a:cubicBezTo>
                    <a:pt x="1328" y="320"/>
                    <a:pt x="1328" y="320"/>
                    <a:pt x="1330" y="318"/>
                  </a:cubicBezTo>
                  <a:cubicBezTo>
                    <a:pt x="1329" y="315"/>
                    <a:pt x="1329" y="312"/>
                    <a:pt x="1326" y="310"/>
                  </a:cubicBezTo>
                  <a:cubicBezTo>
                    <a:pt x="1328" y="309"/>
                    <a:pt x="1330" y="308"/>
                    <a:pt x="1331" y="308"/>
                  </a:cubicBezTo>
                  <a:cubicBezTo>
                    <a:pt x="1331" y="308"/>
                    <a:pt x="1331" y="308"/>
                    <a:pt x="1331" y="308"/>
                  </a:cubicBezTo>
                  <a:close/>
                  <a:moveTo>
                    <a:pt x="1303" y="199"/>
                  </a:moveTo>
                  <a:cubicBezTo>
                    <a:pt x="1303" y="198"/>
                    <a:pt x="1303" y="197"/>
                    <a:pt x="1302" y="196"/>
                  </a:cubicBezTo>
                  <a:cubicBezTo>
                    <a:pt x="1301" y="196"/>
                    <a:pt x="1301" y="197"/>
                    <a:pt x="1300" y="197"/>
                  </a:cubicBezTo>
                  <a:cubicBezTo>
                    <a:pt x="1300" y="198"/>
                    <a:pt x="1300" y="198"/>
                    <a:pt x="1301" y="199"/>
                  </a:cubicBezTo>
                  <a:cubicBezTo>
                    <a:pt x="1301" y="199"/>
                    <a:pt x="1302" y="199"/>
                    <a:pt x="1303" y="199"/>
                  </a:cubicBezTo>
                  <a:cubicBezTo>
                    <a:pt x="1303" y="199"/>
                    <a:pt x="1303" y="199"/>
                    <a:pt x="1303" y="199"/>
                  </a:cubicBezTo>
                  <a:close/>
                  <a:moveTo>
                    <a:pt x="1299" y="188"/>
                  </a:moveTo>
                  <a:cubicBezTo>
                    <a:pt x="1298" y="185"/>
                    <a:pt x="1298" y="183"/>
                    <a:pt x="1296" y="180"/>
                  </a:cubicBezTo>
                  <a:cubicBezTo>
                    <a:pt x="1295" y="180"/>
                    <a:pt x="1294" y="180"/>
                    <a:pt x="1293" y="181"/>
                  </a:cubicBezTo>
                  <a:cubicBezTo>
                    <a:pt x="1294" y="191"/>
                    <a:pt x="1278" y="197"/>
                    <a:pt x="1287" y="208"/>
                  </a:cubicBezTo>
                  <a:cubicBezTo>
                    <a:pt x="1289" y="207"/>
                    <a:pt x="1290" y="207"/>
                    <a:pt x="1292" y="206"/>
                  </a:cubicBezTo>
                  <a:cubicBezTo>
                    <a:pt x="1293" y="201"/>
                    <a:pt x="1294" y="199"/>
                    <a:pt x="1297" y="195"/>
                  </a:cubicBezTo>
                  <a:cubicBezTo>
                    <a:pt x="1297" y="191"/>
                    <a:pt x="1297" y="190"/>
                    <a:pt x="1299" y="188"/>
                  </a:cubicBezTo>
                  <a:cubicBezTo>
                    <a:pt x="1299" y="188"/>
                    <a:pt x="1299" y="188"/>
                    <a:pt x="1299" y="188"/>
                  </a:cubicBezTo>
                  <a:close/>
                  <a:moveTo>
                    <a:pt x="1348" y="386"/>
                  </a:moveTo>
                  <a:cubicBezTo>
                    <a:pt x="1348" y="386"/>
                    <a:pt x="1348" y="385"/>
                    <a:pt x="1348" y="384"/>
                  </a:cubicBezTo>
                  <a:cubicBezTo>
                    <a:pt x="1348" y="384"/>
                    <a:pt x="1347" y="384"/>
                    <a:pt x="1347" y="384"/>
                  </a:cubicBezTo>
                  <a:cubicBezTo>
                    <a:pt x="1347" y="386"/>
                    <a:pt x="1347" y="386"/>
                    <a:pt x="1347" y="387"/>
                  </a:cubicBezTo>
                  <a:cubicBezTo>
                    <a:pt x="1348" y="387"/>
                    <a:pt x="1348" y="387"/>
                    <a:pt x="1348" y="386"/>
                  </a:cubicBezTo>
                  <a:cubicBezTo>
                    <a:pt x="1348" y="386"/>
                    <a:pt x="1348" y="386"/>
                    <a:pt x="1348" y="386"/>
                  </a:cubicBezTo>
                  <a:close/>
                  <a:moveTo>
                    <a:pt x="1355" y="414"/>
                  </a:moveTo>
                  <a:cubicBezTo>
                    <a:pt x="1355" y="413"/>
                    <a:pt x="1354" y="411"/>
                    <a:pt x="1354" y="410"/>
                  </a:cubicBezTo>
                  <a:cubicBezTo>
                    <a:pt x="1351" y="412"/>
                    <a:pt x="1349" y="412"/>
                    <a:pt x="1349" y="416"/>
                  </a:cubicBezTo>
                  <a:cubicBezTo>
                    <a:pt x="1351" y="415"/>
                    <a:pt x="1353" y="414"/>
                    <a:pt x="1355" y="414"/>
                  </a:cubicBezTo>
                  <a:cubicBezTo>
                    <a:pt x="1355" y="414"/>
                    <a:pt x="1355" y="414"/>
                    <a:pt x="1355" y="414"/>
                  </a:cubicBezTo>
                  <a:close/>
                  <a:moveTo>
                    <a:pt x="1345" y="377"/>
                  </a:moveTo>
                  <a:cubicBezTo>
                    <a:pt x="1345" y="376"/>
                    <a:pt x="1345" y="375"/>
                    <a:pt x="1345" y="374"/>
                  </a:cubicBezTo>
                  <a:cubicBezTo>
                    <a:pt x="1343" y="374"/>
                    <a:pt x="1343" y="375"/>
                    <a:pt x="1342" y="375"/>
                  </a:cubicBezTo>
                  <a:cubicBezTo>
                    <a:pt x="1342" y="376"/>
                    <a:pt x="1343" y="377"/>
                    <a:pt x="1343" y="377"/>
                  </a:cubicBezTo>
                  <a:cubicBezTo>
                    <a:pt x="1343" y="377"/>
                    <a:pt x="1344" y="377"/>
                    <a:pt x="1345" y="377"/>
                  </a:cubicBezTo>
                  <a:cubicBezTo>
                    <a:pt x="1345" y="377"/>
                    <a:pt x="1345" y="377"/>
                    <a:pt x="1345" y="377"/>
                  </a:cubicBezTo>
                  <a:close/>
                  <a:moveTo>
                    <a:pt x="1290" y="184"/>
                  </a:moveTo>
                  <a:cubicBezTo>
                    <a:pt x="1290" y="183"/>
                    <a:pt x="1290" y="182"/>
                    <a:pt x="1290" y="181"/>
                  </a:cubicBezTo>
                  <a:cubicBezTo>
                    <a:pt x="1289" y="182"/>
                    <a:pt x="1288" y="182"/>
                    <a:pt x="1287" y="183"/>
                  </a:cubicBezTo>
                  <a:cubicBezTo>
                    <a:pt x="1287" y="183"/>
                    <a:pt x="1287" y="184"/>
                    <a:pt x="1287" y="184"/>
                  </a:cubicBezTo>
                  <a:cubicBezTo>
                    <a:pt x="1288" y="184"/>
                    <a:pt x="1289" y="184"/>
                    <a:pt x="1290" y="184"/>
                  </a:cubicBezTo>
                  <a:cubicBezTo>
                    <a:pt x="1290" y="184"/>
                    <a:pt x="1290" y="184"/>
                    <a:pt x="1290" y="184"/>
                  </a:cubicBezTo>
                  <a:close/>
                  <a:moveTo>
                    <a:pt x="1283" y="160"/>
                  </a:moveTo>
                  <a:cubicBezTo>
                    <a:pt x="1283" y="159"/>
                    <a:pt x="1283" y="158"/>
                    <a:pt x="1283" y="158"/>
                  </a:cubicBezTo>
                  <a:cubicBezTo>
                    <a:pt x="1282" y="158"/>
                    <a:pt x="1281" y="158"/>
                    <a:pt x="1280" y="158"/>
                  </a:cubicBezTo>
                  <a:cubicBezTo>
                    <a:pt x="1280" y="159"/>
                    <a:pt x="1281" y="160"/>
                    <a:pt x="1281" y="160"/>
                  </a:cubicBezTo>
                  <a:cubicBezTo>
                    <a:pt x="1282" y="160"/>
                    <a:pt x="1282" y="160"/>
                    <a:pt x="1283" y="160"/>
                  </a:cubicBezTo>
                  <a:cubicBezTo>
                    <a:pt x="1283" y="160"/>
                    <a:pt x="1283" y="160"/>
                    <a:pt x="1283" y="160"/>
                  </a:cubicBezTo>
                  <a:close/>
                  <a:moveTo>
                    <a:pt x="1336" y="365"/>
                  </a:moveTo>
                  <a:cubicBezTo>
                    <a:pt x="1336" y="365"/>
                    <a:pt x="1335" y="364"/>
                    <a:pt x="1335" y="364"/>
                  </a:cubicBezTo>
                  <a:cubicBezTo>
                    <a:pt x="1335" y="365"/>
                    <a:pt x="1334" y="364"/>
                    <a:pt x="1334" y="364"/>
                  </a:cubicBezTo>
                  <a:cubicBezTo>
                    <a:pt x="1334" y="365"/>
                    <a:pt x="1334" y="365"/>
                    <a:pt x="1334" y="366"/>
                  </a:cubicBezTo>
                  <a:cubicBezTo>
                    <a:pt x="1334" y="366"/>
                    <a:pt x="1335" y="365"/>
                    <a:pt x="1336" y="365"/>
                  </a:cubicBezTo>
                  <a:cubicBezTo>
                    <a:pt x="1336" y="365"/>
                    <a:pt x="1336" y="365"/>
                    <a:pt x="1336" y="365"/>
                  </a:cubicBezTo>
                  <a:close/>
                  <a:moveTo>
                    <a:pt x="1357" y="450"/>
                  </a:moveTo>
                  <a:cubicBezTo>
                    <a:pt x="1357" y="450"/>
                    <a:pt x="1356" y="449"/>
                    <a:pt x="1356" y="449"/>
                  </a:cubicBezTo>
                  <a:cubicBezTo>
                    <a:pt x="1356" y="449"/>
                    <a:pt x="1356" y="449"/>
                    <a:pt x="1355" y="449"/>
                  </a:cubicBezTo>
                  <a:cubicBezTo>
                    <a:pt x="1356" y="449"/>
                    <a:pt x="1356" y="450"/>
                    <a:pt x="1356" y="451"/>
                  </a:cubicBezTo>
                  <a:cubicBezTo>
                    <a:pt x="1356" y="451"/>
                    <a:pt x="1357" y="450"/>
                    <a:pt x="1357" y="450"/>
                  </a:cubicBezTo>
                  <a:cubicBezTo>
                    <a:pt x="1357" y="450"/>
                    <a:pt x="1357" y="450"/>
                    <a:pt x="1357" y="450"/>
                  </a:cubicBezTo>
                  <a:close/>
                  <a:moveTo>
                    <a:pt x="1320" y="310"/>
                  </a:moveTo>
                  <a:cubicBezTo>
                    <a:pt x="1320" y="308"/>
                    <a:pt x="1319" y="306"/>
                    <a:pt x="1319" y="304"/>
                  </a:cubicBezTo>
                  <a:cubicBezTo>
                    <a:pt x="1318" y="305"/>
                    <a:pt x="1316" y="305"/>
                    <a:pt x="1315" y="305"/>
                  </a:cubicBezTo>
                  <a:cubicBezTo>
                    <a:pt x="1315" y="307"/>
                    <a:pt x="1316" y="309"/>
                    <a:pt x="1317" y="310"/>
                  </a:cubicBezTo>
                  <a:cubicBezTo>
                    <a:pt x="1318" y="310"/>
                    <a:pt x="1319" y="310"/>
                    <a:pt x="1320" y="310"/>
                  </a:cubicBezTo>
                  <a:cubicBezTo>
                    <a:pt x="1320" y="310"/>
                    <a:pt x="1320" y="310"/>
                    <a:pt x="1320" y="310"/>
                  </a:cubicBezTo>
                  <a:close/>
                  <a:moveTo>
                    <a:pt x="1315" y="295"/>
                  </a:moveTo>
                  <a:cubicBezTo>
                    <a:pt x="1315" y="294"/>
                    <a:pt x="1315" y="293"/>
                    <a:pt x="1315" y="293"/>
                  </a:cubicBezTo>
                  <a:cubicBezTo>
                    <a:pt x="1314" y="293"/>
                    <a:pt x="1313" y="293"/>
                    <a:pt x="1313" y="293"/>
                  </a:cubicBezTo>
                  <a:cubicBezTo>
                    <a:pt x="1313" y="294"/>
                    <a:pt x="1313" y="294"/>
                    <a:pt x="1313" y="295"/>
                  </a:cubicBezTo>
                  <a:cubicBezTo>
                    <a:pt x="1314" y="295"/>
                    <a:pt x="1314" y="295"/>
                    <a:pt x="1315" y="295"/>
                  </a:cubicBezTo>
                  <a:cubicBezTo>
                    <a:pt x="1315" y="295"/>
                    <a:pt x="1315" y="295"/>
                    <a:pt x="1315" y="295"/>
                  </a:cubicBezTo>
                  <a:close/>
                  <a:moveTo>
                    <a:pt x="1284" y="178"/>
                  </a:moveTo>
                  <a:cubicBezTo>
                    <a:pt x="1284" y="176"/>
                    <a:pt x="1284" y="174"/>
                    <a:pt x="1283" y="173"/>
                  </a:cubicBezTo>
                  <a:cubicBezTo>
                    <a:pt x="1279" y="174"/>
                    <a:pt x="1279" y="175"/>
                    <a:pt x="1277" y="178"/>
                  </a:cubicBezTo>
                  <a:cubicBezTo>
                    <a:pt x="1279" y="178"/>
                    <a:pt x="1282" y="178"/>
                    <a:pt x="1284" y="178"/>
                  </a:cubicBezTo>
                  <a:cubicBezTo>
                    <a:pt x="1284" y="178"/>
                    <a:pt x="1284" y="178"/>
                    <a:pt x="1284" y="178"/>
                  </a:cubicBezTo>
                  <a:close/>
                  <a:moveTo>
                    <a:pt x="1295" y="225"/>
                  </a:moveTo>
                  <a:cubicBezTo>
                    <a:pt x="1294" y="224"/>
                    <a:pt x="1294" y="222"/>
                    <a:pt x="1294" y="221"/>
                  </a:cubicBezTo>
                  <a:cubicBezTo>
                    <a:pt x="1293" y="222"/>
                    <a:pt x="1292" y="222"/>
                    <a:pt x="1290" y="223"/>
                  </a:cubicBezTo>
                  <a:cubicBezTo>
                    <a:pt x="1290" y="224"/>
                    <a:pt x="1290" y="225"/>
                    <a:pt x="1291" y="226"/>
                  </a:cubicBezTo>
                  <a:cubicBezTo>
                    <a:pt x="1292" y="226"/>
                    <a:pt x="1293" y="226"/>
                    <a:pt x="1295" y="225"/>
                  </a:cubicBezTo>
                  <a:cubicBezTo>
                    <a:pt x="1295" y="225"/>
                    <a:pt x="1295" y="225"/>
                    <a:pt x="1295" y="225"/>
                  </a:cubicBezTo>
                  <a:close/>
                  <a:moveTo>
                    <a:pt x="1314" y="303"/>
                  </a:moveTo>
                  <a:cubicBezTo>
                    <a:pt x="1314" y="302"/>
                    <a:pt x="1314" y="301"/>
                    <a:pt x="1314" y="301"/>
                  </a:cubicBezTo>
                  <a:cubicBezTo>
                    <a:pt x="1312" y="301"/>
                    <a:pt x="1311" y="302"/>
                    <a:pt x="1310" y="303"/>
                  </a:cubicBezTo>
                  <a:cubicBezTo>
                    <a:pt x="1310" y="303"/>
                    <a:pt x="1310" y="303"/>
                    <a:pt x="1310" y="303"/>
                  </a:cubicBezTo>
                  <a:cubicBezTo>
                    <a:pt x="1311" y="303"/>
                    <a:pt x="1313" y="303"/>
                    <a:pt x="1314" y="303"/>
                  </a:cubicBezTo>
                  <a:cubicBezTo>
                    <a:pt x="1314" y="303"/>
                    <a:pt x="1314" y="303"/>
                    <a:pt x="1314" y="303"/>
                  </a:cubicBezTo>
                  <a:close/>
                  <a:moveTo>
                    <a:pt x="1284" y="188"/>
                  </a:moveTo>
                  <a:cubicBezTo>
                    <a:pt x="1284" y="187"/>
                    <a:pt x="1284" y="186"/>
                    <a:pt x="1283" y="186"/>
                  </a:cubicBezTo>
                  <a:cubicBezTo>
                    <a:pt x="1283" y="186"/>
                    <a:pt x="1282" y="187"/>
                    <a:pt x="1280" y="187"/>
                  </a:cubicBezTo>
                  <a:cubicBezTo>
                    <a:pt x="1280" y="188"/>
                    <a:pt x="1280" y="188"/>
                    <a:pt x="1281" y="188"/>
                  </a:cubicBezTo>
                  <a:cubicBezTo>
                    <a:pt x="1282" y="188"/>
                    <a:pt x="1283" y="188"/>
                    <a:pt x="1284" y="188"/>
                  </a:cubicBezTo>
                  <a:cubicBezTo>
                    <a:pt x="1284" y="188"/>
                    <a:pt x="1284" y="188"/>
                    <a:pt x="1284" y="188"/>
                  </a:cubicBezTo>
                  <a:close/>
                  <a:moveTo>
                    <a:pt x="1354" y="461"/>
                  </a:moveTo>
                  <a:cubicBezTo>
                    <a:pt x="1354" y="460"/>
                    <a:pt x="1354" y="459"/>
                    <a:pt x="1353" y="458"/>
                  </a:cubicBezTo>
                  <a:cubicBezTo>
                    <a:pt x="1353" y="459"/>
                    <a:pt x="1353" y="459"/>
                    <a:pt x="1353" y="459"/>
                  </a:cubicBezTo>
                  <a:cubicBezTo>
                    <a:pt x="1353" y="460"/>
                    <a:pt x="1353" y="460"/>
                    <a:pt x="1353" y="461"/>
                  </a:cubicBezTo>
                  <a:cubicBezTo>
                    <a:pt x="1354" y="461"/>
                    <a:pt x="1354" y="461"/>
                    <a:pt x="1354" y="461"/>
                  </a:cubicBezTo>
                  <a:close/>
                  <a:moveTo>
                    <a:pt x="1321" y="335"/>
                  </a:moveTo>
                  <a:cubicBezTo>
                    <a:pt x="1321" y="334"/>
                    <a:pt x="1321" y="334"/>
                    <a:pt x="1321" y="334"/>
                  </a:cubicBezTo>
                  <a:cubicBezTo>
                    <a:pt x="1320" y="334"/>
                    <a:pt x="1320" y="334"/>
                    <a:pt x="1319" y="334"/>
                  </a:cubicBezTo>
                  <a:cubicBezTo>
                    <a:pt x="1319" y="335"/>
                    <a:pt x="1319" y="335"/>
                    <a:pt x="1319" y="335"/>
                  </a:cubicBezTo>
                  <a:cubicBezTo>
                    <a:pt x="1320" y="335"/>
                    <a:pt x="1321" y="335"/>
                    <a:pt x="1321" y="335"/>
                  </a:cubicBezTo>
                  <a:cubicBezTo>
                    <a:pt x="1321" y="335"/>
                    <a:pt x="1321" y="335"/>
                    <a:pt x="1321" y="335"/>
                  </a:cubicBezTo>
                  <a:close/>
                  <a:moveTo>
                    <a:pt x="1315" y="318"/>
                  </a:moveTo>
                  <a:cubicBezTo>
                    <a:pt x="1315" y="318"/>
                    <a:pt x="1314" y="317"/>
                    <a:pt x="1314" y="316"/>
                  </a:cubicBezTo>
                  <a:cubicBezTo>
                    <a:pt x="1313" y="316"/>
                    <a:pt x="1312" y="317"/>
                    <a:pt x="1311" y="317"/>
                  </a:cubicBezTo>
                  <a:cubicBezTo>
                    <a:pt x="1311" y="318"/>
                    <a:pt x="1311" y="318"/>
                    <a:pt x="1312" y="319"/>
                  </a:cubicBezTo>
                  <a:cubicBezTo>
                    <a:pt x="1313" y="319"/>
                    <a:pt x="1314" y="319"/>
                    <a:pt x="1315" y="318"/>
                  </a:cubicBezTo>
                  <a:cubicBezTo>
                    <a:pt x="1315" y="318"/>
                    <a:pt x="1315" y="318"/>
                    <a:pt x="1315" y="318"/>
                  </a:cubicBezTo>
                  <a:close/>
                  <a:moveTo>
                    <a:pt x="1313" y="310"/>
                  </a:moveTo>
                  <a:cubicBezTo>
                    <a:pt x="1313" y="309"/>
                    <a:pt x="1312" y="308"/>
                    <a:pt x="1312" y="307"/>
                  </a:cubicBezTo>
                  <a:cubicBezTo>
                    <a:pt x="1310" y="308"/>
                    <a:pt x="1309" y="308"/>
                    <a:pt x="1308" y="308"/>
                  </a:cubicBezTo>
                  <a:cubicBezTo>
                    <a:pt x="1308" y="310"/>
                    <a:pt x="1309" y="311"/>
                    <a:pt x="1309" y="312"/>
                  </a:cubicBezTo>
                  <a:cubicBezTo>
                    <a:pt x="1310" y="311"/>
                    <a:pt x="1311" y="311"/>
                    <a:pt x="1313" y="310"/>
                  </a:cubicBezTo>
                  <a:cubicBezTo>
                    <a:pt x="1313" y="310"/>
                    <a:pt x="1313" y="310"/>
                    <a:pt x="1313" y="310"/>
                  </a:cubicBezTo>
                  <a:close/>
                  <a:moveTo>
                    <a:pt x="1327" y="368"/>
                  </a:moveTo>
                  <a:cubicBezTo>
                    <a:pt x="1327" y="368"/>
                    <a:pt x="1327" y="368"/>
                    <a:pt x="1326" y="367"/>
                  </a:cubicBezTo>
                  <a:cubicBezTo>
                    <a:pt x="1326" y="368"/>
                    <a:pt x="1325" y="368"/>
                    <a:pt x="1325" y="368"/>
                  </a:cubicBezTo>
                  <a:cubicBezTo>
                    <a:pt x="1325" y="368"/>
                    <a:pt x="1325" y="369"/>
                    <a:pt x="1325" y="369"/>
                  </a:cubicBezTo>
                  <a:cubicBezTo>
                    <a:pt x="1326" y="369"/>
                    <a:pt x="1326" y="368"/>
                    <a:pt x="1327" y="368"/>
                  </a:cubicBezTo>
                  <a:cubicBezTo>
                    <a:pt x="1327" y="368"/>
                    <a:pt x="1327" y="368"/>
                    <a:pt x="1327" y="368"/>
                  </a:cubicBezTo>
                  <a:close/>
                  <a:moveTo>
                    <a:pt x="1318" y="339"/>
                  </a:moveTo>
                  <a:cubicBezTo>
                    <a:pt x="1316" y="335"/>
                    <a:pt x="1315" y="335"/>
                    <a:pt x="1310" y="334"/>
                  </a:cubicBezTo>
                  <a:cubicBezTo>
                    <a:pt x="1313" y="338"/>
                    <a:pt x="1314" y="339"/>
                    <a:pt x="1318" y="339"/>
                  </a:cubicBezTo>
                  <a:cubicBezTo>
                    <a:pt x="1318" y="339"/>
                    <a:pt x="1318" y="339"/>
                    <a:pt x="1318" y="339"/>
                  </a:cubicBezTo>
                  <a:close/>
                  <a:moveTo>
                    <a:pt x="1286" y="220"/>
                  </a:moveTo>
                  <a:cubicBezTo>
                    <a:pt x="1284" y="219"/>
                    <a:pt x="1284" y="219"/>
                    <a:pt x="1283" y="219"/>
                  </a:cubicBezTo>
                  <a:cubicBezTo>
                    <a:pt x="1284" y="220"/>
                    <a:pt x="1285" y="220"/>
                    <a:pt x="1286" y="220"/>
                  </a:cubicBezTo>
                  <a:cubicBezTo>
                    <a:pt x="1286" y="220"/>
                    <a:pt x="1286" y="220"/>
                    <a:pt x="1286" y="220"/>
                  </a:cubicBezTo>
                  <a:close/>
                  <a:moveTo>
                    <a:pt x="1323" y="369"/>
                  </a:moveTo>
                  <a:cubicBezTo>
                    <a:pt x="1322" y="369"/>
                    <a:pt x="1322" y="369"/>
                    <a:pt x="1322" y="368"/>
                  </a:cubicBezTo>
                  <a:cubicBezTo>
                    <a:pt x="1322" y="368"/>
                    <a:pt x="1321" y="369"/>
                    <a:pt x="1321" y="369"/>
                  </a:cubicBezTo>
                  <a:cubicBezTo>
                    <a:pt x="1321" y="369"/>
                    <a:pt x="1321" y="369"/>
                    <a:pt x="1321" y="370"/>
                  </a:cubicBezTo>
                  <a:cubicBezTo>
                    <a:pt x="1321" y="370"/>
                    <a:pt x="1322" y="369"/>
                    <a:pt x="1323" y="369"/>
                  </a:cubicBezTo>
                  <a:cubicBezTo>
                    <a:pt x="1323" y="369"/>
                    <a:pt x="1323" y="369"/>
                    <a:pt x="1323" y="369"/>
                  </a:cubicBezTo>
                  <a:close/>
                  <a:moveTo>
                    <a:pt x="1304" y="298"/>
                  </a:moveTo>
                  <a:cubicBezTo>
                    <a:pt x="1305" y="299"/>
                    <a:pt x="1305" y="300"/>
                    <a:pt x="1306" y="301"/>
                  </a:cubicBezTo>
                  <a:cubicBezTo>
                    <a:pt x="1308" y="301"/>
                    <a:pt x="1311" y="300"/>
                    <a:pt x="1313" y="299"/>
                  </a:cubicBezTo>
                  <a:cubicBezTo>
                    <a:pt x="1313" y="299"/>
                    <a:pt x="1313" y="298"/>
                    <a:pt x="1313" y="298"/>
                  </a:cubicBezTo>
                  <a:cubicBezTo>
                    <a:pt x="1312" y="298"/>
                    <a:pt x="1311" y="298"/>
                    <a:pt x="1310" y="299"/>
                  </a:cubicBezTo>
                  <a:cubicBezTo>
                    <a:pt x="1310" y="298"/>
                    <a:pt x="1309" y="297"/>
                    <a:pt x="1309" y="296"/>
                  </a:cubicBezTo>
                  <a:cubicBezTo>
                    <a:pt x="1308" y="296"/>
                    <a:pt x="1306" y="297"/>
                    <a:pt x="1304" y="298"/>
                  </a:cubicBezTo>
                  <a:cubicBezTo>
                    <a:pt x="1304" y="297"/>
                    <a:pt x="1304" y="297"/>
                    <a:pt x="1304" y="296"/>
                  </a:cubicBezTo>
                  <a:cubicBezTo>
                    <a:pt x="1303" y="296"/>
                    <a:pt x="1303" y="297"/>
                    <a:pt x="1302" y="297"/>
                  </a:cubicBezTo>
                  <a:cubicBezTo>
                    <a:pt x="1302" y="298"/>
                    <a:pt x="1302" y="298"/>
                    <a:pt x="1302" y="298"/>
                  </a:cubicBezTo>
                  <a:cubicBezTo>
                    <a:pt x="1303" y="298"/>
                    <a:pt x="1303" y="298"/>
                    <a:pt x="1304" y="298"/>
                  </a:cubicBezTo>
                  <a:cubicBezTo>
                    <a:pt x="1304" y="298"/>
                    <a:pt x="1304" y="298"/>
                    <a:pt x="1304" y="298"/>
                  </a:cubicBezTo>
                  <a:close/>
                  <a:moveTo>
                    <a:pt x="1283" y="216"/>
                  </a:moveTo>
                  <a:cubicBezTo>
                    <a:pt x="1283" y="215"/>
                    <a:pt x="1282" y="214"/>
                    <a:pt x="1282" y="212"/>
                  </a:cubicBezTo>
                  <a:cubicBezTo>
                    <a:pt x="1280" y="213"/>
                    <a:pt x="1279" y="214"/>
                    <a:pt x="1278" y="214"/>
                  </a:cubicBezTo>
                  <a:cubicBezTo>
                    <a:pt x="1278" y="216"/>
                    <a:pt x="1278" y="217"/>
                    <a:pt x="1278" y="218"/>
                  </a:cubicBezTo>
                  <a:cubicBezTo>
                    <a:pt x="1279" y="217"/>
                    <a:pt x="1281" y="217"/>
                    <a:pt x="1283" y="216"/>
                  </a:cubicBezTo>
                  <a:cubicBezTo>
                    <a:pt x="1283" y="216"/>
                    <a:pt x="1283" y="216"/>
                    <a:pt x="1283" y="216"/>
                  </a:cubicBezTo>
                  <a:close/>
                  <a:moveTo>
                    <a:pt x="1279" y="200"/>
                  </a:moveTo>
                  <a:cubicBezTo>
                    <a:pt x="1278" y="200"/>
                    <a:pt x="1278" y="199"/>
                    <a:pt x="1278" y="199"/>
                  </a:cubicBezTo>
                  <a:cubicBezTo>
                    <a:pt x="1275" y="199"/>
                    <a:pt x="1273" y="200"/>
                    <a:pt x="1270" y="200"/>
                  </a:cubicBezTo>
                  <a:cubicBezTo>
                    <a:pt x="1273" y="201"/>
                    <a:pt x="1275" y="201"/>
                    <a:pt x="1279" y="200"/>
                  </a:cubicBezTo>
                  <a:cubicBezTo>
                    <a:pt x="1279" y="200"/>
                    <a:pt x="1279" y="200"/>
                    <a:pt x="1279" y="200"/>
                  </a:cubicBezTo>
                  <a:close/>
                  <a:moveTo>
                    <a:pt x="1331" y="405"/>
                  </a:moveTo>
                  <a:cubicBezTo>
                    <a:pt x="1331" y="404"/>
                    <a:pt x="1330" y="403"/>
                    <a:pt x="1330" y="402"/>
                  </a:cubicBezTo>
                  <a:cubicBezTo>
                    <a:pt x="1330" y="402"/>
                    <a:pt x="1329" y="402"/>
                    <a:pt x="1328" y="402"/>
                  </a:cubicBezTo>
                  <a:cubicBezTo>
                    <a:pt x="1329" y="403"/>
                    <a:pt x="1329" y="404"/>
                    <a:pt x="1329" y="405"/>
                  </a:cubicBezTo>
                  <a:cubicBezTo>
                    <a:pt x="1330" y="405"/>
                    <a:pt x="1330" y="405"/>
                    <a:pt x="1331" y="405"/>
                  </a:cubicBezTo>
                  <a:cubicBezTo>
                    <a:pt x="1331" y="405"/>
                    <a:pt x="1331" y="405"/>
                    <a:pt x="1331" y="405"/>
                  </a:cubicBezTo>
                  <a:close/>
                  <a:moveTo>
                    <a:pt x="1328" y="394"/>
                  </a:moveTo>
                  <a:cubicBezTo>
                    <a:pt x="1328" y="393"/>
                    <a:pt x="1328" y="393"/>
                    <a:pt x="1327" y="392"/>
                  </a:cubicBezTo>
                  <a:cubicBezTo>
                    <a:pt x="1327" y="392"/>
                    <a:pt x="1326" y="392"/>
                    <a:pt x="1326" y="392"/>
                  </a:cubicBezTo>
                  <a:cubicBezTo>
                    <a:pt x="1326" y="393"/>
                    <a:pt x="1326" y="394"/>
                    <a:pt x="1326" y="394"/>
                  </a:cubicBezTo>
                  <a:cubicBezTo>
                    <a:pt x="1327" y="394"/>
                    <a:pt x="1327" y="394"/>
                    <a:pt x="1328" y="394"/>
                  </a:cubicBezTo>
                  <a:cubicBezTo>
                    <a:pt x="1328" y="394"/>
                    <a:pt x="1328" y="394"/>
                    <a:pt x="1328" y="394"/>
                  </a:cubicBezTo>
                  <a:close/>
                  <a:moveTo>
                    <a:pt x="1315" y="345"/>
                  </a:moveTo>
                  <a:cubicBezTo>
                    <a:pt x="1315" y="343"/>
                    <a:pt x="1314" y="341"/>
                    <a:pt x="1314" y="340"/>
                  </a:cubicBezTo>
                  <a:cubicBezTo>
                    <a:pt x="1297" y="344"/>
                    <a:pt x="1286" y="355"/>
                    <a:pt x="1315" y="345"/>
                  </a:cubicBezTo>
                  <a:cubicBezTo>
                    <a:pt x="1315" y="345"/>
                    <a:pt x="1315" y="345"/>
                    <a:pt x="1315" y="345"/>
                  </a:cubicBezTo>
                  <a:close/>
                  <a:moveTo>
                    <a:pt x="1295" y="277"/>
                  </a:moveTo>
                  <a:cubicBezTo>
                    <a:pt x="1295" y="276"/>
                    <a:pt x="1295" y="275"/>
                    <a:pt x="1295" y="275"/>
                  </a:cubicBezTo>
                  <a:cubicBezTo>
                    <a:pt x="1294" y="275"/>
                    <a:pt x="1294" y="275"/>
                    <a:pt x="1293" y="276"/>
                  </a:cubicBezTo>
                  <a:cubicBezTo>
                    <a:pt x="1293" y="277"/>
                    <a:pt x="1293" y="277"/>
                    <a:pt x="1293" y="277"/>
                  </a:cubicBezTo>
                  <a:cubicBezTo>
                    <a:pt x="1294" y="277"/>
                    <a:pt x="1295" y="277"/>
                    <a:pt x="1295" y="277"/>
                  </a:cubicBezTo>
                  <a:cubicBezTo>
                    <a:pt x="1295" y="277"/>
                    <a:pt x="1295" y="277"/>
                    <a:pt x="1295" y="277"/>
                  </a:cubicBezTo>
                  <a:close/>
                  <a:moveTo>
                    <a:pt x="1308" y="334"/>
                  </a:moveTo>
                  <a:cubicBezTo>
                    <a:pt x="1308" y="332"/>
                    <a:pt x="1308" y="331"/>
                    <a:pt x="1307" y="330"/>
                  </a:cubicBezTo>
                  <a:cubicBezTo>
                    <a:pt x="1298" y="332"/>
                    <a:pt x="1298" y="332"/>
                    <a:pt x="1298" y="334"/>
                  </a:cubicBezTo>
                  <a:cubicBezTo>
                    <a:pt x="1299" y="334"/>
                    <a:pt x="1300" y="334"/>
                    <a:pt x="1301" y="334"/>
                  </a:cubicBezTo>
                  <a:cubicBezTo>
                    <a:pt x="1301" y="335"/>
                    <a:pt x="1302" y="336"/>
                    <a:pt x="1303" y="336"/>
                  </a:cubicBezTo>
                  <a:cubicBezTo>
                    <a:pt x="1304" y="336"/>
                    <a:pt x="1306" y="335"/>
                    <a:pt x="1308" y="334"/>
                  </a:cubicBezTo>
                  <a:cubicBezTo>
                    <a:pt x="1308" y="334"/>
                    <a:pt x="1308" y="334"/>
                    <a:pt x="1308" y="334"/>
                  </a:cubicBezTo>
                  <a:close/>
                  <a:moveTo>
                    <a:pt x="1276" y="211"/>
                  </a:moveTo>
                  <a:cubicBezTo>
                    <a:pt x="1276" y="210"/>
                    <a:pt x="1276" y="210"/>
                    <a:pt x="1275" y="210"/>
                  </a:cubicBezTo>
                  <a:cubicBezTo>
                    <a:pt x="1275" y="210"/>
                    <a:pt x="1274" y="210"/>
                    <a:pt x="1274" y="210"/>
                  </a:cubicBezTo>
                  <a:cubicBezTo>
                    <a:pt x="1274" y="211"/>
                    <a:pt x="1274" y="211"/>
                    <a:pt x="1274" y="211"/>
                  </a:cubicBezTo>
                  <a:cubicBezTo>
                    <a:pt x="1275" y="211"/>
                    <a:pt x="1275" y="211"/>
                    <a:pt x="1276" y="211"/>
                  </a:cubicBezTo>
                  <a:cubicBezTo>
                    <a:pt x="1276" y="211"/>
                    <a:pt x="1276" y="211"/>
                    <a:pt x="1276" y="211"/>
                  </a:cubicBezTo>
                  <a:close/>
                  <a:moveTo>
                    <a:pt x="1243" y="85"/>
                  </a:moveTo>
                  <a:cubicBezTo>
                    <a:pt x="1243" y="84"/>
                    <a:pt x="1242" y="83"/>
                    <a:pt x="1242" y="82"/>
                  </a:cubicBezTo>
                  <a:cubicBezTo>
                    <a:pt x="1242" y="82"/>
                    <a:pt x="1241" y="83"/>
                    <a:pt x="1240" y="83"/>
                  </a:cubicBezTo>
                  <a:cubicBezTo>
                    <a:pt x="1241" y="85"/>
                    <a:pt x="1241" y="87"/>
                    <a:pt x="1242" y="89"/>
                  </a:cubicBezTo>
                  <a:cubicBezTo>
                    <a:pt x="1242" y="88"/>
                    <a:pt x="1242" y="86"/>
                    <a:pt x="1243" y="85"/>
                  </a:cubicBezTo>
                  <a:cubicBezTo>
                    <a:pt x="1243" y="85"/>
                    <a:pt x="1243" y="85"/>
                    <a:pt x="1243" y="85"/>
                  </a:cubicBezTo>
                  <a:close/>
                  <a:moveTo>
                    <a:pt x="1298" y="299"/>
                  </a:moveTo>
                  <a:cubicBezTo>
                    <a:pt x="1298" y="299"/>
                    <a:pt x="1298" y="298"/>
                    <a:pt x="1298" y="297"/>
                  </a:cubicBezTo>
                  <a:cubicBezTo>
                    <a:pt x="1296" y="297"/>
                    <a:pt x="1294" y="297"/>
                    <a:pt x="1292" y="298"/>
                  </a:cubicBezTo>
                  <a:cubicBezTo>
                    <a:pt x="1293" y="298"/>
                    <a:pt x="1293" y="299"/>
                    <a:pt x="1293" y="299"/>
                  </a:cubicBezTo>
                  <a:cubicBezTo>
                    <a:pt x="1294" y="299"/>
                    <a:pt x="1296" y="299"/>
                    <a:pt x="1298" y="299"/>
                  </a:cubicBezTo>
                  <a:cubicBezTo>
                    <a:pt x="1298" y="299"/>
                    <a:pt x="1298" y="299"/>
                    <a:pt x="1298" y="299"/>
                  </a:cubicBezTo>
                  <a:close/>
                  <a:moveTo>
                    <a:pt x="1319" y="386"/>
                  </a:moveTo>
                  <a:cubicBezTo>
                    <a:pt x="1318" y="385"/>
                    <a:pt x="1318" y="384"/>
                    <a:pt x="1318" y="384"/>
                  </a:cubicBezTo>
                  <a:cubicBezTo>
                    <a:pt x="1318" y="384"/>
                    <a:pt x="1316" y="384"/>
                    <a:pt x="1316" y="384"/>
                  </a:cubicBezTo>
                  <a:cubicBezTo>
                    <a:pt x="1316" y="385"/>
                    <a:pt x="1316" y="386"/>
                    <a:pt x="1316" y="386"/>
                  </a:cubicBezTo>
                  <a:cubicBezTo>
                    <a:pt x="1317" y="386"/>
                    <a:pt x="1318" y="386"/>
                    <a:pt x="1319" y="386"/>
                  </a:cubicBezTo>
                  <a:cubicBezTo>
                    <a:pt x="1319" y="386"/>
                    <a:pt x="1319" y="386"/>
                    <a:pt x="1319" y="386"/>
                  </a:cubicBezTo>
                  <a:close/>
                  <a:moveTo>
                    <a:pt x="1304" y="329"/>
                  </a:moveTo>
                  <a:cubicBezTo>
                    <a:pt x="1303" y="327"/>
                    <a:pt x="1303" y="326"/>
                    <a:pt x="1303" y="326"/>
                  </a:cubicBezTo>
                  <a:cubicBezTo>
                    <a:pt x="1302" y="326"/>
                    <a:pt x="1301" y="326"/>
                    <a:pt x="1300" y="326"/>
                  </a:cubicBezTo>
                  <a:cubicBezTo>
                    <a:pt x="1300" y="327"/>
                    <a:pt x="1300" y="329"/>
                    <a:pt x="1300" y="329"/>
                  </a:cubicBezTo>
                  <a:cubicBezTo>
                    <a:pt x="1301" y="329"/>
                    <a:pt x="1303" y="329"/>
                    <a:pt x="1304" y="329"/>
                  </a:cubicBezTo>
                  <a:cubicBezTo>
                    <a:pt x="1304" y="329"/>
                    <a:pt x="1304" y="329"/>
                    <a:pt x="1304" y="329"/>
                  </a:cubicBezTo>
                  <a:close/>
                  <a:moveTo>
                    <a:pt x="1296" y="301"/>
                  </a:moveTo>
                  <a:cubicBezTo>
                    <a:pt x="1296" y="301"/>
                    <a:pt x="1296" y="301"/>
                    <a:pt x="1296" y="300"/>
                  </a:cubicBezTo>
                  <a:cubicBezTo>
                    <a:pt x="1295" y="301"/>
                    <a:pt x="1295" y="301"/>
                    <a:pt x="1294" y="301"/>
                  </a:cubicBezTo>
                  <a:cubicBezTo>
                    <a:pt x="1294" y="301"/>
                    <a:pt x="1294" y="302"/>
                    <a:pt x="1294" y="302"/>
                  </a:cubicBezTo>
                  <a:cubicBezTo>
                    <a:pt x="1295" y="302"/>
                    <a:pt x="1296" y="301"/>
                    <a:pt x="1296" y="301"/>
                  </a:cubicBezTo>
                  <a:cubicBezTo>
                    <a:pt x="1296" y="301"/>
                    <a:pt x="1296" y="301"/>
                    <a:pt x="1296" y="301"/>
                  </a:cubicBezTo>
                  <a:close/>
                  <a:moveTo>
                    <a:pt x="1275" y="226"/>
                  </a:moveTo>
                  <a:cubicBezTo>
                    <a:pt x="1275" y="225"/>
                    <a:pt x="1275" y="225"/>
                    <a:pt x="1275" y="224"/>
                  </a:cubicBezTo>
                  <a:cubicBezTo>
                    <a:pt x="1274" y="224"/>
                    <a:pt x="1274" y="224"/>
                    <a:pt x="1273" y="225"/>
                  </a:cubicBezTo>
                  <a:cubicBezTo>
                    <a:pt x="1273" y="225"/>
                    <a:pt x="1273" y="226"/>
                    <a:pt x="1274" y="226"/>
                  </a:cubicBezTo>
                  <a:cubicBezTo>
                    <a:pt x="1274" y="226"/>
                    <a:pt x="1275" y="226"/>
                    <a:pt x="1275" y="226"/>
                  </a:cubicBezTo>
                  <a:cubicBezTo>
                    <a:pt x="1275" y="226"/>
                    <a:pt x="1275" y="226"/>
                    <a:pt x="1275" y="226"/>
                  </a:cubicBezTo>
                  <a:close/>
                  <a:moveTo>
                    <a:pt x="1271" y="209"/>
                  </a:moveTo>
                  <a:cubicBezTo>
                    <a:pt x="1270" y="209"/>
                    <a:pt x="1268" y="209"/>
                    <a:pt x="1267" y="209"/>
                  </a:cubicBezTo>
                  <a:cubicBezTo>
                    <a:pt x="1267" y="208"/>
                    <a:pt x="1267" y="207"/>
                    <a:pt x="1267" y="207"/>
                  </a:cubicBezTo>
                  <a:cubicBezTo>
                    <a:pt x="1264" y="207"/>
                    <a:pt x="1262" y="208"/>
                    <a:pt x="1259" y="209"/>
                  </a:cubicBezTo>
                  <a:cubicBezTo>
                    <a:pt x="1259" y="210"/>
                    <a:pt x="1260" y="211"/>
                    <a:pt x="1260" y="212"/>
                  </a:cubicBezTo>
                  <a:cubicBezTo>
                    <a:pt x="1258" y="212"/>
                    <a:pt x="1257" y="212"/>
                    <a:pt x="1255" y="213"/>
                  </a:cubicBezTo>
                  <a:cubicBezTo>
                    <a:pt x="1256" y="215"/>
                    <a:pt x="1257" y="217"/>
                    <a:pt x="1257" y="220"/>
                  </a:cubicBezTo>
                  <a:cubicBezTo>
                    <a:pt x="1259" y="220"/>
                    <a:pt x="1261" y="219"/>
                    <a:pt x="1263" y="219"/>
                  </a:cubicBezTo>
                  <a:cubicBezTo>
                    <a:pt x="1262" y="216"/>
                    <a:pt x="1262" y="214"/>
                    <a:pt x="1261" y="211"/>
                  </a:cubicBezTo>
                  <a:cubicBezTo>
                    <a:pt x="1264" y="210"/>
                    <a:pt x="1268" y="210"/>
                    <a:pt x="1271" y="209"/>
                  </a:cubicBezTo>
                  <a:cubicBezTo>
                    <a:pt x="1271" y="209"/>
                    <a:pt x="1271" y="209"/>
                    <a:pt x="1271" y="209"/>
                  </a:cubicBezTo>
                  <a:close/>
                  <a:moveTo>
                    <a:pt x="1253" y="138"/>
                  </a:moveTo>
                  <a:cubicBezTo>
                    <a:pt x="1252" y="137"/>
                    <a:pt x="1252" y="137"/>
                    <a:pt x="1252" y="137"/>
                  </a:cubicBezTo>
                  <a:cubicBezTo>
                    <a:pt x="1252" y="137"/>
                    <a:pt x="1251" y="137"/>
                    <a:pt x="1251" y="137"/>
                  </a:cubicBezTo>
                  <a:cubicBezTo>
                    <a:pt x="1251" y="138"/>
                    <a:pt x="1251" y="138"/>
                    <a:pt x="1251" y="138"/>
                  </a:cubicBezTo>
                  <a:cubicBezTo>
                    <a:pt x="1251" y="138"/>
                    <a:pt x="1252" y="138"/>
                    <a:pt x="1253" y="138"/>
                  </a:cubicBezTo>
                  <a:cubicBezTo>
                    <a:pt x="1253" y="138"/>
                    <a:pt x="1253" y="138"/>
                    <a:pt x="1253" y="138"/>
                  </a:cubicBezTo>
                  <a:close/>
                  <a:moveTo>
                    <a:pt x="1300" y="324"/>
                  </a:moveTo>
                  <a:cubicBezTo>
                    <a:pt x="1299" y="322"/>
                    <a:pt x="1299" y="321"/>
                    <a:pt x="1298" y="319"/>
                  </a:cubicBezTo>
                  <a:cubicBezTo>
                    <a:pt x="1296" y="320"/>
                    <a:pt x="1295" y="320"/>
                    <a:pt x="1294" y="320"/>
                  </a:cubicBezTo>
                  <a:cubicBezTo>
                    <a:pt x="1294" y="321"/>
                    <a:pt x="1294" y="322"/>
                    <a:pt x="1294" y="322"/>
                  </a:cubicBezTo>
                  <a:cubicBezTo>
                    <a:pt x="1295" y="322"/>
                    <a:pt x="1296" y="322"/>
                    <a:pt x="1298" y="321"/>
                  </a:cubicBezTo>
                  <a:cubicBezTo>
                    <a:pt x="1298" y="322"/>
                    <a:pt x="1298" y="324"/>
                    <a:pt x="1298" y="325"/>
                  </a:cubicBezTo>
                  <a:cubicBezTo>
                    <a:pt x="1299" y="324"/>
                    <a:pt x="1300" y="324"/>
                    <a:pt x="1300" y="324"/>
                  </a:cubicBezTo>
                  <a:cubicBezTo>
                    <a:pt x="1300" y="324"/>
                    <a:pt x="1300" y="324"/>
                    <a:pt x="1300" y="324"/>
                  </a:cubicBezTo>
                  <a:close/>
                  <a:moveTo>
                    <a:pt x="1289" y="290"/>
                  </a:moveTo>
                  <a:cubicBezTo>
                    <a:pt x="1289" y="289"/>
                    <a:pt x="1289" y="289"/>
                    <a:pt x="1289" y="289"/>
                  </a:cubicBezTo>
                  <a:cubicBezTo>
                    <a:pt x="1288" y="289"/>
                    <a:pt x="1288" y="289"/>
                    <a:pt x="1287" y="289"/>
                  </a:cubicBezTo>
                  <a:cubicBezTo>
                    <a:pt x="1287" y="289"/>
                    <a:pt x="1287" y="290"/>
                    <a:pt x="1287" y="290"/>
                  </a:cubicBezTo>
                  <a:cubicBezTo>
                    <a:pt x="1288" y="290"/>
                    <a:pt x="1289" y="290"/>
                    <a:pt x="1289" y="290"/>
                  </a:cubicBezTo>
                  <a:cubicBezTo>
                    <a:pt x="1289" y="290"/>
                    <a:pt x="1289" y="290"/>
                    <a:pt x="1289" y="290"/>
                  </a:cubicBezTo>
                  <a:close/>
                  <a:moveTo>
                    <a:pt x="1298" y="337"/>
                  </a:moveTo>
                  <a:cubicBezTo>
                    <a:pt x="1299" y="340"/>
                    <a:pt x="1301" y="340"/>
                    <a:pt x="1300" y="337"/>
                  </a:cubicBezTo>
                  <a:cubicBezTo>
                    <a:pt x="1300" y="337"/>
                    <a:pt x="1299" y="337"/>
                    <a:pt x="1298" y="337"/>
                  </a:cubicBezTo>
                  <a:cubicBezTo>
                    <a:pt x="1298" y="337"/>
                    <a:pt x="1298" y="337"/>
                    <a:pt x="1298" y="337"/>
                  </a:cubicBezTo>
                  <a:close/>
                  <a:moveTo>
                    <a:pt x="1271" y="223"/>
                  </a:moveTo>
                  <a:cubicBezTo>
                    <a:pt x="1271" y="222"/>
                    <a:pt x="1271" y="221"/>
                    <a:pt x="1270" y="221"/>
                  </a:cubicBezTo>
                  <a:cubicBezTo>
                    <a:pt x="1269" y="221"/>
                    <a:pt x="1268" y="221"/>
                    <a:pt x="1267" y="222"/>
                  </a:cubicBezTo>
                  <a:cubicBezTo>
                    <a:pt x="1267" y="222"/>
                    <a:pt x="1267" y="223"/>
                    <a:pt x="1268" y="224"/>
                  </a:cubicBezTo>
                  <a:cubicBezTo>
                    <a:pt x="1269" y="224"/>
                    <a:pt x="1269" y="223"/>
                    <a:pt x="1271" y="223"/>
                  </a:cubicBezTo>
                  <a:cubicBezTo>
                    <a:pt x="1271" y="223"/>
                    <a:pt x="1271" y="223"/>
                    <a:pt x="1271" y="223"/>
                  </a:cubicBezTo>
                  <a:close/>
                  <a:moveTo>
                    <a:pt x="1322" y="436"/>
                  </a:moveTo>
                  <a:cubicBezTo>
                    <a:pt x="1322" y="435"/>
                    <a:pt x="1321" y="434"/>
                    <a:pt x="1321" y="433"/>
                  </a:cubicBezTo>
                  <a:cubicBezTo>
                    <a:pt x="1320" y="434"/>
                    <a:pt x="1318" y="434"/>
                    <a:pt x="1316" y="435"/>
                  </a:cubicBezTo>
                  <a:cubicBezTo>
                    <a:pt x="1316" y="435"/>
                    <a:pt x="1316" y="436"/>
                    <a:pt x="1316" y="436"/>
                  </a:cubicBezTo>
                  <a:cubicBezTo>
                    <a:pt x="1319" y="436"/>
                    <a:pt x="1320" y="436"/>
                    <a:pt x="1322" y="436"/>
                  </a:cubicBezTo>
                  <a:cubicBezTo>
                    <a:pt x="1322" y="436"/>
                    <a:pt x="1322" y="436"/>
                    <a:pt x="1322" y="436"/>
                  </a:cubicBezTo>
                  <a:close/>
                  <a:moveTo>
                    <a:pt x="1265" y="231"/>
                  </a:moveTo>
                  <a:cubicBezTo>
                    <a:pt x="1265" y="230"/>
                    <a:pt x="1265" y="230"/>
                    <a:pt x="1264" y="228"/>
                  </a:cubicBezTo>
                  <a:cubicBezTo>
                    <a:pt x="1263" y="229"/>
                    <a:pt x="1262" y="230"/>
                    <a:pt x="1261" y="230"/>
                  </a:cubicBezTo>
                  <a:cubicBezTo>
                    <a:pt x="1261" y="231"/>
                    <a:pt x="1261" y="231"/>
                    <a:pt x="1265" y="231"/>
                  </a:cubicBezTo>
                  <a:cubicBezTo>
                    <a:pt x="1265" y="231"/>
                    <a:pt x="1265" y="231"/>
                    <a:pt x="1265" y="231"/>
                  </a:cubicBezTo>
                  <a:close/>
                  <a:moveTo>
                    <a:pt x="1291" y="337"/>
                  </a:moveTo>
                  <a:cubicBezTo>
                    <a:pt x="1291" y="337"/>
                    <a:pt x="1291" y="336"/>
                    <a:pt x="1290" y="336"/>
                  </a:cubicBezTo>
                  <a:cubicBezTo>
                    <a:pt x="1289" y="336"/>
                    <a:pt x="1287" y="336"/>
                    <a:pt x="1285" y="336"/>
                  </a:cubicBezTo>
                  <a:cubicBezTo>
                    <a:pt x="1287" y="340"/>
                    <a:pt x="1290" y="344"/>
                    <a:pt x="1289" y="338"/>
                  </a:cubicBezTo>
                  <a:cubicBezTo>
                    <a:pt x="1289" y="337"/>
                    <a:pt x="1290" y="337"/>
                    <a:pt x="1291" y="337"/>
                  </a:cubicBezTo>
                  <a:cubicBezTo>
                    <a:pt x="1291" y="337"/>
                    <a:pt x="1291" y="337"/>
                    <a:pt x="1291" y="337"/>
                  </a:cubicBezTo>
                  <a:close/>
                  <a:moveTo>
                    <a:pt x="1242" y="153"/>
                  </a:moveTo>
                  <a:cubicBezTo>
                    <a:pt x="1242" y="153"/>
                    <a:pt x="1241" y="152"/>
                    <a:pt x="1241" y="152"/>
                  </a:cubicBezTo>
                  <a:cubicBezTo>
                    <a:pt x="1241" y="152"/>
                    <a:pt x="1241" y="152"/>
                    <a:pt x="1240" y="152"/>
                  </a:cubicBezTo>
                  <a:cubicBezTo>
                    <a:pt x="1241" y="153"/>
                    <a:pt x="1241" y="153"/>
                    <a:pt x="1241" y="154"/>
                  </a:cubicBezTo>
                  <a:cubicBezTo>
                    <a:pt x="1241" y="154"/>
                    <a:pt x="1242" y="154"/>
                    <a:pt x="1242" y="153"/>
                  </a:cubicBezTo>
                  <a:cubicBezTo>
                    <a:pt x="1242" y="153"/>
                    <a:pt x="1242" y="153"/>
                    <a:pt x="1242" y="153"/>
                  </a:cubicBezTo>
                  <a:close/>
                  <a:moveTo>
                    <a:pt x="1286" y="327"/>
                  </a:moveTo>
                  <a:cubicBezTo>
                    <a:pt x="1287" y="327"/>
                    <a:pt x="1288" y="327"/>
                    <a:pt x="1289" y="327"/>
                  </a:cubicBezTo>
                  <a:cubicBezTo>
                    <a:pt x="1289" y="326"/>
                    <a:pt x="1289" y="326"/>
                    <a:pt x="1289" y="325"/>
                  </a:cubicBezTo>
                  <a:cubicBezTo>
                    <a:pt x="1288" y="325"/>
                    <a:pt x="1287" y="325"/>
                    <a:pt x="1286" y="326"/>
                  </a:cubicBezTo>
                  <a:cubicBezTo>
                    <a:pt x="1286" y="326"/>
                    <a:pt x="1286" y="327"/>
                    <a:pt x="1286" y="327"/>
                  </a:cubicBezTo>
                  <a:cubicBezTo>
                    <a:pt x="1285" y="328"/>
                    <a:pt x="1285" y="328"/>
                    <a:pt x="1284" y="328"/>
                  </a:cubicBezTo>
                  <a:cubicBezTo>
                    <a:pt x="1284" y="329"/>
                    <a:pt x="1284" y="330"/>
                    <a:pt x="1285" y="330"/>
                  </a:cubicBezTo>
                  <a:cubicBezTo>
                    <a:pt x="1285" y="330"/>
                    <a:pt x="1286" y="330"/>
                    <a:pt x="1287" y="330"/>
                  </a:cubicBezTo>
                  <a:cubicBezTo>
                    <a:pt x="1287" y="329"/>
                    <a:pt x="1287" y="329"/>
                    <a:pt x="1286" y="327"/>
                  </a:cubicBezTo>
                  <a:cubicBezTo>
                    <a:pt x="1286" y="327"/>
                    <a:pt x="1286" y="327"/>
                    <a:pt x="1286" y="327"/>
                  </a:cubicBezTo>
                  <a:close/>
                  <a:moveTo>
                    <a:pt x="1284" y="325"/>
                  </a:moveTo>
                  <a:cubicBezTo>
                    <a:pt x="1284" y="324"/>
                    <a:pt x="1284" y="324"/>
                    <a:pt x="1284" y="323"/>
                  </a:cubicBezTo>
                  <a:cubicBezTo>
                    <a:pt x="1283" y="324"/>
                    <a:pt x="1283" y="324"/>
                    <a:pt x="1282" y="324"/>
                  </a:cubicBezTo>
                  <a:cubicBezTo>
                    <a:pt x="1282" y="325"/>
                    <a:pt x="1282" y="326"/>
                    <a:pt x="1283" y="327"/>
                  </a:cubicBezTo>
                  <a:cubicBezTo>
                    <a:pt x="1283" y="327"/>
                    <a:pt x="1284" y="326"/>
                    <a:pt x="1284" y="325"/>
                  </a:cubicBezTo>
                  <a:cubicBezTo>
                    <a:pt x="1284" y="325"/>
                    <a:pt x="1284" y="325"/>
                    <a:pt x="1284" y="325"/>
                  </a:cubicBezTo>
                  <a:close/>
                  <a:moveTo>
                    <a:pt x="1258" y="223"/>
                  </a:moveTo>
                  <a:cubicBezTo>
                    <a:pt x="1258" y="222"/>
                    <a:pt x="1257" y="222"/>
                    <a:pt x="1257" y="221"/>
                  </a:cubicBezTo>
                  <a:cubicBezTo>
                    <a:pt x="1257" y="221"/>
                    <a:pt x="1256" y="221"/>
                    <a:pt x="1255" y="221"/>
                  </a:cubicBezTo>
                  <a:cubicBezTo>
                    <a:pt x="1256" y="222"/>
                    <a:pt x="1256" y="223"/>
                    <a:pt x="1256" y="224"/>
                  </a:cubicBezTo>
                  <a:cubicBezTo>
                    <a:pt x="1257" y="224"/>
                    <a:pt x="1257" y="223"/>
                    <a:pt x="1258" y="223"/>
                  </a:cubicBezTo>
                  <a:cubicBezTo>
                    <a:pt x="1258" y="223"/>
                    <a:pt x="1258" y="223"/>
                    <a:pt x="1258" y="223"/>
                  </a:cubicBezTo>
                  <a:close/>
                  <a:moveTo>
                    <a:pt x="1231" y="119"/>
                  </a:moveTo>
                  <a:cubicBezTo>
                    <a:pt x="1230" y="118"/>
                    <a:pt x="1230" y="118"/>
                    <a:pt x="1230" y="117"/>
                  </a:cubicBezTo>
                  <a:cubicBezTo>
                    <a:pt x="1229" y="118"/>
                    <a:pt x="1229" y="118"/>
                    <a:pt x="1230" y="120"/>
                  </a:cubicBezTo>
                  <a:cubicBezTo>
                    <a:pt x="1230" y="120"/>
                    <a:pt x="1230" y="120"/>
                    <a:pt x="1231" y="119"/>
                  </a:cubicBezTo>
                  <a:cubicBezTo>
                    <a:pt x="1231" y="119"/>
                    <a:pt x="1231" y="119"/>
                    <a:pt x="1231" y="119"/>
                  </a:cubicBezTo>
                  <a:close/>
                  <a:moveTo>
                    <a:pt x="1285" y="334"/>
                  </a:moveTo>
                  <a:cubicBezTo>
                    <a:pt x="1285" y="332"/>
                    <a:pt x="1285" y="332"/>
                    <a:pt x="1285" y="331"/>
                  </a:cubicBezTo>
                  <a:cubicBezTo>
                    <a:pt x="1284" y="331"/>
                    <a:pt x="1284" y="332"/>
                    <a:pt x="1283" y="332"/>
                  </a:cubicBezTo>
                  <a:cubicBezTo>
                    <a:pt x="1283" y="332"/>
                    <a:pt x="1283" y="333"/>
                    <a:pt x="1284" y="334"/>
                  </a:cubicBezTo>
                  <a:cubicBezTo>
                    <a:pt x="1284" y="334"/>
                    <a:pt x="1285" y="334"/>
                    <a:pt x="1285" y="334"/>
                  </a:cubicBezTo>
                  <a:cubicBezTo>
                    <a:pt x="1285" y="334"/>
                    <a:pt x="1285" y="334"/>
                    <a:pt x="1285" y="334"/>
                  </a:cubicBezTo>
                  <a:close/>
                  <a:moveTo>
                    <a:pt x="1237" y="148"/>
                  </a:moveTo>
                  <a:cubicBezTo>
                    <a:pt x="1237" y="148"/>
                    <a:pt x="1237" y="147"/>
                    <a:pt x="1237" y="146"/>
                  </a:cubicBezTo>
                  <a:cubicBezTo>
                    <a:pt x="1236" y="147"/>
                    <a:pt x="1236" y="147"/>
                    <a:pt x="1236" y="147"/>
                  </a:cubicBezTo>
                  <a:cubicBezTo>
                    <a:pt x="1236" y="147"/>
                    <a:pt x="1236" y="148"/>
                    <a:pt x="1236" y="148"/>
                  </a:cubicBezTo>
                  <a:cubicBezTo>
                    <a:pt x="1237" y="148"/>
                    <a:pt x="1237" y="148"/>
                    <a:pt x="1237" y="148"/>
                  </a:cubicBezTo>
                  <a:cubicBezTo>
                    <a:pt x="1237" y="148"/>
                    <a:pt x="1237" y="148"/>
                    <a:pt x="1237" y="148"/>
                  </a:cubicBezTo>
                  <a:close/>
                  <a:moveTo>
                    <a:pt x="1258" y="239"/>
                  </a:moveTo>
                  <a:cubicBezTo>
                    <a:pt x="1257" y="238"/>
                    <a:pt x="1257" y="236"/>
                    <a:pt x="1257" y="235"/>
                  </a:cubicBezTo>
                  <a:cubicBezTo>
                    <a:pt x="1256" y="236"/>
                    <a:pt x="1254" y="236"/>
                    <a:pt x="1253" y="237"/>
                  </a:cubicBezTo>
                  <a:cubicBezTo>
                    <a:pt x="1253" y="238"/>
                    <a:pt x="1253" y="240"/>
                    <a:pt x="1253" y="241"/>
                  </a:cubicBezTo>
                  <a:cubicBezTo>
                    <a:pt x="1254" y="241"/>
                    <a:pt x="1256" y="240"/>
                    <a:pt x="1258" y="239"/>
                  </a:cubicBezTo>
                  <a:cubicBezTo>
                    <a:pt x="1258" y="239"/>
                    <a:pt x="1258" y="239"/>
                    <a:pt x="1258" y="239"/>
                  </a:cubicBezTo>
                  <a:close/>
                  <a:moveTo>
                    <a:pt x="1262" y="262"/>
                  </a:moveTo>
                  <a:cubicBezTo>
                    <a:pt x="1261" y="261"/>
                    <a:pt x="1261" y="260"/>
                    <a:pt x="1261" y="259"/>
                  </a:cubicBezTo>
                  <a:cubicBezTo>
                    <a:pt x="1260" y="260"/>
                    <a:pt x="1259" y="260"/>
                    <a:pt x="1259" y="260"/>
                  </a:cubicBezTo>
                  <a:cubicBezTo>
                    <a:pt x="1259" y="261"/>
                    <a:pt x="1259" y="262"/>
                    <a:pt x="1259" y="262"/>
                  </a:cubicBezTo>
                  <a:cubicBezTo>
                    <a:pt x="1260" y="262"/>
                    <a:pt x="1261" y="262"/>
                    <a:pt x="1262" y="262"/>
                  </a:cubicBezTo>
                  <a:cubicBezTo>
                    <a:pt x="1262" y="262"/>
                    <a:pt x="1262" y="262"/>
                    <a:pt x="1262" y="262"/>
                  </a:cubicBezTo>
                  <a:close/>
                  <a:moveTo>
                    <a:pt x="1264" y="274"/>
                  </a:moveTo>
                  <a:cubicBezTo>
                    <a:pt x="1263" y="273"/>
                    <a:pt x="1263" y="273"/>
                    <a:pt x="1263" y="273"/>
                  </a:cubicBezTo>
                  <a:cubicBezTo>
                    <a:pt x="1263" y="273"/>
                    <a:pt x="1262" y="273"/>
                    <a:pt x="1261" y="273"/>
                  </a:cubicBezTo>
                  <a:cubicBezTo>
                    <a:pt x="1262" y="274"/>
                    <a:pt x="1262" y="274"/>
                    <a:pt x="1262" y="274"/>
                  </a:cubicBezTo>
                  <a:cubicBezTo>
                    <a:pt x="1262" y="274"/>
                    <a:pt x="1263" y="274"/>
                    <a:pt x="1264" y="274"/>
                  </a:cubicBezTo>
                  <a:cubicBezTo>
                    <a:pt x="1264" y="274"/>
                    <a:pt x="1264" y="274"/>
                    <a:pt x="1264" y="274"/>
                  </a:cubicBezTo>
                  <a:close/>
                  <a:moveTo>
                    <a:pt x="1258" y="264"/>
                  </a:moveTo>
                  <a:cubicBezTo>
                    <a:pt x="1258" y="264"/>
                    <a:pt x="1258" y="263"/>
                    <a:pt x="1257" y="263"/>
                  </a:cubicBezTo>
                  <a:cubicBezTo>
                    <a:pt x="1257" y="263"/>
                    <a:pt x="1257" y="263"/>
                    <a:pt x="1257" y="263"/>
                  </a:cubicBezTo>
                  <a:cubicBezTo>
                    <a:pt x="1257" y="264"/>
                    <a:pt x="1257" y="264"/>
                    <a:pt x="1257" y="265"/>
                  </a:cubicBezTo>
                  <a:cubicBezTo>
                    <a:pt x="1257" y="265"/>
                    <a:pt x="1258" y="265"/>
                    <a:pt x="1258" y="264"/>
                  </a:cubicBezTo>
                  <a:cubicBezTo>
                    <a:pt x="1258" y="264"/>
                    <a:pt x="1258" y="264"/>
                    <a:pt x="1258" y="264"/>
                  </a:cubicBezTo>
                  <a:close/>
                  <a:moveTo>
                    <a:pt x="1231" y="165"/>
                  </a:moveTo>
                  <a:cubicBezTo>
                    <a:pt x="1231" y="164"/>
                    <a:pt x="1230" y="163"/>
                    <a:pt x="1230" y="162"/>
                  </a:cubicBezTo>
                  <a:cubicBezTo>
                    <a:pt x="1230" y="162"/>
                    <a:pt x="1228" y="162"/>
                    <a:pt x="1228" y="162"/>
                  </a:cubicBezTo>
                  <a:cubicBezTo>
                    <a:pt x="1228" y="164"/>
                    <a:pt x="1228" y="165"/>
                    <a:pt x="1228" y="167"/>
                  </a:cubicBezTo>
                  <a:cubicBezTo>
                    <a:pt x="1229" y="167"/>
                    <a:pt x="1230" y="167"/>
                    <a:pt x="1230" y="167"/>
                  </a:cubicBezTo>
                  <a:cubicBezTo>
                    <a:pt x="1231" y="167"/>
                    <a:pt x="1231" y="165"/>
                    <a:pt x="1231" y="165"/>
                  </a:cubicBezTo>
                  <a:cubicBezTo>
                    <a:pt x="1231" y="165"/>
                    <a:pt x="1231" y="165"/>
                    <a:pt x="1231" y="165"/>
                  </a:cubicBezTo>
                  <a:close/>
                  <a:moveTo>
                    <a:pt x="1249" y="241"/>
                  </a:moveTo>
                  <a:cubicBezTo>
                    <a:pt x="1248" y="241"/>
                    <a:pt x="1248" y="240"/>
                    <a:pt x="1248" y="240"/>
                  </a:cubicBezTo>
                  <a:cubicBezTo>
                    <a:pt x="1247" y="240"/>
                    <a:pt x="1245" y="240"/>
                    <a:pt x="1243" y="241"/>
                  </a:cubicBezTo>
                  <a:cubicBezTo>
                    <a:pt x="1243" y="241"/>
                    <a:pt x="1243" y="242"/>
                    <a:pt x="1243" y="242"/>
                  </a:cubicBezTo>
                  <a:cubicBezTo>
                    <a:pt x="1245" y="242"/>
                    <a:pt x="1247" y="242"/>
                    <a:pt x="1249" y="241"/>
                  </a:cubicBezTo>
                  <a:cubicBezTo>
                    <a:pt x="1249" y="241"/>
                    <a:pt x="1249" y="241"/>
                    <a:pt x="1249" y="241"/>
                  </a:cubicBezTo>
                  <a:close/>
                  <a:moveTo>
                    <a:pt x="1229" y="170"/>
                  </a:moveTo>
                  <a:cubicBezTo>
                    <a:pt x="1229" y="170"/>
                    <a:pt x="1229" y="169"/>
                    <a:pt x="1228" y="169"/>
                  </a:cubicBezTo>
                  <a:cubicBezTo>
                    <a:pt x="1228" y="169"/>
                    <a:pt x="1228" y="169"/>
                    <a:pt x="1228" y="169"/>
                  </a:cubicBezTo>
                  <a:cubicBezTo>
                    <a:pt x="1228" y="170"/>
                    <a:pt x="1228" y="170"/>
                    <a:pt x="1228" y="171"/>
                  </a:cubicBezTo>
                  <a:cubicBezTo>
                    <a:pt x="1228" y="171"/>
                    <a:pt x="1229" y="171"/>
                    <a:pt x="1229" y="170"/>
                  </a:cubicBezTo>
                  <a:cubicBezTo>
                    <a:pt x="1229" y="170"/>
                    <a:pt x="1229" y="170"/>
                    <a:pt x="1229" y="170"/>
                  </a:cubicBezTo>
                  <a:close/>
                  <a:moveTo>
                    <a:pt x="1227" y="174"/>
                  </a:moveTo>
                  <a:cubicBezTo>
                    <a:pt x="1227" y="173"/>
                    <a:pt x="1226" y="173"/>
                    <a:pt x="1226" y="172"/>
                  </a:cubicBezTo>
                  <a:cubicBezTo>
                    <a:pt x="1225" y="172"/>
                    <a:pt x="1225" y="172"/>
                    <a:pt x="1224" y="172"/>
                  </a:cubicBezTo>
                  <a:cubicBezTo>
                    <a:pt x="1225" y="173"/>
                    <a:pt x="1225" y="174"/>
                    <a:pt x="1225" y="175"/>
                  </a:cubicBezTo>
                  <a:cubicBezTo>
                    <a:pt x="1226" y="175"/>
                    <a:pt x="1226" y="175"/>
                    <a:pt x="1227" y="174"/>
                  </a:cubicBezTo>
                  <a:cubicBezTo>
                    <a:pt x="1227" y="174"/>
                    <a:pt x="1227" y="174"/>
                    <a:pt x="1227" y="174"/>
                  </a:cubicBezTo>
                  <a:close/>
                  <a:moveTo>
                    <a:pt x="1207" y="97"/>
                  </a:moveTo>
                  <a:cubicBezTo>
                    <a:pt x="1206" y="97"/>
                    <a:pt x="1206" y="96"/>
                    <a:pt x="1206" y="95"/>
                  </a:cubicBezTo>
                  <a:cubicBezTo>
                    <a:pt x="1206" y="96"/>
                    <a:pt x="1205" y="96"/>
                    <a:pt x="1204" y="96"/>
                  </a:cubicBezTo>
                  <a:cubicBezTo>
                    <a:pt x="1205" y="97"/>
                    <a:pt x="1205" y="97"/>
                    <a:pt x="1205" y="98"/>
                  </a:cubicBezTo>
                  <a:cubicBezTo>
                    <a:pt x="1205" y="98"/>
                    <a:pt x="1206" y="97"/>
                    <a:pt x="1207" y="97"/>
                  </a:cubicBezTo>
                  <a:cubicBezTo>
                    <a:pt x="1207" y="97"/>
                    <a:pt x="1207" y="97"/>
                    <a:pt x="1207" y="97"/>
                  </a:cubicBezTo>
                  <a:close/>
                  <a:moveTo>
                    <a:pt x="1239" y="229"/>
                  </a:moveTo>
                  <a:cubicBezTo>
                    <a:pt x="1239" y="228"/>
                    <a:pt x="1238" y="226"/>
                    <a:pt x="1238" y="225"/>
                  </a:cubicBezTo>
                  <a:cubicBezTo>
                    <a:pt x="1237" y="226"/>
                    <a:pt x="1236" y="226"/>
                    <a:pt x="1235" y="227"/>
                  </a:cubicBezTo>
                  <a:cubicBezTo>
                    <a:pt x="1235" y="228"/>
                    <a:pt x="1235" y="229"/>
                    <a:pt x="1235" y="230"/>
                  </a:cubicBezTo>
                  <a:cubicBezTo>
                    <a:pt x="1236" y="230"/>
                    <a:pt x="1238" y="230"/>
                    <a:pt x="1239" y="229"/>
                  </a:cubicBezTo>
                  <a:cubicBezTo>
                    <a:pt x="1239" y="229"/>
                    <a:pt x="1239" y="229"/>
                    <a:pt x="1239" y="229"/>
                  </a:cubicBezTo>
                  <a:close/>
                  <a:moveTo>
                    <a:pt x="1234" y="209"/>
                  </a:moveTo>
                  <a:cubicBezTo>
                    <a:pt x="1233" y="208"/>
                    <a:pt x="1233" y="207"/>
                    <a:pt x="1233" y="207"/>
                  </a:cubicBezTo>
                  <a:cubicBezTo>
                    <a:pt x="1232" y="207"/>
                    <a:pt x="1232" y="207"/>
                    <a:pt x="1231" y="207"/>
                  </a:cubicBezTo>
                  <a:cubicBezTo>
                    <a:pt x="1231" y="208"/>
                    <a:pt x="1232" y="209"/>
                    <a:pt x="1232" y="210"/>
                  </a:cubicBezTo>
                  <a:cubicBezTo>
                    <a:pt x="1232" y="209"/>
                    <a:pt x="1233" y="209"/>
                    <a:pt x="1234" y="209"/>
                  </a:cubicBezTo>
                  <a:cubicBezTo>
                    <a:pt x="1234" y="209"/>
                    <a:pt x="1234" y="209"/>
                    <a:pt x="1234" y="209"/>
                  </a:cubicBezTo>
                  <a:close/>
                  <a:moveTo>
                    <a:pt x="1223" y="168"/>
                  </a:moveTo>
                  <a:cubicBezTo>
                    <a:pt x="1223" y="167"/>
                    <a:pt x="1223" y="167"/>
                    <a:pt x="1222" y="166"/>
                  </a:cubicBezTo>
                  <a:cubicBezTo>
                    <a:pt x="1222" y="166"/>
                    <a:pt x="1222" y="166"/>
                    <a:pt x="1221" y="166"/>
                  </a:cubicBezTo>
                  <a:cubicBezTo>
                    <a:pt x="1222" y="167"/>
                    <a:pt x="1222" y="168"/>
                    <a:pt x="1222" y="168"/>
                  </a:cubicBezTo>
                  <a:cubicBezTo>
                    <a:pt x="1222" y="168"/>
                    <a:pt x="1223" y="168"/>
                    <a:pt x="1223" y="168"/>
                  </a:cubicBezTo>
                  <a:cubicBezTo>
                    <a:pt x="1223" y="168"/>
                    <a:pt x="1223" y="168"/>
                    <a:pt x="1223" y="168"/>
                  </a:cubicBezTo>
                  <a:close/>
                  <a:moveTo>
                    <a:pt x="1228" y="205"/>
                  </a:moveTo>
                  <a:cubicBezTo>
                    <a:pt x="1228" y="204"/>
                    <a:pt x="1228" y="204"/>
                    <a:pt x="1228" y="203"/>
                  </a:cubicBezTo>
                  <a:cubicBezTo>
                    <a:pt x="1227" y="203"/>
                    <a:pt x="1227" y="204"/>
                    <a:pt x="1226" y="204"/>
                  </a:cubicBezTo>
                  <a:cubicBezTo>
                    <a:pt x="1226" y="204"/>
                    <a:pt x="1226" y="205"/>
                    <a:pt x="1226" y="206"/>
                  </a:cubicBezTo>
                  <a:cubicBezTo>
                    <a:pt x="1227" y="205"/>
                    <a:pt x="1228" y="205"/>
                    <a:pt x="1228" y="205"/>
                  </a:cubicBezTo>
                  <a:cubicBezTo>
                    <a:pt x="1228" y="205"/>
                    <a:pt x="1228" y="205"/>
                    <a:pt x="1228" y="205"/>
                  </a:cubicBezTo>
                  <a:close/>
                  <a:moveTo>
                    <a:pt x="1212" y="149"/>
                  </a:moveTo>
                  <a:cubicBezTo>
                    <a:pt x="1212" y="149"/>
                    <a:pt x="1211" y="148"/>
                    <a:pt x="1211" y="148"/>
                  </a:cubicBezTo>
                  <a:cubicBezTo>
                    <a:pt x="1211" y="148"/>
                    <a:pt x="1211" y="148"/>
                    <a:pt x="1210" y="148"/>
                  </a:cubicBezTo>
                  <a:cubicBezTo>
                    <a:pt x="1211" y="148"/>
                    <a:pt x="1211" y="149"/>
                    <a:pt x="1211" y="150"/>
                  </a:cubicBezTo>
                  <a:cubicBezTo>
                    <a:pt x="1211" y="150"/>
                    <a:pt x="1211" y="149"/>
                    <a:pt x="1212" y="149"/>
                  </a:cubicBezTo>
                  <a:cubicBezTo>
                    <a:pt x="1212" y="149"/>
                    <a:pt x="1212" y="149"/>
                    <a:pt x="1212" y="149"/>
                  </a:cubicBezTo>
                  <a:close/>
                  <a:moveTo>
                    <a:pt x="1210" y="143"/>
                  </a:moveTo>
                  <a:cubicBezTo>
                    <a:pt x="1210" y="143"/>
                    <a:pt x="1210" y="142"/>
                    <a:pt x="1210" y="141"/>
                  </a:cubicBezTo>
                  <a:cubicBezTo>
                    <a:pt x="1209" y="141"/>
                    <a:pt x="1208" y="141"/>
                    <a:pt x="1207" y="141"/>
                  </a:cubicBezTo>
                  <a:cubicBezTo>
                    <a:pt x="1208" y="142"/>
                    <a:pt x="1208" y="143"/>
                    <a:pt x="1209" y="144"/>
                  </a:cubicBezTo>
                  <a:cubicBezTo>
                    <a:pt x="1209" y="144"/>
                    <a:pt x="1210" y="144"/>
                    <a:pt x="1210" y="143"/>
                  </a:cubicBezTo>
                  <a:cubicBezTo>
                    <a:pt x="1210" y="143"/>
                    <a:pt x="1210" y="143"/>
                    <a:pt x="1210" y="143"/>
                  </a:cubicBezTo>
                  <a:close/>
                  <a:moveTo>
                    <a:pt x="1209" y="154"/>
                  </a:moveTo>
                  <a:cubicBezTo>
                    <a:pt x="1209" y="154"/>
                    <a:pt x="1209" y="153"/>
                    <a:pt x="1209" y="153"/>
                  </a:cubicBezTo>
                  <a:cubicBezTo>
                    <a:pt x="1207" y="153"/>
                    <a:pt x="1207" y="153"/>
                    <a:pt x="1206" y="153"/>
                  </a:cubicBezTo>
                  <a:cubicBezTo>
                    <a:pt x="1206" y="154"/>
                    <a:pt x="1207" y="154"/>
                    <a:pt x="1207" y="155"/>
                  </a:cubicBezTo>
                  <a:cubicBezTo>
                    <a:pt x="1207" y="155"/>
                    <a:pt x="1208" y="155"/>
                    <a:pt x="1209" y="154"/>
                  </a:cubicBezTo>
                  <a:cubicBezTo>
                    <a:pt x="1209" y="154"/>
                    <a:pt x="1209" y="154"/>
                    <a:pt x="1209" y="154"/>
                  </a:cubicBezTo>
                  <a:close/>
                  <a:moveTo>
                    <a:pt x="1196" y="112"/>
                  </a:moveTo>
                  <a:cubicBezTo>
                    <a:pt x="1196" y="111"/>
                    <a:pt x="1196" y="111"/>
                    <a:pt x="1196" y="110"/>
                  </a:cubicBezTo>
                  <a:cubicBezTo>
                    <a:pt x="1196" y="110"/>
                    <a:pt x="1195" y="110"/>
                    <a:pt x="1195" y="110"/>
                  </a:cubicBezTo>
                  <a:cubicBezTo>
                    <a:pt x="1195" y="111"/>
                    <a:pt x="1195" y="111"/>
                    <a:pt x="1196" y="112"/>
                  </a:cubicBezTo>
                  <a:cubicBezTo>
                    <a:pt x="1196" y="112"/>
                    <a:pt x="1196" y="112"/>
                    <a:pt x="1196" y="112"/>
                  </a:cubicBezTo>
                  <a:close/>
                  <a:moveTo>
                    <a:pt x="1206" y="205"/>
                  </a:moveTo>
                  <a:cubicBezTo>
                    <a:pt x="1209" y="205"/>
                    <a:pt x="1211" y="204"/>
                    <a:pt x="1213" y="202"/>
                  </a:cubicBezTo>
                  <a:cubicBezTo>
                    <a:pt x="1212" y="200"/>
                    <a:pt x="1211" y="198"/>
                    <a:pt x="1210" y="196"/>
                  </a:cubicBezTo>
                  <a:cubicBezTo>
                    <a:pt x="1211" y="196"/>
                    <a:pt x="1211" y="196"/>
                    <a:pt x="1212" y="195"/>
                  </a:cubicBezTo>
                  <a:cubicBezTo>
                    <a:pt x="1212" y="195"/>
                    <a:pt x="1212" y="194"/>
                    <a:pt x="1211" y="194"/>
                  </a:cubicBezTo>
                  <a:cubicBezTo>
                    <a:pt x="1211" y="194"/>
                    <a:pt x="1210" y="194"/>
                    <a:pt x="1210" y="195"/>
                  </a:cubicBezTo>
                  <a:cubicBezTo>
                    <a:pt x="1210" y="196"/>
                    <a:pt x="1210" y="196"/>
                    <a:pt x="1210" y="197"/>
                  </a:cubicBezTo>
                  <a:cubicBezTo>
                    <a:pt x="1204" y="200"/>
                    <a:pt x="1204" y="201"/>
                    <a:pt x="1202" y="206"/>
                  </a:cubicBezTo>
                  <a:cubicBezTo>
                    <a:pt x="1202" y="206"/>
                    <a:pt x="1202" y="206"/>
                    <a:pt x="1201" y="206"/>
                  </a:cubicBezTo>
                  <a:cubicBezTo>
                    <a:pt x="1202" y="210"/>
                    <a:pt x="1205" y="211"/>
                    <a:pt x="1209" y="210"/>
                  </a:cubicBezTo>
                  <a:cubicBezTo>
                    <a:pt x="1208" y="209"/>
                    <a:pt x="1207" y="207"/>
                    <a:pt x="1206" y="205"/>
                  </a:cubicBezTo>
                  <a:cubicBezTo>
                    <a:pt x="1206" y="205"/>
                    <a:pt x="1206" y="205"/>
                    <a:pt x="1206" y="205"/>
                  </a:cubicBezTo>
                  <a:close/>
                  <a:moveTo>
                    <a:pt x="1201" y="165"/>
                  </a:moveTo>
                  <a:cubicBezTo>
                    <a:pt x="1201" y="164"/>
                    <a:pt x="1201" y="164"/>
                    <a:pt x="1200" y="163"/>
                  </a:cubicBezTo>
                  <a:cubicBezTo>
                    <a:pt x="1200" y="163"/>
                    <a:pt x="1200" y="163"/>
                    <a:pt x="1200" y="163"/>
                  </a:cubicBezTo>
                  <a:cubicBezTo>
                    <a:pt x="1200" y="164"/>
                    <a:pt x="1200" y="165"/>
                    <a:pt x="1200" y="165"/>
                  </a:cubicBezTo>
                  <a:cubicBezTo>
                    <a:pt x="1201" y="165"/>
                    <a:pt x="1201" y="165"/>
                    <a:pt x="1201" y="165"/>
                  </a:cubicBezTo>
                  <a:close/>
                  <a:moveTo>
                    <a:pt x="1208" y="195"/>
                  </a:moveTo>
                  <a:cubicBezTo>
                    <a:pt x="1206" y="194"/>
                    <a:pt x="1206" y="194"/>
                    <a:pt x="1205" y="195"/>
                  </a:cubicBezTo>
                  <a:cubicBezTo>
                    <a:pt x="1206" y="195"/>
                    <a:pt x="1207" y="195"/>
                    <a:pt x="1208" y="195"/>
                  </a:cubicBezTo>
                  <a:cubicBezTo>
                    <a:pt x="1208" y="195"/>
                    <a:pt x="1208" y="195"/>
                    <a:pt x="1208" y="195"/>
                  </a:cubicBezTo>
                  <a:close/>
                  <a:moveTo>
                    <a:pt x="1211" y="215"/>
                  </a:moveTo>
                  <a:cubicBezTo>
                    <a:pt x="1211" y="214"/>
                    <a:pt x="1211" y="214"/>
                    <a:pt x="1210" y="213"/>
                  </a:cubicBezTo>
                  <a:cubicBezTo>
                    <a:pt x="1210" y="213"/>
                    <a:pt x="1210" y="213"/>
                    <a:pt x="1209" y="213"/>
                  </a:cubicBezTo>
                  <a:cubicBezTo>
                    <a:pt x="1210" y="214"/>
                    <a:pt x="1210" y="215"/>
                    <a:pt x="1210" y="215"/>
                  </a:cubicBezTo>
                  <a:cubicBezTo>
                    <a:pt x="1210" y="215"/>
                    <a:pt x="1211" y="215"/>
                    <a:pt x="1211" y="215"/>
                  </a:cubicBezTo>
                  <a:cubicBezTo>
                    <a:pt x="1211" y="215"/>
                    <a:pt x="1211" y="215"/>
                    <a:pt x="1211" y="215"/>
                  </a:cubicBezTo>
                  <a:close/>
                  <a:moveTo>
                    <a:pt x="1194" y="164"/>
                  </a:moveTo>
                  <a:cubicBezTo>
                    <a:pt x="1194" y="163"/>
                    <a:pt x="1194" y="162"/>
                    <a:pt x="1194" y="162"/>
                  </a:cubicBezTo>
                  <a:cubicBezTo>
                    <a:pt x="1193" y="162"/>
                    <a:pt x="1193" y="162"/>
                    <a:pt x="1192" y="162"/>
                  </a:cubicBezTo>
                  <a:cubicBezTo>
                    <a:pt x="1192" y="163"/>
                    <a:pt x="1192" y="164"/>
                    <a:pt x="1193" y="164"/>
                  </a:cubicBezTo>
                  <a:cubicBezTo>
                    <a:pt x="1193" y="164"/>
                    <a:pt x="1194" y="164"/>
                    <a:pt x="1194" y="164"/>
                  </a:cubicBezTo>
                  <a:cubicBezTo>
                    <a:pt x="1194" y="164"/>
                    <a:pt x="1194" y="164"/>
                    <a:pt x="1194" y="164"/>
                  </a:cubicBezTo>
                  <a:close/>
                  <a:moveTo>
                    <a:pt x="1192" y="171"/>
                  </a:moveTo>
                  <a:cubicBezTo>
                    <a:pt x="1191" y="170"/>
                    <a:pt x="1191" y="169"/>
                    <a:pt x="1190" y="169"/>
                  </a:cubicBezTo>
                  <a:cubicBezTo>
                    <a:pt x="1190" y="169"/>
                    <a:pt x="1189" y="169"/>
                    <a:pt x="1188" y="169"/>
                  </a:cubicBezTo>
                  <a:cubicBezTo>
                    <a:pt x="1188" y="170"/>
                    <a:pt x="1189" y="170"/>
                    <a:pt x="1189" y="172"/>
                  </a:cubicBezTo>
                  <a:cubicBezTo>
                    <a:pt x="1190" y="172"/>
                    <a:pt x="1191" y="171"/>
                    <a:pt x="1192" y="171"/>
                  </a:cubicBezTo>
                  <a:cubicBezTo>
                    <a:pt x="1192" y="171"/>
                    <a:pt x="1192" y="171"/>
                    <a:pt x="1192" y="171"/>
                  </a:cubicBezTo>
                  <a:close/>
                  <a:moveTo>
                    <a:pt x="1190" y="163"/>
                  </a:moveTo>
                  <a:cubicBezTo>
                    <a:pt x="1190" y="162"/>
                    <a:pt x="1189" y="162"/>
                    <a:pt x="1189" y="161"/>
                  </a:cubicBezTo>
                  <a:cubicBezTo>
                    <a:pt x="1189" y="161"/>
                    <a:pt x="1188" y="161"/>
                    <a:pt x="1187" y="161"/>
                  </a:cubicBezTo>
                  <a:cubicBezTo>
                    <a:pt x="1188" y="162"/>
                    <a:pt x="1188" y="163"/>
                    <a:pt x="1188" y="163"/>
                  </a:cubicBezTo>
                  <a:cubicBezTo>
                    <a:pt x="1189" y="163"/>
                    <a:pt x="1189" y="163"/>
                    <a:pt x="1190" y="163"/>
                  </a:cubicBezTo>
                  <a:cubicBezTo>
                    <a:pt x="1190" y="163"/>
                    <a:pt x="1190" y="163"/>
                    <a:pt x="1190" y="163"/>
                  </a:cubicBezTo>
                  <a:close/>
                  <a:moveTo>
                    <a:pt x="1199" y="205"/>
                  </a:moveTo>
                  <a:cubicBezTo>
                    <a:pt x="1198" y="204"/>
                    <a:pt x="1198" y="202"/>
                    <a:pt x="1197" y="201"/>
                  </a:cubicBezTo>
                  <a:cubicBezTo>
                    <a:pt x="1195" y="201"/>
                    <a:pt x="1194" y="201"/>
                    <a:pt x="1193" y="201"/>
                  </a:cubicBezTo>
                  <a:cubicBezTo>
                    <a:pt x="1193" y="204"/>
                    <a:pt x="1193" y="205"/>
                    <a:pt x="1194" y="207"/>
                  </a:cubicBezTo>
                  <a:cubicBezTo>
                    <a:pt x="1195" y="206"/>
                    <a:pt x="1197" y="206"/>
                    <a:pt x="1199" y="205"/>
                  </a:cubicBezTo>
                  <a:cubicBezTo>
                    <a:pt x="1199" y="205"/>
                    <a:pt x="1199" y="205"/>
                    <a:pt x="1199" y="205"/>
                  </a:cubicBezTo>
                  <a:close/>
                  <a:moveTo>
                    <a:pt x="1175" y="121"/>
                  </a:moveTo>
                  <a:cubicBezTo>
                    <a:pt x="1175" y="120"/>
                    <a:pt x="1175" y="120"/>
                    <a:pt x="1175" y="120"/>
                  </a:cubicBezTo>
                  <a:cubicBezTo>
                    <a:pt x="1174" y="120"/>
                    <a:pt x="1174" y="120"/>
                    <a:pt x="1173" y="120"/>
                  </a:cubicBezTo>
                  <a:cubicBezTo>
                    <a:pt x="1173" y="121"/>
                    <a:pt x="1173" y="121"/>
                    <a:pt x="1174" y="121"/>
                  </a:cubicBezTo>
                  <a:cubicBezTo>
                    <a:pt x="1174" y="121"/>
                    <a:pt x="1175" y="121"/>
                    <a:pt x="1175" y="121"/>
                  </a:cubicBezTo>
                  <a:cubicBezTo>
                    <a:pt x="1175" y="121"/>
                    <a:pt x="1175" y="121"/>
                    <a:pt x="1175" y="121"/>
                  </a:cubicBezTo>
                  <a:close/>
                  <a:moveTo>
                    <a:pt x="1200" y="223"/>
                  </a:moveTo>
                  <a:cubicBezTo>
                    <a:pt x="1200" y="223"/>
                    <a:pt x="1200" y="222"/>
                    <a:pt x="1200" y="222"/>
                  </a:cubicBezTo>
                  <a:cubicBezTo>
                    <a:pt x="1199" y="222"/>
                    <a:pt x="1199" y="222"/>
                    <a:pt x="1198" y="223"/>
                  </a:cubicBezTo>
                  <a:cubicBezTo>
                    <a:pt x="1198" y="224"/>
                    <a:pt x="1198" y="224"/>
                    <a:pt x="1198" y="224"/>
                  </a:cubicBezTo>
                  <a:cubicBezTo>
                    <a:pt x="1199" y="224"/>
                    <a:pt x="1200" y="224"/>
                    <a:pt x="1200" y="223"/>
                  </a:cubicBezTo>
                  <a:cubicBezTo>
                    <a:pt x="1200" y="223"/>
                    <a:pt x="1200" y="223"/>
                    <a:pt x="1200" y="223"/>
                  </a:cubicBezTo>
                  <a:close/>
                  <a:moveTo>
                    <a:pt x="1196" y="222"/>
                  </a:moveTo>
                  <a:cubicBezTo>
                    <a:pt x="1196" y="221"/>
                    <a:pt x="1196" y="221"/>
                    <a:pt x="1196" y="220"/>
                  </a:cubicBezTo>
                  <a:cubicBezTo>
                    <a:pt x="1195" y="220"/>
                    <a:pt x="1195" y="220"/>
                    <a:pt x="1195" y="220"/>
                  </a:cubicBezTo>
                  <a:cubicBezTo>
                    <a:pt x="1195" y="221"/>
                    <a:pt x="1195" y="221"/>
                    <a:pt x="1196" y="222"/>
                  </a:cubicBezTo>
                  <a:cubicBezTo>
                    <a:pt x="1196" y="222"/>
                    <a:pt x="1196" y="222"/>
                    <a:pt x="1196" y="222"/>
                  </a:cubicBezTo>
                  <a:cubicBezTo>
                    <a:pt x="1196" y="222"/>
                    <a:pt x="1196" y="222"/>
                    <a:pt x="1196" y="222"/>
                  </a:cubicBezTo>
                  <a:close/>
                  <a:moveTo>
                    <a:pt x="1193" y="212"/>
                  </a:moveTo>
                  <a:cubicBezTo>
                    <a:pt x="1193" y="211"/>
                    <a:pt x="1193" y="211"/>
                    <a:pt x="1193" y="210"/>
                  </a:cubicBezTo>
                  <a:cubicBezTo>
                    <a:pt x="1192" y="210"/>
                    <a:pt x="1191" y="210"/>
                    <a:pt x="1190" y="211"/>
                  </a:cubicBezTo>
                  <a:cubicBezTo>
                    <a:pt x="1191" y="211"/>
                    <a:pt x="1191" y="212"/>
                    <a:pt x="1191" y="212"/>
                  </a:cubicBezTo>
                  <a:cubicBezTo>
                    <a:pt x="1192" y="212"/>
                    <a:pt x="1193" y="212"/>
                    <a:pt x="1193" y="212"/>
                  </a:cubicBezTo>
                  <a:cubicBezTo>
                    <a:pt x="1193" y="212"/>
                    <a:pt x="1193" y="212"/>
                    <a:pt x="1193" y="212"/>
                  </a:cubicBezTo>
                  <a:close/>
                  <a:moveTo>
                    <a:pt x="1180" y="176"/>
                  </a:moveTo>
                  <a:cubicBezTo>
                    <a:pt x="1180" y="175"/>
                    <a:pt x="1180" y="174"/>
                    <a:pt x="1180" y="174"/>
                  </a:cubicBezTo>
                  <a:cubicBezTo>
                    <a:pt x="1179" y="174"/>
                    <a:pt x="1179" y="174"/>
                    <a:pt x="1179" y="174"/>
                  </a:cubicBezTo>
                  <a:cubicBezTo>
                    <a:pt x="1179" y="175"/>
                    <a:pt x="1179" y="175"/>
                    <a:pt x="1179" y="176"/>
                  </a:cubicBezTo>
                  <a:cubicBezTo>
                    <a:pt x="1180" y="176"/>
                    <a:pt x="1180" y="176"/>
                    <a:pt x="1180" y="176"/>
                  </a:cubicBezTo>
                  <a:cubicBezTo>
                    <a:pt x="1180" y="176"/>
                    <a:pt x="1180" y="176"/>
                    <a:pt x="1180" y="176"/>
                  </a:cubicBezTo>
                  <a:close/>
                  <a:moveTo>
                    <a:pt x="1189" y="211"/>
                  </a:moveTo>
                  <a:cubicBezTo>
                    <a:pt x="1189" y="211"/>
                    <a:pt x="1188" y="210"/>
                    <a:pt x="1188" y="210"/>
                  </a:cubicBezTo>
                  <a:cubicBezTo>
                    <a:pt x="1188" y="210"/>
                    <a:pt x="1187" y="211"/>
                    <a:pt x="1186" y="211"/>
                  </a:cubicBezTo>
                  <a:cubicBezTo>
                    <a:pt x="1186" y="211"/>
                    <a:pt x="1186" y="211"/>
                    <a:pt x="1186" y="212"/>
                  </a:cubicBezTo>
                  <a:cubicBezTo>
                    <a:pt x="1187" y="211"/>
                    <a:pt x="1188" y="211"/>
                    <a:pt x="1189" y="211"/>
                  </a:cubicBezTo>
                  <a:cubicBezTo>
                    <a:pt x="1189" y="211"/>
                    <a:pt x="1189" y="211"/>
                    <a:pt x="1189" y="211"/>
                  </a:cubicBezTo>
                  <a:close/>
                  <a:moveTo>
                    <a:pt x="1186" y="219"/>
                  </a:moveTo>
                  <a:cubicBezTo>
                    <a:pt x="1186" y="217"/>
                    <a:pt x="1186" y="217"/>
                    <a:pt x="1185" y="216"/>
                  </a:cubicBezTo>
                  <a:cubicBezTo>
                    <a:pt x="1185" y="216"/>
                    <a:pt x="1184" y="217"/>
                    <a:pt x="1184" y="217"/>
                  </a:cubicBezTo>
                  <a:cubicBezTo>
                    <a:pt x="1184" y="217"/>
                    <a:pt x="1184" y="218"/>
                    <a:pt x="1184" y="219"/>
                  </a:cubicBezTo>
                  <a:cubicBezTo>
                    <a:pt x="1185" y="219"/>
                    <a:pt x="1185" y="219"/>
                    <a:pt x="1186" y="219"/>
                  </a:cubicBezTo>
                  <a:cubicBezTo>
                    <a:pt x="1186" y="219"/>
                    <a:pt x="1186" y="219"/>
                    <a:pt x="1186" y="219"/>
                  </a:cubicBezTo>
                  <a:close/>
                  <a:moveTo>
                    <a:pt x="1169" y="160"/>
                  </a:moveTo>
                  <a:cubicBezTo>
                    <a:pt x="1169" y="159"/>
                    <a:pt x="1168" y="158"/>
                    <a:pt x="1168" y="158"/>
                  </a:cubicBezTo>
                  <a:cubicBezTo>
                    <a:pt x="1168" y="158"/>
                    <a:pt x="1167" y="158"/>
                    <a:pt x="1166" y="158"/>
                  </a:cubicBezTo>
                  <a:cubicBezTo>
                    <a:pt x="1167" y="159"/>
                    <a:pt x="1167" y="159"/>
                    <a:pt x="1167" y="160"/>
                  </a:cubicBezTo>
                  <a:cubicBezTo>
                    <a:pt x="1168" y="160"/>
                    <a:pt x="1168" y="160"/>
                    <a:pt x="1169" y="160"/>
                  </a:cubicBezTo>
                  <a:cubicBezTo>
                    <a:pt x="1169" y="160"/>
                    <a:pt x="1169" y="160"/>
                    <a:pt x="1169" y="160"/>
                  </a:cubicBezTo>
                  <a:close/>
                  <a:moveTo>
                    <a:pt x="1163" y="164"/>
                  </a:moveTo>
                  <a:cubicBezTo>
                    <a:pt x="1163" y="164"/>
                    <a:pt x="1163" y="163"/>
                    <a:pt x="1163" y="162"/>
                  </a:cubicBezTo>
                  <a:cubicBezTo>
                    <a:pt x="1162" y="163"/>
                    <a:pt x="1161" y="163"/>
                    <a:pt x="1160" y="163"/>
                  </a:cubicBezTo>
                  <a:cubicBezTo>
                    <a:pt x="1160" y="164"/>
                    <a:pt x="1160" y="165"/>
                    <a:pt x="1160" y="166"/>
                  </a:cubicBezTo>
                  <a:cubicBezTo>
                    <a:pt x="1162" y="165"/>
                    <a:pt x="1163" y="165"/>
                    <a:pt x="1163" y="164"/>
                  </a:cubicBezTo>
                  <a:cubicBezTo>
                    <a:pt x="1163" y="164"/>
                    <a:pt x="1163" y="164"/>
                    <a:pt x="1163" y="164"/>
                  </a:cubicBezTo>
                  <a:close/>
                  <a:moveTo>
                    <a:pt x="1157" y="166"/>
                  </a:moveTo>
                  <a:cubicBezTo>
                    <a:pt x="1156" y="165"/>
                    <a:pt x="1156" y="165"/>
                    <a:pt x="1156" y="165"/>
                  </a:cubicBezTo>
                  <a:cubicBezTo>
                    <a:pt x="1155" y="165"/>
                    <a:pt x="1155" y="165"/>
                    <a:pt x="1154" y="165"/>
                  </a:cubicBezTo>
                  <a:cubicBezTo>
                    <a:pt x="1154" y="166"/>
                    <a:pt x="1154" y="167"/>
                    <a:pt x="1154" y="167"/>
                  </a:cubicBezTo>
                  <a:cubicBezTo>
                    <a:pt x="1155" y="167"/>
                    <a:pt x="1156" y="167"/>
                    <a:pt x="1157" y="166"/>
                  </a:cubicBezTo>
                  <a:cubicBezTo>
                    <a:pt x="1157" y="166"/>
                    <a:pt x="1157" y="166"/>
                    <a:pt x="1157" y="166"/>
                  </a:cubicBezTo>
                  <a:close/>
                  <a:moveTo>
                    <a:pt x="1142" y="127"/>
                  </a:moveTo>
                  <a:cubicBezTo>
                    <a:pt x="1142" y="127"/>
                    <a:pt x="1142" y="126"/>
                    <a:pt x="1142" y="126"/>
                  </a:cubicBezTo>
                  <a:cubicBezTo>
                    <a:pt x="1141" y="126"/>
                    <a:pt x="1141" y="127"/>
                    <a:pt x="1139" y="127"/>
                  </a:cubicBezTo>
                  <a:cubicBezTo>
                    <a:pt x="1140" y="127"/>
                    <a:pt x="1140" y="127"/>
                    <a:pt x="1140" y="128"/>
                  </a:cubicBezTo>
                  <a:cubicBezTo>
                    <a:pt x="1141" y="127"/>
                    <a:pt x="1141" y="127"/>
                    <a:pt x="1142" y="127"/>
                  </a:cubicBezTo>
                  <a:cubicBezTo>
                    <a:pt x="1142" y="127"/>
                    <a:pt x="1142" y="127"/>
                    <a:pt x="1142" y="127"/>
                  </a:cubicBezTo>
                  <a:close/>
                  <a:moveTo>
                    <a:pt x="1160" y="219"/>
                  </a:moveTo>
                  <a:cubicBezTo>
                    <a:pt x="1160" y="218"/>
                    <a:pt x="1160" y="217"/>
                    <a:pt x="1160" y="216"/>
                  </a:cubicBezTo>
                  <a:cubicBezTo>
                    <a:pt x="1159" y="217"/>
                    <a:pt x="1158" y="217"/>
                    <a:pt x="1157" y="217"/>
                  </a:cubicBezTo>
                  <a:cubicBezTo>
                    <a:pt x="1157" y="218"/>
                    <a:pt x="1157" y="219"/>
                    <a:pt x="1158" y="219"/>
                  </a:cubicBezTo>
                  <a:cubicBezTo>
                    <a:pt x="1158" y="219"/>
                    <a:pt x="1159" y="219"/>
                    <a:pt x="1160" y="219"/>
                  </a:cubicBezTo>
                  <a:cubicBezTo>
                    <a:pt x="1160" y="219"/>
                    <a:pt x="1160" y="219"/>
                    <a:pt x="1160" y="219"/>
                  </a:cubicBezTo>
                  <a:close/>
                  <a:moveTo>
                    <a:pt x="1156" y="217"/>
                  </a:moveTo>
                  <a:cubicBezTo>
                    <a:pt x="1155" y="216"/>
                    <a:pt x="1155" y="215"/>
                    <a:pt x="1155" y="214"/>
                  </a:cubicBezTo>
                  <a:cubicBezTo>
                    <a:pt x="1154" y="214"/>
                    <a:pt x="1154" y="214"/>
                    <a:pt x="1153" y="214"/>
                  </a:cubicBezTo>
                  <a:cubicBezTo>
                    <a:pt x="1153" y="215"/>
                    <a:pt x="1154" y="217"/>
                    <a:pt x="1154" y="218"/>
                  </a:cubicBezTo>
                  <a:cubicBezTo>
                    <a:pt x="1155" y="218"/>
                    <a:pt x="1155" y="218"/>
                    <a:pt x="1156" y="217"/>
                  </a:cubicBezTo>
                  <a:cubicBezTo>
                    <a:pt x="1156" y="217"/>
                    <a:pt x="1156" y="217"/>
                    <a:pt x="1156" y="217"/>
                  </a:cubicBezTo>
                  <a:close/>
                  <a:moveTo>
                    <a:pt x="1141" y="160"/>
                  </a:moveTo>
                  <a:cubicBezTo>
                    <a:pt x="1141" y="160"/>
                    <a:pt x="1141" y="159"/>
                    <a:pt x="1141" y="159"/>
                  </a:cubicBezTo>
                  <a:cubicBezTo>
                    <a:pt x="1140" y="159"/>
                    <a:pt x="1139" y="159"/>
                    <a:pt x="1138" y="159"/>
                  </a:cubicBezTo>
                  <a:cubicBezTo>
                    <a:pt x="1139" y="160"/>
                    <a:pt x="1139" y="160"/>
                    <a:pt x="1139" y="161"/>
                  </a:cubicBezTo>
                  <a:cubicBezTo>
                    <a:pt x="1140" y="161"/>
                    <a:pt x="1141" y="160"/>
                    <a:pt x="1141" y="160"/>
                  </a:cubicBezTo>
                  <a:cubicBezTo>
                    <a:pt x="1141" y="160"/>
                    <a:pt x="1141" y="160"/>
                    <a:pt x="1141" y="160"/>
                  </a:cubicBezTo>
                  <a:close/>
                  <a:moveTo>
                    <a:pt x="1150" y="212"/>
                  </a:moveTo>
                  <a:cubicBezTo>
                    <a:pt x="1150" y="211"/>
                    <a:pt x="1150" y="210"/>
                    <a:pt x="1149" y="210"/>
                  </a:cubicBezTo>
                  <a:cubicBezTo>
                    <a:pt x="1149" y="210"/>
                    <a:pt x="1149" y="210"/>
                    <a:pt x="1149" y="210"/>
                  </a:cubicBezTo>
                  <a:cubicBezTo>
                    <a:pt x="1149" y="211"/>
                    <a:pt x="1149" y="211"/>
                    <a:pt x="1149" y="212"/>
                  </a:cubicBezTo>
                  <a:cubicBezTo>
                    <a:pt x="1150" y="212"/>
                    <a:pt x="1150" y="212"/>
                    <a:pt x="1150" y="212"/>
                  </a:cubicBezTo>
                  <a:close/>
                  <a:moveTo>
                    <a:pt x="1149" y="206"/>
                  </a:moveTo>
                  <a:cubicBezTo>
                    <a:pt x="1148" y="205"/>
                    <a:pt x="1148" y="204"/>
                    <a:pt x="1148" y="204"/>
                  </a:cubicBezTo>
                  <a:cubicBezTo>
                    <a:pt x="1148" y="204"/>
                    <a:pt x="1147" y="204"/>
                    <a:pt x="1147" y="204"/>
                  </a:cubicBezTo>
                  <a:cubicBezTo>
                    <a:pt x="1147" y="205"/>
                    <a:pt x="1147" y="205"/>
                    <a:pt x="1148" y="206"/>
                  </a:cubicBezTo>
                  <a:cubicBezTo>
                    <a:pt x="1148" y="206"/>
                    <a:pt x="1148" y="206"/>
                    <a:pt x="1149" y="206"/>
                  </a:cubicBezTo>
                  <a:cubicBezTo>
                    <a:pt x="1149" y="206"/>
                    <a:pt x="1149" y="206"/>
                    <a:pt x="1149" y="206"/>
                  </a:cubicBezTo>
                  <a:close/>
                  <a:moveTo>
                    <a:pt x="1134" y="156"/>
                  </a:moveTo>
                  <a:cubicBezTo>
                    <a:pt x="1134" y="155"/>
                    <a:pt x="1134" y="154"/>
                    <a:pt x="1134" y="154"/>
                  </a:cubicBezTo>
                  <a:cubicBezTo>
                    <a:pt x="1133" y="154"/>
                    <a:pt x="1133" y="154"/>
                    <a:pt x="1132" y="154"/>
                  </a:cubicBezTo>
                  <a:cubicBezTo>
                    <a:pt x="1132" y="155"/>
                    <a:pt x="1132" y="155"/>
                    <a:pt x="1132" y="157"/>
                  </a:cubicBezTo>
                  <a:cubicBezTo>
                    <a:pt x="1133" y="156"/>
                    <a:pt x="1134" y="156"/>
                    <a:pt x="1134" y="156"/>
                  </a:cubicBezTo>
                  <a:close/>
                  <a:moveTo>
                    <a:pt x="1134" y="173"/>
                  </a:moveTo>
                  <a:cubicBezTo>
                    <a:pt x="1134" y="172"/>
                    <a:pt x="1134" y="171"/>
                    <a:pt x="1134" y="170"/>
                  </a:cubicBezTo>
                  <a:cubicBezTo>
                    <a:pt x="1133" y="170"/>
                    <a:pt x="1133" y="170"/>
                    <a:pt x="1133" y="170"/>
                  </a:cubicBezTo>
                  <a:cubicBezTo>
                    <a:pt x="1133" y="171"/>
                    <a:pt x="1133" y="172"/>
                    <a:pt x="1134" y="173"/>
                  </a:cubicBezTo>
                  <a:cubicBezTo>
                    <a:pt x="1134" y="173"/>
                    <a:pt x="1134" y="173"/>
                    <a:pt x="1134" y="173"/>
                  </a:cubicBezTo>
                  <a:close/>
                  <a:moveTo>
                    <a:pt x="1120" y="130"/>
                  </a:moveTo>
                  <a:cubicBezTo>
                    <a:pt x="1120" y="129"/>
                    <a:pt x="1120" y="128"/>
                    <a:pt x="1120" y="128"/>
                  </a:cubicBezTo>
                  <a:cubicBezTo>
                    <a:pt x="1119" y="128"/>
                    <a:pt x="1118" y="128"/>
                    <a:pt x="1118" y="128"/>
                  </a:cubicBezTo>
                  <a:cubicBezTo>
                    <a:pt x="1118" y="129"/>
                    <a:pt x="1118" y="130"/>
                    <a:pt x="1118" y="130"/>
                  </a:cubicBezTo>
                  <a:cubicBezTo>
                    <a:pt x="1119" y="130"/>
                    <a:pt x="1120" y="130"/>
                    <a:pt x="1120" y="130"/>
                  </a:cubicBezTo>
                  <a:cubicBezTo>
                    <a:pt x="1120" y="130"/>
                    <a:pt x="1120" y="130"/>
                    <a:pt x="1120" y="130"/>
                  </a:cubicBezTo>
                  <a:close/>
                  <a:moveTo>
                    <a:pt x="1140" y="209"/>
                  </a:moveTo>
                  <a:cubicBezTo>
                    <a:pt x="1139" y="208"/>
                    <a:pt x="1139" y="207"/>
                    <a:pt x="1139" y="207"/>
                  </a:cubicBezTo>
                  <a:cubicBezTo>
                    <a:pt x="1139" y="207"/>
                    <a:pt x="1138" y="207"/>
                    <a:pt x="1138" y="207"/>
                  </a:cubicBezTo>
                  <a:cubicBezTo>
                    <a:pt x="1138" y="208"/>
                    <a:pt x="1139" y="209"/>
                    <a:pt x="1139" y="209"/>
                  </a:cubicBezTo>
                  <a:cubicBezTo>
                    <a:pt x="1139" y="209"/>
                    <a:pt x="1139" y="209"/>
                    <a:pt x="1140" y="209"/>
                  </a:cubicBezTo>
                  <a:cubicBezTo>
                    <a:pt x="1140" y="209"/>
                    <a:pt x="1140" y="209"/>
                    <a:pt x="1140" y="209"/>
                  </a:cubicBezTo>
                  <a:close/>
                  <a:moveTo>
                    <a:pt x="1139" y="215"/>
                  </a:moveTo>
                  <a:cubicBezTo>
                    <a:pt x="1137" y="210"/>
                    <a:pt x="1136" y="209"/>
                    <a:pt x="1135" y="206"/>
                  </a:cubicBezTo>
                  <a:cubicBezTo>
                    <a:pt x="1131" y="207"/>
                    <a:pt x="1130" y="209"/>
                    <a:pt x="1128" y="209"/>
                  </a:cubicBezTo>
                  <a:cubicBezTo>
                    <a:pt x="1127" y="208"/>
                    <a:pt x="1127" y="207"/>
                    <a:pt x="1126" y="206"/>
                  </a:cubicBezTo>
                  <a:cubicBezTo>
                    <a:pt x="1126" y="206"/>
                    <a:pt x="1125" y="206"/>
                    <a:pt x="1125" y="206"/>
                  </a:cubicBezTo>
                  <a:cubicBezTo>
                    <a:pt x="1125" y="210"/>
                    <a:pt x="1128" y="216"/>
                    <a:pt x="1127" y="220"/>
                  </a:cubicBezTo>
                  <a:cubicBezTo>
                    <a:pt x="1132" y="220"/>
                    <a:pt x="1136" y="219"/>
                    <a:pt x="1139" y="215"/>
                  </a:cubicBezTo>
                  <a:cubicBezTo>
                    <a:pt x="1139" y="215"/>
                    <a:pt x="1139" y="215"/>
                    <a:pt x="1139" y="215"/>
                  </a:cubicBezTo>
                  <a:close/>
                  <a:moveTo>
                    <a:pt x="1115" y="130"/>
                  </a:moveTo>
                  <a:cubicBezTo>
                    <a:pt x="1115" y="128"/>
                    <a:pt x="1114" y="127"/>
                    <a:pt x="1113" y="125"/>
                  </a:cubicBezTo>
                  <a:cubicBezTo>
                    <a:pt x="1113" y="125"/>
                    <a:pt x="1112" y="125"/>
                    <a:pt x="1112" y="126"/>
                  </a:cubicBezTo>
                  <a:cubicBezTo>
                    <a:pt x="1112" y="129"/>
                    <a:pt x="1110" y="133"/>
                    <a:pt x="1110" y="137"/>
                  </a:cubicBezTo>
                  <a:cubicBezTo>
                    <a:pt x="1114" y="134"/>
                    <a:pt x="1112" y="133"/>
                    <a:pt x="1115" y="130"/>
                  </a:cubicBezTo>
                  <a:cubicBezTo>
                    <a:pt x="1115" y="130"/>
                    <a:pt x="1115" y="130"/>
                    <a:pt x="1115" y="130"/>
                  </a:cubicBezTo>
                  <a:close/>
                  <a:moveTo>
                    <a:pt x="1135" y="224"/>
                  </a:moveTo>
                  <a:cubicBezTo>
                    <a:pt x="1135" y="224"/>
                    <a:pt x="1134" y="223"/>
                    <a:pt x="1134" y="222"/>
                  </a:cubicBezTo>
                  <a:cubicBezTo>
                    <a:pt x="1133" y="222"/>
                    <a:pt x="1132" y="222"/>
                    <a:pt x="1131" y="222"/>
                  </a:cubicBezTo>
                  <a:cubicBezTo>
                    <a:pt x="1131" y="223"/>
                    <a:pt x="1131" y="224"/>
                    <a:pt x="1131" y="224"/>
                  </a:cubicBezTo>
                  <a:cubicBezTo>
                    <a:pt x="1132" y="224"/>
                    <a:pt x="1134" y="224"/>
                    <a:pt x="1135" y="224"/>
                  </a:cubicBezTo>
                  <a:cubicBezTo>
                    <a:pt x="1135" y="224"/>
                    <a:pt x="1135" y="224"/>
                    <a:pt x="1135" y="224"/>
                  </a:cubicBezTo>
                  <a:close/>
                  <a:moveTo>
                    <a:pt x="1126" y="201"/>
                  </a:moveTo>
                  <a:cubicBezTo>
                    <a:pt x="1126" y="200"/>
                    <a:pt x="1126" y="199"/>
                    <a:pt x="1125" y="198"/>
                  </a:cubicBezTo>
                  <a:cubicBezTo>
                    <a:pt x="1124" y="198"/>
                    <a:pt x="1123" y="199"/>
                    <a:pt x="1122" y="199"/>
                  </a:cubicBezTo>
                  <a:cubicBezTo>
                    <a:pt x="1123" y="199"/>
                    <a:pt x="1123" y="200"/>
                    <a:pt x="1123" y="201"/>
                  </a:cubicBezTo>
                  <a:cubicBezTo>
                    <a:pt x="1125" y="201"/>
                    <a:pt x="1125" y="201"/>
                    <a:pt x="1126" y="201"/>
                  </a:cubicBezTo>
                  <a:cubicBezTo>
                    <a:pt x="1126" y="201"/>
                    <a:pt x="1126" y="201"/>
                    <a:pt x="1126" y="201"/>
                  </a:cubicBezTo>
                  <a:close/>
                  <a:moveTo>
                    <a:pt x="1108" y="144"/>
                  </a:moveTo>
                  <a:cubicBezTo>
                    <a:pt x="1108" y="144"/>
                    <a:pt x="1107" y="143"/>
                    <a:pt x="1107" y="143"/>
                  </a:cubicBezTo>
                  <a:cubicBezTo>
                    <a:pt x="1106" y="144"/>
                    <a:pt x="1106" y="144"/>
                    <a:pt x="1107" y="147"/>
                  </a:cubicBezTo>
                  <a:cubicBezTo>
                    <a:pt x="1107" y="146"/>
                    <a:pt x="1108" y="146"/>
                    <a:pt x="1108" y="144"/>
                  </a:cubicBezTo>
                  <a:cubicBezTo>
                    <a:pt x="1108" y="144"/>
                    <a:pt x="1108" y="144"/>
                    <a:pt x="1108" y="144"/>
                  </a:cubicBezTo>
                  <a:close/>
                  <a:moveTo>
                    <a:pt x="1105" y="133"/>
                  </a:moveTo>
                  <a:cubicBezTo>
                    <a:pt x="1105" y="133"/>
                    <a:pt x="1105" y="132"/>
                    <a:pt x="1105" y="132"/>
                  </a:cubicBezTo>
                  <a:cubicBezTo>
                    <a:pt x="1104" y="132"/>
                    <a:pt x="1104" y="132"/>
                    <a:pt x="1102" y="132"/>
                  </a:cubicBezTo>
                  <a:cubicBezTo>
                    <a:pt x="1103" y="133"/>
                    <a:pt x="1103" y="133"/>
                    <a:pt x="1103" y="134"/>
                  </a:cubicBezTo>
                  <a:cubicBezTo>
                    <a:pt x="1104" y="134"/>
                    <a:pt x="1105" y="134"/>
                    <a:pt x="1105" y="133"/>
                  </a:cubicBezTo>
                  <a:cubicBezTo>
                    <a:pt x="1105" y="133"/>
                    <a:pt x="1105" y="133"/>
                    <a:pt x="1105" y="133"/>
                  </a:cubicBezTo>
                  <a:close/>
                  <a:moveTo>
                    <a:pt x="1128" y="224"/>
                  </a:moveTo>
                  <a:cubicBezTo>
                    <a:pt x="1128" y="224"/>
                    <a:pt x="1127" y="222"/>
                    <a:pt x="1127" y="222"/>
                  </a:cubicBezTo>
                  <a:cubicBezTo>
                    <a:pt x="1125" y="222"/>
                    <a:pt x="1123" y="222"/>
                    <a:pt x="1121" y="221"/>
                  </a:cubicBezTo>
                  <a:cubicBezTo>
                    <a:pt x="1123" y="225"/>
                    <a:pt x="1123" y="225"/>
                    <a:pt x="1128" y="224"/>
                  </a:cubicBezTo>
                  <a:cubicBezTo>
                    <a:pt x="1128" y="224"/>
                    <a:pt x="1128" y="224"/>
                    <a:pt x="1128" y="224"/>
                  </a:cubicBezTo>
                  <a:close/>
                  <a:moveTo>
                    <a:pt x="1120" y="211"/>
                  </a:moveTo>
                  <a:cubicBezTo>
                    <a:pt x="1120" y="210"/>
                    <a:pt x="1120" y="210"/>
                    <a:pt x="1120" y="209"/>
                  </a:cubicBezTo>
                  <a:cubicBezTo>
                    <a:pt x="1119" y="209"/>
                    <a:pt x="1119" y="209"/>
                    <a:pt x="1118" y="209"/>
                  </a:cubicBezTo>
                  <a:cubicBezTo>
                    <a:pt x="1118" y="210"/>
                    <a:pt x="1119" y="211"/>
                    <a:pt x="1119" y="211"/>
                  </a:cubicBezTo>
                  <a:cubicBezTo>
                    <a:pt x="1120" y="211"/>
                    <a:pt x="1120" y="211"/>
                    <a:pt x="1120" y="211"/>
                  </a:cubicBezTo>
                  <a:cubicBezTo>
                    <a:pt x="1120" y="211"/>
                    <a:pt x="1120" y="211"/>
                    <a:pt x="1120" y="211"/>
                  </a:cubicBezTo>
                  <a:close/>
                  <a:moveTo>
                    <a:pt x="1098" y="178"/>
                  </a:moveTo>
                  <a:cubicBezTo>
                    <a:pt x="1098" y="178"/>
                    <a:pt x="1098" y="177"/>
                    <a:pt x="1097" y="177"/>
                  </a:cubicBezTo>
                  <a:cubicBezTo>
                    <a:pt x="1097" y="177"/>
                    <a:pt x="1096" y="177"/>
                    <a:pt x="1096" y="177"/>
                  </a:cubicBezTo>
                  <a:cubicBezTo>
                    <a:pt x="1096" y="178"/>
                    <a:pt x="1096" y="178"/>
                    <a:pt x="1096" y="179"/>
                  </a:cubicBezTo>
                  <a:cubicBezTo>
                    <a:pt x="1097" y="179"/>
                    <a:pt x="1097" y="179"/>
                    <a:pt x="1098" y="178"/>
                  </a:cubicBezTo>
                  <a:cubicBezTo>
                    <a:pt x="1098" y="178"/>
                    <a:pt x="1098" y="178"/>
                    <a:pt x="1098" y="178"/>
                  </a:cubicBezTo>
                  <a:close/>
                  <a:moveTo>
                    <a:pt x="1103" y="204"/>
                  </a:moveTo>
                  <a:cubicBezTo>
                    <a:pt x="1103" y="203"/>
                    <a:pt x="1103" y="202"/>
                    <a:pt x="1103" y="201"/>
                  </a:cubicBezTo>
                  <a:cubicBezTo>
                    <a:pt x="1102" y="202"/>
                    <a:pt x="1102" y="202"/>
                    <a:pt x="1102" y="202"/>
                  </a:cubicBezTo>
                  <a:cubicBezTo>
                    <a:pt x="1102" y="202"/>
                    <a:pt x="1102" y="203"/>
                    <a:pt x="1102" y="204"/>
                  </a:cubicBezTo>
                  <a:cubicBezTo>
                    <a:pt x="1103" y="204"/>
                    <a:pt x="1103" y="204"/>
                    <a:pt x="1103" y="204"/>
                  </a:cubicBezTo>
                  <a:close/>
                  <a:moveTo>
                    <a:pt x="1089" y="173"/>
                  </a:moveTo>
                  <a:cubicBezTo>
                    <a:pt x="1089" y="173"/>
                    <a:pt x="1089" y="172"/>
                    <a:pt x="1089" y="171"/>
                  </a:cubicBezTo>
                  <a:cubicBezTo>
                    <a:pt x="1088" y="172"/>
                    <a:pt x="1087" y="172"/>
                    <a:pt x="1087" y="172"/>
                  </a:cubicBezTo>
                  <a:cubicBezTo>
                    <a:pt x="1086" y="170"/>
                    <a:pt x="1086" y="170"/>
                    <a:pt x="1086" y="169"/>
                  </a:cubicBezTo>
                  <a:cubicBezTo>
                    <a:pt x="1085" y="169"/>
                    <a:pt x="1085" y="169"/>
                    <a:pt x="1084" y="169"/>
                  </a:cubicBezTo>
                  <a:cubicBezTo>
                    <a:pt x="1085" y="171"/>
                    <a:pt x="1086" y="173"/>
                    <a:pt x="1086" y="174"/>
                  </a:cubicBezTo>
                  <a:cubicBezTo>
                    <a:pt x="1087" y="174"/>
                    <a:pt x="1089" y="173"/>
                    <a:pt x="1089" y="173"/>
                  </a:cubicBezTo>
                  <a:cubicBezTo>
                    <a:pt x="1089" y="173"/>
                    <a:pt x="1089" y="173"/>
                    <a:pt x="1089" y="173"/>
                  </a:cubicBezTo>
                  <a:close/>
                  <a:moveTo>
                    <a:pt x="1094" y="195"/>
                  </a:moveTo>
                  <a:cubicBezTo>
                    <a:pt x="1094" y="194"/>
                    <a:pt x="1094" y="193"/>
                    <a:pt x="1093" y="191"/>
                  </a:cubicBezTo>
                  <a:cubicBezTo>
                    <a:pt x="1092" y="192"/>
                    <a:pt x="1091" y="192"/>
                    <a:pt x="1090" y="192"/>
                  </a:cubicBezTo>
                  <a:cubicBezTo>
                    <a:pt x="1090" y="193"/>
                    <a:pt x="1091" y="194"/>
                    <a:pt x="1091" y="195"/>
                  </a:cubicBezTo>
                  <a:cubicBezTo>
                    <a:pt x="1092" y="195"/>
                    <a:pt x="1093" y="195"/>
                    <a:pt x="1094" y="195"/>
                  </a:cubicBezTo>
                  <a:cubicBezTo>
                    <a:pt x="1094" y="195"/>
                    <a:pt x="1094" y="195"/>
                    <a:pt x="1094" y="195"/>
                  </a:cubicBezTo>
                  <a:close/>
                  <a:moveTo>
                    <a:pt x="1079" y="151"/>
                  </a:moveTo>
                  <a:cubicBezTo>
                    <a:pt x="1079" y="151"/>
                    <a:pt x="1079" y="149"/>
                    <a:pt x="1079" y="148"/>
                  </a:cubicBezTo>
                  <a:cubicBezTo>
                    <a:pt x="1078" y="148"/>
                    <a:pt x="1077" y="148"/>
                    <a:pt x="1076" y="149"/>
                  </a:cubicBezTo>
                  <a:cubicBezTo>
                    <a:pt x="1077" y="150"/>
                    <a:pt x="1078" y="151"/>
                    <a:pt x="1078" y="152"/>
                  </a:cubicBezTo>
                  <a:cubicBezTo>
                    <a:pt x="1079" y="152"/>
                    <a:pt x="1079" y="152"/>
                    <a:pt x="1079" y="151"/>
                  </a:cubicBezTo>
                  <a:cubicBezTo>
                    <a:pt x="1079" y="151"/>
                    <a:pt x="1079" y="151"/>
                    <a:pt x="1079" y="151"/>
                  </a:cubicBezTo>
                  <a:close/>
                  <a:moveTo>
                    <a:pt x="1083" y="169"/>
                  </a:moveTo>
                  <a:cubicBezTo>
                    <a:pt x="1082" y="167"/>
                    <a:pt x="1081" y="166"/>
                    <a:pt x="1081" y="165"/>
                  </a:cubicBezTo>
                  <a:cubicBezTo>
                    <a:pt x="1079" y="165"/>
                    <a:pt x="1078" y="165"/>
                    <a:pt x="1077" y="166"/>
                  </a:cubicBezTo>
                  <a:cubicBezTo>
                    <a:pt x="1077" y="167"/>
                    <a:pt x="1078" y="169"/>
                    <a:pt x="1078" y="170"/>
                  </a:cubicBezTo>
                  <a:cubicBezTo>
                    <a:pt x="1079" y="169"/>
                    <a:pt x="1081" y="169"/>
                    <a:pt x="1083" y="169"/>
                  </a:cubicBezTo>
                  <a:cubicBezTo>
                    <a:pt x="1083" y="169"/>
                    <a:pt x="1083" y="169"/>
                    <a:pt x="1083" y="169"/>
                  </a:cubicBezTo>
                  <a:close/>
                  <a:moveTo>
                    <a:pt x="1080" y="159"/>
                  </a:moveTo>
                  <a:cubicBezTo>
                    <a:pt x="1080" y="159"/>
                    <a:pt x="1080" y="158"/>
                    <a:pt x="1080" y="158"/>
                  </a:cubicBezTo>
                  <a:cubicBezTo>
                    <a:pt x="1079" y="158"/>
                    <a:pt x="1079" y="158"/>
                    <a:pt x="1078" y="158"/>
                  </a:cubicBezTo>
                  <a:cubicBezTo>
                    <a:pt x="1078" y="159"/>
                    <a:pt x="1078" y="159"/>
                    <a:pt x="1079" y="160"/>
                  </a:cubicBezTo>
                  <a:cubicBezTo>
                    <a:pt x="1079" y="160"/>
                    <a:pt x="1080" y="160"/>
                    <a:pt x="1080" y="159"/>
                  </a:cubicBezTo>
                  <a:cubicBezTo>
                    <a:pt x="1080" y="159"/>
                    <a:pt x="1080" y="159"/>
                    <a:pt x="1080" y="159"/>
                  </a:cubicBezTo>
                  <a:close/>
                  <a:moveTo>
                    <a:pt x="1085" y="187"/>
                  </a:moveTo>
                  <a:cubicBezTo>
                    <a:pt x="1085" y="186"/>
                    <a:pt x="1085" y="184"/>
                    <a:pt x="1084" y="183"/>
                  </a:cubicBezTo>
                  <a:cubicBezTo>
                    <a:pt x="1084" y="183"/>
                    <a:pt x="1083" y="183"/>
                    <a:pt x="1083" y="184"/>
                  </a:cubicBezTo>
                  <a:cubicBezTo>
                    <a:pt x="1083" y="186"/>
                    <a:pt x="1083" y="189"/>
                    <a:pt x="1083" y="191"/>
                  </a:cubicBezTo>
                  <a:cubicBezTo>
                    <a:pt x="1084" y="191"/>
                    <a:pt x="1085" y="190"/>
                    <a:pt x="1085" y="190"/>
                  </a:cubicBezTo>
                  <a:cubicBezTo>
                    <a:pt x="1085" y="189"/>
                    <a:pt x="1085" y="188"/>
                    <a:pt x="1085" y="187"/>
                  </a:cubicBezTo>
                  <a:cubicBezTo>
                    <a:pt x="1085" y="187"/>
                    <a:pt x="1085" y="187"/>
                    <a:pt x="1085" y="187"/>
                  </a:cubicBezTo>
                  <a:close/>
                  <a:moveTo>
                    <a:pt x="1092" y="224"/>
                  </a:moveTo>
                  <a:cubicBezTo>
                    <a:pt x="1091" y="223"/>
                    <a:pt x="1091" y="222"/>
                    <a:pt x="1091" y="221"/>
                  </a:cubicBezTo>
                  <a:cubicBezTo>
                    <a:pt x="1090" y="221"/>
                    <a:pt x="1090" y="221"/>
                    <a:pt x="1089" y="221"/>
                  </a:cubicBezTo>
                  <a:cubicBezTo>
                    <a:pt x="1089" y="222"/>
                    <a:pt x="1090" y="224"/>
                    <a:pt x="1090" y="225"/>
                  </a:cubicBezTo>
                  <a:cubicBezTo>
                    <a:pt x="1091" y="224"/>
                    <a:pt x="1091" y="224"/>
                    <a:pt x="1092" y="224"/>
                  </a:cubicBezTo>
                  <a:cubicBezTo>
                    <a:pt x="1092" y="224"/>
                    <a:pt x="1092" y="224"/>
                    <a:pt x="1092" y="224"/>
                  </a:cubicBezTo>
                  <a:close/>
                  <a:moveTo>
                    <a:pt x="1090" y="227"/>
                  </a:moveTo>
                  <a:cubicBezTo>
                    <a:pt x="1089" y="226"/>
                    <a:pt x="1087" y="225"/>
                    <a:pt x="1086" y="223"/>
                  </a:cubicBezTo>
                  <a:cubicBezTo>
                    <a:pt x="1087" y="221"/>
                    <a:pt x="1089" y="220"/>
                    <a:pt x="1090" y="219"/>
                  </a:cubicBezTo>
                  <a:cubicBezTo>
                    <a:pt x="1089" y="215"/>
                    <a:pt x="1089" y="214"/>
                    <a:pt x="1087" y="212"/>
                  </a:cubicBezTo>
                  <a:cubicBezTo>
                    <a:pt x="1079" y="215"/>
                    <a:pt x="1084" y="231"/>
                    <a:pt x="1085" y="236"/>
                  </a:cubicBezTo>
                  <a:cubicBezTo>
                    <a:pt x="1086" y="236"/>
                    <a:pt x="1087" y="235"/>
                    <a:pt x="1089" y="233"/>
                  </a:cubicBezTo>
                  <a:cubicBezTo>
                    <a:pt x="1090" y="231"/>
                    <a:pt x="1090" y="230"/>
                    <a:pt x="1090" y="227"/>
                  </a:cubicBezTo>
                  <a:cubicBezTo>
                    <a:pt x="1091" y="227"/>
                    <a:pt x="1091" y="227"/>
                    <a:pt x="1090" y="225"/>
                  </a:cubicBezTo>
                  <a:cubicBezTo>
                    <a:pt x="1089" y="226"/>
                    <a:pt x="1089" y="226"/>
                    <a:pt x="1090" y="227"/>
                  </a:cubicBezTo>
                  <a:cubicBezTo>
                    <a:pt x="1090" y="227"/>
                    <a:pt x="1090" y="227"/>
                    <a:pt x="1090" y="227"/>
                  </a:cubicBezTo>
                  <a:close/>
                  <a:moveTo>
                    <a:pt x="1078" y="183"/>
                  </a:moveTo>
                  <a:cubicBezTo>
                    <a:pt x="1078" y="181"/>
                    <a:pt x="1076" y="180"/>
                    <a:pt x="1076" y="179"/>
                  </a:cubicBezTo>
                  <a:cubicBezTo>
                    <a:pt x="1075" y="179"/>
                    <a:pt x="1073" y="179"/>
                    <a:pt x="1071" y="179"/>
                  </a:cubicBezTo>
                  <a:cubicBezTo>
                    <a:pt x="1071" y="180"/>
                    <a:pt x="1071" y="181"/>
                    <a:pt x="1071" y="183"/>
                  </a:cubicBezTo>
                  <a:cubicBezTo>
                    <a:pt x="1071" y="183"/>
                    <a:pt x="1070" y="183"/>
                    <a:pt x="1070" y="184"/>
                  </a:cubicBezTo>
                  <a:cubicBezTo>
                    <a:pt x="1070" y="185"/>
                    <a:pt x="1070" y="186"/>
                    <a:pt x="1070" y="186"/>
                  </a:cubicBezTo>
                  <a:cubicBezTo>
                    <a:pt x="1071" y="186"/>
                    <a:pt x="1073" y="186"/>
                    <a:pt x="1074" y="186"/>
                  </a:cubicBezTo>
                  <a:cubicBezTo>
                    <a:pt x="1073" y="185"/>
                    <a:pt x="1073" y="185"/>
                    <a:pt x="1073" y="184"/>
                  </a:cubicBezTo>
                  <a:cubicBezTo>
                    <a:pt x="1075" y="184"/>
                    <a:pt x="1076" y="183"/>
                    <a:pt x="1078" y="183"/>
                  </a:cubicBezTo>
                  <a:cubicBezTo>
                    <a:pt x="1078" y="183"/>
                    <a:pt x="1078" y="183"/>
                    <a:pt x="1078" y="183"/>
                  </a:cubicBezTo>
                  <a:close/>
                  <a:moveTo>
                    <a:pt x="1080" y="194"/>
                  </a:moveTo>
                  <a:cubicBezTo>
                    <a:pt x="1080" y="193"/>
                    <a:pt x="1079" y="193"/>
                    <a:pt x="1079" y="192"/>
                  </a:cubicBezTo>
                  <a:cubicBezTo>
                    <a:pt x="1079" y="192"/>
                    <a:pt x="1078" y="192"/>
                    <a:pt x="1078" y="193"/>
                  </a:cubicBezTo>
                  <a:cubicBezTo>
                    <a:pt x="1078" y="193"/>
                    <a:pt x="1078" y="194"/>
                    <a:pt x="1078" y="194"/>
                  </a:cubicBezTo>
                  <a:cubicBezTo>
                    <a:pt x="1079" y="194"/>
                    <a:pt x="1079" y="194"/>
                    <a:pt x="1080" y="194"/>
                  </a:cubicBezTo>
                  <a:cubicBezTo>
                    <a:pt x="1080" y="194"/>
                    <a:pt x="1080" y="194"/>
                    <a:pt x="1080" y="194"/>
                  </a:cubicBezTo>
                  <a:close/>
                  <a:moveTo>
                    <a:pt x="1070" y="156"/>
                  </a:moveTo>
                  <a:cubicBezTo>
                    <a:pt x="1070" y="155"/>
                    <a:pt x="1069" y="154"/>
                    <a:pt x="1069" y="153"/>
                  </a:cubicBezTo>
                  <a:cubicBezTo>
                    <a:pt x="1068" y="153"/>
                    <a:pt x="1068" y="153"/>
                    <a:pt x="1067" y="153"/>
                  </a:cubicBezTo>
                  <a:cubicBezTo>
                    <a:pt x="1068" y="154"/>
                    <a:pt x="1068" y="155"/>
                    <a:pt x="1068" y="157"/>
                  </a:cubicBezTo>
                  <a:cubicBezTo>
                    <a:pt x="1069" y="156"/>
                    <a:pt x="1069" y="156"/>
                    <a:pt x="1070" y="156"/>
                  </a:cubicBezTo>
                  <a:cubicBezTo>
                    <a:pt x="1070" y="156"/>
                    <a:pt x="1070" y="156"/>
                    <a:pt x="1070" y="156"/>
                  </a:cubicBezTo>
                  <a:close/>
                  <a:moveTo>
                    <a:pt x="1065" y="157"/>
                  </a:moveTo>
                  <a:cubicBezTo>
                    <a:pt x="1065" y="157"/>
                    <a:pt x="1064" y="155"/>
                    <a:pt x="1064" y="155"/>
                  </a:cubicBezTo>
                  <a:cubicBezTo>
                    <a:pt x="1064" y="155"/>
                    <a:pt x="1064" y="155"/>
                    <a:pt x="1063" y="155"/>
                  </a:cubicBezTo>
                  <a:cubicBezTo>
                    <a:pt x="1064" y="156"/>
                    <a:pt x="1064" y="157"/>
                    <a:pt x="1064" y="157"/>
                  </a:cubicBezTo>
                  <a:cubicBezTo>
                    <a:pt x="1064" y="157"/>
                    <a:pt x="1064" y="157"/>
                    <a:pt x="1065" y="157"/>
                  </a:cubicBezTo>
                  <a:cubicBezTo>
                    <a:pt x="1065" y="157"/>
                    <a:pt x="1065" y="157"/>
                    <a:pt x="1065" y="157"/>
                  </a:cubicBezTo>
                  <a:close/>
                  <a:moveTo>
                    <a:pt x="1067" y="170"/>
                  </a:moveTo>
                  <a:cubicBezTo>
                    <a:pt x="1067" y="170"/>
                    <a:pt x="1067" y="169"/>
                    <a:pt x="1067" y="168"/>
                  </a:cubicBezTo>
                  <a:cubicBezTo>
                    <a:pt x="1066" y="169"/>
                    <a:pt x="1065" y="169"/>
                    <a:pt x="1065" y="169"/>
                  </a:cubicBezTo>
                  <a:cubicBezTo>
                    <a:pt x="1065" y="170"/>
                    <a:pt x="1065" y="170"/>
                    <a:pt x="1065" y="171"/>
                  </a:cubicBezTo>
                  <a:cubicBezTo>
                    <a:pt x="1066" y="171"/>
                    <a:pt x="1066" y="170"/>
                    <a:pt x="1067" y="170"/>
                  </a:cubicBezTo>
                  <a:cubicBezTo>
                    <a:pt x="1067" y="170"/>
                    <a:pt x="1067" y="170"/>
                    <a:pt x="1067" y="170"/>
                  </a:cubicBezTo>
                  <a:close/>
                  <a:moveTo>
                    <a:pt x="1073" y="196"/>
                  </a:moveTo>
                  <a:cubicBezTo>
                    <a:pt x="1072" y="194"/>
                    <a:pt x="1071" y="192"/>
                    <a:pt x="1070" y="190"/>
                  </a:cubicBezTo>
                  <a:cubicBezTo>
                    <a:pt x="1069" y="190"/>
                    <a:pt x="1068" y="190"/>
                    <a:pt x="1067" y="191"/>
                  </a:cubicBezTo>
                  <a:cubicBezTo>
                    <a:pt x="1068" y="192"/>
                    <a:pt x="1068" y="193"/>
                    <a:pt x="1068" y="194"/>
                  </a:cubicBezTo>
                  <a:cubicBezTo>
                    <a:pt x="1069" y="194"/>
                    <a:pt x="1069" y="193"/>
                    <a:pt x="1070" y="193"/>
                  </a:cubicBezTo>
                  <a:cubicBezTo>
                    <a:pt x="1071" y="194"/>
                    <a:pt x="1072" y="195"/>
                    <a:pt x="1073" y="196"/>
                  </a:cubicBezTo>
                  <a:cubicBezTo>
                    <a:pt x="1073" y="196"/>
                    <a:pt x="1073" y="196"/>
                    <a:pt x="1073" y="196"/>
                  </a:cubicBezTo>
                  <a:close/>
                  <a:moveTo>
                    <a:pt x="1063" y="167"/>
                  </a:moveTo>
                  <a:cubicBezTo>
                    <a:pt x="1063" y="166"/>
                    <a:pt x="1063" y="164"/>
                    <a:pt x="1062" y="163"/>
                  </a:cubicBezTo>
                  <a:cubicBezTo>
                    <a:pt x="1060" y="164"/>
                    <a:pt x="1057" y="164"/>
                    <a:pt x="1055" y="164"/>
                  </a:cubicBezTo>
                  <a:cubicBezTo>
                    <a:pt x="1056" y="166"/>
                    <a:pt x="1057" y="168"/>
                    <a:pt x="1058" y="169"/>
                  </a:cubicBezTo>
                  <a:cubicBezTo>
                    <a:pt x="1060" y="169"/>
                    <a:pt x="1062" y="168"/>
                    <a:pt x="1063" y="167"/>
                  </a:cubicBezTo>
                  <a:cubicBezTo>
                    <a:pt x="1063" y="167"/>
                    <a:pt x="1063" y="167"/>
                    <a:pt x="1063" y="167"/>
                  </a:cubicBezTo>
                  <a:close/>
                  <a:moveTo>
                    <a:pt x="1061" y="186"/>
                  </a:moveTo>
                  <a:cubicBezTo>
                    <a:pt x="1060" y="185"/>
                    <a:pt x="1060" y="185"/>
                    <a:pt x="1060" y="184"/>
                  </a:cubicBezTo>
                  <a:cubicBezTo>
                    <a:pt x="1059" y="184"/>
                    <a:pt x="1059" y="184"/>
                    <a:pt x="1058" y="185"/>
                  </a:cubicBezTo>
                  <a:cubicBezTo>
                    <a:pt x="1058" y="185"/>
                    <a:pt x="1059" y="186"/>
                    <a:pt x="1059" y="186"/>
                  </a:cubicBezTo>
                  <a:cubicBezTo>
                    <a:pt x="1059" y="186"/>
                    <a:pt x="1060" y="186"/>
                    <a:pt x="1061" y="186"/>
                  </a:cubicBezTo>
                  <a:cubicBezTo>
                    <a:pt x="1061" y="186"/>
                    <a:pt x="1061" y="186"/>
                    <a:pt x="1061" y="186"/>
                  </a:cubicBezTo>
                  <a:close/>
                  <a:moveTo>
                    <a:pt x="1063" y="199"/>
                  </a:moveTo>
                  <a:cubicBezTo>
                    <a:pt x="1063" y="198"/>
                    <a:pt x="1063" y="198"/>
                    <a:pt x="1062" y="196"/>
                  </a:cubicBezTo>
                  <a:cubicBezTo>
                    <a:pt x="1061" y="196"/>
                    <a:pt x="1059" y="197"/>
                    <a:pt x="1058" y="198"/>
                  </a:cubicBezTo>
                  <a:cubicBezTo>
                    <a:pt x="1059" y="198"/>
                    <a:pt x="1059" y="199"/>
                    <a:pt x="1059" y="200"/>
                  </a:cubicBezTo>
                  <a:cubicBezTo>
                    <a:pt x="1060" y="200"/>
                    <a:pt x="1062" y="200"/>
                    <a:pt x="1063" y="199"/>
                  </a:cubicBezTo>
                  <a:cubicBezTo>
                    <a:pt x="1063" y="199"/>
                    <a:pt x="1063" y="199"/>
                    <a:pt x="1063" y="199"/>
                  </a:cubicBezTo>
                  <a:close/>
                  <a:moveTo>
                    <a:pt x="1012" y="165"/>
                  </a:moveTo>
                  <a:cubicBezTo>
                    <a:pt x="1012" y="165"/>
                    <a:pt x="1012" y="164"/>
                    <a:pt x="1012" y="163"/>
                  </a:cubicBezTo>
                  <a:cubicBezTo>
                    <a:pt x="1012" y="164"/>
                    <a:pt x="1011" y="164"/>
                    <a:pt x="1011" y="164"/>
                  </a:cubicBezTo>
                  <a:cubicBezTo>
                    <a:pt x="1011" y="164"/>
                    <a:pt x="1011" y="165"/>
                    <a:pt x="1012" y="166"/>
                  </a:cubicBezTo>
                  <a:cubicBezTo>
                    <a:pt x="1012" y="165"/>
                    <a:pt x="1012" y="165"/>
                    <a:pt x="1012" y="165"/>
                  </a:cubicBezTo>
                  <a:cubicBezTo>
                    <a:pt x="1012" y="165"/>
                    <a:pt x="1012" y="165"/>
                    <a:pt x="1012" y="165"/>
                  </a:cubicBezTo>
                  <a:close/>
                  <a:moveTo>
                    <a:pt x="1007" y="165"/>
                  </a:moveTo>
                  <a:cubicBezTo>
                    <a:pt x="1007" y="164"/>
                    <a:pt x="1007" y="163"/>
                    <a:pt x="1007" y="163"/>
                  </a:cubicBezTo>
                  <a:cubicBezTo>
                    <a:pt x="1006" y="163"/>
                    <a:pt x="1005" y="163"/>
                    <a:pt x="1003" y="164"/>
                  </a:cubicBezTo>
                  <a:cubicBezTo>
                    <a:pt x="1003" y="164"/>
                    <a:pt x="1004" y="165"/>
                    <a:pt x="1004" y="165"/>
                  </a:cubicBezTo>
                  <a:cubicBezTo>
                    <a:pt x="1005" y="165"/>
                    <a:pt x="1006" y="165"/>
                    <a:pt x="1007" y="165"/>
                  </a:cubicBezTo>
                  <a:cubicBezTo>
                    <a:pt x="1007" y="165"/>
                    <a:pt x="1007" y="165"/>
                    <a:pt x="1007" y="165"/>
                  </a:cubicBezTo>
                  <a:close/>
                  <a:moveTo>
                    <a:pt x="1000" y="191"/>
                  </a:moveTo>
                  <a:cubicBezTo>
                    <a:pt x="1000" y="190"/>
                    <a:pt x="1000" y="190"/>
                    <a:pt x="1000" y="189"/>
                  </a:cubicBezTo>
                  <a:cubicBezTo>
                    <a:pt x="998" y="189"/>
                    <a:pt x="997" y="190"/>
                    <a:pt x="996" y="190"/>
                  </a:cubicBezTo>
                  <a:cubicBezTo>
                    <a:pt x="997" y="191"/>
                    <a:pt x="997" y="191"/>
                    <a:pt x="997" y="192"/>
                  </a:cubicBezTo>
                  <a:cubicBezTo>
                    <a:pt x="998" y="191"/>
                    <a:pt x="999" y="191"/>
                    <a:pt x="1000" y="191"/>
                  </a:cubicBezTo>
                  <a:cubicBezTo>
                    <a:pt x="1000" y="191"/>
                    <a:pt x="1000" y="191"/>
                    <a:pt x="1000" y="191"/>
                  </a:cubicBezTo>
                  <a:close/>
                  <a:moveTo>
                    <a:pt x="998" y="202"/>
                  </a:moveTo>
                  <a:cubicBezTo>
                    <a:pt x="997" y="202"/>
                    <a:pt x="997" y="201"/>
                    <a:pt x="997" y="200"/>
                  </a:cubicBezTo>
                  <a:cubicBezTo>
                    <a:pt x="996" y="201"/>
                    <a:pt x="995" y="201"/>
                    <a:pt x="994" y="201"/>
                  </a:cubicBezTo>
                  <a:cubicBezTo>
                    <a:pt x="994" y="202"/>
                    <a:pt x="995" y="202"/>
                    <a:pt x="995" y="203"/>
                  </a:cubicBezTo>
                  <a:cubicBezTo>
                    <a:pt x="996" y="203"/>
                    <a:pt x="997" y="202"/>
                    <a:pt x="998" y="202"/>
                  </a:cubicBezTo>
                  <a:cubicBezTo>
                    <a:pt x="998" y="202"/>
                    <a:pt x="998" y="202"/>
                    <a:pt x="998" y="202"/>
                  </a:cubicBezTo>
                  <a:close/>
                  <a:moveTo>
                    <a:pt x="997" y="199"/>
                  </a:moveTo>
                  <a:cubicBezTo>
                    <a:pt x="996" y="197"/>
                    <a:pt x="995" y="195"/>
                    <a:pt x="994" y="194"/>
                  </a:cubicBezTo>
                  <a:cubicBezTo>
                    <a:pt x="992" y="194"/>
                    <a:pt x="991" y="195"/>
                    <a:pt x="989" y="195"/>
                  </a:cubicBezTo>
                  <a:cubicBezTo>
                    <a:pt x="990" y="196"/>
                    <a:pt x="990" y="198"/>
                    <a:pt x="990" y="199"/>
                  </a:cubicBezTo>
                  <a:cubicBezTo>
                    <a:pt x="992" y="199"/>
                    <a:pt x="995" y="199"/>
                    <a:pt x="997" y="199"/>
                  </a:cubicBezTo>
                  <a:cubicBezTo>
                    <a:pt x="997" y="199"/>
                    <a:pt x="997" y="199"/>
                    <a:pt x="997" y="199"/>
                  </a:cubicBezTo>
                  <a:close/>
                  <a:moveTo>
                    <a:pt x="991" y="182"/>
                  </a:moveTo>
                  <a:cubicBezTo>
                    <a:pt x="991" y="181"/>
                    <a:pt x="991" y="180"/>
                    <a:pt x="990" y="179"/>
                  </a:cubicBezTo>
                  <a:cubicBezTo>
                    <a:pt x="990" y="179"/>
                    <a:pt x="989" y="179"/>
                    <a:pt x="987" y="180"/>
                  </a:cubicBezTo>
                  <a:cubicBezTo>
                    <a:pt x="987" y="180"/>
                    <a:pt x="988" y="181"/>
                    <a:pt x="988" y="183"/>
                  </a:cubicBezTo>
                  <a:cubicBezTo>
                    <a:pt x="989" y="182"/>
                    <a:pt x="990" y="182"/>
                    <a:pt x="991" y="182"/>
                  </a:cubicBezTo>
                  <a:cubicBezTo>
                    <a:pt x="991" y="182"/>
                    <a:pt x="991" y="182"/>
                    <a:pt x="991" y="182"/>
                  </a:cubicBezTo>
                  <a:close/>
                  <a:moveTo>
                    <a:pt x="987" y="185"/>
                  </a:moveTo>
                  <a:cubicBezTo>
                    <a:pt x="986" y="184"/>
                    <a:pt x="986" y="184"/>
                    <a:pt x="986" y="183"/>
                  </a:cubicBezTo>
                  <a:cubicBezTo>
                    <a:pt x="986" y="183"/>
                    <a:pt x="985" y="183"/>
                    <a:pt x="985" y="183"/>
                  </a:cubicBezTo>
                  <a:cubicBezTo>
                    <a:pt x="985" y="184"/>
                    <a:pt x="985" y="185"/>
                    <a:pt x="986" y="185"/>
                  </a:cubicBezTo>
                  <a:cubicBezTo>
                    <a:pt x="986" y="185"/>
                    <a:pt x="986" y="185"/>
                    <a:pt x="987" y="185"/>
                  </a:cubicBezTo>
                  <a:cubicBezTo>
                    <a:pt x="987" y="185"/>
                    <a:pt x="987" y="185"/>
                    <a:pt x="987" y="185"/>
                  </a:cubicBezTo>
                  <a:close/>
                  <a:moveTo>
                    <a:pt x="990" y="210"/>
                  </a:moveTo>
                  <a:cubicBezTo>
                    <a:pt x="989" y="207"/>
                    <a:pt x="989" y="207"/>
                    <a:pt x="983" y="200"/>
                  </a:cubicBezTo>
                  <a:cubicBezTo>
                    <a:pt x="982" y="200"/>
                    <a:pt x="981" y="200"/>
                    <a:pt x="980" y="201"/>
                  </a:cubicBezTo>
                  <a:cubicBezTo>
                    <a:pt x="981" y="204"/>
                    <a:pt x="981" y="204"/>
                    <a:pt x="987" y="211"/>
                  </a:cubicBezTo>
                  <a:cubicBezTo>
                    <a:pt x="988" y="210"/>
                    <a:pt x="989" y="210"/>
                    <a:pt x="990" y="210"/>
                  </a:cubicBezTo>
                  <a:cubicBezTo>
                    <a:pt x="990" y="210"/>
                    <a:pt x="990" y="210"/>
                    <a:pt x="990" y="210"/>
                  </a:cubicBezTo>
                  <a:close/>
                  <a:moveTo>
                    <a:pt x="973" y="195"/>
                  </a:moveTo>
                  <a:cubicBezTo>
                    <a:pt x="973" y="194"/>
                    <a:pt x="973" y="194"/>
                    <a:pt x="972" y="193"/>
                  </a:cubicBezTo>
                  <a:cubicBezTo>
                    <a:pt x="972" y="193"/>
                    <a:pt x="972" y="193"/>
                    <a:pt x="972" y="193"/>
                  </a:cubicBezTo>
                  <a:cubicBezTo>
                    <a:pt x="972" y="194"/>
                    <a:pt x="972" y="195"/>
                    <a:pt x="972" y="195"/>
                  </a:cubicBezTo>
                  <a:cubicBezTo>
                    <a:pt x="972" y="195"/>
                    <a:pt x="973" y="195"/>
                    <a:pt x="973" y="195"/>
                  </a:cubicBezTo>
                  <a:cubicBezTo>
                    <a:pt x="973" y="195"/>
                    <a:pt x="973" y="195"/>
                    <a:pt x="973" y="195"/>
                  </a:cubicBezTo>
                  <a:close/>
                  <a:moveTo>
                    <a:pt x="743" y="42"/>
                  </a:moveTo>
                  <a:cubicBezTo>
                    <a:pt x="743" y="42"/>
                    <a:pt x="744" y="43"/>
                    <a:pt x="744" y="43"/>
                  </a:cubicBezTo>
                  <a:cubicBezTo>
                    <a:pt x="744" y="43"/>
                    <a:pt x="744" y="43"/>
                    <a:pt x="745" y="43"/>
                  </a:cubicBezTo>
                  <a:cubicBezTo>
                    <a:pt x="744" y="43"/>
                    <a:pt x="744" y="42"/>
                    <a:pt x="744" y="42"/>
                  </a:cubicBezTo>
                  <a:cubicBezTo>
                    <a:pt x="744" y="42"/>
                    <a:pt x="744" y="42"/>
                    <a:pt x="743" y="42"/>
                  </a:cubicBezTo>
                  <a:cubicBezTo>
                    <a:pt x="743" y="42"/>
                    <a:pt x="743" y="42"/>
                    <a:pt x="743" y="42"/>
                  </a:cubicBezTo>
                  <a:close/>
                  <a:moveTo>
                    <a:pt x="930" y="15"/>
                  </a:moveTo>
                  <a:cubicBezTo>
                    <a:pt x="930" y="16"/>
                    <a:pt x="930" y="16"/>
                    <a:pt x="931" y="17"/>
                  </a:cubicBezTo>
                  <a:cubicBezTo>
                    <a:pt x="932" y="17"/>
                    <a:pt x="932" y="17"/>
                    <a:pt x="932" y="17"/>
                  </a:cubicBezTo>
                  <a:cubicBezTo>
                    <a:pt x="932" y="16"/>
                    <a:pt x="932" y="16"/>
                    <a:pt x="932" y="15"/>
                  </a:cubicBezTo>
                  <a:cubicBezTo>
                    <a:pt x="931" y="15"/>
                    <a:pt x="931" y="15"/>
                    <a:pt x="930" y="15"/>
                  </a:cubicBezTo>
                  <a:cubicBezTo>
                    <a:pt x="930" y="15"/>
                    <a:pt x="930" y="15"/>
                    <a:pt x="930" y="15"/>
                  </a:cubicBezTo>
                  <a:close/>
                  <a:moveTo>
                    <a:pt x="661" y="66"/>
                  </a:moveTo>
                  <a:cubicBezTo>
                    <a:pt x="662" y="68"/>
                    <a:pt x="663" y="69"/>
                    <a:pt x="663" y="70"/>
                  </a:cubicBezTo>
                  <a:cubicBezTo>
                    <a:pt x="665" y="70"/>
                    <a:pt x="666" y="70"/>
                    <a:pt x="667" y="70"/>
                  </a:cubicBezTo>
                  <a:cubicBezTo>
                    <a:pt x="667" y="69"/>
                    <a:pt x="667" y="68"/>
                    <a:pt x="667" y="66"/>
                  </a:cubicBezTo>
                  <a:cubicBezTo>
                    <a:pt x="665" y="66"/>
                    <a:pt x="663" y="66"/>
                    <a:pt x="661" y="66"/>
                  </a:cubicBezTo>
                  <a:cubicBezTo>
                    <a:pt x="661" y="66"/>
                    <a:pt x="661" y="66"/>
                    <a:pt x="661" y="66"/>
                  </a:cubicBezTo>
                  <a:close/>
                  <a:moveTo>
                    <a:pt x="667" y="65"/>
                  </a:moveTo>
                  <a:cubicBezTo>
                    <a:pt x="667" y="66"/>
                    <a:pt x="668" y="66"/>
                    <a:pt x="668" y="67"/>
                  </a:cubicBezTo>
                  <a:cubicBezTo>
                    <a:pt x="672" y="65"/>
                    <a:pt x="672" y="65"/>
                    <a:pt x="671" y="64"/>
                  </a:cubicBezTo>
                  <a:cubicBezTo>
                    <a:pt x="670" y="65"/>
                    <a:pt x="669" y="65"/>
                    <a:pt x="667" y="65"/>
                  </a:cubicBezTo>
                  <a:cubicBezTo>
                    <a:pt x="667" y="65"/>
                    <a:pt x="667" y="65"/>
                    <a:pt x="667" y="65"/>
                  </a:cubicBezTo>
                  <a:close/>
                  <a:moveTo>
                    <a:pt x="852" y="36"/>
                  </a:moveTo>
                  <a:cubicBezTo>
                    <a:pt x="853" y="36"/>
                    <a:pt x="853" y="36"/>
                    <a:pt x="853" y="37"/>
                  </a:cubicBezTo>
                  <a:cubicBezTo>
                    <a:pt x="853" y="37"/>
                    <a:pt x="854" y="37"/>
                    <a:pt x="854" y="37"/>
                  </a:cubicBezTo>
                  <a:cubicBezTo>
                    <a:pt x="854" y="36"/>
                    <a:pt x="854" y="36"/>
                    <a:pt x="854" y="36"/>
                  </a:cubicBezTo>
                  <a:cubicBezTo>
                    <a:pt x="854" y="36"/>
                    <a:pt x="853" y="36"/>
                    <a:pt x="852" y="36"/>
                  </a:cubicBezTo>
                  <a:cubicBezTo>
                    <a:pt x="852" y="36"/>
                    <a:pt x="852" y="36"/>
                    <a:pt x="852" y="36"/>
                  </a:cubicBezTo>
                  <a:close/>
                  <a:moveTo>
                    <a:pt x="872" y="32"/>
                  </a:moveTo>
                  <a:cubicBezTo>
                    <a:pt x="873" y="33"/>
                    <a:pt x="873" y="34"/>
                    <a:pt x="873" y="36"/>
                  </a:cubicBezTo>
                  <a:cubicBezTo>
                    <a:pt x="874" y="36"/>
                    <a:pt x="875" y="35"/>
                    <a:pt x="876" y="35"/>
                  </a:cubicBezTo>
                  <a:cubicBezTo>
                    <a:pt x="876" y="34"/>
                    <a:pt x="876" y="33"/>
                    <a:pt x="876" y="32"/>
                  </a:cubicBezTo>
                  <a:cubicBezTo>
                    <a:pt x="875" y="32"/>
                    <a:pt x="874" y="32"/>
                    <a:pt x="872" y="32"/>
                  </a:cubicBezTo>
                  <a:cubicBezTo>
                    <a:pt x="872" y="32"/>
                    <a:pt x="872" y="32"/>
                    <a:pt x="872" y="32"/>
                  </a:cubicBezTo>
                  <a:close/>
                  <a:moveTo>
                    <a:pt x="887" y="32"/>
                  </a:moveTo>
                  <a:cubicBezTo>
                    <a:pt x="885" y="36"/>
                    <a:pt x="883" y="36"/>
                    <a:pt x="882" y="40"/>
                  </a:cubicBezTo>
                  <a:cubicBezTo>
                    <a:pt x="883" y="40"/>
                    <a:pt x="884" y="40"/>
                    <a:pt x="885" y="40"/>
                  </a:cubicBezTo>
                  <a:cubicBezTo>
                    <a:pt x="885" y="39"/>
                    <a:pt x="885" y="38"/>
                    <a:pt x="885" y="38"/>
                  </a:cubicBezTo>
                  <a:cubicBezTo>
                    <a:pt x="886" y="38"/>
                    <a:pt x="887" y="38"/>
                    <a:pt x="889" y="37"/>
                  </a:cubicBezTo>
                  <a:cubicBezTo>
                    <a:pt x="889" y="36"/>
                    <a:pt x="889" y="34"/>
                    <a:pt x="889" y="32"/>
                  </a:cubicBezTo>
                  <a:cubicBezTo>
                    <a:pt x="888" y="32"/>
                    <a:pt x="888" y="32"/>
                    <a:pt x="887" y="32"/>
                  </a:cubicBezTo>
                  <a:cubicBezTo>
                    <a:pt x="887" y="32"/>
                    <a:pt x="887" y="32"/>
                    <a:pt x="887" y="32"/>
                  </a:cubicBezTo>
                  <a:close/>
                  <a:moveTo>
                    <a:pt x="851" y="39"/>
                  </a:moveTo>
                  <a:cubicBezTo>
                    <a:pt x="852" y="40"/>
                    <a:pt x="852" y="41"/>
                    <a:pt x="852" y="42"/>
                  </a:cubicBezTo>
                  <a:cubicBezTo>
                    <a:pt x="853" y="42"/>
                    <a:pt x="854" y="42"/>
                    <a:pt x="854" y="42"/>
                  </a:cubicBezTo>
                  <a:cubicBezTo>
                    <a:pt x="854" y="40"/>
                    <a:pt x="854" y="39"/>
                    <a:pt x="854" y="39"/>
                  </a:cubicBezTo>
                  <a:cubicBezTo>
                    <a:pt x="853" y="39"/>
                    <a:pt x="853" y="39"/>
                    <a:pt x="851" y="39"/>
                  </a:cubicBezTo>
                  <a:cubicBezTo>
                    <a:pt x="851" y="39"/>
                    <a:pt x="851" y="39"/>
                    <a:pt x="851" y="39"/>
                  </a:cubicBezTo>
                  <a:close/>
                  <a:moveTo>
                    <a:pt x="753" y="57"/>
                  </a:moveTo>
                  <a:cubicBezTo>
                    <a:pt x="753" y="58"/>
                    <a:pt x="752" y="59"/>
                    <a:pt x="752" y="61"/>
                  </a:cubicBezTo>
                  <a:cubicBezTo>
                    <a:pt x="756" y="60"/>
                    <a:pt x="754" y="59"/>
                    <a:pt x="753" y="57"/>
                  </a:cubicBezTo>
                  <a:cubicBezTo>
                    <a:pt x="753" y="57"/>
                    <a:pt x="753" y="57"/>
                    <a:pt x="753" y="57"/>
                  </a:cubicBezTo>
                  <a:close/>
                  <a:moveTo>
                    <a:pt x="877" y="41"/>
                  </a:moveTo>
                  <a:cubicBezTo>
                    <a:pt x="877" y="42"/>
                    <a:pt x="877" y="42"/>
                    <a:pt x="877" y="42"/>
                  </a:cubicBezTo>
                  <a:cubicBezTo>
                    <a:pt x="878" y="42"/>
                    <a:pt x="878" y="42"/>
                    <a:pt x="880" y="42"/>
                  </a:cubicBezTo>
                  <a:cubicBezTo>
                    <a:pt x="879" y="42"/>
                    <a:pt x="879" y="41"/>
                    <a:pt x="879" y="41"/>
                  </a:cubicBezTo>
                  <a:cubicBezTo>
                    <a:pt x="878" y="41"/>
                    <a:pt x="878" y="41"/>
                    <a:pt x="877" y="41"/>
                  </a:cubicBezTo>
                  <a:close/>
                  <a:moveTo>
                    <a:pt x="754" y="61"/>
                  </a:moveTo>
                  <a:cubicBezTo>
                    <a:pt x="750" y="64"/>
                    <a:pt x="749" y="67"/>
                    <a:pt x="749" y="72"/>
                  </a:cubicBezTo>
                  <a:cubicBezTo>
                    <a:pt x="750" y="72"/>
                    <a:pt x="750" y="71"/>
                    <a:pt x="751" y="71"/>
                  </a:cubicBezTo>
                  <a:cubicBezTo>
                    <a:pt x="753" y="67"/>
                    <a:pt x="762" y="60"/>
                    <a:pt x="754" y="61"/>
                  </a:cubicBezTo>
                  <a:cubicBezTo>
                    <a:pt x="754" y="61"/>
                    <a:pt x="754" y="61"/>
                    <a:pt x="754" y="61"/>
                  </a:cubicBezTo>
                  <a:close/>
                  <a:moveTo>
                    <a:pt x="1005" y="22"/>
                  </a:moveTo>
                  <a:cubicBezTo>
                    <a:pt x="1005" y="23"/>
                    <a:pt x="1005" y="23"/>
                    <a:pt x="1005" y="24"/>
                  </a:cubicBezTo>
                  <a:cubicBezTo>
                    <a:pt x="1006" y="24"/>
                    <a:pt x="1006" y="24"/>
                    <a:pt x="1006" y="24"/>
                  </a:cubicBezTo>
                  <a:cubicBezTo>
                    <a:pt x="1006" y="23"/>
                    <a:pt x="1006" y="23"/>
                    <a:pt x="1006" y="22"/>
                  </a:cubicBezTo>
                  <a:cubicBezTo>
                    <a:pt x="1005" y="22"/>
                    <a:pt x="1005" y="22"/>
                    <a:pt x="1005" y="22"/>
                  </a:cubicBezTo>
                  <a:close/>
                  <a:moveTo>
                    <a:pt x="730" y="66"/>
                  </a:moveTo>
                  <a:cubicBezTo>
                    <a:pt x="730" y="69"/>
                    <a:pt x="730" y="71"/>
                    <a:pt x="730" y="74"/>
                  </a:cubicBezTo>
                  <a:cubicBezTo>
                    <a:pt x="733" y="73"/>
                    <a:pt x="735" y="73"/>
                    <a:pt x="737" y="72"/>
                  </a:cubicBezTo>
                  <a:cubicBezTo>
                    <a:pt x="736" y="71"/>
                    <a:pt x="736" y="69"/>
                    <a:pt x="736" y="68"/>
                  </a:cubicBezTo>
                  <a:cubicBezTo>
                    <a:pt x="735" y="66"/>
                    <a:pt x="735" y="66"/>
                    <a:pt x="730" y="66"/>
                  </a:cubicBezTo>
                  <a:cubicBezTo>
                    <a:pt x="730" y="66"/>
                    <a:pt x="730" y="66"/>
                    <a:pt x="730" y="66"/>
                  </a:cubicBezTo>
                  <a:close/>
                  <a:moveTo>
                    <a:pt x="935" y="34"/>
                  </a:moveTo>
                  <a:cubicBezTo>
                    <a:pt x="935" y="34"/>
                    <a:pt x="936" y="36"/>
                    <a:pt x="936" y="36"/>
                  </a:cubicBezTo>
                  <a:cubicBezTo>
                    <a:pt x="936" y="36"/>
                    <a:pt x="937" y="36"/>
                    <a:pt x="937" y="36"/>
                  </a:cubicBezTo>
                  <a:cubicBezTo>
                    <a:pt x="937" y="35"/>
                    <a:pt x="937" y="34"/>
                    <a:pt x="937" y="34"/>
                  </a:cubicBezTo>
                  <a:cubicBezTo>
                    <a:pt x="937" y="34"/>
                    <a:pt x="936" y="34"/>
                    <a:pt x="935" y="34"/>
                  </a:cubicBezTo>
                  <a:cubicBezTo>
                    <a:pt x="935" y="34"/>
                    <a:pt x="935" y="34"/>
                    <a:pt x="935" y="34"/>
                  </a:cubicBezTo>
                  <a:close/>
                  <a:moveTo>
                    <a:pt x="723" y="73"/>
                  </a:moveTo>
                  <a:cubicBezTo>
                    <a:pt x="723" y="74"/>
                    <a:pt x="723" y="74"/>
                    <a:pt x="723" y="75"/>
                  </a:cubicBezTo>
                  <a:cubicBezTo>
                    <a:pt x="724" y="75"/>
                    <a:pt x="725" y="75"/>
                    <a:pt x="725" y="75"/>
                  </a:cubicBezTo>
                  <a:cubicBezTo>
                    <a:pt x="725" y="74"/>
                    <a:pt x="725" y="73"/>
                    <a:pt x="725" y="73"/>
                  </a:cubicBezTo>
                  <a:cubicBezTo>
                    <a:pt x="724" y="73"/>
                    <a:pt x="724" y="73"/>
                    <a:pt x="723" y="73"/>
                  </a:cubicBezTo>
                  <a:cubicBezTo>
                    <a:pt x="723" y="73"/>
                    <a:pt x="723" y="73"/>
                    <a:pt x="723" y="73"/>
                  </a:cubicBezTo>
                  <a:close/>
                  <a:moveTo>
                    <a:pt x="751" y="73"/>
                  </a:moveTo>
                  <a:cubicBezTo>
                    <a:pt x="749" y="78"/>
                    <a:pt x="746" y="77"/>
                    <a:pt x="746" y="83"/>
                  </a:cubicBezTo>
                  <a:cubicBezTo>
                    <a:pt x="749" y="81"/>
                    <a:pt x="749" y="80"/>
                    <a:pt x="751" y="78"/>
                  </a:cubicBezTo>
                  <a:cubicBezTo>
                    <a:pt x="768" y="91"/>
                    <a:pt x="757" y="73"/>
                    <a:pt x="751" y="73"/>
                  </a:cubicBezTo>
                  <a:close/>
                  <a:moveTo>
                    <a:pt x="882" y="52"/>
                  </a:moveTo>
                  <a:cubicBezTo>
                    <a:pt x="882" y="53"/>
                    <a:pt x="882" y="54"/>
                    <a:pt x="882" y="55"/>
                  </a:cubicBezTo>
                  <a:cubicBezTo>
                    <a:pt x="883" y="55"/>
                    <a:pt x="883" y="55"/>
                    <a:pt x="883" y="55"/>
                  </a:cubicBezTo>
                  <a:cubicBezTo>
                    <a:pt x="883" y="54"/>
                    <a:pt x="883" y="53"/>
                    <a:pt x="883" y="52"/>
                  </a:cubicBezTo>
                  <a:cubicBezTo>
                    <a:pt x="883" y="52"/>
                    <a:pt x="882" y="52"/>
                    <a:pt x="882" y="52"/>
                  </a:cubicBezTo>
                  <a:cubicBezTo>
                    <a:pt x="882" y="52"/>
                    <a:pt x="882" y="52"/>
                    <a:pt x="882" y="52"/>
                  </a:cubicBezTo>
                  <a:close/>
                  <a:moveTo>
                    <a:pt x="856" y="57"/>
                  </a:moveTo>
                  <a:cubicBezTo>
                    <a:pt x="856" y="58"/>
                    <a:pt x="855" y="58"/>
                    <a:pt x="855" y="58"/>
                  </a:cubicBezTo>
                  <a:cubicBezTo>
                    <a:pt x="855" y="61"/>
                    <a:pt x="856" y="64"/>
                    <a:pt x="856" y="68"/>
                  </a:cubicBezTo>
                  <a:cubicBezTo>
                    <a:pt x="861" y="67"/>
                    <a:pt x="863" y="67"/>
                    <a:pt x="867" y="65"/>
                  </a:cubicBezTo>
                  <a:cubicBezTo>
                    <a:pt x="866" y="60"/>
                    <a:pt x="866" y="60"/>
                    <a:pt x="864" y="57"/>
                  </a:cubicBezTo>
                  <a:cubicBezTo>
                    <a:pt x="861" y="57"/>
                    <a:pt x="859" y="57"/>
                    <a:pt x="856" y="57"/>
                  </a:cubicBezTo>
                  <a:cubicBezTo>
                    <a:pt x="856" y="57"/>
                    <a:pt x="856" y="57"/>
                    <a:pt x="856" y="57"/>
                  </a:cubicBezTo>
                  <a:close/>
                  <a:moveTo>
                    <a:pt x="876" y="57"/>
                  </a:moveTo>
                  <a:cubicBezTo>
                    <a:pt x="876" y="59"/>
                    <a:pt x="874" y="61"/>
                    <a:pt x="874" y="61"/>
                  </a:cubicBezTo>
                  <a:cubicBezTo>
                    <a:pt x="876" y="61"/>
                    <a:pt x="877" y="61"/>
                    <a:pt x="879" y="61"/>
                  </a:cubicBezTo>
                  <a:cubicBezTo>
                    <a:pt x="879" y="59"/>
                    <a:pt x="878" y="58"/>
                    <a:pt x="878" y="57"/>
                  </a:cubicBezTo>
                  <a:cubicBezTo>
                    <a:pt x="878" y="57"/>
                    <a:pt x="877" y="57"/>
                    <a:pt x="876" y="57"/>
                  </a:cubicBezTo>
                  <a:cubicBezTo>
                    <a:pt x="876" y="57"/>
                    <a:pt x="876" y="57"/>
                    <a:pt x="876" y="57"/>
                  </a:cubicBezTo>
                  <a:close/>
                  <a:moveTo>
                    <a:pt x="1030" y="35"/>
                  </a:moveTo>
                  <a:cubicBezTo>
                    <a:pt x="1030" y="36"/>
                    <a:pt x="1031" y="37"/>
                    <a:pt x="1031" y="38"/>
                  </a:cubicBezTo>
                  <a:cubicBezTo>
                    <a:pt x="1031" y="38"/>
                    <a:pt x="1031" y="38"/>
                    <a:pt x="1032" y="38"/>
                  </a:cubicBezTo>
                  <a:cubicBezTo>
                    <a:pt x="1031" y="37"/>
                    <a:pt x="1031" y="36"/>
                    <a:pt x="1031" y="34"/>
                  </a:cubicBezTo>
                  <a:cubicBezTo>
                    <a:pt x="1031" y="34"/>
                    <a:pt x="1031" y="35"/>
                    <a:pt x="1030" y="35"/>
                  </a:cubicBezTo>
                  <a:cubicBezTo>
                    <a:pt x="1030" y="35"/>
                    <a:pt x="1030" y="35"/>
                    <a:pt x="1030" y="35"/>
                  </a:cubicBezTo>
                  <a:close/>
                  <a:moveTo>
                    <a:pt x="844" y="65"/>
                  </a:moveTo>
                  <a:cubicBezTo>
                    <a:pt x="844" y="66"/>
                    <a:pt x="845" y="66"/>
                    <a:pt x="845" y="67"/>
                  </a:cubicBezTo>
                  <a:cubicBezTo>
                    <a:pt x="845" y="67"/>
                    <a:pt x="845" y="67"/>
                    <a:pt x="846" y="67"/>
                  </a:cubicBezTo>
                  <a:cubicBezTo>
                    <a:pt x="845" y="66"/>
                    <a:pt x="845" y="66"/>
                    <a:pt x="845" y="65"/>
                  </a:cubicBezTo>
                  <a:cubicBezTo>
                    <a:pt x="845" y="65"/>
                    <a:pt x="845" y="65"/>
                    <a:pt x="844" y="65"/>
                  </a:cubicBezTo>
                  <a:cubicBezTo>
                    <a:pt x="844" y="65"/>
                    <a:pt x="844" y="65"/>
                    <a:pt x="844" y="65"/>
                  </a:cubicBezTo>
                  <a:close/>
                  <a:moveTo>
                    <a:pt x="870" y="61"/>
                  </a:moveTo>
                  <a:cubicBezTo>
                    <a:pt x="870" y="62"/>
                    <a:pt x="870" y="63"/>
                    <a:pt x="870" y="64"/>
                  </a:cubicBezTo>
                  <a:cubicBezTo>
                    <a:pt x="871" y="64"/>
                    <a:pt x="871" y="64"/>
                    <a:pt x="871" y="64"/>
                  </a:cubicBezTo>
                  <a:cubicBezTo>
                    <a:pt x="871" y="63"/>
                    <a:pt x="871" y="62"/>
                    <a:pt x="871" y="61"/>
                  </a:cubicBezTo>
                  <a:cubicBezTo>
                    <a:pt x="871" y="61"/>
                    <a:pt x="870" y="61"/>
                    <a:pt x="870" y="61"/>
                  </a:cubicBezTo>
                  <a:cubicBezTo>
                    <a:pt x="870" y="61"/>
                    <a:pt x="870" y="61"/>
                    <a:pt x="870" y="61"/>
                  </a:cubicBezTo>
                  <a:close/>
                  <a:moveTo>
                    <a:pt x="940" y="51"/>
                  </a:moveTo>
                  <a:cubicBezTo>
                    <a:pt x="940" y="52"/>
                    <a:pt x="940" y="52"/>
                    <a:pt x="940" y="52"/>
                  </a:cubicBezTo>
                  <a:cubicBezTo>
                    <a:pt x="941" y="52"/>
                    <a:pt x="942" y="52"/>
                    <a:pt x="943" y="52"/>
                  </a:cubicBezTo>
                  <a:cubicBezTo>
                    <a:pt x="943" y="52"/>
                    <a:pt x="943" y="51"/>
                    <a:pt x="943" y="50"/>
                  </a:cubicBezTo>
                  <a:cubicBezTo>
                    <a:pt x="942" y="51"/>
                    <a:pt x="941" y="51"/>
                    <a:pt x="940" y="51"/>
                  </a:cubicBezTo>
                  <a:cubicBezTo>
                    <a:pt x="940" y="51"/>
                    <a:pt x="940" y="51"/>
                    <a:pt x="940" y="51"/>
                  </a:cubicBezTo>
                  <a:close/>
                  <a:moveTo>
                    <a:pt x="838" y="69"/>
                  </a:moveTo>
                  <a:cubicBezTo>
                    <a:pt x="839" y="73"/>
                    <a:pt x="839" y="73"/>
                    <a:pt x="840" y="73"/>
                  </a:cubicBezTo>
                  <a:cubicBezTo>
                    <a:pt x="840" y="72"/>
                    <a:pt x="840" y="70"/>
                    <a:pt x="840" y="69"/>
                  </a:cubicBezTo>
                  <a:cubicBezTo>
                    <a:pt x="839" y="69"/>
                    <a:pt x="838" y="69"/>
                    <a:pt x="838" y="69"/>
                  </a:cubicBezTo>
                  <a:cubicBezTo>
                    <a:pt x="838" y="69"/>
                    <a:pt x="838" y="69"/>
                    <a:pt x="838" y="69"/>
                  </a:cubicBezTo>
                  <a:close/>
                  <a:moveTo>
                    <a:pt x="745" y="85"/>
                  </a:moveTo>
                  <a:cubicBezTo>
                    <a:pt x="745" y="86"/>
                    <a:pt x="745" y="87"/>
                    <a:pt x="745" y="87"/>
                  </a:cubicBezTo>
                  <a:cubicBezTo>
                    <a:pt x="744" y="88"/>
                    <a:pt x="743" y="89"/>
                    <a:pt x="742" y="89"/>
                  </a:cubicBezTo>
                  <a:cubicBezTo>
                    <a:pt x="743" y="91"/>
                    <a:pt x="744" y="94"/>
                    <a:pt x="744" y="96"/>
                  </a:cubicBezTo>
                  <a:cubicBezTo>
                    <a:pt x="745" y="96"/>
                    <a:pt x="746" y="95"/>
                    <a:pt x="747" y="94"/>
                  </a:cubicBezTo>
                  <a:cubicBezTo>
                    <a:pt x="748" y="94"/>
                    <a:pt x="748" y="95"/>
                    <a:pt x="749" y="95"/>
                  </a:cubicBezTo>
                  <a:cubicBezTo>
                    <a:pt x="750" y="95"/>
                    <a:pt x="751" y="95"/>
                    <a:pt x="752" y="95"/>
                  </a:cubicBezTo>
                  <a:cubicBezTo>
                    <a:pt x="752" y="93"/>
                    <a:pt x="752" y="92"/>
                    <a:pt x="752" y="90"/>
                  </a:cubicBezTo>
                  <a:cubicBezTo>
                    <a:pt x="751" y="91"/>
                    <a:pt x="749" y="91"/>
                    <a:pt x="748" y="91"/>
                  </a:cubicBezTo>
                  <a:cubicBezTo>
                    <a:pt x="748" y="89"/>
                    <a:pt x="748" y="87"/>
                    <a:pt x="748" y="85"/>
                  </a:cubicBezTo>
                  <a:cubicBezTo>
                    <a:pt x="747" y="85"/>
                    <a:pt x="746" y="85"/>
                    <a:pt x="745" y="85"/>
                  </a:cubicBezTo>
                  <a:cubicBezTo>
                    <a:pt x="745" y="85"/>
                    <a:pt x="745" y="85"/>
                    <a:pt x="745" y="85"/>
                  </a:cubicBezTo>
                  <a:close/>
                  <a:moveTo>
                    <a:pt x="947" y="53"/>
                  </a:moveTo>
                  <a:cubicBezTo>
                    <a:pt x="947" y="53"/>
                    <a:pt x="947" y="54"/>
                    <a:pt x="947" y="54"/>
                  </a:cubicBezTo>
                  <a:cubicBezTo>
                    <a:pt x="948" y="54"/>
                    <a:pt x="949" y="54"/>
                    <a:pt x="949" y="54"/>
                  </a:cubicBezTo>
                  <a:cubicBezTo>
                    <a:pt x="949" y="54"/>
                    <a:pt x="949" y="53"/>
                    <a:pt x="949" y="53"/>
                  </a:cubicBezTo>
                  <a:cubicBezTo>
                    <a:pt x="948" y="53"/>
                    <a:pt x="948" y="53"/>
                    <a:pt x="947" y="53"/>
                  </a:cubicBezTo>
                  <a:cubicBezTo>
                    <a:pt x="947" y="53"/>
                    <a:pt x="947" y="53"/>
                    <a:pt x="947" y="53"/>
                  </a:cubicBezTo>
                  <a:close/>
                  <a:moveTo>
                    <a:pt x="981" y="52"/>
                  </a:moveTo>
                  <a:cubicBezTo>
                    <a:pt x="981" y="54"/>
                    <a:pt x="981" y="55"/>
                    <a:pt x="981" y="57"/>
                  </a:cubicBezTo>
                  <a:cubicBezTo>
                    <a:pt x="982" y="57"/>
                    <a:pt x="982" y="57"/>
                    <a:pt x="983" y="57"/>
                  </a:cubicBezTo>
                  <a:cubicBezTo>
                    <a:pt x="982" y="55"/>
                    <a:pt x="982" y="54"/>
                    <a:pt x="981" y="52"/>
                  </a:cubicBezTo>
                  <a:cubicBezTo>
                    <a:pt x="981" y="52"/>
                    <a:pt x="981" y="52"/>
                    <a:pt x="981" y="52"/>
                  </a:cubicBezTo>
                  <a:close/>
                  <a:moveTo>
                    <a:pt x="875" y="71"/>
                  </a:moveTo>
                  <a:cubicBezTo>
                    <a:pt x="875" y="71"/>
                    <a:pt x="875" y="72"/>
                    <a:pt x="875" y="73"/>
                  </a:cubicBezTo>
                  <a:cubicBezTo>
                    <a:pt x="875" y="73"/>
                    <a:pt x="876" y="73"/>
                    <a:pt x="876" y="73"/>
                  </a:cubicBezTo>
                  <a:cubicBezTo>
                    <a:pt x="876" y="72"/>
                    <a:pt x="876" y="71"/>
                    <a:pt x="876" y="71"/>
                  </a:cubicBezTo>
                  <a:cubicBezTo>
                    <a:pt x="875" y="71"/>
                    <a:pt x="875" y="71"/>
                    <a:pt x="875" y="71"/>
                  </a:cubicBezTo>
                  <a:cubicBezTo>
                    <a:pt x="875" y="71"/>
                    <a:pt x="875" y="71"/>
                    <a:pt x="875" y="71"/>
                  </a:cubicBezTo>
                  <a:close/>
                  <a:moveTo>
                    <a:pt x="877" y="70"/>
                  </a:moveTo>
                  <a:cubicBezTo>
                    <a:pt x="877" y="71"/>
                    <a:pt x="878" y="71"/>
                    <a:pt x="878" y="71"/>
                  </a:cubicBezTo>
                  <a:cubicBezTo>
                    <a:pt x="878" y="71"/>
                    <a:pt x="879" y="71"/>
                    <a:pt x="880" y="71"/>
                  </a:cubicBezTo>
                  <a:cubicBezTo>
                    <a:pt x="880" y="70"/>
                    <a:pt x="880" y="70"/>
                    <a:pt x="880" y="70"/>
                  </a:cubicBezTo>
                  <a:cubicBezTo>
                    <a:pt x="879" y="70"/>
                    <a:pt x="878" y="70"/>
                    <a:pt x="877" y="70"/>
                  </a:cubicBezTo>
                  <a:cubicBezTo>
                    <a:pt x="877" y="70"/>
                    <a:pt x="877" y="70"/>
                    <a:pt x="877" y="70"/>
                  </a:cubicBezTo>
                  <a:close/>
                  <a:moveTo>
                    <a:pt x="866" y="73"/>
                  </a:moveTo>
                  <a:cubicBezTo>
                    <a:pt x="867" y="74"/>
                    <a:pt x="867" y="75"/>
                    <a:pt x="867" y="75"/>
                  </a:cubicBezTo>
                  <a:cubicBezTo>
                    <a:pt x="867" y="75"/>
                    <a:pt x="867" y="75"/>
                    <a:pt x="868" y="75"/>
                  </a:cubicBezTo>
                  <a:cubicBezTo>
                    <a:pt x="868" y="74"/>
                    <a:pt x="867" y="74"/>
                    <a:pt x="867" y="73"/>
                  </a:cubicBezTo>
                  <a:cubicBezTo>
                    <a:pt x="867" y="73"/>
                    <a:pt x="867" y="73"/>
                    <a:pt x="866" y="73"/>
                  </a:cubicBezTo>
                  <a:cubicBezTo>
                    <a:pt x="866" y="73"/>
                    <a:pt x="866" y="73"/>
                    <a:pt x="866" y="73"/>
                  </a:cubicBezTo>
                  <a:close/>
                  <a:moveTo>
                    <a:pt x="845" y="78"/>
                  </a:moveTo>
                  <a:cubicBezTo>
                    <a:pt x="845" y="78"/>
                    <a:pt x="845" y="79"/>
                    <a:pt x="845" y="80"/>
                  </a:cubicBezTo>
                  <a:cubicBezTo>
                    <a:pt x="846" y="80"/>
                    <a:pt x="847" y="80"/>
                    <a:pt x="848" y="79"/>
                  </a:cubicBezTo>
                  <a:cubicBezTo>
                    <a:pt x="848" y="79"/>
                    <a:pt x="848" y="78"/>
                    <a:pt x="848" y="78"/>
                  </a:cubicBezTo>
                  <a:cubicBezTo>
                    <a:pt x="846" y="78"/>
                    <a:pt x="846" y="78"/>
                    <a:pt x="845" y="78"/>
                  </a:cubicBezTo>
                  <a:cubicBezTo>
                    <a:pt x="845" y="78"/>
                    <a:pt x="845" y="78"/>
                    <a:pt x="845" y="78"/>
                  </a:cubicBezTo>
                  <a:close/>
                  <a:moveTo>
                    <a:pt x="871" y="76"/>
                  </a:moveTo>
                  <a:cubicBezTo>
                    <a:pt x="871" y="79"/>
                    <a:pt x="872" y="82"/>
                    <a:pt x="872" y="85"/>
                  </a:cubicBezTo>
                  <a:cubicBezTo>
                    <a:pt x="874" y="85"/>
                    <a:pt x="875" y="85"/>
                    <a:pt x="876" y="85"/>
                  </a:cubicBezTo>
                  <a:cubicBezTo>
                    <a:pt x="876" y="88"/>
                    <a:pt x="877" y="90"/>
                    <a:pt x="878" y="92"/>
                  </a:cubicBezTo>
                  <a:cubicBezTo>
                    <a:pt x="880" y="92"/>
                    <a:pt x="881" y="92"/>
                    <a:pt x="883" y="92"/>
                  </a:cubicBezTo>
                  <a:cubicBezTo>
                    <a:pt x="883" y="90"/>
                    <a:pt x="883" y="87"/>
                    <a:pt x="883" y="85"/>
                  </a:cubicBezTo>
                  <a:cubicBezTo>
                    <a:pt x="882" y="85"/>
                    <a:pt x="881" y="85"/>
                    <a:pt x="880" y="85"/>
                  </a:cubicBezTo>
                  <a:cubicBezTo>
                    <a:pt x="882" y="82"/>
                    <a:pt x="881" y="80"/>
                    <a:pt x="881" y="76"/>
                  </a:cubicBezTo>
                  <a:cubicBezTo>
                    <a:pt x="878" y="74"/>
                    <a:pt x="874" y="75"/>
                    <a:pt x="871" y="76"/>
                  </a:cubicBezTo>
                  <a:cubicBezTo>
                    <a:pt x="871" y="76"/>
                    <a:pt x="871" y="76"/>
                    <a:pt x="871" y="76"/>
                  </a:cubicBezTo>
                  <a:close/>
                  <a:moveTo>
                    <a:pt x="906" y="72"/>
                  </a:moveTo>
                  <a:cubicBezTo>
                    <a:pt x="906" y="74"/>
                    <a:pt x="907" y="75"/>
                    <a:pt x="907" y="78"/>
                  </a:cubicBezTo>
                  <a:cubicBezTo>
                    <a:pt x="908" y="77"/>
                    <a:pt x="908" y="77"/>
                    <a:pt x="909" y="77"/>
                  </a:cubicBezTo>
                  <a:cubicBezTo>
                    <a:pt x="908" y="76"/>
                    <a:pt x="908" y="74"/>
                    <a:pt x="908" y="73"/>
                  </a:cubicBezTo>
                  <a:cubicBezTo>
                    <a:pt x="907" y="73"/>
                    <a:pt x="907" y="73"/>
                    <a:pt x="906" y="72"/>
                  </a:cubicBezTo>
                  <a:cubicBezTo>
                    <a:pt x="906" y="72"/>
                    <a:pt x="906" y="72"/>
                    <a:pt x="906" y="72"/>
                  </a:cubicBezTo>
                  <a:close/>
                  <a:moveTo>
                    <a:pt x="842" y="84"/>
                  </a:moveTo>
                  <a:cubicBezTo>
                    <a:pt x="842" y="84"/>
                    <a:pt x="842" y="84"/>
                    <a:pt x="842" y="84"/>
                  </a:cubicBezTo>
                  <a:cubicBezTo>
                    <a:pt x="843" y="84"/>
                    <a:pt x="844" y="84"/>
                    <a:pt x="844" y="84"/>
                  </a:cubicBezTo>
                  <a:cubicBezTo>
                    <a:pt x="844" y="84"/>
                    <a:pt x="844" y="84"/>
                    <a:pt x="844" y="83"/>
                  </a:cubicBezTo>
                  <a:cubicBezTo>
                    <a:pt x="843" y="83"/>
                    <a:pt x="843" y="83"/>
                    <a:pt x="842" y="84"/>
                  </a:cubicBezTo>
                  <a:cubicBezTo>
                    <a:pt x="842" y="84"/>
                    <a:pt x="842" y="84"/>
                    <a:pt x="842" y="84"/>
                  </a:cubicBezTo>
                  <a:close/>
                  <a:moveTo>
                    <a:pt x="742" y="100"/>
                  </a:moveTo>
                  <a:cubicBezTo>
                    <a:pt x="742" y="102"/>
                    <a:pt x="742" y="104"/>
                    <a:pt x="742" y="106"/>
                  </a:cubicBezTo>
                  <a:cubicBezTo>
                    <a:pt x="743" y="105"/>
                    <a:pt x="744" y="105"/>
                    <a:pt x="745" y="105"/>
                  </a:cubicBezTo>
                  <a:cubicBezTo>
                    <a:pt x="745" y="104"/>
                    <a:pt x="744" y="102"/>
                    <a:pt x="744" y="100"/>
                  </a:cubicBezTo>
                  <a:cubicBezTo>
                    <a:pt x="744" y="100"/>
                    <a:pt x="742" y="100"/>
                    <a:pt x="742" y="100"/>
                  </a:cubicBezTo>
                  <a:cubicBezTo>
                    <a:pt x="742" y="100"/>
                    <a:pt x="742" y="100"/>
                    <a:pt x="742" y="100"/>
                  </a:cubicBezTo>
                  <a:close/>
                  <a:moveTo>
                    <a:pt x="834" y="87"/>
                  </a:moveTo>
                  <a:cubicBezTo>
                    <a:pt x="834" y="88"/>
                    <a:pt x="835" y="90"/>
                    <a:pt x="835" y="91"/>
                  </a:cubicBezTo>
                  <a:cubicBezTo>
                    <a:pt x="836" y="91"/>
                    <a:pt x="837" y="90"/>
                    <a:pt x="838" y="90"/>
                  </a:cubicBezTo>
                  <a:cubicBezTo>
                    <a:pt x="838" y="89"/>
                    <a:pt x="837" y="88"/>
                    <a:pt x="836" y="87"/>
                  </a:cubicBezTo>
                  <a:cubicBezTo>
                    <a:pt x="836" y="87"/>
                    <a:pt x="835" y="87"/>
                    <a:pt x="834" y="87"/>
                  </a:cubicBezTo>
                  <a:cubicBezTo>
                    <a:pt x="834" y="87"/>
                    <a:pt x="834" y="87"/>
                    <a:pt x="834" y="87"/>
                  </a:cubicBezTo>
                  <a:close/>
                  <a:moveTo>
                    <a:pt x="1015" y="61"/>
                  </a:moveTo>
                  <a:cubicBezTo>
                    <a:pt x="1013" y="65"/>
                    <a:pt x="1013" y="66"/>
                    <a:pt x="1012" y="70"/>
                  </a:cubicBezTo>
                  <a:cubicBezTo>
                    <a:pt x="1013" y="70"/>
                    <a:pt x="1014" y="70"/>
                    <a:pt x="1015" y="70"/>
                  </a:cubicBezTo>
                  <a:cubicBezTo>
                    <a:pt x="1016" y="66"/>
                    <a:pt x="1016" y="64"/>
                    <a:pt x="1017" y="61"/>
                  </a:cubicBezTo>
                  <a:cubicBezTo>
                    <a:pt x="1017" y="61"/>
                    <a:pt x="1016" y="61"/>
                    <a:pt x="1015" y="61"/>
                  </a:cubicBezTo>
                  <a:cubicBezTo>
                    <a:pt x="1015" y="61"/>
                    <a:pt x="1015" y="61"/>
                    <a:pt x="1015" y="61"/>
                  </a:cubicBezTo>
                  <a:close/>
                  <a:moveTo>
                    <a:pt x="997" y="65"/>
                  </a:moveTo>
                  <a:cubicBezTo>
                    <a:pt x="997" y="66"/>
                    <a:pt x="997" y="66"/>
                    <a:pt x="997" y="67"/>
                  </a:cubicBezTo>
                  <a:cubicBezTo>
                    <a:pt x="998" y="67"/>
                    <a:pt x="998" y="67"/>
                    <a:pt x="998" y="67"/>
                  </a:cubicBezTo>
                  <a:cubicBezTo>
                    <a:pt x="998" y="66"/>
                    <a:pt x="998" y="66"/>
                    <a:pt x="998" y="65"/>
                  </a:cubicBezTo>
                  <a:cubicBezTo>
                    <a:pt x="998" y="65"/>
                    <a:pt x="997" y="65"/>
                    <a:pt x="997" y="65"/>
                  </a:cubicBezTo>
                  <a:cubicBezTo>
                    <a:pt x="997" y="65"/>
                    <a:pt x="997" y="65"/>
                    <a:pt x="997" y="65"/>
                  </a:cubicBezTo>
                  <a:close/>
                  <a:moveTo>
                    <a:pt x="865" y="88"/>
                  </a:moveTo>
                  <a:cubicBezTo>
                    <a:pt x="864" y="92"/>
                    <a:pt x="864" y="94"/>
                    <a:pt x="865" y="98"/>
                  </a:cubicBezTo>
                  <a:cubicBezTo>
                    <a:pt x="867" y="97"/>
                    <a:pt x="870" y="97"/>
                    <a:pt x="872" y="97"/>
                  </a:cubicBezTo>
                  <a:cubicBezTo>
                    <a:pt x="872" y="94"/>
                    <a:pt x="872" y="92"/>
                    <a:pt x="871" y="89"/>
                  </a:cubicBezTo>
                  <a:cubicBezTo>
                    <a:pt x="868" y="89"/>
                    <a:pt x="868" y="89"/>
                    <a:pt x="865" y="88"/>
                  </a:cubicBezTo>
                  <a:cubicBezTo>
                    <a:pt x="865" y="88"/>
                    <a:pt x="865" y="88"/>
                    <a:pt x="865" y="88"/>
                  </a:cubicBezTo>
                  <a:close/>
                  <a:moveTo>
                    <a:pt x="740" y="110"/>
                  </a:moveTo>
                  <a:cubicBezTo>
                    <a:pt x="740" y="117"/>
                    <a:pt x="739" y="118"/>
                    <a:pt x="739" y="125"/>
                  </a:cubicBezTo>
                  <a:cubicBezTo>
                    <a:pt x="740" y="125"/>
                    <a:pt x="741" y="124"/>
                    <a:pt x="742" y="123"/>
                  </a:cubicBezTo>
                  <a:cubicBezTo>
                    <a:pt x="742" y="114"/>
                    <a:pt x="744" y="112"/>
                    <a:pt x="744" y="110"/>
                  </a:cubicBezTo>
                  <a:cubicBezTo>
                    <a:pt x="742" y="110"/>
                    <a:pt x="741" y="110"/>
                    <a:pt x="740" y="110"/>
                  </a:cubicBezTo>
                  <a:cubicBezTo>
                    <a:pt x="740" y="110"/>
                    <a:pt x="740" y="110"/>
                    <a:pt x="740" y="110"/>
                  </a:cubicBezTo>
                  <a:close/>
                  <a:moveTo>
                    <a:pt x="922" y="84"/>
                  </a:moveTo>
                  <a:cubicBezTo>
                    <a:pt x="922" y="85"/>
                    <a:pt x="922" y="86"/>
                    <a:pt x="923" y="86"/>
                  </a:cubicBezTo>
                  <a:cubicBezTo>
                    <a:pt x="924" y="87"/>
                    <a:pt x="925" y="87"/>
                    <a:pt x="926" y="87"/>
                  </a:cubicBezTo>
                  <a:cubicBezTo>
                    <a:pt x="926" y="85"/>
                    <a:pt x="925" y="84"/>
                    <a:pt x="925" y="83"/>
                  </a:cubicBezTo>
                  <a:cubicBezTo>
                    <a:pt x="924" y="83"/>
                    <a:pt x="923" y="83"/>
                    <a:pt x="922" y="84"/>
                  </a:cubicBezTo>
                  <a:cubicBezTo>
                    <a:pt x="922" y="84"/>
                    <a:pt x="922" y="84"/>
                    <a:pt x="922" y="84"/>
                  </a:cubicBezTo>
                  <a:close/>
                  <a:moveTo>
                    <a:pt x="1078" y="59"/>
                  </a:moveTo>
                  <a:cubicBezTo>
                    <a:pt x="1078" y="60"/>
                    <a:pt x="1078" y="61"/>
                    <a:pt x="1077" y="62"/>
                  </a:cubicBezTo>
                  <a:cubicBezTo>
                    <a:pt x="1078" y="61"/>
                    <a:pt x="1079" y="61"/>
                    <a:pt x="1079" y="61"/>
                  </a:cubicBezTo>
                  <a:cubicBezTo>
                    <a:pt x="1079" y="61"/>
                    <a:pt x="1079" y="60"/>
                    <a:pt x="1080" y="59"/>
                  </a:cubicBezTo>
                  <a:cubicBezTo>
                    <a:pt x="1079" y="59"/>
                    <a:pt x="1078" y="59"/>
                    <a:pt x="1078" y="59"/>
                  </a:cubicBezTo>
                  <a:cubicBezTo>
                    <a:pt x="1078" y="59"/>
                    <a:pt x="1078" y="59"/>
                    <a:pt x="1078" y="59"/>
                  </a:cubicBezTo>
                  <a:close/>
                  <a:moveTo>
                    <a:pt x="972" y="78"/>
                  </a:moveTo>
                  <a:cubicBezTo>
                    <a:pt x="972" y="79"/>
                    <a:pt x="972" y="80"/>
                    <a:pt x="972" y="80"/>
                  </a:cubicBezTo>
                  <a:cubicBezTo>
                    <a:pt x="973" y="80"/>
                    <a:pt x="974" y="80"/>
                    <a:pt x="975" y="80"/>
                  </a:cubicBezTo>
                  <a:cubicBezTo>
                    <a:pt x="975" y="79"/>
                    <a:pt x="975" y="78"/>
                    <a:pt x="975" y="77"/>
                  </a:cubicBezTo>
                  <a:cubicBezTo>
                    <a:pt x="974" y="77"/>
                    <a:pt x="973" y="78"/>
                    <a:pt x="972" y="78"/>
                  </a:cubicBezTo>
                  <a:cubicBezTo>
                    <a:pt x="972" y="78"/>
                    <a:pt x="972" y="78"/>
                    <a:pt x="972" y="78"/>
                  </a:cubicBezTo>
                  <a:close/>
                  <a:moveTo>
                    <a:pt x="985" y="75"/>
                  </a:moveTo>
                  <a:cubicBezTo>
                    <a:pt x="985" y="77"/>
                    <a:pt x="985" y="78"/>
                    <a:pt x="985" y="80"/>
                  </a:cubicBezTo>
                  <a:cubicBezTo>
                    <a:pt x="987" y="80"/>
                    <a:pt x="989" y="80"/>
                    <a:pt x="990" y="80"/>
                  </a:cubicBezTo>
                  <a:cubicBezTo>
                    <a:pt x="990" y="78"/>
                    <a:pt x="990" y="76"/>
                    <a:pt x="989" y="75"/>
                  </a:cubicBezTo>
                  <a:cubicBezTo>
                    <a:pt x="988" y="75"/>
                    <a:pt x="986" y="75"/>
                    <a:pt x="985" y="75"/>
                  </a:cubicBezTo>
                  <a:cubicBezTo>
                    <a:pt x="985" y="75"/>
                    <a:pt x="985" y="75"/>
                    <a:pt x="985" y="75"/>
                  </a:cubicBezTo>
                  <a:close/>
                  <a:moveTo>
                    <a:pt x="969" y="81"/>
                  </a:moveTo>
                  <a:cubicBezTo>
                    <a:pt x="969" y="81"/>
                    <a:pt x="969" y="82"/>
                    <a:pt x="969" y="82"/>
                  </a:cubicBezTo>
                  <a:cubicBezTo>
                    <a:pt x="970" y="82"/>
                    <a:pt x="971" y="82"/>
                    <a:pt x="971" y="82"/>
                  </a:cubicBezTo>
                  <a:cubicBezTo>
                    <a:pt x="971" y="81"/>
                    <a:pt x="971" y="81"/>
                    <a:pt x="971" y="81"/>
                  </a:cubicBezTo>
                  <a:cubicBezTo>
                    <a:pt x="971" y="81"/>
                    <a:pt x="970" y="81"/>
                    <a:pt x="969" y="81"/>
                  </a:cubicBezTo>
                  <a:cubicBezTo>
                    <a:pt x="969" y="81"/>
                    <a:pt x="969" y="81"/>
                    <a:pt x="969" y="81"/>
                  </a:cubicBezTo>
                  <a:close/>
                  <a:moveTo>
                    <a:pt x="1029" y="73"/>
                  </a:moveTo>
                  <a:cubicBezTo>
                    <a:pt x="1029" y="73"/>
                    <a:pt x="1029" y="74"/>
                    <a:pt x="1029" y="75"/>
                  </a:cubicBezTo>
                  <a:cubicBezTo>
                    <a:pt x="1029" y="75"/>
                    <a:pt x="1029" y="75"/>
                    <a:pt x="1030" y="75"/>
                  </a:cubicBezTo>
                  <a:cubicBezTo>
                    <a:pt x="1030" y="74"/>
                    <a:pt x="1030" y="73"/>
                    <a:pt x="1029" y="73"/>
                  </a:cubicBezTo>
                  <a:cubicBezTo>
                    <a:pt x="1029" y="73"/>
                    <a:pt x="1029" y="73"/>
                    <a:pt x="1029" y="73"/>
                  </a:cubicBezTo>
                  <a:close/>
                  <a:moveTo>
                    <a:pt x="851" y="103"/>
                  </a:moveTo>
                  <a:cubicBezTo>
                    <a:pt x="851" y="104"/>
                    <a:pt x="851" y="106"/>
                    <a:pt x="851" y="107"/>
                  </a:cubicBezTo>
                  <a:cubicBezTo>
                    <a:pt x="851" y="107"/>
                    <a:pt x="853" y="106"/>
                    <a:pt x="853" y="106"/>
                  </a:cubicBezTo>
                  <a:cubicBezTo>
                    <a:pt x="853" y="105"/>
                    <a:pt x="853" y="104"/>
                    <a:pt x="854" y="102"/>
                  </a:cubicBezTo>
                  <a:cubicBezTo>
                    <a:pt x="853" y="102"/>
                    <a:pt x="852" y="103"/>
                    <a:pt x="851" y="103"/>
                  </a:cubicBezTo>
                  <a:cubicBezTo>
                    <a:pt x="851" y="103"/>
                    <a:pt x="851" y="103"/>
                    <a:pt x="851" y="103"/>
                  </a:cubicBezTo>
                  <a:close/>
                  <a:moveTo>
                    <a:pt x="881" y="99"/>
                  </a:moveTo>
                  <a:cubicBezTo>
                    <a:pt x="881" y="102"/>
                    <a:pt x="881" y="105"/>
                    <a:pt x="881" y="107"/>
                  </a:cubicBezTo>
                  <a:cubicBezTo>
                    <a:pt x="883" y="107"/>
                    <a:pt x="884" y="107"/>
                    <a:pt x="886" y="107"/>
                  </a:cubicBezTo>
                  <a:cubicBezTo>
                    <a:pt x="885" y="104"/>
                    <a:pt x="885" y="101"/>
                    <a:pt x="885" y="99"/>
                  </a:cubicBezTo>
                  <a:cubicBezTo>
                    <a:pt x="884" y="99"/>
                    <a:pt x="882" y="99"/>
                    <a:pt x="881" y="99"/>
                  </a:cubicBezTo>
                  <a:cubicBezTo>
                    <a:pt x="881" y="99"/>
                    <a:pt x="881" y="99"/>
                    <a:pt x="881" y="99"/>
                  </a:cubicBezTo>
                  <a:close/>
                  <a:moveTo>
                    <a:pt x="990" y="82"/>
                  </a:moveTo>
                  <a:cubicBezTo>
                    <a:pt x="990" y="83"/>
                    <a:pt x="991" y="83"/>
                    <a:pt x="991" y="84"/>
                  </a:cubicBezTo>
                  <a:cubicBezTo>
                    <a:pt x="991" y="84"/>
                    <a:pt x="992" y="84"/>
                    <a:pt x="993" y="84"/>
                  </a:cubicBezTo>
                  <a:cubicBezTo>
                    <a:pt x="992" y="83"/>
                    <a:pt x="992" y="83"/>
                    <a:pt x="992" y="81"/>
                  </a:cubicBezTo>
                  <a:cubicBezTo>
                    <a:pt x="992" y="81"/>
                    <a:pt x="991" y="82"/>
                    <a:pt x="990" y="82"/>
                  </a:cubicBezTo>
                  <a:cubicBezTo>
                    <a:pt x="990" y="82"/>
                    <a:pt x="990" y="82"/>
                    <a:pt x="990" y="82"/>
                  </a:cubicBezTo>
                  <a:close/>
                  <a:moveTo>
                    <a:pt x="916" y="98"/>
                  </a:moveTo>
                  <a:cubicBezTo>
                    <a:pt x="916" y="102"/>
                    <a:pt x="916" y="106"/>
                    <a:pt x="916" y="110"/>
                  </a:cubicBezTo>
                  <a:cubicBezTo>
                    <a:pt x="917" y="109"/>
                    <a:pt x="918" y="109"/>
                    <a:pt x="918" y="109"/>
                  </a:cubicBezTo>
                  <a:cubicBezTo>
                    <a:pt x="919" y="102"/>
                    <a:pt x="919" y="102"/>
                    <a:pt x="918" y="99"/>
                  </a:cubicBezTo>
                  <a:cubicBezTo>
                    <a:pt x="917" y="99"/>
                    <a:pt x="916" y="98"/>
                    <a:pt x="916" y="98"/>
                  </a:cubicBezTo>
                  <a:cubicBezTo>
                    <a:pt x="916" y="98"/>
                    <a:pt x="916" y="98"/>
                    <a:pt x="916" y="98"/>
                  </a:cubicBezTo>
                  <a:close/>
                  <a:moveTo>
                    <a:pt x="715" y="133"/>
                  </a:moveTo>
                  <a:cubicBezTo>
                    <a:pt x="715" y="134"/>
                    <a:pt x="715" y="135"/>
                    <a:pt x="715" y="136"/>
                  </a:cubicBezTo>
                  <a:cubicBezTo>
                    <a:pt x="716" y="136"/>
                    <a:pt x="717" y="136"/>
                    <a:pt x="718" y="136"/>
                  </a:cubicBezTo>
                  <a:cubicBezTo>
                    <a:pt x="718" y="134"/>
                    <a:pt x="718" y="133"/>
                    <a:pt x="718" y="132"/>
                  </a:cubicBezTo>
                  <a:cubicBezTo>
                    <a:pt x="717" y="132"/>
                    <a:pt x="716" y="133"/>
                    <a:pt x="715" y="133"/>
                  </a:cubicBezTo>
                  <a:cubicBezTo>
                    <a:pt x="715" y="133"/>
                    <a:pt x="715" y="133"/>
                    <a:pt x="715" y="133"/>
                  </a:cubicBezTo>
                  <a:close/>
                  <a:moveTo>
                    <a:pt x="737" y="130"/>
                  </a:moveTo>
                  <a:cubicBezTo>
                    <a:pt x="737" y="130"/>
                    <a:pt x="737" y="131"/>
                    <a:pt x="737" y="131"/>
                  </a:cubicBezTo>
                  <a:cubicBezTo>
                    <a:pt x="738" y="131"/>
                    <a:pt x="739" y="131"/>
                    <a:pt x="740" y="131"/>
                  </a:cubicBezTo>
                  <a:cubicBezTo>
                    <a:pt x="740" y="131"/>
                    <a:pt x="739" y="130"/>
                    <a:pt x="739" y="129"/>
                  </a:cubicBezTo>
                  <a:cubicBezTo>
                    <a:pt x="739" y="129"/>
                    <a:pt x="738" y="129"/>
                    <a:pt x="737" y="130"/>
                  </a:cubicBezTo>
                  <a:cubicBezTo>
                    <a:pt x="737" y="130"/>
                    <a:pt x="737" y="130"/>
                    <a:pt x="737" y="130"/>
                  </a:cubicBezTo>
                  <a:close/>
                  <a:moveTo>
                    <a:pt x="741" y="128"/>
                  </a:moveTo>
                  <a:cubicBezTo>
                    <a:pt x="742" y="130"/>
                    <a:pt x="742" y="131"/>
                    <a:pt x="744" y="132"/>
                  </a:cubicBezTo>
                  <a:cubicBezTo>
                    <a:pt x="743" y="130"/>
                    <a:pt x="743" y="130"/>
                    <a:pt x="741" y="128"/>
                  </a:cubicBezTo>
                  <a:cubicBezTo>
                    <a:pt x="741" y="128"/>
                    <a:pt x="741" y="128"/>
                    <a:pt x="741" y="128"/>
                  </a:cubicBezTo>
                  <a:close/>
                  <a:moveTo>
                    <a:pt x="850" y="111"/>
                  </a:moveTo>
                  <a:cubicBezTo>
                    <a:pt x="851" y="112"/>
                    <a:pt x="851" y="112"/>
                    <a:pt x="851" y="113"/>
                  </a:cubicBezTo>
                  <a:cubicBezTo>
                    <a:pt x="851" y="113"/>
                    <a:pt x="851" y="113"/>
                    <a:pt x="852" y="113"/>
                  </a:cubicBezTo>
                  <a:cubicBezTo>
                    <a:pt x="852" y="112"/>
                    <a:pt x="852" y="112"/>
                    <a:pt x="851" y="111"/>
                  </a:cubicBezTo>
                  <a:cubicBezTo>
                    <a:pt x="851" y="111"/>
                    <a:pt x="851" y="111"/>
                    <a:pt x="850" y="111"/>
                  </a:cubicBezTo>
                  <a:cubicBezTo>
                    <a:pt x="850" y="111"/>
                    <a:pt x="850" y="111"/>
                    <a:pt x="850" y="111"/>
                  </a:cubicBezTo>
                  <a:close/>
                  <a:moveTo>
                    <a:pt x="1020" y="85"/>
                  </a:moveTo>
                  <a:cubicBezTo>
                    <a:pt x="1018" y="91"/>
                    <a:pt x="1019" y="92"/>
                    <a:pt x="1020" y="98"/>
                  </a:cubicBezTo>
                  <a:cubicBezTo>
                    <a:pt x="1025" y="99"/>
                    <a:pt x="1027" y="99"/>
                    <a:pt x="1031" y="96"/>
                  </a:cubicBezTo>
                  <a:cubicBezTo>
                    <a:pt x="1031" y="92"/>
                    <a:pt x="1031" y="89"/>
                    <a:pt x="1029" y="85"/>
                  </a:cubicBezTo>
                  <a:cubicBezTo>
                    <a:pt x="1026" y="85"/>
                    <a:pt x="1023" y="85"/>
                    <a:pt x="1020" y="85"/>
                  </a:cubicBezTo>
                  <a:cubicBezTo>
                    <a:pt x="1020" y="85"/>
                    <a:pt x="1020" y="85"/>
                    <a:pt x="1020" y="85"/>
                  </a:cubicBezTo>
                  <a:close/>
                  <a:moveTo>
                    <a:pt x="898" y="106"/>
                  </a:moveTo>
                  <a:cubicBezTo>
                    <a:pt x="897" y="115"/>
                    <a:pt x="897" y="126"/>
                    <a:pt x="909" y="119"/>
                  </a:cubicBezTo>
                  <a:cubicBezTo>
                    <a:pt x="910" y="120"/>
                    <a:pt x="910" y="120"/>
                    <a:pt x="911" y="121"/>
                  </a:cubicBezTo>
                  <a:cubicBezTo>
                    <a:pt x="912" y="121"/>
                    <a:pt x="913" y="120"/>
                    <a:pt x="915" y="120"/>
                  </a:cubicBezTo>
                  <a:cubicBezTo>
                    <a:pt x="916" y="123"/>
                    <a:pt x="916" y="127"/>
                    <a:pt x="917" y="131"/>
                  </a:cubicBezTo>
                  <a:cubicBezTo>
                    <a:pt x="919" y="131"/>
                    <a:pt x="919" y="131"/>
                    <a:pt x="924" y="131"/>
                  </a:cubicBezTo>
                  <a:cubicBezTo>
                    <a:pt x="923" y="127"/>
                    <a:pt x="923" y="126"/>
                    <a:pt x="921" y="123"/>
                  </a:cubicBezTo>
                  <a:cubicBezTo>
                    <a:pt x="922" y="123"/>
                    <a:pt x="923" y="122"/>
                    <a:pt x="923" y="122"/>
                  </a:cubicBezTo>
                  <a:cubicBezTo>
                    <a:pt x="923" y="121"/>
                    <a:pt x="924" y="119"/>
                    <a:pt x="924" y="117"/>
                  </a:cubicBezTo>
                  <a:cubicBezTo>
                    <a:pt x="923" y="118"/>
                    <a:pt x="922" y="118"/>
                    <a:pt x="922" y="118"/>
                  </a:cubicBezTo>
                  <a:cubicBezTo>
                    <a:pt x="922" y="116"/>
                    <a:pt x="922" y="115"/>
                    <a:pt x="922" y="112"/>
                  </a:cubicBezTo>
                  <a:cubicBezTo>
                    <a:pt x="920" y="114"/>
                    <a:pt x="918" y="115"/>
                    <a:pt x="916" y="116"/>
                  </a:cubicBezTo>
                  <a:cubicBezTo>
                    <a:pt x="914" y="116"/>
                    <a:pt x="912" y="115"/>
                    <a:pt x="911" y="115"/>
                  </a:cubicBezTo>
                  <a:cubicBezTo>
                    <a:pt x="911" y="113"/>
                    <a:pt x="911" y="112"/>
                    <a:pt x="911" y="110"/>
                  </a:cubicBezTo>
                  <a:cubicBezTo>
                    <a:pt x="908" y="110"/>
                    <a:pt x="907" y="108"/>
                    <a:pt x="905" y="106"/>
                  </a:cubicBezTo>
                  <a:cubicBezTo>
                    <a:pt x="903" y="106"/>
                    <a:pt x="900" y="106"/>
                    <a:pt x="898" y="106"/>
                  </a:cubicBezTo>
                  <a:cubicBezTo>
                    <a:pt x="898" y="106"/>
                    <a:pt x="898" y="106"/>
                    <a:pt x="898" y="106"/>
                  </a:cubicBezTo>
                  <a:close/>
                  <a:moveTo>
                    <a:pt x="925" y="101"/>
                  </a:moveTo>
                  <a:cubicBezTo>
                    <a:pt x="925" y="102"/>
                    <a:pt x="925" y="103"/>
                    <a:pt x="925" y="104"/>
                  </a:cubicBezTo>
                  <a:cubicBezTo>
                    <a:pt x="927" y="104"/>
                    <a:pt x="927" y="104"/>
                    <a:pt x="928" y="104"/>
                  </a:cubicBezTo>
                  <a:cubicBezTo>
                    <a:pt x="928" y="102"/>
                    <a:pt x="928" y="102"/>
                    <a:pt x="927" y="101"/>
                  </a:cubicBezTo>
                  <a:cubicBezTo>
                    <a:pt x="927" y="101"/>
                    <a:pt x="926" y="101"/>
                    <a:pt x="925" y="101"/>
                  </a:cubicBezTo>
                  <a:cubicBezTo>
                    <a:pt x="925" y="101"/>
                    <a:pt x="925" y="101"/>
                    <a:pt x="925" y="101"/>
                  </a:cubicBezTo>
                  <a:close/>
                  <a:moveTo>
                    <a:pt x="746" y="132"/>
                  </a:moveTo>
                  <a:cubicBezTo>
                    <a:pt x="746" y="132"/>
                    <a:pt x="746" y="133"/>
                    <a:pt x="746" y="133"/>
                  </a:cubicBezTo>
                  <a:cubicBezTo>
                    <a:pt x="747" y="133"/>
                    <a:pt x="747" y="133"/>
                    <a:pt x="748" y="133"/>
                  </a:cubicBezTo>
                  <a:cubicBezTo>
                    <a:pt x="748" y="132"/>
                    <a:pt x="748" y="132"/>
                    <a:pt x="748" y="132"/>
                  </a:cubicBezTo>
                  <a:cubicBezTo>
                    <a:pt x="747" y="132"/>
                    <a:pt x="747" y="132"/>
                    <a:pt x="746" y="132"/>
                  </a:cubicBezTo>
                  <a:cubicBezTo>
                    <a:pt x="746" y="132"/>
                    <a:pt x="746" y="132"/>
                    <a:pt x="746" y="132"/>
                  </a:cubicBezTo>
                  <a:close/>
                  <a:moveTo>
                    <a:pt x="932" y="102"/>
                  </a:moveTo>
                  <a:cubicBezTo>
                    <a:pt x="932" y="105"/>
                    <a:pt x="932" y="106"/>
                    <a:pt x="933" y="108"/>
                  </a:cubicBezTo>
                  <a:cubicBezTo>
                    <a:pt x="934" y="107"/>
                    <a:pt x="936" y="107"/>
                    <a:pt x="938" y="107"/>
                  </a:cubicBezTo>
                  <a:cubicBezTo>
                    <a:pt x="937" y="106"/>
                    <a:pt x="937" y="104"/>
                    <a:pt x="936" y="103"/>
                  </a:cubicBezTo>
                  <a:cubicBezTo>
                    <a:pt x="935" y="103"/>
                    <a:pt x="933" y="103"/>
                    <a:pt x="932" y="102"/>
                  </a:cubicBezTo>
                  <a:cubicBezTo>
                    <a:pt x="932" y="102"/>
                    <a:pt x="932" y="102"/>
                    <a:pt x="932" y="102"/>
                  </a:cubicBezTo>
                  <a:close/>
                  <a:moveTo>
                    <a:pt x="704" y="140"/>
                  </a:moveTo>
                  <a:cubicBezTo>
                    <a:pt x="704" y="141"/>
                    <a:pt x="704" y="141"/>
                    <a:pt x="705" y="142"/>
                  </a:cubicBezTo>
                  <a:cubicBezTo>
                    <a:pt x="705" y="142"/>
                    <a:pt x="707" y="142"/>
                    <a:pt x="708" y="141"/>
                  </a:cubicBezTo>
                  <a:cubicBezTo>
                    <a:pt x="708" y="141"/>
                    <a:pt x="708" y="140"/>
                    <a:pt x="708" y="139"/>
                  </a:cubicBezTo>
                  <a:cubicBezTo>
                    <a:pt x="707" y="139"/>
                    <a:pt x="705" y="139"/>
                    <a:pt x="704" y="140"/>
                  </a:cubicBezTo>
                  <a:cubicBezTo>
                    <a:pt x="704" y="140"/>
                    <a:pt x="704" y="140"/>
                    <a:pt x="704" y="140"/>
                  </a:cubicBezTo>
                  <a:close/>
                  <a:moveTo>
                    <a:pt x="738" y="134"/>
                  </a:moveTo>
                  <a:cubicBezTo>
                    <a:pt x="738" y="136"/>
                    <a:pt x="737" y="137"/>
                    <a:pt x="737" y="138"/>
                  </a:cubicBezTo>
                  <a:cubicBezTo>
                    <a:pt x="739" y="138"/>
                    <a:pt x="740" y="137"/>
                    <a:pt x="740" y="137"/>
                  </a:cubicBezTo>
                  <a:cubicBezTo>
                    <a:pt x="740" y="136"/>
                    <a:pt x="740" y="135"/>
                    <a:pt x="740" y="134"/>
                  </a:cubicBezTo>
                  <a:cubicBezTo>
                    <a:pt x="739" y="134"/>
                    <a:pt x="739" y="134"/>
                    <a:pt x="738" y="134"/>
                  </a:cubicBezTo>
                  <a:cubicBezTo>
                    <a:pt x="738" y="134"/>
                    <a:pt x="738" y="134"/>
                    <a:pt x="738" y="134"/>
                  </a:cubicBezTo>
                  <a:close/>
                  <a:moveTo>
                    <a:pt x="884" y="112"/>
                  </a:moveTo>
                  <a:cubicBezTo>
                    <a:pt x="885" y="117"/>
                    <a:pt x="885" y="121"/>
                    <a:pt x="887" y="125"/>
                  </a:cubicBezTo>
                  <a:cubicBezTo>
                    <a:pt x="888" y="125"/>
                    <a:pt x="888" y="125"/>
                    <a:pt x="890" y="125"/>
                  </a:cubicBezTo>
                  <a:cubicBezTo>
                    <a:pt x="889" y="125"/>
                    <a:pt x="888" y="126"/>
                    <a:pt x="888" y="126"/>
                  </a:cubicBezTo>
                  <a:cubicBezTo>
                    <a:pt x="891" y="128"/>
                    <a:pt x="891" y="128"/>
                    <a:pt x="894" y="133"/>
                  </a:cubicBezTo>
                  <a:cubicBezTo>
                    <a:pt x="896" y="132"/>
                    <a:pt x="897" y="132"/>
                    <a:pt x="899" y="131"/>
                  </a:cubicBezTo>
                  <a:cubicBezTo>
                    <a:pt x="899" y="131"/>
                    <a:pt x="898" y="130"/>
                    <a:pt x="898" y="128"/>
                  </a:cubicBezTo>
                  <a:cubicBezTo>
                    <a:pt x="897" y="128"/>
                    <a:pt x="896" y="128"/>
                    <a:pt x="895" y="128"/>
                  </a:cubicBezTo>
                  <a:cubicBezTo>
                    <a:pt x="895" y="123"/>
                    <a:pt x="893" y="120"/>
                    <a:pt x="889" y="118"/>
                  </a:cubicBezTo>
                  <a:cubicBezTo>
                    <a:pt x="889" y="116"/>
                    <a:pt x="888" y="114"/>
                    <a:pt x="888" y="112"/>
                  </a:cubicBezTo>
                  <a:cubicBezTo>
                    <a:pt x="887" y="112"/>
                    <a:pt x="886" y="112"/>
                    <a:pt x="884" y="112"/>
                  </a:cubicBezTo>
                  <a:cubicBezTo>
                    <a:pt x="884" y="112"/>
                    <a:pt x="884" y="112"/>
                    <a:pt x="884" y="112"/>
                  </a:cubicBezTo>
                  <a:close/>
                  <a:moveTo>
                    <a:pt x="750" y="136"/>
                  </a:moveTo>
                  <a:cubicBezTo>
                    <a:pt x="750" y="137"/>
                    <a:pt x="750" y="138"/>
                    <a:pt x="750" y="139"/>
                  </a:cubicBezTo>
                  <a:cubicBezTo>
                    <a:pt x="762" y="138"/>
                    <a:pt x="761" y="134"/>
                    <a:pt x="750" y="136"/>
                  </a:cubicBezTo>
                  <a:cubicBezTo>
                    <a:pt x="750" y="136"/>
                    <a:pt x="750" y="136"/>
                    <a:pt x="750" y="136"/>
                  </a:cubicBezTo>
                  <a:close/>
                  <a:moveTo>
                    <a:pt x="866" y="117"/>
                  </a:moveTo>
                  <a:cubicBezTo>
                    <a:pt x="866" y="118"/>
                    <a:pt x="866" y="119"/>
                    <a:pt x="867" y="120"/>
                  </a:cubicBezTo>
                  <a:cubicBezTo>
                    <a:pt x="867" y="120"/>
                    <a:pt x="869" y="120"/>
                    <a:pt x="870" y="120"/>
                  </a:cubicBezTo>
                  <a:cubicBezTo>
                    <a:pt x="870" y="119"/>
                    <a:pt x="870" y="118"/>
                    <a:pt x="869" y="117"/>
                  </a:cubicBezTo>
                  <a:cubicBezTo>
                    <a:pt x="868" y="117"/>
                    <a:pt x="867" y="117"/>
                    <a:pt x="866" y="117"/>
                  </a:cubicBezTo>
                  <a:cubicBezTo>
                    <a:pt x="866" y="117"/>
                    <a:pt x="866" y="117"/>
                    <a:pt x="866" y="117"/>
                  </a:cubicBezTo>
                  <a:close/>
                  <a:moveTo>
                    <a:pt x="850" y="121"/>
                  </a:moveTo>
                  <a:cubicBezTo>
                    <a:pt x="850" y="122"/>
                    <a:pt x="850" y="122"/>
                    <a:pt x="850" y="123"/>
                  </a:cubicBezTo>
                  <a:cubicBezTo>
                    <a:pt x="851" y="123"/>
                    <a:pt x="851" y="123"/>
                    <a:pt x="853" y="122"/>
                  </a:cubicBezTo>
                  <a:cubicBezTo>
                    <a:pt x="852" y="122"/>
                    <a:pt x="852" y="121"/>
                    <a:pt x="852" y="121"/>
                  </a:cubicBezTo>
                  <a:cubicBezTo>
                    <a:pt x="851" y="121"/>
                    <a:pt x="851" y="121"/>
                    <a:pt x="850" y="121"/>
                  </a:cubicBezTo>
                  <a:cubicBezTo>
                    <a:pt x="850" y="121"/>
                    <a:pt x="850" y="121"/>
                    <a:pt x="850" y="121"/>
                  </a:cubicBezTo>
                  <a:close/>
                  <a:moveTo>
                    <a:pt x="876" y="118"/>
                  </a:moveTo>
                  <a:cubicBezTo>
                    <a:pt x="876" y="118"/>
                    <a:pt x="876" y="119"/>
                    <a:pt x="876" y="120"/>
                  </a:cubicBezTo>
                  <a:cubicBezTo>
                    <a:pt x="877" y="120"/>
                    <a:pt x="877" y="120"/>
                    <a:pt x="878" y="120"/>
                  </a:cubicBezTo>
                  <a:cubicBezTo>
                    <a:pt x="878" y="119"/>
                    <a:pt x="878" y="118"/>
                    <a:pt x="878" y="117"/>
                  </a:cubicBezTo>
                  <a:cubicBezTo>
                    <a:pt x="877" y="117"/>
                    <a:pt x="876" y="118"/>
                    <a:pt x="876" y="118"/>
                  </a:cubicBezTo>
                  <a:cubicBezTo>
                    <a:pt x="876" y="118"/>
                    <a:pt x="876" y="118"/>
                    <a:pt x="876" y="118"/>
                  </a:cubicBezTo>
                  <a:close/>
                  <a:moveTo>
                    <a:pt x="893" y="115"/>
                  </a:moveTo>
                  <a:cubicBezTo>
                    <a:pt x="893" y="116"/>
                    <a:pt x="893" y="117"/>
                    <a:pt x="894" y="118"/>
                  </a:cubicBezTo>
                  <a:cubicBezTo>
                    <a:pt x="895" y="117"/>
                    <a:pt x="895" y="116"/>
                    <a:pt x="895" y="115"/>
                  </a:cubicBezTo>
                  <a:cubicBezTo>
                    <a:pt x="895" y="115"/>
                    <a:pt x="893" y="115"/>
                    <a:pt x="893" y="115"/>
                  </a:cubicBezTo>
                  <a:cubicBezTo>
                    <a:pt x="893" y="115"/>
                    <a:pt x="893" y="115"/>
                    <a:pt x="893" y="115"/>
                  </a:cubicBezTo>
                  <a:close/>
                  <a:moveTo>
                    <a:pt x="994" y="99"/>
                  </a:moveTo>
                  <a:cubicBezTo>
                    <a:pt x="993" y="100"/>
                    <a:pt x="992" y="100"/>
                    <a:pt x="991" y="101"/>
                  </a:cubicBezTo>
                  <a:cubicBezTo>
                    <a:pt x="991" y="102"/>
                    <a:pt x="991" y="105"/>
                    <a:pt x="991" y="107"/>
                  </a:cubicBezTo>
                  <a:cubicBezTo>
                    <a:pt x="998" y="105"/>
                    <a:pt x="997" y="105"/>
                    <a:pt x="997" y="99"/>
                  </a:cubicBezTo>
                  <a:cubicBezTo>
                    <a:pt x="996" y="99"/>
                    <a:pt x="995" y="99"/>
                    <a:pt x="994" y="99"/>
                  </a:cubicBezTo>
                  <a:cubicBezTo>
                    <a:pt x="994" y="99"/>
                    <a:pt x="994" y="99"/>
                    <a:pt x="994" y="99"/>
                  </a:cubicBezTo>
                  <a:close/>
                  <a:moveTo>
                    <a:pt x="737" y="141"/>
                  </a:moveTo>
                  <a:cubicBezTo>
                    <a:pt x="737" y="142"/>
                    <a:pt x="737" y="144"/>
                    <a:pt x="737" y="145"/>
                  </a:cubicBezTo>
                  <a:cubicBezTo>
                    <a:pt x="738" y="144"/>
                    <a:pt x="739" y="144"/>
                    <a:pt x="740" y="144"/>
                  </a:cubicBezTo>
                  <a:cubicBezTo>
                    <a:pt x="740" y="143"/>
                    <a:pt x="740" y="142"/>
                    <a:pt x="740" y="141"/>
                  </a:cubicBezTo>
                  <a:cubicBezTo>
                    <a:pt x="739" y="141"/>
                    <a:pt x="738" y="141"/>
                    <a:pt x="737" y="141"/>
                  </a:cubicBezTo>
                  <a:cubicBezTo>
                    <a:pt x="737" y="141"/>
                    <a:pt x="737" y="141"/>
                    <a:pt x="737" y="141"/>
                  </a:cubicBezTo>
                  <a:close/>
                  <a:moveTo>
                    <a:pt x="864" y="121"/>
                  </a:moveTo>
                  <a:cubicBezTo>
                    <a:pt x="864" y="121"/>
                    <a:pt x="864" y="122"/>
                    <a:pt x="864" y="123"/>
                  </a:cubicBezTo>
                  <a:cubicBezTo>
                    <a:pt x="865" y="123"/>
                    <a:pt x="865" y="123"/>
                    <a:pt x="865" y="123"/>
                  </a:cubicBezTo>
                  <a:cubicBezTo>
                    <a:pt x="865" y="122"/>
                    <a:pt x="865" y="121"/>
                    <a:pt x="865" y="121"/>
                  </a:cubicBezTo>
                  <a:cubicBezTo>
                    <a:pt x="864" y="121"/>
                    <a:pt x="864" y="121"/>
                    <a:pt x="864" y="121"/>
                  </a:cubicBezTo>
                  <a:cubicBezTo>
                    <a:pt x="864" y="121"/>
                    <a:pt x="864" y="121"/>
                    <a:pt x="864" y="121"/>
                  </a:cubicBezTo>
                  <a:close/>
                  <a:moveTo>
                    <a:pt x="929" y="111"/>
                  </a:moveTo>
                  <a:cubicBezTo>
                    <a:pt x="927" y="114"/>
                    <a:pt x="928" y="117"/>
                    <a:pt x="929" y="121"/>
                  </a:cubicBezTo>
                  <a:cubicBezTo>
                    <a:pt x="931" y="123"/>
                    <a:pt x="935" y="121"/>
                    <a:pt x="938" y="121"/>
                  </a:cubicBezTo>
                  <a:cubicBezTo>
                    <a:pt x="940" y="117"/>
                    <a:pt x="939" y="115"/>
                    <a:pt x="938" y="110"/>
                  </a:cubicBezTo>
                  <a:cubicBezTo>
                    <a:pt x="935" y="110"/>
                    <a:pt x="932" y="110"/>
                    <a:pt x="929" y="111"/>
                  </a:cubicBezTo>
                  <a:cubicBezTo>
                    <a:pt x="929" y="111"/>
                    <a:pt x="929" y="111"/>
                    <a:pt x="929" y="111"/>
                  </a:cubicBezTo>
                  <a:close/>
                  <a:moveTo>
                    <a:pt x="983" y="102"/>
                  </a:moveTo>
                  <a:cubicBezTo>
                    <a:pt x="983" y="102"/>
                    <a:pt x="983" y="103"/>
                    <a:pt x="984" y="104"/>
                  </a:cubicBezTo>
                  <a:cubicBezTo>
                    <a:pt x="984" y="104"/>
                    <a:pt x="984" y="104"/>
                    <a:pt x="984" y="104"/>
                  </a:cubicBezTo>
                  <a:cubicBezTo>
                    <a:pt x="984" y="103"/>
                    <a:pt x="984" y="102"/>
                    <a:pt x="984" y="102"/>
                  </a:cubicBezTo>
                  <a:cubicBezTo>
                    <a:pt x="984" y="102"/>
                    <a:pt x="984" y="102"/>
                    <a:pt x="983" y="102"/>
                  </a:cubicBezTo>
                  <a:cubicBezTo>
                    <a:pt x="983" y="102"/>
                    <a:pt x="983" y="102"/>
                    <a:pt x="983" y="102"/>
                  </a:cubicBezTo>
                  <a:close/>
                  <a:moveTo>
                    <a:pt x="826" y="129"/>
                  </a:moveTo>
                  <a:cubicBezTo>
                    <a:pt x="826" y="126"/>
                    <a:pt x="822" y="130"/>
                    <a:pt x="826" y="129"/>
                  </a:cubicBezTo>
                  <a:cubicBezTo>
                    <a:pt x="826" y="129"/>
                    <a:pt x="826" y="129"/>
                    <a:pt x="826" y="129"/>
                  </a:cubicBezTo>
                  <a:close/>
                  <a:moveTo>
                    <a:pt x="1002" y="100"/>
                  </a:moveTo>
                  <a:cubicBezTo>
                    <a:pt x="1002" y="101"/>
                    <a:pt x="1002" y="101"/>
                    <a:pt x="1002" y="101"/>
                  </a:cubicBezTo>
                  <a:cubicBezTo>
                    <a:pt x="1002" y="101"/>
                    <a:pt x="1003" y="101"/>
                    <a:pt x="1004" y="101"/>
                  </a:cubicBezTo>
                  <a:cubicBezTo>
                    <a:pt x="1003" y="100"/>
                    <a:pt x="1003" y="100"/>
                    <a:pt x="1003" y="100"/>
                  </a:cubicBezTo>
                  <a:cubicBezTo>
                    <a:pt x="1003" y="100"/>
                    <a:pt x="1002" y="100"/>
                    <a:pt x="1002" y="100"/>
                  </a:cubicBezTo>
                  <a:cubicBezTo>
                    <a:pt x="1002" y="100"/>
                    <a:pt x="1002" y="100"/>
                    <a:pt x="1002" y="100"/>
                  </a:cubicBezTo>
                  <a:close/>
                  <a:moveTo>
                    <a:pt x="1102" y="85"/>
                  </a:moveTo>
                  <a:cubicBezTo>
                    <a:pt x="1099" y="87"/>
                    <a:pt x="1100" y="92"/>
                    <a:pt x="1101" y="96"/>
                  </a:cubicBezTo>
                  <a:cubicBezTo>
                    <a:pt x="1109" y="95"/>
                    <a:pt x="1113" y="91"/>
                    <a:pt x="1110" y="84"/>
                  </a:cubicBezTo>
                  <a:cubicBezTo>
                    <a:pt x="1108" y="84"/>
                    <a:pt x="1105" y="85"/>
                    <a:pt x="1102" y="85"/>
                  </a:cubicBezTo>
                  <a:cubicBezTo>
                    <a:pt x="1102" y="85"/>
                    <a:pt x="1102" y="85"/>
                    <a:pt x="1102" y="85"/>
                  </a:cubicBezTo>
                  <a:close/>
                  <a:moveTo>
                    <a:pt x="722" y="147"/>
                  </a:moveTo>
                  <a:cubicBezTo>
                    <a:pt x="722" y="147"/>
                    <a:pt x="723" y="148"/>
                    <a:pt x="723" y="149"/>
                  </a:cubicBezTo>
                  <a:cubicBezTo>
                    <a:pt x="723" y="149"/>
                    <a:pt x="724" y="149"/>
                    <a:pt x="725" y="149"/>
                  </a:cubicBezTo>
                  <a:cubicBezTo>
                    <a:pt x="724" y="148"/>
                    <a:pt x="724" y="147"/>
                    <a:pt x="724" y="146"/>
                  </a:cubicBezTo>
                  <a:cubicBezTo>
                    <a:pt x="724" y="146"/>
                    <a:pt x="723" y="146"/>
                    <a:pt x="722" y="147"/>
                  </a:cubicBezTo>
                  <a:cubicBezTo>
                    <a:pt x="722" y="147"/>
                    <a:pt x="722" y="147"/>
                    <a:pt x="722" y="147"/>
                  </a:cubicBezTo>
                  <a:close/>
                  <a:moveTo>
                    <a:pt x="874" y="122"/>
                  </a:moveTo>
                  <a:cubicBezTo>
                    <a:pt x="875" y="128"/>
                    <a:pt x="875" y="127"/>
                    <a:pt x="880" y="127"/>
                  </a:cubicBezTo>
                  <a:cubicBezTo>
                    <a:pt x="880" y="126"/>
                    <a:pt x="880" y="124"/>
                    <a:pt x="880" y="122"/>
                  </a:cubicBezTo>
                  <a:cubicBezTo>
                    <a:pt x="877" y="122"/>
                    <a:pt x="875" y="122"/>
                    <a:pt x="874" y="122"/>
                  </a:cubicBezTo>
                  <a:cubicBezTo>
                    <a:pt x="874" y="122"/>
                    <a:pt x="874" y="122"/>
                    <a:pt x="874" y="122"/>
                  </a:cubicBezTo>
                  <a:close/>
                  <a:moveTo>
                    <a:pt x="1008" y="101"/>
                  </a:moveTo>
                  <a:cubicBezTo>
                    <a:pt x="1008" y="102"/>
                    <a:pt x="1008" y="103"/>
                    <a:pt x="1008" y="104"/>
                  </a:cubicBezTo>
                  <a:cubicBezTo>
                    <a:pt x="1010" y="104"/>
                    <a:pt x="1011" y="104"/>
                    <a:pt x="1012" y="104"/>
                  </a:cubicBezTo>
                  <a:cubicBezTo>
                    <a:pt x="1011" y="102"/>
                    <a:pt x="1011" y="102"/>
                    <a:pt x="1011" y="101"/>
                  </a:cubicBezTo>
                  <a:cubicBezTo>
                    <a:pt x="1010" y="101"/>
                    <a:pt x="1009" y="101"/>
                    <a:pt x="1008" y="101"/>
                  </a:cubicBezTo>
                  <a:cubicBezTo>
                    <a:pt x="1008" y="101"/>
                    <a:pt x="1008" y="101"/>
                    <a:pt x="1008" y="101"/>
                  </a:cubicBezTo>
                  <a:close/>
                  <a:moveTo>
                    <a:pt x="736" y="148"/>
                  </a:moveTo>
                  <a:cubicBezTo>
                    <a:pt x="735" y="153"/>
                    <a:pt x="736" y="154"/>
                    <a:pt x="737" y="159"/>
                  </a:cubicBezTo>
                  <a:cubicBezTo>
                    <a:pt x="738" y="157"/>
                    <a:pt x="740" y="155"/>
                    <a:pt x="741" y="154"/>
                  </a:cubicBezTo>
                  <a:cubicBezTo>
                    <a:pt x="740" y="152"/>
                    <a:pt x="740" y="151"/>
                    <a:pt x="740" y="149"/>
                  </a:cubicBezTo>
                  <a:cubicBezTo>
                    <a:pt x="739" y="148"/>
                    <a:pt x="737" y="148"/>
                    <a:pt x="736" y="148"/>
                  </a:cubicBezTo>
                  <a:cubicBezTo>
                    <a:pt x="736" y="148"/>
                    <a:pt x="736" y="148"/>
                    <a:pt x="736" y="148"/>
                  </a:cubicBezTo>
                  <a:close/>
                  <a:moveTo>
                    <a:pt x="866" y="129"/>
                  </a:moveTo>
                  <a:cubicBezTo>
                    <a:pt x="867" y="133"/>
                    <a:pt x="867" y="133"/>
                    <a:pt x="869" y="136"/>
                  </a:cubicBezTo>
                  <a:cubicBezTo>
                    <a:pt x="870" y="136"/>
                    <a:pt x="871" y="136"/>
                    <a:pt x="872" y="135"/>
                  </a:cubicBezTo>
                  <a:cubicBezTo>
                    <a:pt x="871" y="130"/>
                    <a:pt x="871" y="130"/>
                    <a:pt x="866" y="129"/>
                  </a:cubicBezTo>
                  <a:cubicBezTo>
                    <a:pt x="866" y="129"/>
                    <a:pt x="866" y="129"/>
                    <a:pt x="866" y="129"/>
                  </a:cubicBezTo>
                  <a:close/>
                  <a:moveTo>
                    <a:pt x="854" y="132"/>
                  </a:moveTo>
                  <a:cubicBezTo>
                    <a:pt x="854" y="132"/>
                    <a:pt x="854" y="133"/>
                    <a:pt x="854" y="134"/>
                  </a:cubicBezTo>
                  <a:cubicBezTo>
                    <a:pt x="855" y="134"/>
                    <a:pt x="855" y="133"/>
                    <a:pt x="856" y="133"/>
                  </a:cubicBezTo>
                  <a:cubicBezTo>
                    <a:pt x="856" y="133"/>
                    <a:pt x="856" y="132"/>
                    <a:pt x="856" y="131"/>
                  </a:cubicBezTo>
                  <a:cubicBezTo>
                    <a:pt x="855" y="132"/>
                    <a:pt x="855" y="132"/>
                    <a:pt x="854" y="132"/>
                  </a:cubicBezTo>
                  <a:cubicBezTo>
                    <a:pt x="854" y="132"/>
                    <a:pt x="854" y="132"/>
                    <a:pt x="854" y="132"/>
                  </a:cubicBezTo>
                  <a:close/>
                  <a:moveTo>
                    <a:pt x="909" y="123"/>
                  </a:moveTo>
                  <a:cubicBezTo>
                    <a:pt x="909" y="125"/>
                    <a:pt x="911" y="127"/>
                    <a:pt x="911" y="129"/>
                  </a:cubicBezTo>
                  <a:cubicBezTo>
                    <a:pt x="912" y="127"/>
                    <a:pt x="912" y="125"/>
                    <a:pt x="912" y="122"/>
                  </a:cubicBezTo>
                  <a:cubicBezTo>
                    <a:pt x="911" y="123"/>
                    <a:pt x="910" y="123"/>
                    <a:pt x="909" y="123"/>
                  </a:cubicBezTo>
                  <a:cubicBezTo>
                    <a:pt x="909" y="123"/>
                    <a:pt x="909" y="123"/>
                    <a:pt x="909" y="123"/>
                  </a:cubicBezTo>
                  <a:close/>
                  <a:moveTo>
                    <a:pt x="859" y="132"/>
                  </a:moveTo>
                  <a:cubicBezTo>
                    <a:pt x="859" y="133"/>
                    <a:pt x="859" y="133"/>
                    <a:pt x="860" y="134"/>
                  </a:cubicBezTo>
                  <a:cubicBezTo>
                    <a:pt x="860" y="134"/>
                    <a:pt x="861" y="134"/>
                    <a:pt x="861" y="134"/>
                  </a:cubicBezTo>
                  <a:cubicBezTo>
                    <a:pt x="861" y="133"/>
                    <a:pt x="861" y="132"/>
                    <a:pt x="861" y="132"/>
                  </a:cubicBezTo>
                  <a:cubicBezTo>
                    <a:pt x="860" y="132"/>
                    <a:pt x="860" y="132"/>
                    <a:pt x="859" y="132"/>
                  </a:cubicBezTo>
                  <a:cubicBezTo>
                    <a:pt x="859" y="132"/>
                    <a:pt x="859" y="132"/>
                    <a:pt x="859" y="132"/>
                  </a:cubicBezTo>
                  <a:close/>
                  <a:moveTo>
                    <a:pt x="717" y="155"/>
                  </a:moveTo>
                  <a:cubicBezTo>
                    <a:pt x="718" y="157"/>
                    <a:pt x="718" y="158"/>
                    <a:pt x="718" y="159"/>
                  </a:cubicBezTo>
                  <a:cubicBezTo>
                    <a:pt x="719" y="158"/>
                    <a:pt x="719" y="158"/>
                    <a:pt x="720" y="158"/>
                  </a:cubicBezTo>
                  <a:cubicBezTo>
                    <a:pt x="720" y="157"/>
                    <a:pt x="719" y="156"/>
                    <a:pt x="719" y="155"/>
                  </a:cubicBezTo>
                  <a:cubicBezTo>
                    <a:pt x="719" y="155"/>
                    <a:pt x="718" y="155"/>
                    <a:pt x="717" y="155"/>
                  </a:cubicBezTo>
                  <a:cubicBezTo>
                    <a:pt x="717" y="155"/>
                    <a:pt x="717" y="155"/>
                    <a:pt x="717" y="155"/>
                  </a:cubicBezTo>
                  <a:close/>
                  <a:moveTo>
                    <a:pt x="685" y="162"/>
                  </a:moveTo>
                  <a:cubicBezTo>
                    <a:pt x="685" y="162"/>
                    <a:pt x="685" y="162"/>
                    <a:pt x="685" y="163"/>
                  </a:cubicBezTo>
                  <a:cubicBezTo>
                    <a:pt x="686" y="163"/>
                    <a:pt x="686" y="163"/>
                    <a:pt x="687" y="163"/>
                  </a:cubicBezTo>
                  <a:cubicBezTo>
                    <a:pt x="687" y="162"/>
                    <a:pt x="687" y="162"/>
                    <a:pt x="687" y="162"/>
                  </a:cubicBezTo>
                  <a:cubicBezTo>
                    <a:pt x="686" y="162"/>
                    <a:pt x="686" y="162"/>
                    <a:pt x="685" y="162"/>
                  </a:cubicBezTo>
                  <a:cubicBezTo>
                    <a:pt x="685" y="162"/>
                    <a:pt x="685" y="162"/>
                    <a:pt x="685" y="162"/>
                  </a:cubicBezTo>
                  <a:close/>
                  <a:moveTo>
                    <a:pt x="901" y="127"/>
                  </a:moveTo>
                  <a:cubicBezTo>
                    <a:pt x="901" y="128"/>
                    <a:pt x="901" y="129"/>
                    <a:pt x="902" y="130"/>
                  </a:cubicBezTo>
                  <a:cubicBezTo>
                    <a:pt x="902" y="130"/>
                    <a:pt x="903" y="130"/>
                    <a:pt x="903" y="129"/>
                  </a:cubicBezTo>
                  <a:cubicBezTo>
                    <a:pt x="903" y="128"/>
                    <a:pt x="903" y="128"/>
                    <a:pt x="903" y="127"/>
                  </a:cubicBezTo>
                  <a:cubicBezTo>
                    <a:pt x="903" y="127"/>
                    <a:pt x="902" y="127"/>
                    <a:pt x="901" y="127"/>
                  </a:cubicBezTo>
                  <a:cubicBezTo>
                    <a:pt x="901" y="127"/>
                    <a:pt x="901" y="127"/>
                    <a:pt x="901" y="127"/>
                  </a:cubicBezTo>
                  <a:close/>
                  <a:moveTo>
                    <a:pt x="732" y="155"/>
                  </a:moveTo>
                  <a:cubicBezTo>
                    <a:pt x="732" y="156"/>
                    <a:pt x="732" y="156"/>
                    <a:pt x="732" y="156"/>
                  </a:cubicBezTo>
                  <a:cubicBezTo>
                    <a:pt x="733" y="156"/>
                    <a:pt x="734" y="156"/>
                    <a:pt x="734" y="156"/>
                  </a:cubicBezTo>
                  <a:cubicBezTo>
                    <a:pt x="734" y="155"/>
                    <a:pt x="734" y="155"/>
                    <a:pt x="734" y="155"/>
                  </a:cubicBezTo>
                  <a:cubicBezTo>
                    <a:pt x="733" y="155"/>
                    <a:pt x="733" y="155"/>
                    <a:pt x="732" y="155"/>
                  </a:cubicBezTo>
                  <a:cubicBezTo>
                    <a:pt x="732" y="155"/>
                    <a:pt x="732" y="155"/>
                    <a:pt x="732" y="155"/>
                  </a:cubicBezTo>
                  <a:close/>
                  <a:moveTo>
                    <a:pt x="881" y="132"/>
                  </a:moveTo>
                  <a:cubicBezTo>
                    <a:pt x="882" y="133"/>
                    <a:pt x="882" y="134"/>
                    <a:pt x="883" y="134"/>
                  </a:cubicBezTo>
                  <a:cubicBezTo>
                    <a:pt x="884" y="135"/>
                    <a:pt x="885" y="135"/>
                    <a:pt x="886" y="135"/>
                  </a:cubicBezTo>
                  <a:cubicBezTo>
                    <a:pt x="886" y="134"/>
                    <a:pt x="886" y="132"/>
                    <a:pt x="886" y="131"/>
                  </a:cubicBezTo>
                  <a:cubicBezTo>
                    <a:pt x="885" y="131"/>
                    <a:pt x="883" y="131"/>
                    <a:pt x="881" y="132"/>
                  </a:cubicBezTo>
                  <a:cubicBezTo>
                    <a:pt x="881" y="132"/>
                    <a:pt x="881" y="132"/>
                    <a:pt x="881" y="132"/>
                  </a:cubicBezTo>
                  <a:close/>
                  <a:moveTo>
                    <a:pt x="720" y="159"/>
                  </a:moveTo>
                  <a:cubicBezTo>
                    <a:pt x="720" y="160"/>
                    <a:pt x="720" y="160"/>
                    <a:pt x="720" y="161"/>
                  </a:cubicBezTo>
                  <a:cubicBezTo>
                    <a:pt x="721" y="161"/>
                    <a:pt x="721" y="161"/>
                    <a:pt x="723" y="161"/>
                  </a:cubicBezTo>
                  <a:cubicBezTo>
                    <a:pt x="722" y="160"/>
                    <a:pt x="722" y="159"/>
                    <a:pt x="722" y="159"/>
                  </a:cubicBezTo>
                  <a:cubicBezTo>
                    <a:pt x="721" y="159"/>
                    <a:pt x="721" y="159"/>
                    <a:pt x="720" y="159"/>
                  </a:cubicBezTo>
                  <a:cubicBezTo>
                    <a:pt x="720" y="159"/>
                    <a:pt x="720" y="159"/>
                    <a:pt x="720" y="159"/>
                  </a:cubicBezTo>
                  <a:close/>
                  <a:moveTo>
                    <a:pt x="859" y="137"/>
                  </a:moveTo>
                  <a:cubicBezTo>
                    <a:pt x="860" y="141"/>
                    <a:pt x="860" y="144"/>
                    <a:pt x="860" y="147"/>
                  </a:cubicBezTo>
                  <a:cubicBezTo>
                    <a:pt x="862" y="147"/>
                    <a:pt x="865" y="146"/>
                    <a:pt x="866" y="146"/>
                  </a:cubicBezTo>
                  <a:cubicBezTo>
                    <a:pt x="866" y="145"/>
                    <a:pt x="866" y="145"/>
                    <a:pt x="866" y="144"/>
                  </a:cubicBezTo>
                  <a:cubicBezTo>
                    <a:pt x="865" y="144"/>
                    <a:pt x="864" y="145"/>
                    <a:pt x="863" y="145"/>
                  </a:cubicBezTo>
                  <a:cubicBezTo>
                    <a:pt x="862" y="142"/>
                    <a:pt x="862" y="139"/>
                    <a:pt x="861" y="137"/>
                  </a:cubicBezTo>
                  <a:cubicBezTo>
                    <a:pt x="860" y="137"/>
                    <a:pt x="860" y="137"/>
                    <a:pt x="859" y="137"/>
                  </a:cubicBezTo>
                  <a:cubicBezTo>
                    <a:pt x="859" y="137"/>
                    <a:pt x="859" y="137"/>
                    <a:pt x="859" y="137"/>
                  </a:cubicBezTo>
                  <a:close/>
                  <a:moveTo>
                    <a:pt x="854" y="139"/>
                  </a:moveTo>
                  <a:cubicBezTo>
                    <a:pt x="854" y="139"/>
                    <a:pt x="854" y="141"/>
                    <a:pt x="854" y="141"/>
                  </a:cubicBezTo>
                  <a:cubicBezTo>
                    <a:pt x="855" y="141"/>
                    <a:pt x="855" y="141"/>
                    <a:pt x="855" y="141"/>
                  </a:cubicBezTo>
                  <a:cubicBezTo>
                    <a:pt x="855" y="140"/>
                    <a:pt x="855" y="139"/>
                    <a:pt x="855" y="139"/>
                  </a:cubicBezTo>
                  <a:cubicBezTo>
                    <a:pt x="854" y="139"/>
                    <a:pt x="854" y="139"/>
                    <a:pt x="854" y="139"/>
                  </a:cubicBezTo>
                  <a:close/>
                  <a:moveTo>
                    <a:pt x="874" y="136"/>
                  </a:moveTo>
                  <a:cubicBezTo>
                    <a:pt x="872" y="137"/>
                    <a:pt x="871" y="137"/>
                    <a:pt x="870" y="137"/>
                  </a:cubicBezTo>
                  <a:cubicBezTo>
                    <a:pt x="871" y="139"/>
                    <a:pt x="871" y="142"/>
                    <a:pt x="872" y="144"/>
                  </a:cubicBezTo>
                  <a:cubicBezTo>
                    <a:pt x="876" y="143"/>
                    <a:pt x="878" y="142"/>
                    <a:pt x="881" y="144"/>
                  </a:cubicBezTo>
                  <a:cubicBezTo>
                    <a:pt x="881" y="144"/>
                    <a:pt x="880" y="145"/>
                    <a:pt x="879" y="146"/>
                  </a:cubicBezTo>
                  <a:cubicBezTo>
                    <a:pt x="879" y="147"/>
                    <a:pt x="880" y="148"/>
                    <a:pt x="880" y="149"/>
                  </a:cubicBezTo>
                  <a:cubicBezTo>
                    <a:pt x="881" y="148"/>
                    <a:pt x="882" y="148"/>
                    <a:pt x="883" y="148"/>
                  </a:cubicBezTo>
                  <a:cubicBezTo>
                    <a:pt x="883" y="147"/>
                    <a:pt x="883" y="146"/>
                    <a:pt x="883" y="144"/>
                  </a:cubicBezTo>
                  <a:cubicBezTo>
                    <a:pt x="883" y="144"/>
                    <a:pt x="884" y="144"/>
                    <a:pt x="885" y="143"/>
                  </a:cubicBezTo>
                  <a:cubicBezTo>
                    <a:pt x="885" y="142"/>
                    <a:pt x="885" y="140"/>
                    <a:pt x="884" y="138"/>
                  </a:cubicBezTo>
                  <a:cubicBezTo>
                    <a:pt x="882" y="139"/>
                    <a:pt x="881" y="139"/>
                    <a:pt x="879" y="139"/>
                  </a:cubicBezTo>
                  <a:cubicBezTo>
                    <a:pt x="879" y="138"/>
                    <a:pt x="878" y="137"/>
                    <a:pt x="878" y="135"/>
                  </a:cubicBezTo>
                  <a:cubicBezTo>
                    <a:pt x="877" y="136"/>
                    <a:pt x="875" y="136"/>
                    <a:pt x="874" y="136"/>
                  </a:cubicBezTo>
                  <a:cubicBezTo>
                    <a:pt x="874" y="136"/>
                    <a:pt x="874" y="136"/>
                    <a:pt x="874" y="136"/>
                  </a:cubicBezTo>
                  <a:close/>
                  <a:moveTo>
                    <a:pt x="843" y="143"/>
                  </a:moveTo>
                  <a:cubicBezTo>
                    <a:pt x="843" y="143"/>
                    <a:pt x="843" y="144"/>
                    <a:pt x="843" y="145"/>
                  </a:cubicBezTo>
                  <a:cubicBezTo>
                    <a:pt x="844" y="145"/>
                    <a:pt x="844" y="145"/>
                    <a:pt x="844" y="145"/>
                  </a:cubicBezTo>
                  <a:cubicBezTo>
                    <a:pt x="844" y="144"/>
                    <a:pt x="844" y="143"/>
                    <a:pt x="844" y="143"/>
                  </a:cubicBezTo>
                  <a:cubicBezTo>
                    <a:pt x="844" y="143"/>
                    <a:pt x="844" y="143"/>
                    <a:pt x="843" y="143"/>
                  </a:cubicBezTo>
                  <a:cubicBezTo>
                    <a:pt x="843" y="143"/>
                    <a:pt x="843" y="143"/>
                    <a:pt x="843" y="143"/>
                  </a:cubicBezTo>
                  <a:close/>
                  <a:moveTo>
                    <a:pt x="867" y="139"/>
                  </a:moveTo>
                  <a:cubicBezTo>
                    <a:pt x="867" y="139"/>
                    <a:pt x="868" y="141"/>
                    <a:pt x="868" y="141"/>
                  </a:cubicBezTo>
                  <a:cubicBezTo>
                    <a:pt x="868" y="141"/>
                    <a:pt x="869" y="141"/>
                    <a:pt x="869" y="141"/>
                  </a:cubicBezTo>
                  <a:cubicBezTo>
                    <a:pt x="869" y="140"/>
                    <a:pt x="869" y="139"/>
                    <a:pt x="869" y="139"/>
                  </a:cubicBezTo>
                  <a:cubicBezTo>
                    <a:pt x="868" y="139"/>
                    <a:pt x="868" y="139"/>
                    <a:pt x="867" y="139"/>
                  </a:cubicBezTo>
                  <a:cubicBezTo>
                    <a:pt x="867" y="139"/>
                    <a:pt x="867" y="139"/>
                    <a:pt x="867" y="139"/>
                  </a:cubicBezTo>
                  <a:close/>
                  <a:moveTo>
                    <a:pt x="729" y="163"/>
                  </a:moveTo>
                  <a:cubicBezTo>
                    <a:pt x="730" y="165"/>
                    <a:pt x="730" y="167"/>
                    <a:pt x="731" y="169"/>
                  </a:cubicBezTo>
                  <a:cubicBezTo>
                    <a:pt x="732" y="169"/>
                    <a:pt x="733" y="169"/>
                    <a:pt x="734" y="169"/>
                  </a:cubicBezTo>
                  <a:cubicBezTo>
                    <a:pt x="734" y="168"/>
                    <a:pt x="734" y="167"/>
                    <a:pt x="734" y="165"/>
                  </a:cubicBezTo>
                  <a:cubicBezTo>
                    <a:pt x="733" y="165"/>
                    <a:pt x="732" y="166"/>
                    <a:pt x="731" y="166"/>
                  </a:cubicBezTo>
                  <a:cubicBezTo>
                    <a:pt x="731" y="165"/>
                    <a:pt x="731" y="164"/>
                    <a:pt x="731" y="163"/>
                  </a:cubicBezTo>
                  <a:cubicBezTo>
                    <a:pt x="730" y="163"/>
                    <a:pt x="730" y="163"/>
                    <a:pt x="729" y="163"/>
                  </a:cubicBezTo>
                  <a:cubicBezTo>
                    <a:pt x="729" y="163"/>
                    <a:pt x="729" y="163"/>
                    <a:pt x="729" y="163"/>
                  </a:cubicBezTo>
                  <a:close/>
                  <a:moveTo>
                    <a:pt x="845" y="144"/>
                  </a:moveTo>
                  <a:cubicBezTo>
                    <a:pt x="845" y="146"/>
                    <a:pt x="845" y="146"/>
                    <a:pt x="845" y="147"/>
                  </a:cubicBezTo>
                  <a:cubicBezTo>
                    <a:pt x="844" y="148"/>
                    <a:pt x="844" y="148"/>
                    <a:pt x="843" y="148"/>
                  </a:cubicBezTo>
                  <a:cubicBezTo>
                    <a:pt x="843" y="150"/>
                    <a:pt x="843" y="152"/>
                    <a:pt x="844" y="153"/>
                  </a:cubicBezTo>
                  <a:cubicBezTo>
                    <a:pt x="845" y="153"/>
                    <a:pt x="846" y="153"/>
                    <a:pt x="848" y="153"/>
                  </a:cubicBezTo>
                  <a:cubicBezTo>
                    <a:pt x="848" y="152"/>
                    <a:pt x="848" y="151"/>
                    <a:pt x="848" y="150"/>
                  </a:cubicBezTo>
                  <a:cubicBezTo>
                    <a:pt x="849" y="150"/>
                    <a:pt x="850" y="149"/>
                    <a:pt x="851" y="149"/>
                  </a:cubicBezTo>
                  <a:cubicBezTo>
                    <a:pt x="851" y="147"/>
                    <a:pt x="851" y="146"/>
                    <a:pt x="850" y="144"/>
                  </a:cubicBezTo>
                  <a:cubicBezTo>
                    <a:pt x="849" y="144"/>
                    <a:pt x="847" y="144"/>
                    <a:pt x="845" y="144"/>
                  </a:cubicBezTo>
                  <a:cubicBezTo>
                    <a:pt x="845" y="144"/>
                    <a:pt x="845" y="144"/>
                    <a:pt x="845" y="144"/>
                  </a:cubicBezTo>
                  <a:close/>
                  <a:moveTo>
                    <a:pt x="1042" y="113"/>
                  </a:moveTo>
                  <a:cubicBezTo>
                    <a:pt x="1031" y="122"/>
                    <a:pt x="1035" y="127"/>
                    <a:pt x="1036" y="138"/>
                  </a:cubicBezTo>
                  <a:cubicBezTo>
                    <a:pt x="1037" y="138"/>
                    <a:pt x="1038" y="138"/>
                    <a:pt x="1039" y="138"/>
                  </a:cubicBezTo>
                  <a:cubicBezTo>
                    <a:pt x="1039" y="138"/>
                    <a:pt x="1040" y="139"/>
                    <a:pt x="1040" y="140"/>
                  </a:cubicBezTo>
                  <a:cubicBezTo>
                    <a:pt x="1043" y="140"/>
                    <a:pt x="1045" y="141"/>
                    <a:pt x="1050" y="141"/>
                  </a:cubicBezTo>
                  <a:cubicBezTo>
                    <a:pt x="1050" y="143"/>
                    <a:pt x="1050" y="143"/>
                    <a:pt x="1051" y="142"/>
                  </a:cubicBezTo>
                  <a:cubicBezTo>
                    <a:pt x="1051" y="142"/>
                    <a:pt x="1051" y="141"/>
                    <a:pt x="1051" y="141"/>
                  </a:cubicBezTo>
                  <a:cubicBezTo>
                    <a:pt x="1058" y="138"/>
                    <a:pt x="1058" y="138"/>
                    <a:pt x="1060" y="136"/>
                  </a:cubicBezTo>
                  <a:cubicBezTo>
                    <a:pt x="1062" y="126"/>
                    <a:pt x="1062" y="117"/>
                    <a:pt x="1052" y="112"/>
                  </a:cubicBezTo>
                  <a:cubicBezTo>
                    <a:pt x="1048" y="113"/>
                    <a:pt x="1045" y="113"/>
                    <a:pt x="1042" y="113"/>
                  </a:cubicBezTo>
                  <a:cubicBezTo>
                    <a:pt x="1042" y="113"/>
                    <a:pt x="1042" y="113"/>
                    <a:pt x="1042" y="113"/>
                  </a:cubicBezTo>
                  <a:close/>
                  <a:moveTo>
                    <a:pt x="1062" y="111"/>
                  </a:moveTo>
                  <a:cubicBezTo>
                    <a:pt x="1062" y="113"/>
                    <a:pt x="1063" y="114"/>
                    <a:pt x="1063" y="115"/>
                  </a:cubicBezTo>
                  <a:cubicBezTo>
                    <a:pt x="1064" y="115"/>
                    <a:pt x="1065" y="115"/>
                    <a:pt x="1066" y="115"/>
                  </a:cubicBezTo>
                  <a:cubicBezTo>
                    <a:pt x="1066" y="113"/>
                    <a:pt x="1066" y="112"/>
                    <a:pt x="1066" y="111"/>
                  </a:cubicBezTo>
                  <a:cubicBezTo>
                    <a:pt x="1065" y="111"/>
                    <a:pt x="1063" y="111"/>
                    <a:pt x="1062" y="111"/>
                  </a:cubicBezTo>
                  <a:cubicBezTo>
                    <a:pt x="1062" y="111"/>
                    <a:pt x="1062" y="111"/>
                    <a:pt x="1062" y="111"/>
                  </a:cubicBezTo>
                  <a:close/>
                  <a:moveTo>
                    <a:pt x="716" y="167"/>
                  </a:moveTo>
                  <a:cubicBezTo>
                    <a:pt x="716" y="169"/>
                    <a:pt x="716" y="170"/>
                    <a:pt x="716" y="172"/>
                  </a:cubicBezTo>
                  <a:cubicBezTo>
                    <a:pt x="718" y="171"/>
                    <a:pt x="719" y="171"/>
                    <a:pt x="720" y="171"/>
                  </a:cubicBezTo>
                  <a:cubicBezTo>
                    <a:pt x="719" y="169"/>
                    <a:pt x="719" y="168"/>
                    <a:pt x="719" y="167"/>
                  </a:cubicBezTo>
                  <a:cubicBezTo>
                    <a:pt x="718" y="167"/>
                    <a:pt x="717" y="167"/>
                    <a:pt x="716" y="167"/>
                  </a:cubicBezTo>
                  <a:cubicBezTo>
                    <a:pt x="716" y="167"/>
                    <a:pt x="716" y="167"/>
                    <a:pt x="716" y="167"/>
                  </a:cubicBezTo>
                  <a:close/>
                  <a:moveTo>
                    <a:pt x="1097" y="107"/>
                  </a:moveTo>
                  <a:cubicBezTo>
                    <a:pt x="1092" y="112"/>
                    <a:pt x="1092" y="112"/>
                    <a:pt x="1091" y="116"/>
                  </a:cubicBezTo>
                  <a:cubicBezTo>
                    <a:pt x="1092" y="116"/>
                    <a:pt x="1093" y="116"/>
                    <a:pt x="1094" y="115"/>
                  </a:cubicBezTo>
                  <a:cubicBezTo>
                    <a:pt x="1095" y="111"/>
                    <a:pt x="1096" y="111"/>
                    <a:pt x="1099" y="110"/>
                  </a:cubicBezTo>
                  <a:cubicBezTo>
                    <a:pt x="1099" y="109"/>
                    <a:pt x="1099" y="107"/>
                    <a:pt x="1099" y="106"/>
                  </a:cubicBezTo>
                  <a:cubicBezTo>
                    <a:pt x="1098" y="107"/>
                    <a:pt x="1097" y="107"/>
                    <a:pt x="1097" y="107"/>
                  </a:cubicBezTo>
                  <a:cubicBezTo>
                    <a:pt x="1097" y="107"/>
                    <a:pt x="1097" y="107"/>
                    <a:pt x="1097" y="107"/>
                  </a:cubicBezTo>
                  <a:close/>
                  <a:moveTo>
                    <a:pt x="896" y="140"/>
                  </a:moveTo>
                  <a:cubicBezTo>
                    <a:pt x="896" y="141"/>
                    <a:pt x="896" y="142"/>
                    <a:pt x="896" y="143"/>
                  </a:cubicBezTo>
                  <a:cubicBezTo>
                    <a:pt x="898" y="143"/>
                    <a:pt x="899" y="142"/>
                    <a:pt x="901" y="142"/>
                  </a:cubicBezTo>
                  <a:cubicBezTo>
                    <a:pt x="900" y="141"/>
                    <a:pt x="900" y="140"/>
                    <a:pt x="900" y="139"/>
                  </a:cubicBezTo>
                  <a:cubicBezTo>
                    <a:pt x="898" y="139"/>
                    <a:pt x="897" y="139"/>
                    <a:pt x="896" y="140"/>
                  </a:cubicBezTo>
                  <a:cubicBezTo>
                    <a:pt x="896" y="140"/>
                    <a:pt x="896" y="140"/>
                    <a:pt x="896" y="140"/>
                  </a:cubicBezTo>
                  <a:close/>
                  <a:moveTo>
                    <a:pt x="989" y="125"/>
                  </a:moveTo>
                  <a:cubicBezTo>
                    <a:pt x="989" y="126"/>
                    <a:pt x="989" y="126"/>
                    <a:pt x="989" y="127"/>
                  </a:cubicBezTo>
                  <a:cubicBezTo>
                    <a:pt x="990" y="127"/>
                    <a:pt x="990" y="127"/>
                    <a:pt x="991" y="127"/>
                  </a:cubicBezTo>
                  <a:cubicBezTo>
                    <a:pt x="991" y="126"/>
                    <a:pt x="991" y="126"/>
                    <a:pt x="991" y="125"/>
                  </a:cubicBezTo>
                  <a:cubicBezTo>
                    <a:pt x="990" y="125"/>
                    <a:pt x="990" y="125"/>
                    <a:pt x="989" y="125"/>
                  </a:cubicBezTo>
                  <a:cubicBezTo>
                    <a:pt x="989" y="125"/>
                    <a:pt x="989" y="125"/>
                    <a:pt x="989" y="125"/>
                  </a:cubicBezTo>
                  <a:close/>
                  <a:moveTo>
                    <a:pt x="927" y="139"/>
                  </a:moveTo>
                  <a:cubicBezTo>
                    <a:pt x="925" y="142"/>
                    <a:pt x="924" y="142"/>
                    <a:pt x="924" y="146"/>
                  </a:cubicBezTo>
                  <a:cubicBezTo>
                    <a:pt x="927" y="146"/>
                    <a:pt x="929" y="145"/>
                    <a:pt x="931" y="144"/>
                  </a:cubicBezTo>
                  <a:cubicBezTo>
                    <a:pt x="930" y="143"/>
                    <a:pt x="930" y="141"/>
                    <a:pt x="929" y="139"/>
                  </a:cubicBezTo>
                  <a:cubicBezTo>
                    <a:pt x="929" y="139"/>
                    <a:pt x="928" y="139"/>
                    <a:pt x="927" y="139"/>
                  </a:cubicBezTo>
                  <a:cubicBezTo>
                    <a:pt x="927" y="139"/>
                    <a:pt x="927" y="139"/>
                    <a:pt x="927" y="139"/>
                  </a:cubicBezTo>
                  <a:close/>
                  <a:moveTo>
                    <a:pt x="730" y="171"/>
                  </a:moveTo>
                  <a:cubicBezTo>
                    <a:pt x="730" y="172"/>
                    <a:pt x="730" y="172"/>
                    <a:pt x="730" y="172"/>
                  </a:cubicBezTo>
                  <a:cubicBezTo>
                    <a:pt x="731" y="172"/>
                    <a:pt x="732" y="172"/>
                    <a:pt x="733" y="172"/>
                  </a:cubicBezTo>
                  <a:cubicBezTo>
                    <a:pt x="733" y="172"/>
                    <a:pt x="733" y="172"/>
                    <a:pt x="733" y="171"/>
                  </a:cubicBezTo>
                  <a:cubicBezTo>
                    <a:pt x="731" y="171"/>
                    <a:pt x="731" y="171"/>
                    <a:pt x="730" y="171"/>
                  </a:cubicBezTo>
                  <a:cubicBezTo>
                    <a:pt x="730" y="171"/>
                    <a:pt x="730" y="171"/>
                    <a:pt x="730" y="171"/>
                  </a:cubicBezTo>
                  <a:close/>
                  <a:moveTo>
                    <a:pt x="851" y="152"/>
                  </a:moveTo>
                  <a:cubicBezTo>
                    <a:pt x="853" y="159"/>
                    <a:pt x="852" y="164"/>
                    <a:pt x="855" y="170"/>
                  </a:cubicBezTo>
                  <a:cubicBezTo>
                    <a:pt x="856" y="171"/>
                    <a:pt x="859" y="171"/>
                    <a:pt x="860" y="172"/>
                  </a:cubicBezTo>
                  <a:cubicBezTo>
                    <a:pt x="861" y="172"/>
                    <a:pt x="861" y="173"/>
                    <a:pt x="861" y="174"/>
                  </a:cubicBezTo>
                  <a:cubicBezTo>
                    <a:pt x="865" y="173"/>
                    <a:pt x="867" y="173"/>
                    <a:pt x="871" y="172"/>
                  </a:cubicBezTo>
                  <a:cubicBezTo>
                    <a:pt x="869" y="165"/>
                    <a:pt x="865" y="162"/>
                    <a:pt x="865" y="154"/>
                  </a:cubicBezTo>
                  <a:cubicBezTo>
                    <a:pt x="861" y="154"/>
                    <a:pt x="858" y="155"/>
                    <a:pt x="855" y="155"/>
                  </a:cubicBezTo>
                  <a:cubicBezTo>
                    <a:pt x="855" y="154"/>
                    <a:pt x="854" y="153"/>
                    <a:pt x="854" y="152"/>
                  </a:cubicBezTo>
                  <a:cubicBezTo>
                    <a:pt x="853" y="152"/>
                    <a:pt x="852" y="152"/>
                    <a:pt x="851" y="152"/>
                  </a:cubicBezTo>
                  <a:cubicBezTo>
                    <a:pt x="851" y="152"/>
                    <a:pt x="851" y="152"/>
                    <a:pt x="851" y="152"/>
                  </a:cubicBezTo>
                  <a:close/>
                  <a:moveTo>
                    <a:pt x="933" y="139"/>
                  </a:moveTo>
                  <a:cubicBezTo>
                    <a:pt x="933" y="139"/>
                    <a:pt x="934" y="139"/>
                    <a:pt x="934" y="140"/>
                  </a:cubicBezTo>
                  <a:cubicBezTo>
                    <a:pt x="934" y="140"/>
                    <a:pt x="935" y="140"/>
                    <a:pt x="935" y="140"/>
                  </a:cubicBezTo>
                  <a:cubicBezTo>
                    <a:pt x="935" y="139"/>
                    <a:pt x="935" y="139"/>
                    <a:pt x="935" y="139"/>
                  </a:cubicBezTo>
                  <a:cubicBezTo>
                    <a:pt x="935" y="139"/>
                    <a:pt x="934" y="139"/>
                    <a:pt x="933" y="139"/>
                  </a:cubicBezTo>
                  <a:cubicBezTo>
                    <a:pt x="933" y="139"/>
                    <a:pt x="933" y="139"/>
                    <a:pt x="933" y="139"/>
                  </a:cubicBezTo>
                  <a:close/>
                  <a:moveTo>
                    <a:pt x="903" y="147"/>
                  </a:moveTo>
                  <a:cubicBezTo>
                    <a:pt x="905" y="147"/>
                    <a:pt x="905" y="147"/>
                    <a:pt x="905" y="146"/>
                  </a:cubicBezTo>
                  <a:cubicBezTo>
                    <a:pt x="903" y="146"/>
                    <a:pt x="903" y="146"/>
                    <a:pt x="903" y="147"/>
                  </a:cubicBezTo>
                  <a:cubicBezTo>
                    <a:pt x="902" y="147"/>
                    <a:pt x="899" y="146"/>
                    <a:pt x="898" y="146"/>
                  </a:cubicBezTo>
                  <a:cubicBezTo>
                    <a:pt x="898" y="147"/>
                    <a:pt x="898" y="149"/>
                    <a:pt x="898" y="151"/>
                  </a:cubicBezTo>
                  <a:cubicBezTo>
                    <a:pt x="897" y="151"/>
                    <a:pt x="896" y="151"/>
                    <a:pt x="896" y="151"/>
                  </a:cubicBezTo>
                  <a:cubicBezTo>
                    <a:pt x="896" y="153"/>
                    <a:pt x="896" y="155"/>
                    <a:pt x="896" y="157"/>
                  </a:cubicBezTo>
                  <a:cubicBezTo>
                    <a:pt x="898" y="156"/>
                    <a:pt x="899" y="155"/>
                    <a:pt x="901" y="155"/>
                  </a:cubicBezTo>
                  <a:cubicBezTo>
                    <a:pt x="902" y="160"/>
                    <a:pt x="902" y="160"/>
                    <a:pt x="903" y="159"/>
                  </a:cubicBezTo>
                  <a:cubicBezTo>
                    <a:pt x="903" y="159"/>
                    <a:pt x="903" y="158"/>
                    <a:pt x="903" y="158"/>
                  </a:cubicBezTo>
                  <a:cubicBezTo>
                    <a:pt x="904" y="157"/>
                    <a:pt x="905" y="157"/>
                    <a:pt x="906" y="157"/>
                  </a:cubicBezTo>
                  <a:cubicBezTo>
                    <a:pt x="906" y="158"/>
                    <a:pt x="907" y="159"/>
                    <a:pt x="907" y="161"/>
                  </a:cubicBezTo>
                  <a:cubicBezTo>
                    <a:pt x="906" y="160"/>
                    <a:pt x="905" y="160"/>
                    <a:pt x="904" y="160"/>
                  </a:cubicBezTo>
                  <a:cubicBezTo>
                    <a:pt x="903" y="167"/>
                    <a:pt x="904" y="174"/>
                    <a:pt x="907" y="179"/>
                  </a:cubicBezTo>
                  <a:cubicBezTo>
                    <a:pt x="908" y="179"/>
                    <a:pt x="909" y="179"/>
                    <a:pt x="911" y="179"/>
                  </a:cubicBezTo>
                  <a:cubicBezTo>
                    <a:pt x="911" y="181"/>
                    <a:pt x="911" y="183"/>
                    <a:pt x="911" y="184"/>
                  </a:cubicBezTo>
                  <a:cubicBezTo>
                    <a:pt x="912" y="184"/>
                    <a:pt x="913" y="184"/>
                    <a:pt x="914" y="183"/>
                  </a:cubicBezTo>
                  <a:cubicBezTo>
                    <a:pt x="914" y="179"/>
                    <a:pt x="914" y="175"/>
                    <a:pt x="913" y="172"/>
                  </a:cubicBezTo>
                  <a:cubicBezTo>
                    <a:pt x="915" y="172"/>
                    <a:pt x="916" y="171"/>
                    <a:pt x="918" y="171"/>
                  </a:cubicBezTo>
                  <a:cubicBezTo>
                    <a:pt x="918" y="173"/>
                    <a:pt x="918" y="174"/>
                    <a:pt x="918" y="176"/>
                  </a:cubicBezTo>
                  <a:cubicBezTo>
                    <a:pt x="921" y="175"/>
                    <a:pt x="922" y="175"/>
                    <a:pt x="924" y="175"/>
                  </a:cubicBezTo>
                  <a:cubicBezTo>
                    <a:pt x="924" y="173"/>
                    <a:pt x="924" y="171"/>
                    <a:pt x="923" y="169"/>
                  </a:cubicBezTo>
                  <a:cubicBezTo>
                    <a:pt x="921" y="169"/>
                    <a:pt x="921" y="169"/>
                    <a:pt x="918" y="167"/>
                  </a:cubicBezTo>
                  <a:cubicBezTo>
                    <a:pt x="918" y="167"/>
                    <a:pt x="919" y="166"/>
                    <a:pt x="919" y="166"/>
                  </a:cubicBezTo>
                  <a:cubicBezTo>
                    <a:pt x="919" y="167"/>
                    <a:pt x="920" y="167"/>
                    <a:pt x="920" y="167"/>
                  </a:cubicBezTo>
                  <a:cubicBezTo>
                    <a:pt x="921" y="167"/>
                    <a:pt x="922" y="167"/>
                    <a:pt x="922" y="167"/>
                  </a:cubicBezTo>
                  <a:cubicBezTo>
                    <a:pt x="922" y="165"/>
                    <a:pt x="922" y="164"/>
                    <a:pt x="922" y="163"/>
                  </a:cubicBezTo>
                  <a:cubicBezTo>
                    <a:pt x="923" y="163"/>
                    <a:pt x="923" y="163"/>
                    <a:pt x="923" y="162"/>
                  </a:cubicBezTo>
                  <a:cubicBezTo>
                    <a:pt x="923" y="162"/>
                    <a:pt x="922" y="162"/>
                    <a:pt x="922" y="162"/>
                  </a:cubicBezTo>
                  <a:cubicBezTo>
                    <a:pt x="921" y="160"/>
                    <a:pt x="921" y="159"/>
                    <a:pt x="921" y="158"/>
                  </a:cubicBezTo>
                  <a:cubicBezTo>
                    <a:pt x="920" y="158"/>
                    <a:pt x="919" y="158"/>
                    <a:pt x="919" y="158"/>
                  </a:cubicBezTo>
                  <a:cubicBezTo>
                    <a:pt x="919" y="160"/>
                    <a:pt x="919" y="162"/>
                    <a:pt x="919" y="163"/>
                  </a:cubicBezTo>
                  <a:cubicBezTo>
                    <a:pt x="917" y="161"/>
                    <a:pt x="916" y="160"/>
                    <a:pt x="913" y="160"/>
                  </a:cubicBezTo>
                  <a:cubicBezTo>
                    <a:pt x="914" y="162"/>
                    <a:pt x="914" y="164"/>
                    <a:pt x="916" y="166"/>
                  </a:cubicBezTo>
                  <a:cubicBezTo>
                    <a:pt x="914" y="167"/>
                    <a:pt x="913" y="167"/>
                    <a:pt x="912" y="167"/>
                  </a:cubicBezTo>
                  <a:cubicBezTo>
                    <a:pt x="912" y="164"/>
                    <a:pt x="912" y="162"/>
                    <a:pt x="911" y="159"/>
                  </a:cubicBezTo>
                  <a:cubicBezTo>
                    <a:pt x="913" y="158"/>
                    <a:pt x="915" y="156"/>
                    <a:pt x="917" y="154"/>
                  </a:cubicBezTo>
                  <a:cubicBezTo>
                    <a:pt x="917" y="153"/>
                    <a:pt x="917" y="152"/>
                    <a:pt x="917" y="151"/>
                  </a:cubicBezTo>
                  <a:cubicBezTo>
                    <a:pt x="917" y="151"/>
                    <a:pt x="918" y="151"/>
                    <a:pt x="918" y="151"/>
                  </a:cubicBezTo>
                  <a:cubicBezTo>
                    <a:pt x="918" y="146"/>
                    <a:pt x="917" y="142"/>
                    <a:pt x="922" y="140"/>
                  </a:cubicBezTo>
                  <a:cubicBezTo>
                    <a:pt x="921" y="137"/>
                    <a:pt x="920" y="136"/>
                    <a:pt x="920" y="133"/>
                  </a:cubicBezTo>
                  <a:cubicBezTo>
                    <a:pt x="917" y="136"/>
                    <a:pt x="916" y="136"/>
                    <a:pt x="916" y="141"/>
                  </a:cubicBezTo>
                  <a:cubicBezTo>
                    <a:pt x="912" y="139"/>
                    <a:pt x="909" y="141"/>
                    <a:pt x="906" y="141"/>
                  </a:cubicBezTo>
                  <a:cubicBezTo>
                    <a:pt x="908" y="147"/>
                    <a:pt x="910" y="149"/>
                    <a:pt x="912" y="153"/>
                  </a:cubicBezTo>
                  <a:cubicBezTo>
                    <a:pt x="911" y="154"/>
                    <a:pt x="910" y="154"/>
                    <a:pt x="909" y="155"/>
                  </a:cubicBezTo>
                  <a:cubicBezTo>
                    <a:pt x="909" y="154"/>
                    <a:pt x="908" y="153"/>
                    <a:pt x="907" y="151"/>
                  </a:cubicBezTo>
                  <a:cubicBezTo>
                    <a:pt x="906" y="151"/>
                    <a:pt x="905" y="151"/>
                    <a:pt x="904" y="151"/>
                  </a:cubicBezTo>
                  <a:cubicBezTo>
                    <a:pt x="904" y="150"/>
                    <a:pt x="903" y="148"/>
                    <a:pt x="903" y="147"/>
                  </a:cubicBezTo>
                  <a:cubicBezTo>
                    <a:pt x="903" y="147"/>
                    <a:pt x="903" y="147"/>
                    <a:pt x="903" y="147"/>
                  </a:cubicBezTo>
                  <a:close/>
                  <a:moveTo>
                    <a:pt x="1023" y="127"/>
                  </a:moveTo>
                  <a:cubicBezTo>
                    <a:pt x="1022" y="130"/>
                    <a:pt x="1023" y="131"/>
                    <a:pt x="1023" y="133"/>
                  </a:cubicBezTo>
                  <a:cubicBezTo>
                    <a:pt x="1022" y="134"/>
                    <a:pt x="1021" y="135"/>
                    <a:pt x="1021" y="136"/>
                  </a:cubicBezTo>
                  <a:cubicBezTo>
                    <a:pt x="1021" y="138"/>
                    <a:pt x="1021" y="140"/>
                    <a:pt x="1021" y="142"/>
                  </a:cubicBezTo>
                  <a:cubicBezTo>
                    <a:pt x="1023" y="142"/>
                    <a:pt x="1026" y="141"/>
                    <a:pt x="1029" y="141"/>
                  </a:cubicBezTo>
                  <a:cubicBezTo>
                    <a:pt x="1028" y="138"/>
                    <a:pt x="1028" y="137"/>
                    <a:pt x="1027" y="134"/>
                  </a:cubicBezTo>
                  <a:cubicBezTo>
                    <a:pt x="1028" y="134"/>
                    <a:pt x="1028" y="133"/>
                    <a:pt x="1029" y="133"/>
                  </a:cubicBezTo>
                  <a:cubicBezTo>
                    <a:pt x="1029" y="131"/>
                    <a:pt x="1028" y="129"/>
                    <a:pt x="1028" y="127"/>
                  </a:cubicBezTo>
                  <a:cubicBezTo>
                    <a:pt x="1027" y="127"/>
                    <a:pt x="1025" y="127"/>
                    <a:pt x="1023" y="127"/>
                  </a:cubicBezTo>
                  <a:cubicBezTo>
                    <a:pt x="1023" y="127"/>
                    <a:pt x="1023" y="127"/>
                    <a:pt x="1023" y="127"/>
                  </a:cubicBezTo>
                  <a:close/>
                  <a:moveTo>
                    <a:pt x="889" y="149"/>
                  </a:moveTo>
                  <a:cubicBezTo>
                    <a:pt x="889" y="150"/>
                    <a:pt x="890" y="151"/>
                    <a:pt x="890" y="152"/>
                  </a:cubicBezTo>
                  <a:cubicBezTo>
                    <a:pt x="891" y="152"/>
                    <a:pt x="892" y="152"/>
                    <a:pt x="892" y="152"/>
                  </a:cubicBezTo>
                  <a:cubicBezTo>
                    <a:pt x="892" y="151"/>
                    <a:pt x="892" y="150"/>
                    <a:pt x="892" y="149"/>
                  </a:cubicBezTo>
                  <a:cubicBezTo>
                    <a:pt x="891" y="149"/>
                    <a:pt x="890" y="149"/>
                    <a:pt x="889" y="149"/>
                  </a:cubicBezTo>
                  <a:cubicBezTo>
                    <a:pt x="889" y="149"/>
                    <a:pt x="889" y="149"/>
                    <a:pt x="889" y="149"/>
                  </a:cubicBezTo>
                  <a:close/>
                  <a:moveTo>
                    <a:pt x="1019" y="128"/>
                  </a:moveTo>
                  <a:cubicBezTo>
                    <a:pt x="1020" y="129"/>
                    <a:pt x="1020" y="130"/>
                    <a:pt x="1020" y="131"/>
                  </a:cubicBezTo>
                  <a:cubicBezTo>
                    <a:pt x="1021" y="131"/>
                    <a:pt x="1021" y="131"/>
                    <a:pt x="1021" y="131"/>
                  </a:cubicBezTo>
                  <a:cubicBezTo>
                    <a:pt x="1021" y="130"/>
                    <a:pt x="1021" y="129"/>
                    <a:pt x="1021" y="128"/>
                  </a:cubicBezTo>
                  <a:cubicBezTo>
                    <a:pt x="1021" y="128"/>
                    <a:pt x="1020" y="128"/>
                    <a:pt x="1019" y="128"/>
                  </a:cubicBezTo>
                  <a:cubicBezTo>
                    <a:pt x="1019" y="128"/>
                    <a:pt x="1019" y="128"/>
                    <a:pt x="1019" y="128"/>
                  </a:cubicBezTo>
                  <a:close/>
                  <a:moveTo>
                    <a:pt x="1086" y="119"/>
                  </a:moveTo>
                  <a:cubicBezTo>
                    <a:pt x="1086" y="120"/>
                    <a:pt x="1086" y="120"/>
                    <a:pt x="1086" y="121"/>
                  </a:cubicBezTo>
                  <a:cubicBezTo>
                    <a:pt x="1087" y="121"/>
                    <a:pt x="1088" y="121"/>
                    <a:pt x="1089" y="121"/>
                  </a:cubicBezTo>
                  <a:cubicBezTo>
                    <a:pt x="1089" y="120"/>
                    <a:pt x="1089" y="120"/>
                    <a:pt x="1088" y="118"/>
                  </a:cubicBezTo>
                  <a:cubicBezTo>
                    <a:pt x="1087" y="119"/>
                    <a:pt x="1087" y="119"/>
                    <a:pt x="1086" y="119"/>
                  </a:cubicBezTo>
                  <a:cubicBezTo>
                    <a:pt x="1086" y="119"/>
                    <a:pt x="1086" y="119"/>
                    <a:pt x="1086" y="119"/>
                  </a:cubicBezTo>
                  <a:close/>
                  <a:moveTo>
                    <a:pt x="729" y="177"/>
                  </a:moveTo>
                  <a:cubicBezTo>
                    <a:pt x="729" y="177"/>
                    <a:pt x="729" y="177"/>
                    <a:pt x="729" y="178"/>
                  </a:cubicBezTo>
                  <a:cubicBezTo>
                    <a:pt x="730" y="178"/>
                    <a:pt x="730" y="178"/>
                    <a:pt x="731" y="178"/>
                  </a:cubicBezTo>
                  <a:cubicBezTo>
                    <a:pt x="731" y="177"/>
                    <a:pt x="731" y="177"/>
                    <a:pt x="731" y="177"/>
                  </a:cubicBezTo>
                  <a:cubicBezTo>
                    <a:pt x="730" y="177"/>
                    <a:pt x="730" y="177"/>
                    <a:pt x="729" y="177"/>
                  </a:cubicBezTo>
                  <a:cubicBezTo>
                    <a:pt x="729" y="177"/>
                    <a:pt x="729" y="177"/>
                    <a:pt x="729" y="177"/>
                  </a:cubicBezTo>
                  <a:close/>
                  <a:moveTo>
                    <a:pt x="1004" y="134"/>
                  </a:moveTo>
                  <a:cubicBezTo>
                    <a:pt x="1004" y="134"/>
                    <a:pt x="1004" y="135"/>
                    <a:pt x="1004" y="135"/>
                  </a:cubicBezTo>
                  <a:cubicBezTo>
                    <a:pt x="1005" y="135"/>
                    <a:pt x="1005" y="135"/>
                    <a:pt x="1006" y="135"/>
                  </a:cubicBezTo>
                  <a:cubicBezTo>
                    <a:pt x="1006" y="134"/>
                    <a:pt x="1006" y="134"/>
                    <a:pt x="1006" y="134"/>
                  </a:cubicBezTo>
                  <a:cubicBezTo>
                    <a:pt x="1005" y="134"/>
                    <a:pt x="1005" y="134"/>
                    <a:pt x="1004" y="134"/>
                  </a:cubicBezTo>
                  <a:cubicBezTo>
                    <a:pt x="1004" y="134"/>
                    <a:pt x="1004" y="134"/>
                    <a:pt x="1004" y="134"/>
                  </a:cubicBezTo>
                  <a:close/>
                  <a:moveTo>
                    <a:pt x="868" y="157"/>
                  </a:moveTo>
                  <a:cubicBezTo>
                    <a:pt x="869" y="157"/>
                    <a:pt x="869" y="158"/>
                    <a:pt x="869" y="159"/>
                  </a:cubicBezTo>
                  <a:cubicBezTo>
                    <a:pt x="869" y="159"/>
                    <a:pt x="870" y="159"/>
                    <a:pt x="871" y="158"/>
                  </a:cubicBezTo>
                  <a:cubicBezTo>
                    <a:pt x="871" y="158"/>
                    <a:pt x="870" y="157"/>
                    <a:pt x="870" y="157"/>
                  </a:cubicBezTo>
                  <a:cubicBezTo>
                    <a:pt x="870" y="157"/>
                    <a:pt x="869" y="157"/>
                    <a:pt x="868" y="157"/>
                  </a:cubicBezTo>
                  <a:cubicBezTo>
                    <a:pt x="868" y="157"/>
                    <a:pt x="868" y="157"/>
                    <a:pt x="868" y="157"/>
                  </a:cubicBezTo>
                  <a:close/>
                  <a:moveTo>
                    <a:pt x="924" y="148"/>
                  </a:moveTo>
                  <a:cubicBezTo>
                    <a:pt x="924" y="148"/>
                    <a:pt x="924" y="149"/>
                    <a:pt x="924" y="150"/>
                  </a:cubicBezTo>
                  <a:cubicBezTo>
                    <a:pt x="925" y="150"/>
                    <a:pt x="926" y="149"/>
                    <a:pt x="927" y="149"/>
                  </a:cubicBezTo>
                  <a:cubicBezTo>
                    <a:pt x="927" y="149"/>
                    <a:pt x="927" y="148"/>
                    <a:pt x="927" y="147"/>
                  </a:cubicBezTo>
                  <a:cubicBezTo>
                    <a:pt x="925" y="148"/>
                    <a:pt x="925" y="148"/>
                    <a:pt x="924" y="148"/>
                  </a:cubicBezTo>
                  <a:cubicBezTo>
                    <a:pt x="924" y="148"/>
                    <a:pt x="924" y="148"/>
                    <a:pt x="924" y="148"/>
                  </a:cubicBezTo>
                  <a:close/>
                  <a:moveTo>
                    <a:pt x="720" y="181"/>
                  </a:moveTo>
                  <a:cubicBezTo>
                    <a:pt x="720" y="182"/>
                    <a:pt x="720" y="183"/>
                    <a:pt x="720" y="183"/>
                  </a:cubicBezTo>
                  <a:cubicBezTo>
                    <a:pt x="721" y="183"/>
                    <a:pt x="722" y="183"/>
                    <a:pt x="723" y="183"/>
                  </a:cubicBezTo>
                  <a:cubicBezTo>
                    <a:pt x="723" y="182"/>
                    <a:pt x="723" y="181"/>
                    <a:pt x="723" y="181"/>
                  </a:cubicBezTo>
                  <a:cubicBezTo>
                    <a:pt x="721" y="181"/>
                    <a:pt x="721" y="181"/>
                    <a:pt x="720" y="181"/>
                  </a:cubicBezTo>
                  <a:cubicBezTo>
                    <a:pt x="720" y="181"/>
                    <a:pt x="720" y="181"/>
                    <a:pt x="720" y="181"/>
                  </a:cubicBezTo>
                  <a:close/>
                  <a:moveTo>
                    <a:pt x="874" y="157"/>
                  </a:moveTo>
                  <a:cubicBezTo>
                    <a:pt x="874" y="158"/>
                    <a:pt x="874" y="158"/>
                    <a:pt x="874" y="158"/>
                  </a:cubicBezTo>
                  <a:cubicBezTo>
                    <a:pt x="875" y="158"/>
                    <a:pt x="875" y="158"/>
                    <a:pt x="876" y="158"/>
                  </a:cubicBezTo>
                  <a:cubicBezTo>
                    <a:pt x="876" y="157"/>
                    <a:pt x="876" y="157"/>
                    <a:pt x="876" y="157"/>
                  </a:cubicBezTo>
                  <a:cubicBezTo>
                    <a:pt x="875" y="157"/>
                    <a:pt x="874" y="157"/>
                    <a:pt x="874" y="157"/>
                  </a:cubicBezTo>
                  <a:cubicBezTo>
                    <a:pt x="874" y="157"/>
                    <a:pt x="874" y="157"/>
                    <a:pt x="874" y="157"/>
                  </a:cubicBezTo>
                  <a:close/>
                  <a:moveTo>
                    <a:pt x="882" y="155"/>
                  </a:moveTo>
                  <a:cubicBezTo>
                    <a:pt x="881" y="158"/>
                    <a:pt x="881" y="159"/>
                    <a:pt x="881" y="161"/>
                  </a:cubicBezTo>
                  <a:cubicBezTo>
                    <a:pt x="878" y="159"/>
                    <a:pt x="876" y="160"/>
                    <a:pt x="873" y="161"/>
                  </a:cubicBezTo>
                  <a:cubicBezTo>
                    <a:pt x="872" y="163"/>
                    <a:pt x="872" y="163"/>
                    <a:pt x="872" y="168"/>
                  </a:cubicBezTo>
                  <a:cubicBezTo>
                    <a:pt x="879" y="166"/>
                    <a:pt x="883" y="163"/>
                    <a:pt x="890" y="159"/>
                  </a:cubicBezTo>
                  <a:cubicBezTo>
                    <a:pt x="889" y="157"/>
                    <a:pt x="889" y="156"/>
                    <a:pt x="889" y="154"/>
                  </a:cubicBezTo>
                  <a:cubicBezTo>
                    <a:pt x="886" y="155"/>
                    <a:pt x="884" y="155"/>
                    <a:pt x="882" y="155"/>
                  </a:cubicBezTo>
                  <a:cubicBezTo>
                    <a:pt x="882" y="155"/>
                    <a:pt x="882" y="155"/>
                    <a:pt x="882" y="155"/>
                  </a:cubicBezTo>
                  <a:close/>
                  <a:moveTo>
                    <a:pt x="993" y="138"/>
                  </a:moveTo>
                  <a:cubicBezTo>
                    <a:pt x="993" y="139"/>
                    <a:pt x="993" y="139"/>
                    <a:pt x="993" y="140"/>
                  </a:cubicBezTo>
                  <a:cubicBezTo>
                    <a:pt x="994" y="140"/>
                    <a:pt x="995" y="140"/>
                    <a:pt x="995" y="139"/>
                  </a:cubicBezTo>
                  <a:cubicBezTo>
                    <a:pt x="995" y="139"/>
                    <a:pt x="995" y="138"/>
                    <a:pt x="995" y="138"/>
                  </a:cubicBezTo>
                  <a:cubicBezTo>
                    <a:pt x="994" y="138"/>
                    <a:pt x="993" y="138"/>
                    <a:pt x="993" y="138"/>
                  </a:cubicBezTo>
                  <a:cubicBezTo>
                    <a:pt x="993" y="138"/>
                    <a:pt x="993" y="138"/>
                    <a:pt x="993" y="138"/>
                  </a:cubicBezTo>
                  <a:close/>
                  <a:moveTo>
                    <a:pt x="1005" y="137"/>
                  </a:moveTo>
                  <a:cubicBezTo>
                    <a:pt x="1003" y="140"/>
                    <a:pt x="1002" y="141"/>
                    <a:pt x="998" y="142"/>
                  </a:cubicBezTo>
                  <a:cubicBezTo>
                    <a:pt x="998" y="144"/>
                    <a:pt x="997" y="145"/>
                    <a:pt x="996" y="147"/>
                  </a:cubicBezTo>
                  <a:cubicBezTo>
                    <a:pt x="995" y="147"/>
                    <a:pt x="995" y="147"/>
                    <a:pt x="995" y="147"/>
                  </a:cubicBezTo>
                  <a:cubicBezTo>
                    <a:pt x="993" y="149"/>
                    <a:pt x="992" y="150"/>
                    <a:pt x="990" y="151"/>
                  </a:cubicBezTo>
                  <a:cubicBezTo>
                    <a:pt x="990" y="153"/>
                    <a:pt x="990" y="154"/>
                    <a:pt x="991" y="156"/>
                  </a:cubicBezTo>
                  <a:cubicBezTo>
                    <a:pt x="1005" y="160"/>
                    <a:pt x="1003" y="143"/>
                    <a:pt x="1013" y="140"/>
                  </a:cubicBezTo>
                  <a:cubicBezTo>
                    <a:pt x="1013" y="139"/>
                    <a:pt x="1013" y="137"/>
                    <a:pt x="1012" y="136"/>
                  </a:cubicBezTo>
                  <a:cubicBezTo>
                    <a:pt x="1010" y="136"/>
                    <a:pt x="1007" y="137"/>
                    <a:pt x="1005" y="137"/>
                  </a:cubicBezTo>
                  <a:cubicBezTo>
                    <a:pt x="1005" y="137"/>
                    <a:pt x="1005" y="137"/>
                    <a:pt x="1005" y="137"/>
                  </a:cubicBezTo>
                  <a:close/>
                  <a:moveTo>
                    <a:pt x="1012" y="143"/>
                  </a:moveTo>
                  <a:cubicBezTo>
                    <a:pt x="1012" y="144"/>
                    <a:pt x="1012" y="146"/>
                    <a:pt x="1012" y="147"/>
                  </a:cubicBezTo>
                  <a:cubicBezTo>
                    <a:pt x="1013" y="146"/>
                    <a:pt x="1013" y="146"/>
                    <a:pt x="1014" y="146"/>
                  </a:cubicBezTo>
                  <a:cubicBezTo>
                    <a:pt x="1014" y="145"/>
                    <a:pt x="1014" y="144"/>
                    <a:pt x="1013" y="143"/>
                  </a:cubicBezTo>
                  <a:cubicBezTo>
                    <a:pt x="1013" y="143"/>
                    <a:pt x="1012" y="143"/>
                    <a:pt x="1012" y="143"/>
                  </a:cubicBezTo>
                  <a:cubicBezTo>
                    <a:pt x="1012" y="143"/>
                    <a:pt x="1012" y="143"/>
                    <a:pt x="1012" y="143"/>
                  </a:cubicBezTo>
                  <a:close/>
                  <a:moveTo>
                    <a:pt x="1036" y="141"/>
                  </a:moveTo>
                  <a:cubicBezTo>
                    <a:pt x="1036" y="141"/>
                    <a:pt x="1037" y="142"/>
                    <a:pt x="1037" y="143"/>
                  </a:cubicBezTo>
                  <a:cubicBezTo>
                    <a:pt x="1037" y="142"/>
                    <a:pt x="1038" y="142"/>
                    <a:pt x="1039" y="142"/>
                  </a:cubicBezTo>
                  <a:cubicBezTo>
                    <a:pt x="1038" y="142"/>
                    <a:pt x="1038" y="141"/>
                    <a:pt x="1038" y="140"/>
                  </a:cubicBezTo>
                  <a:cubicBezTo>
                    <a:pt x="1038" y="141"/>
                    <a:pt x="1037" y="141"/>
                    <a:pt x="1036" y="141"/>
                  </a:cubicBezTo>
                  <a:cubicBezTo>
                    <a:pt x="1036" y="141"/>
                    <a:pt x="1036" y="141"/>
                    <a:pt x="1036" y="141"/>
                  </a:cubicBezTo>
                  <a:close/>
                  <a:moveTo>
                    <a:pt x="883" y="167"/>
                  </a:moveTo>
                  <a:cubicBezTo>
                    <a:pt x="884" y="168"/>
                    <a:pt x="884" y="169"/>
                    <a:pt x="885" y="170"/>
                  </a:cubicBezTo>
                  <a:cubicBezTo>
                    <a:pt x="887" y="170"/>
                    <a:pt x="888" y="170"/>
                    <a:pt x="890" y="170"/>
                  </a:cubicBezTo>
                  <a:cubicBezTo>
                    <a:pt x="890" y="169"/>
                    <a:pt x="890" y="167"/>
                    <a:pt x="890" y="166"/>
                  </a:cubicBezTo>
                  <a:cubicBezTo>
                    <a:pt x="887" y="166"/>
                    <a:pt x="886" y="167"/>
                    <a:pt x="883" y="167"/>
                  </a:cubicBezTo>
                  <a:cubicBezTo>
                    <a:pt x="883" y="167"/>
                    <a:pt x="883" y="167"/>
                    <a:pt x="883" y="167"/>
                  </a:cubicBezTo>
                  <a:close/>
                  <a:moveTo>
                    <a:pt x="900" y="165"/>
                  </a:moveTo>
                  <a:cubicBezTo>
                    <a:pt x="900" y="166"/>
                    <a:pt x="900" y="167"/>
                    <a:pt x="900" y="167"/>
                  </a:cubicBezTo>
                  <a:cubicBezTo>
                    <a:pt x="901" y="167"/>
                    <a:pt x="902" y="167"/>
                    <a:pt x="902" y="167"/>
                  </a:cubicBezTo>
                  <a:cubicBezTo>
                    <a:pt x="902" y="167"/>
                    <a:pt x="902" y="165"/>
                    <a:pt x="902" y="165"/>
                  </a:cubicBezTo>
                  <a:cubicBezTo>
                    <a:pt x="901" y="165"/>
                    <a:pt x="901" y="165"/>
                    <a:pt x="900" y="165"/>
                  </a:cubicBezTo>
                  <a:cubicBezTo>
                    <a:pt x="900" y="165"/>
                    <a:pt x="900" y="165"/>
                    <a:pt x="900" y="165"/>
                  </a:cubicBezTo>
                  <a:close/>
                  <a:moveTo>
                    <a:pt x="1019" y="147"/>
                  </a:moveTo>
                  <a:cubicBezTo>
                    <a:pt x="1020" y="149"/>
                    <a:pt x="1021" y="151"/>
                    <a:pt x="1022" y="153"/>
                  </a:cubicBezTo>
                  <a:cubicBezTo>
                    <a:pt x="1024" y="150"/>
                    <a:pt x="1024" y="149"/>
                    <a:pt x="1024" y="146"/>
                  </a:cubicBezTo>
                  <a:cubicBezTo>
                    <a:pt x="1023" y="146"/>
                    <a:pt x="1021" y="146"/>
                    <a:pt x="1019" y="147"/>
                  </a:cubicBezTo>
                  <a:cubicBezTo>
                    <a:pt x="1019" y="147"/>
                    <a:pt x="1019" y="147"/>
                    <a:pt x="1019" y="147"/>
                  </a:cubicBezTo>
                  <a:close/>
                  <a:moveTo>
                    <a:pt x="893" y="169"/>
                  </a:moveTo>
                  <a:cubicBezTo>
                    <a:pt x="893" y="171"/>
                    <a:pt x="894" y="172"/>
                    <a:pt x="894" y="174"/>
                  </a:cubicBezTo>
                  <a:cubicBezTo>
                    <a:pt x="895" y="174"/>
                    <a:pt x="895" y="173"/>
                    <a:pt x="895" y="173"/>
                  </a:cubicBezTo>
                  <a:cubicBezTo>
                    <a:pt x="895" y="172"/>
                    <a:pt x="895" y="171"/>
                    <a:pt x="895" y="169"/>
                  </a:cubicBezTo>
                  <a:cubicBezTo>
                    <a:pt x="894" y="169"/>
                    <a:pt x="893" y="169"/>
                    <a:pt x="893" y="169"/>
                  </a:cubicBezTo>
                  <a:cubicBezTo>
                    <a:pt x="893" y="169"/>
                    <a:pt x="893" y="169"/>
                    <a:pt x="893" y="169"/>
                  </a:cubicBezTo>
                  <a:close/>
                  <a:moveTo>
                    <a:pt x="1011" y="151"/>
                  </a:moveTo>
                  <a:cubicBezTo>
                    <a:pt x="1011" y="152"/>
                    <a:pt x="1011" y="153"/>
                    <a:pt x="1011" y="154"/>
                  </a:cubicBezTo>
                  <a:cubicBezTo>
                    <a:pt x="1011" y="154"/>
                    <a:pt x="1012" y="154"/>
                    <a:pt x="1012" y="154"/>
                  </a:cubicBezTo>
                  <a:cubicBezTo>
                    <a:pt x="1012" y="153"/>
                    <a:pt x="1012" y="152"/>
                    <a:pt x="1012" y="151"/>
                  </a:cubicBezTo>
                  <a:cubicBezTo>
                    <a:pt x="1011" y="151"/>
                    <a:pt x="1011" y="151"/>
                    <a:pt x="1011" y="151"/>
                  </a:cubicBezTo>
                  <a:cubicBezTo>
                    <a:pt x="1011" y="151"/>
                    <a:pt x="1011" y="151"/>
                    <a:pt x="1011" y="151"/>
                  </a:cubicBezTo>
                  <a:close/>
                  <a:moveTo>
                    <a:pt x="861" y="175"/>
                  </a:moveTo>
                  <a:cubicBezTo>
                    <a:pt x="861" y="177"/>
                    <a:pt x="861" y="177"/>
                    <a:pt x="861" y="178"/>
                  </a:cubicBezTo>
                  <a:cubicBezTo>
                    <a:pt x="861" y="178"/>
                    <a:pt x="862" y="178"/>
                    <a:pt x="862" y="178"/>
                  </a:cubicBezTo>
                  <a:cubicBezTo>
                    <a:pt x="862" y="177"/>
                    <a:pt x="862" y="177"/>
                    <a:pt x="862" y="175"/>
                  </a:cubicBezTo>
                  <a:cubicBezTo>
                    <a:pt x="861" y="175"/>
                    <a:pt x="861" y="175"/>
                    <a:pt x="861" y="175"/>
                  </a:cubicBezTo>
                  <a:cubicBezTo>
                    <a:pt x="861" y="175"/>
                    <a:pt x="861" y="175"/>
                    <a:pt x="861" y="175"/>
                  </a:cubicBezTo>
                  <a:close/>
                  <a:moveTo>
                    <a:pt x="878" y="175"/>
                  </a:moveTo>
                  <a:cubicBezTo>
                    <a:pt x="878" y="176"/>
                    <a:pt x="878" y="177"/>
                    <a:pt x="879" y="178"/>
                  </a:cubicBezTo>
                  <a:cubicBezTo>
                    <a:pt x="880" y="178"/>
                    <a:pt x="880" y="178"/>
                    <a:pt x="881" y="178"/>
                  </a:cubicBezTo>
                  <a:cubicBezTo>
                    <a:pt x="881" y="177"/>
                    <a:pt x="881" y="175"/>
                    <a:pt x="881" y="175"/>
                  </a:cubicBezTo>
                  <a:cubicBezTo>
                    <a:pt x="880" y="175"/>
                    <a:pt x="879" y="175"/>
                    <a:pt x="878" y="175"/>
                  </a:cubicBezTo>
                  <a:cubicBezTo>
                    <a:pt x="878" y="175"/>
                    <a:pt x="878" y="175"/>
                    <a:pt x="878" y="175"/>
                  </a:cubicBezTo>
                  <a:close/>
                  <a:moveTo>
                    <a:pt x="887" y="174"/>
                  </a:moveTo>
                  <a:cubicBezTo>
                    <a:pt x="886" y="175"/>
                    <a:pt x="886" y="177"/>
                    <a:pt x="886" y="178"/>
                  </a:cubicBezTo>
                  <a:cubicBezTo>
                    <a:pt x="887" y="178"/>
                    <a:pt x="889" y="178"/>
                    <a:pt x="890" y="177"/>
                  </a:cubicBezTo>
                  <a:cubicBezTo>
                    <a:pt x="890" y="176"/>
                    <a:pt x="890" y="175"/>
                    <a:pt x="890" y="173"/>
                  </a:cubicBezTo>
                  <a:cubicBezTo>
                    <a:pt x="888" y="173"/>
                    <a:pt x="888" y="174"/>
                    <a:pt x="887" y="174"/>
                  </a:cubicBezTo>
                  <a:cubicBezTo>
                    <a:pt x="887" y="174"/>
                    <a:pt x="887" y="174"/>
                    <a:pt x="887" y="174"/>
                  </a:cubicBezTo>
                  <a:close/>
                  <a:moveTo>
                    <a:pt x="859" y="180"/>
                  </a:moveTo>
                  <a:cubicBezTo>
                    <a:pt x="860" y="185"/>
                    <a:pt x="861" y="185"/>
                    <a:pt x="865" y="185"/>
                  </a:cubicBezTo>
                  <a:cubicBezTo>
                    <a:pt x="863" y="181"/>
                    <a:pt x="862" y="181"/>
                    <a:pt x="859" y="180"/>
                  </a:cubicBezTo>
                  <a:cubicBezTo>
                    <a:pt x="859" y="180"/>
                    <a:pt x="859" y="180"/>
                    <a:pt x="859" y="180"/>
                  </a:cubicBezTo>
                  <a:close/>
                  <a:moveTo>
                    <a:pt x="980" y="162"/>
                  </a:moveTo>
                  <a:cubicBezTo>
                    <a:pt x="981" y="163"/>
                    <a:pt x="981" y="164"/>
                    <a:pt x="982" y="165"/>
                  </a:cubicBezTo>
                  <a:cubicBezTo>
                    <a:pt x="982" y="163"/>
                    <a:pt x="982" y="163"/>
                    <a:pt x="980" y="162"/>
                  </a:cubicBezTo>
                  <a:cubicBezTo>
                    <a:pt x="980" y="162"/>
                    <a:pt x="980" y="162"/>
                    <a:pt x="980" y="162"/>
                  </a:cubicBezTo>
                  <a:close/>
                  <a:moveTo>
                    <a:pt x="902" y="177"/>
                  </a:moveTo>
                  <a:cubicBezTo>
                    <a:pt x="902" y="177"/>
                    <a:pt x="902" y="178"/>
                    <a:pt x="902" y="179"/>
                  </a:cubicBezTo>
                  <a:cubicBezTo>
                    <a:pt x="902" y="179"/>
                    <a:pt x="903" y="179"/>
                    <a:pt x="903" y="178"/>
                  </a:cubicBezTo>
                  <a:cubicBezTo>
                    <a:pt x="903" y="178"/>
                    <a:pt x="903" y="177"/>
                    <a:pt x="903" y="177"/>
                  </a:cubicBezTo>
                  <a:cubicBezTo>
                    <a:pt x="902" y="177"/>
                    <a:pt x="902" y="177"/>
                    <a:pt x="902" y="177"/>
                  </a:cubicBezTo>
                  <a:cubicBezTo>
                    <a:pt x="902" y="175"/>
                    <a:pt x="901" y="173"/>
                    <a:pt x="901" y="172"/>
                  </a:cubicBezTo>
                  <a:cubicBezTo>
                    <a:pt x="900" y="172"/>
                    <a:pt x="899" y="172"/>
                    <a:pt x="898" y="171"/>
                  </a:cubicBezTo>
                  <a:cubicBezTo>
                    <a:pt x="898" y="170"/>
                    <a:pt x="898" y="169"/>
                    <a:pt x="898" y="169"/>
                  </a:cubicBezTo>
                  <a:cubicBezTo>
                    <a:pt x="898" y="169"/>
                    <a:pt x="897" y="169"/>
                    <a:pt x="896" y="169"/>
                  </a:cubicBezTo>
                  <a:cubicBezTo>
                    <a:pt x="897" y="172"/>
                    <a:pt x="897" y="174"/>
                    <a:pt x="897" y="177"/>
                  </a:cubicBezTo>
                  <a:cubicBezTo>
                    <a:pt x="899" y="177"/>
                    <a:pt x="900" y="177"/>
                    <a:pt x="902" y="177"/>
                  </a:cubicBezTo>
                  <a:cubicBezTo>
                    <a:pt x="902" y="177"/>
                    <a:pt x="902" y="177"/>
                    <a:pt x="902" y="177"/>
                  </a:cubicBezTo>
                  <a:close/>
                  <a:moveTo>
                    <a:pt x="985" y="163"/>
                  </a:moveTo>
                  <a:cubicBezTo>
                    <a:pt x="985" y="165"/>
                    <a:pt x="985" y="167"/>
                    <a:pt x="985" y="169"/>
                  </a:cubicBezTo>
                  <a:cubicBezTo>
                    <a:pt x="986" y="168"/>
                    <a:pt x="987" y="168"/>
                    <a:pt x="989" y="167"/>
                  </a:cubicBezTo>
                  <a:cubicBezTo>
                    <a:pt x="989" y="166"/>
                    <a:pt x="989" y="164"/>
                    <a:pt x="989" y="163"/>
                  </a:cubicBezTo>
                  <a:cubicBezTo>
                    <a:pt x="987" y="163"/>
                    <a:pt x="986" y="163"/>
                    <a:pt x="985" y="163"/>
                  </a:cubicBezTo>
                  <a:cubicBezTo>
                    <a:pt x="985" y="163"/>
                    <a:pt x="985" y="163"/>
                    <a:pt x="985" y="163"/>
                  </a:cubicBezTo>
                  <a:close/>
                  <a:moveTo>
                    <a:pt x="1001" y="161"/>
                  </a:moveTo>
                  <a:cubicBezTo>
                    <a:pt x="1002" y="164"/>
                    <a:pt x="1002" y="166"/>
                    <a:pt x="1005" y="169"/>
                  </a:cubicBezTo>
                  <a:cubicBezTo>
                    <a:pt x="1004" y="166"/>
                    <a:pt x="1003" y="163"/>
                    <a:pt x="1003" y="160"/>
                  </a:cubicBezTo>
                  <a:cubicBezTo>
                    <a:pt x="1002" y="160"/>
                    <a:pt x="1001" y="161"/>
                    <a:pt x="1001" y="161"/>
                  </a:cubicBezTo>
                  <a:cubicBezTo>
                    <a:pt x="1001" y="161"/>
                    <a:pt x="1001" y="161"/>
                    <a:pt x="1001" y="161"/>
                  </a:cubicBezTo>
                  <a:close/>
                  <a:moveTo>
                    <a:pt x="924" y="176"/>
                  </a:moveTo>
                  <a:cubicBezTo>
                    <a:pt x="925" y="177"/>
                    <a:pt x="925" y="178"/>
                    <a:pt x="925" y="178"/>
                  </a:cubicBezTo>
                  <a:cubicBezTo>
                    <a:pt x="925" y="178"/>
                    <a:pt x="925" y="178"/>
                    <a:pt x="926" y="178"/>
                  </a:cubicBezTo>
                  <a:cubicBezTo>
                    <a:pt x="926" y="177"/>
                    <a:pt x="925" y="177"/>
                    <a:pt x="925" y="176"/>
                  </a:cubicBezTo>
                  <a:cubicBezTo>
                    <a:pt x="925" y="176"/>
                    <a:pt x="925" y="176"/>
                    <a:pt x="924" y="176"/>
                  </a:cubicBezTo>
                  <a:cubicBezTo>
                    <a:pt x="924" y="176"/>
                    <a:pt x="924" y="176"/>
                    <a:pt x="924" y="176"/>
                  </a:cubicBezTo>
                  <a:close/>
                  <a:moveTo>
                    <a:pt x="867" y="187"/>
                  </a:moveTo>
                  <a:cubicBezTo>
                    <a:pt x="867" y="189"/>
                    <a:pt x="867" y="191"/>
                    <a:pt x="867" y="194"/>
                  </a:cubicBezTo>
                  <a:cubicBezTo>
                    <a:pt x="867" y="194"/>
                    <a:pt x="869" y="194"/>
                    <a:pt x="869" y="194"/>
                  </a:cubicBezTo>
                  <a:cubicBezTo>
                    <a:pt x="870" y="195"/>
                    <a:pt x="870" y="196"/>
                    <a:pt x="871" y="197"/>
                  </a:cubicBezTo>
                  <a:cubicBezTo>
                    <a:pt x="872" y="196"/>
                    <a:pt x="872" y="196"/>
                    <a:pt x="871" y="186"/>
                  </a:cubicBezTo>
                  <a:cubicBezTo>
                    <a:pt x="870" y="187"/>
                    <a:pt x="868" y="187"/>
                    <a:pt x="867" y="187"/>
                  </a:cubicBezTo>
                  <a:cubicBezTo>
                    <a:pt x="867" y="187"/>
                    <a:pt x="867" y="187"/>
                    <a:pt x="867" y="187"/>
                  </a:cubicBezTo>
                  <a:close/>
                  <a:moveTo>
                    <a:pt x="992" y="168"/>
                  </a:moveTo>
                  <a:cubicBezTo>
                    <a:pt x="992" y="168"/>
                    <a:pt x="992" y="169"/>
                    <a:pt x="992" y="169"/>
                  </a:cubicBezTo>
                  <a:cubicBezTo>
                    <a:pt x="993" y="169"/>
                    <a:pt x="993" y="169"/>
                    <a:pt x="993" y="169"/>
                  </a:cubicBezTo>
                  <a:cubicBezTo>
                    <a:pt x="993" y="169"/>
                    <a:pt x="993" y="168"/>
                    <a:pt x="993" y="167"/>
                  </a:cubicBezTo>
                  <a:cubicBezTo>
                    <a:pt x="993" y="167"/>
                    <a:pt x="993" y="167"/>
                    <a:pt x="992" y="168"/>
                  </a:cubicBezTo>
                  <a:cubicBezTo>
                    <a:pt x="992" y="168"/>
                    <a:pt x="992" y="168"/>
                    <a:pt x="992" y="168"/>
                  </a:cubicBezTo>
                  <a:close/>
                  <a:moveTo>
                    <a:pt x="1121" y="147"/>
                  </a:moveTo>
                  <a:cubicBezTo>
                    <a:pt x="1119" y="148"/>
                    <a:pt x="1118" y="149"/>
                    <a:pt x="1117" y="150"/>
                  </a:cubicBezTo>
                  <a:cubicBezTo>
                    <a:pt x="1119" y="150"/>
                    <a:pt x="1121" y="149"/>
                    <a:pt x="1123" y="149"/>
                  </a:cubicBezTo>
                  <a:cubicBezTo>
                    <a:pt x="1123" y="148"/>
                    <a:pt x="1123" y="147"/>
                    <a:pt x="1123" y="147"/>
                  </a:cubicBezTo>
                  <a:cubicBezTo>
                    <a:pt x="1122" y="147"/>
                    <a:pt x="1121" y="147"/>
                    <a:pt x="1121" y="147"/>
                  </a:cubicBezTo>
                  <a:cubicBezTo>
                    <a:pt x="1121" y="147"/>
                    <a:pt x="1121" y="147"/>
                    <a:pt x="1121" y="147"/>
                  </a:cubicBezTo>
                  <a:close/>
                  <a:moveTo>
                    <a:pt x="903" y="183"/>
                  </a:moveTo>
                  <a:cubicBezTo>
                    <a:pt x="903" y="184"/>
                    <a:pt x="904" y="186"/>
                    <a:pt x="904" y="188"/>
                  </a:cubicBezTo>
                  <a:cubicBezTo>
                    <a:pt x="905" y="188"/>
                    <a:pt x="906" y="188"/>
                    <a:pt x="907" y="187"/>
                  </a:cubicBezTo>
                  <a:cubicBezTo>
                    <a:pt x="906" y="185"/>
                    <a:pt x="905" y="184"/>
                    <a:pt x="904" y="183"/>
                  </a:cubicBezTo>
                  <a:cubicBezTo>
                    <a:pt x="904" y="183"/>
                    <a:pt x="903" y="183"/>
                    <a:pt x="903" y="183"/>
                  </a:cubicBezTo>
                  <a:cubicBezTo>
                    <a:pt x="903" y="183"/>
                    <a:pt x="903" y="183"/>
                    <a:pt x="903" y="183"/>
                  </a:cubicBezTo>
                  <a:close/>
                  <a:moveTo>
                    <a:pt x="874" y="189"/>
                  </a:moveTo>
                  <a:cubicBezTo>
                    <a:pt x="874" y="190"/>
                    <a:pt x="874" y="191"/>
                    <a:pt x="874" y="193"/>
                  </a:cubicBezTo>
                  <a:cubicBezTo>
                    <a:pt x="875" y="192"/>
                    <a:pt x="876" y="192"/>
                    <a:pt x="877" y="192"/>
                  </a:cubicBezTo>
                  <a:cubicBezTo>
                    <a:pt x="877" y="191"/>
                    <a:pt x="877" y="190"/>
                    <a:pt x="876" y="189"/>
                  </a:cubicBezTo>
                  <a:cubicBezTo>
                    <a:pt x="876" y="189"/>
                    <a:pt x="875" y="189"/>
                    <a:pt x="874" y="189"/>
                  </a:cubicBezTo>
                  <a:cubicBezTo>
                    <a:pt x="874" y="189"/>
                    <a:pt x="874" y="189"/>
                    <a:pt x="874" y="189"/>
                  </a:cubicBezTo>
                  <a:close/>
                  <a:moveTo>
                    <a:pt x="901" y="185"/>
                  </a:moveTo>
                  <a:cubicBezTo>
                    <a:pt x="901" y="186"/>
                    <a:pt x="901" y="186"/>
                    <a:pt x="901" y="187"/>
                  </a:cubicBezTo>
                  <a:cubicBezTo>
                    <a:pt x="902" y="187"/>
                    <a:pt x="902" y="187"/>
                    <a:pt x="902" y="187"/>
                  </a:cubicBezTo>
                  <a:cubicBezTo>
                    <a:pt x="902" y="186"/>
                    <a:pt x="902" y="185"/>
                    <a:pt x="902" y="185"/>
                  </a:cubicBezTo>
                  <a:cubicBezTo>
                    <a:pt x="902" y="185"/>
                    <a:pt x="901" y="185"/>
                    <a:pt x="901" y="185"/>
                  </a:cubicBezTo>
                  <a:cubicBezTo>
                    <a:pt x="901" y="185"/>
                    <a:pt x="901" y="185"/>
                    <a:pt x="901" y="185"/>
                  </a:cubicBezTo>
                  <a:close/>
                  <a:moveTo>
                    <a:pt x="1069" y="159"/>
                  </a:moveTo>
                  <a:cubicBezTo>
                    <a:pt x="1069" y="160"/>
                    <a:pt x="1069" y="161"/>
                    <a:pt x="1069" y="162"/>
                  </a:cubicBezTo>
                  <a:cubicBezTo>
                    <a:pt x="1069" y="162"/>
                    <a:pt x="1070" y="162"/>
                    <a:pt x="1070" y="162"/>
                  </a:cubicBezTo>
                  <a:cubicBezTo>
                    <a:pt x="1070" y="160"/>
                    <a:pt x="1070" y="160"/>
                    <a:pt x="1070" y="159"/>
                  </a:cubicBezTo>
                  <a:cubicBezTo>
                    <a:pt x="1069" y="159"/>
                    <a:pt x="1069" y="159"/>
                    <a:pt x="1069" y="159"/>
                  </a:cubicBezTo>
                  <a:cubicBezTo>
                    <a:pt x="1069" y="159"/>
                    <a:pt x="1069" y="159"/>
                    <a:pt x="1069" y="159"/>
                  </a:cubicBezTo>
                  <a:close/>
                  <a:moveTo>
                    <a:pt x="879" y="191"/>
                  </a:moveTo>
                  <a:cubicBezTo>
                    <a:pt x="879" y="191"/>
                    <a:pt x="879" y="192"/>
                    <a:pt x="879" y="193"/>
                  </a:cubicBezTo>
                  <a:cubicBezTo>
                    <a:pt x="880" y="193"/>
                    <a:pt x="881" y="193"/>
                    <a:pt x="882" y="192"/>
                  </a:cubicBezTo>
                  <a:cubicBezTo>
                    <a:pt x="883" y="195"/>
                    <a:pt x="883" y="195"/>
                    <a:pt x="883" y="195"/>
                  </a:cubicBezTo>
                  <a:cubicBezTo>
                    <a:pt x="882" y="195"/>
                    <a:pt x="882" y="195"/>
                    <a:pt x="882" y="195"/>
                  </a:cubicBezTo>
                  <a:cubicBezTo>
                    <a:pt x="882" y="195"/>
                    <a:pt x="881" y="195"/>
                    <a:pt x="880" y="195"/>
                  </a:cubicBezTo>
                  <a:cubicBezTo>
                    <a:pt x="881" y="196"/>
                    <a:pt x="881" y="197"/>
                    <a:pt x="881" y="198"/>
                  </a:cubicBezTo>
                  <a:cubicBezTo>
                    <a:pt x="882" y="198"/>
                    <a:pt x="883" y="197"/>
                    <a:pt x="884" y="197"/>
                  </a:cubicBezTo>
                  <a:cubicBezTo>
                    <a:pt x="883" y="196"/>
                    <a:pt x="883" y="196"/>
                    <a:pt x="883" y="195"/>
                  </a:cubicBezTo>
                  <a:cubicBezTo>
                    <a:pt x="885" y="195"/>
                    <a:pt x="885" y="195"/>
                    <a:pt x="885" y="195"/>
                  </a:cubicBezTo>
                  <a:cubicBezTo>
                    <a:pt x="885" y="194"/>
                    <a:pt x="885" y="192"/>
                    <a:pt x="884" y="191"/>
                  </a:cubicBezTo>
                  <a:cubicBezTo>
                    <a:pt x="882" y="191"/>
                    <a:pt x="881" y="191"/>
                    <a:pt x="879" y="191"/>
                  </a:cubicBezTo>
                  <a:cubicBezTo>
                    <a:pt x="879" y="191"/>
                    <a:pt x="879" y="191"/>
                    <a:pt x="879" y="191"/>
                  </a:cubicBezTo>
                  <a:close/>
                  <a:moveTo>
                    <a:pt x="915" y="187"/>
                  </a:moveTo>
                  <a:cubicBezTo>
                    <a:pt x="915" y="188"/>
                    <a:pt x="915" y="188"/>
                    <a:pt x="915" y="189"/>
                  </a:cubicBezTo>
                  <a:cubicBezTo>
                    <a:pt x="916" y="189"/>
                    <a:pt x="916" y="189"/>
                    <a:pt x="916" y="189"/>
                  </a:cubicBezTo>
                  <a:cubicBezTo>
                    <a:pt x="916" y="188"/>
                    <a:pt x="916" y="188"/>
                    <a:pt x="916" y="187"/>
                  </a:cubicBezTo>
                  <a:cubicBezTo>
                    <a:pt x="916" y="187"/>
                    <a:pt x="915" y="187"/>
                    <a:pt x="915" y="187"/>
                  </a:cubicBezTo>
                  <a:cubicBezTo>
                    <a:pt x="915" y="187"/>
                    <a:pt x="915" y="187"/>
                    <a:pt x="915" y="187"/>
                  </a:cubicBezTo>
                  <a:close/>
                  <a:moveTo>
                    <a:pt x="865" y="196"/>
                  </a:moveTo>
                  <a:cubicBezTo>
                    <a:pt x="865" y="196"/>
                    <a:pt x="865" y="198"/>
                    <a:pt x="865" y="198"/>
                  </a:cubicBezTo>
                  <a:cubicBezTo>
                    <a:pt x="866" y="198"/>
                    <a:pt x="867" y="198"/>
                    <a:pt x="867" y="198"/>
                  </a:cubicBezTo>
                  <a:cubicBezTo>
                    <a:pt x="867" y="197"/>
                    <a:pt x="867" y="196"/>
                    <a:pt x="867" y="196"/>
                  </a:cubicBezTo>
                  <a:cubicBezTo>
                    <a:pt x="866" y="196"/>
                    <a:pt x="866" y="196"/>
                    <a:pt x="865" y="196"/>
                  </a:cubicBezTo>
                  <a:cubicBezTo>
                    <a:pt x="865" y="196"/>
                    <a:pt x="865" y="196"/>
                    <a:pt x="865" y="196"/>
                  </a:cubicBezTo>
                  <a:close/>
                  <a:moveTo>
                    <a:pt x="871" y="205"/>
                  </a:moveTo>
                  <a:cubicBezTo>
                    <a:pt x="871" y="205"/>
                    <a:pt x="871" y="206"/>
                    <a:pt x="871" y="206"/>
                  </a:cubicBezTo>
                  <a:cubicBezTo>
                    <a:pt x="870" y="207"/>
                    <a:pt x="869" y="207"/>
                    <a:pt x="868" y="207"/>
                  </a:cubicBezTo>
                  <a:cubicBezTo>
                    <a:pt x="868" y="208"/>
                    <a:pt x="868" y="209"/>
                    <a:pt x="868" y="209"/>
                  </a:cubicBezTo>
                  <a:cubicBezTo>
                    <a:pt x="870" y="209"/>
                    <a:pt x="872" y="209"/>
                    <a:pt x="874" y="209"/>
                  </a:cubicBezTo>
                  <a:cubicBezTo>
                    <a:pt x="873" y="207"/>
                    <a:pt x="872" y="206"/>
                    <a:pt x="872" y="204"/>
                  </a:cubicBezTo>
                  <a:cubicBezTo>
                    <a:pt x="871" y="204"/>
                    <a:pt x="871" y="204"/>
                    <a:pt x="871" y="205"/>
                  </a:cubicBezTo>
                  <a:cubicBezTo>
                    <a:pt x="871" y="205"/>
                    <a:pt x="871" y="205"/>
                    <a:pt x="871" y="205"/>
                  </a:cubicBezTo>
                  <a:close/>
                  <a:moveTo>
                    <a:pt x="1059" y="176"/>
                  </a:moveTo>
                  <a:cubicBezTo>
                    <a:pt x="1059" y="177"/>
                    <a:pt x="1059" y="177"/>
                    <a:pt x="1059" y="177"/>
                  </a:cubicBezTo>
                  <a:cubicBezTo>
                    <a:pt x="1059" y="177"/>
                    <a:pt x="1060" y="177"/>
                    <a:pt x="1061" y="177"/>
                  </a:cubicBezTo>
                  <a:cubicBezTo>
                    <a:pt x="1061" y="176"/>
                    <a:pt x="1060" y="176"/>
                    <a:pt x="1060" y="175"/>
                  </a:cubicBezTo>
                  <a:cubicBezTo>
                    <a:pt x="1060" y="175"/>
                    <a:pt x="1059" y="175"/>
                    <a:pt x="1059" y="176"/>
                  </a:cubicBezTo>
                  <a:cubicBezTo>
                    <a:pt x="1059" y="176"/>
                    <a:pt x="1059" y="176"/>
                    <a:pt x="1059" y="176"/>
                  </a:cubicBezTo>
                  <a:close/>
                  <a:moveTo>
                    <a:pt x="881" y="205"/>
                  </a:moveTo>
                  <a:cubicBezTo>
                    <a:pt x="880" y="205"/>
                    <a:pt x="880" y="205"/>
                    <a:pt x="879" y="205"/>
                  </a:cubicBezTo>
                  <a:cubicBezTo>
                    <a:pt x="879" y="206"/>
                    <a:pt x="879" y="206"/>
                    <a:pt x="880" y="207"/>
                  </a:cubicBezTo>
                  <a:cubicBezTo>
                    <a:pt x="880" y="207"/>
                    <a:pt x="881" y="207"/>
                    <a:pt x="881" y="207"/>
                  </a:cubicBezTo>
                  <a:cubicBezTo>
                    <a:pt x="881" y="206"/>
                    <a:pt x="881" y="206"/>
                    <a:pt x="881" y="205"/>
                  </a:cubicBezTo>
                  <a:cubicBezTo>
                    <a:pt x="882" y="205"/>
                    <a:pt x="882" y="205"/>
                    <a:pt x="883" y="205"/>
                  </a:cubicBezTo>
                  <a:cubicBezTo>
                    <a:pt x="883" y="204"/>
                    <a:pt x="883" y="202"/>
                    <a:pt x="882" y="201"/>
                  </a:cubicBezTo>
                  <a:cubicBezTo>
                    <a:pt x="882" y="201"/>
                    <a:pt x="881" y="202"/>
                    <a:pt x="881" y="202"/>
                  </a:cubicBezTo>
                  <a:cubicBezTo>
                    <a:pt x="881" y="203"/>
                    <a:pt x="881" y="204"/>
                    <a:pt x="881" y="205"/>
                  </a:cubicBezTo>
                  <a:cubicBezTo>
                    <a:pt x="881" y="205"/>
                    <a:pt x="881" y="205"/>
                    <a:pt x="881" y="205"/>
                  </a:cubicBezTo>
                  <a:close/>
                  <a:moveTo>
                    <a:pt x="885" y="205"/>
                  </a:moveTo>
                  <a:cubicBezTo>
                    <a:pt x="884" y="206"/>
                    <a:pt x="883" y="207"/>
                    <a:pt x="883" y="208"/>
                  </a:cubicBezTo>
                  <a:cubicBezTo>
                    <a:pt x="884" y="208"/>
                    <a:pt x="885" y="208"/>
                    <a:pt x="886" y="207"/>
                  </a:cubicBezTo>
                  <a:cubicBezTo>
                    <a:pt x="886" y="207"/>
                    <a:pt x="886" y="206"/>
                    <a:pt x="886" y="205"/>
                  </a:cubicBezTo>
                  <a:cubicBezTo>
                    <a:pt x="886" y="205"/>
                    <a:pt x="885" y="205"/>
                    <a:pt x="885" y="205"/>
                  </a:cubicBezTo>
                  <a:cubicBezTo>
                    <a:pt x="885" y="205"/>
                    <a:pt x="885" y="205"/>
                    <a:pt x="885" y="205"/>
                  </a:cubicBezTo>
                  <a:close/>
                  <a:moveTo>
                    <a:pt x="989" y="189"/>
                  </a:moveTo>
                  <a:cubicBezTo>
                    <a:pt x="989" y="190"/>
                    <a:pt x="989" y="190"/>
                    <a:pt x="989" y="191"/>
                  </a:cubicBezTo>
                  <a:cubicBezTo>
                    <a:pt x="990" y="191"/>
                    <a:pt x="990" y="191"/>
                    <a:pt x="991" y="191"/>
                  </a:cubicBezTo>
                  <a:cubicBezTo>
                    <a:pt x="991" y="190"/>
                    <a:pt x="991" y="189"/>
                    <a:pt x="991" y="189"/>
                  </a:cubicBezTo>
                  <a:cubicBezTo>
                    <a:pt x="990" y="189"/>
                    <a:pt x="989" y="189"/>
                    <a:pt x="989" y="189"/>
                  </a:cubicBezTo>
                  <a:cubicBezTo>
                    <a:pt x="989" y="189"/>
                    <a:pt x="989" y="189"/>
                    <a:pt x="989" y="189"/>
                  </a:cubicBezTo>
                  <a:close/>
                  <a:moveTo>
                    <a:pt x="1095" y="172"/>
                  </a:moveTo>
                  <a:cubicBezTo>
                    <a:pt x="1094" y="173"/>
                    <a:pt x="1094" y="173"/>
                    <a:pt x="1094" y="174"/>
                  </a:cubicBezTo>
                  <a:cubicBezTo>
                    <a:pt x="1096" y="174"/>
                    <a:pt x="1096" y="174"/>
                    <a:pt x="1097" y="172"/>
                  </a:cubicBezTo>
                  <a:cubicBezTo>
                    <a:pt x="1102" y="171"/>
                    <a:pt x="1102" y="171"/>
                    <a:pt x="1102" y="171"/>
                  </a:cubicBezTo>
                  <a:cubicBezTo>
                    <a:pt x="1101" y="169"/>
                    <a:pt x="1101" y="168"/>
                    <a:pt x="1100" y="166"/>
                  </a:cubicBezTo>
                  <a:cubicBezTo>
                    <a:pt x="1098" y="167"/>
                    <a:pt x="1096" y="168"/>
                    <a:pt x="1094" y="169"/>
                  </a:cubicBezTo>
                  <a:cubicBezTo>
                    <a:pt x="1095" y="172"/>
                    <a:pt x="1095" y="172"/>
                    <a:pt x="1095" y="172"/>
                  </a:cubicBezTo>
                  <a:close/>
                  <a:moveTo>
                    <a:pt x="876" y="208"/>
                  </a:moveTo>
                  <a:cubicBezTo>
                    <a:pt x="876" y="209"/>
                    <a:pt x="876" y="209"/>
                    <a:pt x="877" y="210"/>
                  </a:cubicBezTo>
                  <a:cubicBezTo>
                    <a:pt x="877" y="210"/>
                    <a:pt x="878" y="210"/>
                    <a:pt x="878" y="210"/>
                  </a:cubicBezTo>
                  <a:cubicBezTo>
                    <a:pt x="878" y="209"/>
                    <a:pt x="878" y="208"/>
                    <a:pt x="878" y="207"/>
                  </a:cubicBezTo>
                  <a:cubicBezTo>
                    <a:pt x="878" y="207"/>
                    <a:pt x="877" y="207"/>
                    <a:pt x="876" y="208"/>
                  </a:cubicBezTo>
                  <a:cubicBezTo>
                    <a:pt x="876" y="208"/>
                    <a:pt x="876" y="208"/>
                    <a:pt x="876" y="208"/>
                  </a:cubicBezTo>
                  <a:close/>
                  <a:moveTo>
                    <a:pt x="1065" y="178"/>
                  </a:moveTo>
                  <a:cubicBezTo>
                    <a:pt x="1065" y="178"/>
                    <a:pt x="1065" y="179"/>
                    <a:pt x="1065" y="179"/>
                  </a:cubicBezTo>
                  <a:cubicBezTo>
                    <a:pt x="1066" y="179"/>
                    <a:pt x="1066" y="179"/>
                    <a:pt x="1068" y="179"/>
                  </a:cubicBezTo>
                  <a:cubicBezTo>
                    <a:pt x="1068" y="178"/>
                    <a:pt x="1067" y="178"/>
                    <a:pt x="1067" y="178"/>
                  </a:cubicBezTo>
                  <a:cubicBezTo>
                    <a:pt x="1066" y="178"/>
                    <a:pt x="1066" y="178"/>
                    <a:pt x="1065" y="178"/>
                  </a:cubicBezTo>
                  <a:cubicBezTo>
                    <a:pt x="1065" y="178"/>
                    <a:pt x="1065" y="178"/>
                    <a:pt x="1065" y="178"/>
                  </a:cubicBezTo>
                  <a:close/>
                  <a:moveTo>
                    <a:pt x="951" y="201"/>
                  </a:moveTo>
                  <a:cubicBezTo>
                    <a:pt x="951" y="202"/>
                    <a:pt x="952" y="202"/>
                    <a:pt x="952" y="203"/>
                  </a:cubicBezTo>
                  <a:cubicBezTo>
                    <a:pt x="953" y="203"/>
                    <a:pt x="953" y="203"/>
                    <a:pt x="954" y="203"/>
                  </a:cubicBezTo>
                  <a:cubicBezTo>
                    <a:pt x="954" y="202"/>
                    <a:pt x="954" y="201"/>
                    <a:pt x="954" y="201"/>
                  </a:cubicBezTo>
                  <a:cubicBezTo>
                    <a:pt x="953" y="201"/>
                    <a:pt x="953" y="201"/>
                    <a:pt x="951" y="201"/>
                  </a:cubicBezTo>
                  <a:cubicBezTo>
                    <a:pt x="951" y="201"/>
                    <a:pt x="951" y="201"/>
                    <a:pt x="951" y="201"/>
                  </a:cubicBezTo>
                  <a:close/>
                  <a:moveTo>
                    <a:pt x="939" y="204"/>
                  </a:moveTo>
                  <a:cubicBezTo>
                    <a:pt x="940" y="205"/>
                    <a:pt x="940" y="205"/>
                    <a:pt x="940" y="206"/>
                  </a:cubicBezTo>
                  <a:cubicBezTo>
                    <a:pt x="940" y="206"/>
                    <a:pt x="940" y="206"/>
                    <a:pt x="941" y="206"/>
                  </a:cubicBezTo>
                  <a:cubicBezTo>
                    <a:pt x="941" y="205"/>
                    <a:pt x="940" y="205"/>
                    <a:pt x="940" y="204"/>
                  </a:cubicBezTo>
                  <a:cubicBezTo>
                    <a:pt x="940" y="204"/>
                    <a:pt x="940" y="204"/>
                    <a:pt x="939" y="204"/>
                  </a:cubicBezTo>
                  <a:cubicBezTo>
                    <a:pt x="939" y="204"/>
                    <a:pt x="939" y="204"/>
                    <a:pt x="939" y="204"/>
                  </a:cubicBezTo>
                  <a:close/>
                  <a:moveTo>
                    <a:pt x="950" y="205"/>
                  </a:moveTo>
                  <a:cubicBezTo>
                    <a:pt x="950" y="206"/>
                    <a:pt x="950" y="206"/>
                    <a:pt x="950" y="206"/>
                  </a:cubicBezTo>
                  <a:cubicBezTo>
                    <a:pt x="951" y="206"/>
                    <a:pt x="951" y="206"/>
                    <a:pt x="953" y="206"/>
                  </a:cubicBezTo>
                  <a:cubicBezTo>
                    <a:pt x="953" y="206"/>
                    <a:pt x="953" y="206"/>
                    <a:pt x="952" y="205"/>
                  </a:cubicBezTo>
                  <a:cubicBezTo>
                    <a:pt x="951" y="205"/>
                    <a:pt x="951" y="205"/>
                    <a:pt x="950" y="205"/>
                  </a:cubicBezTo>
                  <a:cubicBezTo>
                    <a:pt x="950" y="205"/>
                    <a:pt x="950" y="205"/>
                    <a:pt x="950" y="205"/>
                  </a:cubicBezTo>
                  <a:close/>
                  <a:moveTo>
                    <a:pt x="1053" y="190"/>
                  </a:moveTo>
                  <a:cubicBezTo>
                    <a:pt x="1052" y="191"/>
                    <a:pt x="1051" y="191"/>
                    <a:pt x="1050" y="191"/>
                  </a:cubicBezTo>
                  <a:cubicBezTo>
                    <a:pt x="1051" y="192"/>
                    <a:pt x="1051" y="193"/>
                    <a:pt x="1051" y="193"/>
                  </a:cubicBezTo>
                  <a:cubicBezTo>
                    <a:pt x="1050" y="193"/>
                    <a:pt x="1050" y="193"/>
                    <a:pt x="1050" y="193"/>
                  </a:cubicBezTo>
                  <a:cubicBezTo>
                    <a:pt x="1050" y="195"/>
                    <a:pt x="1050" y="198"/>
                    <a:pt x="1050" y="199"/>
                  </a:cubicBezTo>
                  <a:cubicBezTo>
                    <a:pt x="1051" y="199"/>
                    <a:pt x="1052" y="199"/>
                    <a:pt x="1052" y="199"/>
                  </a:cubicBezTo>
                  <a:cubicBezTo>
                    <a:pt x="1053" y="196"/>
                    <a:pt x="1053" y="196"/>
                    <a:pt x="1054" y="195"/>
                  </a:cubicBezTo>
                  <a:cubicBezTo>
                    <a:pt x="1053" y="193"/>
                    <a:pt x="1053" y="193"/>
                    <a:pt x="1053" y="193"/>
                  </a:cubicBezTo>
                  <a:cubicBezTo>
                    <a:pt x="1054" y="193"/>
                    <a:pt x="1055" y="192"/>
                    <a:pt x="1056" y="192"/>
                  </a:cubicBezTo>
                  <a:cubicBezTo>
                    <a:pt x="1056" y="191"/>
                    <a:pt x="1055" y="190"/>
                    <a:pt x="1055" y="190"/>
                  </a:cubicBezTo>
                  <a:cubicBezTo>
                    <a:pt x="1054" y="190"/>
                    <a:pt x="1054" y="190"/>
                    <a:pt x="1053" y="190"/>
                  </a:cubicBezTo>
                  <a:cubicBezTo>
                    <a:pt x="1053" y="190"/>
                    <a:pt x="1053" y="190"/>
                    <a:pt x="1053" y="190"/>
                  </a:cubicBezTo>
                  <a:close/>
                  <a:moveTo>
                    <a:pt x="975" y="205"/>
                  </a:moveTo>
                  <a:cubicBezTo>
                    <a:pt x="976" y="206"/>
                    <a:pt x="976" y="208"/>
                    <a:pt x="977" y="210"/>
                  </a:cubicBezTo>
                  <a:cubicBezTo>
                    <a:pt x="977" y="210"/>
                    <a:pt x="977" y="210"/>
                    <a:pt x="978" y="210"/>
                  </a:cubicBezTo>
                  <a:cubicBezTo>
                    <a:pt x="978" y="208"/>
                    <a:pt x="977" y="206"/>
                    <a:pt x="977" y="204"/>
                  </a:cubicBezTo>
                  <a:cubicBezTo>
                    <a:pt x="976" y="204"/>
                    <a:pt x="976" y="205"/>
                    <a:pt x="975" y="205"/>
                  </a:cubicBezTo>
                  <a:cubicBezTo>
                    <a:pt x="975" y="205"/>
                    <a:pt x="975" y="205"/>
                    <a:pt x="975" y="205"/>
                  </a:cubicBezTo>
                  <a:close/>
                  <a:moveTo>
                    <a:pt x="1048" y="194"/>
                  </a:moveTo>
                  <a:cubicBezTo>
                    <a:pt x="1048" y="194"/>
                    <a:pt x="1048" y="195"/>
                    <a:pt x="1048" y="195"/>
                  </a:cubicBezTo>
                  <a:cubicBezTo>
                    <a:pt x="1049" y="195"/>
                    <a:pt x="1049" y="195"/>
                    <a:pt x="1050" y="195"/>
                  </a:cubicBezTo>
                  <a:cubicBezTo>
                    <a:pt x="1050" y="195"/>
                    <a:pt x="1050" y="194"/>
                    <a:pt x="1050" y="194"/>
                  </a:cubicBezTo>
                  <a:cubicBezTo>
                    <a:pt x="1049" y="194"/>
                    <a:pt x="1049" y="194"/>
                    <a:pt x="1048" y="194"/>
                  </a:cubicBezTo>
                  <a:cubicBezTo>
                    <a:pt x="1048" y="194"/>
                    <a:pt x="1048" y="194"/>
                    <a:pt x="1048" y="194"/>
                  </a:cubicBezTo>
                  <a:close/>
                  <a:moveTo>
                    <a:pt x="1123" y="185"/>
                  </a:moveTo>
                  <a:cubicBezTo>
                    <a:pt x="1123" y="185"/>
                    <a:pt x="1123" y="185"/>
                    <a:pt x="1123" y="185"/>
                  </a:cubicBezTo>
                  <a:cubicBezTo>
                    <a:pt x="1122" y="186"/>
                    <a:pt x="1122" y="186"/>
                    <a:pt x="1121" y="187"/>
                  </a:cubicBezTo>
                  <a:cubicBezTo>
                    <a:pt x="1117" y="184"/>
                    <a:pt x="1115" y="183"/>
                    <a:pt x="1113" y="178"/>
                  </a:cubicBezTo>
                  <a:cubicBezTo>
                    <a:pt x="1112" y="178"/>
                    <a:pt x="1111" y="178"/>
                    <a:pt x="1110" y="178"/>
                  </a:cubicBezTo>
                  <a:cubicBezTo>
                    <a:pt x="1111" y="179"/>
                    <a:pt x="1111" y="180"/>
                    <a:pt x="1111" y="180"/>
                  </a:cubicBezTo>
                  <a:cubicBezTo>
                    <a:pt x="1112" y="180"/>
                    <a:pt x="1112" y="180"/>
                    <a:pt x="1113" y="180"/>
                  </a:cubicBezTo>
                  <a:cubicBezTo>
                    <a:pt x="1112" y="181"/>
                    <a:pt x="1111" y="182"/>
                    <a:pt x="1111" y="183"/>
                  </a:cubicBezTo>
                  <a:cubicBezTo>
                    <a:pt x="1111" y="183"/>
                    <a:pt x="1111" y="184"/>
                    <a:pt x="1111" y="184"/>
                  </a:cubicBezTo>
                  <a:cubicBezTo>
                    <a:pt x="1110" y="185"/>
                    <a:pt x="1109" y="186"/>
                    <a:pt x="1107" y="186"/>
                  </a:cubicBezTo>
                  <a:cubicBezTo>
                    <a:pt x="1107" y="186"/>
                    <a:pt x="1107" y="185"/>
                    <a:pt x="1107" y="184"/>
                  </a:cubicBezTo>
                  <a:cubicBezTo>
                    <a:pt x="1106" y="185"/>
                    <a:pt x="1105" y="185"/>
                    <a:pt x="1105" y="185"/>
                  </a:cubicBezTo>
                  <a:cubicBezTo>
                    <a:pt x="1106" y="190"/>
                    <a:pt x="1104" y="194"/>
                    <a:pt x="1107" y="198"/>
                  </a:cubicBezTo>
                  <a:cubicBezTo>
                    <a:pt x="1115" y="197"/>
                    <a:pt x="1115" y="197"/>
                    <a:pt x="1117" y="198"/>
                  </a:cubicBezTo>
                  <a:cubicBezTo>
                    <a:pt x="1116" y="198"/>
                    <a:pt x="1116" y="199"/>
                    <a:pt x="1116" y="199"/>
                  </a:cubicBezTo>
                  <a:cubicBezTo>
                    <a:pt x="1116" y="199"/>
                    <a:pt x="1117" y="199"/>
                    <a:pt x="1118" y="199"/>
                  </a:cubicBezTo>
                  <a:cubicBezTo>
                    <a:pt x="1118" y="195"/>
                    <a:pt x="1120" y="194"/>
                    <a:pt x="1123" y="191"/>
                  </a:cubicBezTo>
                  <a:cubicBezTo>
                    <a:pt x="1123" y="192"/>
                    <a:pt x="1124" y="193"/>
                    <a:pt x="1125" y="193"/>
                  </a:cubicBezTo>
                  <a:cubicBezTo>
                    <a:pt x="1131" y="191"/>
                    <a:pt x="1134" y="189"/>
                    <a:pt x="1138" y="194"/>
                  </a:cubicBezTo>
                  <a:cubicBezTo>
                    <a:pt x="1138" y="195"/>
                    <a:pt x="1138" y="197"/>
                    <a:pt x="1138" y="199"/>
                  </a:cubicBezTo>
                  <a:cubicBezTo>
                    <a:pt x="1140" y="198"/>
                    <a:pt x="1142" y="196"/>
                    <a:pt x="1144" y="195"/>
                  </a:cubicBezTo>
                  <a:cubicBezTo>
                    <a:pt x="1146" y="198"/>
                    <a:pt x="1147" y="200"/>
                    <a:pt x="1151" y="200"/>
                  </a:cubicBezTo>
                  <a:cubicBezTo>
                    <a:pt x="1152" y="206"/>
                    <a:pt x="1155" y="209"/>
                    <a:pt x="1158" y="214"/>
                  </a:cubicBezTo>
                  <a:cubicBezTo>
                    <a:pt x="1165" y="214"/>
                    <a:pt x="1168" y="214"/>
                    <a:pt x="1170" y="206"/>
                  </a:cubicBezTo>
                  <a:cubicBezTo>
                    <a:pt x="1171" y="207"/>
                    <a:pt x="1172" y="207"/>
                    <a:pt x="1172" y="208"/>
                  </a:cubicBezTo>
                  <a:cubicBezTo>
                    <a:pt x="1173" y="208"/>
                    <a:pt x="1173" y="208"/>
                    <a:pt x="1174" y="207"/>
                  </a:cubicBezTo>
                  <a:cubicBezTo>
                    <a:pt x="1174" y="210"/>
                    <a:pt x="1175" y="212"/>
                    <a:pt x="1176" y="214"/>
                  </a:cubicBezTo>
                  <a:cubicBezTo>
                    <a:pt x="1178" y="213"/>
                    <a:pt x="1180" y="212"/>
                    <a:pt x="1183" y="212"/>
                  </a:cubicBezTo>
                  <a:cubicBezTo>
                    <a:pt x="1183" y="211"/>
                    <a:pt x="1183" y="210"/>
                    <a:pt x="1183" y="210"/>
                  </a:cubicBezTo>
                  <a:cubicBezTo>
                    <a:pt x="1184" y="209"/>
                    <a:pt x="1185" y="209"/>
                    <a:pt x="1186" y="209"/>
                  </a:cubicBezTo>
                  <a:cubicBezTo>
                    <a:pt x="1185" y="208"/>
                    <a:pt x="1185" y="207"/>
                    <a:pt x="1185" y="207"/>
                  </a:cubicBezTo>
                  <a:cubicBezTo>
                    <a:pt x="1184" y="207"/>
                    <a:pt x="1183" y="207"/>
                    <a:pt x="1182" y="207"/>
                  </a:cubicBezTo>
                  <a:cubicBezTo>
                    <a:pt x="1183" y="205"/>
                    <a:pt x="1183" y="205"/>
                    <a:pt x="1183" y="201"/>
                  </a:cubicBezTo>
                  <a:cubicBezTo>
                    <a:pt x="1182" y="201"/>
                    <a:pt x="1181" y="201"/>
                    <a:pt x="1181" y="201"/>
                  </a:cubicBezTo>
                  <a:cubicBezTo>
                    <a:pt x="1180" y="201"/>
                    <a:pt x="1180" y="200"/>
                    <a:pt x="1180" y="200"/>
                  </a:cubicBezTo>
                  <a:cubicBezTo>
                    <a:pt x="1179" y="200"/>
                    <a:pt x="1179" y="200"/>
                    <a:pt x="1178" y="200"/>
                  </a:cubicBezTo>
                  <a:cubicBezTo>
                    <a:pt x="1178" y="199"/>
                    <a:pt x="1177" y="199"/>
                    <a:pt x="1177" y="198"/>
                  </a:cubicBezTo>
                  <a:cubicBezTo>
                    <a:pt x="1176" y="198"/>
                    <a:pt x="1175" y="198"/>
                    <a:pt x="1174" y="198"/>
                  </a:cubicBezTo>
                  <a:cubicBezTo>
                    <a:pt x="1175" y="199"/>
                    <a:pt x="1175" y="200"/>
                    <a:pt x="1175" y="201"/>
                  </a:cubicBezTo>
                  <a:cubicBezTo>
                    <a:pt x="1174" y="201"/>
                    <a:pt x="1174" y="201"/>
                    <a:pt x="1173" y="201"/>
                  </a:cubicBezTo>
                  <a:cubicBezTo>
                    <a:pt x="1173" y="200"/>
                    <a:pt x="1172" y="198"/>
                    <a:pt x="1172" y="196"/>
                  </a:cubicBezTo>
                  <a:cubicBezTo>
                    <a:pt x="1174" y="196"/>
                    <a:pt x="1175" y="196"/>
                    <a:pt x="1177" y="196"/>
                  </a:cubicBezTo>
                  <a:cubicBezTo>
                    <a:pt x="1177" y="195"/>
                    <a:pt x="1177" y="194"/>
                    <a:pt x="1177" y="193"/>
                  </a:cubicBezTo>
                  <a:cubicBezTo>
                    <a:pt x="1175" y="194"/>
                    <a:pt x="1173" y="194"/>
                    <a:pt x="1172" y="194"/>
                  </a:cubicBezTo>
                  <a:cubicBezTo>
                    <a:pt x="1172" y="195"/>
                    <a:pt x="1172" y="196"/>
                    <a:pt x="1172" y="196"/>
                  </a:cubicBezTo>
                  <a:cubicBezTo>
                    <a:pt x="1168" y="195"/>
                    <a:pt x="1164" y="198"/>
                    <a:pt x="1159" y="199"/>
                  </a:cubicBezTo>
                  <a:cubicBezTo>
                    <a:pt x="1160" y="193"/>
                    <a:pt x="1162" y="191"/>
                    <a:pt x="1168" y="189"/>
                  </a:cubicBezTo>
                  <a:cubicBezTo>
                    <a:pt x="1168" y="190"/>
                    <a:pt x="1169" y="190"/>
                    <a:pt x="1169" y="191"/>
                  </a:cubicBezTo>
                  <a:cubicBezTo>
                    <a:pt x="1172" y="191"/>
                    <a:pt x="1172" y="191"/>
                    <a:pt x="1179" y="190"/>
                  </a:cubicBezTo>
                  <a:cubicBezTo>
                    <a:pt x="1179" y="191"/>
                    <a:pt x="1179" y="191"/>
                    <a:pt x="1179" y="192"/>
                  </a:cubicBezTo>
                  <a:cubicBezTo>
                    <a:pt x="1182" y="191"/>
                    <a:pt x="1184" y="190"/>
                    <a:pt x="1187" y="189"/>
                  </a:cubicBezTo>
                  <a:cubicBezTo>
                    <a:pt x="1191" y="190"/>
                    <a:pt x="1192" y="190"/>
                    <a:pt x="1194" y="194"/>
                  </a:cubicBezTo>
                  <a:cubicBezTo>
                    <a:pt x="1195" y="194"/>
                    <a:pt x="1196" y="194"/>
                    <a:pt x="1198" y="193"/>
                  </a:cubicBezTo>
                  <a:cubicBezTo>
                    <a:pt x="1197" y="193"/>
                    <a:pt x="1196" y="192"/>
                    <a:pt x="1196" y="191"/>
                  </a:cubicBezTo>
                  <a:cubicBezTo>
                    <a:pt x="1199" y="192"/>
                    <a:pt x="1200" y="191"/>
                    <a:pt x="1201" y="194"/>
                  </a:cubicBezTo>
                  <a:cubicBezTo>
                    <a:pt x="1206" y="192"/>
                    <a:pt x="1213" y="190"/>
                    <a:pt x="1215" y="196"/>
                  </a:cubicBezTo>
                  <a:cubicBezTo>
                    <a:pt x="1215" y="196"/>
                    <a:pt x="1214" y="196"/>
                    <a:pt x="1212" y="196"/>
                  </a:cubicBezTo>
                  <a:cubicBezTo>
                    <a:pt x="1213" y="199"/>
                    <a:pt x="1214" y="200"/>
                    <a:pt x="1215" y="202"/>
                  </a:cubicBezTo>
                  <a:cubicBezTo>
                    <a:pt x="1216" y="203"/>
                    <a:pt x="1217" y="204"/>
                    <a:pt x="1219" y="204"/>
                  </a:cubicBezTo>
                  <a:cubicBezTo>
                    <a:pt x="1219" y="205"/>
                    <a:pt x="1219" y="206"/>
                    <a:pt x="1220" y="207"/>
                  </a:cubicBezTo>
                  <a:cubicBezTo>
                    <a:pt x="1220" y="207"/>
                    <a:pt x="1221" y="207"/>
                    <a:pt x="1221" y="207"/>
                  </a:cubicBezTo>
                  <a:cubicBezTo>
                    <a:pt x="1221" y="206"/>
                    <a:pt x="1221" y="206"/>
                    <a:pt x="1221" y="205"/>
                  </a:cubicBezTo>
                  <a:cubicBezTo>
                    <a:pt x="1222" y="205"/>
                    <a:pt x="1222" y="205"/>
                    <a:pt x="1223" y="204"/>
                  </a:cubicBezTo>
                  <a:cubicBezTo>
                    <a:pt x="1223" y="204"/>
                    <a:pt x="1222" y="203"/>
                    <a:pt x="1222" y="202"/>
                  </a:cubicBezTo>
                  <a:cubicBezTo>
                    <a:pt x="1225" y="202"/>
                    <a:pt x="1227" y="202"/>
                    <a:pt x="1230" y="201"/>
                  </a:cubicBezTo>
                  <a:cubicBezTo>
                    <a:pt x="1230" y="202"/>
                    <a:pt x="1230" y="204"/>
                    <a:pt x="1231" y="205"/>
                  </a:cubicBezTo>
                  <a:cubicBezTo>
                    <a:pt x="1233" y="205"/>
                    <a:pt x="1233" y="205"/>
                    <a:pt x="1236" y="206"/>
                  </a:cubicBezTo>
                  <a:cubicBezTo>
                    <a:pt x="1237" y="209"/>
                    <a:pt x="1237" y="210"/>
                    <a:pt x="1235" y="212"/>
                  </a:cubicBezTo>
                  <a:cubicBezTo>
                    <a:pt x="1236" y="215"/>
                    <a:pt x="1236" y="216"/>
                    <a:pt x="1240" y="218"/>
                  </a:cubicBezTo>
                  <a:cubicBezTo>
                    <a:pt x="1238" y="219"/>
                    <a:pt x="1237" y="219"/>
                    <a:pt x="1236" y="220"/>
                  </a:cubicBezTo>
                  <a:cubicBezTo>
                    <a:pt x="1236" y="221"/>
                    <a:pt x="1236" y="221"/>
                    <a:pt x="1236" y="222"/>
                  </a:cubicBezTo>
                  <a:cubicBezTo>
                    <a:pt x="1238" y="221"/>
                    <a:pt x="1240" y="221"/>
                    <a:pt x="1242" y="220"/>
                  </a:cubicBezTo>
                  <a:cubicBezTo>
                    <a:pt x="1242" y="219"/>
                    <a:pt x="1241" y="219"/>
                    <a:pt x="1241" y="217"/>
                  </a:cubicBezTo>
                  <a:cubicBezTo>
                    <a:pt x="1243" y="217"/>
                    <a:pt x="1245" y="216"/>
                    <a:pt x="1247" y="215"/>
                  </a:cubicBezTo>
                  <a:cubicBezTo>
                    <a:pt x="1247" y="214"/>
                    <a:pt x="1247" y="214"/>
                    <a:pt x="1245" y="215"/>
                  </a:cubicBezTo>
                  <a:cubicBezTo>
                    <a:pt x="1245" y="213"/>
                    <a:pt x="1245" y="211"/>
                    <a:pt x="1245" y="209"/>
                  </a:cubicBezTo>
                  <a:cubicBezTo>
                    <a:pt x="1247" y="209"/>
                    <a:pt x="1248" y="209"/>
                    <a:pt x="1259" y="207"/>
                  </a:cubicBezTo>
                  <a:cubicBezTo>
                    <a:pt x="1259" y="206"/>
                    <a:pt x="1259" y="205"/>
                    <a:pt x="1259" y="205"/>
                  </a:cubicBezTo>
                  <a:cubicBezTo>
                    <a:pt x="1262" y="205"/>
                    <a:pt x="1264" y="204"/>
                    <a:pt x="1267" y="204"/>
                  </a:cubicBezTo>
                  <a:cubicBezTo>
                    <a:pt x="1266" y="202"/>
                    <a:pt x="1266" y="200"/>
                    <a:pt x="1265" y="198"/>
                  </a:cubicBezTo>
                  <a:cubicBezTo>
                    <a:pt x="1263" y="199"/>
                    <a:pt x="1261" y="199"/>
                    <a:pt x="1259" y="200"/>
                  </a:cubicBezTo>
                  <a:cubicBezTo>
                    <a:pt x="1259" y="201"/>
                    <a:pt x="1259" y="202"/>
                    <a:pt x="1259" y="202"/>
                  </a:cubicBezTo>
                  <a:cubicBezTo>
                    <a:pt x="1258" y="202"/>
                    <a:pt x="1257" y="202"/>
                    <a:pt x="1256" y="202"/>
                  </a:cubicBezTo>
                  <a:cubicBezTo>
                    <a:pt x="1256" y="201"/>
                    <a:pt x="1256" y="200"/>
                    <a:pt x="1255" y="199"/>
                  </a:cubicBezTo>
                  <a:cubicBezTo>
                    <a:pt x="1254" y="199"/>
                    <a:pt x="1253" y="199"/>
                    <a:pt x="1253" y="199"/>
                  </a:cubicBezTo>
                  <a:cubicBezTo>
                    <a:pt x="1253" y="198"/>
                    <a:pt x="1254" y="196"/>
                    <a:pt x="1256" y="195"/>
                  </a:cubicBezTo>
                  <a:cubicBezTo>
                    <a:pt x="1259" y="196"/>
                    <a:pt x="1259" y="196"/>
                    <a:pt x="1263" y="196"/>
                  </a:cubicBezTo>
                  <a:cubicBezTo>
                    <a:pt x="1262" y="193"/>
                    <a:pt x="1262" y="189"/>
                    <a:pt x="1262" y="185"/>
                  </a:cubicBezTo>
                  <a:cubicBezTo>
                    <a:pt x="1267" y="184"/>
                    <a:pt x="1271" y="183"/>
                    <a:pt x="1276" y="183"/>
                  </a:cubicBezTo>
                  <a:cubicBezTo>
                    <a:pt x="1276" y="183"/>
                    <a:pt x="1276" y="181"/>
                    <a:pt x="1275" y="181"/>
                  </a:cubicBezTo>
                  <a:cubicBezTo>
                    <a:pt x="1275" y="181"/>
                    <a:pt x="1274" y="181"/>
                    <a:pt x="1273" y="181"/>
                  </a:cubicBezTo>
                  <a:cubicBezTo>
                    <a:pt x="1274" y="180"/>
                    <a:pt x="1275" y="179"/>
                    <a:pt x="1276" y="179"/>
                  </a:cubicBezTo>
                  <a:cubicBezTo>
                    <a:pt x="1275" y="177"/>
                    <a:pt x="1274" y="175"/>
                    <a:pt x="1274" y="173"/>
                  </a:cubicBezTo>
                  <a:cubicBezTo>
                    <a:pt x="1269" y="175"/>
                    <a:pt x="1268" y="176"/>
                    <a:pt x="1262" y="178"/>
                  </a:cubicBezTo>
                  <a:cubicBezTo>
                    <a:pt x="1262" y="179"/>
                    <a:pt x="1262" y="179"/>
                    <a:pt x="1262" y="180"/>
                  </a:cubicBezTo>
                  <a:cubicBezTo>
                    <a:pt x="1259" y="181"/>
                    <a:pt x="1257" y="181"/>
                    <a:pt x="1254" y="182"/>
                  </a:cubicBezTo>
                  <a:cubicBezTo>
                    <a:pt x="1255" y="180"/>
                    <a:pt x="1255" y="179"/>
                    <a:pt x="1256" y="177"/>
                  </a:cubicBezTo>
                  <a:cubicBezTo>
                    <a:pt x="1254" y="177"/>
                    <a:pt x="1253" y="177"/>
                    <a:pt x="1252" y="178"/>
                  </a:cubicBezTo>
                  <a:cubicBezTo>
                    <a:pt x="1252" y="180"/>
                    <a:pt x="1252" y="180"/>
                    <a:pt x="1251" y="183"/>
                  </a:cubicBezTo>
                  <a:cubicBezTo>
                    <a:pt x="1246" y="184"/>
                    <a:pt x="1240" y="178"/>
                    <a:pt x="1236" y="175"/>
                  </a:cubicBezTo>
                  <a:cubicBezTo>
                    <a:pt x="1237" y="174"/>
                    <a:pt x="1237" y="174"/>
                    <a:pt x="1237" y="172"/>
                  </a:cubicBezTo>
                  <a:cubicBezTo>
                    <a:pt x="1236" y="172"/>
                    <a:pt x="1235" y="173"/>
                    <a:pt x="1234" y="173"/>
                  </a:cubicBezTo>
                  <a:cubicBezTo>
                    <a:pt x="1235" y="177"/>
                    <a:pt x="1235" y="177"/>
                    <a:pt x="1233" y="178"/>
                  </a:cubicBezTo>
                  <a:cubicBezTo>
                    <a:pt x="1232" y="177"/>
                    <a:pt x="1232" y="177"/>
                    <a:pt x="1231" y="173"/>
                  </a:cubicBezTo>
                  <a:cubicBezTo>
                    <a:pt x="1230" y="174"/>
                    <a:pt x="1228" y="175"/>
                    <a:pt x="1227" y="175"/>
                  </a:cubicBezTo>
                  <a:cubicBezTo>
                    <a:pt x="1227" y="177"/>
                    <a:pt x="1228" y="178"/>
                    <a:pt x="1228" y="179"/>
                  </a:cubicBezTo>
                  <a:cubicBezTo>
                    <a:pt x="1227" y="179"/>
                    <a:pt x="1226" y="179"/>
                    <a:pt x="1226" y="178"/>
                  </a:cubicBezTo>
                  <a:cubicBezTo>
                    <a:pt x="1223" y="175"/>
                    <a:pt x="1221" y="171"/>
                    <a:pt x="1217" y="171"/>
                  </a:cubicBezTo>
                  <a:cubicBezTo>
                    <a:pt x="1217" y="173"/>
                    <a:pt x="1217" y="173"/>
                    <a:pt x="1221" y="177"/>
                  </a:cubicBezTo>
                  <a:cubicBezTo>
                    <a:pt x="1220" y="177"/>
                    <a:pt x="1219" y="178"/>
                    <a:pt x="1217" y="179"/>
                  </a:cubicBezTo>
                  <a:cubicBezTo>
                    <a:pt x="1216" y="178"/>
                    <a:pt x="1215" y="178"/>
                    <a:pt x="1213" y="177"/>
                  </a:cubicBezTo>
                  <a:cubicBezTo>
                    <a:pt x="1213" y="177"/>
                    <a:pt x="1213" y="176"/>
                    <a:pt x="1213" y="175"/>
                  </a:cubicBezTo>
                  <a:cubicBezTo>
                    <a:pt x="1214" y="175"/>
                    <a:pt x="1215" y="175"/>
                    <a:pt x="1216" y="175"/>
                  </a:cubicBezTo>
                  <a:cubicBezTo>
                    <a:pt x="1216" y="174"/>
                    <a:pt x="1216" y="173"/>
                    <a:pt x="1216" y="172"/>
                  </a:cubicBezTo>
                  <a:cubicBezTo>
                    <a:pt x="1213" y="173"/>
                    <a:pt x="1213" y="173"/>
                    <a:pt x="1209" y="177"/>
                  </a:cubicBezTo>
                  <a:cubicBezTo>
                    <a:pt x="1206" y="174"/>
                    <a:pt x="1205" y="173"/>
                    <a:pt x="1204" y="169"/>
                  </a:cubicBezTo>
                  <a:cubicBezTo>
                    <a:pt x="1202" y="169"/>
                    <a:pt x="1201" y="170"/>
                    <a:pt x="1199" y="171"/>
                  </a:cubicBezTo>
                  <a:cubicBezTo>
                    <a:pt x="1199" y="170"/>
                    <a:pt x="1199" y="169"/>
                    <a:pt x="1199" y="168"/>
                  </a:cubicBezTo>
                  <a:cubicBezTo>
                    <a:pt x="1198" y="168"/>
                    <a:pt x="1198" y="168"/>
                    <a:pt x="1198" y="171"/>
                  </a:cubicBezTo>
                  <a:cubicBezTo>
                    <a:pt x="1188" y="175"/>
                    <a:pt x="1187" y="177"/>
                    <a:pt x="1184" y="178"/>
                  </a:cubicBezTo>
                  <a:cubicBezTo>
                    <a:pt x="1184" y="179"/>
                    <a:pt x="1184" y="179"/>
                    <a:pt x="1184" y="180"/>
                  </a:cubicBezTo>
                  <a:cubicBezTo>
                    <a:pt x="1175" y="178"/>
                    <a:pt x="1170" y="174"/>
                    <a:pt x="1165" y="181"/>
                  </a:cubicBezTo>
                  <a:cubicBezTo>
                    <a:pt x="1162" y="183"/>
                    <a:pt x="1159" y="184"/>
                    <a:pt x="1156" y="184"/>
                  </a:cubicBezTo>
                  <a:cubicBezTo>
                    <a:pt x="1153" y="180"/>
                    <a:pt x="1149" y="181"/>
                    <a:pt x="1144" y="181"/>
                  </a:cubicBezTo>
                  <a:cubicBezTo>
                    <a:pt x="1144" y="179"/>
                    <a:pt x="1143" y="177"/>
                    <a:pt x="1143" y="175"/>
                  </a:cubicBezTo>
                  <a:cubicBezTo>
                    <a:pt x="1143" y="177"/>
                    <a:pt x="1142" y="178"/>
                    <a:pt x="1142" y="179"/>
                  </a:cubicBezTo>
                  <a:cubicBezTo>
                    <a:pt x="1138" y="178"/>
                    <a:pt x="1138" y="175"/>
                    <a:pt x="1134" y="175"/>
                  </a:cubicBezTo>
                  <a:cubicBezTo>
                    <a:pt x="1136" y="179"/>
                    <a:pt x="1137" y="180"/>
                    <a:pt x="1134" y="184"/>
                  </a:cubicBezTo>
                  <a:cubicBezTo>
                    <a:pt x="1131" y="185"/>
                    <a:pt x="1127" y="184"/>
                    <a:pt x="1123" y="185"/>
                  </a:cubicBezTo>
                  <a:cubicBezTo>
                    <a:pt x="1123" y="185"/>
                    <a:pt x="1123" y="185"/>
                    <a:pt x="1123" y="185"/>
                  </a:cubicBezTo>
                  <a:close/>
                  <a:moveTo>
                    <a:pt x="991" y="209"/>
                  </a:moveTo>
                  <a:cubicBezTo>
                    <a:pt x="991" y="210"/>
                    <a:pt x="991" y="211"/>
                    <a:pt x="991" y="212"/>
                  </a:cubicBezTo>
                  <a:cubicBezTo>
                    <a:pt x="992" y="212"/>
                    <a:pt x="993" y="212"/>
                    <a:pt x="994" y="211"/>
                  </a:cubicBezTo>
                  <a:cubicBezTo>
                    <a:pt x="995" y="210"/>
                    <a:pt x="995" y="209"/>
                    <a:pt x="995" y="208"/>
                  </a:cubicBezTo>
                  <a:cubicBezTo>
                    <a:pt x="993" y="208"/>
                    <a:pt x="993" y="208"/>
                    <a:pt x="993" y="208"/>
                  </a:cubicBezTo>
                  <a:cubicBezTo>
                    <a:pt x="993" y="207"/>
                    <a:pt x="993" y="207"/>
                    <a:pt x="993" y="207"/>
                  </a:cubicBezTo>
                  <a:cubicBezTo>
                    <a:pt x="993" y="207"/>
                    <a:pt x="993" y="207"/>
                    <a:pt x="992" y="207"/>
                  </a:cubicBezTo>
                  <a:cubicBezTo>
                    <a:pt x="993" y="208"/>
                    <a:pt x="993" y="208"/>
                    <a:pt x="993" y="208"/>
                  </a:cubicBezTo>
                  <a:cubicBezTo>
                    <a:pt x="991" y="209"/>
                    <a:pt x="991" y="209"/>
                    <a:pt x="991" y="209"/>
                  </a:cubicBezTo>
                  <a:close/>
                  <a:moveTo>
                    <a:pt x="1011" y="205"/>
                  </a:moveTo>
                  <a:cubicBezTo>
                    <a:pt x="1011" y="206"/>
                    <a:pt x="1011" y="206"/>
                    <a:pt x="1011" y="207"/>
                  </a:cubicBezTo>
                  <a:cubicBezTo>
                    <a:pt x="1012" y="207"/>
                    <a:pt x="1012" y="207"/>
                    <a:pt x="1013" y="207"/>
                  </a:cubicBezTo>
                  <a:cubicBezTo>
                    <a:pt x="1013" y="206"/>
                    <a:pt x="1013" y="206"/>
                    <a:pt x="1013" y="205"/>
                  </a:cubicBezTo>
                  <a:cubicBezTo>
                    <a:pt x="1012" y="205"/>
                    <a:pt x="1012" y="205"/>
                    <a:pt x="1011" y="205"/>
                  </a:cubicBezTo>
                  <a:cubicBezTo>
                    <a:pt x="1011" y="205"/>
                    <a:pt x="1011" y="205"/>
                    <a:pt x="1011" y="205"/>
                  </a:cubicBezTo>
                  <a:close/>
                  <a:moveTo>
                    <a:pt x="1053" y="199"/>
                  </a:moveTo>
                  <a:cubicBezTo>
                    <a:pt x="1053" y="199"/>
                    <a:pt x="1053" y="199"/>
                    <a:pt x="1053" y="200"/>
                  </a:cubicBezTo>
                  <a:cubicBezTo>
                    <a:pt x="1054" y="200"/>
                    <a:pt x="1054" y="200"/>
                    <a:pt x="1055" y="199"/>
                  </a:cubicBezTo>
                  <a:cubicBezTo>
                    <a:pt x="1055" y="199"/>
                    <a:pt x="1055" y="199"/>
                    <a:pt x="1055" y="198"/>
                  </a:cubicBezTo>
                  <a:cubicBezTo>
                    <a:pt x="1054" y="199"/>
                    <a:pt x="1054" y="199"/>
                    <a:pt x="1053" y="199"/>
                  </a:cubicBezTo>
                  <a:cubicBezTo>
                    <a:pt x="1053" y="199"/>
                    <a:pt x="1053" y="199"/>
                    <a:pt x="1053" y="199"/>
                  </a:cubicBezTo>
                  <a:close/>
                  <a:moveTo>
                    <a:pt x="1017" y="209"/>
                  </a:moveTo>
                  <a:cubicBezTo>
                    <a:pt x="1017" y="209"/>
                    <a:pt x="1017" y="210"/>
                    <a:pt x="1017" y="211"/>
                  </a:cubicBezTo>
                  <a:cubicBezTo>
                    <a:pt x="1018" y="210"/>
                    <a:pt x="1018" y="210"/>
                    <a:pt x="1019" y="210"/>
                  </a:cubicBezTo>
                  <a:cubicBezTo>
                    <a:pt x="1019" y="210"/>
                    <a:pt x="1019" y="209"/>
                    <a:pt x="1019" y="208"/>
                  </a:cubicBezTo>
                  <a:cubicBezTo>
                    <a:pt x="1018" y="209"/>
                    <a:pt x="1017" y="209"/>
                    <a:pt x="1017" y="209"/>
                  </a:cubicBezTo>
                  <a:cubicBezTo>
                    <a:pt x="1017" y="209"/>
                    <a:pt x="1017" y="209"/>
                    <a:pt x="1017" y="209"/>
                  </a:cubicBezTo>
                  <a:close/>
                  <a:moveTo>
                    <a:pt x="1114" y="200"/>
                  </a:moveTo>
                  <a:cubicBezTo>
                    <a:pt x="1115" y="201"/>
                    <a:pt x="1115" y="201"/>
                    <a:pt x="1115" y="201"/>
                  </a:cubicBezTo>
                  <a:cubicBezTo>
                    <a:pt x="1115" y="201"/>
                    <a:pt x="1116" y="201"/>
                    <a:pt x="1116" y="201"/>
                  </a:cubicBezTo>
                  <a:cubicBezTo>
                    <a:pt x="1116" y="200"/>
                    <a:pt x="1116" y="200"/>
                    <a:pt x="1116" y="200"/>
                  </a:cubicBezTo>
                  <a:cubicBezTo>
                    <a:pt x="1116" y="200"/>
                    <a:pt x="1115" y="200"/>
                    <a:pt x="1114" y="200"/>
                  </a:cubicBezTo>
                  <a:cubicBezTo>
                    <a:pt x="1114" y="200"/>
                    <a:pt x="1114" y="200"/>
                    <a:pt x="1114" y="200"/>
                  </a:cubicBezTo>
                  <a:close/>
                  <a:moveTo>
                    <a:pt x="1116" y="225"/>
                  </a:moveTo>
                  <a:cubicBezTo>
                    <a:pt x="1116" y="225"/>
                    <a:pt x="1116" y="225"/>
                    <a:pt x="1116" y="225"/>
                  </a:cubicBezTo>
                  <a:cubicBezTo>
                    <a:pt x="1116" y="225"/>
                    <a:pt x="1116" y="224"/>
                    <a:pt x="1116" y="223"/>
                  </a:cubicBezTo>
                  <a:cubicBezTo>
                    <a:pt x="1116" y="223"/>
                    <a:pt x="1116" y="223"/>
                    <a:pt x="1116" y="223"/>
                  </a:cubicBezTo>
                  <a:cubicBezTo>
                    <a:pt x="1116" y="222"/>
                    <a:pt x="1116" y="222"/>
                    <a:pt x="1116" y="222"/>
                  </a:cubicBezTo>
                  <a:cubicBezTo>
                    <a:pt x="1116" y="221"/>
                    <a:pt x="1117" y="221"/>
                    <a:pt x="1118" y="220"/>
                  </a:cubicBezTo>
                  <a:cubicBezTo>
                    <a:pt x="1118" y="219"/>
                    <a:pt x="1118" y="218"/>
                    <a:pt x="1118" y="217"/>
                  </a:cubicBezTo>
                  <a:cubicBezTo>
                    <a:pt x="1114" y="217"/>
                    <a:pt x="1112" y="216"/>
                    <a:pt x="1107" y="216"/>
                  </a:cubicBezTo>
                  <a:cubicBezTo>
                    <a:pt x="1107" y="215"/>
                    <a:pt x="1106" y="214"/>
                    <a:pt x="1106" y="212"/>
                  </a:cubicBezTo>
                  <a:cubicBezTo>
                    <a:pt x="1105" y="213"/>
                    <a:pt x="1104" y="213"/>
                    <a:pt x="1104" y="213"/>
                  </a:cubicBezTo>
                  <a:cubicBezTo>
                    <a:pt x="1103" y="211"/>
                    <a:pt x="1103" y="209"/>
                    <a:pt x="1103" y="206"/>
                  </a:cubicBezTo>
                  <a:cubicBezTo>
                    <a:pt x="1102" y="206"/>
                    <a:pt x="1101" y="206"/>
                    <a:pt x="1101" y="206"/>
                  </a:cubicBezTo>
                  <a:cubicBezTo>
                    <a:pt x="1101" y="207"/>
                    <a:pt x="1101" y="208"/>
                    <a:pt x="1101" y="209"/>
                  </a:cubicBezTo>
                  <a:cubicBezTo>
                    <a:pt x="1099" y="209"/>
                    <a:pt x="1098" y="209"/>
                    <a:pt x="1096" y="208"/>
                  </a:cubicBezTo>
                  <a:cubicBezTo>
                    <a:pt x="1099" y="204"/>
                    <a:pt x="1099" y="201"/>
                    <a:pt x="1104" y="199"/>
                  </a:cubicBezTo>
                  <a:cubicBezTo>
                    <a:pt x="1104" y="198"/>
                    <a:pt x="1103" y="196"/>
                    <a:pt x="1102" y="194"/>
                  </a:cubicBezTo>
                  <a:cubicBezTo>
                    <a:pt x="1101" y="194"/>
                    <a:pt x="1100" y="194"/>
                    <a:pt x="1099" y="193"/>
                  </a:cubicBezTo>
                  <a:cubicBezTo>
                    <a:pt x="1099" y="192"/>
                    <a:pt x="1099" y="191"/>
                    <a:pt x="1098" y="190"/>
                  </a:cubicBezTo>
                  <a:cubicBezTo>
                    <a:pt x="1098" y="190"/>
                    <a:pt x="1097" y="190"/>
                    <a:pt x="1097" y="190"/>
                  </a:cubicBezTo>
                  <a:cubicBezTo>
                    <a:pt x="1097" y="191"/>
                    <a:pt x="1097" y="193"/>
                    <a:pt x="1098" y="194"/>
                  </a:cubicBezTo>
                  <a:cubicBezTo>
                    <a:pt x="1097" y="194"/>
                    <a:pt x="1096" y="194"/>
                    <a:pt x="1096" y="194"/>
                  </a:cubicBezTo>
                  <a:cubicBezTo>
                    <a:pt x="1095" y="199"/>
                    <a:pt x="1091" y="200"/>
                    <a:pt x="1087" y="200"/>
                  </a:cubicBezTo>
                  <a:cubicBezTo>
                    <a:pt x="1083" y="195"/>
                    <a:pt x="1075" y="197"/>
                    <a:pt x="1078" y="196"/>
                  </a:cubicBezTo>
                  <a:cubicBezTo>
                    <a:pt x="1078" y="199"/>
                    <a:pt x="1078" y="199"/>
                    <a:pt x="1076" y="201"/>
                  </a:cubicBezTo>
                  <a:cubicBezTo>
                    <a:pt x="1074" y="201"/>
                    <a:pt x="1074" y="201"/>
                    <a:pt x="1074" y="201"/>
                  </a:cubicBezTo>
                  <a:cubicBezTo>
                    <a:pt x="1074" y="202"/>
                    <a:pt x="1074" y="202"/>
                    <a:pt x="1074" y="202"/>
                  </a:cubicBezTo>
                  <a:cubicBezTo>
                    <a:pt x="1076" y="202"/>
                    <a:pt x="1076" y="202"/>
                    <a:pt x="1076" y="202"/>
                  </a:cubicBezTo>
                  <a:cubicBezTo>
                    <a:pt x="1078" y="206"/>
                    <a:pt x="1079" y="207"/>
                    <a:pt x="1081" y="210"/>
                  </a:cubicBezTo>
                  <a:cubicBezTo>
                    <a:pt x="1084" y="207"/>
                    <a:pt x="1086" y="204"/>
                    <a:pt x="1092" y="202"/>
                  </a:cubicBezTo>
                  <a:cubicBezTo>
                    <a:pt x="1092" y="204"/>
                    <a:pt x="1092" y="205"/>
                    <a:pt x="1092" y="206"/>
                  </a:cubicBezTo>
                  <a:cubicBezTo>
                    <a:pt x="1092" y="207"/>
                    <a:pt x="1091" y="207"/>
                    <a:pt x="1091" y="207"/>
                  </a:cubicBezTo>
                  <a:cubicBezTo>
                    <a:pt x="1091" y="208"/>
                    <a:pt x="1091" y="208"/>
                    <a:pt x="1094" y="208"/>
                  </a:cubicBezTo>
                  <a:cubicBezTo>
                    <a:pt x="1094" y="209"/>
                    <a:pt x="1094" y="210"/>
                    <a:pt x="1094" y="211"/>
                  </a:cubicBezTo>
                  <a:cubicBezTo>
                    <a:pt x="1092" y="211"/>
                    <a:pt x="1091" y="211"/>
                    <a:pt x="1090" y="211"/>
                  </a:cubicBezTo>
                  <a:cubicBezTo>
                    <a:pt x="1090" y="212"/>
                    <a:pt x="1090" y="214"/>
                    <a:pt x="1091" y="215"/>
                  </a:cubicBezTo>
                  <a:cubicBezTo>
                    <a:pt x="1091" y="214"/>
                    <a:pt x="1092" y="214"/>
                    <a:pt x="1094" y="213"/>
                  </a:cubicBezTo>
                  <a:cubicBezTo>
                    <a:pt x="1094" y="215"/>
                    <a:pt x="1095" y="217"/>
                    <a:pt x="1096" y="219"/>
                  </a:cubicBezTo>
                  <a:cubicBezTo>
                    <a:pt x="1097" y="219"/>
                    <a:pt x="1098" y="219"/>
                    <a:pt x="1099" y="219"/>
                  </a:cubicBezTo>
                  <a:cubicBezTo>
                    <a:pt x="1100" y="220"/>
                    <a:pt x="1100" y="222"/>
                    <a:pt x="1101" y="224"/>
                  </a:cubicBezTo>
                  <a:cubicBezTo>
                    <a:pt x="1100" y="224"/>
                    <a:pt x="1100" y="224"/>
                    <a:pt x="1099" y="224"/>
                  </a:cubicBezTo>
                  <a:cubicBezTo>
                    <a:pt x="1099" y="223"/>
                    <a:pt x="1099" y="222"/>
                    <a:pt x="1099" y="221"/>
                  </a:cubicBezTo>
                  <a:cubicBezTo>
                    <a:pt x="1083" y="231"/>
                    <a:pt x="1122" y="254"/>
                    <a:pt x="1126" y="254"/>
                  </a:cubicBezTo>
                  <a:cubicBezTo>
                    <a:pt x="1126" y="255"/>
                    <a:pt x="1127" y="256"/>
                    <a:pt x="1127" y="257"/>
                  </a:cubicBezTo>
                  <a:cubicBezTo>
                    <a:pt x="1130" y="256"/>
                    <a:pt x="1132" y="254"/>
                    <a:pt x="1134" y="252"/>
                  </a:cubicBezTo>
                  <a:cubicBezTo>
                    <a:pt x="1130" y="242"/>
                    <a:pt x="1118" y="240"/>
                    <a:pt x="1112" y="232"/>
                  </a:cubicBezTo>
                  <a:cubicBezTo>
                    <a:pt x="1111" y="232"/>
                    <a:pt x="1110" y="231"/>
                    <a:pt x="1109" y="231"/>
                  </a:cubicBezTo>
                  <a:cubicBezTo>
                    <a:pt x="1116" y="230"/>
                    <a:pt x="1117" y="230"/>
                    <a:pt x="1116" y="225"/>
                  </a:cubicBezTo>
                  <a:close/>
                  <a:moveTo>
                    <a:pt x="1042" y="201"/>
                  </a:moveTo>
                  <a:cubicBezTo>
                    <a:pt x="1043" y="200"/>
                    <a:pt x="1043" y="199"/>
                    <a:pt x="1043" y="198"/>
                  </a:cubicBezTo>
                  <a:cubicBezTo>
                    <a:pt x="1041" y="199"/>
                    <a:pt x="1041" y="199"/>
                    <a:pt x="1041" y="199"/>
                  </a:cubicBezTo>
                  <a:cubicBezTo>
                    <a:pt x="1042" y="199"/>
                    <a:pt x="1042" y="200"/>
                    <a:pt x="1042" y="201"/>
                  </a:cubicBezTo>
                  <a:cubicBezTo>
                    <a:pt x="1042" y="201"/>
                    <a:pt x="1042" y="201"/>
                    <a:pt x="1042" y="201"/>
                  </a:cubicBezTo>
                  <a:close/>
                  <a:moveTo>
                    <a:pt x="1050" y="210"/>
                  </a:moveTo>
                  <a:cubicBezTo>
                    <a:pt x="1049" y="210"/>
                    <a:pt x="1049" y="210"/>
                    <a:pt x="1048" y="210"/>
                  </a:cubicBezTo>
                  <a:cubicBezTo>
                    <a:pt x="1048" y="207"/>
                    <a:pt x="1049" y="206"/>
                    <a:pt x="1049" y="205"/>
                  </a:cubicBezTo>
                  <a:cubicBezTo>
                    <a:pt x="1048" y="205"/>
                    <a:pt x="1047" y="205"/>
                    <a:pt x="1046" y="204"/>
                  </a:cubicBezTo>
                  <a:cubicBezTo>
                    <a:pt x="1045" y="206"/>
                    <a:pt x="1045" y="207"/>
                    <a:pt x="1045" y="209"/>
                  </a:cubicBezTo>
                  <a:cubicBezTo>
                    <a:pt x="1046" y="210"/>
                    <a:pt x="1047" y="210"/>
                    <a:pt x="1049" y="211"/>
                  </a:cubicBezTo>
                  <a:cubicBezTo>
                    <a:pt x="1049" y="211"/>
                    <a:pt x="1050" y="211"/>
                    <a:pt x="1050" y="211"/>
                  </a:cubicBezTo>
                  <a:cubicBezTo>
                    <a:pt x="1050" y="211"/>
                    <a:pt x="1050" y="210"/>
                    <a:pt x="1050" y="210"/>
                  </a:cubicBezTo>
                  <a:cubicBezTo>
                    <a:pt x="1050" y="210"/>
                    <a:pt x="1050" y="210"/>
                    <a:pt x="1050" y="210"/>
                  </a:cubicBezTo>
                  <a:close/>
                  <a:moveTo>
                    <a:pt x="927" y="11"/>
                  </a:moveTo>
                  <a:cubicBezTo>
                    <a:pt x="927" y="12"/>
                    <a:pt x="927" y="12"/>
                    <a:pt x="927" y="12"/>
                  </a:cubicBezTo>
                  <a:cubicBezTo>
                    <a:pt x="928" y="12"/>
                    <a:pt x="928" y="12"/>
                    <a:pt x="929" y="12"/>
                  </a:cubicBezTo>
                  <a:cubicBezTo>
                    <a:pt x="929" y="12"/>
                    <a:pt x="929" y="11"/>
                    <a:pt x="929" y="11"/>
                  </a:cubicBezTo>
                  <a:cubicBezTo>
                    <a:pt x="928" y="11"/>
                    <a:pt x="928" y="11"/>
                    <a:pt x="927" y="11"/>
                  </a:cubicBezTo>
                  <a:cubicBezTo>
                    <a:pt x="927" y="11"/>
                    <a:pt x="927" y="11"/>
                    <a:pt x="927" y="11"/>
                  </a:cubicBezTo>
                  <a:close/>
                  <a:moveTo>
                    <a:pt x="1445" y="208"/>
                  </a:moveTo>
                  <a:cubicBezTo>
                    <a:pt x="1445" y="207"/>
                    <a:pt x="1445" y="207"/>
                    <a:pt x="1445" y="206"/>
                  </a:cubicBezTo>
                  <a:cubicBezTo>
                    <a:pt x="1444" y="206"/>
                    <a:pt x="1444" y="206"/>
                    <a:pt x="1444" y="206"/>
                  </a:cubicBezTo>
                  <a:cubicBezTo>
                    <a:pt x="1444" y="207"/>
                    <a:pt x="1444" y="208"/>
                    <a:pt x="1444" y="209"/>
                  </a:cubicBezTo>
                  <a:cubicBezTo>
                    <a:pt x="1445" y="209"/>
                    <a:pt x="1445" y="209"/>
                    <a:pt x="1445" y="208"/>
                  </a:cubicBezTo>
                  <a:cubicBezTo>
                    <a:pt x="1445" y="208"/>
                    <a:pt x="1445" y="208"/>
                    <a:pt x="1445" y="208"/>
                  </a:cubicBezTo>
                  <a:close/>
                  <a:moveTo>
                    <a:pt x="1462" y="475"/>
                  </a:moveTo>
                  <a:cubicBezTo>
                    <a:pt x="1462" y="475"/>
                    <a:pt x="1462" y="474"/>
                    <a:pt x="1463" y="473"/>
                  </a:cubicBezTo>
                  <a:cubicBezTo>
                    <a:pt x="1462" y="473"/>
                    <a:pt x="1462" y="473"/>
                    <a:pt x="1461" y="473"/>
                  </a:cubicBezTo>
                  <a:cubicBezTo>
                    <a:pt x="1461" y="473"/>
                    <a:pt x="1461" y="474"/>
                    <a:pt x="1461" y="475"/>
                  </a:cubicBezTo>
                  <a:cubicBezTo>
                    <a:pt x="1461" y="475"/>
                    <a:pt x="1462" y="475"/>
                    <a:pt x="1462" y="475"/>
                  </a:cubicBezTo>
                  <a:cubicBezTo>
                    <a:pt x="1462" y="475"/>
                    <a:pt x="1462" y="475"/>
                    <a:pt x="1462" y="475"/>
                  </a:cubicBezTo>
                  <a:close/>
                  <a:moveTo>
                    <a:pt x="1444" y="496"/>
                  </a:moveTo>
                  <a:cubicBezTo>
                    <a:pt x="1444" y="496"/>
                    <a:pt x="1444" y="496"/>
                    <a:pt x="1444" y="496"/>
                  </a:cubicBezTo>
                  <a:cubicBezTo>
                    <a:pt x="1443" y="495"/>
                    <a:pt x="1443" y="495"/>
                    <a:pt x="1443" y="495"/>
                  </a:cubicBezTo>
                  <a:cubicBezTo>
                    <a:pt x="1442" y="495"/>
                    <a:pt x="1442" y="496"/>
                    <a:pt x="1442" y="496"/>
                  </a:cubicBezTo>
                  <a:cubicBezTo>
                    <a:pt x="1443" y="496"/>
                    <a:pt x="1443" y="496"/>
                    <a:pt x="1444" y="496"/>
                  </a:cubicBezTo>
                  <a:cubicBezTo>
                    <a:pt x="1444" y="496"/>
                    <a:pt x="1444" y="496"/>
                    <a:pt x="1444" y="496"/>
                  </a:cubicBezTo>
                  <a:close/>
                  <a:moveTo>
                    <a:pt x="1436" y="494"/>
                  </a:moveTo>
                  <a:cubicBezTo>
                    <a:pt x="1436" y="495"/>
                    <a:pt x="1436" y="495"/>
                    <a:pt x="1436" y="495"/>
                  </a:cubicBezTo>
                  <a:cubicBezTo>
                    <a:pt x="1437" y="495"/>
                    <a:pt x="1437" y="495"/>
                    <a:pt x="1437" y="495"/>
                  </a:cubicBezTo>
                  <a:cubicBezTo>
                    <a:pt x="1436" y="495"/>
                    <a:pt x="1436" y="494"/>
                    <a:pt x="1436" y="494"/>
                  </a:cubicBezTo>
                  <a:close/>
                  <a:moveTo>
                    <a:pt x="1423" y="503"/>
                  </a:moveTo>
                  <a:cubicBezTo>
                    <a:pt x="1423" y="503"/>
                    <a:pt x="1423" y="503"/>
                    <a:pt x="1424" y="503"/>
                  </a:cubicBezTo>
                  <a:cubicBezTo>
                    <a:pt x="1423" y="502"/>
                    <a:pt x="1423" y="502"/>
                    <a:pt x="1423" y="502"/>
                  </a:cubicBezTo>
                  <a:cubicBezTo>
                    <a:pt x="1423" y="503"/>
                    <a:pt x="1423" y="503"/>
                    <a:pt x="1423" y="503"/>
                  </a:cubicBezTo>
                  <a:cubicBezTo>
                    <a:pt x="1423" y="503"/>
                    <a:pt x="1423" y="503"/>
                    <a:pt x="1423" y="503"/>
                  </a:cubicBezTo>
                  <a:close/>
                  <a:moveTo>
                    <a:pt x="1455" y="455"/>
                  </a:moveTo>
                  <a:cubicBezTo>
                    <a:pt x="1456" y="454"/>
                    <a:pt x="1456" y="454"/>
                    <a:pt x="1456" y="454"/>
                  </a:cubicBezTo>
                  <a:cubicBezTo>
                    <a:pt x="1456" y="455"/>
                    <a:pt x="1457" y="455"/>
                    <a:pt x="1459" y="455"/>
                  </a:cubicBezTo>
                  <a:cubicBezTo>
                    <a:pt x="1459" y="454"/>
                    <a:pt x="1460" y="453"/>
                    <a:pt x="1460" y="452"/>
                  </a:cubicBezTo>
                  <a:cubicBezTo>
                    <a:pt x="1459" y="451"/>
                    <a:pt x="1458" y="450"/>
                    <a:pt x="1457" y="449"/>
                  </a:cubicBezTo>
                  <a:cubicBezTo>
                    <a:pt x="1455" y="450"/>
                    <a:pt x="1455" y="450"/>
                    <a:pt x="1455" y="450"/>
                  </a:cubicBezTo>
                  <a:cubicBezTo>
                    <a:pt x="1452" y="449"/>
                    <a:pt x="1451" y="451"/>
                    <a:pt x="1449" y="454"/>
                  </a:cubicBezTo>
                  <a:cubicBezTo>
                    <a:pt x="1450" y="454"/>
                    <a:pt x="1450" y="455"/>
                    <a:pt x="1451" y="455"/>
                  </a:cubicBezTo>
                  <a:cubicBezTo>
                    <a:pt x="1451" y="456"/>
                    <a:pt x="1451" y="456"/>
                    <a:pt x="1451" y="456"/>
                  </a:cubicBezTo>
                  <a:cubicBezTo>
                    <a:pt x="1451" y="456"/>
                    <a:pt x="1451" y="456"/>
                    <a:pt x="1451" y="456"/>
                  </a:cubicBezTo>
                  <a:cubicBezTo>
                    <a:pt x="1452" y="456"/>
                    <a:pt x="1452" y="456"/>
                    <a:pt x="1452" y="456"/>
                  </a:cubicBezTo>
                  <a:cubicBezTo>
                    <a:pt x="1453" y="456"/>
                    <a:pt x="1454" y="456"/>
                    <a:pt x="1455" y="455"/>
                  </a:cubicBezTo>
                  <a:cubicBezTo>
                    <a:pt x="1455" y="455"/>
                    <a:pt x="1455" y="455"/>
                    <a:pt x="1455" y="455"/>
                  </a:cubicBezTo>
                  <a:close/>
                  <a:moveTo>
                    <a:pt x="1424" y="500"/>
                  </a:moveTo>
                  <a:cubicBezTo>
                    <a:pt x="1424" y="499"/>
                    <a:pt x="1424" y="499"/>
                    <a:pt x="1425" y="498"/>
                  </a:cubicBezTo>
                  <a:cubicBezTo>
                    <a:pt x="1424" y="498"/>
                    <a:pt x="1424" y="498"/>
                    <a:pt x="1423" y="498"/>
                  </a:cubicBezTo>
                  <a:cubicBezTo>
                    <a:pt x="1423" y="498"/>
                    <a:pt x="1423" y="498"/>
                    <a:pt x="1423" y="499"/>
                  </a:cubicBezTo>
                  <a:cubicBezTo>
                    <a:pt x="1423" y="499"/>
                    <a:pt x="1423" y="499"/>
                    <a:pt x="1424" y="500"/>
                  </a:cubicBezTo>
                  <a:cubicBezTo>
                    <a:pt x="1424" y="500"/>
                    <a:pt x="1424" y="500"/>
                    <a:pt x="1424" y="500"/>
                  </a:cubicBezTo>
                  <a:close/>
                  <a:moveTo>
                    <a:pt x="1425" y="480"/>
                  </a:moveTo>
                  <a:cubicBezTo>
                    <a:pt x="1426" y="480"/>
                    <a:pt x="1426" y="480"/>
                    <a:pt x="1426" y="480"/>
                  </a:cubicBezTo>
                  <a:cubicBezTo>
                    <a:pt x="1426" y="478"/>
                    <a:pt x="1426" y="478"/>
                    <a:pt x="1426" y="478"/>
                  </a:cubicBezTo>
                  <a:cubicBezTo>
                    <a:pt x="1429" y="475"/>
                    <a:pt x="1429" y="475"/>
                    <a:pt x="1429" y="475"/>
                  </a:cubicBezTo>
                  <a:cubicBezTo>
                    <a:pt x="1428" y="472"/>
                    <a:pt x="1428" y="470"/>
                    <a:pt x="1425" y="468"/>
                  </a:cubicBezTo>
                  <a:cubicBezTo>
                    <a:pt x="1425" y="468"/>
                    <a:pt x="1425" y="468"/>
                    <a:pt x="1425" y="468"/>
                  </a:cubicBezTo>
                  <a:cubicBezTo>
                    <a:pt x="1424" y="467"/>
                    <a:pt x="1421" y="466"/>
                    <a:pt x="1419" y="465"/>
                  </a:cubicBezTo>
                  <a:cubicBezTo>
                    <a:pt x="1417" y="466"/>
                    <a:pt x="1417" y="466"/>
                    <a:pt x="1414" y="469"/>
                  </a:cubicBezTo>
                  <a:cubicBezTo>
                    <a:pt x="1414" y="468"/>
                    <a:pt x="1413" y="468"/>
                    <a:pt x="1413" y="468"/>
                  </a:cubicBezTo>
                  <a:cubicBezTo>
                    <a:pt x="1413" y="469"/>
                    <a:pt x="1413" y="469"/>
                    <a:pt x="1414" y="470"/>
                  </a:cubicBezTo>
                  <a:cubicBezTo>
                    <a:pt x="1412" y="472"/>
                    <a:pt x="1412" y="473"/>
                    <a:pt x="1411" y="475"/>
                  </a:cubicBezTo>
                  <a:cubicBezTo>
                    <a:pt x="1412" y="475"/>
                    <a:pt x="1412" y="475"/>
                    <a:pt x="1413" y="476"/>
                  </a:cubicBezTo>
                  <a:cubicBezTo>
                    <a:pt x="1412" y="476"/>
                    <a:pt x="1412" y="477"/>
                    <a:pt x="1411" y="477"/>
                  </a:cubicBezTo>
                  <a:cubicBezTo>
                    <a:pt x="1417" y="480"/>
                    <a:pt x="1419" y="483"/>
                    <a:pt x="1425" y="480"/>
                  </a:cubicBezTo>
                  <a:cubicBezTo>
                    <a:pt x="1425" y="480"/>
                    <a:pt x="1425" y="480"/>
                    <a:pt x="1425" y="480"/>
                  </a:cubicBezTo>
                  <a:close/>
                  <a:moveTo>
                    <a:pt x="1431" y="470"/>
                  </a:moveTo>
                  <a:cubicBezTo>
                    <a:pt x="1432" y="470"/>
                    <a:pt x="1433" y="469"/>
                    <a:pt x="1433" y="468"/>
                  </a:cubicBezTo>
                  <a:cubicBezTo>
                    <a:pt x="1432" y="468"/>
                    <a:pt x="1431" y="467"/>
                    <a:pt x="1431" y="467"/>
                  </a:cubicBezTo>
                  <a:cubicBezTo>
                    <a:pt x="1430" y="467"/>
                    <a:pt x="1430" y="468"/>
                    <a:pt x="1430" y="469"/>
                  </a:cubicBezTo>
                  <a:cubicBezTo>
                    <a:pt x="1430" y="470"/>
                    <a:pt x="1431" y="470"/>
                    <a:pt x="1431" y="470"/>
                  </a:cubicBezTo>
                  <a:cubicBezTo>
                    <a:pt x="1431" y="470"/>
                    <a:pt x="1431" y="470"/>
                    <a:pt x="1431" y="470"/>
                  </a:cubicBezTo>
                  <a:close/>
                  <a:moveTo>
                    <a:pt x="1436" y="454"/>
                  </a:moveTo>
                  <a:cubicBezTo>
                    <a:pt x="1435" y="455"/>
                    <a:pt x="1435" y="455"/>
                    <a:pt x="1435" y="455"/>
                  </a:cubicBezTo>
                  <a:cubicBezTo>
                    <a:pt x="1435" y="457"/>
                    <a:pt x="1435" y="460"/>
                    <a:pt x="1437" y="461"/>
                  </a:cubicBezTo>
                  <a:cubicBezTo>
                    <a:pt x="1436" y="462"/>
                    <a:pt x="1436" y="462"/>
                    <a:pt x="1436" y="462"/>
                  </a:cubicBezTo>
                  <a:cubicBezTo>
                    <a:pt x="1436" y="463"/>
                    <a:pt x="1437" y="463"/>
                    <a:pt x="1437" y="464"/>
                  </a:cubicBezTo>
                  <a:cubicBezTo>
                    <a:pt x="1437" y="464"/>
                    <a:pt x="1438" y="463"/>
                    <a:pt x="1439" y="463"/>
                  </a:cubicBezTo>
                  <a:cubicBezTo>
                    <a:pt x="1438" y="463"/>
                    <a:pt x="1438" y="463"/>
                    <a:pt x="1437" y="462"/>
                  </a:cubicBezTo>
                  <a:cubicBezTo>
                    <a:pt x="1439" y="461"/>
                    <a:pt x="1439" y="461"/>
                    <a:pt x="1439" y="461"/>
                  </a:cubicBezTo>
                  <a:cubicBezTo>
                    <a:pt x="1441" y="461"/>
                    <a:pt x="1442" y="460"/>
                    <a:pt x="1445" y="460"/>
                  </a:cubicBezTo>
                  <a:cubicBezTo>
                    <a:pt x="1444" y="457"/>
                    <a:pt x="1443" y="455"/>
                    <a:pt x="1442" y="453"/>
                  </a:cubicBezTo>
                  <a:cubicBezTo>
                    <a:pt x="1443" y="452"/>
                    <a:pt x="1443" y="452"/>
                    <a:pt x="1443" y="452"/>
                  </a:cubicBezTo>
                  <a:cubicBezTo>
                    <a:pt x="1442" y="452"/>
                    <a:pt x="1442" y="452"/>
                    <a:pt x="1441" y="451"/>
                  </a:cubicBezTo>
                  <a:cubicBezTo>
                    <a:pt x="1440" y="453"/>
                    <a:pt x="1440" y="453"/>
                    <a:pt x="1437" y="453"/>
                  </a:cubicBezTo>
                  <a:cubicBezTo>
                    <a:pt x="1437" y="453"/>
                    <a:pt x="1436" y="454"/>
                    <a:pt x="1436" y="454"/>
                  </a:cubicBezTo>
                  <a:cubicBezTo>
                    <a:pt x="1436" y="454"/>
                    <a:pt x="1436" y="454"/>
                    <a:pt x="1436" y="454"/>
                  </a:cubicBezTo>
                  <a:close/>
                  <a:moveTo>
                    <a:pt x="1414" y="486"/>
                  </a:moveTo>
                  <a:cubicBezTo>
                    <a:pt x="1414" y="485"/>
                    <a:pt x="1415" y="484"/>
                    <a:pt x="1415" y="483"/>
                  </a:cubicBezTo>
                  <a:cubicBezTo>
                    <a:pt x="1414" y="483"/>
                    <a:pt x="1414" y="482"/>
                    <a:pt x="1413" y="482"/>
                  </a:cubicBezTo>
                  <a:cubicBezTo>
                    <a:pt x="1412" y="482"/>
                    <a:pt x="1411" y="482"/>
                    <a:pt x="1411" y="482"/>
                  </a:cubicBezTo>
                  <a:cubicBezTo>
                    <a:pt x="1410" y="481"/>
                    <a:pt x="1409" y="481"/>
                    <a:pt x="1408" y="480"/>
                  </a:cubicBezTo>
                  <a:cubicBezTo>
                    <a:pt x="1408" y="481"/>
                    <a:pt x="1407" y="482"/>
                    <a:pt x="1406" y="483"/>
                  </a:cubicBezTo>
                  <a:cubicBezTo>
                    <a:pt x="1407" y="484"/>
                    <a:pt x="1408" y="484"/>
                    <a:pt x="1409" y="485"/>
                  </a:cubicBezTo>
                  <a:cubicBezTo>
                    <a:pt x="1410" y="485"/>
                    <a:pt x="1410" y="484"/>
                    <a:pt x="1411" y="484"/>
                  </a:cubicBezTo>
                  <a:cubicBezTo>
                    <a:pt x="1412" y="486"/>
                    <a:pt x="1413" y="486"/>
                    <a:pt x="1414" y="486"/>
                  </a:cubicBezTo>
                  <a:cubicBezTo>
                    <a:pt x="1414" y="486"/>
                    <a:pt x="1414" y="486"/>
                    <a:pt x="1414" y="486"/>
                  </a:cubicBezTo>
                  <a:close/>
                  <a:moveTo>
                    <a:pt x="1413" y="487"/>
                  </a:moveTo>
                  <a:cubicBezTo>
                    <a:pt x="1413" y="487"/>
                    <a:pt x="1413" y="487"/>
                    <a:pt x="1413" y="487"/>
                  </a:cubicBezTo>
                  <a:cubicBezTo>
                    <a:pt x="1413" y="487"/>
                    <a:pt x="1412" y="486"/>
                    <a:pt x="1411" y="486"/>
                  </a:cubicBezTo>
                  <a:cubicBezTo>
                    <a:pt x="1411" y="487"/>
                    <a:pt x="1411" y="487"/>
                    <a:pt x="1411" y="487"/>
                  </a:cubicBezTo>
                  <a:cubicBezTo>
                    <a:pt x="1412" y="487"/>
                    <a:pt x="1412" y="487"/>
                    <a:pt x="1413" y="487"/>
                  </a:cubicBezTo>
                  <a:cubicBezTo>
                    <a:pt x="1413" y="487"/>
                    <a:pt x="1413" y="487"/>
                    <a:pt x="1413" y="487"/>
                  </a:cubicBezTo>
                  <a:close/>
                  <a:moveTo>
                    <a:pt x="1433" y="456"/>
                  </a:moveTo>
                  <a:cubicBezTo>
                    <a:pt x="1434" y="456"/>
                    <a:pt x="1434" y="455"/>
                    <a:pt x="1434" y="455"/>
                  </a:cubicBezTo>
                  <a:cubicBezTo>
                    <a:pt x="1434" y="455"/>
                    <a:pt x="1434" y="455"/>
                    <a:pt x="1433" y="454"/>
                  </a:cubicBezTo>
                  <a:cubicBezTo>
                    <a:pt x="1433" y="455"/>
                    <a:pt x="1433" y="455"/>
                    <a:pt x="1433" y="455"/>
                  </a:cubicBezTo>
                  <a:cubicBezTo>
                    <a:pt x="1433" y="456"/>
                    <a:pt x="1433" y="456"/>
                    <a:pt x="1433" y="456"/>
                  </a:cubicBezTo>
                  <a:close/>
                  <a:moveTo>
                    <a:pt x="1406" y="494"/>
                  </a:moveTo>
                  <a:cubicBezTo>
                    <a:pt x="1406" y="494"/>
                    <a:pt x="1406" y="493"/>
                    <a:pt x="1407" y="493"/>
                  </a:cubicBezTo>
                  <a:cubicBezTo>
                    <a:pt x="1406" y="493"/>
                    <a:pt x="1406" y="493"/>
                    <a:pt x="1406" y="493"/>
                  </a:cubicBezTo>
                  <a:cubicBezTo>
                    <a:pt x="1405" y="493"/>
                    <a:pt x="1405" y="493"/>
                    <a:pt x="1405" y="494"/>
                  </a:cubicBezTo>
                  <a:cubicBezTo>
                    <a:pt x="1405" y="494"/>
                    <a:pt x="1405" y="494"/>
                    <a:pt x="1406" y="494"/>
                  </a:cubicBezTo>
                  <a:cubicBezTo>
                    <a:pt x="1406" y="494"/>
                    <a:pt x="1406" y="494"/>
                    <a:pt x="1406" y="494"/>
                  </a:cubicBezTo>
                  <a:close/>
                  <a:moveTo>
                    <a:pt x="1401" y="499"/>
                  </a:moveTo>
                  <a:cubicBezTo>
                    <a:pt x="1402" y="498"/>
                    <a:pt x="1402" y="498"/>
                    <a:pt x="1402" y="498"/>
                  </a:cubicBezTo>
                  <a:cubicBezTo>
                    <a:pt x="1401" y="497"/>
                    <a:pt x="1401" y="497"/>
                    <a:pt x="1401" y="497"/>
                  </a:cubicBezTo>
                  <a:cubicBezTo>
                    <a:pt x="1400" y="498"/>
                    <a:pt x="1400" y="498"/>
                    <a:pt x="1400" y="498"/>
                  </a:cubicBezTo>
                  <a:cubicBezTo>
                    <a:pt x="1400" y="498"/>
                    <a:pt x="1401" y="499"/>
                    <a:pt x="1401" y="499"/>
                  </a:cubicBezTo>
                  <a:cubicBezTo>
                    <a:pt x="1401" y="499"/>
                    <a:pt x="1401" y="499"/>
                    <a:pt x="1401" y="499"/>
                  </a:cubicBezTo>
                  <a:close/>
                  <a:moveTo>
                    <a:pt x="1403" y="488"/>
                  </a:moveTo>
                  <a:cubicBezTo>
                    <a:pt x="1403" y="488"/>
                    <a:pt x="1403" y="487"/>
                    <a:pt x="1403" y="487"/>
                  </a:cubicBezTo>
                  <a:cubicBezTo>
                    <a:pt x="1403" y="487"/>
                    <a:pt x="1403" y="486"/>
                    <a:pt x="1402" y="486"/>
                  </a:cubicBezTo>
                  <a:cubicBezTo>
                    <a:pt x="1402" y="486"/>
                    <a:pt x="1402" y="487"/>
                    <a:pt x="1402" y="487"/>
                  </a:cubicBezTo>
                  <a:cubicBezTo>
                    <a:pt x="1402" y="487"/>
                    <a:pt x="1402" y="488"/>
                    <a:pt x="1403" y="488"/>
                  </a:cubicBezTo>
                  <a:cubicBezTo>
                    <a:pt x="1403" y="488"/>
                    <a:pt x="1403" y="488"/>
                    <a:pt x="1403" y="488"/>
                  </a:cubicBezTo>
                  <a:close/>
                  <a:moveTo>
                    <a:pt x="1410" y="476"/>
                  </a:moveTo>
                  <a:cubicBezTo>
                    <a:pt x="1410" y="476"/>
                    <a:pt x="1410" y="476"/>
                    <a:pt x="1411" y="476"/>
                  </a:cubicBezTo>
                  <a:cubicBezTo>
                    <a:pt x="1410" y="475"/>
                    <a:pt x="1410" y="475"/>
                    <a:pt x="1410" y="475"/>
                  </a:cubicBezTo>
                  <a:cubicBezTo>
                    <a:pt x="1410" y="475"/>
                    <a:pt x="1409" y="476"/>
                    <a:pt x="1409" y="476"/>
                  </a:cubicBezTo>
                  <a:cubicBezTo>
                    <a:pt x="1410" y="476"/>
                    <a:pt x="1410" y="476"/>
                    <a:pt x="1410" y="476"/>
                  </a:cubicBezTo>
                  <a:cubicBezTo>
                    <a:pt x="1410" y="476"/>
                    <a:pt x="1410" y="476"/>
                    <a:pt x="1410" y="476"/>
                  </a:cubicBezTo>
                  <a:close/>
                  <a:moveTo>
                    <a:pt x="1403" y="483"/>
                  </a:moveTo>
                  <a:cubicBezTo>
                    <a:pt x="1404" y="482"/>
                    <a:pt x="1404" y="482"/>
                    <a:pt x="1405" y="481"/>
                  </a:cubicBezTo>
                  <a:cubicBezTo>
                    <a:pt x="1403" y="480"/>
                    <a:pt x="1403" y="480"/>
                    <a:pt x="1400" y="480"/>
                  </a:cubicBezTo>
                  <a:cubicBezTo>
                    <a:pt x="1401" y="481"/>
                    <a:pt x="1402" y="482"/>
                    <a:pt x="1403" y="483"/>
                  </a:cubicBezTo>
                  <a:cubicBezTo>
                    <a:pt x="1403" y="483"/>
                    <a:pt x="1403" y="483"/>
                    <a:pt x="1403" y="483"/>
                  </a:cubicBezTo>
                  <a:close/>
                  <a:moveTo>
                    <a:pt x="1399" y="487"/>
                  </a:moveTo>
                  <a:cubicBezTo>
                    <a:pt x="1399" y="486"/>
                    <a:pt x="1399" y="486"/>
                    <a:pt x="1399" y="486"/>
                  </a:cubicBezTo>
                  <a:cubicBezTo>
                    <a:pt x="1401" y="489"/>
                    <a:pt x="1401" y="489"/>
                    <a:pt x="1401" y="489"/>
                  </a:cubicBezTo>
                  <a:cubicBezTo>
                    <a:pt x="1402" y="489"/>
                    <a:pt x="1402" y="489"/>
                    <a:pt x="1402" y="489"/>
                  </a:cubicBezTo>
                  <a:cubicBezTo>
                    <a:pt x="1402" y="487"/>
                    <a:pt x="1400" y="486"/>
                    <a:pt x="1400" y="485"/>
                  </a:cubicBezTo>
                  <a:cubicBezTo>
                    <a:pt x="1399" y="486"/>
                    <a:pt x="1399" y="486"/>
                    <a:pt x="1399" y="486"/>
                  </a:cubicBezTo>
                  <a:cubicBezTo>
                    <a:pt x="1398" y="485"/>
                    <a:pt x="1398" y="485"/>
                    <a:pt x="1398" y="485"/>
                  </a:cubicBezTo>
                  <a:cubicBezTo>
                    <a:pt x="1397" y="486"/>
                    <a:pt x="1397" y="486"/>
                    <a:pt x="1397" y="486"/>
                  </a:cubicBezTo>
                  <a:cubicBezTo>
                    <a:pt x="1398" y="486"/>
                    <a:pt x="1398" y="486"/>
                    <a:pt x="1399" y="487"/>
                  </a:cubicBezTo>
                  <a:cubicBezTo>
                    <a:pt x="1399" y="487"/>
                    <a:pt x="1399" y="487"/>
                    <a:pt x="1399" y="487"/>
                  </a:cubicBezTo>
                  <a:close/>
                  <a:moveTo>
                    <a:pt x="1386" y="500"/>
                  </a:moveTo>
                  <a:cubicBezTo>
                    <a:pt x="1386" y="499"/>
                    <a:pt x="1386" y="499"/>
                    <a:pt x="1384" y="498"/>
                  </a:cubicBezTo>
                  <a:cubicBezTo>
                    <a:pt x="1385" y="499"/>
                    <a:pt x="1386" y="499"/>
                    <a:pt x="1386" y="500"/>
                  </a:cubicBezTo>
                  <a:cubicBezTo>
                    <a:pt x="1386" y="500"/>
                    <a:pt x="1386" y="500"/>
                    <a:pt x="1386" y="500"/>
                  </a:cubicBezTo>
                  <a:close/>
                  <a:moveTo>
                    <a:pt x="1391" y="489"/>
                  </a:moveTo>
                  <a:cubicBezTo>
                    <a:pt x="1392" y="489"/>
                    <a:pt x="1392" y="489"/>
                    <a:pt x="1392" y="488"/>
                  </a:cubicBezTo>
                  <a:cubicBezTo>
                    <a:pt x="1390" y="487"/>
                    <a:pt x="1389" y="487"/>
                    <a:pt x="1388" y="486"/>
                  </a:cubicBezTo>
                  <a:cubicBezTo>
                    <a:pt x="1389" y="487"/>
                    <a:pt x="1389" y="488"/>
                    <a:pt x="1391" y="489"/>
                  </a:cubicBezTo>
                  <a:cubicBezTo>
                    <a:pt x="1391" y="489"/>
                    <a:pt x="1391" y="489"/>
                    <a:pt x="1391" y="489"/>
                  </a:cubicBezTo>
                  <a:close/>
                  <a:moveTo>
                    <a:pt x="1386" y="492"/>
                  </a:moveTo>
                  <a:cubicBezTo>
                    <a:pt x="1386" y="492"/>
                    <a:pt x="1386" y="492"/>
                    <a:pt x="1386" y="492"/>
                  </a:cubicBezTo>
                  <a:cubicBezTo>
                    <a:pt x="1386" y="491"/>
                    <a:pt x="1386" y="491"/>
                    <a:pt x="1385" y="491"/>
                  </a:cubicBezTo>
                  <a:cubicBezTo>
                    <a:pt x="1385" y="491"/>
                    <a:pt x="1385" y="491"/>
                    <a:pt x="1385" y="492"/>
                  </a:cubicBezTo>
                  <a:cubicBezTo>
                    <a:pt x="1385" y="492"/>
                    <a:pt x="1386" y="492"/>
                    <a:pt x="1386" y="492"/>
                  </a:cubicBezTo>
                  <a:cubicBezTo>
                    <a:pt x="1386" y="492"/>
                    <a:pt x="1386" y="492"/>
                    <a:pt x="1386" y="492"/>
                  </a:cubicBezTo>
                  <a:close/>
                  <a:moveTo>
                    <a:pt x="1427" y="431"/>
                  </a:moveTo>
                  <a:cubicBezTo>
                    <a:pt x="1428" y="431"/>
                    <a:pt x="1428" y="430"/>
                    <a:pt x="1428" y="430"/>
                  </a:cubicBezTo>
                  <a:cubicBezTo>
                    <a:pt x="1428" y="430"/>
                    <a:pt x="1428" y="429"/>
                    <a:pt x="1427" y="429"/>
                  </a:cubicBezTo>
                  <a:cubicBezTo>
                    <a:pt x="1426" y="430"/>
                    <a:pt x="1425" y="431"/>
                    <a:pt x="1425" y="433"/>
                  </a:cubicBezTo>
                  <a:cubicBezTo>
                    <a:pt x="1425" y="432"/>
                    <a:pt x="1426" y="431"/>
                    <a:pt x="1427" y="431"/>
                  </a:cubicBezTo>
                  <a:cubicBezTo>
                    <a:pt x="1427" y="431"/>
                    <a:pt x="1427" y="431"/>
                    <a:pt x="1427" y="431"/>
                  </a:cubicBezTo>
                  <a:close/>
                  <a:moveTo>
                    <a:pt x="1379" y="498"/>
                  </a:moveTo>
                  <a:cubicBezTo>
                    <a:pt x="1379" y="497"/>
                    <a:pt x="1379" y="497"/>
                    <a:pt x="1380" y="497"/>
                  </a:cubicBezTo>
                  <a:cubicBezTo>
                    <a:pt x="1379" y="497"/>
                    <a:pt x="1379" y="496"/>
                    <a:pt x="1379" y="496"/>
                  </a:cubicBezTo>
                  <a:cubicBezTo>
                    <a:pt x="1379" y="496"/>
                    <a:pt x="1378" y="497"/>
                    <a:pt x="1378" y="497"/>
                  </a:cubicBezTo>
                  <a:cubicBezTo>
                    <a:pt x="1378" y="497"/>
                    <a:pt x="1379" y="497"/>
                    <a:pt x="1379" y="498"/>
                  </a:cubicBezTo>
                  <a:cubicBezTo>
                    <a:pt x="1379" y="498"/>
                    <a:pt x="1379" y="498"/>
                    <a:pt x="1379" y="498"/>
                  </a:cubicBezTo>
                  <a:close/>
                  <a:moveTo>
                    <a:pt x="1385" y="489"/>
                  </a:moveTo>
                  <a:cubicBezTo>
                    <a:pt x="1384" y="489"/>
                    <a:pt x="1384" y="488"/>
                    <a:pt x="1383" y="487"/>
                  </a:cubicBezTo>
                  <a:cubicBezTo>
                    <a:pt x="1383" y="487"/>
                    <a:pt x="1383" y="487"/>
                    <a:pt x="1383" y="487"/>
                  </a:cubicBezTo>
                  <a:cubicBezTo>
                    <a:pt x="1384" y="488"/>
                    <a:pt x="1384" y="488"/>
                    <a:pt x="1384" y="488"/>
                  </a:cubicBezTo>
                  <a:cubicBezTo>
                    <a:pt x="1384" y="488"/>
                    <a:pt x="1384" y="487"/>
                    <a:pt x="1385" y="487"/>
                  </a:cubicBezTo>
                  <a:cubicBezTo>
                    <a:pt x="1384" y="487"/>
                    <a:pt x="1384" y="486"/>
                    <a:pt x="1384" y="486"/>
                  </a:cubicBezTo>
                  <a:cubicBezTo>
                    <a:pt x="1383" y="486"/>
                    <a:pt x="1383" y="486"/>
                    <a:pt x="1383" y="486"/>
                  </a:cubicBezTo>
                  <a:cubicBezTo>
                    <a:pt x="1381" y="484"/>
                    <a:pt x="1381" y="484"/>
                    <a:pt x="1381" y="484"/>
                  </a:cubicBezTo>
                  <a:cubicBezTo>
                    <a:pt x="1380" y="484"/>
                    <a:pt x="1380" y="485"/>
                    <a:pt x="1379" y="486"/>
                  </a:cubicBezTo>
                  <a:cubicBezTo>
                    <a:pt x="1379" y="485"/>
                    <a:pt x="1378" y="484"/>
                    <a:pt x="1377" y="484"/>
                  </a:cubicBezTo>
                  <a:cubicBezTo>
                    <a:pt x="1376" y="485"/>
                    <a:pt x="1376" y="486"/>
                    <a:pt x="1374" y="487"/>
                  </a:cubicBezTo>
                  <a:cubicBezTo>
                    <a:pt x="1376" y="488"/>
                    <a:pt x="1376" y="488"/>
                    <a:pt x="1376" y="488"/>
                  </a:cubicBezTo>
                  <a:cubicBezTo>
                    <a:pt x="1376" y="489"/>
                    <a:pt x="1376" y="489"/>
                    <a:pt x="1376" y="489"/>
                  </a:cubicBezTo>
                  <a:cubicBezTo>
                    <a:pt x="1376" y="489"/>
                    <a:pt x="1376" y="489"/>
                    <a:pt x="1376" y="490"/>
                  </a:cubicBezTo>
                  <a:cubicBezTo>
                    <a:pt x="1377" y="489"/>
                    <a:pt x="1377" y="489"/>
                    <a:pt x="1377" y="489"/>
                  </a:cubicBezTo>
                  <a:cubicBezTo>
                    <a:pt x="1378" y="489"/>
                    <a:pt x="1378" y="489"/>
                    <a:pt x="1378" y="489"/>
                  </a:cubicBezTo>
                  <a:cubicBezTo>
                    <a:pt x="1378" y="489"/>
                    <a:pt x="1378" y="489"/>
                    <a:pt x="1378" y="489"/>
                  </a:cubicBezTo>
                  <a:cubicBezTo>
                    <a:pt x="1378" y="489"/>
                    <a:pt x="1378" y="489"/>
                    <a:pt x="1378" y="489"/>
                  </a:cubicBezTo>
                  <a:cubicBezTo>
                    <a:pt x="1379" y="488"/>
                    <a:pt x="1379" y="488"/>
                    <a:pt x="1379" y="488"/>
                  </a:cubicBezTo>
                  <a:cubicBezTo>
                    <a:pt x="1379" y="488"/>
                    <a:pt x="1379" y="488"/>
                    <a:pt x="1379" y="488"/>
                  </a:cubicBezTo>
                  <a:cubicBezTo>
                    <a:pt x="1380" y="486"/>
                    <a:pt x="1380" y="486"/>
                    <a:pt x="1380" y="486"/>
                  </a:cubicBezTo>
                  <a:cubicBezTo>
                    <a:pt x="1382" y="487"/>
                    <a:pt x="1383" y="488"/>
                    <a:pt x="1385" y="489"/>
                  </a:cubicBezTo>
                  <a:cubicBezTo>
                    <a:pt x="1385" y="489"/>
                    <a:pt x="1385" y="489"/>
                    <a:pt x="1385" y="489"/>
                  </a:cubicBezTo>
                  <a:close/>
                  <a:moveTo>
                    <a:pt x="1408" y="455"/>
                  </a:moveTo>
                  <a:cubicBezTo>
                    <a:pt x="1408" y="455"/>
                    <a:pt x="1408" y="455"/>
                    <a:pt x="1409" y="455"/>
                  </a:cubicBezTo>
                  <a:cubicBezTo>
                    <a:pt x="1408" y="455"/>
                    <a:pt x="1408" y="454"/>
                    <a:pt x="1408" y="454"/>
                  </a:cubicBezTo>
                  <a:cubicBezTo>
                    <a:pt x="1407" y="455"/>
                    <a:pt x="1407" y="455"/>
                    <a:pt x="1407" y="455"/>
                  </a:cubicBezTo>
                  <a:cubicBezTo>
                    <a:pt x="1408" y="455"/>
                    <a:pt x="1408" y="455"/>
                    <a:pt x="1408" y="455"/>
                  </a:cubicBezTo>
                  <a:cubicBezTo>
                    <a:pt x="1408" y="455"/>
                    <a:pt x="1408" y="455"/>
                    <a:pt x="1408" y="455"/>
                  </a:cubicBezTo>
                  <a:close/>
                  <a:moveTo>
                    <a:pt x="1378" y="494"/>
                  </a:moveTo>
                  <a:cubicBezTo>
                    <a:pt x="1379" y="494"/>
                    <a:pt x="1379" y="494"/>
                    <a:pt x="1379" y="493"/>
                  </a:cubicBezTo>
                  <a:cubicBezTo>
                    <a:pt x="1379" y="493"/>
                    <a:pt x="1378" y="493"/>
                    <a:pt x="1378" y="492"/>
                  </a:cubicBezTo>
                  <a:cubicBezTo>
                    <a:pt x="1378" y="493"/>
                    <a:pt x="1377" y="493"/>
                    <a:pt x="1377" y="493"/>
                  </a:cubicBezTo>
                  <a:cubicBezTo>
                    <a:pt x="1378" y="494"/>
                    <a:pt x="1378" y="494"/>
                    <a:pt x="1378" y="494"/>
                  </a:cubicBezTo>
                  <a:cubicBezTo>
                    <a:pt x="1378" y="494"/>
                    <a:pt x="1378" y="494"/>
                    <a:pt x="1378" y="494"/>
                  </a:cubicBezTo>
                  <a:close/>
                  <a:moveTo>
                    <a:pt x="1373" y="495"/>
                  </a:moveTo>
                  <a:cubicBezTo>
                    <a:pt x="1373" y="494"/>
                    <a:pt x="1374" y="494"/>
                    <a:pt x="1374" y="494"/>
                  </a:cubicBezTo>
                  <a:cubicBezTo>
                    <a:pt x="1373" y="493"/>
                    <a:pt x="1373" y="493"/>
                    <a:pt x="1372" y="493"/>
                  </a:cubicBezTo>
                  <a:cubicBezTo>
                    <a:pt x="1372" y="493"/>
                    <a:pt x="1372" y="493"/>
                    <a:pt x="1373" y="495"/>
                  </a:cubicBezTo>
                  <a:cubicBezTo>
                    <a:pt x="1373" y="495"/>
                    <a:pt x="1373" y="495"/>
                    <a:pt x="1373" y="495"/>
                  </a:cubicBezTo>
                  <a:close/>
                  <a:moveTo>
                    <a:pt x="1398" y="456"/>
                  </a:moveTo>
                  <a:cubicBezTo>
                    <a:pt x="1398" y="456"/>
                    <a:pt x="1398" y="456"/>
                    <a:pt x="1398" y="456"/>
                  </a:cubicBezTo>
                  <a:cubicBezTo>
                    <a:pt x="1398" y="455"/>
                    <a:pt x="1398" y="455"/>
                    <a:pt x="1398" y="455"/>
                  </a:cubicBezTo>
                  <a:cubicBezTo>
                    <a:pt x="1397" y="456"/>
                    <a:pt x="1397" y="456"/>
                    <a:pt x="1397" y="456"/>
                  </a:cubicBezTo>
                  <a:cubicBezTo>
                    <a:pt x="1397" y="456"/>
                    <a:pt x="1397" y="456"/>
                    <a:pt x="1398" y="456"/>
                  </a:cubicBezTo>
                  <a:cubicBezTo>
                    <a:pt x="1398" y="456"/>
                    <a:pt x="1398" y="456"/>
                    <a:pt x="1398" y="456"/>
                  </a:cubicBezTo>
                  <a:close/>
                  <a:moveTo>
                    <a:pt x="1374" y="489"/>
                  </a:moveTo>
                  <a:cubicBezTo>
                    <a:pt x="1374" y="488"/>
                    <a:pt x="1374" y="488"/>
                    <a:pt x="1374" y="488"/>
                  </a:cubicBezTo>
                  <a:cubicBezTo>
                    <a:pt x="1374" y="488"/>
                    <a:pt x="1374" y="487"/>
                    <a:pt x="1373" y="487"/>
                  </a:cubicBezTo>
                  <a:cubicBezTo>
                    <a:pt x="1373" y="488"/>
                    <a:pt x="1373" y="488"/>
                    <a:pt x="1373" y="488"/>
                  </a:cubicBezTo>
                  <a:cubicBezTo>
                    <a:pt x="1373" y="488"/>
                    <a:pt x="1373" y="489"/>
                    <a:pt x="1374" y="489"/>
                  </a:cubicBezTo>
                  <a:cubicBezTo>
                    <a:pt x="1374" y="489"/>
                    <a:pt x="1374" y="489"/>
                    <a:pt x="1374" y="489"/>
                  </a:cubicBezTo>
                  <a:close/>
                  <a:moveTo>
                    <a:pt x="1408" y="439"/>
                  </a:moveTo>
                  <a:cubicBezTo>
                    <a:pt x="1408" y="439"/>
                    <a:pt x="1408" y="438"/>
                    <a:pt x="1408" y="437"/>
                  </a:cubicBezTo>
                  <a:cubicBezTo>
                    <a:pt x="1408" y="437"/>
                    <a:pt x="1408" y="437"/>
                    <a:pt x="1407" y="439"/>
                  </a:cubicBezTo>
                  <a:cubicBezTo>
                    <a:pt x="1407" y="439"/>
                    <a:pt x="1408" y="439"/>
                    <a:pt x="1408" y="439"/>
                  </a:cubicBezTo>
                  <a:cubicBezTo>
                    <a:pt x="1408" y="439"/>
                    <a:pt x="1408" y="439"/>
                    <a:pt x="1408" y="439"/>
                  </a:cubicBezTo>
                  <a:close/>
                  <a:moveTo>
                    <a:pt x="1398" y="452"/>
                  </a:moveTo>
                  <a:cubicBezTo>
                    <a:pt x="1398" y="452"/>
                    <a:pt x="1398" y="452"/>
                    <a:pt x="1399" y="451"/>
                  </a:cubicBezTo>
                  <a:cubicBezTo>
                    <a:pt x="1398" y="451"/>
                    <a:pt x="1398" y="451"/>
                    <a:pt x="1398" y="451"/>
                  </a:cubicBezTo>
                  <a:cubicBezTo>
                    <a:pt x="1398" y="451"/>
                    <a:pt x="1398" y="452"/>
                    <a:pt x="1398" y="452"/>
                  </a:cubicBezTo>
                  <a:cubicBezTo>
                    <a:pt x="1398" y="452"/>
                    <a:pt x="1398" y="452"/>
                    <a:pt x="1398" y="452"/>
                  </a:cubicBezTo>
                  <a:close/>
                  <a:moveTo>
                    <a:pt x="1388" y="456"/>
                  </a:moveTo>
                  <a:cubicBezTo>
                    <a:pt x="1389" y="456"/>
                    <a:pt x="1389" y="455"/>
                    <a:pt x="1389" y="455"/>
                  </a:cubicBezTo>
                  <a:cubicBezTo>
                    <a:pt x="1389" y="455"/>
                    <a:pt x="1389" y="454"/>
                    <a:pt x="1388" y="454"/>
                  </a:cubicBezTo>
                  <a:cubicBezTo>
                    <a:pt x="1388" y="455"/>
                    <a:pt x="1387" y="455"/>
                    <a:pt x="1387" y="456"/>
                  </a:cubicBezTo>
                  <a:cubicBezTo>
                    <a:pt x="1387" y="456"/>
                    <a:pt x="1387" y="456"/>
                    <a:pt x="1387" y="457"/>
                  </a:cubicBezTo>
                  <a:cubicBezTo>
                    <a:pt x="1388" y="456"/>
                    <a:pt x="1388" y="456"/>
                    <a:pt x="1388" y="456"/>
                  </a:cubicBezTo>
                  <a:cubicBezTo>
                    <a:pt x="1388" y="456"/>
                    <a:pt x="1388" y="456"/>
                    <a:pt x="1388" y="456"/>
                  </a:cubicBezTo>
                  <a:close/>
                  <a:moveTo>
                    <a:pt x="1386" y="457"/>
                  </a:moveTo>
                  <a:cubicBezTo>
                    <a:pt x="1386" y="457"/>
                    <a:pt x="1386" y="457"/>
                    <a:pt x="1386" y="457"/>
                  </a:cubicBezTo>
                  <a:cubicBezTo>
                    <a:pt x="1386" y="456"/>
                    <a:pt x="1386" y="456"/>
                    <a:pt x="1386" y="456"/>
                  </a:cubicBezTo>
                  <a:cubicBezTo>
                    <a:pt x="1386" y="457"/>
                    <a:pt x="1385" y="457"/>
                    <a:pt x="1385" y="457"/>
                  </a:cubicBezTo>
                  <a:cubicBezTo>
                    <a:pt x="1385" y="457"/>
                    <a:pt x="1385" y="457"/>
                    <a:pt x="1386" y="457"/>
                  </a:cubicBezTo>
                  <a:cubicBezTo>
                    <a:pt x="1386" y="457"/>
                    <a:pt x="1386" y="457"/>
                    <a:pt x="1386" y="457"/>
                  </a:cubicBezTo>
                  <a:close/>
                  <a:moveTo>
                    <a:pt x="1383" y="458"/>
                  </a:moveTo>
                  <a:cubicBezTo>
                    <a:pt x="1383" y="457"/>
                    <a:pt x="1383" y="457"/>
                    <a:pt x="1384" y="456"/>
                  </a:cubicBezTo>
                  <a:cubicBezTo>
                    <a:pt x="1383" y="456"/>
                    <a:pt x="1383" y="456"/>
                    <a:pt x="1383" y="456"/>
                  </a:cubicBezTo>
                  <a:cubicBezTo>
                    <a:pt x="1383" y="456"/>
                    <a:pt x="1382" y="457"/>
                    <a:pt x="1382" y="457"/>
                  </a:cubicBezTo>
                  <a:cubicBezTo>
                    <a:pt x="1382" y="457"/>
                    <a:pt x="1383" y="458"/>
                    <a:pt x="1383" y="458"/>
                  </a:cubicBezTo>
                  <a:cubicBezTo>
                    <a:pt x="1383" y="458"/>
                    <a:pt x="1383" y="458"/>
                    <a:pt x="1383" y="458"/>
                  </a:cubicBezTo>
                  <a:close/>
                  <a:moveTo>
                    <a:pt x="1408" y="420"/>
                  </a:moveTo>
                  <a:cubicBezTo>
                    <a:pt x="1408" y="420"/>
                    <a:pt x="1409" y="420"/>
                    <a:pt x="1409" y="419"/>
                  </a:cubicBezTo>
                  <a:cubicBezTo>
                    <a:pt x="1409" y="419"/>
                    <a:pt x="1408" y="419"/>
                    <a:pt x="1408" y="419"/>
                  </a:cubicBezTo>
                  <a:cubicBezTo>
                    <a:pt x="1408" y="419"/>
                    <a:pt x="1408" y="419"/>
                    <a:pt x="1407" y="420"/>
                  </a:cubicBezTo>
                  <a:cubicBezTo>
                    <a:pt x="1408" y="420"/>
                    <a:pt x="1408" y="420"/>
                    <a:pt x="1408" y="420"/>
                  </a:cubicBezTo>
                  <a:cubicBezTo>
                    <a:pt x="1408" y="420"/>
                    <a:pt x="1408" y="420"/>
                    <a:pt x="1408" y="420"/>
                  </a:cubicBezTo>
                  <a:close/>
                  <a:moveTo>
                    <a:pt x="1371" y="474"/>
                  </a:moveTo>
                  <a:cubicBezTo>
                    <a:pt x="1371" y="473"/>
                    <a:pt x="1371" y="473"/>
                    <a:pt x="1371" y="473"/>
                  </a:cubicBezTo>
                  <a:cubicBezTo>
                    <a:pt x="1371" y="472"/>
                    <a:pt x="1371" y="472"/>
                    <a:pt x="1371" y="472"/>
                  </a:cubicBezTo>
                  <a:cubicBezTo>
                    <a:pt x="1370" y="473"/>
                    <a:pt x="1370" y="473"/>
                    <a:pt x="1369" y="473"/>
                  </a:cubicBezTo>
                  <a:cubicBezTo>
                    <a:pt x="1370" y="473"/>
                    <a:pt x="1371" y="474"/>
                    <a:pt x="1371" y="474"/>
                  </a:cubicBezTo>
                  <a:cubicBezTo>
                    <a:pt x="1371" y="474"/>
                    <a:pt x="1371" y="474"/>
                    <a:pt x="1371" y="474"/>
                  </a:cubicBezTo>
                  <a:close/>
                  <a:moveTo>
                    <a:pt x="1384" y="454"/>
                  </a:moveTo>
                  <a:cubicBezTo>
                    <a:pt x="1384" y="454"/>
                    <a:pt x="1384" y="454"/>
                    <a:pt x="1385" y="453"/>
                  </a:cubicBezTo>
                  <a:cubicBezTo>
                    <a:pt x="1384" y="453"/>
                    <a:pt x="1384" y="453"/>
                    <a:pt x="1384" y="452"/>
                  </a:cubicBezTo>
                  <a:cubicBezTo>
                    <a:pt x="1384" y="453"/>
                    <a:pt x="1384" y="454"/>
                    <a:pt x="1384" y="454"/>
                  </a:cubicBezTo>
                  <a:cubicBezTo>
                    <a:pt x="1384" y="454"/>
                    <a:pt x="1384" y="454"/>
                    <a:pt x="1384" y="454"/>
                  </a:cubicBezTo>
                  <a:cubicBezTo>
                    <a:pt x="1384" y="454"/>
                    <a:pt x="1384" y="454"/>
                    <a:pt x="1384" y="454"/>
                  </a:cubicBezTo>
                  <a:close/>
                  <a:moveTo>
                    <a:pt x="1371" y="470"/>
                  </a:moveTo>
                  <a:cubicBezTo>
                    <a:pt x="1371" y="470"/>
                    <a:pt x="1371" y="470"/>
                    <a:pt x="1371" y="469"/>
                  </a:cubicBezTo>
                  <a:cubicBezTo>
                    <a:pt x="1371" y="469"/>
                    <a:pt x="1371" y="469"/>
                    <a:pt x="1370" y="468"/>
                  </a:cubicBezTo>
                  <a:cubicBezTo>
                    <a:pt x="1370" y="469"/>
                    <a:pt x="1369" y="469"/>
                    <a:pt x="1369" y="470"/>
                  </a:cubicBezTo>
                  <a:cubicBezTo>
                    <a:pt x="1370" y="470"/>
                    <a:pt x="1370" y="470"/>
                    <a:pt x="1371" y="470"/>
                  </a:cubicBezTo>
                  <a:cubicBezTo>
                    <a:pt x="1371" y="470"/>
                    <a:pt x="1371" y="470"/>
                    <a:pt x="1371" y="470"/>
                  </a:cubicBezTo>
                  <a:close/>
                  <a:moveTo>
                    <a:pt x="1388" y="442"/>
                  </a:moveTo>
                  <a:cubicBezTo>
                    <a:pt x="1388" y="442"/>
                    <a:pt x="1388" y="441"/>
                    <a:pt x="1388" y="441"/>
                  </a:cubicBezTo>
                  <a:cubicBezTo>
                    <a:pt x="1388" y="441"/>
                    <a:pt x="1388" y="441"/>
                    <a:pt x="1388" y="441"/>
                  </a:cubicBezTo>
                  <a:cubicBezTo>
                    <a:pt x="1388" y="441"/>
                    <a:pt x="1388" y="441"/>
                    <a:pt x="1387" y="442"/>
                  </a:cubicBezTo>
                  <a:cubicBezTo>
                    <a:pt x="1388" y="442"/>
                    <a:pt x="1388" y="442"/>
                    <a:pt x="1388" y="442"/>
                  </a:cubicBezTo>
                  <a:cubicBezTo>
                    <a:pt x="1388" y="442"/>
                    <a:pt x="1388" y="442"/>
                    <a:pt x="1388" y="442"/>
                  </a:cubicBezTo>
                  <a:close/>
                  <a:moveTo>
                    <a:pt x="1384" y="443"/>
                  </a:moveTo>
                  <a:cubicBezTo>
                    <a:pt x="1385" y="442"/>
                    <a:pt x="1385" y="442"/>
                    <a:pt x="1385" y="442"/>
                  </a:cubicBezTo>
                  <a:cubicBezTo>
                    <a:pt x="1384" y="441"/>
                    <a:pt x="1384" y="441"/>
                    <a:pt x="1384" y="441"/>
                  </a:cubicBezTo>
                  <a:cubicBezTo>
                    <a:pt x="1384" y="441"/>
                    <a:pt x="1384" y="442"/>
                    <a:pt x="1384" y="442"/>
                  </a:cubicBezTo>
                  <a:cubicBezTo>
                    <a:pt x="1384" y="442"/>
                    <a:pt x="1384" y="442"/>
                    <a:pt x="1384" y="443"/>
                  </a:cubicBezTo>
                  <a:cubicBezTo>
                    <a:pt x="1384" y="443"/>
                    <a:pt x="1384" y="443"/>
                    <a:pt x="1384" y="443"/>
                  </a:cubicBezTo>
                  <a:close/>
                  <a:moveTo>
                    <a:pt x="1398" y="421"/>
                  </a:moveTo>
                  <a:cubicBezTo>
                    <a:pt x="1398" y="421"/>
                    <a:pt x="1399" y="421"/>
                    <a:pt x="1399" y="420"/>
                  </a:cubicBezTo>
                  <a:cubicBezTo>
                    <a:pt x="1399" y="420"/>
                    <a:pt x="1399" y="420"/>
                    <a:pt x="1398" y="420"/>
                  </a:cubicBezTo>
                  <a:cubicBezTo>
                    <a:pt x="1398" y="420"/>
                    <a:pt x="1398" y="421"/>
                    <a:pt x="1398" y="421"/>
                  </a:cubicBezTo>
                  <a:cubicBezTo>
                    <a:pt x="1398" y="421"/>
                    <a:pt x="1398" y="421"/>
                    <a:pt x="1398" y="421"/>
                  </a:cubicBezTo>
                  <a:cubicBezTo>
                    <a:pt x="1398" y="421"/>
                    <a:pt x="1398" y="421"/>
                    <a:pt x="1398" y="421"/>
                  </a:cubicBezTo>
                  <a:close/>
                  <a:moveTo>
                    <a:pt x="1362" y="461"/>
                  </a:moveTo>
                  <a:cubicBezTo>
                    <a:pt x="1363" y="461"/>
                    <a:pt x="1365" y="462"/>
                    <a:pt x="1366" y="462"/>
                  </a:cubicBezTo>
                  <a:cubicBezTo>
                    <a:pt x="1366" y="461"/>
                    <a:pt x="1367" y="460"/>
                    <a:pt x="1367" y="459"/>
                  </a:cubicBezTo>
                  <a:cubicBezTo>
                    <a:pt x="1368" y="459"/>
                    <a:pt x="1368" y="459"/>
                    <a:pt x="1368" y="460"/>
                  </a:cubicBezTo>
                  <a:cubicBezTo>
                    <a:pt x="1368" y="459"/>
                    <a:pt x="1369" y="459"/>
                    <a:pt x="1369" y="458"/>
                  </a:cubicBezTo>
                  <a:cubicBezTo>
                    <a:pt x="1368" y="458"/>
                    <a:pt x="1368" y="458"/>
                    <a:pt x="1368" y="458"/>
                  </a:cubicBezTo>
                  <a:cubicBezTo>
                    <a:pt x="1367" y="458"/>
                    <a:pt x="1367" y="459"/>
                    <a:pt x="1367" y="459"/>
                  </a:cubicBezTo>
                  <a:cubicBezTo>
                    <a:pt x="1363" y="457"/>
                    <a:pt x="1363" y="458"/>
                    <a:pt x="1360" y="460"/>
                  </a:cubicBezTo>
                  <a:cubicBezTo>
                    <a:pt x="1360" y="459"/>
                    <a:pt x="1360" y="459"/>
                    <a:pt x="1360" y="459"/>
                  </a:cubicBezTo>
                  <a:cubicBezTo>
                    <a:pt x="1358" y="461"/>
                    <a:pt x="1359" y="462"/>
                    <a:pt x="1361" y="463"/>
                  </a:cubicBezTo>
                  <a:cubicBezTo>
                    <a:pt x="1361" y="463"/>
                    <a:pt x="1361" y="462"/>
                    <a:pt x="1362" y="461"/>
                  </a:cubicBezTo>
                  <a:cubicBezTo>
                    <a:pt x="1362" y="461"/>
                    <a:pt x="1362" y="461"/>
                    <a:pt x="1362" y="461"/>
                  </a:cubicBezTo>
                  <a:close/>
                  <a:moveTo>
                    <a:pt x="1367" y="458"/>
                  </a:moveTo>
                  <a:cubicBezTo>
                    <a:pt x="1367" y="457"/>
                    <a:pt x="1367" y="457"/>
                    <a:pt x="1366" y="456"/>
                  </a:cubicBezTo>
                  <a:cubicBezTo>
                    <a:pt x="1366" y="457"/>
                    <a:pt x="1366" y="457"/>
                    <a:pt x="1367" y="458"/>
                  </a:cubicBezTo>
                  <a:cubicBezTo>
                    <a:pt x="1367" y="458"/>
                    <a:pt x="1367" y="458"/>
                    <a:pt x="1367" y="458"/>
                  </a:cubicBezTo>
                  <a:close/>
                  <a:moveTo>
                    <a:pt x="1360" y="466"/>
                  </a:moveTo>
                  <a:cubicBezTo>
                    <a:pt x="1360" y="466"/>
                    <a:pt x="1360" y="466"/>
                    <a:pt x="1360" y="466"/>
                  </a:cubicBezTo>
                  <a:cubicBezTo>
                    <a:pt x="1360" y="467"/>
                    <a:pt x="1360" y="467"/>
                    <a:pt x="1360" y="467"/>
                  </a:cubicBezTo>
                  <a:cubicBezTo>
                    <a:pt x="1360" y="467"/>
                    <a:pt x="1361" y="466"/>
                    <a:pt x="1361" y="466"/>
                  </a:cubicBezTo>
                  <a:cubicBezTo>
                    <a:pt x="1361" y="466"/>
                    <a:pt x="1361" y="465"/>
                    <a:pt x="1361" y="465"/>
                  </a:cubicBezTo>
                  <a:cubicBezTo>
                    <a:pt x="1360" y="465"/>
                    <a:pt x="1360" y="465"/>
                    <a:pt x="1360" y="465"/>
                  </a:cubicBezTo>
                  <a:cubicBezTo>
                    <a:pt x="1360" y="465"/>
                    <a:pt x="1360" y="465"/>
                    <a:pt x="1360" y="465"/>
                  </a:cubicBezTo>
                  <a:cubicBezTo>
                    <a:pt x="1359" y="466"/>
                    <a:pt x="1359" y="466"/>
                    <a:pt x="1359" y="466"/>
                  </a:cubicBezTo>
                  <a:cubicBezTo>
                    <a:pt x="1360" y="466"/>
                    <a:pt x="1360" y="466"/>
                    <a:pt x="1360" y="466"/>
                  </a:cubicBezTo>
                  <a:close/>
                  <a:moveTo>
                    <a:pt x="1375" y="440"/>
                  </a:moveTo>
                  <a:cubicBezTo>
                    <a:pt x="1376" y="440"/>
                    <a:pt x="1376" y="439"/>
                    <a:pt x="1376" y="439"/>
                  </a:cubicBezTo>
                  <a:cubicBezTo>
                    <a:pt x="1376" y="439"/>
                    <a:pt x="1375" y="439"/>
                    <a:pt x="1375" y="439"/>
                  </a:cubicBezTo>
                  <a:cubicBezTo>
                    <a:pt x="1374" y="439"/>
                    <a:pt x="1374" y="439"/>
                    <a:pt x="1374" y="439"/>
                  </a:cubicBezTo>
                  <a:cubicBezTo>
                    <a:pt x="1374" y="440"/>
                    <a:pt x="1375" y="440"/>
                    <a:pt x="1375" y="440"/>
                  </a:cubicBezTo>
                  <a:cubicBezTo>
                    <a:pt x="1375" y="440"/>
                    <a:pt x="1375" y="440"/>
                    <a:pt x="1375" y="440"/>
                  </a:cubicBezTo>
                  <a:close/>
                  <a:moveTo>
                    <a:pt x="1371" y="442"/>
                  </a:moveTo>
                  <a:cubicBezTo>
                    <a:pt x="1371" y="441"/>
                    <a:pt x="1372" y="441"/>
                    <a:pt x="1372" y="440"/>
                  </a:cubicBezTo>
                  <a:cubicBezTo>
                    <a:pt x="1371" y="440"/>
                    <a:pt x="1371" y="440"/>
                    <a:pt x="1371" y="439"/>
                  </a:cubicBezTo>
                  <a:cubicBezTo>
                    <a:pt x="1371" y="440"/>
                    <a:pt x="1370" y="440"/>
                    <a:pt x="1370" y="441"/>
                  </a:cubicBezTo>
                  <a:cubicBezTo>
                    <a:pt x="1370" y="441"/>
                    <a:pt x="1371" y="441"/>
                    <a:pt x="1371" y="442"/>
                  </a:cubicBezTo>
                  <a:cubicBezTo>
                    <a:pt x="1371" y="442"/>
                    <a:pt x="1371" y="442"/>
                    <a:pt x="1371" y="442"/>
                  </a:cubicBezTo>
                  <a:close/>
                  <a:moveTo>
                    <a:pt x="1374" y="437"/>
                  </a:moveTo>
                  <a:cubicBezTo>
                    <a:pt x="1374" y="437"/>
                    <a:pt x="1374" y="437"/>
                    <a:pt x="1374" y="437"/>
                  </a:cubicBezTo>
                  <a:cubicBezTo>
                    <a:pt x="1374" y="436"/>
                    <a:pt x="1374" y="436"/>
                    <a:pt x="1373" y="436"/>
                  </a:cubicBezTo>
                  <a:cubicBezTo>
                    <a:pt x="1373" y="436"/>
                    <a:pt x="1373" y="437"/>
                    <a:pt x="1373" y="437"/>
                  </a:cubicBezTo>
                  <a:cubicBezTo>
                    <a:pt x="1373" y="437"/>
                    <a:pt x="1373" y="437"/>
                    <a:pt x="1374" y="437"/>
                  </a:cubicBezTo>
                  <a:cubicBezTo>
                    <a:pt x="1374" y="437"/>
                    <a:pt x="1374" y="437"/>
                    <a:pt x="1374" y="437"/>
                  </a:cubicBezTo>
                  <a:close/>
                  <a:moveTo>
                    <a:pt x="1359" y="457"/>
                  </a:moveTo>
                  <a:cubicBezTo>
                    <a:pt x="1360" y="457"/>
                    <a:pt x="1360" y="456"/>
                    <a:pt x="1360" y="455"/>
                  </a:cubicBezTo>
                  <a:cubicBezTo>
                    <a:pt x="1360" y="455"/>
                    <a:pt x="1359" y="454"/>
                    <a:pt x="1358" y="454"/>
                  </a:cubicBezTo>
                  <a:cubicBezTo>
                    <a:pt x="1358" y="454"/>
                    <a:pt x="1357" y="455"/>
                    <a:pt x="1357" y="456"/>
                  </a:cubicBezTo>
                  <a:cubicBezTo>
                    <a:pt x="1357" y="456"/>
                    <a:pt x="1358" y="457"/>
                    <a:pt x="1359" y="457"/>
                  </a:cubicBezTo>
                  <a:cubicBezTo>
                    <a:pt x="1359" y="457"/>
                    <a:pt x="1359" y="457"/>
                    <a:pt x="1359" y="457"/>
                  </a:cubicBezTo>
                  <a:close/>
                  <a:moveTo>
                    <a:pt x="1387" y="416"/>
                  </a:moveTo>
                  <a:cubicBezTo>
                    <a:pt x="1387" y="415"/>
                    <a:pt x="1387" y="415"/>
                    <a:pt x="1387" y="415"/>
                  </a:cubicBezTo>
                  <a:cubicBezTo>
                    <a:pt x="1387" y="415"/>
                    <a:pt x="1386" y="415"/>
                    <a:pt x="1386" y="415"/>
                  </a:cubicBezTo>
                  <a:cubicBezTo>
                    <a:pt x="1386" y="415"/>
                    <a:pt x="1386" y="415"/>
                    <a:pt x="1386" y="415"/>
                  </a:cubicBezTo>
                  <a:cubicBezTo>
                    <a:pt x="1386" y="415"/>
                    <a:pt x="1386" y="415"/>
                    <a:pt x="1387" y="416"/>
                  </a:cubicBezTo>
                  <a:cubicBezTo>
                    <a:pt x="1387" y="416"/>
                    <a:pt x="1387" y="416"/>
                    <a:pt x="1387" y="416"/>
                  </a:cubicBezTo>
                  <a:close/>
                  <a:moveTo>
                    <a:pt x="1352" y="465"/>
                  </a:moveTo>
                  <a:cubicBezTo>
                    <a:pt x="1352" y="465"/>
                    <a:pt x="1352" y="465"/>
                    <a:pt x="1352" y="465"/>
                  </a:cubicBezTo>
                  <a:cubicBezTo>
                    <a:pt x="1352" y="464"/>
                    <a:pt x="1352" y="464"/>
                    <a:pt x="1351" y="463"/>
                  </a:cubicBezTo>
                  <a:cubicBezTo>
                    <a:pt x="1351" y="464"/>
                    <a:pt x="1351" y="464"/>
                    <a:pt x="1351" y="464"/>
                  </a:cubicBezTo>
                  <a:cubicBezTo>
                    <a:pt x="1351" y="465"/>
                    <a:pt x="1352" y="465"/>
                    <a:pt x="1352" y="465"/>
                  </a:cubicBezTo>
                  <a:cubicBezTo>
                    <a:pt x="1352" y="465"/>
                    <a:pt x="1352" y="465"/>
                    <a:pt x="1352" y="465"/>
                  </a:cubicBezTo>
                  <a:close/>
                  <a:moveTo>
                    <a:pt x="1351" y="463"/>
                  </a:moveTo>
                  <a:cubicBezTo>
                    <a:pt x="1351" y="462"/>
                    <a:pt x="1352" y="462"/>
                    <a:pt x="1352" y="462"/>
                  </a:cubicBezTo>
                  <a:cubicBezTo>
                    <a:pt x="1352" y="462"/>
                    <a:pt x="1352" y="462"/>
                    <a:pt x="1351" y="462"/>
                  </a:cubicBezTo>
                  <a:cubicBezTo>
                    <a:pt x="1351" y="462"/>
                    <a:pt x="1351" y="462"/>
                    <a:pt x="1351" y="462"/>
                  </a:cubicBezTo>
                  <a:cubicBezTo>
                    <a:pt x="1351" y="463"/>
                    <a:pt x="1351" y="463"/>
                    <a:pt x="1351" y="463"/>
                  </a:cubicBezTo>
                  <a:cubicBezTo>
                    <a:pt x="1351" y="463"/>
                    <a:pt x="1351" y="463"/>
                    <a:pt x="1351" y="463"/>
                  </a:cubicBezTo>
                  <a:close/>
                  <a:moveTo>
                    <a:pt x="1354" y="458"/>
                  </a:moveTo>
                  <a:cubicBezTo>
                    <a:pt x="1354" y="457"/>
                    <a:pt x="1355" y="457"/>
                    <a:pt x="1355" y="457"/>
                  </a:cubicBezTo>
                  <a:cubicBezTo>
                    <a:pt x="1355" y="456"/>
                    <a:pt x="1354" y="456"/>
                    <a:pt x="1353" y="456"/>
                  </a:cubicBezTo>
                  <a:cubicBezTo>
                    <a:pt x="1353" y="456"/>
                    <a:pt x="1353" y="457"/>
                    <a:pt x="1353" y="457"/>
                  </a:cubicBezTo>
                  <a:cubicBezTo>
                    <a:pt x="1353" y="457"/>
                    <a:pt x="1353" y="457"/>
                    <a:pt x="1354" y="458"/>
                  </a:cubicBezTo>
                  <a:cubicBezTo>
                    <a:pt x="1354" y="458"/>
                    <a:pt x="1354" y="458"/>
                    <a:pt x="1354" y="458"/>
                  </a:cubicBezTo>
                  <a:close/>
                  <a:moveTo>
                    <a:pt x="1364" y="439"/>
                  </a:moveTo>
                  <a:cubicBezTo>
                    <a:pt x="1365" y="438"/>
                    <a:pt x="1365" y="438"/>
                    <a:pt x="1366" y="437"/>
                  </a:cubicBezTo>
                  <a:cubicBezTo>
                    <a:pt x="1365" y="437"/>
                    <a:pt x="1365" y="437"/>
                    <a:pt x="1365" y="437"/>
                  </a:cubicBezTo>
                  <a:cubicBezTo>
                    <a:pt x="1364" y="437"/>
                    <a:pt x="1365" y="438"/>
                    <a:pt x="1365" y="439"/>
                  </a:cubicBezTo>
                  <a:cubicBezTo>
                    <a:pt x="1364" y="439"/>
                    <a:pt x="1364" y="439"/>
                    <a:pt x="1364" y="439"/>
                  </a:cubicBezTo>
                  <a:close/>
                  <a:moveTo>
                    <a:pt x="1353" y="455"/>
                  </a:moveTo>
                  <a:cubicBezTo>
                    <a:pt x="1353" y="455"/>
                    <a:pt x="1353" y="455"/>
                    <a:pt x="1353" y="455"/>
                  </a:cubicBezTo>
                  <a:cubicBezTo>
                    <a:pt x="1353" y="455"/>
                    <a:pt x="1352" y="455"/>
                    <a:pt x="1352" y="454"/>
                  </a:cubicBezTo>
                  <a:cubicBezTo>
                    <a:pt x="1352" y="455"/>
                    <a:pt x="1352" y="455"/>
                    <a:pt x="1352" y="455"/>
                  </a:cubicBezTo>
                  <a:cubicBezTo>
                    <a:pt x="1352" y="455"/>
                    <a:pt x="1352" y="455"/>
                    <a:pt x="1353" y="455"/>
                  </a:cubicBezTo>
                  <a:cubicBezTo>
                    <a:pt x="1353" y="455"/>
                    <a:pt x="1353" y="455"/>
                    <a:pt x="1353" y="455"/>
                  </a:cubicBezTo>
                  <a:close/>
                  <a:moveTo>
                    <a:pt x="1349" y="457"/>
                  </a:moveTo>
                  <a:cubicBezTo>
                    <a:pt x="1349" y="457"/>
                    <a:pt x="1349" y="456"/>
                    <a:pt x="1350" y="456"/>
                  </a:cubicBezTo>
                  <a:cubicBezTo>
                    <a:pt x="1349" y="456"/>
                    <a:pt x="1349" y="456"/>
                    <a:pt x="1348" y="455"/>
                  </a:cubicBezTo>
                  <a:cubicBezTo>
                    <a:pt x="1348" y="456"/>
                    <a:pt x="1348" y="456"/>
                    <a:pt x="1348" y="456"/>
                  </a:cubicBezTo>
                  <a:cubicBezTo>
                    <a:pt x="1348" y="457"/>
                    <a:pt x="1348" y="457"/>
                    <a:pt x="1349" y="457"/>
                  </a:cubicBezTo>
                  <a:close/>
                  <a:moveTo>
                    <a:pt x="1367" y="428"/>
                  </a:moveTo>
                  <a:cubicBezTo>
                    <a:pt x="1367" y="427"/>
                    <a:pt x="1368" y="427"/>
                    <a:pt x="1368" y="426"/>
                  </a:cubicBezTo>
                  <a:cubicBezTo>
                    <a:pt x="1368" y="426"/>
                    <a:pt x="1367" y="426"/>
                    <a:pt x="1367" y="426"/>
                  </a:cubicBezTo>
                  <a:cubicBezTo>
                    <a:pt x="1367" y="426"/>
                    <a:pt x="1367" y="426"/>
                    <a:pt x="1366" y="427"/>
                  </a:cubicBezTo>
                  <a:cubicBezTo>
                    <a:pt x="1367" y="427"/>
                    <a:pt x="1367" y="428"/>
                    <a:pt x="1367" y="428"/>
                  </a:cubicBezTo>
                  <a:cubicBezTo>
                    <a:pt x="1367" y="428"/>
                    <a:pt x="1367" y="428"/>
                    <a:pt x="1367" y="428"/>
                  </a:cubicBezTo>
                  <a:close/>
                  <a:moveTo>
                    <a:pt x="1382" y="483"/>
                  </a:moveTo>
                  <a:cubicBezTo>
                    <a:pt x="1382" y="483"/>
                    <a:pt x="1382" y="483"/>
                    <a:pt x="1382" y="483"/>
                  </a:cubicBezTo>
                  <a:cubicBezTo>
                    <a:pt x="1382" y="483"/>
                    <a:pt x="1382" y="483"/>
                    <a:pt x="1381" y="483"/>
                  </a:cubicBezTo>
                  <a:cubicBezTo>
                    <a:pt x="1382" y="483"/>
                    <a:pt x="1382" y="483"/>
                    <a:pt x="1382" y="483"/>
                  </a:cubicBezTo>
                  <a:cubicBezTo>
                    <a:pt x="1382" y="483"/>
                    <a:pt x="1382" y="483"/>
                    <a:pt x="1382" y="483"/>
                  </a:cubicBezTo>
                  <a:close/>
                  <a:moveTo>
                    <a:pt x="1363" y="427"/>
                  </a:moveTo>
                  <a:cubicBezTo>
                    <a:pt x="1363" y="427"/>
                    <a:pt x="1364" y="426"/>
                    <a:pt x="1364" y="426"/>
                  </a:cubicBezTo>
                  <a:cubicBezTo>
                    <a:pt x="1363" y="426"/>
                    <a:pt x="1363" y="425"/>
                    <a:pt x="1362" y="425"/>
                  </a:cubicBezTo>
                  <a:cubicBezTo>
                    <a:pt x="1362" y="426"/>
                    <a:pt x="1362" y="426"/>
                    <a:pt x="1362" y="426"/>
                  </a:cubicBezTo>
                  <a:cubicBezTo>
                    <a:pt x="1362" y="427"/>
                    <a:pt x="1363" y="427"/>
                    <a:pt x="1363" y="427"/>
                  </a:cubicBezTo>
                  <a:cubicBezTo>
                    <a:pt x="1363" y="427"/>
                    <a:pt x="1363" y="427"/>
                    <a:pt x="1363" y="427"/>
                  </a:cubicBezTo>
                  <a:close/>
                  <a:moveTo>
                    <a:pt x="1360" y="425"/>
                  </a:moveTo>
                  <a:cubicBezTo>
                    <a:pt x="1360" y="424"/>
                    <a:pt x="1360" y="424"/>
                    <a:pt x="1360" y="424"/>
                  </a:cubicBezTo>
                  <a:cubicBezTo>
                    <a:pt x="1360" y="424"/>
                    <a:pt x="1360" y="424"/>
                    <a:pt x="1359" y="424"/>
                  </a:cubicBezTo>
                  <a:cubicBezTo>
                    <a:pt x="1359" y="424"/>
                    <a:pt x="1359" y="424"/>
                    <a:pt x="1359" y="424"/>
                  </a:cubicBezTo>
                  <a:cubicBezTo>
                    <a:pt x="1359" y="424"/>
                    <a:pt x="1360" y="425"/>
                    <a:pt x="1360" y="425"/>
                  </a:cubicBezTo>
                  <a:close/>
                  <a:moveTo>
                    <a:pt x="1371" y="404"/>
                  </a:moveTo>
                  <a:cubicBezTo>
                    <a:pt x="1371" y="404"/>
                    <a:pt x="1371" y="404"/>
                    <a:pt x="1372" y="403"/>
                  </a:cubicBezTo>
                  <a:cubicBezTo>
                    <a:pt x="1371" y="403"/>
                    <a:pt x="1371" y="403"/>
                    <a:pt x="1371" y="403"/>
                  </a:cubicBezTo>
                  <a:cubicBezTo>
                    <a:pt x="1371" y="403"/>
                    <a:pt x="1370" y="403"/>
                    <a:pt x="1370" y="403"/>
                  </a:cubicBezTo>
                  <a:cubicBezTo>
                    <a:pt x="1371" y="404"/>
                    <a:pt x="1371" y="404"/>
                    <a:pt x="1371" y="404"/>
                  </a:cubicBezTo>
                  <a:cubicBezTo>
                    <a:pt x="1371" y="404"/>
                    <a:pt x="1371" y="404"/>
                    <a:pt x="1371" y="404"/>
                  </a:cubicBezTo>
                  <a:close/>
                  <a:moveTo>
                    <a:pt x="1339" y="446"/>
                  </a:moveTo>
                  <a:cubicBezTo>
                    <a:pt x="1339" y="446"/>
                    <a:pt x="1340" y="446"/>
                    <a:pt x="1340" y="445"/>
                  </a:cubicBezTo>
                  <a:cubicBezTo>
                    <a:pt x="1339" y="445"/>
                    <a:pt x="1339" y="445"/>
                    <a:pt x="1338" y="444"/>
                  </a:cubicBezTo>
                  <a:cubicBezTo>
                    <a:pt x="1338" y="445"/>
                    <a:pt x="1338" y="445"/>
                    <a:pt x="1337" y="445"/>
                  </a:cubicBezTo>
                  <a:cubicBezTo>
                    <a:pt x="1338" y="446"/>
                    <a:pt x="1339" y="446"/>
                    <a:pt x="1339" y="446"/>
                  </a:cubicBezTo>
                  <a:cubicBezTo>
                    <a:pt x="1339" y="446"/>
                    <a:pt x="1339" y="446"/>
                    <a:pt x="1339" y="446"/>
                  </a:cubicBezTo>
                  <a:close/>
                  <a:moveTo>
                    <a:pt x="1338" y="444"/>
                  </a:moveTo>
                  <a:cubicBezTo>
                    <a:pt x="1339" y="442"/>
                    <a:pt x="1339" y="442"/>
                    <a:pt x="1339" y="442"/>
                  </a:cubicBezTo>
                  <a:cubicBezTo>
                    <a:pt x="1340" y="442"/>
                    <a:pt x="1340" y="442"/>
                    <a:pt x="1340" y="442"/>
                  </a:cubicBezTo>
                  <a:cubicBezTo>
                    <a:pt x="1340" y="441"/>
                    <a:pt x="1339" y="441"/>
                    <a:pt x="1339" y="440"/>
                  </a:cubicBezTo>
                  <a:cubicBezTo>
                    <a:pt x="1339" y="440"/>
                    <a:pt x="1339" y="440"/>
                    <a:pt x="1338" y="440"/>
                  </a:cubicBezTo>
                  <a:cubicBezTo>
                    <a:pt x="1339" y="441"/>
                    <a:pt x="1339" y="441"/>
                    <a:pt x="1339" y="441"/>
                  </a:cubicBezTo>
                  <a:cubicBezTo>
                    <a:pt x="1338" y="441"/>
                    <a:pt x="1338" y="441"/>
                    <a:pt x="1338" y="441"/>
                  </a:cubicBezTo>
                  <a:cubicBezTo>
                    <a:pt x="1337" y="442"/>
                    <a:pt x="1337" y="442"/>
                    <a:pt x="1337" y="443"/>
                  </a:cubicBezTo>
                  <a:cubicBezTo>
                    <a:pt x="1337" y="444"/>
                    <a:pt x="1337" y="444"/>
                    <a:pt x="1338" y="444"/>
                  </a:cubicBezTo>
                  <a:cubicBezTo>
                    <a:pt x="1338" y="444"/>
                    <a:pt x="1338" y="444"/>
                    <a:pt x="1338" y="444"/>
                  </a:cubicBezTo>
                  <a:close/>
                  <a:moveTo>
                    <a:pt x="1357" y="416"/>
                  </a:moveTo>
                  <a:cubicBezTo>
                    <a:pt x="1357" y="416"/>
                    <a:pt x="1357" y="415"/>
                    <a:pt x="1357" y="415"/>
                  </a:cubicBezTo>
                  <a:cubicBezTo>
                    <a:pt x="1357" y="415"/>
                    <a:pt x="1357" y="415"/>
                    <a:pt x="1356" y="414"/>
                  </a:cubicBezTo>
                  <a:cubicBezTo>
                    <a:pt x="1356" y="415"/>
                    <a:pt x="1356" y="415"/>
                    <a:pt x="1356" y="415"/>
                  </a:cubicBezTo>
                  <a:cubicBezTo>
                    <a:pt x="1356" y="416"/>
                    <a:pt x="1356" y="416"/>
                    <a:pt x="1357" y="416"/>
                  </a:cubicBezTo>
                  <a:cubicBezTo>
                    <a:pt x="1357" y="416"/>
                    <a:pt x="1357" y="416"/>
                    <a:pt x="1357" y="416"/>
                  </a:cubicBezTo>
                  <a:close/>
                  <a:moveTo>
                    <a:pt x="1338" y="439"/>
                  </a:moveTo>
                  <a:cubicBezTo>
                    <a:pt x="1339" y="439"/>
                    <a:pt x="1339" y="439"/>
                    <a:pt x="1339" y="438"/>
                  </a:cubicBezTo>
                  <a:cubicBezTo>
                    <a:pt x="1339" y="438"/>
                    <a:pt x="1339" y="438"/>
                    <a:pt x="1339" y="438"/>
                  </a:cubicBezTo>
                  <a:cubicBezTo>
                    <a:pt x="1338" y="438"/>
                    <a:pt x="1338" y="439"/>
                    <a:pt x="1337" y="439"/>
                  </a:cubicBezTo>
                  <a:cubicBezTo>
                    <a:pt x="1338" y="439"/>
                    <a:pt x="1338" y="439"/>
                    <a:pt x="1338" y="439"/>
                  </a:cubicBezTo>
                  <a:cubicBezTo>
                    <a:pt x="1338" y="439"/>
                    <a:pt x="1338" y="439"/>
                    <a:pt x="1338" y="439"/>
                  </a:cubicBezTo>
                  <a:close/>
                  <a:moveTo>
                    <a:pt x="1340" y="436"/>
                  </a:moveTo>
                  <a:cubicBezTo>
                    <a:pt x="1340" y="436"/>
                    <a:pt x="1341" y="436"/>
                    <a:pt x="1341" y="435"/>
                  </a:cubicBezTo>
                  <a:cubicBezTo>
                    <a:pt x="1341" y="435"/>
                    <a:pt x="1340" y="435"/>
                    <a:pt x="1340" y="435"/>
                  </a:cubicBezTo>
                  <a:cubicBezTo>
                    <a:pt x="1340" y="435"/>
                    <a:pt x="1340" y="435"/>
                    <a:pt x="1340" y="435"/>
                  </a:cubicBezTo>
                  <a:cubicBezTo>
                    <a:pt x="1340" y="434"/>
                    <a:pt x="1340" y="434"/>
                    <a:pt x="1340" y="434"/>
                  </a:cubicBezTo>
                  <a:cubicBezTo>
                    <a:pt x="1339" y="434"/>
                    <a:pt x="1339" y="434"/>
                    <a:pt x="1337" y="434"/>
                  </a:cubicBezTo>
                  <a:cubicBezTo>
                    <a:pt x="1338" y="435"/>
                    <a:pt x="1338" y="435"/>
                    <a:pt x="1338" y="436"/>
                  </a:cubicBezTo>
                  <a:cubicBezTo>
                    <a:pt x="1340" y="436"/>
                    <a:pt x="1340" y="436"/>
                    <a:pt x="1340" y="436"/>
                  </a:cubicBezTo>
                  <a:cubicBezTo>
                    <a:pt x="1340" y="436"/>
                    <a:pt x="1340" y="436"/>
                    <a:pt x="1340" y="436"/>
                  </a:cubicBezTo>
                  <a:close/>
                  <a:moveTo>
                    <a:pt x="1356" y="411"/>
                  </a:moveTo>
                  <a:cubicBezTo>
                    <a:pt x="1356" y="411"/>
                    <a:pt x="1356" y="411"/>
                    <a:pt x="1357" y="410"/>
                  </a:cubicBezTo>
                  <a:cubicBezTo>
                    <a:pt x="1356" y="410"/>
                    <a:pt x="1356" y="410"/>
                    <a:pt x="1356" y="410"/>
                  </a:cubicBezTo>
                  <a:cubicBezTo>
                    <a:pt x="1356" y="410"/>
                    <a:pt x="1355" y="410"/>
                    <a:pt x="1355" y="411"/>
                  </a:cubicBezTo>
                  <a:cubicBezTo>
                    <a:pt x="1356" y="411"/>
                    <a:pt x="1356" y="411"/>
                    <a:pt x="1356" y="411"/>
                  </a:cubicBezTo>
                  <a:cubicBezTo>
                    <a:pt x="1356" y="411"/>
                    <a:pt x="1356" y="411"/>
                    <a:pt x="1356" y="411"/>
                  </a:cubicBezTo>
                  <a:close/>
                  <a:moveTo>
                    <a:pt x="1349" y="418"/>
                  </a:moveTo>
                  <a:cubicBezTo>
                    <a:pt x="1349" y="418"/>
                    <a:pt x="1350" y="417"/>
                    <a:pt x="1350" y="416"/>
                  </a:cubicBezTo>
                  <a:cubicBezTo>
                    <a:pt x="1350" y="416"/>
                    <a:pt x="1350" y="416"/>
                    <a:pt x="1350" y="416"/>
                  </a:cubicBezTo>
                  <a:cubicBezTo>
                    <a:pt x="1349" y="416"/>
                    <a:pt x="1348" y="417"/>
                    <a:pt x="1348" y="418"/>
                  </a:cubicBezTo>
                  <a:cubicBezTo>
                    <a:pt x="1348" y="418"/>
                    <a:pt x="1348" y="418"/>
                    <a:pt x="1349" y="418"/>
                  </a:cubicBezTo>
                  <a:close/>
                  <a:moveTo>
                    <a:pt x="1362" y="395"/>
                  </a:moveTo>
                  <a:cubicBezTo>
                    <a:pt x="1362" y="395"/>
                    <a:pt x="1362" y="395"/>
                    <a:pt x="1362" y="394"/>
                  </a:cubicBezTo>
                  <a:cubicBezTo>
                    <a:pt x="1362" y="394"/>
                    <a:pt x="1362" y="394"/>
                    <a:pt x="1362" y="394"/>
                  </a:cubicBezTo>
                  <a:cubicBezTo>
                    <a:pt x="1361" y="394"/>
                    <a:pt x="1361" y="394"/>
                    <a:pt x="1361" y="395"/>
                  </a:cubicBezTo>
                  <a:cubicBezTo>
                    <a:pt x="1361" y="395"/>
                    <a:pt x="1362" y="395"/>
                    <a:pt x="1362" y="395"/>
                  </a:cubicBezTo>
                  <a:cubicBezTo>
                    <a:pt x="1362" y="395"/>
                    <a:pt x="1362" y="395"/>
                    <a:pt x="1362" y="395"/>
                  </a:cubicBezTo>
                  <a:close/>
                  <a:moveTo>
                    <a:pt x="1335" y="434"/>
                  </a:moveTo>
                  <a:cubicBezTo>
                    <a:pt x="1336" y="434"/>
                    <a:pt x="1336" y="433"/>
                    <a:pt x="1336" y="433"/>
                  </a:cubicBezTo>
                  <a:cubicBezTo>
                    <a:pt x="1336" y="433"/>
                    <a:pt x="1336" y="433"/>
                    <a:pt x="1336" y="433"/>
                  </a:cubicBezTo>
                  <a:cubicBezTo>
                    <a:pt x="1335" y="433"/>
                    <a:pt x="1335" y="433"/>
                    <a:pt x="1335" y="434"/>
                  </a:cubicBezTo>
                  <a:cubicBezTo>
                    <a:pt x="1335" y="434"/>
                    <a:pt x="1335" y="434"/>
                    <a:pt x="1335" y="434"/>
                  </a:cubicBezTo>
                  <a:cubicBezTo>
                    <a:pt x="1335" y="434"/>
                    <a:pt x="1335" y="434"/>
                    <a:pt x="1335" y="434"/>
                  </a:cubicBezTo>
                  <a:close/>
                  <a:moveTo>
                    <a:pt x="1360" y="393"/>
                  </a:moveTo>
                  <a:cubicBezTo>
                    <a:pt x="1360" y="393"/>
                    <a:pt x="1361" y="392"/>
                    <a:pt x="1361" y="391"/>
                  </a:cubicBezTo>
                  <a:cubicBezTo>
                    <a:pt x="1361" y="390"/>
                    <a:pt x="1361" y="390"/>
                    <a:pt x="1361" y="390"/>
                  </a:cubicBezTo>
                  <a:cubicBezTo>
                    <a:pt x="1359" y="392"/>
                    <a:pt x="1357" y="392"/>
                    <a:pt x="1355" y="394"/>
                  </a:cubicBezTo>
                  <a:cubicBezTo>
                    <a:pt x="1357" y="395"/>
                    <a:pt x="1357" y="393"/>
                    <a:pt x="1360" y="393"/>
                  </a:cubicBezTo>
                  <a:cubicBezTo>
                    <a:pt x="1360" y="393"/>
                    <a:pt x="1360" y="393"/>
                    <a:pt x="1360" y="393"/>
                  </a:cubicBezTo>
                  <a:close/>
                  <a:moveTo>
                    <a:pt x="1327" y="437"/>
                  </a:moveTo>
                  <a:cubicBezTo>
                    <a:pt x="1327" y="437"/>
                    <a:pt x="1327" y="436"/>
                    <a:pt x="1327" y="436"/>
                  </a:cubicBezTo>
                  <a:cubicBezTo>
                    <a:pt x="1327" y="436"/>
                    <a:pt x="1326" y="435"/>
                    <a:pt x="1326" y="435"/>
                  </a:cubicBezTo>
                  <a:cubicBezTo>
                    <a:pt x="1326" y="435"/>
                    <a:pt x="1326" y="435"/>
                    <a:pt x="1326" y="436"/>
                  </a:cubicBezTo>
                  <a:cubicBezTo>
                    <a:pt x="1326" y="436"/>
                    <a:pt x="1326" y="437"/>
                    <a:pt x="1327" y="437"/>
                  </a:cubicBezTo>
                  <a:cubicBezTo>
                    <a:pt x="1327" y="437"/>
                    <a:pt x="1327" y="437"/>
                    <a:pt x="1327" y="437"/>
                  </a:cubicBezTo>
                  <a:close/>
                  <a:moveTo>
                    <a:pt x="1334" y="425"/>
                  </a:moveTo>
                  <a:cubicBezTo>
                    <a:pt x="1334" y="424"/>
                    <a:pt x="1334" y="424"/>
                    <a:pt x="1335" y="423"/>
                  </a:cubicBezTo>
                  <a:cubicBezTo>
                    <a:pt x="1334" y="423"/>
                    <a:pt x="1334" y="423"/>
                    <a:pt x="1333" y="423"/>
                  </a:cubicBezTo>
                  <a:cubicBezTo>
                    <a:pt x="1333" y="423"/>
                    <a:pt x="1333" y="423"/>
                    <a:pt x="1333" y="424"/>
                  </a:cubicBezTo>
                  <a:cubicBezTo>
                    <a:pt x="1333" y="424"/>
                    <a:pt x="1334" y="424"/>
                    <a:pt x="1334" y="425"/>
                  </a:cubicBezTo>
                  <a:cubicBezTo>
                    <a:pt x="1334" y="425"/>
                    <a:pt x="1334" y="425"/>
                    <a:pt x="1334" y="425"/>
                  </a:cubicBezTo>
                  <a:close/>
                  <a:moveTo>
                    <a:pt x="1351" y="396"/>
                  </a:moveTo>
                  <a:cubicBezTo>
                    <a:pt x="1351" y="395"/>
                    <a:pt x="1351" y="395"/>
                    <a:pt x="1351" y="395"/>
                  </a:cubicBezTo>
                  <a:cubicBezTo>
                    <a:pt x="1351" y="395"/>
                    <a:pt x="1351" y="395"/>
                    <a:pt x="1350" y="397"/>
                  </a:cubicBezTo>
                  <a:cubicBezTo>
                    <a:pt x="1350" y="397"/>
                    <a:pt x="1351" y="396"/>
                    <a:pt x="1351" y="396"/>
                  </a:cubicBezTo>
                  <a:cubicBezTo>
                    <a:pt x="1351" y="396"/>
                    <a:pt x="1351" y="396"/>
                    <a:pt x="1351" y="396"/>
                  </a:cubicBezTo>
                  <a:close/>
                  <a:moveTo>
                    <a:pt x="1355" y="390"/>
                  </a:moveTo>
                  <a:cubicBezTo>
                    <a:pt x="1355" y="390"/>
                    <a:pt x="1355" y="390"/>
                    <a:pt x="1355" y="389"/>
                  </a:cubicBezTo>
                  <a:cubicBezTo>
                    <a:pt x="1355" y="389"/>
                    <a:pt x="1355" y="389"/>
                    <a:pt x="1354" y="389"/>
                  </a:cubicBezTo>
                  <a:cubicBezTo>
                    <a:pt x="1354" y="389"/>
                    <a:pt x="1354" y="390"/>
                    <a:pt x="1353" y="390"/>
                  </a:cubicBezTo>
                  <a:cubicBezTo>
                    <a:pt x="1354" y="390"/>
                    <a:pt x="1354" y="390"/>
                    <a:pt x="1355" y="390"/>
                  </a:cubicBezTo>
                  <a:cubicBezTo>
                    <a:pt x="1355" y="390"/>
                    <a:pt x="1355" y="390"/>
                    <a:pt x="1355" y="390"/>
                  </a:cubicBezTo>
                  <a:close/>
                  <a:moveTo>
                    <a:pt x="1324" y="434"/>
                  </a:moveTo>
                  <a:cubicBezTo>
                    <a:pt x="1325" y="434"/>
                    <a:pt x="1325" y="434"/>
                    <a:pt x="1325" y="434"/>
                  </a:cubicBezTo>
                  <a:cubicBezTo>
                    <a:pt x="1325" y="434"/>
                    <a:pt x="1325" y="434"/>
                    <a:pt x="1325" y="434"/>
                  </a:cubicBezTo>
                  <a:cubicBezTo>
                    <a:pt x="1325" y="434"/>
                    <a:pt x="1326" y="434"/>
                    <a:pt x="1327" y="434"/>
                  </a:cubicBezTo>
                  <a:cubicBezTo>
                    <a:pt x="1326" y="433"/>
                    <a:pt x="1326" y="433"/>
                    <a:pt x="1326" y="433"/>
                  </a:cubicBezTo>
                  <a:cubicBezTo>
                    <a:pt x="1329" y="435"/>
                    <a:pt x="1330" y="435"/>
                    <a:pt x="1333" y="436"/>
                  </a:cubicBezTo>
                  <a:cubicBezTo>
                    <a:pt x="1334" y="433"/>
                    <a:pt x="1334" y="432"/>
                    <a:pt x="1335" y="430"/>
                  </a:cubicBezTo>
                  <a:cubicBezTo>
                    <a:pt x="1332" y="429"/>
                    <a:pt x="1332" y="430"/>
                    <a:pt x="1331" y="429"/>
                  </a:cubicBezTo>
                  <a:cubicBezTo>
                    <a:pt x="1331" y="428"/>
                    <a:pt x="1331" y="428"/>
                    <a:pt x="1331" y="427"/>
                  </a:cubicBezTo>
                  <a:cubicBezTo>
                    <a:pt x="1331" y="426"/>
                    <a:pt x="1331" y="426"/>
                    <a:pt x="1331" y="426"/>
                  </a:cubicBezTo>
                  <a:cubicBezTo>
                    <a:pt x="1330" y="428"/>
                    <a:pt x="1328" y="431"/>
                    <a:pt x="1326" y="432"/>
                  </a:cubicBezTo>
                  <a:cubicBezTo>
                    <a:pt x="1326" y="431"/>
                    <a:pt x="1326" y="431"/>
                    <a:pt x="1326" y="431"/>
                  </a:cubicBezTo>
                  <a:cubicBezTo>
                    <a:pt x="1325" y="431"/>
                    <a:pt x="1325" y="431"/>
                    <a:pt x="1324" y="431"/>
                  </a:cubicBezTo>
                  <a:cubicBezTo>
                    <a:pt x="1324" y="433"/>
                    <a:pt x="1324" y="433"/>
                    <a:pt x="1324" y="433"/>
                  </a:cubicBezTo>
                  <a:cubicBezTo>
                    <a:pt x="1323" y="430"/>
                    <a:pt x="1323" y="430"/>
                    <a:pt x="1323" y="430"/>
                  </a:cubicBezTo>
                  <a:cubicBezTo>
                    <a:pt x="1322" y="433"/>
                    <a:pt x="1322" y="433"/>
                    <a:pt x="1324" y="434"/>
                  </a:cubicBezTo>
                  <a:cubicBezTo>
                    <a:pt x="1324" y="434"/>
                    <a:pt x="1324" y="434"/>
                    <a:pt x="1324" y="434"/>
                  </a:cubicBezTo>
                  <a:close/>
                  <a:moveTo>
                    <a:pt x="1313" y="409"/>
                  </a:moveTo>
                  <a:cubicBezTo>
                    <a:pt x="1313" y="407"/>
                    <a:pt x="1313" y="406"/>
                    <a:pt x="1314" y="405"/>
                  </a:cubicBezTo>
                  <a:cubicBezTo>
                    <a:pt x="1310" y="407"/>
                    <a:pt x="1310" y="407"/>
                    <a:pt x="1310" y="407"/>
                  </a:cubicBezTo>
                  <a:cubicBezTo>
                    <a:pt x="1310" y="408"/>
                    <a:pt x="1310" y="408"/>
                    <a:pt x="1311" y="409"/>
                  </a:cubicBezTo>
                  <a:cubicBezTo>
                    <a:pt x="1313" y="409"/>
                    <a:pt x="1313" y="409"/>
                    <a:pt x="1313" y="409"/>
                  </a:cubicBezTo>
                  <a:close/>
                  <a:moveTo>
                    <a:pt x="1316" y="420"/>
                  </a:moveTo>
                  <a:cubicBezTo>
                    <a:pt x="1316" y="420"/>
                    <a:pt x="1316" y="420"/>
                    <a:pt x="1316" y="420"/>
                  </a:cubicBezTo>
                  <a:cubicBezTo>
                    <a:pt x="1315" y="419"/>
                    <a:pt x="1315" y="419"/>
                    <a:pt x="1315" y="419"/>
                  </a:cubicBezTo>
                  <a:cubicBezTo>
                    <a:pt x="1316" y="420"/>
                    <a:pt x="1316" y="420"/>
                    <a:pt x="1316" y="420"/>
                  </a:cubicBezTo>
                  <a:close/>
                  <a:moveTo>
                    <a:pt x="1314" y="421"/>
                  </a:moveTo>
                  <a:cubicBezTo>
                    <a:pt x="1314" y="422"/>
                    <a:pt x="1314" y="422"/>
                    <a:pt x="1314" y="422"/>
                  </a:cubicBezTo>
                  <a:cubicBezTo>
                    <a:pt x="1314" y="422"/>
                    <a:pt x="1314" y="423"/>
                    <a:pt x="1315" y="423"/>
                  </a:cubicBezTo>
                  <a:cubicBezTo>
                    <a:pt x="1315" y="420"/>
                    <a:pt x="1315" y="420"/>
                    <a:pt x="1315" y="420"/>
                  </a:cubicBezTo>
                  <a:cubicBezTo>
                    <a:pt x="1314" y="421"/>
                    <a:pt x="1314" y="421"/>
                    <a:pt x="1314" y="421"/>
                  </a:cubicBezTo>
                  <a:close/>
                  <a:moveTo>
                    <a:pt x="1327" y="426"/>
                  </a:moveTo>
                  <a:cubicBezTo>
                    <a:pt x="1327" y="426"/>
                    <a:pt x="1327" y="425"/>
                    <a:pt x="1327" y="425"/>
                  </a:cubicBezTo>
                  <a:cubicBezTo>
                    <a:pt x="1327" y="425"/>
                    <a:pt x="1327" y="425"/>
                    <a:pt x="1327" y="425"/>
                  </a:cubicBezTo>
                  <a:cubicBezTo>
                    <a:pt x="1327" y="425"/>
                    <a:pt x="1327" y="425"/>
                    <a:pt x="1326" y="426"/>
                  </a:cubicBezTo>
                  <a:cubicBezTo>
                    <a:pt x="1327" y="426"/>
                    <a:pt x="1327" y="426"/>
                    <a:pt x="1327" y="426"/>
                  </a:cubicBezTo>
                  <a:cubicBezTo>
                    <a:pt x="1327" y="426"/>
                    <a:pt x="1327" y="426"/>
                    <a:pt x="1327" y="426"/>
                  </a:cubicBezTo>
                  <a:close/>
                  <a:moveTo>
                    <a:pt x="1334" y="401"/>
                  </a:moveTo>
                  <a:cubicBezTo>
                    <a:pt x="1335" y="402"/>
                    <a:pt x="1335" y="403"/>
                    <a:pt x="1335" y="405"/>
                  </a:cubicBezTo>
                  <a:cubicBezTo>
                    <a:pt x="1339" y="404"/>
                    <a:pt x="1342" y="403"/>
                    <a:pt x="1346" y="402"/>
                  </a:cubicBezTo>
                  <a:cubicBezTo>
                    <a:pt x="1343" y="400"/>
                    <a:pt x="1343" y="400"/>
                    <a:pt x="1340" y="397"/>
                  </a:cubicBezTo>
                  <a:cubicBezTo>
                    <a:pt x="1337" y="398"/>
                    <a:pt x="1336" y="398"/>
                    <a:pt x="1334" y="399"/>
                  </a:cubicBezTo>
                  <a:cubicBezTo>
                    <a:pt x="1334" y="400"/>
                    <a:pt x="1334" y="400"/>
                    <a:pt x="1334" y="400"/>
                  </a:cubicBezTo>
                  <a:cubicBezTo>
                    <a:pt x="1334" y="400"/>
                    <a:pt x="1334" y="400"/>
                    <a:pt x="1334" y="400"/>
                  </a:cubicBezTo>
                  <a:cubicBezTo>
                    <a:pt x="1334" y="401"/>
                    <a:pt x="1334" y="401"/>
                    <a:pt x="1334" y="401"/>
                  </a:cubicBezTo>
                  <a:close/>
                  <a:moveTo>
                    <a:pt x="1332" y="404"/>
                  </a:moveTo>
                  <a:cubicBezTo>
                    <a:pt x="1333" y="404"/>
                    <a:pt x="1333" y="404"/>
                    <a:pt x="1333" y="403"/>
                  </a:cubicBezTo>
                  <a:cubicBezTo>
                    <a:pt x="1332" y="403"/>
                    <a:pt x="1332" y="403"/>
                    <a:pt x="1332" y="403"/>
                  </a:cubicBezTo>
                  <a:cubicBezTo>
                    <a:pt x="1332" y="403"/>
                    <a:pt x="1332" y="403"/>
                    <a:pt x="1331" y="404"/>
                  </a:cubicBezTo>
                  <a:cubicBezTo>
                    <a:pt x="1332" y="404"/>
                    <a:pt x="1332" y="404"/>
                    <a:pt x="1332" y="404"/>
                  </a:cubicBezTo>
                  <a:cubicBezTo>
                    <a:pt x="1332" y="404"/>
                    <a:pt x="1332" y="404"/>
                    <a:pt x="1332" y="404"/>
                  </a:cubicBezTo>
                  <a:close/>
                  <a:moveTo>
                    <a:pt x="1324" y="416"/>
                  </a:moveTo>
                  <a:cubicBezTo>
                    <a:pt x="1324" y="416"/>
                    <a:pt x="1324" y="415"/>
                    <a:pt x="1325" y="415"/>
                  </a:cubicBezTo>
                  <a:cubicBezTo>
                    <a:pt x="1324" y="415"/>
                    <a:pt x="1324" y="415"/>
                    <a:pt x="1324" y="415"/>
                  </a:cubicBezTo>
                  <a:cubicBezTo>
                    <a:pt x="1324" y="415"/>
                    <a:pt x="1324" y="415"/>
                    <a:pt x="1324" y="416"/>
                  </a:cubicBezTo>
                  <a:cubicBezTo>
                    <a:pt x="1324" y="416"/>
                    <a:pt x="1324" y="416"/>
                    <a:pt x="1324" y="416"/>
                  </a:cubicBezTo>
                  <a:cubicBezTo>
                    <a:pt x="1324" y="416"/>
                    <a:pt x="1324" y="416"/>
                    <a:pt x="1324" y="416"/>
                  </a:cubicBezTo>
                  <a:close/>
                  <a:moveTo>
                    <a:pt x="1331" y="398"/>
                  </a:moveTo>
                  <a:cubicBezTo>
                    <a:pt x="1332" y="398"/>
                    <a:pt x="1332" y="398"/>
                    <a:pt x="1332" y="398"/>
                  </a:cubicBezTo>
                  <a:cubicBezTo>
                    <a:pt x="1332" y="397"/>
                    <a:pt x="1331" y="397"/>
                    <a:pt x="1331" y="397"/>
                  </a:cubicBezTo>
                  <a:cubicBezTo>
                    <a:pt x="1331" y="397"/>
                    <a:pt x="1332" y="396"/>
                    <a:pt x="1332" y="395"/>
                  </a:cubicBezTo>
                  <a:cubicBezTo>
                    <a:pt x="1332" y="395"/>
                    <a:pt x="1331" y="395"/>
                    <a:pt x="1331" y="395"/>
                  </a:cubicBezTo>
                  <a:cubicBezTo>
                    <a:pt x="1331" y="395"/>
                    <a:pt x="1330" y="397"/>
                    <a:pt x="1330" y="398"/>
                  </a:cubicBezTo>
                  <a:cubicBezTo>
                    <a:pt x="1330" y="398"/>
                    <a:pt x="1331" y="398"/>
                    <a:pt x="1331" y="398"/>
                  </a:cubicBezTo>
                  <a:cubicBezTo>
                    <a:pt x="1331" y="398"/>
                    <a:pt x="1331" y="398"/>
                    <a:pt x="1331" y="398"/>
                  </a:cubicBezTo>
                  <a:close/>
                  <a:moveTo>
                    <a:pt x="1324" y="408"/>
                  </a:moveTo>
                  <a:cubicBezTo>
                    <a:pt x="1324" y="408"/>
                    <a:pt x="1325" y="408"/>
                    <a:pt x="1325" y="407"/>
                  </a:cubicBezTo>
                  <a:cubicBezTo>
                    <a:pt x="1325" y="407"/>
                    <a:pt x="1324" y="407"/>
                    <a:pt x="1324" y="406"/>
                  </a:cubicBezTo>
                  <a:cubicBezTo>
                    <a:pt x="1323" y="407"/>
                    <a:pt x="1323" y="407"/>
                    <a:pt x="1322" y="408"/>
                  </a:cubicBezTo>
                  <a:cubicBezTo>
                    <a:pt x="1323" y="408"/>
                    <a:pt x="1324" y="408"/>
                    <a:pt x="1324" y="408"/>
                  </a:cubicBezTo>
                  <a:cubicBezTo>
                    <a:pt x="1324" y="408"/>
                    <a:pt x="1324" y="408"/>
                    <a:pt x="1324" y="408"/>
                  </a:cubicBezTo>
                  <a:close/>
                  <a:moveTo>
                    <a:pt x="1337" y="386"/>
                  </a:moveTo>
                  <a:cubicBezTo>
                    <a:pt x="1337" y="386"/>
                    <a:pt x="1338" y="385"/>
                    <a:pt x="1338" y="384"/>
                  </a:cubicBezTo>
                  <a:cubicBezTo>
                    <a:pt x="1338" y="384"/>
                    <a:pt x="1337" y="384"/>
                    <a:pt x="1337" y="384"/>
                  </a:cubicBezTo>
                  <a:cubicBezTo>
                    <a:pt x="1337" y="384"/>
                    <a:pt x="1336" y="385"/>
                    <a:pt x="1336" y="386"/>
                  </a:cubicBezTo>
                  <a:cubicBezTo>
                    <a:pt x="1337" y="386"/>
                    <a:pt x="1337" y="386"/>
                    <a:pt x="1337" y="386"/>
                  </a:cubicBezTo>
                  <a:close/>
                  <a:moveTo>
                    <a:pt x="1331" y="394"/>
                  </a:moveTo>
                  <a:cubicBezTo>
                    <a:pt x="1331" y="393"/>
                    <a:pt x="1331" y="392"/>
                    <a:pt x="1332" y="392"/>
                  </a:cubicBezTo>
                  <a:cubicBezTo>
                    <a:pt x="1331" y="391"/>
                    <a:pt x="1330" y="390"/>
                    <a:pt x="1330" y="390"/>
                  </a:cubicBezTo>
                  <a:cubicBezTo>
                    <a:pt x="1330" y="391"/>
                    <a:pt x="1329" y="392"/>
                    <a:pt x="1329" y="392"/>
                  </a:cubicBezTo>
                  <a:cubicBezTo>
                    <a:pt x="1329" y="393"/>
                    <a:pt x="1330" y="393"/>
                    <a:pt x="1331" y="394"/>
                  </a:cubicBezTo>
                  <a:cubicBezTo>
                    <a:pt x="1331" y="394"/>
                    <a:pt x="1331" y="394"/>
                    <a:pt x="1331" y="394"/>
                  </a:cubicBezTo>
                  <a:close/>
                  <a:moveTo>
                    <a:pt x="1334" y="389"/>
                  </a:moveTo>
                  <a:cubicBezTo>
                    <a:pt x="1335" y="389"/>
                    <a:pt x="1335" y="389"/>
                    <a:pt x="1335" y="389"/>
                  </a:cubicBezTo>
                  <a:cubicBezTo>
                    <a:pt x="1334" y="388"/>
                    <a:pt x="1334" y="388"/>
                    <a:pt x="1334" y="388"/>
                  </a:cubicBezTo>
                  <a:cubicBezTo>
                    <a:pt x="1333" y="389"/>
                    <a:pt x="1333" y="389"/>
                    <a:pt x="1333" y="389"/>
                  </a:cubicBezTo>
                  <a:cubicBezTo>
                    <a:pt x="1332" y="386"/>
                    <a:pt x="1332" y="386"/>
                    <a:pt x="1332" y="386"/>
                  </a:cubicBezTo>
                  <a:cubicBezTo>
                    <a:pt x="1332" y="387"/>
                    <a:pt x="1331" y="387"/>
                    <a:pt x="1331" y="387"/>
                  </a:cubicBezTo>
                  <a:cubicBezTo>
                    <a:pt x="1331" y="388"/>
                    <a:pt x="1331" y="389"/>
                    <a:pt x="1331" y="390"/>
                  </a:cubicBezTo>
                  <a:cubicBezTo>
                    <a:pt x="1332" y="389"/>
                    <a:pt x="1332" y="389"/>
                    <a:pt x="1334" y="389"/>
                  </a:cubicBezTo>
                  <a:cubicBezTo>
                    <a:pt x="1334" y="389"/>
                    <a:pt x="1334" y="389"/>
                    <a:pt x="1334" y="389"/>
                  </a:cubicBezTo>
                  <a:cubicBezTo>
                    <a:pt x="1334" y="389"/>
                    <a:pt x="1334" y="389"/>
                    <a:pt x="1334" y="389"/>
                  </a:cubicBezTo>
                  <a:close/>
                  <a:moveTo>
                    <a:pt x="1311" y="419"/>
                  </a:moveTo>
                  <a:cubicBezTo>
                    <a:pt x="1311" y="418"/>
                    <a:pt x="1311" y="418"/>
                    <a:pt x="1312" y="417"/>
                  </a:cubicBezTo>
                  <a:cubicBezTo>
                    <a:pt x="1311" y="417"/>
                    <a:pt x="1311" y="416"/>
                    <a:pt x="1311" y="416"/>
                  </a:cubicBezTo>
                  <a:cubicBezTo>
                    <a:pt x="1310" y="418"/>
                    <a:pt x="1309" y="418"/>
                    <a:pt x="1311" y="419"/>
                  </a:cubicBezTo>
                  <a:close/>
                  <a:moveTo>
                    <a:pt x="1321" y="394"/>
                  </a:moveTo>
                  <a:cubicBezTo>
                    <a:pt x="1321" y="394"/>
                    <a:pt x="1321" y="394"/>
                    <a:pt x="1321" y="394"/>
                  </a:cubicBezTo>
                  <a:close/>
                  <a:moveTo>
                    <a:pt x="1318" y="402"/>
                  </a:moveTo>
                  <a:cubicBezTo>
                    <a:pt x="1319" y="403"/>
                    <a:pt x="1319" y="405"/>
                    <a:pt x="1320" y="407"/>
                  </a:cubicBezTo>
                  <a:cubicBezTo>
                    <a:pt x="1321" y="406"/>
                    <a:pt x="1323" y="406"/>
                    <a:pt x="1325" y="405"/>
                  </a:cubicBezTo>
                  <a:cubicBezTo>
                    <a:pt x="1324" y="402"/>
                    <a:pt x="1324" y="402"/>
                    <a:pt x="1324" y="402"/>
                  </a:cubicBezTo>
                  <a:cubicBezTo>
                    <a:pt x="1325" y="402"/>
                    <a:pt x="1325" y="401"/>
                    <a:pt x="1325" y="400"/>
                  </a:cubicBezTo>
                  <a:cubicBezTo>
                    <a:pt x="1325" y="400"/>
                    <a:pt x="1325" y="400"/>
                    <a:pt x="1324" y="399"/>
                  </a:cubicBezTo>
                  <a:cubicBezTo>
                    <a:pt x="1324" y="400"/>
                    <a:pt x="1324" y="400"/>
                    <a:pt x="1324" y="400"/>
                  </a:cubicBezTo>
                  <a:cubicBezTo>
                    <a:pt x="1323" y="399"/>
                    <a:pt x="1323" y="399"/>
                    <a:pt x="1323" y="399"/>
                  </a:cubicBezTo>
                  <a:cubicBezTo>
                    <a:pt x="1319" y="401"/>
                    <a:pt x="1319" y="401"/>
                    <a:pt x="1319" y="401"/>
                  </a:cubicBezTo>
                  <a:cubicBezTo>
                    <a:pt x="1319" y="400"/>
                    <a:pt x="1319" y="400"/>
                    <a:pt x="1319" y="400"/>
                  </a:cubicBezTo>
                  <a:cubicBezTo>
                    <a:pt x="1319" y="401"/>
                    <a:pt x="1318" y="401"/>
                    <a:pt x="1318" y="402"/>
                  </a:cubicBezTo>
                  <a:cubicBezTo>
                    <a:pt x="1318" y="402"/>
                    <a:pt x="1318" y="402"/>
                    <a:pt x="1318" y="402"/>
                  </a:cubicBezTo>
                  <a:close/>
                  <a:moveTo>
                    <a:pt x="1331" y="384"/>
                  </a:moveTo>
                  <a:cubicBezTo>
                    <a:pt x="1332" y="383"/>
                    <a:pt x="1332" y="383"/>
                    <a:pt x="1332" y="382"/>
                  </a:cubicBezTo>
                  <a:cubicBezTo>
                    <a:pt x="1332" y="382"/>
                    <a:pt x="1332" y="382"/>
                    <a:pt x="1331" y="382"/>
                  </a:cubicBezTo>
                  <a:cubicBezTo>
                    <a:pt x="1331" y="382"/>
                    <a:pt x="1331" y="383"/>
                    <a:pt x="1331" y="383"/>
                  </a:cubicBezTo>
                  <a:cubicBezTo>
                    <a:pt x="1331" y="383"/>
                    <a:pt x="1331" y="383"/>
                    <a:pt x="1331" y="384"/>
                  </a:cubicBezTo>
                  <a:cubicBezTo>
                    <a:pt x="1331" y="384"/>
                    <a:pt x="1331" y="384"/>
                    <a:pt x="1331" y="384"/>
                  </a:cubicBezTo>
                  <a:close/>
                  <a:moveTo>
                    <a:pt x="1311" y="400"/>
                  </a:moveTo>
                  <a:cubicBezTo>
                    <a:pt x="1310" y="399"/>
                    <a:pt x="1310" y="399"/>
                    <a:pt x="1310" y="399"/>
                  </a:cubicBezTo>
                  <a:cubicBezTo>
                    <a:pt x="1311" y="400"/>
                    <a:pt x="1311" y="400"/>
                    <a:pt x="1311" y="400"/>
                  </a:cubicBezTo>
                  <a:close/>
                  <a:moveTo>
                    <a:pt x="1310" y="399"/>
                  </a:moveTo>
                  <a:cubicBezTo>
                    <a:pt x="1310" y="399"/>
                    <a:pt x="1310" y="399"/>
                    <a:pt x="1310" y="399"/>
                  </a:cubicBezTo>
                  <a:cubicBezTo>
                    <a:pt x="1302" y="390"/>
                    <a:pt x="1304" y="394"/>
                    <a:pt x="1310" y="399"/>
                  </a:cubicBezTo>
                  <a:cubicBezTo>
                    <a:pt x="1310" y="399"/>
                    <a:pt x="1310" y="399"/>
                    <a:pt x="1310" y="399"/>
                  </a:cubicBezTo>
                  <a:close/>
                  <a:moveTo>
                    <a:pt x="1283" y="336"/>
                  </a:moveTo>
                  <a:cubicBezTo>
                    <a:pt x="1283" y="334"/>
                    <a:pt x="1284" y="334"/>
                    <a:pt x="1283" y="332"/>
                  </a:cubicBezTo>
                  <a:cubicBezTo>
                    <a:pt x="1282" y="333"/>
                    <a:pt x="1282" y="334"/>
                    <a:pt x="1282" y="335"/>
                  </a:cubicBezTo>
                  <a:cubicBezTo>
                    <a:pt x="1282" y="335"/>
                    <a:pt x="1283" y="336"/>
                    <a:pt x="1283" y="336"/>
                  </a:cubicBezTo>
                  <a:cubicBezTo>
                    <a:pt x="1283" y="336"/>
                    <a:pt x="1283" y="336"/>
                    <a:pt x="1283" y="336"/>
                  </a:cubicBezTo>
                  <a:close/>
                  <a:moveTo>
                    <a:pt x="1313" y="415"/>
                  </a:moveTo>
                  <a:cubicBezTo>
                    <a:pt x="1304" y="416"/>
                    <a:pt x="1298" y="419"/>
                    <a:pt x="1313" y="420"/>
                  </a:cubicBezTo>
                  <a:cubicBezTo>
                    <a:pt x="1313" y="420"/>
                    <a:pt x="1314" y="419"/>
                    <a:pt x="1315" y="419"/>
                  </a:cubicBezTo>
                  <a:cubicBezTo>
                    <a:pt x="1315" y="418"/>
                    <a:pt x="1315" y="418"/>
                    <a:pt x="1315" y="418"/>
                  </a:cubicBezTo>
                  <a:cubicBezTo>
                    <a:pt x="1315" y="418"/>
                    <a:pt x="1315" y="416"/>
                    <a:pt x="1316" y="415"/>
                  </a:cubicBezTo>
                  <a:cubicBezTo>
                    <a:pt x="1315" y="415"/>
                    <a:pt x="1315" y="415"/>
                    <a:pt x="1314" y="415"/>
                  </a:cubicBezTo>
                  <a:cubicBezTo>
                    <a:pt x="1315" y="414"/>
                    <a:pt x="1315" y="414"/>
                    <a:pt x="1315" y="413"/>
                  </a:cubicBezTo>
                  <a:cubicBezTo>
                    <a:pt x="1316" y="414"/>
                    <a:pt x="1316" y="414"/>
                    <a:pt x="1317" y="415"/>
                  </a:cubicBezTo>
                  <a:cubicBezTo>
                    <a:pt x="1318" y="414"/>
                    <a:pt x="1318" y="414"/>
                    <a:pt x="1318" y="413"/>
                  </a:cubicBezTo>
                  <a:cubicBezTo>
                    <a:pt x="1317" y="412"/>
                    <a:pt x="1317" y="412"/>
                    <a:pt x="1318" y="412"/>
                  </a:cubicBezTo>
                  <a:cubicBezTo>
                    <a:pt x="1318" y="412"/>
                    <a:pt x="1318" y="412"/>
                    <a:pt x="1319" y="413"/>
                  </a:cubicBezTo>
                  <a:cubicBezTo>
                    <a:pt x="1319" y="412"/>
                    <a:pt x="1319" y="411"/>
                    <a:pt x="1320" y="410"/>
                  </a:cubicBezTo>
                  <a:cubicBezTo>
                    <a:pt x="1318" y="409"/>
                    <a:pt x="1316" y="409"/>
                    <a:pt x="1314" y="409"/>
                  </a:cubicBezTo>
                  <a:cubicBezTo>
                    <a:pt x="1314" y="412"/>
                    <a:pt x="1314" y="412"/>
                    <a:pt x="1314" y="412"/>
                  </a:cubicBezTo>
                  <a:cubicBezTo>
                    <a:pt x="1314" y="412"/>
                    <a:pt x="1314" y="412"/>
                    <a:pt x="1314" y="412"/>
                  </a:cubicBezTo>
                  <a:cubicBezTo>
                    <a:pt x="1314" y="413"/>
                    <a:pt x="1314" y="414"/>
                    <a:pt x="1313" y="415"/>
                  </a:cubicBezTo>
                  <a:cubicBezTo>
                    <a:pt x="1313" y="415"/>
                    <a:pt x="1313" y="415"/>
                    <a:pt x="1313" y="415"/>
                  </a:cubicBezTo>
                  <a:cubicBezTo>
                    <a:pt x="1313" y="415"/>
                    <a:pt x="1313" y="415"/>
                    <a:pt x="1313" y="415"/>
                  </a:cubicBezTo>
                  <a:cubicBezTo>
                    <a:pt x="1313" y="415"/>
                    <a:pt x="1313" y="415"/>
                    <a:pt x="1313" y="415"/>
                  </a:cubicBezTo>
                  <a:close/>
                  <a:moveTo>
                    <a:pt x="1311" y="435"/>
                  </a:moveTo>
                  <a:cubicBezTo>
                    <a:pt x="1297" y="424"/>
                    <a:pt x="1309" y="453"/>
                    <a:pt x="1310" y="444"/>
                  </a:cubicBezTo>
                  <a:cubicBezTo>
                    <a:pt x="1310" y="443"/>
                    <a:pt x="1310" y="443"/>
                    <a:pt x="1310" y="443"/>
                  </a:cubicBezTo>
                  <a:cubicBezTo>
                    <a:pt x="1311" y="442"/>
                    <a:pt x="1311" y="442"/>
                    <a:pt x="1311" y="442"/>
                  </a:cubicBezTo>
                  <a:cubicBezTo>
                    <a:pt x="1308" y="440"/>
                    <a:pt x="1310" y="439"/>
                    <a:pt x="1311" y="435"/>
                  </a:cubicBezTo>
                  <a:cubicBezTo>
                    <a:pt x="1311" y="435"/>
                    <a:pt x="1311" y="435"/>
                    <a:pt x="1311" y="435"/>
                  </a:cubicBezTo>
                  <a:close/>
                  <a:moveTo>
                    <a:pt x="1331" y="444"/>
                  </a:moveTo>
                  <a:cubicBezTo>
                    <a:pt x="1331" y="443"/>
                    <a:pt x="1331" y="443"/>
                    <a:pt x="1331" y="443"/>
                  </a:cubicBezTo>
                  <a:cubicBezTo>
                    <a:pt x="1331" y="444"/>
                    <a:pt x="1331" y="444"/>
                    <a:pt x="1331" y="444"/>
                  </a:cubicBezTo>
                  <a:close/>
                  <a:moveTo>
                    <a:pt x="1353" y="506"/>
                  </a:moveTo>
                  <a:cubicBezTo>
                    <a:pt x="1353" y="505"/>
                    <a:pt x="1352" y="505"/>
                    <a:pt x="1352" y="504"/>
                  </a:cubicBezTo>
                  <a:cubicBezTo>
                    <a:pt x="1351" y="505"/>
                    <a:pt x="1351" y="505"/>
                    <a:pt x="1351" y="506"/>
                  </a:cubicBezTo>
                  <a:cubicBezTo>
                    <a:pt x="1352" y="505"/>
                    <a:pt x="1352" y="505"/>
                    <a:pt x="1353" y="506"/>
                  </a:cubicBezTo>
                  <a:cubicBezTo>
                    <a:pt x="1353" y="506"/>
                    <a:pt x="1353" y="506"/>
                    <a:pt x="1353" y="506"/>
                  </a:cubicBezTo>
                  <a:close/>
                  <a:moveTo>
                    <a:pt x="1416" y="491"/>
                  </a:moveTo>
                  <a:cubicBezTo>
                    <a:pt x="1416" y="491"/>
                    <a:pt x="1416" y="491"/>
                    <a:pt x="1416" y="491"/>
                  </a:cubicBezTo>
                  <a:cubicBezTo>
                    <a:pt x="1416" y="492"/>
                    <a:pt x="1417" y="493"/>
                    <a:pt x="1418" y="494"/>
                  </a:cubicBezTo>
                  <a:cubicBezTo>
                    <a:pt x="1418" y="494"/>
                    <a:pt x="1419" y="494"/>
                    <a:pt x="1419" y="494"/>
                  </a:cubicBezTo>
                  <a:cubicBezTo>
                    <a:pt x="1419" y="492"/>
                    <a:pt x="1419" y="490"/>
                    <a:pt x="1422" y="491"/>
                  </a:cubicBezTo>
                  <a:cubicBezTo>
                    <a:pt x="1422" y="491"/>
                    <a:pt x="1423" y="491"/>
                    <a:pt x="1423" y="490"/>
                  </a:cubicBezTo>
                  <a:cubicBezTo>
                    <a:pt x="1421" y="490"/>
                    <a:pt x="1420" y="490"/>
                    <a:pt x="1419" y="491"/>
                  </a:cubicBezTo>
                  <a:cubicBezTo>
                    <a:pt x="1419" y="491"/>
                    <a:pt x="1419" y="491"/>
                    <a:pt x="1419" y="491"/>
                  </a:cubicBezTo>
                  <a:cubicBezTo>
                    <a:pt x="1418" y="491"/>
                    <a:pt x="1418" y="491"/>
                    <a:pt x="1418" y="491"/>
                  </a:cubicBezTo>
                  <a:cubicBezTo>
                    <a:pt x="1417" y="491"/>
                    <a:pt x="1417" y="491"/>
                    <a:pt x="1417" y="491"/>
                  </a:cubicBezTo>
                  <a:cubicBezTo>
                    <a:pt x="1416" y="491"/>
                    <a:pt x="1416" y="491"/>
                    <a:pt x="1416" y="491"/>
                  </a:cubicBezTo>
                  <a:close/>
                  <a:moveTo>
                    <a:pt x="1413" y="502"/>
                  </a:moveTo>
                  <a:cubicBezTo>
                    <a:pt x="1413" y="503"/>
                    <a:pt x="1413" y="503"/>
                    <a:pt x="1413" y="503"/>
                  </a:cubicBezTo>
                  <a:cubicBezTo>
                    <a:pt x="1414" y="502"/>
                    <a:pt x="1414" y="502"/>
                    <a:pt x="1414" y="502"/>
                  </a:cubicBezTo>
                  <a:cubicBezTo>
                    <a:pt x="1413" y="502"/>
                    <a:pt x="1413" y="502"/>
                    <a:pt x="1413" y="502"/>
                  </a:cubicBezTo>
                  <a:close/>
                  <a:moveTo>
                    <a:pt x="1399" y="514"/>
                  </a:moveTo>
                  <a:cubicBezTo>
                    <a:pt x="1398" y="514"/>
                    <a:pt x="1397" y="514"/>
                    <a:pt x="1395" y="514"/>
                  </a:cubicBezTo>
                  <a:cubicBezTo>
                    <a:pt x="1395" y="515"/>
                    <a:pt x="1395" y="515"/>
                    <a:pt x="1396" y="516"/>
                  </a:cubicBezTo>
                  <a:cubicBezTo>
                    <a:pt x="1395" y="517"/>
                    <a:pt x="1395" y="517"/>
                    <a:pt x="1395" y="517"/>
                  </a:cubicBezTo>
                  <a:cubicBezTo>
                    <a:pt x="1419" y="546"/>
                    <a:pt x="1398" y="515"/>
                    <a:pt x="1399" y="514"/>
                  </a:cubicBezTo>
                  <a:cubicBezTo>
                    <a:pt x="1399" y="514"/>
                    <a:pt x="1399" y="514"/>
                    <a:pt x="1399" y="514"/>
                  </a:cubicBezTo>
                  <a:close/>
                  <a:moveTo>
                    <a:pt x="1353" y="507"/>
                  </a:moveTo>
                  <a:cubicBezTo>
                    <a:pt x="1354" y="508"/>
                    <a:pt x="1354" y="508"/>
                    <a:pt x="1354" y="508"/>
                  </a:cubicBezTo>
                  <a:cubicBezTo>
                    <a:pt x="1354" y="507"/>
                    <a:pt x="1354" y="507"/>
                    <a:pt x="1354" y="507"/>
                  </a:cubicBezTo>
                  <a:lnTo>
                    <a:pt x="1353" y="507"/>
                  </a:lnTo>
                  <a:close/>
                </a:path>
              </a:pathLst>
            </a:custGeom>
            <a:solidFill>
              <a:schemeClr val="accent1">
                <a:alpha val="100000"/>
              </a:schemeClr>
            </a:solidFill>
            <a:ln w="9525">
              <a:noFill/>
            </a:ln>
          </p:spPr>
          <p:txBody>
            <a:bodyPr/>
            <a:p>
              <a:pPr fontAlgn="base"/>
              <a:endParaRPr lang="zh-CN" altLang="en-US" strike="noStrike" noProof="1"/>
            </a:p>
          </p:txBody>
        </p:sp>
        <p:sp>
          <p:nvSpPr>
            <p:cNvPr id="10" name="Freeform 6"/>
            <p:cNvSpPr>
              <a:spLocks noEditPoints="1" noChangeArrowheads="1"/>
            </p:cNvSpPr>
            <p:nvPr/>
          </p:nvSpPr>
          <p:spPr bwMode="auto">
            <a:xfrm flipH="1">
              <a:off x="141288" y="3925891"/>
              <a:ext cx="1068388" cy="927100"/>
            </a:xfrm>
            <a:custGeom>
              <a:avLst/>
              <a:gdLst>
                <a:gd name="T0" fmla="*/ 297 w 673"/>
                <a:gd name="T1" fmla="*/ 39 h 584"/>
                <a:gd name="T2" fmla="*/ 271 w 673"/>
                <a:gd name="T3" fmla="*/ 42 h 584"/>
                <a:gd name="T4" fmla="*/ 245 w 673"/>
                <a:gd name="T5" fmla="*/ 37 h 584"/>
                <a:gd name="T6" fmla="*/ 237 w 673"/>
                <a:gd name="T7" fmla="*/ 39 h 584"/>
                <a:gd name="T8" fmla="*/ 229 w 673"/>
                <a:gd name="T9" fmla="*/ 44 h 584"/>
                <a:gd name="T10" fmla="*/ 222 w 673"/>
                <a:gd name="T11" fmla="*/ 47 h 584"/>
                <a:gd name="T12" fmla="*/ 208 w 673"/>
                <a:gd name="T13" fmla="*/ 44 h 584"/>
                <a:gd name="T14" fmla="*/ 214 w 673"/>
                <a:gd name="T15" fmla="*/ 42 h 584"/>
                <a:gd name="T16" fmla="*/ 222 w 673"/>
                <a:gd name="T17" fmla="*/ 39 h 584"/>
                <a:gd name="T18" fmla="*/ 229 w 673"/>
                <a:gd name="T19" fmla="*/ 44 h 584"/>
                <a:gd name="T20" fmla="*/ 195 w 673"/>
                <a:gd name="T21" fmla="*/ 44 h 584"/>
                <a:gd name="T22" fmla="*/ 167 w 673"/>
                <a:gd name="T23" fmla="*/ 50 h 584"/>
                <a:gd name="T24" fmla="*/ 133 w 673"/>
                <a:gd name="T25" fmla="*/ 63 h 584"/>
                <a:gd name="T26" fmla="*/ 112 w 673"/>
                <a:gd name="T27" fmla="*/ 95 h 584"/>
                <a:gd name="T28" fmla="*/ 102 w 673"/>
                <a:gd name="T29" fmla="*/ 100 h 584"/>
                <a:gd name="T30" fmla="*/ 94 w 673"/>
                <a:gd name="T31" fmla="*/ 105 h 584"/>
                <a:gd name="T32" fmla="*/ 91 w 673"/>
                <a:gd name="T33" fmla="*/ 103 h 584"/>
                <a:gd name="T34" fmla="*/ 107 w 673"/>
                <a:gd name="T35" fmla="*/ 95 h 584"/>
                <a:gd name="T36" fmla="*/ 115 w 673"/>
                <a:gd name="T37" fmla="*/ 87 h 584"/>
                <a:gd name="T38" fmla="*/ 117 w 673"/>
                <a:gd name="T39" fmla="*/ 76 h 584"/>
                <a:gd name="T40" fmla="*/ 117 w 673"/>
                <a:gd name="T41" fmla="*/ 68 h 584"/>
                <a:gd name="T42" fmla="*/ 115 w 673"/>
                <a:gd name="T43" fmla="*/ 63 h 584"/>
                <a:gd name="T44" fmla="*/ 70 w 673"/>
                <a:gd name="T45" fmla="*/ 76 h 584"/>
                <a:gd name="T46" fmla="*/ 34 w 673"/>
                <a:gd name="T47" fmla="*/ 111 h 584"/>
                <a:gd name="T48" fmla="*/ 18 w 673"/>
                <a:gd name="T49" fmla="*/ 111 h 584"/>
                <a:gd name="T50" fmla="*/ 13 w 673"/>
                <a:gd name="T51" fmla="*/ 105 h 584"/>
                <a:gd name="T52" fmla="*/ 5 w 673"/>
                <a:gd name="T53" fmla="*/ 103 h 584"/>
                <a:gd name="T54" fmla="*/ 28 w 673"/>
                <a:gd name="T55" fmla="*/ 108 h 584"/>
                <a:gd name="T56" fmla="*/ 65 w 673"/>
                <a:gd name="T57" fmla="*/ 76 h 584"/>
                <a:gd name="T58" fmla="*/ 104 w 673"/>
                <a:gd name="T59" fmla="*/ 55 h 584"/>
                <a:gd name="T60" fmla="*/ 122 w 673"/>
                <a:gd name="T61" fmla="*/ 50 h 584"/>
                <a:gd name="T62" fmla="*/ 128 w 673"/>
                <a:gd name="T63" fmla="*/ 37 h 584"/>
                <a:gd name="T64" fmla="*/ 122 w 673"/>
                <a:gd name="T65" fmla="*/ 23 h 584"/>
                <a:gd name="T66" fmla="*/ 96 w 673"/>
                <a:gd name="T67" fmla="*/ 26 h 584"/>
                <a:gd name="T68" fmla="*/ 70 w 673"/>
                <a:gd name="T69" fmla="*/ 23 h 584"/>
                <a:gd name="T70" fmla="*/ 81 w 673"/>
                <a:gd name="T71" fmla="*/ 23 h 584"/>
                <a:gd name="T72" fmla="*/ 107 w 673"/>
                <a:gd name="T73" fmla="*/ 21 h 584"/>
                <a:gd name="T74" fmla="*/ 128 w 673"/>
                <a:gd name="T75" fmla="*/ 10 h 584"/>
                <a:gd name="T76" fmla="*/ 151 w 673"/>
                <a:gd name="T77" fmla="*/ 0 h 584"/>
                <a:gd name="T78" fmla="*/ 169 w 673"/>
                <a:gd name="T79" fmla="*/ 13 h 584"/>
                <a:gd name="T80" fmla="*/ 193 w 673"/>
                <a:gd name="T81" fmla="*/ 31 h 584"/>
                <a:gd name="T82" fmla="*/ 224 w 673"/>
                <a:gd name="T83" fmla="*/ 29 h 584"/>
                <a:gd name="T84" fmla="*/ 258 w 673"/>
                <a:gd name="T85" fmla="*/ 29 h 584"/>
                <a:gd name="T86" fmla="*/ 279 w 673"/>
                <a:gd name="T87" fmla="*/ 23 h 584"/>
                <a:gd name="T88" fmla="*/ 662 w 673"/>
                <a:gd name="T89" fmla="*/ 95 h 584"/>
                <a:gd name="T90" fmla="*/ 657 w 673"/>
                <a:gd name="T91" fmla="*/ 111 h 584"/>
                <a:gd name="T92" fmla="*/ 660 w 673"/>
                <a:gd name="T93" fmla="*/ 129 h 584"/>
                <a:gd name="T94" fmla="*/ 673 w 673"/>
                <a:gd name="T95" fmla="*/ 182 h 584"/>
                <a:gd name="T96" fmla="*/ 618 w 673"/>
                <a:gd name="T97" fmla="*/ 412 h 584"/>
                <a:gd name="T98" fmla="*/ 642 w 673"/>
                <a:gd name="T99" fmla="*/ 576 h 584"/>
                <a:gd name="T100" fmla="*/ 592 w 673"/>
                <a:gd name="T101" fmla="*/ 576 h 584"/>
                <a:gd name="T102" fmla="*/ 344 w 673"/>
                <a:gd name="T103" fmla="*/ 507 h 584"/>
                <a:gd name="T104" fmla="*/ 409 w 673"/>
                <a:gd name="T105" fmla="*/ 415 h 584"/>
                <a:gd name="T106" fmla="*/ 475 w 673"/>
                <a:gd name="T107" fmla="*/ 211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 h="584">
                  <a:moveTo>
                    <a:pt x="318" y="29"/>
                  </a:moveTo>
                  <a:lnTo>
                    <a:pt x="315" y="31"/>
                  </a:lnTo>
                  <a:lnTo>
                    <a:pt x="310" y="34"/>
                  </a:lnTo>
                  <a:lnTo>
                    <a:pt x="305" y="34"/>
                  </a:lnTo>
                  <a:lnTo>
                    <a:pt x="302" y="37"/>
                  </a:lnTo>
                  <a:lnTo>
                    <a:pt x="297" y="39"/>
                  </a:lnTo>
                  <a:lnTo>
                    <a:pt x="292" y="39"/>
                  </a:lnTo>
                  <a:lnTo>
                    <a:pt x="289" y="42"/>
                  </a:lnTo>
                  <a:lnTo>
                    <a:pt x="284" y="42"/>
                  </a:lnTo>
                  <a:lnTo>
                    <a:pt x="279" y="42"/>
                  </a:lnTo>
                  <a:lnTo>
                    <a:pt x="276" y="42"/>
                  </a:lnTo>
                  <a:lnTo>
                    <a:pt x="271" y="42"/>
                  </a:lnTo>
                  <a:lnTo>
                    <a:pt x="266" y="42"/>
                  </a:lnTo>
                  <a:lnTo>
                    <a:pt x="261" y="42"/>
                  </a:lnTo>
                  <a:lnTo>
                    <a:pt x="255" y="39"/>
                  </a:lnTo>
                  <a:lnTo>
                    <a:pt x="253" y="39"/>
                  </a:lnTo>
                  <a:lnTo>
                    <a:pt x="248" y="37"/>
                  </a:lnTo>
                  <a:lnTo>
                    <a:pt x="245" y="37"/>
                  </a:lnTo>
                  <a:lnTo>
                    <a:pt x="242" y="39"/>
                  </a:lnTo>
                  <a:lnTo>
                    <a:pt x="240" y="39"/>
                  </a:lnTo>
                  <a:lnTo>
                    <a:pt x="237" y="39"/>
                  </a:lnTo>
                  <a:lnTo>
                    <a:pt x="235" y="42"/>
                  </a:lnTo>
                  <a:lnTo>
                    <a:pt x="232" y="42"/>
                  </a:lnTo>
                  <a:lnTo>
                    <a:pt x="232" y="44"/>
                  </a:lnTo>
                  <a:lnTo>
                    <a:pt x="229" y="44"/>
                  </a:lnTo>
                  <a:lnTo>
                    <a:pt x="229" y="47"/>
                  </a:lnTo>
                  <a:lnTo>
                    <a:pt x="229" y="50"/>
                  </a:lnTo>
                  <a:lnTo>
                    <a:pt x="227" y="47"/>
                  </a:lnTo>
                  <a:lnTo>
                    <a:pt x="224" y="47"/>
                  </a:lnTo>
                  <a:lnTo>
                    <a:pt x="222" y="47"/>
                  </a:lnTo>
                  <a:lnTo>
                    <a:pt x="219" y="44"/>
                  </a:lnTo>
                  <a:lnTo>
                    <a:pt x="216" y="44"/>
                  </a:lnTo>
                  <a:lnTo>
                    <a:pt x="214" y="44"/>
                  </a:lnTo>
                  <a:lnTo>
                    <a:pt x="211" y="44"/>
                  </a:lnTo>
                  <a:lnTo>
                    <a:pt x="208" y="44"/>
                  </a:lnTo>
                  <a:lnTo>
                    <a:pt x="206" y="44"/>
                  </a:lnTo>
                  <a:lnTo>
                    <a:pt x="208" y="42"/>
                  </a:lnTo>
                  <a:lnTo>
                    <a:pt x="211" y="42"/>
                  </a:lnTo>
                  <a:lnTo>
                    <a:pt x="214" y="42"/>
                  </a:lnTo>
                  <a:lnTo>
                    <a:pt x="216" y="42"/>
                  </a:lnTo>
                  <a:lnTo>
                    <a:pt x="219" y="42"/>
                  </a:lnTo>
                  <a:lnTo>
                    <a:pt x="219" y="39"/>
                  </a:lnTo>
                  <a:lnTo>
                    <a:pt x="222" y="39"/>
                  </a:lnTo>
                  <a:lnTo>
                    <a:pt x="224" y="42"/>
                  </a:lnTo>
                  <a:lnTo>
                    <a:pt x="227" y="42"/>
                  </a:lnTo>
                  <a:lnTo>
                    <a:pt x="229" y="42"/>
                  </a:lnTo>
                  <a:lnTo>
                    <a:pt x="229" y="44"/>
                  </a:lnTo>
                  <a:lnTo>
                    <a:pt x="206" y="44"/>
                  </a:lnTo>
                  <a:lnTo>
                    <a:pt x="203" y="42"/>
                  </a:lnTo>
                  <a:lnTo>
                    <a:pt x="201" y="42"/>
                  </a:lnTo>
                  <a:lnTo>
                    <a:pt x="198" y="42"/>
                  </a:lnTo>
                  <a:lnTo>
                    <a:pt x="195" y="42"/>
                  </a:lnTo>
                  <a:lnTo>
                    <a:pt x="195" y="44"/>
                  </a:lnTo>
                  <a:lnTo>
                    <a:pt x="193" y="44"/>
                  </a:lnTo>
                  <a:lnTo>
                    <a:pt x="190" y="44"/>
                  </a:lnTo>
                  <a:lnTo>
                    <a:pt x="185" y="47"/>
                  </a:lnTo>
                  <a:lnTo>
                    <a:pt x="180" y="47"/>
                  </a:lnTo>
                  <a:lnTo>
                    <a:pt x="172" y="50"/>
                  </a:lnTo>
                  <a:lnTo>
                    <a:pt x="167" y="50"/>
                  </a:lnTo>
                  <a:lnTo>
                    <a:pt x="162" y="52"/>
                  </a:lnTo>
                  <a:lnTo>
                    <a:pt x="154" y="55"/>
                  </a:lnTo>
                  <a:lnTo>
                    <a:pt x="148" y="55"/>
                  </a:lnTo>
                  <a:lnTo>
                    <a:pt x="143" y="58"/>
                  </a:lnTo>
                  <a:lnTo>
                    <a:pt x="135" y="60"/>
                  </a:lnTo>
                  <a:lnTo>
                    <a:pt x="133" y="63"/>
                  </a:lnTo>
                  <a:lnTo>
                    <a:pt x="128" y="66"/>
                  </a:lnTo>
                  <a:lnTo>
                    <a:pt x="122" y="71"/>
                  </a:lnTo>
                  <a:lnTo>
                    <a:pt x="117" y="76"/>
                  </a:lnTo>
                  <a:lnTo>
                    <a:pt x="115" y="82"/>
                  </a:lnTo>
                  <a:lnTo>
                    <a:pt x="112" y="87"/>
                  </a:lnTo>
                  <a:lnTo>
                    <a:pt x="112" y="95"/>
                  </a:lnTo>
                  <a:lnTo>
                    <a:pt x="109" y="95"/>
                  </a:lnTo>
                  <a:lnTo>
                    <a:pt x="107" y="95"/>
                  </a:lnTo>
                  <a:lnTo>
                    <a:pt x="107" y="97"/>
                  </a:lnTo>
                  <a:lnTo>
                    <a:pt x="104" y="97"/>
                  </a:lnTo>
                  <a:lnTo>
                    <a:pt x="102" y="100"/>
                  </a:lnTo>
                  <a:lnTo>
                    <a:pt x="102" y="103"/>
                  </a:lnTo>
                  <a:lnTo>
                    <a:pt x="99" y="103"/>
                  </a:lnTo>
                  <a:lnTo>
                    <a:pt x="96" y="103"/>
                  </a:lnTo>
                  <a:lnTo>
                    <a:pt x="94" y="103"/>
                  </a:lnTo>
                  <a:lnTo>
                    <a:pt x="94" y="105"/>
                  </a:lnTo>
                  <a:lnTo>
                    <a:pt x="91" y="105"/>
                  </a:lnTo>
                  <a:lnTo>
                    <a:pt x="88" y="105"/>
                  </a:lnTo>
                  <a:lnTo>
                    <a:pt x="91" y="103"/>
                  </a:lnTo>
                  <a:lnTo>
                    <a:pt x="94" y="100"/>
                  </a:lnTo>
                  <a:lnTo>
                    <a:pt x="96" y="100"/>
                  </a:lnTo>
                  <a:lnTo>
                    <a:pt x="99" y="100"/>
                  </a:lnTo>
                  <a:lnTo>
                    <a:pt x="102" y="97"/>
                  </a:lnTo>
                  <a:lnTo>
                    <a:pt x="104" y="97"/>
                  </a:lnTo>
                  <a:lnTo>
                    <a:pt x="107" y="95"/>
                  </a:lnTo>
                  <a:lnTo>
                    <a:pt x="109" y="95"/>
                  </a:lnTo>
                  <a:lnTo>
                    <a:pt x="112" y="92"/>
                  </a:lnTo>
                  <a:lnTo>
                    <a:pt x="112" y="89"/>
                  </a:lnTo>
                  <a:lnTo>
                    <a:pt x="115" y="89"/>
                  </a:lnTo>
                  <a:lnTo>
                    <a:pt x="115" y="87"/>
                  </a:lnTo>
                  <a:lnTo>
                    <a:pt x="117" y="84"/>
                  </a:lnTo>
                  <a:lnTo>
                    <a:pt x="117" y="82"/>
                  </a:lnTo>
                  <a:lnTo>
                    <a:pt x="117" y="79"/>
                  </a:lnTo>
                  <a:lnTo>
                    <a:pt x="117" y="76"/>
                  </a:lnTo>
                  <a:lnTo>
                    <a:pt x="117" y="74"/>
                  </a:lnTo>
                  <a:lnTo>
                    <a:pt x="117" y="71"/>
                  </a:lnTo>
                  <a:lnTo>
                    <a:pt x="117" y="68"/>
                  </a:lnTo>
                  <a:lnTo>
                    <a:pt x="115" y="66"/>
                  </a:lnTo>
                  <a:lnTo>
                    <a:pt x="115" y="63"/>
                  </a:lnTo>
                  <a:lnTo>
                    <a:pt x="104" y="63"/>
                  </a:lnTo>
                  <a:lnTo>
                    <a:pt x="96" y="66"/>
                  </a:lnTo>
                  <a:lnTo>
                    <a:pt x="88" y="66"/>
                  </a:lnTo>
                  <a:lnTo>
                    <a:pt x="81" y="68"/>
                  </a:lnTo>
                  <a:lnTo>
                    <a:pt x="75" y="74"/>
                  </a:lnTo>
                  <a:lnTo>
                    <a:pt x="70" y="76"/>
                  </a:lnTo>
                  <a:lnTo>
                    <a:pt x="62" y="84"/>
                  </a:lnTo>
                  <a:lnTo>
                    <a:pt x="57" y="89"/>
                  </a:lnTo>
                  <a:lnTo>
                    <a:pt x="49" y="92"/>
                  </a:lnTo>
                  <a:lnTo>
                    <a:pt x="44" y="100"/>
                  </a:lnTo>
                  <a:lnTo>
                    <a:pt x="39" y="105"/>
                  </a:lnTo>
                  <a:lnTo>
                    <a:pt x="34" y="111"/>
                  </a:lnTo>
                  <a:lnTo>
                    <a:pt x="26" y="116"/>
                  </a:lnTo>
                  <a:lnTo>
                    <a:pt x="18" y="121"/>
                  </a:lnTo>
                  <a:lnTo>
                    <a:pt x="10" y="124"/>
                  </a:lnTo>
                  <a:lnTo>
                    <a:pt x="2" y="129"/>
                  </a:lnTo>
                  <a:lnTo>
                    <a:pt x="21" y="113"/>
                  </a:lnTo>
                  <a:lnTo>
                    <a:pt x="18" y="111"/>
                  </a:lnTo>
                  <a:lnTo>
                    <a:pt x="15" y="108"/>
                  </a:lnTo>
                  <a:lnTo>
                    <a:pt x="13" y="105"/>
                  </a:lnTo>
                  <a:lnTo>
                    <a:pt x="10" y="105"/>
                  </a:lnTo>
                  <a:lnTo>
                    <a:pt x="8" y="105"/>
                  </a:lnTo>
                  <a:lnTo>
                    <a:pt x="5" y="103"/>
                  </a:lnTo>
                  <a:lnTo>
                    <a:pt x="2" y="103"/>
                  </a:lnTo>
                  <a:lnTo>
                    <a:pt x="0" y="105"/>
                  </a:lnTo>
                  <a:lnTo>
                    <a:pt x="10" y="108"/>
                  </a:lnTo>
                  <a:lnTo>
                    <a:pt x="21" y="108"/>
                  </a:lnTo>
                  <a:lnTo>
                    <a:pt x="28" y="108"/>
                  </a:lnTo>
                  <a:lnTo>
                    <a:pt x="34" y="105"/>
                  </a:lnTo>
                  <a:lnTo>
                    <a:pt x="42" y="100"/>
                  </a:lnTo>
                  <a:lnTo>
                    <a:pt x="47" y="95"/>
                  </a:lnTo>
                  <a:lnTo>
                    <a:pt x="55" y="87"/>
                  </a:lnTo>
                  <a:lnTo>
                    <a:pt x="60" y="82"/>
                  </a:lnTo>
                  <a:lnTo>
                    <a:pt x="65" y="76"/>
                  </a:lnTo>
                  <a:lnTo>
                    <a:pt x="70" y="68"/>
                  </a:lnTo>
                  <a:lnTo>
                    <a:pt x="78" y="63"/>
                  </a:lnTo>
                  <a:lnTo>
                    <a:pt x="83" y="58"/>
                  </a:lnTo>
                  <a:lnTo>
                    <a:pt x="91" y="55"/>
                  </a:lnTo>
                  <a:lnTo>
                    <a:pt x="99" y="52"/>
                  </a:lnTo>
                  <a:lnTo>
                    <a:pt x="104" y="55"/>
                  </a:lnTo>
                  <a:lnTo>
                    <a:pt x="115" y="58"/>
                  </a:lnTo>
                  <a:lnTo>
                    <a:pt x="117" y="55"/>
                  </a:lnTo>
                  <a:lnTo>
                    <a:pt x="120" y="55"/>
                  </a:lnTo>
                  <a:lnTo>
                    <a:pt x="122" y="52"/>
                  </a:lnTo>
                  <a:lnTo>
                    <a:pt x="122" y="50"/>
                  </a:lnTo>
                  <a:lnTo>
                    <a:pt x="125" y="47"/>
                  </a:lnTo>
                  <a:lnTo>
                    <a:pt x="125" y="44"/>
                  </a:lnTo>
                  <a:lnTo>
                    <a:pt x="125" y="42"/>
                  </a:lnTo>
                  <a:lnTo>
                    <a:pt x="125" y="39"/>
                  </a:lnTo>
                  <a:lnTo>
                    <a:pt x="128" y="37"/>
                  </a:lnTo>
                  <a:lnTo>
                    <a:pt x="125" y="34"/>
                  </a:lnTo>
                  <a:lnTo>
                    <a:pt x="128" y="31"/>
                  </a:lnTo>
                  <a:lnTo>
                    <a:pt x="125" y="29"/>
                  </a:lnTo>
                  <a:lnTo>
                    <a:pt x="125" y="26"/>
                  </a:lnTo>
                  <a:lnTo>
                    <a:pt x="128" y="23"/>
                  </a:lnTo>
                  <a:lnTo>
                    <a:pt x="122" y="23"/>
                  </a:lnTo>
                  <a:lnTo>
                    <a:pt x="120" y="23"/>
                  </a:lnTo>
                  <a:lnTo>
                    <a:pt x="115" y="23"/>
                  </a:lnTo>
                  <a:lnTo>
                    <a:pt x="109" y="23"/>
                  </a:lnTo>
                  <a:lnTo>
                    <a:pt x="107" y="23"/>
                  </a:lnTo>
                  <a:lnTo>
                    <a:pt x="102" y="23"/>
                  </a:lnTo>
                  <a:lnTo>
                    <a:pt x="96" y="26"/>
                  </a:lnTo>
                  <a:lnTo>
                    <a:pt x="91" y="26"/>
                  </a:lnTo>
                  <a:lnTo>
                    <a:pt x="88" y="26"/>
                  </a:lnTo>
                  <a:lnTo>
                    <a:pt x="83" y="26"/>
                  </a:lnTo>
                  <a:lnTo>
                    <a:pt x="78" y="26"/>
                  </a:lnTo>
                  <a:lnTo>
                    <a:pt x="75" y="26"/>
                  </a:lnTo>
                  <a:lnTo>
                    <a:pt x="70" y="23"/>
                  </a:lnTo>
                  <a:lnTo>
                    <a:pt x="65" y="18"/>
                  </a:lnTo>
                  <a:lnTo>
                    <a:pt x="62" y="15"/>
                  </a:lnTo>
                  <a:lnTo>
                    <a:pt x="73" y="29"/>
                  </a:lnTo>
                  <a:lnTo>
                    <a:pt x="78" y="26"/>
                  </a:lnTo>
                  <a:lnTo>
                    <a:pt x="81" y="23"/>
                  </a:lnTo>
                  <a:lnTo>
                    <a:pt x="86" y="23"/>
                  </a:lnTo>
                  <a:lnTo>
                    <a:pt x="91" y="23"/>
                  </a:lnTo>
                  <a:lnTo>
                    <a:pt x="94" y="23"/>
                  </a:lnTo>
                  <a:lnTo>
                    <a:pt x="99" y="23"/>
                  </a:lnTo>
                  <a:lnTo>
                    <a:pt x="102" y="21"/>
                  </a:lnTo>
                  <a:lnTo>
                    <a:pt x="107" y="21"/>
                  </a:lnTo>
                  <a:lnTo>
                    <a:pt x="109" y="21"/>
                  </a:lnTo>
                  <a:lnTo>
                    <a:pt x="115" y="18"/>
                  </a:lnTo>
                  <a:lnTo>
                    <a:pt x="120" y="18"/>
                  </a:lnTo>
                  <a:lnTo>
                    <a:pt x="122" y="15"/>
                  </a:lnTo>
                  <a:lnTo>
                    <a:pt x="125" y="13"/>
                  </a:lnTo>
                  <a:lnTo>
                    <a:pt x="128" y="10"/>
                  </a:lnTo>
                  <a:lnTo>
                    <a:pt x="133" y="10"/>
                  </a:lnTo>
                  <a:lnTo>
                    <a:pt x="135" y="5"/>
                  </a:lnTo>
                  <a:lnTo>
                    <a:pt x="141" y="2"/>
                  </a:lnTo>
                  <a:lnTo>
                    <a:pt x="143" y="0"/>
                  </a:lnTo>
                  <a:lnTo>
                    <a:pt x="148" y="0"/>
                  </a:lnTo>
                  <a:lnTo>
                    <a:pt x="151" y="0"/>
                  </a:lnTo>
                  <a:lnTo>
                    <a:pt x="156" y="2"/>
                  </a:lnTo>
                  <a:lnTo>
                    <a:pt x="159" y="2"/>
                  </a:lnTo>
                  <a:lnTo>
                    <a:pt x="162" y="5"/>
                  </a:lnTo>
                  <a:lnTo>
                    <a:pt x="164" y="7"/>
                  </a:lnTo>
                  <a:lnTo>
                    <a:pt x="169" y="10"/>
                  </a:lnTo>
                  <a:lnTo>
                    <a:pt x="169" y="13"/>
                  </a:lnTo>
                  <a:lnTo>
                    <a:pt x="175" y="18"/>
                  </a:lnTo>
                  <a:lnTo>
                    <a:pt x="177" y="21"/>
                  </a:lnTo>
                  <a:lnTo>
                    <a:pt x="180" y="23"/>
                  </a:lnTo>
                  <a:lnTo>
                    <a:pt x="185" y="26"/>
                  </a:lnTo>
                  <a:lnTo>
                    <a:pt x="188" y="29"/>
                  </a:lnTo>
                  <a:lnTo>
                    <a:pt x="193" y="31"/>
                  </a:lnTo>
                  <a:lnTo>
                    <a:pt x="198" y="29"/>
                  </a:lnTo>
                  <a:lnTo>
                    <a:pt x="203" y="29"/>
                  </a:lnTo>
                  <a:lnTo>
                    <a:pt x="208" y="29"/>
                  </a:lnTo>
                  <a:lnTo>
                    <a:pt x="214" y="29"/>
                  </a:lnTo>
                  <a:lnTo>
                    <a:pt x="219" y="29"/>
                  </a:lnTo>
                  <a:lnTo>
                    <a:pt x="224" y="29"/>
                  </a:lnTo>
                  <a:lnTo>
                    <a:pt x="229" y="29"/>
                  </a:lnTo>
                  <a:lnTo>
                    <a:pt x="237" y="29"/>
                  </a:lnTo>
                  <a:lnTo>
                    <a:pt x="242" y="29"/>
                  </a:lnTo>
                  <a:lnTo>
                    <a:pt x="248" y="29"/>
                  </a:lnTo>
                  <a:lnTo>
                    <a:pt x="253" y="29"/>
                  </a:lnTo>
                  <a:lnTo>
                    <a:pt x="258" y="29"/>
                  </a:lnTo>
                  <a:lnTo>
                    <a:pt x="263" y="29"/>
                  </a:lnTo>
                  <a:lnTo>
                    <a:pt x="268" y="29"/>
                  </a:lnTo>
                  <a:lnTo>
                    <a:pt x="274" y="26"/>
                  </a:lnTo>
                  <a:lnTo>
                    <a:pt x="279" y="23"/>
                  </a:lnTo>
                  <a:lnTo>
                    <a:pt x="279" y="21"/>
                  </a:lnTo>
                  <a:lnTo>
                    <a:pt x="318" y="29"/>
                  </a:lnTo>
                  <a:close/>
                  <a:moveTo>
                    <a:pt x="662" y="92"/>
                  </a:moveTo>
                  <a:lnTo>
                    <a:pt x="662" y="95"/>
                  </a:lnTo>
                  <a:lnTo>
                    <a:pt x="660" y="97"/>
                  </a:lnTo>
                  <a:lnTo>
                    <a:pt x="660" y="100"/>
                  </a:lnTo>
                  <a:lnTo>
                    <a:pt x="660" y="103"/>
                  </a:lnTo>
                  <a:lnTo>
                    <a:pt x="660" y="105"/>
                  </a:lnTo>
                  <a:lnTo>
                    <a:pt x="660" y="108"/>
                  </a:lnTo>
                  <a:lnTo>
                    <a:pt x="657" y="111"/>
                  </a:lnTo>
                  <a:lnTo>
                    <a:pt x="660" y="113"/>
                  </a:lnTo>
                  <a:lnTo>
                    <a:pt x="657" y="119"/>
                  </a:lnTo>
                  <a:lnTo>
                    <a:pt x="657" y="124"/>
                  </a:lnTo>
                  <a:lnTo>
                    <a:pt x="660" y="126"/>
                  </a:lnTo>
                  <a:lnTo>
                    <a:pt x="660" y="129"/>
                  </a:lnTo>
                  <a:lnTo>
                    <a:pt x="660" y="132"/>
                  </a:lnTo>
                  <a:lnTo>
                    <a:pt x="662" y="137"/>
                  </a:lnTo>
                  <a:lnTo>
                    <a:pt x="662" y="140"/>
                  </a:lnTo>
                  <a:lnTo>
                    <a:pt x="668" y="153"/>
                  </a:lnTo>
                  <a:lnTo>
                    <a:pt x="670" y="166"/>
                  </a:lnTo>
                  <a:lnTo>
                    <a:pt x="673" y="182"/>
                  </a:lnTo>
                  <a:lnTo>
                    <a:pt x="670" y="198"/>
                  </a:lnTo>
                  <a:lnTo>
                    <a:pt x="670" y="211"/>
                  </a:lnTo>
                  <a:lnTo>
                    <a:pt x="670" y="219"/>
                  </a:lnTo>
                  <a:lnTo>
                    <a:pt x="644" y="277"/>
                  </a:lnTo>
                  <a:lnTo>
                    <a:pt x="626" y="343"/>
                  </a:lnTo>
                  <a:lnTo>
                    <a:pt x="618" y="412"/>
                  </a:lnTo>
                  <a:lnTo>
                    <a:pt x="621" y="478"/>
                  </a:lnTo>
                  <a:lnTo>
                    <a:pt x="636" y="544"/>
                  </a:lnTo>
                  <a:lnTo>
                    <a:pt x="642" y="565"/>
                  </a:lnTo>
                  <a:lnTo>
                    <a:pt x="642" y="568"/>
                  </a:lnTo>
                  <a:lnTo>
                    <a:pt x="642" y="573"/>
                  </a:lnTo>
                  <a:lnTo>
                    <a:pt x="642" y="576"/>
                  </a:lnTo>
                  <a:lnTo>
                    <a:pt x="644" y="578"/>
                  </a:lnTo>
                  <a:lnTo>
                    <a:pt x="647" y="584"/>
                  </a:lnTo>
                  <a:lnTo>
                    <a:pt x="629" y="584"/>
                  </a:lnTo>
                  <a:lnTo>
                    <a:pt x="613" y="581"/>
                  </a:lnTo>
                  <a:lnTo>
                    <a:pt x="592" y="576"/>
                  </a:lnTo>
                  <a:lnTo>
                    <a:pt x="574" y="573"/>
                  </a:lnTo>
                  <a:lnTo>
                    <a:pt x="553" y="571"/>
                  </a:lnTo>
                  <a:lnTo>
                    <a:pt x="545" y="571"/>
                  </a:lnTo>
                  <a:lnTo>
                    <a:pt x="328" y="528"/>
                  </a:lnTo>
                  <a:lnTo>
                    <a:pt x="336" y="518"/>
                  </a:lnTo>
                  <a:lnTo>
                    <a:pt x="344" y="507"/>
                  </a:lnTo>
                  <a:lnTo>
                    <a:pt x="355" y="499"/>
                  </a:lnTo>
                  <a:lnTo>
                    <a:pt x="362" y="491"/>
                  </a:lnTo>
                  <a:lnTo>
                    <a:pt x="373" y="483"/>
                  </a:lnTo>
                  <a:lnTo>
                    <a:pt x="375" y="481"/>
                  </a:lnTo>
                  <a:lnTo>
                    <a:pt x="391" y="449"/>
                  </a:lnTo>
                  <a:lnTo>
                    <a:pt x="409" y="415"/>
                  </a:lnTo>
                  <a:lnTo>
                    <a:pt x="428" y="385"/>
                  </a:lnTo>
                  <a:lnTo>
                    <a:pt x="441" y="351"/>
                  </a:lnTo>
                  <a:lnTo>
                    <a:pt x="454" y="319"/>
                  </a:lnTo>
                  <a:lnTo>
                    <a:pt x="456" y="306"/>
                  </a:lnTo>
                  <a:lnTo>
                    <a:pt x="467" y="259"/>
                  </a:lnTo>
                  <a:lnTo>
                    <a:pt x="475" y="211"/>
                  </a:lnTo>
                  <a:lnTo>
                    <a:pt x="477" y="166"/>
                  </a:lnTo>
                  <a:lnTo>
                    <a:pt x="477" y="119"/>
                  </a:lnTo>
                  <a:lnTo>
                    <a:pt x="469" y="71"/>
                  </a:lnTo>
                  <a:lnTo>
                    <a:pt x="467" y="58"/>
                  </a:lnTo>
                  <a:lnTo>
                    <a:pt x="662" y="9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Freeform 7"/>
            <p:cNvSpPr>
              <a:spLocks noEditPoints="1" noChangeArrowheads="1"/>
            </p:cNvSpPr>
            <p:nvPr/>
          </p:nvSpPr>
          <p:spPr bwMode="auto">
            <a:xfrm flipH="1">
              <a:off x="0" y="2960690"/>
              <a:ext cx="1927225" cy="1111251"/>
            </a:xfrm>
            <a:custGeom>
              <a:avLst/>
              <a:gdLst>
                <a:gd name="T0" fmla="*/ 60 w 1214"/>
                <a:gd name="T1" fmla="*/ 23 h 700"/>
                <a:gd name="T2" fmla="*/ 73 w 1214"/>
                <a:gd name="T3" fmla="*/ 31 h 700"/>
                <a:gd name="T4" fmla="*/ 102 w 1214"/>
                <a:gd name="T5" fmla="*/ 74 h 700"/>
                <a:gd name="T6" fmla="*/ 222 w 1214"/>
                <a:gd name="T7" fmla="*/ 145 h 700"/>
                <a:gd name="T8" fmla="*/ 306 w 1214"/>
                <a:gd name="T9" fmla="*/ 100 h 700"/>
                <a:gd name="T10" fmla="*/ 251 w 1214"/>
                <a:gd name="T11" fmla="*/ 42 h 700"/>
                <a:gd name="T12" fmla="*/ 282 w 1214"/>
                <a:gd name="T13" fmla="*/ 63 h 700"/>
                <a:gd name="T14" fmla="*/ 327 w 1214"/>
                <a:gd name="T15" fmla="*/ 79 h 700"/>
                <a:gd name="T16" fmla="*/ 350 w 1214"/>
                <a:gd name="T17" fmla="*/ 79 h 700"/>
                <a:gd name="T18" fmla="*/ 384 w 1214"/>
                <a:gd name="T19" fmla="*/ 100 h 700"/>
                <a:gd name="T20" fmla="*/ 436 w 1214"/>
                <a:gd name="T21" fmla="*/ 116 h 700"/>
                <a:gd name="T22" fmla="*/ 462 w 1214"/>
                <a:gd name="T23" fmla="*/ 211 h 700"/>
                <a:gd name="T24" fmla="*/ 614 w 1214"/>
                <a:gd name="T25" fmla="*/ 145 h 700"/>
                <a:gd name="T26" fmla="*/ 574 w 1214"/>
                <a:gd name="T27" fmla="*/ 187 h 700"/>
                <a:gd name="T28" fmla="*/ 569 w 1214"/>
                <a:gd name="T29" fmla="*/ 182 h 700"/>
                <a:gd name="T30" fmla="*/ 491 w 1214"/>
                <a:gd name="T31" fmla="*/ 230 h 700"/>
                <a:gd name="T32" fmla="*/ 556 w 1214"/>
                <a:gd name="T33" fmla="*/ 261 h 700"/>
                <a:gd name="T34" fmla="*/ 684 w 1214"/>
                <a:gd name="T35" fmla="*/ 245 h 700"/>
                <a:gd name="T36" fmla="*/ 783 w 1214"/>
                <a:gd name="T37" fmla="*/ 182 h 700"/>
                <a:gd name="T38" fmla="*/ 895 w 1214"/>
                <a:gd name="T39" fmla="*/ 182 h 700"/>
                <a:gd name="T40" fmla="*/ 1034 w 1214"/>
                <a:gd name="T41" fmla="*/ 190 h 700"/>
                <a:gd name="T42" fmla="*/ 1083 w 1214"/>
                <a:gd name="T43" fmla="*/ 238 h 700"/>
                <a:gd name="T44" fmla="*/ 1214 w 1214"/>
                <a:gd name="T45" fmla="*/ 261 h 700"/>
                <a:gd name="T46" fmla="*/ 1211 w 1214"/>
                <a:gd name="T47" fmla="*/ 293 h 700"/>
                <a:gd name="T48" fmla="*/ 1206 w 1214"/>
                <a:gd name="T49" fmla="*/ 341 h 700"/>
                <a:gd name="T50" fmla="*/ 1195 w 1214"/>
                <a:gd name="T51" fmla="*/ 380 h 700"/>
                <a:gd name="T52" fmla="*/ 1195 w 1214"/>
                <a:gd name="T53" fmla="*/ 391 h 700"/>
                <a:gd name="T54" fmla="*/ 1104 w 1214"/>
                <a:gd name="T55" fmla="*/ 600 h 700"/>
                <a:gd name="T56" fmla="*/ 1151 w 1214"/>
                <a:gd name="T57" fmla="*/ 655 h 700"/>
                <a:gd name="T58" fmla="*/ 799 w 1214"/>
                <a:gd name="T59" fmla="*/ 615 h 700"/>
                <a:gd name="T60" fmla="*/ 624 w 1214"/>
                <a:gd name="T61" fmla="*/ 565 h 700"/>
                <a:gd name="T62" fmla="*/ 791 w 1214"/>
                <a:gd name="T63" fmla="*/ 605 h 700"/>
                <a:gd name="T64" fmla="*/ 885 w 1214"/>
                <a:gd name="T65" fmla="*/ 446 h 700"/>
                <a:gd name="T66" fmla="*/ 723 w 1214"/>
                <a:gd name="T67" fmla="*/ 523 h 700"/>
                <a:gd name="T68" fmla="*/ 762 w 1214"/>
                <a:gd name="T69" fmla="*/ 497 h 700"/>
                <a:gd name="T70" fmla="*/ 647 w 1214"/>
                <a:gd name="T71" fmla="*/ 481 h 700"/>
                <a:gd name="T72" fmla="*/ 624 w 1214"/>
                <a:gd name="T73" fmla="*/ 444 h 700"/>
                <a:gd name="T74" fmla="*/ 757 w 1214"/>
                <a:gd name="T75" fmla="*/ 412 h 700"/>
                <a:gd name="T76" fmla="*/ 702 w 1214"/>
                <a:gd name="T77" fmla="*/ 372 h 700"/>
                <a:gd name="T78" fmla="*/ 867 w 1214"/>
                <a:gd name="T79" fmla="*/ 430 h 700"/>
                <a:gd name="T80" fmla="*/ 767 w 1214"/>
                <a:gd name="T81" fmla="*/ 290 h 700"/>
                <a:gd name="T82" fmla="*/ 598 w 1214"/>
                <a:gd name="T83" fmla="*/ 359 h 700"/>
                <a:gd name="T84" fmla="*/ 522 w 1214"/>
                <a:gd name="T85" fmla="*/ 293 h 700"/>
                <a:gd name="T86" fmla="*/ 449 w 1214"/>
                <a:gd name="T87" fmla="*/ 317 h 700"/>
                <a:gd name="T88" fmla="*/ 410 w 1214"/>
                <a:gd name="T89" fmla="*/ 312 h 700"/>
                <a:gd name="T90" fmla="*/ 353 w 1214"/>
                <a:gd name="T91" fmla="*/ 301 h 700"/>
                <a:gd name="T92" fmla="*/ 368 w 1214"/>
                <a:gd name="T93" fmla="*/ 275 h 700"/>
                <a:gd name="T94" fmla="*/ 220 w 1214"/>
                <a:gd name="T95" fmla="*/ 171 h 700"/>
                <a:gd name="T96" fmla="*/ 58 w 1214"/>
                <a:gd name="T97" fmla="*/ 105 h 700"/>
                <a:gd name="T98" fmla="*/ 34 w 1214"/>
                <a:gd name="T99" fmla="*/ 66 h 700"/>
                <a:gd name="T100" fmla="*/ 1214 w 1214"/>
                <a:gd name="T101" fmla="*/ 457 h 700"/>
                <a:gd name="T102" fmla="*/ 856 w 1214"/>
                <a:gd name="T103" fmla="*/ 177 h 700"/>
                <a:gd name="T104" fmla="*/ 775 w 1214"/>
                <a:gd name="T105" fmla="*/ 193 h 700"/>
                <a:gd name="T106" fmla="*/ 754 w 1214"/>
                <a:gd name="T107" fmla="*/ 214 h 700"/>
                <a:gd name="T108" fmla="*/ 807 w 1214"/>
                <a:gd name="T109" fmla="*/ 224 h 700"/>
                <a:gd name="T110" fmla="*/ 854 w 1214"/>
                <a:gd name="T111" fmla="*/ 227 h 700"/>
                <a:gd name="T112" fmla="*/ 1185 w 1214"/>
                <a:gd name="T113" fmla="*/ 288 h 700"/>
                <a:gd name="T114" fmla="*/ 1138 w 1214"/>
                <a:gd name="T115" fmla="*/ 290 h 700"/>
                <a:gd name="T116" fmla="*/ 1135 w 1214"/>
                <a:gd name="T117" fmla="*/ 383 h 700"/>
                <a:gd name="T118" fmla="*/ 1185 w 1214"/>
                <a:gd name="T119" fmla="*/ 362 h 700"/>
                <a:gd name="T120" fmla="*/ 400 w 1214"/>
                <a:gd name="T121" fmla="*/ 113 h 700"/>
                <a:gd name="T122" fmla="*/ 319 w 1214"/>
                <a:gd name="T123" fmla="*/ 134 h 700"/>
                <a:gd name="T124" fmla="*/ 374 w 1214"/>
                <a:gd name="T125" fmla="*/ 182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4" h="700">
                  <a:moveTo>
                    <a:pt x="45" y="2"/>
                  </a:moveTo>
                  <a:lnTo>
                    <a:pt x="47" y="2"/>
                  </a:lnTo>
                  <a:lnTo>
                    <a:pt x="50" y="2"/>
                  </a:lnTo>
                  <a:lnTo>
                    <a:pt x="50" y="5"/>
                  </a:lnTo>
                  <a:lnTo>
                    <a:pt x="53" y="5"/>
                  </a:lnTo>
                  <a:lnTo>
                    <a:pt x="53" y="8"/>
                  </a:lnTo>
                  <a:lnTo>
                    <a:pt x="55" y="8"/>
                  </a:lnTo>
                  <a:lnTo>
                    <a:pt x="55" y="10"/>
                  </a:lnTo>
                  <a:lnTo>
                    <a:pt x="58" y="10"/>
                  </a:lnTo>
                  <a:lnTo>
                    <a:pt x="58" y="13"/>
                  </a:lnTo>
                  <a:lnTo>
                    <a:pt x="58" y="15"/>
                  </a:lnTo>
                  <a:lnTo>
                    <a:pt x="60" y="18"/>
                  </a:lnTo>
                  <a:lnTo>
                    <a:pt x="60" y="21"/>
                  </a:lnTo>
                  <a:lnTo>
                    <a:pt x="60" y="23"/>
                  </a:lnTo>
                  <a:lnTo>
                    <a:pt x="63" y="26"/>
                  </a:lnTo>
                  <a:lnTo>
                    <a:pt x="63" y="29"/>
                  </a:lnTo>
                  <a:lnTo>
                    <a:pt x="63" y="31"/>
                  </a:lnTo>
                  <a:lnTo>
                    <a:pt x="66" y="31"/>
                  </a:lnTo>
                  <a:lnTo>
                    <a:pt x="66" y="34"/>
                  </a:lnTo>
                  <a:lnTo>
                    <a:pt x="68" y="34"/>
                  </a:lnTo>
                  <a:lnTo>
                    <a:pt x="68" y="31"/>
                  </a:lnTo>
                  <a:lnTo>
                    <a:pt x="71" y="31"/>
                  </a:lnTo>
                  <a:lnTo>
                    <a:pt x="73" y="31"/>
                  </a:lnTo>
                  <a:lnTo>
                    <a:pt x="73" y="34"/>
                  </a:lnTo>
                  <a:lnTo>
                    <a:pt x="73" y="37"/>
                  </a:lnTo>
                  <a:lnTo>
                    <a:pt x="73" y="39"/>
                  </a:lnTo>
                  <a:lnTo>
                    <a:pt x="73" y="42"/>
                  </a:lnTo>
                  <a:lnTo>
                    <a:pt x="76" y="45"/>
                  </a:lnTo>
                  <a:lnTo>
                    <a:pt x="79" y="45"/>
                  </a:lnTo>
                  <a:lnTo>
                    <a:pt x="79" y="47"/>
                  </a:lnTo>
                  <a:lnTo>
                    <a:pt x="81" y="47"/>
                  </a:lnTo>
                  <a:lnTo>
                    <a:pt x="84" y="47"/>
                  </a:lnTo>
                  <a:lnTo>
                    <a:pt x="87" y="47"/>
                  </a:lnTo>
                  <a:lnTo>
                    <a:pt x="89" y="50"/>
                  </a:lnTo>
                  <a:lnTo>
                    <a:pt x="92" y="50"/>
                  </a:lnTo>
                  <a:lnTo>
                    <a:pt x="92" y="52"/>
                  </a:lnTo>
                  <a:lnTo>
                    <a:pt x="94" y="52"/>
                  </a:lnTo>
                  <a:lnTo>
                    <a:pt x="97" y="60"/>
                  </a:lnTo>
                  <a:lnTo>
                    <a:pt x="97" y="66"/>
                  </a:lnTo>
                  <a:lnTo>
                    <a:pt x="102" y="74"/>
                  </a:lnTo>
                  <a:lnTo>
                    <a:pt x="105" y="79"/>
                  </a:lnTo>
                  <a:lnTo>
                    <a:pt x="107" y="84"/>
                  </a:lnTo>
                  <a:lnTo>
                    <a:pt x="113" y="87"/>
                  </a:lnTo>
                  <a:lnTo>
                    <a:pt x="118" y="92"/>
                  </a:lnTo>
                  <a:lnTo>
                    <a:pt x="120" y="97"/>
                  </a:lnTo>
                  <a:lnTo>
                    <a:pt x="126" y="100"/>
                  </a:lnTo>
                  <a:lnTo>
                    <a:pt x="133" y="105"/>
                  </a:lnTo>
                  <a:lnTo>
                    <a:pt x="136" y="111"/>
                  </a:lnTo>
                  <a:lnTo>
                    <a:pt x="141" y="113"/>
                  </a:lnTo>
                  <a:lnTo>
                    <a:pt x="149" y="119"/>
                  </a:lnTo>
                  <a:lnTo>
                    <a:pt x="152" y="121"/>
                  </a:lnTo>
                  <a:lnTo>
                    <a:pt x="157" y="126"/>
                  </a:lnTo>
                  <a:lnTo>
                    <a:pt x="162" y="129"/>
                  </a:lnTo>
                  <a:lnTo>
                    <a:pt x="170" y="132"/>
                  </a:lnTo>
                  <a:lnTo>
                    <a:pt x="178" y="134"/>
                  </a:lnTo>
                  <a:lnTo>
                    <a:pt x="186" y="134"/>
                  </a:lnTo>
                  <a:lnTo>
                    <a:pt x="193" y="137"/>
                  </a:lnTo>
                  <a:lnTo>
                    <a:pt x="201" y="140"/>
                  </a:lnTo>
                  <a:lnTo>
                    <a:pt x="209" y="140"/>
                  </a:lnTo>
                  <a:lnTo>
                    <a:pt x="217" y="142"/>
                  </a:lnTo>
                  <a:lnTo>
                    <a:pt x="222" y="145"/>
                  </a:lnTo>
                  <a:lnTo>
                    <a:pt x="230" y="145"/>
                  </a:lnTo>
                  <a:lnTo>
                    <a:pt x="238" y="148"/>
                  </a:lnTo>
                  <a:lnTo>
                    <a:pt x="246" y="148"/>
                  </a:lnTo>
                  <a:lnTo>
                    <a:pt x="253" y="150"/>
                  </a:lnTo>
                  <a:lnTo>
                    <a:pt x="261" y="148"/>
                  </a:lnTo>
                  <a:lnTo>
                    <a:pt x="269" y="148"/>
                  </a:lnTo>
                  <a:lnTo>
                    <a:pt x="274" y="148"/>
                  </a:lnTo>
                  <a:lnTo>
                    <a:pt x="285" y="148"/>
                  </a:lnTo>
                  <a:lnTo>
                    <a:pt x="285" y="142"/>
                  </a:lnTo>
                  <a:lnTo>
                    <a:pt x="287" y="140"/>
                  </a:lnTo>
                  <a:lnTo>
                    <a:pt x="290" y="137"/>
                  </a:lnTo>
                  <a:lnTo>
                    <a:pt x="293" y="132"/>
                  </a:lnTo>
                  <a:lnTo>
                    <a:pt x="295" y="129"/>
                  </a:lnTo>
                  <a:lnTo>
                    <a:pt x="298" y="124"/>
                  </a:lnTo>
                  <a:lnTo>
                    <a:pt x="303" y="121"/>
                  </a:lnTo>
                  <a:lnTo>
                    <a:pt x="303" y="119"/>
                  </a:lnTo>
                  <a:lnTo>
                    <a:pt x="306" y="113"/>
                  </a:lnTo>
                  <a:lnTo>
                    <a:pt x="308" y="111"/>
                  </a:lnTo>
                  <a:lnTo>
                    <a:pt x="308" y="108"/>
                  </a:lnTo>
                  <a:lnTo>
                    <a:pt x="308" y="103"/>
                  </a:lnTo>
                  <a:lnTo>
                    <a:pt x="306" y="100"/>
                  </a:lnTo>
                  <a:lnTo>
                    <a:pt x="303" y="97"/>
                  </a:lnTo>
                  <a:lnTo>
                    <a:pt x="300" y="95"/>
                  </a:lnTo>
                  <a:lnTo>
                    <a:pt x="295" y="92"/>
                  </a:lnTo>
                  <a:lnTo>
                    <a:pt x="293" y="87"/>
                  </a:lnTo>
                  <a:lnTo>
                    <a:pt x="290" y="87"/>
                  </a:lnTo>
                  <a:lnTo>
                    <a:pt x="285" y="84"/>
                  </a:lnTo>
                  <a:lnTo>
                    <a:pt x="285" y="79"/>
                  </a:lnTo>
                  <a:lnTo>
                    <a:pt x="282" y="76"/>
                  </a:lnTo>
                  <a:lnTo>
                    <a:pt x="280" y="74"/>
                  </a:lnTo>
                  <a:lnTo>
                    <a:pt x="277" y="68"/>
                  </a:lnTo>
                  <a:lnTo>
                    <a:pt x="274" y="66"/>
                  </a:lnTo>
                  <a:lnTo>
                    <a:pt x="272" y="63"/>
                  </a:lnTo>
                  <a:lnTo>
                    <a:pt x="269" y="60"/>
                  </a:lnTo>
                  <a:lnTo>
                    <a:pt x="267" y="55"/>
                  </a:lnTo>
                  <a:lnTo>
                    <a:pt x="264" y="52"/>
                  </a:lnTo>
                  <a:lnTo>
                    <a:pt x="261" y="50"/>
                  </a:lnTo>
                  <a:lnTo>
                    <a:pt x="259" y="47"/>
                  </a:lnTo>
                  <a:lnTo>
                    <a:pt x="256" y="45"/>
                  </a:lnTo>
                  <a:lnTo>
                    <a:pt x="253" y="45"/>
                  </a:lnTo>
                  <a:lnTo>
                    <a:pt x="251" y="42"/>
                  </a:lnTo>
                  <a:lnTo>
                    <a:pt x="251" y="39"/>
                  </a:lnTo>
                  <a:lnTo>
                    <a:pt x="261" y="42"/>
                  </a:lnTo>
                  <a:lnTo>
                    <a:pt x="264" y="42"/>
                  </a:lnTo>
                  <a:lnTo>
                    <a:pt x="261" y="45"/>
                  </a:lnTo>
                  <a:lnTo>
                    <a:pt x="264" y="45"/>
                  </a:lnTo>
                  <a:lnTo>
                    <a:pt x="264" y="47"/>
                  </a:lnTo>
                  <a:lnTo>
                    <a:pt x="264" y="50"/>
                  </a:lnTo>
                  <a:lnTo>
                    <a:pt x="267" y="50"/>
                  </a:lnTo>
                  <a:lnTo>
                    <a:pt x="267" y="52"/>
                  </a:lnTo>
                  <a:lnTo>
                    <a:pt x="269" y="52"/>
                  </a:lnTo>
                  <a:lnTo>
                    <a:pt x="269" y="55"/>
                  </a:lnTo>
                  <a:lnTo>
                    <a:pt x="272" y="55"/>
                  </a:lnTo>
                  <a:lnTo>
                    <a:pt x="274" y="58"/>
                  </a:lnTo>
                  <a:lnTo>
                    <a:pt x="277" y="60"/>
                  </a:lnTo>
                  <a:lnTo>
                    <a:pt x="280" y="60"/>
                  </a:lnTo>
                  <a:lnTo>
                    <a:pt x="282" y="63"/>
                  </a:lnTo>
                  <a:lnTo>
                    <a:pt x="285" y="63"/>
                  </a:lnTo>
                  <a:lnTo>
                    <a:pt x="287" y="66"/>
                  </a:lnTo>
                  <a:lnTo>
                    <a:pt x="287" y="68"/>
                  </a:lnTo>
                  <a:lnTo>
                    <a:pt x="290" y="68"/>
                  </a:lnTo>
                  <a:lnTo>
                    <a:pt x="293" y="71"/>
                  </a:lnTo>
                  <a:lnTo>
                    <a:pt x="295" y="74"/>
                  </a:lnTo>
                  <a:lnTo>
                    <a:pt x="298" y="76"/>
                  </a:lnTo>
                  <a:lnTo>
                    <a:pt x="300" y="76"/>
                  </a:lnTo>
                  <a:lnTo>
                    <a:pt x="303" y="79"/>
                  </a:lnTo>
                  <a:lnTo>
                    <a:pt x="306" y="82"/>
                  </a:lnTo>
                  <a:lnTo>
                    <a:pt x="308" y="84"/>
                  </a:lnTo>
                  <a:lnTo>
                    <a:pt x="311" y="84"/>
                  </a:lnTo>
                  <a:lnTo>
                    <a:pt x="314" y="84"/>
                  </a:lnTo>
                  <a:lnTo>
                    <a:pt x="316" y="87"/>
                  </a:lnTo>
                  <a:lnTo>
                    <a:pt x="321" y="89"/>
                  </a:lnTo>
                  <a:lnTo>
                    <a:pt x="321" y="87"/>
                  </a:lnTo>
                  <a:lnTo>
                    <a:pt x="324" y="84"/>
                  </a:lnTo>
                  <a:lnTo>
                    <a:pt x="324" y="82"/>
                  </a:lnTo>
                  <a:lnTo>
                    <a:pt x="327" y="82"/>
                  </a:lnTo>
                  <a:lnTo>
                    <a:pt x="327" y="79"/>
                  </a:lnTo>
                  <a:lnTo>
                    <a:pt x="329" y="76"/>
                  </a:lnTo>
                  <a:lnTo>
                    <a:pt x="329" y="74"/>
                  </a:lnTo>
                  <a:lnTo>
                    <a:pt x="332" y="74"/>
                  </a:lnTo>
                  <a:lnTo>
                    <a:pt x="334" y="71"/>
                  </a:lnTo>
                  <a:lnTo>
                    <a:pt x="334" y="68"/>
                  </a:lnTo>
                  <a:lnTo>
                    <a:pt x="334" y="66"/>
                  </a:lnTo>
                  <a:lnTo>
                    <a:pt x="337" y="66"/>
                  </a:lnTo>
                  <a:lnTo>
                    <a:pt x="337" y="63"/>
                  </a:lnTo>
                  <a:lnTo>
                    <a:pt x="340" y="60"/>
                  </a:lnTo>
                  <a:lnTo>
                    <a:pt x="340" y="58"/>
                  </a:lnTo>
                  <a:lnTo>
                    <a:pt x="340" y="55"/>
                  </a:lnTo>
                  <a:lnTo>
                    <a:pt x="355" y="60"/>
                  </a:lnTo>
                  <a:lnTo>
                    <a:pt x="353" y="63"/>
                  </a:lnTo>
                  <a:lnTo>
                    <a:pt x="353" y="66"/>
                  </a:lnTo>
                  <a:lnTo>
                    <a:pt x="353" y="68"/>
                  </a:lnTo>
                  <a:lnTo>
                    <a:pt x="353" y="71"/>
                  </a:lnTo>
                  <a:lnTo>
                    <a:pt x="350" y="74"/>
                  </a:lnTo>
                  <a:lnTo>
                    <a:pt x="350" y="76"/>
                  </a:lnTo>
                  <a:lnTo>
                    <a:pt x="350" y="79"/>
                  </a:lnTo>
                  <a:lnTo>
                    <a:pt x="347" y="82"/>
                  </a:lnTo>
                  <a:lnTo>
                    <a:pt x="347" y="84"/>
                  </a:lnTo>
                  <a:lnTo>
                    <a:pt x="345" y="87"/>
                  </a:lnTo>
                  <a:lnTo>
                    <a:pt x="345" y="89"/>
                  </a:lnTo>
                  <a:lnTo>
                    <a:pt x="342" y="89"/>
                  </a:lnTo>
                  <a:lnTo>
                    <a:pt x="342" y="92"/>
                  </a:lnTo>
                  <a:lnTo>
                    <a:pt x="342" y="95"/>
                  </a:lnTo>
                  <a:lnTo>
                    <a:pt x="342" y="97"/>
                  </a:lnTo>
                  <a:lnTo>
                    <a:pt x="345" y="100"/>
                  </a:lnTo>
                  <a:lnTo>
                    <a:pt x="347" y="100"/>
                  </a:lnTo>
                  <a:lnTo>
                    <a:pt x="350" y="100"/>
                  </a:lnTo>
                  <a:lnTo>
                    <a:pt x="353" y="103"/>
                  </a:lnTo>
                  <a:lnTo>
                    <a:pt x="358" y="100"/>
                  </a:lnTo>
                  <a:lnTo>
                    <a:pt x="360" y="100"/>
                  </a:lnTo>
                  <a:lnTo>
                    <a:pt x="363" y="100"/>
                  </a:lnTo>
                  <a:lnTo>
                    <a:pt x="366" y="100"/>
                  </a:lnTo>
                  <a:lnTo>
                    <a:pt x="368" y="100"/>
                  </a:lnTo>
                  <a:lnTo>
                    <a:pt x="374" y="97"/>
                  </a:lnTo>
                  <a:lnTo>
                    <a:pt x="376" y="100"/>
                  </a:lnTo>
                  <a:lnTo>
                    <a:pt x="379" y="97"/>
                  </a:lnTo>
                  <a:lnTo>
                    <a:pt x="384" y="100"/>
                  </a:lnTo>
                  <a:lnTo>
                    <a:pt x="387" y="100"/>
                  </a:lnTo>
                  <a:lnTo>
                    <a:pt x="389" y="103"/>
                  </a:lnTo>
                  <a:lnTo>
                    <a:pt x="392" y="103"/>
                  </a:lnTo>
                  <a:lnTo>
                    <a:pt x="394" y="103"/>
                  </a:lnTo>
                  <a:lnTo>
                    <a:pt x="397" y="103"/>
                  </a:lnTo>
                  <a:lnTo>
                    <a:pt x="400" y="100"/>
                  </a:lnTo>
                  <a:lnTo>
                    <a:pt x="402" y="100"/>
                  </a:lnTo>
                  <a:lnTo>
                    <a:pt x="405" y="100"/>
                  </a:lnTo>
                  <a:lnTo>
                    <a:pt x="407" y="100"/>
                  </a:lnTo>
                  <a:lnTo>
                    <a:pt x="410" y="100"/>
                  </a:lnTo>
                  <a:lnTo>
                    <a:pt x="413" y="100"/>
                  </a:lnTo>
                  <a:lnTo>
                    <a:pt x="415" y="100"/>
                  </a:lnTo>
                  <a:lnTo>
                    <a:pt x="418" y="100"/>
                  </a:lnTo>
                  <a:lnTo>
                    <a:pt x="420" y="100"/>
                  </a:lnTo>
                  <a:lnTo>
                    <a:pt x="423" y="100"/>
                  </a:lnTo>
                  <a:lnTo>
                    <a:pt x="426" y="103"/>
                  </a:lnTo>
                  <a:lnTo>
                    <a:pt x="428" y="105"/>
                  </a:lnTo>
                  <a:lnTo>
                    <a:pt x="431" y="108"/>
                  </a:lnTo>
                  <a:lnTo>
                    <a:pt x="431" y="111"/>
                  </a:lnTo>
                  <a:lnTo>
                    <a:pt x="434" y="113"/>
                  </a:lnTo>
                  <a:lnTo>
                    <a:pt x="436" y="116"/>
                  </a:lnTo>
                  <a:lnTo>
                    <a:pt x="436" y="119"/>
                  </a:lnTo>
                  <a:lnTo>
                    <a:pt x="436" y="124"/>
                  </a:lnTo>
                  <a:lnTo>
                    <a:pt x="436" y="126"/>
                  </a:lnTo>
                  <a:lnTo>
                    <a:pt x="436" y="129"/>
                  </a:lnTo>
                  <a:lnTo>
                    <a:pt x="439" y="134"/>
                  </a:lnTo>
                  <a:lnTo>
                    <a:pt x="436" y="137"/>
                  </a:lnTo>
                  <a:lnTo>
                    <a:pt x="436" y="140"/>
                  </a:lnTo>
                  <a:lnTo>
                    <a:pt x="436" y="145"/>
                  </a:lnTo>
                  <a:lnTo>
                    <a:pt x="436" y="148"/>
                  </a:lnTo>
                  <a:lnTo>
                    <a:pt x="434" y="153"/>
                  </a:lnTo>
                  <a:lnTo>
                    <a:pt x="434" y="156"/>
                  </a:lnTo>
                  <a:lnTo>
                    <a:pt x="434" y="161"/>
                  </a:lnTo>
                  <a:lnTo>
                    <a:pt x="434" y="163"/>
                  </a:lnTo>
                  <a:lnTo>
                    <a:pt x="434" y="174"/>
                  </a:lnTo>
                  <a:lnTo>
                    <a:pt x="434" y="182"/>
                  </a:lnTo>
                  <a:lnTo>
                    <a:pt x="434" y="193"/>
                  </a:lnTo>
                  <a:lnTo>
                    <a:pt x="439" y="203"/>
                  </a:lnTo>
                  <a:lnTo>
                    <a:pt x="444" y="208"/>
                  </a:lnTo>
                  <a:lnTo>
                    <a:pt x="449" y="211"/>
                  </a:lnTo>
                  <a:lnTo>
                    <a:pt x="454" y="214"/>
                  </a:lnTo>
                  <a:lnTo>
                    <a:pt x="462" y="211"/>
                  </a:lnTo>
                  <a:lnTo>
                    <a:pt x="473" y="208"/>
                  </a:lnTo>
                  <a:lnTo>
                    <a:pt x="478" y="206"/>
                  </a:lnTo>
                  <a:lnTo>
                    <a:pt x="486" y="206"/>
                  </a:lnTo>
                  <a:lnTo>
                    <a:pt x="491" y="206"/>
                  </a:lnTo>
                  <a:lnTo>
                    <a:pt x="517" y="190"/>
                  </a:lnTo>
                  <a:lnTo>
                    <a:pt x="540" y="174"/>
                  </a:lnTo>
                  <a:lnTo>
                    <a:pt x="561" y="156"/>
                  </a:lnTo>
                  <a:lnTo>
                    <a:pt x="582" y="134"/>
                  </a:lnTo>
                  <a:lnTo>
                    <a:pt x="598" y="113"/>
                  </a:lnTo>
                  <a:lnTo>
                    <a:pt x="603" y="105"/>
                  </a:lnTo>
                  <a:lnTo>
                    <a:pt x="632" y="111"/>
                  </a:lnTo>
                  <a:lnTo>
                    <a:pt x="629" y="116"/>
                  </a:lnTo>
                  <a:lnTo>
                    <a:pt x="629" y="121"/>
                  </a:lnTo>
                  <a:lnTo>
                    <a:pt x="624" y="126"/>
                  </a:lnTo>
                  <a:lnTo>
                    <a:pt x="621" y="132"/>
                  </a:lnTo>
                  <a:lnTo>
                    <a:pt x="619" y="140"/>
                  </a:lnTo>
                  <a:lnTo>
                    <a:pt x="616" y="140"/>
                  </a:lnTo>
                  <a:lnTo>
                    <a:pt x="616" y="142"/>
                  </a:lnTo>
                  <a:lnTo>
                    <a:pt x="616" y="145"/>
                  </a:lnTo>
                  <a:lnTo>
                    <a:pt x="614" y="145"/>
                  </a:lnTo>
                  <a:lnTo>
                    <a:pt x="614" y="148"/>
                  </a:lnTo>
                  <a:lnTo>
                    <a:pt x="614" y="150"/>
                  </a:lnTo>
                  <a:lnTo>
                    <a:pt x="614" y="153"/>
                  </a:lnTo>
                  <a:lnTo>
                    <a:pt x="611" y="153"/>
                  </a:lnTo>
                  <a:lnTo>
                    <a:pt x="611" y="156"/>
                  </a:lnTo>
                  <a:lnTo>
                    <a:pt x="611" y="158"/>
                  </a:lnTo>
                  <a:lnTo>
                    <a:pt x="608" y="158"/>
                  </a:lnTo>
                  <a:lnTo>
                    <a:pt x="606" y="161"/>
                  </a:lnTo>
                  <a:lnTo>
                    <a:pt x="598" y="161"/>
                  </a:lnTo>
                  <a:lnTo>
                    <a:pt x="593" y="163"/>
                  </a:lnTo>
                  <a:lnTo>
                    <a:pt x="590" y="163"/>
                  </a:lnTo>
                  <a:lnTo>
                    <a:pt x="587" y="166"/>
                  </a:lnTo>
                  <a:lnTo>
                    <a:pt x="585" y="169"/>
                  </a:lnTo>
                  <a:lnTo>
                    <a:pt x="582" y="171"/>
                  </a:lnTo>
                  <a:lnTo>
                    <a:pt x="577" y="174"/>
                  </a:lnTo>
                  <a:lnTo>
                    <a:pt x="577" y="179"/>
                  </a:lnTo>
                  <a:lnTo>
                    <a:pt x="574" y="185"/>
                  </a:lnTo>
                  <a:lnTo>
                    <a:pt x="574" y="187"/>
                  </a:lnTo>
                  <a:lnTo>
                    <a:pt x="572" y="193"/>
                  </a:lnTo>
                  <a:lnTo>
                    <a:pt x="572" y="198"/>
                  </a:lnTo>
                  <a:lnTo>
                    <a:pt x="569" y="200"/>
                  </a:lnTo>
                  <a:lnTo>
                    <a:pt x="569" y="206"/>
                  </a:lnTo>
                  <a:lnTo>
                    <a:pt x="567" y="208"/>
                  </a:lnTo>
                  <a:lnTo>
                    <a:pt x="564" y="214"/>
                  </a:lnTo>
                  <a:lnTo>
                    <a:pt x="564" y="211"/>
                  </a:lnTo>
                  <a:lnTo>
                    <a:pt x="564" y="208"/>
                  </a:lnTo>
                  <a:lnTo>
                    <a:pt x="567" y="208"/>
                  </a:lnTo>
                  <a:lnTo>
                    <a:pt x="567" y="206"/>
                  </a:lnTo>
                  <a:lnTo>
                    <a:pt x="567" y="203"/>
                  </a:lnTo>
                  <a:lnTo>
                    <a:pt x="567" y="200"/>
                  </a:lnTo>
                  <a:lnTo>
                    <a:pt x="567" y="198"/>
                  </a:lnTo>
                  <a:lnTo>
                    <a:pt x="567" y="195"/>
                  </a:lnTo>
                  <a:lnTo>
                    <a:pt x="569" y="193"/>
                  </a:lnTo>
                  <a:lnTo>
                    <a:pt x="569" y="190"/>
                  </a:lnTo>
                  <a:lnTo>
                    <a:pt x="569" y="187"/>
                  </a:lnTo>
                  <a:lnTo>
                    <a:pt x="569" y="185"/>
                  </a:lnTo>
                  <a:lnTo>
                    <a:pt x="569" y="182"/>
                  </a:lnTo>
                  <a:lnTo>
                    <a:pt x="569" y="179"/>
                  </a:lnTo>
                  <a:lnTo>
                    <a:pt x="567" y="179"/>
                  </a:lnTo>
                  <a:lnTo>
                    <a:pt x="567" y="177"/>
                  </a:lnTo>
                  <a:lnTo>
                    <a:pt x="567" y="174"/>
                  </a:lnTo>
                  <a:lnTo>
                    <a:pt x="564" y="174"/>
                  </a:lnTo>
                  <a:lnTo>
                    <a:pt x="561" y="174"/>
                  </a:lnTo>
                  <a:lnTo>
                    <a:pt x="561" y="179"/>
                  </a:lnTo>
                  <a:lnTo>
                    <a:pt x="486" y="219"/>
                  </a:lnTo>
                  <a:lnTo>
                    <a:pt x="483" y="227"/>
                  </a:lnTo>
                  <a:lnTo>
                    <a:pt x="486" y="227"/>
                  </a:lnTo>
                  <a:lnTo>
                    <a:pt x="488" y="227"/>
                  </a:lnTo>
                  <a:lnTo>
                    <a:pt x="491" y="230"/>
                  </a:lnTo>
                  <a:lnTo>
                    <a:pt x="494" y="230"/>
                  </a:lnTo>
                  <a:lnTo>
                    <a:pt x="496" y="230"/>
                  </a:lnTo>
                  <a:lnTo>
                    <a:pt x="499" y="232"/>
                  </a:lnTo>
                  <a:lnTo>
                    <a:pt x="501" y="232"/>
                  </a:lnTo>
                  <a:lnTo>
                    <a:pt x="504" y="235"/>
                  </a:lnTo>
                  <a:lnTo>
                    <a:pt x="507" y="232"/>
                  </a:lnTo>
                  <a:lnTo>
                    <a:pt x="512" y="235"/>
                  </a:lnTo>
                  <a:lnTo>
                    <a:pt x="514" y="235"/>
                  </a:lnTo>
                  <a:lnTo>
                    <a:pt x="517" y="235"/>
                  </a:lnTo>
                  <a:lnTo>
                    <a:pt x="520" y="235"/>
                  </a:lnTo>
                  <a:lnTo>
                    <a:pt x="522" y="232"/>
                  </a:lnTo>
                  <a:lnTo>
                    <a:pt x="525" y="232"/>
                  </a:lnTo>
                  <a:lnTo>
                    <a:pt x="527" y="232"/>
                  </a:lnTo>
                  <a:lnTo>
                    <a:pt x="527" y="248"/>
                  </a:lnTo>
                  <a:lnTo>
                    <a:pt x="533" y="248"/>
                  </a:lnTo>
                  <a:lnTo>
                    <a:pt x="535" y="251"/>
                  </a:lnTo>
                  <a:lnTo>
                    <a:pt x="540" y="253"/>
                  </a:lnTo>
                  <a:lnTo>
                    <a:pt x="546" y="253"/>
                  </a:lnTo>
                  <a:lnTo>
                    <a:pt x="548" y="259"/>
                  </a:lnTo>
                  <a:lnTo>
                    <a:pt x="554" y="259"/>
                  </a:lnTo>
                  <a:lnTo>
                    <a:pt x="556" y="261"/>
                  </a:lnTo>
                  <a:lnTo>
                    <a:pt x="561" y="264"/>
                  </a:lnTo>
                  <a:lnTo>
                    <a:pt x="564" y="267"/>
                  </a:lnTo>
                  <a:lnTo>
                    <a:pt x="569" y="269"/>
                  </a:lnTo>
                  <a:lnTo>
                    <a:pt x="572" y="269"/>
                  </a:lnTo>
                  <a:lnTo>
                    <a:pt x="577" y="272"/>
                  </a:lnTo>
                  <a:lnTo>
                    <a:pt x="582" y="275"/>
                  </a:lnTo>
                  <a:lnTo>
                    <a:pt x="585" y="277"/>
                  </a:lnTo>
                  <a:lnTo>
                    <a:pt x="590" y="280"/>
                  </a:lnTo>
                  <a:lnTo>
                    <a:pt x="595" y="282"/>
                  </a:lnTo>
                  <a:lnTo>
                    <a:pt x="603" y="280"/>
                  </a:lnTo>
                  <a:lnTo>
                    <a:pt x="608" y="277"/>
                  </a:lnTo>
                  <a:lnTo>
                    <a:pt x="619" y="277"/>
                  </a:lnTo>
                  <a:lnTo>
                    <a:pt x="624" y="272"/>
                  </a:lnTo>
                  <a:lnTo>
                    <a:pt x="632" y="269"/>
                  </a:lnTo>
                  <a:lnTo>
                    <a:pt x="640" y="267"/>
                  </a:lnTo>
                  <a:lnTo>
                    <a:pt x="647" y="261"/>
                  </a:lnTo>
                  <a:lnTo>
                    <a:pt x="655" y="259"/>
                  </a:lnTo>
                  <a:lnTo>
                    <a:pt x="660" y="256"/>
                  </a:lnTo>
                  <a:lnTo>
                    <a:pt x="668" y="251"/>
                  </a:lnTo>
                  <a:lnTo>
                    <a:pt x="676" y="248"/>
                  </a:lnTo>
                  <a:lnTo>
                    <a:pt x="684" y="245"/>
                  </a:lnTo>
                  <a:lnTo>
                    <a:pt x="692" y="245"/>
                  </a:lnTo>
                  <a:lnTo>
                    <a:pt x="700" y="243"/>
                  </a:lnTo>
                  <a:lnTo>
                    <a:pt x="707" y="243"/>
                  </a:lnTo>
                  <a:lnTo>
                    <a:pt x="715" y="245"/>
                  </a:lnTo>
                  <a:lnTo>
                    <a:pt x="718" y="240"/>
                  </a:lnTo>
                  <a:lnTo>
                    <a:pt x="723" y="235"/>
                  </a:lnTo>
                  <a:lnTo>
                    <a:pt x="726" y="232"/>
                  </a:lnTo>
                  <a:lnTo>
                    <a:pt x="731" y="227"/>
                  </a:lnTo>
                  <a:lnTo>
                    <a:pt x="734" y="222"/>
                  </a:lnTo>
                  <a:lnTo>
                    <a:pt x="736" y="219"/>
                  </a:lnTo>
                  <a:lnTo>
                    <a:pt x="741" y="214"/>
                  </a:lnTo>
                  <a:lnTo>
                    <a:pt x="744" y="211"/>
                  </a:lnTo>
                  <a:lnTo>
                    <a:pt x="749" y="206"/>
                  </a:lnTo>
                  <a:lnTo>
                    <a:pt x="752" y="203"/>
                  </a:lnTo>
                  <a:lnTo>
                    <a:pt x="757" y="198"/>
                  </a:lnTo>
                  <a:lnTo>
                    <a:pt x="760" y="195"/>
                  </a:lnTo>
                  <a:lnTo>
                    <a:pt x="765" y="190"/>
                  </a:lnTo>
                  <a:lnTo>
                    <a:pt x="767" y="187"/>
                  </a:lnTo>
                  <a:lnTo>
                    <a:pt x="773" y="185"/>
                  </a:lnTo>
                  <a:lnTo>
                    <a:pt x="778" y="179"/>
                  </a:lnTo>
                  <a:lnTo>
                    <a:pt x="783" y="182"/>
                  </a:lnTo>
                  <a:lnTo>
                    <a:pt x="791" y="182"/>
                  </a:lnTo>
                  <a:lnTo>
                    <a:pt x="799" y="182"/>
                  </a:lnTo>
                  <a:lnTo>
                    <a:pt x="804" y="179"/>
                  </a:lnTo>
                  <a:lnTo>
                    <a:pt x="812" y="179"/>
                  </a:lnTo>
                  <a:lnTo>
                    <a:pt x="817" y="177"/>
                  </a:lnTo>
                  <a:lnTo>
                    <a:pt x="822" y="174"/>
                  </a:lnTo>
                  <a:lnTo>
                    <a:pt x="830" y="171"/>
                  </a:lnTo>
                  <a:lnTo>
                    <a:pt x="835" y="169"/>
                  </a:lnTo>
                  <a:lnTo>
                    <a:pt x="843" y="166"/>
                  </a:lnTo>
                  <a:lnTo>
                    <a:pt x="848" y="166"/>
                  </a:lnTo>
                  <a:lnTo>
                    <a:pt x="856" y="163"/>
                  </a:lnTo>
                  <a:lnTo>
                    <a:pt x="861" y="163"/>
                  </a:lnTo>
                  <a:lnTo>
                    <a:pt x="867" y="163"/>
                  </a:lnTo>
                  <a:lnTo>
                    <a:pt x="874" y="166"/>
                  </a:lnTo>
                  <a:lnTo>
                    <a:pt x="882" y="171"/>
                  </a:lnTo>
                  <a:lnTo>
                    <a:pt x="885" y="171"/>
                  </a:lnTo>
                  <a:lnTo>
                    <a:pt x="887" y="174"/>
                  </a:lnTo>
                  <a:lnTo>
                    <a:pt x="893" y="177"/>
                  </a:lnTo>
                  <a:lnTo>
                    <a:pt x="893" y="179"/>
                  </a:lnTo>
                  <a:lnTo>
                    <a:pt x="895" y="182"/>
                  </a:lnTo>
                  <a:lnTo>
                    <a:pt x="898" y="185"/>
                  </a:lnTo>
                  <a:lnTo>
                    <a:pt x="900" y="187"/>
                  </a:lnTo>
                  <a:lnTo>
                    <a:pt x="900" y="190"/>
                  </a:lnTo>
                  <a:lnTo>
                    <a:pt x="903" y="193"/>
                  </a:lnTo>
                  <a:lnTo>
                    <a:pt x="906" y="195"/>
                  </a:lnTo>
                  <a:lnTo>
                    <a:pt x="906" y="198"/>
                  </a:lnTo>
                  <a:lnTo>
                    <a:pt x="908" y="200"/>
                  </a:lnTo>
                  <a:lnTo>
                    <a:pt x="911" y="203"/>
                  </a:lnTo>
                  <a:lnTo>
                    <a:pt x="914" y="203"/>
                  </a:lnTo>
                  <a:lnTo>
                    <a:pt x="916" y="206"/>
                  </a:lnTo>
                  <a:lnTo>
                    <a:pt x="916" y="200"/>
                  </a:lnTo>
                  <a:lnTo>
                    <a:pt x="916" y="198"/>
                  </a:lnTo>
                  <a:lnTo>
                    <a:pt x="916" y="193"/>
                  </a:lnTo>
                  <a:lnTo>
                    <a:pt x="919" y="187"/>
                  </a:lnTo>
                  <a:lnTo>
                    <a:pt x="916" y="182"/>
                  </a:lnTo>
                  <a:lnTo>
                    <a:pt x="919" y="177"/>
                  </a:lnTo>
                  <a:lnTo>
                    <a:pt x="919" y="174"/>
                  </a:lnTo>
                  <a:lnTo>
                    <a:pt x="919" y="169"/>
                  </a:lnTo>
                  <a:lnTo>
                    <a:pt x="919" y="163"/>
                  </a:lnTo>
                  <a:lnTo>
                    <a:pt x="1034" y="185"/>
                  </a:lnTo>
                  <a:lnTo>
                    <a:pt x="1034" y="190"/>
                  </a:lnTo>
                  <a:lnTo>
                    <a:pt x="1034" y="193"/>
                  </a:lnTo>
                  <a:lnTo>
                    <a:pt x="1036" y="198"/>
                  </a:lnTo>
                  <a:lnTo>
                    <a:pt x="1036" y="200"/>
                  </a:lnTo>
                  <a:lnTo>
                    <a:pt x="1039" y="206"/>
                  </a:lnTo>
                  <a:lnTo>
                    <a:pt x="1041" y="208"/>
                  </a:lnTo>
                  <a:lnTo>
                    <a:pt x="1044" y="214"/>
                  </a:lnTo>
                  <a:lnTo>
                    <a:pt x="1044" y="219"/>
                  </a:lnTo>
                  <a:lnTo>
                    <a:pt x="1049" y="222"/>
                  </a:lnTo>
                  <a:lnTo>
                    <a:pt x="1049" y="224"/>
                  </a:lnTo>
                  <a:lnTo>
                    <a:pt x="1054" y="230"/>
                  </a:lnTo>
                  <a:lnTo>
                    <a:pt x="1057" y="232"/>
                  </a:lnTo>
                  <a:lnTo>
                    <a:pt x="1060" y="235"/>
                  </a:lnTo>
                  <a:lnTo>
                    <a:pt x="1062" y="238"/>
                  </a:lnTo>
                  <a:lnTo>
                    <a:pt x="1067" y="240"/>
                  </a:lnTo>
                  <a:lnTo>
                    <a:pt x="1070" y="240"/>
                  </a:lnTo>
                  <a:lnTo>
                    <a:pt x="1075" y="240"/>
                  </a:lnTo>
                  <a:lnTo>
                    <a:pt x="1078" y="240"/>
                  </a:lnTo>
                  <a:lnTo>
                    <a:pt x="1081" y="238"/>
                  </a:lnTo>
                  <a:lnTo>
                    <a:pt x="1083" y="238"/>
                  </a:lnTo>
                  <a:lnTo>
                    <a:pt x="1086" y="235"/>
                  </a:lnTo>
                  <a:lnTo>
                    <a:pt x="1088" y="232"/>
                  </a:lnTo>
                  <a:lnTo>
                    <a:pt x="1091" y="230"/>
                  </a:lnTo>
                  <a:lnTo>
                    <a:pt x="1094" y="230"/>
                  </a:lnTo>
                  <a:lnTo>
                    <a:pt x="1094" y="227"/>
                  </a:lnTo>
                  <a:lnTo>
                    <a:pt x="1096" y="224"/>
                  </a:lnTo>
                  <a:lnTo>
                    <a:pt x="1099" y="224"/>
                  </a:lnTo>
                  <a:lnTo>
                    <a:pt x="1101" y="224"/>
                  </a:lnTo>
                  <a:lnTo>
                    <a:pt x="1101" y="219"/>
                  </a:lnTo>
                  <a:lnTo>
                    <a:pt x="1104" y="216"/>
                  </a:lnTo>
                  <a:lnTo>
                    <a:pt x="1107" y="211"/>
                  </a:lnTo>
                  <a:lnTo>
                    <a:pt x="1107" y="208"/>
                  </a:lnTo>
                  <a:lnTo>
                    <a:pt x="1107" y="206"/>
                  </a:lnTo>
                  <a:lnTo>
                    <a:pt x="1107" y="200"/>
                  </a:lnTo>
                  <a:lnTo>
                    <a:pt x="1214" y="219"/>
                  </a:lnTo>
                  <a:lnTo>
                    <a:pt x="1214" y="243"/>
                  </a:lnTo>
                  <a:lnTo>
                    <a:pt x="1206" y="248"/>
                  </a:lnTo>
                  <a:lnTo>
                    <a:pt x="1214" y="253"/>
                  </a:lnTo>
                  <a:lnTo>
                    <a:pt x="1214" y="261"/>
                  </a:lnTo>
                  <a:lnTo>
                    <a:pt x="1211" y="261"/>
                  </a:lnTo>
                  <a:lnTo>
                    <a:pt x="1208" y="259"/>
                  </a:lnTo>
                  <a:lnTo>
                    <a:pt x="1206" y="259"/>
                  </a:lnTo>
                  <a:lnTo>
                    <a:pt x="1203" y="259"/>
                  </a:lnTo>
                  <a:lnTo>
                    <a:pt x="1201" y="259"/>
                  </a:lnTo>
                  <a:lnTo>
                    <a:pt x="1198" y="259"/>
                  </a:lnTo>
                  <a:lnTo>
                    <a:pt x="1195" y="259"/>
                  </a:lnTo>
                  <a:lnTo>
                    <a:pt x="1193" y="261"/>
                  </a:lnTo>
                  <a:lnTo>
                    <a:pt x="1190" y="261"/>
                  </a:lnTo>
                  <a:lnTo>
                    <a:pt x="1190" y="264"/>
                  </a:lnTo>
                  <a:lnTo>
                    <a:pt x="1187" y="267"/>
                  </a:lnTo>
                  <a:lnTo>
                    <a:pt x="1187" y="269"/>
                  </a:lnTo>
                  <a:lnTo>
                    <a:pt x="1211" y="290"/>
                  </a:lnTo>
                  <a:lnTo>
                    <a:pt x="1211" y="293"/>
                  </a:lnTo>
                  <a:lnTo>
                    <a:pt x="1208" y="296"/>
                  </a:lnTo>
                  <a:lnTo>
                    <a:pt x="1208" y="298"/>
                  </a:lnTo>
                  <a:lnTo>
                    <a:pt x="1208" y="301"/>
                  </a:lnTo>
                  <a:lnTo>
                    <a:pt x="1208" y="304"/>
                  </a:lnTo>
                  <a:lnTo>
                    <a:pt x="1208" y="306"/>
                  </a:lnTo>
                  <a:lnTo>
                    <a:pt x="1208" y="309"/>
                  </a:lnTo>
                  <a:lnTo>
                    <a:pt x="1208" y="312"/>
                  </a:lnTo>
                  <a:lnTo>
                    <a:pt x="1208" y="314"/>
                  </a:lnTo>
                  <a:lnTo>
                    <a:pt x="1208" y="317"/>
                  </a:lnTo>
                  <a:lnTo>
                    <a:pt x="1208" y="319"/>
                  </a:lnTo>
                  <a:lnTo>
                    <a:pt x="1208" y="322"/>
                  </a:lnTo>
                  <a:lnTo>
                    <a:pt x="1208" y="325"/>
                  </a:lnTo>
                  <a:lnTo>
                    <a:pt x="1208" y="327"/>
                  </a:lnTo>
                  <a:lnTo>
                    <a:pt x="1208" y="330"/>
                  </a:lnTo>
                  <a:lnTo>
                    <a:pt x="1206" y="333"/>
                  </a:lnTo>
                  <a:lnTo>
                    <a:pt x="1206" y="335"/>
                  </a:lnTo>
                  <a:lnTo>
                    <a:pt x="1206" y="338"/>
                  </a:lnTo>
                  <a:lnTo>
                    <a:pt x="1206" y="341"/>
                  </a:lnTo>
                  <a:lnTo>
                    <a:pt x="1206" y="343"/>
                  </a:lnTo>
                  <a:lnTo>
                    <a:pt x="1206" y="346"/>
                  </a:lnTo>
                  <a:lnTo>
                    <a:pt x="1203" y="349"/>
                  </a:lnTo>
                  <a:lnTo>
                    <a:pt x="1203" y="351"/>
                  </a:lnTo>
                  <a:lnTo>
                    <a:pt x="1201" y="351"/>
                  </a:lnTo>
                  <a:lnTo>
                    <a:pt x="1201" y="354"/>
                  </a:lnTo>
                  <a:lnTo>
                    <a:pt x="1198" y="356"/>
                  </a:lnTo>
                  <a:lnTo>
                    <a:pt x="1195" y="359"/>
                  </a:lnTo>
                  <a:lnTo>
                    <a:pt x="1195" y="362"/>
                  </a:lnTo>
                  <a:lnTo>
                    <a:pt x="1193" y="364"/>
                  </a:lnTo>
                  <a:lnTo>
                    <a:pt x="1193" y="367"/>
                  </a:lnTo>
                  <a:lnTo>
                    <a:pt x="1193" y="370"/>
                  </a:lnTo>
                  <a:lnTo>
                    <a:pt x="1193" y="372"/>
                  </a:lnTo>
                  <a:lnTo>
                    <a:pt x="1195" y="372"/>
                  </a:lnTo>
                  <a:lnTo>
                    <a:pt x="1193" y="375"/>
                  </a:lnTo>
                  <a:lnTo>
                    <a:pt x="1195" y="375"/>
                  </a:lnTo>
                  <a:lnTo>
                    <a:pt x="1195" y="378"/>
                  </a:lnTo>
                  <a:lnTo>
                    <a:pt x="1195" y="380"/>
                  </a:lnTo>
                  <a:lnTo>
                    <a:pt x="1198" y="383"/>
                  </a:lnTo>
                  <a:lnTo>
                    <a:pt x="1201" y="386"/>
                  </a:lnTo>
                  <a:lnTo>
                    <a:pt x="1203" y="383"/>
                  </a:lnTo>
                  <a:lnTo>
                    <a:pt x="1206" y="380"/>
                  </a:lnTo>
                  <a:lnTo>
                    <a:pt x="1208" y="378"/>
                  </a:lnTo>
                  <a:lnTo>
                    <a:pt x="1211" y="375"/>
                  </a:lnTo>
                  <a:lnTo>
                    <a:pt x="1214" y="372"/>
                  </a:lnTo>
                  <a:lnTo>
                    <a:pt x="1214" y="391"/>
                  </a:lnTo>
                  <a:lnTo>
                    <a:pt x="1211" y="393"/>
                  </a:lnTo>
                  <a:lnTo>
                    <a:pt x="1208" y="399"/>
                  </a:lnTo>
                  <a:lnTo>
                    <a:pt x="1211" y="407"/>
                  </a:lnTo>
                  <a:lnTo>
                    <a:pt x="1214" y="409"/>
                  </a:lnTo>
                  <a:lnTo>
                    <a:pt x="1214" y="438"/>
                  </a:lnTo>
                  <a:lnTo>
                    <a:pt x="1211" y="433"/>
                  </a:lnTo>
                  <a:lnTo>
                    <a:pt x="1203" y="423"/>
                  </a:lnTo>
                  <a:lnTo>
                    <a:pt x="1198" y="409"/>
                  </a:lnTo>
                  <a:lnTo>
                    <a:pt x="1195" y="399"/>
                  </a:lnTo>
                  <a:lnTo>
                    <a:pt x="1198" y="393"/>
                  </a:lnTo>
                  <a:lnTo>
                    <a:pt x="1195" y="391"/>
                  </a:lnTo>
                  <a:lnTo>
                    <a:pt x="1193" y="388"/>
                  </a:lnTo>
                  <a:lnTo>
                    <a:pt x="1190" y="388"/>
                  </a:lnTo>
                  <a:lnTo>
                    <a:pt x="1180" y="399"/>
                  </a:lnTo>
                  <a:lnTo>
                    <a:pt x="1169" y="401"/>
                  </a:lnTo>
                  <a:lnTo>
                    <a:pt x="1156" y="399"/>
                  </a:lnTo>
                  <a:lnTo>
                    <a:pt x="1143" y="401"/>
                  </a:lnTo>
                  <a:lnTo>
                    <a:pt x="1135" y="412"/>
                  </a:lnTo>
                  <a:lnTo>
                    <a:pt x="1133" y="417"/>
                  </a:lnTo>
                  <a:lnTo>
                    <a:pt x="1133" y="423"/>
                  </a:lnTo>
                  <a:lnTo>
                    <a:pt x="1130" y="428"/>
                  </a:lnTo>
                  <a:lnTo>
                    <a:pt x="1130" y="433"/>
                  </a:lnTo>
                  <a:lnTo>
                    <a:pt x="1127" y="438"/>
                  </a:lnTo>
                  <a:lnTo>
                    <a:pt x="1130" y="446"/>
                  </a:lnTo>
                  <a:lnTo>
                    <a:pt x="1130" y="449"/>
                  </a:lnTo>
                  <a:lnTo>
                    <a:pt x="1114" y="475"/>
                  </a:lnTo>
                  <a:lnTo>
                    <a:pt x="1104" y="504"/>
                  </a:lnTo>
                  <a:lnTo>
                    <a:pt x="1099" y="536"/>
                  </a:lnTo>
                  <a:lnTo>
                    <a:pt x="1101" y="568"/>
                  </a:lnTo>
                  <a:lnTo>
                    <a:pt x="1104" y="600"/>
                  </a:lnTo>
                  <a:lnTo>
                    <a:pt x="1107" y="610"/>
                  </a:lnTo>
                  <a:lnTo>
                    <a:pt x="1122" y="618"/>
                  </a:lnTo>
                  <a:lnTo>
                    <a:pt x="1138" y="613"/>
                  </a:lnTo>
                  <a:lnTo>
                    <a:pt x="1154" y="605"/>
                  </a:lnTo>
                  <a:lnTo>
                    <a:pt x="1172" y="600"/>
                  </a:lnTo>
                  <a:lnTo>
                    <a:pt x="1187" y="608"/>
                  </a:lnTo>
                  <a:lnTo>
                    <a:pt x="1193" y="613"/>
                  </a:lnTo>
                  <a:lnTo>
                    <a:pt x="1195" y="631"/>
                  </a:lnTo>
                  <a:lnTo>
                    <a:pt x="1206" y="645"/>
                  </a:lnTo>
                  <a:lnTo>
                    <a:pt x="1214" y="652"/>
                  </a:lnTo>
                  <a:lnTo>
                    <a:pt x="1214" y="676"/>
                  </a:lnTo>
                  <a:lnTo>
                    <a:pt x="1206" y="671"/>
                  </a:lnTo>
                  <a:lnTo>
                    <a:pt x="1198" y="660"/>
                  </a:lnTo>
                  <a:lnTo>
                    <a:pt x="1198" y="658"/>
                  </a:lnTo>
                  <a:lnTo>
                    <a:pt x="1190" y="652"/>
                  </a:lnTo>
                  <a:lnTo>
                    <a:pt x="1185" y="645"/>
                  </a:lnTo>
                  <a:lnTo>
                    <a:pt x="1180" y="642"/>
                  </a:lnTo>
                  <a:lnTo>
                    <a:pt x="1172" y="642"/>
                  </a:lnTo>
                  <a:lnTo>
                    <a:pt x="1164" y="642"/>
                  </a:lnTo>
                  <a:lnTo>
                    <a:pt x="1161" y="645"/>
                  </a:lnTo>
                  <a:lnTo>
                    <a:pt x="1151" y="655"/>
                  </a:lnTo>
                  <a:lnTo>
                    <a:pt x="1141" y="663"/>
                  </a:lnTo>
                  <a:lnTo>
                    <a:pt x="1133" y="674"/>
                  </a:lnTo>
                  <a:lnTo>
                    <a:pt x="1125" y="684"/>
                  </a:lnTo>
                  <a:lnTo>
                    <a:pt x="1117" y="697"/>
                  </a:lnTo>
                  <a:lnTo>
                    <a:pt x="1114" y="700"/>
                  </a:lnTo>
                  <a:lnTo>
                    <a:pt x="919" y="666"/>
                  </a:lnTo>
                  <a:lnTo>
                    <a:pt x="916" y="652"/>
                  </a:lnTo>
                  <a:lnTo>
                    <a:pt x="911" y="639"/>
                  </a:lnTo>
                  <a:lnTo>
                    <a:pt x="908" y="629"/>
                  </a:lnTo>
                  <a:lnTo>
                    <a:pt x="903" y="615"/>
                  </a:lnTo>
                  <a:lnTo>
                    <a:pt x="898" y="605"/>
                  </a:lnTo>
                  <a:lnTo>
                    <a:pt x="898" y="602"/>
                  </a:lnTo>
                  <a:lnTo>
                    <a:pt x="885" y="594"/>
                  </a:lnTo>
                  <a:lnTo>
                    <a:pt x="874" y="589"/>
                  </a:lnTo>
                  <a:lnTo>
                    <a:pt x="864" y="584"/>
                  </a:lnTo>
                  <a:lnTo>
                    <a:pt x="851" y="581"/>
                  </a:lnTo>
                  <a:lnTo>
                    <a:pt x="838" y="586"/>
                  </a:lnTo>
                  <a:lnTo>
                    <a:pt x="835" y="586"/>
                  </a:lnTo>
                  <a:lnTo>
                    <a:pt x="822" y="597"/>
                  </a:lnTo>
                  <a:lnTo>
                    <a:pt x="812" y="605"/>
                  </a:lnTo>
                  <a:lnTo>
                    <a:pt x="799" y="615"/>
                  </a:lnTo>
                  <a:lnTo>
                    <a:pt x="788" y="626"/>
                  </a:lnTo>
                  <a:lnTo>
                    <a:pt x="775" y="634"/>
                  </a:lnTo>
                  <a:lnTo>
                    <a:pt x="770" y="637"/>
                  </a:lnTo>
                  <a:lnTo>
                    <a:pt x="731" y="629"/>
                  </a:lnTo>
                  <a:lnTo>
                    <a:pt x="723" y="618"/>
                  </a:lnTo>
                  <a:lnTo>
                    <a:pt x="715" y="608"/>
                  </a:lnTo>
                  <a:lnTo>
                    <a:pt x="710" y="600"/>
                  </a:lnTo>
                  <a:lnTo>
                    <a:pt x="702" y="592"/>
                  </a:lnTo>
                  <a:lnTo>
                    <a:pt x="689" y="592"/>
                  </a:lnTo>
                  <a:lnTo>
                    <a:pt x="684" y="592"/>
                  </a:lnTo>
                  <a:lnTo>
                    <a:pt x="676" y="594"/>
                  </a:lnTo>
                  <a:lnTo>
                    <a:pt x="668" y="597"/>
                  </a:lnTo>
                  <a:lnTo>
                    <a:pt x="663" y="600"/>
                  </a:lnTo>
                  <a:lnTo>
                    <a:pt x="655" y="597"/>
                  </a:lnTo>
                  <a:lnTo>
                    <a:pt x="650" y="592"/>
                  </a:lnTo>
                  <a:lnTo>
                    <a:pt x="650" y="589"/>
                  </a:lnTo>
                  <a:lnTo>
                    <a:pt x="645" y="581"/>
                  </a:lnTo>
                  <a:lnTo>
                    <a:pt x="642" y="576"/>
                  </a:lnTo>
                  <a:lnTo>
                    <a:pt x="634" y="573"/>
                  </a:lnTo>
                  <a:lnTo>
                    <a:pt x="629" y="571"/>
                  </a:lnTo>
                  <a:lnTo>
                    <a:pt x="624" y="565"/>
                  </a:lnTo>
                  <a:lnTo>
                    <a:pt x="624" y="563"/>
                  </a:lnTo>
                  <a:lnTo>
                    <a:pt x="632" y="565"/>
                  </a:lnTo>
                  <a:lnTo>
                    <a:pt x="637" y="571"/>
                  </a:lnTo>
                  <a:lnTo>
                    <a:pt x="645" y="576"/>
                  </a:lnTo>
                  <a:lnTo>
                    <a:pt x="650" y="584"/>
                  </a:lnTo>
                  <a:lnTo>
                    <a:pt x="653" y="592"/>
                  </a:lnTo>
                  <a:lnTo>
                    <a:pt x="655" y="594"/>
                  </a:lnTo>
                  <a:lnTo>
                    <a:pt x="666" y="594"/>
                  </a:lnTo>
                  <a:lnTo>
                    <a:pt x="676" y="592"/>
                  </a:lnTo>
                  <a:lnTo>
                    <a:pt x="684" y="589"/>
                  </a:lnTo>
                  <a:lnTo>
                    <a:pt x="694" y="589"/>
                  </a:lnTo>
                  <a:lnTo>
                    <a:pt x="702" y="589"/>
                  </a:lnTo>
                  <a:lnTo>
                    <a:pt x="707" y="592"/>
                  </a:lnTo>
                  <a:lnTo>
                    <a:pt x="718" y="594"/>
                  </a:lnTo>
                  <a:lnTo>
                    <a:pt x="726" y="608"/>
                  </a:lnTo>
                  <a:lnTo>
                    <a:pt x="734" y="618"/>
                  </a:lnTo>
                  <a:lnTo>
                    <a:pt x="741" y="629"/>
                  </a:lnTo>
                  <a:lnTo>
                    <a:pt x="754" y="631"/>
                  </a:lnTo>
                  <a:lnTo>
                    <a:pt x="760" y="629"/>
                  </a:lnTo>
                  <a:lnTo>
                    <a:pt x="778" y="618"/>
                  </a:lnTo>
                  <a:lnTo>
                    <a:pt x="791" y="605"/>
                  </a:lnTo>
                  <a:lnTo>
                    <a:pt x="807" y="592"/>
                  </a:lnTo>
                  <a:lnTo>
                    <a:pt x="822" y="578"/>
                  </a:lnTo>
                  <a:lnTo>
                    <a:pt x="838" y="568"/>
                  </a:lnTo>
                  <a:lnTo>
                    <a:pt x="843" y="568"/>
                  </a:lnTo>
                  <a:lnTo>
                    <a:pt x="908" y="584"/>
                  </a:lnTo>
                  <a:lnTo>
                    <a:pt x="914" y="578"/>
                  </a:lnTo>
                  <a:lnTo>
                    <a:pt x="916" y="568"/>
                  </a:lnTo>
                  <a:lnTo>
                    <a:pt x="914" y="557"/>
                  </a:lnTo>
                  <a:lnTo>
                    <a:pt x="914" y="549"/>
                  </a:lnTo>
                  <a:lnTo>
                    <a:pt x="916" y="541"/>
                  </a:lnTo>
                  <a:lnTo>
                    <a:pt x="921" y="539"/>
                  </a:lnTo>
                  <a:lnTo>
                    <a:pt x="927" y="534"/>
                  </a:lnTo>
                  <a:lnTo>
                    <a:pt x="934" y="528"/>
                  </a:lnTo>
                  <a:lnTo>
                    <a:pt x="940" y="523"/>
                  </a:lnTo>
                  <a:lnTo>
                    <a:pt x="942" y="512"/>
                  </a:lnTo>
                  <a:lnTo>
                    <a:pt x="942" y="504"/>
                  </a:lnTo>
                  <a:lnTo>
                    <a:pt x="942" y="502"/>
                  </a:lnTo>
                  <a:lnTo>
                    <a:pt x="929" y="486"/>
                  </a:lnTo>
                  <a:lnTo>
                    <a:pt x="916" y="470"/>
                  </a:lnTo>
                  <a:lnTo>
                    <a:pt x="903" y="454"/>
                  </a:lnTo>
                  <a:lnTo>
                    <a:pt x="885" y="446"/>
                  </a:lnTo>
                  <a:lnTo>
                    <a:pt x="867" y="446"/>
                  </a:lnTo>
                  <a:lnTo>
                    <a:pt x="859" y="449"/>
                  </a:lnTo>
                  <a:lnTo>
                    <a:pt x="843" y="460"/>
                  </a:lnTo>
                  <a:lnTo>
                    <a:pt x="825" y="467"/>
                  </a:lnTo>
                  <a:lnTo>
                    <a:pt x="807" y="473"/>
                  </a:lnTo>
                  <a:lnTo>
                    <a:pt x="788" y="483"/>
                  </a:lnTo>
                  <a:lnTo>
                    <a:pt x="775" y="497"/>
                  </a:lnTo>
                  <a:lnTo>
                    <a:pt x="775" y="504"/>
                  </a:lnTo>
                  <a:lnTo>
                    <a:pt x="731" y="520"/>
                  </a:lnTo>
                  <a:lnTo>
                    <a:pt x="723" y="528"/>
                  </a:lnTo>
                  <a:lnTo>
                    <a:pt x="720" y="536"/>
                  </a:lnTo>
                  <a:lnTo>
                    <a:pt x="713" y="544"/>
                  </a:lnTo>
                  <a:lnTo>
                    <a:pt x="705" y="552"/>
                  </a:lnTo>
                  <a:lnTo>
                    <a:pt x="694" y="560"/>
                  </a:lnTo>
                  <a:lnTo>
                    <a:pt x="692" y="560"/>
                  </a:lnTo>
                  <a:lnTo>
                    <a:pt x="700" y="555"/>
                  </a:lnTo>
                  <a:lnTo>
                    <a:pt x="705" y="547"/>
                  </a:lnTo>
                  <a:lnTo>
                    <a:pt x="710" y="539"/>
                  </a:lnTo>
                  <a:lnTo>
                    <a:pt x="715" y="531"/>
                  </a:lnTo>
                  <a:lnTo>
                    <a:pt x="720" y="523"/>
                  </a:lnTo>
                  <a:lnTo>
                    <a:pt x="723" y="523"/>
                  </a:lnTo>
                  <a:lnTo>
                    <a:pt x="720" y="518"/>
                  </a:lnTo>
                  <a:lnTo>
                    <a:pt x="718" y="515"/>
                  </a:lnTo>
                  <a:lnTo>
                    <a:pt x="715" y="512"/>
                  </a:lnTo>
                  <a:lnTo>
                    <a:pt x="710" y="512"/>
                  </a:lnTo>
                  <a:lnTo>
                    <a:pt x="705" y="512"/>
                  </a:lnTo>
                  <a:lnTo>
                    <a:pt x="697" y="518"/>
                  </a:lnTo>
                  <a:lnTo>
                    <a:pt x="692" y="523"/>
                  </a:lnTo>
                  <a:lnTo>
                    <a:pt x="684" y="528"/>
                  </a:lnTo>
                  <a:lnTo>
                    <a:pt x="679" y="534"/>
                  </a:lnTo>
                  <a:lnTo>
                    <a:pt x="671" y="539"/>
                  </a:lnTo>
                  <a:lnTo>
                    <a:pt x="671" y="541"/>
                  </a:lnTo>
                  <a:lnTo>
                    <a:pt x="679" y="531"/>
                  </a:lnTo>
                  <a:lnTo>
                    <a:pt x="687" y="520"/>
                  </a:lnTo>
                  <a:lnTo>
                    <a:pt x="697" y="512"/>
                  </a:lnTo>
                  <a:lnTo>
                    <a:pt x="707" y="507"/>
                  </a:lnTo>
                  <a:lnTo>
                    <a:pt x="720" y="507"/>
                  </a:lnTo>
                  <a:lnTo>
                    <a:pt x="723" y="510"/>
                  </a:lnTo>
                  <a:lnTo>
                    <a:pt x="734" y="502"/>
                  </a:lnTo>
                  <a:lnTo>
                    <a:pt x="749" y="497"/>
                  </a:lnTo>
                  <a:lnTo>
                    <a:pt x="762" y="497"/>
                  </a:lnTo>
                  <a:lnTo>
                    <a:pt x="775" y="494"/>
                  </a:lnTo>
                  <a:lnTo>
                    <a:pt x="780" y="483"/>
                  </a:lnTo>
                  <a:lnTo>
                    <a:pt x="783" y="478"/>
                  </a:lnTo>
                  <a:lnTo>
                    <a:pt x="780" y="470"/>
                  </a:lnTo>
                  <a:lnTo>
                    <a:pt x="778" y="465"/>
                  </a:lnTo>
                  <a:lnTo>
                    <a:pt x="773" y="460"/>
                  </a:lnTo>
                  <a:lnTo>
                    <a:pt x="767" y="454"/>
                  </a:lnTo>
                  <a:lnTo>
                    <a:pt x="762" y="449"/>
                  </a:lnTo>
                  <a:lnTo>
                    <a:pt x="760" y="449"/>
                  </a:lnTo>
                  <a:lnTo>
                    <a:pt x="744" y="449"/>
                  </a:lnTo>
                  <a:lnTo>
                    <a:pt x="731" y="457"/>
                  </a:lnTo>
                  <a:lnTo>
                    <a:pt x="715" y="462"/>
                  </a:lnTo>
                  <a:lnTo>
                    <a:pt x="702" y="462"/>
                  </a:lnTo>
                  <a:lnTo>
                    <a:pt x="692" y="449"/>
                  </a:lnTo>
                  <a:lnTo>
                    <a:pt x="692" y="444"/>
                  </a:lnTo>
                  <a:lnTo>
                    <a:pt x="679" y="446"/>
                  </a:lnTo>
                  <a:lnTo>
                    <a:pt x="671" y="452"/>
                  </a:lnTo>
                  <a:lnTo>
                    <a:pt x="663" y="460"/>
                  </a:lnTo>
                  <a:lnTo>
                    <a:pt x="655" y="470"/>
                  </a:lnTo>
                  <a:lnTo>
                    <a:pt x="650" y="478"/>
                  </a:lnTo>
                  <a:lnTo>
                    <a:pt x="647" y="481"/>
                  </a:lnTo>
                  <a:lnTo>
                    <a:pt x="653" y="470"/>
                  </a:lnTo>
                  <a:lnTo>
                    <a:pt x="660" y="460"/>
                  </a:lnTo>
                  <a:lnTo>
                    <a:pt x="668" y="452"/>
                  </a:lnTo>
                  <a:lnTo>
                    <a:pt x="674" y="441"/>
                  </a:lnTo>
                  <a:lnTo>
                    <a:pt x="681" y="433"/>
                  </a:lnTo>
                  <a:lnTo>
                    <a:pt x="684" y="433"/>
                  </a:lnTo>
                  <a:lnTo>
                    <a:pt x="671" y="428"/>
                  </a:lnTo>
                  <a:lnTo>
                    <a:pt x="658" y="430"/>
                  </a:lnTo>
                  <a:lnTo>
                    <a:pt x="645" y="438"/>
                  </a:lnTo>
                  <a:lnTo>
                    <a:pt x="632" y="449"/>
                  </a:lnTo>
                  <a:lnTo>
                    <a:pt x="619" y="457"/>
                  </a:lnTo>
                  <a:lnTo>
                    <a:pt x="614" y="460"/>
                  </a:lnTo>
                  <a:lnTo>
                    <a:pt x="614" y="457"/>
                  </a:lnTo>
                  <a:lnTo>
                    <a:pt x="611" y="457"/>
                  </a:lnTo>
                  <a:lnTo>
                    <a:pt x="608" y="457"/>
                  </a:lnTo>
                  <a:lnTo>
                    <a:pt x="611" y="452"/>
                  </a:lnTo>
                  <a:lnTo>
                    <a:pt x="614" y="446"/>
                  </a:lnTo>
                  <a:lnTo>
                    <a:pt x="621" y="446"/>
                  </a:lnTo>
                  <a:lnTo>
                    <a:pt x="624" y="444"/>
                  </a:lnTo>
                  <a:lnTo>
                    <a:pt x="629" y="444"/>
                  </a:lnTo>
                  <a:lnTo>
                    <a:pt x="632" y="444"/>
                  </a:lnTo>
                  <a:lnTo>
                    <a:pt x="640" y="436"/>
                  </a:lnTo>
                  <a:lnTo>
                    <a:pt x="650" y="428"/>
                  </a:lnTo>
                  <a:lnTo>
                    <a:pt x="658" y="423"/>
                  </a:lnTo>
                  <a:lnTo>
                    <a:pt x="668" y="417"/>
                  </a:lnTo>
                  <a:lnTo>
                    <a:pt x="679" y="417"/>
                  </a:lnTo>
                  <a:lnTo>
                    <a:pt x="684" y="417"/>
                  </a:lnTo>
                  <a:lnTo>
                    <a:pt x="692" y="425"/>
                  </a:lnTo>
                  <a:lnTo>
                    <a:pt x="697" y="430"/>
                  </a:lnTo>
                  <a:lnTo>
                    <a:pt x="702" y="441"/>
                  </a:lnTo>
                  <a:lnTo>
                    <a:pt x="707" y="449"/>
                  </a:lnTo>
                  <a:lnTo>
                    <a:pt x="715" y="452"/>
                  </a:lnTo>
                  <a:lnTo>
                    <a:pt x="720" y="452"/>
                  </a:lnTo>
                  <a:lnTo>
                    <a:pt x="757" y="423"/>
                  </a:lnTo>
                  <a:lnTo>
                    <a:pt x="757" y="420"/>
                  </a:lnTo>
                  <a:lnTo>
                    <a:pt x="757" y="417"/>
                  </a:lnTo>
                  <a:lnTo>
                    <a:pt x="754" y="417"/>
                  </a:lnTo>
                  <a:lnTo>
                    <a:pt x="757" y="415"/>
                  </a:lnTo>
                  <a:lnTo>
                    <a:pt x="757" y="412"/>
                  </a:lnTo>
                  <a:lnTo>
                    <a:pt x="747" y="399"/>
                  </a:lnTo>
                  <a:lnTo>
                    <a:pt x="731" y="393"/>
                  </a:lnTo>
                  <a:lnTo>
                    <a:pt x="715" y="388"/>
                  </a:lnTo>
                  <a:lnTo>
                    <a:pt x="702" y="380"/>
                  </a:lnTo>
                  <a:lnTo>
                    <a:pt x="694" y="367"/>
                  </a:lnTo>
                  <a:lnTo>
                    <a:pt x="694" y="362"/>
                  </a:lnTo>
                  <a:lnTo>
                    <a:pt x="694" y="356"/>
                  </a:lnTo>
                  <a:lnTo>
                    <a:pt x="692" y="356"/>
                  </a:lnTo>
                  <a:lnTo>
                    <a:pt x="689" y="354"/>
                  </a:lnTo>
                  <a:lnTo>
                    <a:pt x="687" y="351"/>
                  </a:lnTo>
                  <a:lnTo>
                    <a:pt x="687" y="349"/>
                  </a:lnTo>
                  <a:lnTo>
                    <a:pt x="689" y="349"/>
                  </a:lnTo>
                  <a:lnTo>
                    <a:pt x="692" y="346"/>
                  </a:lnTo>
                  <a:lnTo>
                    <a:pt x="697" y="349"/>
                  </a:lnTo>
                  <a:lnTo>
                    <a:pt x="700" y="351"/>
                  </a:lnTo>
                  <a:lnTo>
                    <a:pt x="702" y="354"/>
                  </a:lnTo>
                  <a:lnTo>
                    <a:pt x="705" y="359"/>
                  </a:lnTo>
                  <a:lnTo>
                    <a:pt x="705" y="362"/>
                  </a:lnTo>
                  <a:lnTo>
                    <a:pt x="705" y="364"/>
                  </a:lnTo>
                  <a:lnTo>
                    <a:pt x="705" y="370"/>
                  </a:lnTo>
                  <a:lnTo>
                    <a:pt x="702" y="372"/>
                  </a:lnTo>
                  <a:lnTo>
                    <a:pt x="705" y="378"/>
                  </a:lnTo>
                  <a:lnTo>
                    <a:pt x="707" y="380"/>
                  </a:lnTo>
                  <a:lnTo>
                    <a:pt x="710" y="383"/>
                  </a:lnTo>
                  <a:lnTo>
                    <a:pt x="718" y="386"/>
                  </a:lnTo>
                  <a:lnTo>
                    <a:pt x="728" y="388"/>
                  </a:lnTo>
                  <a:lnTo>
                    <a:pt x="739" y="391"/>
                  </a:lnTo>
                  <a:lnTo>
                    <a:pt x="747" y="393"/>
                  </a:lnTo>
                  <a:lnTo>
                    <a:pt x="757" y="399"/>
                  </a:lnTo>
                  <a:lnTo>
                    <a:pt x="760" y="401"/>
                  </a:lnTo>
                  <a:lnTo>
                    <a:pt x="765" y="417"/>
                  </a:lnTo>
                  <a:lnTo>
                    <a:pt x="770" y="433"/>
                  </a:lnTo>
                  <a:lnTo>
                    <a:pt x="778" y="446"/>
                  </a:lnTo>
                  <a:lnTo>
                    <a:pt x="786" y="460"/>
                  </a:lnTo>
                  <a:lnTo>
                    <a:pt x="801" y="465"/>
                  </a:lnTo>
                  <a:lnTo>
                    <a:pt x="807" y="467"/>
                  </a:lnTo>
                  <a:lnTo>
                    <a:pt x="817" y="457"/>
                  </a:lnTo>
                  <a:lnTo>
                    <a:pt x="827" y="449"/>
                  </a:lnTo>
                  <a:lnTo>
                    <a:pt x="838" y="441"/>
                  </a:lnTo>
                  <a:lnTo>
                    <a:pt x="848" y="433"/>
                  </a:lnTo>
                  <a:lnTo>
                    <a:pt x="861" y="430"/>
                  </a:lnTo>
                  <a:lnTo>
                    <a:pt x="867" y="430"/>
                  </a:lnTo>
                  <a:lnTo>
                    <a:pt x="874" y="430"/>
                  </a:lnTo>
                  <a:lnTo>
                    <a:pt x="880" y="433"/>
                  </a:lnTo>
                  <a:lnTo>
                    <a:pt x="885" y="436"/>
                  </a:lnTo>
                  <a:lnTo>
                    <a:pt x="887" y="438"/>
                  </a:lnTo>
                  <a:lnTo>
                    <a:pt x="895" y="438"/>
                  </a:lnTo>
                  <a:lnTo>
                    <a:pt x="898" y="436"/>
                  </a:lnTo>
                  <a:lnTo>
                    <a:pt x="906" y="415"/>
                  </a:lnTo>
                  <a:lnTo>
                    <a:pt x="919" y="393"/>
                  </a:lnTo>
                  <a:lnTo>
                    <a:pt x="929" y="375"/>
                  </a:lnTo>
                  <a:lnTo>
                    <a:pt x="937" y="354"/>
                  </a:lnTo>
                  <a:lnTo>
                    <a:pt x="932" y="333"/>
                  </a:lnTo>
                  <a:lnTo>
                    <a:pt x="929" y="325"/>
                  </a:lnTo>
                  <a:lnTo>
                    <a:pt x="914" y="306"/>
                  </a:lnTo>
                  <a:lnTo>
                    <a:pt x="893" y="293"/>
                  </a:lnTo>
                  <a:lnTo>
                    <a:pt x="872" y="285"/>
                  </a:lnTo>
                  <a:lnTo>
                    <a:pt x="846" y="280"/>
                  </a:lnTo>
                  <a:lnTo>
                    <a:pt x="822" y="280"/>
                  </a:lnTo>
                  <a:lnTo>
                    <a:pt x="814" y="280"/>
                  </a:lnTo>
                  <a:lnTo>
                    <a:pt x="801" y="288"/>
                  </a:lnTo>
                  <a:lnTo>
                    <a:pt x="786" y="290"/>
                  </a:lnTo>
                  <a:lnTo>
                    <a:pt x="767" y="290"/>
                  </a:lnTo>
                  <a:lnTo>
                    <a:pt x="752" y="288"/>
                  </a:lnTo>
                  <a:lnTo>
                    <a:pt x="736" y="288"/>
                  </a:lnTo>
                  <a:lnTo>
                    <a:pt x="731" y="290"/>
                  </a:lnTo>
                  <a:lnTo>
                    <a:pt x="720" y="290"/>
                  </a:lnTo>
                  <a:lnTo>
                    <a:pt x="710" y="293"/>
                  </a:lnTo>
                  <a:lnTo>
                    <a:pt x="702" y="298"/>
                  </a:lnTo>
                  <a:lnTo>
                    <a:pt x="692" y="301"/>
                  </a:lnTo>
                  <a:lnTo>
                    <a:pt x="679" y="301"/>
                  </a:lnTo>
                  <a:lnTo>
                    <a:pt x="676" y="298"/>
                  </a:lnTo>
                  <a:lnTo>
                    <a:pt x="674" y="304"/>
                  </a:lnTo>
                  <a:lnTo>
                    <a:pt x="668" y="304"/>
                  </a:lnTo>
                  <a:lnTo>
                    <a:pt x="663" y="306"/>
                  </a:lnTo>
                  <a:lnTo>
                    <a:pt x="658" y="306"/>
                  </a:lnTo>
                  <a:lnTo>
                    <a:pt x="653" y="306"/>
                  </a:lnTo>
                  <a:lnTo>
                    <a:pt x="653" y="309"/>
                  </a:lnTo>
                  <a:lnTo>
                    <a:pt x="642" y="317"/>
                  </a:lnTo>
                  <a:lnTo>
                    <a:pt x="629" y="325"/>
                  </a:lnTo>
                  <a:lnTo>
                    <a:pt x="616" y="333"/>
                  </a:lnTo>
                  <a:lnTo>
                    <a:pt x="606" y="341"/>
                  </a:lnTo>
                  <a:lnTo>
                    <a:pt x="600" y="354"/>
                  </a:lnTo>
                  <a:lnTo>
                    <a:pt x="598" y="359"/>
                  </a:lnTo>
                  <a:lnTo>
                    <a:pt x="593" y="359"/>
                  </a:lnTo>
                  <a:lnTo>
                    <a:pt x="587" y="362"/>
                  </a:lnTo>
                  <a:lnTo>
                    <a:pt x="582" y="362"/>
                  </a:lnTo>
                  <a:lnTo>
                    <a:pt x="577" y="362"/>
                  </a:lnTo>
                  <a:lnTo>
                    <a:pt x="572" y="362"/>
                  </a:lnTo>
                  <a:lnTo>
                    <a:pt x="569" y="362"/>
                  </a:lnTo>
                  <a:lnTo>
                    <a:pt x="569" y="356"/>
                  </a:lnTo>
                  <a:lnTo>
                    <a:pt x="572" y="354"/>
                  </a:lnTo>
                  <a:lnTo>
                    <a:pt x="577" y="349"/>
                  </a:lnTo>
                  <a:lnTo>
                    <a:pt x="580" y="346"/>
                  </a:lnTo>
                  <a:lnTo>
                    <a:pt x="582" y="341"/>
                  </a:lnTo>
                  <a:lnTo>
                    <a:pt x="572" y="335"/>
                  </a:lnTo>
                  <a:lnTo>
                    <a:pt x="559" y="330"/>
                  </a:lnTo>
                  <a:lnTo>
                    <a:pt x="548" y="322"/>
                  </a:lnTo>
                  <a:lnTo>
                    <a:pt x="540" y="317"/>
                  </a:lnTo>
                  <a:lnTo>
                    <a:pt x="538" y="306"/>
                  </a:lnTo>
                  <a:lnTo>
                    <a:pt x="538" y="301"/>
                  </a:lnTo>
                  <a:lnTo>
                    <a:pt x="533" y="296"/>
                  </a:lnTo>
                  <a:lnTo>
                    <a:pt x="527" y="296"/>
                  </a:lnTo>
                  <a:lnTo>
                    <a:pt x="522" y="293"/>
                  </a:lnTo>
                  <a:lnTo>
                    <a:pt x="517" y="293"/>
                  </a:lnTo>
                  <a:lnTo>
                    <a:pt x="512" y="288"/>
                  </a:lnTo>
                  <a:lnTo>
                    <a:pt x="509" y="288"/>
                  </a:lnTo>
                  <a:lnTo>
                    <a:pt x="504" y="282"/>
                  </a:lnTo>
                  <a:lnTo>
                    <a:pt x="501" y="282"/>
                  </a:lnTo>
                  <a:lnTo>
                    <a:pt x="499" y="282"/>
                  </a:lnTo>
                  <a:lnTo>
                    <a:pt x="494" y="280"/>
                  </a:lnTo>
                  <a:lnTo>
                    <a:pt x="488" y="280"/>
                  </a:lnTo>
                  <a:lnTo>
                    <a:pt x="486" y="280"/>
                  </a:lnTo>
                  <a:lnTo>
                    <a:pt x="480" y="288"/>
                  </a:lnTo>
                  <a:lnTo>
                    <a:pt x="475" y="293"/>
                  </a:lnTo>
                  <a:lnTo>
                    <a:pt x="467" y="301"/>
                  </a:lnTo>
                  <a:lnTo>
                    <a:pt x="462" y="306"/>
                  </a:lnTo>
                  <a:lnTo>
                    <a:pt x="454" y="312"/>
                  </a:lnTo>
                  <a:lnTo>
                    <a:pt x="452" y="314"/>
                  </a:lnTo>
                  <a:lnTo>
                    <a:pt x="447" y="335"/>
                  </a:lnTo>
                  <a:lnTo>
                    <a:pt x="444" y="335"/>
                  </a:lnTo>
                  <a:lnTo>
                    <a:pt x="444" y="327"/>
                  </a:lnTo>
                  <a:lnTo>
                    <a:pt x="447" y="322"/>
                  </a:lnTo>
                  <a:lnTo>
                    <a:pt x="449" y="317"/>
                  </a:lnTo>
                  <a:lnTo>
                    <a:pt x="449" y="312"/>
                  </a:lnTo>
                  <a:lnTo>
                    <a:pt x="449" y="309"/>
                  </a:lnTo>
                  <a:lnTo>
                    <a:pt x="447" y="306"/>
                  </a:lnTo>
                  <a:lnTo>
                    <a:pt x="439" y="306"/>
                  </a:lnTo>
                  <a:lnTo>
                    <a:pt x="428" y="306"/>
                  </a:lnTo>
                  <a:lnTo>
                    <a:pt x="420" y="306"/>
                  </a:lnTo>
                  <a:lnTo>
                    <a:pt x="413" y="312"/>
                  </a:lnTo>
                  <a:lnTo>
                    <a:pt x="407" y="317"/>
                  </a:lnTo>
                  <a:lnTo>
                    <a:pt x="405" y="322"/>
                  </a:lnTo>
                  <a:lnTo>
                    <a:pt x="405" y="325"/>
                  </a:lnTo>
                  <a:lnTo>
                    <a:pt x="405" y="327"/>
                  </a:lnTo>
                  <a:lnTo>
                    <a:pt x="405" y="330"/>
                  </a:lnTo>
                  <a:lnTo>
                    <a:pt x="402" y="333"/>
                  </a:lnTo>
                  <a:lnTo>
                    <a:pt x="402" y="335"/>
                  </a:lnTo>
                  <a:lnTo>
                    <a:pt x="400" y="335"/>
                  </a:lnTo>
                  <a:lnTo>
                    <a:pt x="397" y="335"/>
                  </a:lnTo>
                  <a:lnTo>
                    <a:pt x="397" y="330"/>
                  </a:lnTo>
                  <a:lnTo>
                    <a:pt x="400" y="325"/>
                  </a:lnTo>
                  <a:lnTo>
                    <a:pt x="402" y="319"/>
                  </a:lnTo>
                  <a:lnTo>
                    <a:pt x="407" y="317"/>
                  </a:lnTo>
                  <a:lnTo>
                    <a:pt x="410" y="312"/>
                  </a:lnTo>
                  <a:lnTo>
                    <a:pt x="410" y="309"/>
                  </a:lnTo>
                  <a:lnTo>
                    <a:pt x="423" y="301"/>
                  </a:lnTo>
                  <a:lnTo>
                    <a:pt x="439" y="301"/>
                  </a:lnTo>
                  <a:lnTo>
                    <a:pt x="452" y="298"/>
                  </a:lnTo>
                  <a:lnTo>
                    <a:pt x="465" y="296"/>
                  </a:lnTo>
                  <a:lnTo>
                    <a:pt x="473" y="288"/>
                  </a:lnTo>
                  <a:lnTo>
                    <a:pt x="475" y="282"/>
                  </a:lnTo>
                  <a:lnTo>
                    <a:pt x="473" y="275"/>
                  </a:lnTo>
                  <a:lnTo>
                    <a:pt x="467" y="269"/>
                  </a:lnTo>
                  <a:lnTo>
                    <a:pt x="460" y="267"/>
                  </a:lnTo>
                  <a:lnTo>
                    <a:pt x="452" y="267"/>
                  </a:lnTo>
                  <a:lnTo>
                    <a:pt x="444" y="261"/>
                  </a:lnTo>
                  <a:lnTo>
                    <a:pt x="441" y="259"/>
                  </a:lnTo>
                  <a:lnTo>
                    <a:pt x="423" y="259"/>
                  </a:lnTo>
                  <a:lnTo>
                    <a:pt x="402" y="264"/>
                  </a:lnTo>
                  <a:lnTo>
                    <a:pt x="384" y="272"/>
                  </a:lnTo>
                  <a:lnTo>
                    <a:pt x="371" y="285"/>
                  </a:lnTo>
                  <a:lnTo>
                    <a:pt x="355" y="301"/>
                  </a:lnTo>
                  <a:lnTo>
                    <a:pt x="353" y="306"/>
                  </a:lnTo>
                  <a:lnTo>
                    <a:pt x="353" y="304"/>
                  </a:lnTo>
                  <a:lnTo>
                    <a:pt x="353" y="301"/>
                  </a:lnTo>
                  <a:lnTo>
                    <a:pt x="350" y="301"/>
                  </a:lnTo>
                  <a:lnTo>
                    <a:pt x="350" y="298"/>
                  </a:lnTo>
                  <a:lnTo>
                    <a:pt x="347" y="296"/>
                  </a:lnTo>
                  <a:lnTo>
                    <a:pt x="350" y="298"/>
                  </a:lnTo>
                  <a:lnTo>
                    <a:pt x="353" y="296"/>
                  </a:lnTo>
                  <a:lnTo>
                    <a:pt x="358" y="290"/>
                  </a:lnTo>
                  <a:lnTo>
                    <a:pt x="360" y="288"/>
                  </a:lnTo>
                  <a:lnTo>
                    <a:pt x="363" y="285"/>
                  </a:lnTo>
                  <a:lnTo>
                    <a:pt x="366" y="285"/>
                  </a:lnTo>
                  <a:lnTo>
                    <a:pt x="358" y="272"/>
                  </a:lnTo>
                  <a:lnTo>
                    <a:pt x="353" y="264"/>
                  </a:lnTo>
                  <a:lnTo>
                    <a:pt x="342" y="259"/>
                  </a:lnTo>
                  <a:lnTo>
                    <a:pt x="329" y="256"/>
                  </a:lnTo>
                  <a:lnTo>
                    <a:pt x="319" y="251"/>
                  </a:lnTo>
                  <a:lnTo>
                    <a:pt x="316" y="248"/>
                  </a:lnTo>
                  <a:lnTo>
                    <a:pt x="327" y="251"/>
                  </a:lnTo>
                  <a:lnTo>
                    <a:pt x="337" y="256"/>
                  </a:lnTo>
                  <a:lnTo>
                    <a:pt x="347" y="261"/>
                  </a:lnTo>
                  <a:lnTo>
                    <a:pt x="355" y="267"/>
                  </a:lnTo>
                  <a:lnTo>
                    <a:pt x="366" y="272"/>
                  </a:lnTo>
                  <a:lnTo>
                    <a:pt x="368" y="275"/>
                  </a:lnTo>
                  <a:lnTo>
                    <a:pt x="376" y="269"/>
                  </a:lnTo>
                  <a:lnTo>
                    <a:pt x="384" y="267"/>
                  </a:lnTo>
                  <a:lnTo>
                    <a:pt x="392" y="261"/>
                  </a:lnTo>
                  <a:lnTo>
                    <a:pt x="402" y="259"/>
                  </a:lnTo>
                  <a:lnTo>
                    <a:pt x="410" y="253"/>
                  </a:lnTo>
                  <a:lnTo>
                    <a:pt x="413" y="253"/>
                  </a:lnTo>
                  <a:lnTo>
                    <a:pt x="418" y="251"/>
                  </a:lnTo>
                  <a:lnTo>
                    <a:pt x="410" y="238"/>
                  </a:lnTo>
                  <a:lnTo>
                    <a:pt x="402" y="232"/>
                  </a:lnTo>
                  <a:lnTo>
                    <a:pt x="392" y="227"/>
                  </a:lnTo>
                  <a:lnTo>
                    <a:pt x="379" y="224"/>
                  </a:lnTo>
                  <a:lnTo>
                    <a:pt x="368" y="219"/>
                  </a:lnTo>
                  <a:lnTo>
                    <a:pt x="366" y="216"/>
                  </a:lnTo>
                  <a:lnTo>
                    <a:pt x="347" y="206"/>
                  </a:lnTo>
                  <a:lnTo>
                    <a:pt x="329" y="198"/>
                  </a:lnTo>
                  <a:lnTo>
                    <a:pt x="311" y="187"/>
                  </a:lnTo>
                  <a:lnTo>
                    <a:pt x="293" y="185"/>
                  </a:lnTo>
                  <a:lnTo>
                    <a:pt x="272" y="187"/>
                  </a:lnTo>
                  <a:lnTo>
                    <a:pt x="264" y="190"/>
                  </a:lnTo>
                  <a:lnTo>
                    <a:pt x="240" y="182"/>
                  </a:lnTo>
                  <a:lnTo>
                    <a:pt x="220" y="171"/>
                  </a:lnTo>
                  <a:lnTo>
                    <a:pt x="201" y="158"/>
                  </a:lnTo>
                  <a:lnTo>
                    <a:pt x="180" y="145"/>
                  </a:lnTo>
                  <a:lnTo>
                    <a:pt x="160" y="140"/>
                  </a:lnTo>
                  <a:lnTo>
                    <a:pt x="149" y="140"/>
                  </a:lnTo>
                  <a:lnTo>
                    <a:pt x="136" y="142"/>
                  </a:lnTo>
                  <a:lnTo>
                    <a:pt x="126" y="150"/>
                  </a:lnTo>
                  <a:lnTo>
                    <a:pt x="113" y="158"/>
                  </a:lnTo>
                  <a:lnTo>
                    <a:pt x="100" y="161"/>
                  </a:lnTo>
                  <a:lnTo>
                    <a:pt x="89" y="156"/>
                  </a:lnTo>
                  <a:lnTo>
                    <a:pt x="87" y="150"/>
                  </a:lnTo>
                  <a:lnTo>
                    <a:pt x="79" y="140"/>
                  </a:lnTo>
                  <a:lnTo>
                    <a:pt x="76" y="129"/>
                  </a:lnTo>
                  <a:lnTo>
                    <a:pt x="71" y="121"/>
                  </a:lnTo>
                  <a:lnTo>
                    <a:pt x="66" y="113"/>
                  </a:lnTo>
                  <a:lnTo>
                    <a:pt x="55" y="113"/>
                  </a:lnTo>
                  <a:lnTo>
                    <a:pt x="50" y="116"/>
                  </a:lnTo>
                  <a:lnTo>
                    <a:pt x="50" y="111"/>
                  </a:lnTo>
                  <a:lnTo>
                    <a:pt x="53" y="111"/>
                  </a:lnTo>
                  <a:lnTo>
                    <a:pt x="55" y="108"/>
                  </a:lnTo>
                  <a:lnTo>
                    <a:pt x="58" y="105"/>
                  </a:lnTo>
                  <a:lnTo>
                    <a:pt x="60" y="108"/>
                  </a:lnTo>
                  <a:lnTo>
                    <a:pt x="71" y="113"/>
                  </a:lnTo>
                  <a:lnTo>
                    <a:pt x="81" y="119"/>
                  </a:lnTo>
                  <a:lnTo>
                    <a:pt x="92" y="132"/>
                  </a:lnTo>
                  <a:lnTo>
                    <a:pt x="102" y="140"/>
                  </a:lnTo>
                  <a:lnTo>
                    <a:pt x="113" y="148"/>
                  </a:lnTo>
                  <a:lnTo>
                    <a:pt x="115" y="150"/>
                  </a:lnTo>
                  <a:lnTo>
                    <a:pt x="120" y="145"/>
                  </a:lnTo>
                  <a:lnTo>
                    <a:pt x="126" y="140"/>
                  </a:lnTo>
                  <a:lnTo>
                    <a:pt x="128" y="132"/>
                  </a:lnTo>
                  <a:lnTo>
                    <a:pt x="128" y="126"/>
                  </a:lnTo>
                  <a:lnTo>
                    <a:pt x="126" y="119"/>
                  </a:lnTo>
                  <a:lnTo>
                    <a:pt x="110" y="97"/>
                  </a:lnTo>
                  <a:lnTo>
                    <a:pt x="87" y="84"/>
                  </a:lnTo>
                  <a:lnTo>
                    <a:pt x="60" y="76"/>
                  </a:lnTo>
                  <a:lnTo>
                    <a:pt x="34" y="76"/>
                  </a:lnTo>
                  <a:lnTo>
                    <a:pt x="8" y="76"/>
                  </a:lnTo>
                  <a:lnTo>
                    <a:pt x="0" y="76"/>
                  </a:lnTo>
                  <a:lnTo>
                    <a:pt x="16" y="68"/>
                  </a:lnTo>
                  <a:lnTo>
                    <a:pt x="34" y="66"/>
                  </a:lnTo>
                  <a:lnTo>
                    <a:pt x="53" y="68"/>
                  </a:lnTo>
                  <a:lnTo>
                    <a:pt x="71" y="71"/>
                  </a:lnTo>
                  <a:lnTo>
                    <a:pt x="92" y="76"/>
                  </a:lnTo>
                  <a:lnTo>
                    <a:pt x="97" y="76"/>
                  </a:lnTo>
                  <a:lnTo>
                    <a:pt x="100" y="71"/>
                  </a:lnTo>
                  <a:lnTo>
                    <a:pt x="97" y="63"/>
                  </a:lnTo>
                  <a:lnTo>
                    <a:pt x="94" y="58"/>
                  </a:lnTo>
                  <a:lnTo>
                    <a:pt x="89" y="52"/>
                  </a:lnTo>
                  <a:lnTo>
                    <a:pt x="81" y="50"/>
                  </a:lnTo>
                  <a:lnTo>
                    <a:pt x="68" y="45"/>
                  </a:lnTo>
                  <a:lnTo>
                    <a:pt x="60" y="31"/>
                  </a:lnTo>
                  <a:lnTo>
                    <a:pt x="55" y="18"/>
                  </a:lnTo>
                  <a:lnTo>
                    <a:pt x="50" y="8"/>
                  </a:lnTo>
                  <a:lnTo>
                    <a:pt x="40" y="0"/>
                  </a:lnTo>
                  <a:lnTo>
                    <a:pt x="34" y="0"/>
                  </a:lnTo>
                  <a:lnTo>
                    <a:pt x="45" y="2"/>
                  </a:lnTo>
                  <a:close/>
                  <a:moveTo>
                    <a:pt x="1214" y="457"/>
                  </a:moveTo>
                  <a:lnTo>
                    <a:pt x="1214" y="454"/>
                  </a:lnTo>
                  <a:lnTo>
                    <a:pt x="1211" y="460"/>
                  </a:lnTo>
                  <a:lnTo>
                    <a:pt x="1214" y="457"/>
                  </a:lnTo>
                  <a:close/>
                  <a:moveTo>
                    <a:pt x="911" y="245"/>
                  </a:moveTo>
                  <a:lnTo>
                    <a:pt x="908" y="240"/>
                  </a:lnTo>
                  <a:lnTo>
                    <a:pt x="906" y="232"/>
                  </a:lnTo>
                  <a:lnTo>
                    <a:pt x="906" y="227"/>
                  </a:lnTo>
                  <a:lnTo>
                    <a:pt x="903" y="224"/>
                  </a:lnTo>
                  <a:lnTo>
                    <a:pt x="900" y="219"/>
                  </a:lnTo>
                  <a:lnTo>
                    <a:pt x="895" y="214"/>
                  </a:lnTo>
                  <a:lnTo>
                    <a:pt x="893" y="208"/>
                  </a:lnTo>
                  <a:lnTo>
                    <a:pt x="890" y="203"/>
                  </a:lnTo>
                  <a:lnTo>
                    <a:pt x="887" y="198"/>
                  </a:lnTo>
                  <a:lnTo>
                    <a:pt x="882" y="195"/>
                  </a:lnTo>
                  <a:lnTo>
                    <a:pt x="880" y="190"/>
                  </a:lnTo>
                  <a:lnTo>
                    <a:pt x="874" y="187"/>
                  </a:lnTo>
                  <a:lnTo>
                    <a:pt x="869" y="185"/>
                  </a:lnTo>
                  <a:lnTo>
                    <a:pt x="864" y="182"/>
                  </a:lnTo>
                  <a:lnTo>
                    <a:pt x="861" y="179"/>
                  </a:lnTo>
                  <a:lnTo>
                    <a:pt x="856" y="177"/>
                  </a:lnTo>
                  <a:lnTo>
                    <a:pt x="854" y="177"/>
                  </a:lnTo>
                  <a:lnTo>
                    <a:pt x="851" y="177"/>
                  </a:lnTo>
                  <a:lnTo>
                    <a:pt x="846" y="177"/>
                  </a:lnTo>
                  <a:lnTo>
                    <a:pt x="843" y="179"/>
                  </a:lnTo>
                  <a:lnTo>
                    <a:pt x="838" y="179"/>
                  </a:lnTo>
                  <a:lnTo>
                    <a:pt x="835" y="179"/>
                  </a:lnTo>
                  <a:lnTo>
                    <a:pt x="830" y="179"/>
                  </a:lnTo>
                  <a:lnTo>
                    <a:pt x="830" y="182"/>
                  </a:lnTo>
                  <a:lnTo>
                    <a:pt x="825" y="185"/>
                  </a:lnTo>
                  <a:lnTo>
                    <a:pt x="822" y="185"/>
                  </a:lnTo>
                  <a:lnTo>
                    <a:pt x="822" y="187"/>
                  </a:lnTo>
                  <a:lnTo>
                    <a:pt x="820" y="190"/>
                  </a:lnTo>
                  <a:lnTo>
                    <a:pt x="820" y="193"/>
                  </a:lnTo>
                  <a:lnTo>
                    <a:pt x="817" y="193"/>
                  </a:lnTo>
                  <a:lnTo>
                    <a:pt x="783" y="190"/>
                  </a:lnTo>
                  <a:lnTo>
                    <a:pt x="780" y="190"/>
                  </a:lnTo>
                  <a:lnTo>
                    <a:pt x="780" y="193"/>
                  </a:lnTo>
                  <a:lnTo>
                    <a:pt x="778" y="190"/>
                  </a:lnTo>
                  <a:lnTo>
                    <a:pt x="775" y="193"/>
                  </a:lnTo>
                  <a:lnTo>
                    <a:pt x="773" y="193"/>
                  </a:lnTo>
                  <a:lnTo>
                    <a:pt x="773" y="195"/>
                  </a:lnTo>
                  <a:lnTo>
                    <a:pt x="770" y="195"/>
                  </a:lnTo>
                  <a:lnTo>
                    <a:pt x="770" y="198"/>
                  </a:lnTo>
                  <a:lnTo>
                    <a:pt x="767" y="200"/>
                  </a:lnTo>
                  <a:lnTo>
                    <a:pt x="767" y="203"/>
                  </a:lnTo>
                  <a:lnTo>
                    <a:pt x="765" y="203"/>
                  </a:lnTo>
                  <a:lnTo>
                    <a:pt x="765" y="206"/>
                  </a:lnTo>
                  <a:lnTo>
                    <a:pt x="765" y="208"/>
                  </a:lnTo>
                  <a:lnTo>
                    <a:pt x="762" y="208"/>
                  </a:lnTo>
                  <a:lnTo>
                    <a:pt x="760" y="211"/>
                  </a:lnTo>
                  <a:lnTo>
                    <a:pt x="757" y="211"/>
                  </a:lnTo>
                  <a:lnTo>
                    <a:pt x="754" y="214"/>
                  </a:lnTo>
                  <a:lnTo>
                    <a:pt x="752" y="216"/>
                  </a:lnTo>
                  <a:lnTo>
                    <a:pt x="749" y="219"/>
                  </a:lnTo>
                  <a:lnTo>
                    <a:pt x="749" y="222"/>
                  </a:lnTo>
                  <a:lnTo>
                    <a:pt x="752" y="224"/>
                  </a:lnTo>
                  <a:lnTo>
                    <a:pt x="754" y="222"/>
                  </a:lnTo>
                  <a:lnTo>
                    <a:pt x="760" y="222"/>
                  </a:lnTo>
                  <a:lnTo>
                    <a:pt x="762" y="222"/>
                  </a:lnTo>
                  <a:lnTo>
                    <a:pt x="767" y="222"/>
                  </a:lnTo>
                  <a:lnTo>
                    <a:pt x="770" y="219"/>
                  </a:lnTo>
                  <a:lnTo>
                    <a:pt x="775" y="219"/>
                  </a:lnTo>
                  <a:lnTo>
                    <a:pt x="780" y="219"/>
                  </a:lnTo>
                  <a:lnTo>
                    <a:pt x="783" y="219"/>
                  </a:lnTo>
                  <a:lnTo>
                    <a:pt x="786" y="222"/>
                  </a:lnTo>
                  <a:lnTo>
                    <a:pt x="791" y="222"/>
                  </a:lnTo>
                  <a:lnTo>
                    <a:pt x="794" y="222"/>
                  </a:lnTo>
                  <a:lnTo>
                    <a:pt x="799" y="222"/>
                  </a:lnTo>
                  <a:lnTo>
                    <a:pt x="804" y="222"/>
                  </a:lnTo>
                  <a:lnTo>
                    <a:pt x="807" y="224"/>
                  </a:lnTo>
                  <a:lnTo>
                    <a:pt x="812" y="224"/>
                  </a:lnTo>
                  <a:lnTo>
                    <a:pt x="817" y="227"/>
                  </a:lnTo>
                  <a:lnTo>
                    <a:pt x="817" y="224"/>
                  </a:lnTo>
                  <a:lnTo>
                    <a:pt x="820" y="224"/>
                  </a:lnTo>
                  <a:lnTo>
                    <a:pt x="822" y="224"/>
                  </a:lnTo>
                  <a:lnTo>
                    <a:pt x="825" y="224"/>
                  </a:lnTo>
                  <a:lnTo>
                    <a:pt x="827" y="224"/>
                  </a:lnTo>
                  <a:lnTo>
                    <a:pt x="830" y="222"/>
                  </a:lnTo>
                  <a:lnTo>
                    <a:pt x="833" y="222"/>
                  </a:lnTo>
                  <a:lnTo>
                    <a:pt x="835" y="222"/>
                  </a:lnTo>
                  <a:lnTo>
                    <a:pt x="835" y="224"/>
                  </a:lnTo>
                  <a:lnTo>
                    <a:pt x="838" y="224"/>
                  </a:lnTo>
                  <a:lnTo>
                    <a:pt x="843" y="224"/>
                  </a:lnTo>
                  <a:lnTo>
                    <a:pt x="848" y="224"/>
                  </a:lnTo>
                  <a:lnTo>
                    <a:pt x="854" y="227"/>
                  </a:lnTo>
                  <a:lnTo>
                    <a:pt x="859" y="230"/>
                  </a:lnTo>
                  <a:lnTo>
                    <a:pt x="861" y="230"/>
                  </a:lnTo>
                  <a:lnTo>
                    <a:pt x="867" y="232"/>
                  </a:lnTo>
                  <a:lnTo>
                    <a:pt x="869" y="232"/>
                  </a:lnTo>
                  <a:lnTo>
                    <a:pt x="874" y="235"/>
                  </a:lnTo>
                  <a:lnTo>
                    <a:pt x="880" y="235"/>
                  </a:lnTo>
                  <a:lnTo>
                    <a:pt x="885" y="238"/>
                  </a:lnTo>
                  <a:lnTo>
                    <a:pt x="887" y="240"/>
                  </a:lnTo>
                  <a:lnTo>
                    <a:pt x="890" y="240"/>
                  </a:lnTo>
                  <a:lnTo>
                    <a:pt x="895" y="243"/>
                  </a:lnTo>
                  <a:lnTo>
                    <a:pt x="900" y="245"/>
                  </a:lnTo>
                  <a:lnTo>
                    <a:pt x="906" y="245"/>
                  </a:lnTo>
                  <a:lnTo>
                    <a:pt x="911" y="248"/>
                  </a:lnTo>
                  <a:lnTo>
                    <a:pt x="911" y="245"/>
                  </a:lnTo>
                  <a:close/>
                  <a:moveTo>
                    <a:pt x="1195" y="301"/>
                  </a:moveTo>
                  <a:lnTo>
                    <a:pt x="1193" y="298"/>
                  </a:lnTo>
                  <a:lnTo>
                    <a:pt x="1190" y="296"/>
                  </a:lnTo>
                  <a:lnTo>
                    <a:pt x="1187" y="293"/>
                  </a:lnTo>
                  <a:lnTo>
                    <a:pt x="1187" y="290"/>
                  </a:lnTo>
                  <a:lnTo>
                    <a:pt x="1185" y="288"/>
                  </a:lnTo>
                  <a:lnTo>
                    <a:pt x="1182" y="285"/>
                  </a:lnTo>
                  <a:lnTo>
                    <a:pt x="1180" y="282"/>
                  </a:lnTo>
                  <a:lnTo>
                    <a:pt x="1177" y="280"/>
                  </a:lnTo>
                  <a:lnTo>
                    <a:pt x="1174" y="280"/>
                  </a:lnTo>
                  <a:lnTo>
                    <a:pt x="1172" y="277"/>
                  </a:lnTo>
                  <a:lnTo>
                    <a:pt x="1172" y="275"/>
                  </a:lnTo>
                  <a:lnTo>
                    <a:pt x="1169" y="275"/>
                  </a:lnTo>
                  <a:lnTo>
                    <a:pt x="1167" y="272"/>
                  </a:lnTo>
                  <a:lnTo>
                    <a:pt x="1161" y="272"/>
                  </a:lnTo>
                  <a:lnTo>
                    <a:pt x="1156" y="272"/>
                  </a:lnTo>
                  <a:lnTo>
                    <a:pt x="1154" y="275"/>
                  </a:lnTo>
                  <a:lnTo>
                    <a:pt x="1151" y="275"/>
                  </a:lnTo>
                  <a:lnTo>
                    <a:pt x="1151" y="277"/>
                  </a:lnTo>
                  <a:lnTo>
                    <a:pt x="1148" y="280"/>
                  </a:lnTo>
                  <a:lnTo>
                    <a:pt x="1146" y="280"/>
                  </a:lnTo>
                  <a:lnTo>
                    <a:pt x="1143" y="282"/>
                  </a:lnTo>
                  <a:lnTo>
                    <a:pt x="1143" y="285"/>
                  </a:lnTo>
                  <a:lnTo>
                    <a:pt x="1141" y="288"/>
                  </a:lnTo>
                  <a:lnTo>
                    <a:pt x="1138" y="290"/>
                  </a:lnTo>
                  <a:lnTo>
                    <a:pt x="1138" y="293"/>
                  </a:lnTo>
                  <a:lnTo>
                    <a:pt x="1135" y="296"/>
                  </a:lnTo>
                  <a:lnTo>
                    <a:pt x="1135" y="298"/>
                  </a:lnTo>
                  <a:lnTo>
                    <a:pt x="1133" y="301"/>
                  </a:lnTo>
                  <a:lnTo>
                    <a:pt x="1130" y="304"/>
                  </a:lnTo>
                  <a:lnTo>
                    <a:pt x="1130" y="306"/>
                  </a:lnTo>
                  <a:lnTo>
                    <a:pt x="1130" y="312"/>
                  </a:lnTo>
                  <a:lnTo>
                    <a:pt x="1127" y="317"/>
                  </a:lnTo>
                  <a:lnTo>
                    <a:pt x="1130" y="322"/>
                  </a:lnTo>
                  <a:lnTo>
                    <a:pt x="1130" y="327"/>
                  </a:lnTo>
                  <a:lnTo>
                    <a:pt x="1130" y="333"/>
                  </a:lnTo>
                  <a:lnTo>
                    <a:pt x="1127" y="335"/>
                  </a:lnTo>
                  <a:lnTo>
                    <a:pt x="1130" y="343"/>
                  </a:lnTo>
                  <a:lnTo>
                    <a:pt x="1130" y="346"/>
                  </a:lnTo>
                  <a:lnTo>
                    <a:pt x="1130" y="351"/>
                  </a:lnTo>
                  <a:lnTo>
                    <a:pt x="1130" y="356"/>
                  </a:lnTo>
                  <a:lnTo>
                    <a:pt x="1130" y="362"/>
                  </a:lnTo>
                  <a:lnTo>
                    <a:pt x="1133" y="367"/>
                  </a:lnTo>
                  <a:lnTo>
                    <a:pt x="1133" y="372"/>
                  </a:lnTo>
                  <a:lnTo>
                    <a:pt x="1135" y="378"/>
                  </a:lnTo>
                  <a:lnTo>
                    <a:pt x="1135" y="383"/>
                  </a:lnTo>
                  <a:lnTo>
                    <a:pt x="1138" y="388"/>
                  </a:lnTo>
                  <a:lnTo>
                    <a:pt x="1141" y="386"/>
                  </a:lnTo>
                  <a:lnTo>
                    <a:pt x="1143" y="386"/>
                  </a:lnTo>
                  <a:lnTo>
                    <a:pt x="1146" y="386"/>
                  </a:lnTo>
                  <a:lnTo>
                    <a:pt x="1148" y="386"/>
                  </a:lnTo>
                  <a:lnTo>
                    <a:pt x="1151" y="386"/>
                  </a:lnTo>
                  <a:lnTo>
                    <a:pt x="1154" y="386"/>
                  </a:lnTo>
                  <a:lnTo>
                    <a:pt x="1156" y="386"/>
                  </a:lnTo>
                  <a:lnTo>
                    <a:pt x="1161" y="388"/>
                  </a:lnTo>
                  <a:lnTo>
                    <a:pt x="1164" y="388"/>
                  </a:lnTo>
                  <a:lnTo>
                    <a:pt x="1167" y="388"/>
                  </a:lnTo>
                  <a:lnTo>
                    <a:pt x="1169" y="388"/>
                  </a:lnTo>
                  <a:lnTo>
                    <a:pt x="1172" y="388"/>
                  </a:lnTo>
                  <a:lnTo>
                    <a:pt x="1174" y="388"/>
                  </a:lnTo>
                  <a:lnTo>
                    <a:pt x="1177" y="388"/>
                  </a:lnTo>
                  <a:lnTo>
                    <a:pt x="1180" y="388"/>
                  </a:lnTo>
                  <a:lnTo>
                    <a:pt x="1182" y="388"/>
                  </a:lnTo>
                  <a:lnTo>
                    <a:pt x="1182" y="380"/>
                  </a:lnTo>
                  <a:lnTo>
                    <a:pt x="1182" y="375"/>
                  </a:lnTo>
                  <a:lnTo>
                    <a:pt x="1182" y="367"/>
                  </a:lnTo>
                  <a:lnTo>
                    <a:pt x="1185" y="362"/>
                  </a:lnTo>
                  <a:lnTo>
                    <a:pt x="1185" y="356"/>
                  </a:lnTo>
                  <a:lnTo>
                    <a:pt x="1187" y="351"/>
                  </a:lnTo>
                  <a:lnTo>
                    <a:pt x="1187" y="346"/>
                  </a:lnTo>
                  <a:lnTo>
                    <a:pt x="1190" y="343"/>
                  </a:lnTo>
                  <a:lnTo>
                    <a:pt x="1190" y="338"/>
                  </a:lnTo>
                  <a:lnTo>
                    <a:pt x="1193" y="333"/>
                  </a:lnTo>
                  <a:lnTo>
                    <a:pt x="1193" y="327"/>
                  </a:lnTo>
                  <a:lnTo>
                    <a:pt x="1193" y="322"/>
                  </a:lnTo>
                  <a:lnTo>
                    <a:pt x="1195" y="317"/>
                  </a:lnTo>
                  <a:lnTo>
                    <a:pt x="1195" y="312"/>
                  </a:lnTo>
                  <a:lnTo>
                    <a:pt x="1195" y="306"/>
                  </a:lnTo>
                  <a:lnTo>
                    <a:pt x="1195" y="301"/>
                  </a:lnTo>
                  <a:close/>
                  <a:moveTo>
                    <a:pt x="423" y="134"/>
                  </a:moveTo>
                  <a:lnTo>
                    <a:pt x="420" y="129"/>
                  </a:lnTo>
                  <a:lnTo>
                    <a:pt x="420" y="124"/>
                  </a:lnTo>
                  <a:lnTo>
                    <a:pt x="415" y="121"/>
                  </a:lnTo>
                  <a:lnTo>
                    <a:pt x="413" y="119"/>
                  </a:lnTo>
                  <a:lnTo>
                    <a:pt x="407" y="116"/>
                  </a:lnTo>
                  <a:lnTo>
                    <a:pt x="405" y="113"/>
                  </a:lnTo>
                  <a:lnTo>
                    <a:pt x="400" y="113"/>
                  </a:lnTo>
                  <a:lnTo>
                    <a:pt x="394" y="113"/>
                  </a:lnTo>
                  <a:lnTo>
                    <a:pt x="389" y="111"/>
                  </a:lnTo>
                  <a:lnTo>
                    <a:pt x="384" y="113"/>
                  </a:lnTo>
                  <a:lnTo>
                    <a:pt x="379" y="111"/>
                  </a:lnTo>
                  <a:lnTo>
                    <a:pt x="371" y="113"/>
                  </a:lnTo>
                  <a:lnTo>
                    <a:pt x="366" y="111"/>
                  </a:lnTo>
                  <a:lnTo>
                    <a:pt x="360" y="113"/>
                  </a:lnTo>
                  <a:lnTo>
                    <a:pt x="355" y="113"/>
                  </a:lnTo>
                  <a:lnTo>
                    <a:pt x="353" y="113"/>
                  </a:lnTo>
                  <a:lnTo>
                    <a:pt x="347" y="111"/>
                  </a:lnTo>
                  <a:lnTo>
                    <a:pt x="345" y="113"/>
                  </a:lnTo>
                  <a:lnTo>
                    <a:pt x="342" y="113"/>
                  </a:lnTo>
                  <a:lnTo>
                    <a:pt x="337" y="113"/>
                  </a:lnTo>
                  <a:lnTo>
                    <a:pt x="334" y="116"/>
                  </a:lnTo>
                  <a:lnTo>
                    <a:pt x="332" y="119"/>
                  </a:lnTo>
                  <a:lnTo>
                    <a:pt x="329" y="121"/>
                  </a:lnTo>
                  <a:lnTo>
                    <a:pt x="327" y="121"/>
                  </a:lnTo>
                  <a:lnTo>
                    <a:pt x="324" y="124"/>
                  </a:lnTo>
                  <a:lnTo>
                    <a:pt x="321" y="126"/>
                  </a:lnTo>
                  <a:lnTo>
                    <a:pt x="321" y="129"/>
                  </a:lnTo>
                  <a:lnTo>
                    <a:pt x="319" y="134"/>
                  </a:lnTo>
                  <a:lnTo>
                    <a:pt x="316" y="137"/>
                  </a:lnTo>
                  <a:lnTo>
                    <a:pt x="316" y="140"/>
                  </a:lnTo>
                  <a:lnTo>
                    <a:pt x="314" y="145"/>
                  </a:lnTo>
                  <a:lnTo>
                    <a:pt x="314" y="150"/>
                  </a:lnTo>
                  <a:lnTo>
                    <a:pt x="316" y="153"/>
                  </a:lnTo>
                  <a:lnTo>
                    <a:pt x="321" y="156"/>
                  </a:lnTo>
                  <a:lnTo>
                    <a:pt x="324" y="158"/>
                  </a:lnTo>
                  <a:lnTo>
                    <a:pt x="327" y="161"/>
                  </a:lnTo>
                  <a:lnTo>
                    <a:pt x="329" y="163"/>
                  </a:lnTo>
                  <a:lnTo>
                    <a:pt x="332" y="163"/>
                  </a:lnTo>
                  <a:lnTo>
                    <a:pt x="337" y="166"/>
                  </a:lnTo>
                  <a:lnTo>
                    <a:pt x="340" y="166"/>
                  </a:lnTo>
                  <a:lnTo>
                    <a:pt x="342" y="169"/>
                  </a:lnTo>
                  <a:lnTo>
                    <a:pt x="345" y="169"/>
                  </a:lnTo>
                  <a:lnTo>
                    <a:pt x="350" y="169"/>
                  </a:lnTo>
                  <a:lnTo>
                    <a:pt x="353" y="171"/>
                  </a:lnTo>
                  <a:lnTo>
                    <a:pt x="358" y="174"/>
                  </a:lnTo>
                  <a:lnTo>
                    <a:pt x="363" y="177"/>
                  </a:lnTo>
                  <a:lnTo>
                    <a:pt x="366" y="177"/>
                  </a:lnTo>
                  <a:lnTo>
                    <a:pt x="371" y="179"/>
                  </a:lnTo>
                  <a:lnTo>
                    <a:pt x="374" y="182"/>
                  </a:lnTo>
                  <a:lnTo>
                    <a:pt x="376" y="185"/>
                  </a:lnTo>
                  <a:lnTo>
                    <a:pt x="379" y="185"/>
                  </a:lnTo>
                  <a:lnTo>
                    <a:pt x="381" y="187"/>
                  </a:lnTo>
                  <a:lnTo>
                    <a:pt x="384" y="187"/>
                  </a:lnTo>
                  <a:lnTo>
                    <a:pt x="387" y="190"/>
                  </a:lnTo>
                  <a:lnTo>
                    <a:pt x="392" y="190"/>
                  </a:lnTo>
                  <a:lnTo>
                    <a:pt x="394" y="190"/>
                  </a:lnTo>
                  <a:lnTo>
                    <a:pt x="397" y="190"/>
                  </a:lnTo>
                  <a:lnTo>
                    <a:pt x="400" y="190"/>
                  </a:lnTo>
                  <a:lnTo>
                    <a:pt x="402" y="190"/>
                  </a:lnTo>
                  <a:lnTo>
                    <a:pt x="407" y="190"/>
                  </a:lnTo>
                  <a:lnTo>
                    <a:pt x="410" y="190"/>
                  </a:lnTo>
                  <a:lnTo>
                    <a:pt x="413" y="193"/>
                  </a:lnTo>
                  <a:lnTo>
                    <a:pt x="415" y="193"/>
                  </a:lnTo>
                  <a:lnTo>
                    <a:pt x="423" y="13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Freeform 8"/>
            <p:cNvSpPr>
              <a:spLocks noEditPoints="1" noChangeArrowheads="1"/>
            </p:cNvSpPr>
            <p:nvPr/>
          </p:nvSpPr>
          <p:spPr bwMode="auto">
            <a:xfrm flipH="1">
              <a:off x="0" y="2220915"/>
              <a:ext cx="1873250" cy="1087438"/>
            </a:xfrm>
            <a:custGeom>
              <a:avLst/>
              <a:gdLst>
                <a:gd name="T0" fmla="*/ 188 w 1180"/>
                <a:gd name="T1" fmla="*/ 3 h 685"/>
                <a:gd name="T2" fmla="*/ 475 w 1180"/>
                <a:gd name="T3" fmla="*/ 400 h 685"/>
                <a:gd name="T4" fmla="*/ 739 w 1180"/>
                <a:gd name="T5" fmla="*/ 463 h 685"/>
                <a:gd name="T6" fmla="*/ 671 w 1180"/>
                <a:gd name="T7" fmla="*/ 487 h 685"/>
                <a:gd name="T8" fmla="*/ 590 w 1180"/>
                <a:gd name="T9" fmla="*/ 450 h 685"/>
                <a:gd name="T10" fmla="*/ 684 w 1180"/>
                <a:gd name="T11" fmla="*/ 444 h 685"/>
                <a:gd name="T12" fmla="*/ 637 w 1180"/>
                <a:gd name="T13" fmla="*/ 283 h 685"/>
                <a:gd name="T14" fmla="*/ 553 w 1180"/>
                <a:gd name="T15" fmla="*/ 389 h 685"/>
                <a:gd name="T16" fmla="*/ 645 w 1180"/>
                <a:gd name="T17" fmla="*/ 431 h 685"/>
                <a:gd name="T18" fmla="*/ 778 w 1180"/>
                <a:gd name="T19" fmla="*/ 492 h 685"/>
                <a:gd name="T20" fmla="*/ 900 w 1180"/>
                <a:gd name="T21" fmla="*/ 500 h 685"/>
                <a:gd name="T22" fmla="*/ 921 w 1180"/>
                <a:gd name="T23" fmla="*/ 341 h 685"/>
                <a:gd name="T24" fmla="*/ 791 w 1180"/>
                <a:gd name="T25" fmla="*/ 360 h 685"/>
                <a:gd name="T26" fmla="*/ 728 w 1180"/>
                <a:gd name="T27" fmla="*/ 357 h 685"/>
                <a:gd name="T28" fmla="*/ 825 w 1180"/>
                <a:gd name="T29" fmla="*/ 326 h 685"/>
                <a:gd name="T30" fmla="*/ 1120 w 1180"/>
                <a:gd name="T31" fmla="*/ 468 h 685"/>
                <a:gd name="T32" fmla="*/ 1088 w 1180"/>
                <a:gd name="T33" fmla="*/ 421 h 685"/>
                <a:gd name="T34" fmla="*/ 1164 w 1180"/>
                <a:gd name="T35" fmla="*/ 608 h 685"/>
                <a:gd name="T36" fmla="*/ 1122 w 1180"/>
                <a:gd name="T37" fmla="*/ 550 h 685"/>
                <a:gd name="T38" fmla="*/ 1101 w 1180"/>
                <a:gd name="T39" fmla="*/ 534 h 685"/>
                <a:gd name="T40" fmla="*/ 1169 w 1180"/>
                <a:gd name="T41" fmla="*/ 326 h 685"/>
                <a:gd name="T42" fmla="*/ 1169 w 1180"/>
                <a:gd name="T43" fmla="*/ 185 h 685"/>
                <a:gd name="T44" fmla="*/ 1075 w 1180"/>
                <a:gd name="T45" fmla="*/ 196 h 685"/>
                <a:gd name="T46" fmla="*/ 1005 w 1180"/>
                <a:gd name="T47" fmla="*/ 170 h 685"/>
                <a:gd name="T48" fmla="*/ 866 w 1180"/>
                <a:gd name="T49" fmla="*/ 191 h 685"/>
                <a:gd name="T50" fmla="*/ 822 w 1180"/>
                <a:gd name="T51" fmla="*/ 225 h 685"/>
                <a:gd name="T52" fmla="*/ 616 w 1180"/>
                <a:gd name="T53" fmla="*/ 177 h 685"/>
                <a:gd name="T54" fmla="*/ 642 w 1180"/>
                <a:gd name="T55" fmla="*/ 225 h 685"/>
                <a:gd name="T56" fmla="*/ 546 w 1180"/>
                <a:gd name="T57" fmla="*/ 238 h 685"/>
                <a:gd name="T58" fmla="*/ 553 w 1180"/>
                <a:gd name="T59" fmla="*/ 185 h 685"/>
                <a:gd name="T60" fmla="*/ 590 w 1180"/>
                <a:gd name="T61" fmla="*/ 93 h 685"/>
                <a:gd name="T62" fmla="*/ 684 w 1180"/>
                <a:gd name="T63" fmla="*/ 130 h 685"/>
                <a:gd name="T64" fmla="*/ 533 w 1180"/>
                <a:gd name="T65" fmla="*/ 66 h 685"/>
                <a:gd name="T66" fmla="*/ 473 w 1180"/>
                <a:gd name="T67" fmla="*/ 72 h 685"/>
                <a:gd name="T68" fmla="*/ 483 w 1180"/>
                <a:gd name="T69" fmla="*/ 201 h 685"/>
                <a:gd name="T70" fmla="*/ 444 w 1180"/>
                <a:gd name="T71" fmla="*/ 140 h 685"/>
                <a:gd name="T72" fmla="*/ 446 w 1180"/>
                <a:gd name="T73" fmla="*/ 183 h 685"/>
                <a:gd name="T74" fmla="*/ 517 w 1180"/>
                <a:gd name="T75" fmla="*/ 273 h 685"/>
                <a:gd name="T76" fmla="*/ 368 w 1180"/>
                <a:gd name="T77" fmla="*/ 233 h 685"/>
                <a:gd name="T78" fmla="*/ 319 w 1180"/>
                <a:gd name="T79" fmla="*/ 74 h 685"/>
                <a:gd name="T80" fmla="*/ 269 w 1180"/>
                <a:gd name="T81" fmla="*/ 98 h 685"/>
                <a:gd name="T82" fmla="*/ 230 w 1180"/>
                <a:gd name="T83" fmla="*/ 125 h 685"/>
                <a:gd name="T84" fmla="*/ 144 w 1180"/>
                <a:gd name="T85" fmla="*/ 122 h 685"/>
                <a:gd name="T86" fmla="*/ 47 w 1180"/>
                <a:gd name="T87" fmla="*/ 61 h 685"/>
                <a:gd name="T88" fmla="*/ 290 w 1180"/>
                <a:gd name="T89" fmla="*/ 154 h 685"/>
                <a:gd name="T90" fmla="*/ 167 w 1180"/>
                <a:gd name="T91" fmla="*/ 233 h 685"/>
                <a:gd name="T92" fmla="*/ 379 w 1180"/>
                <a:gd name="T93" fmla="*/ 310 h 685"/>
                <a:gd name="T94" fmla="*/ 548 w 1180"/>
                <a:gd name="T95" fmla="*/ 444 h 685"/>
                <a:gd name="T96" fmla="*/ 603 w 1180"/>
                <a:gd name="T97" fmla="*/ 561 h 685"/>
                <a:gd name="T98" fmla="*/ 788 w 1180"/>
                <a:gd name="T99" fmla="*/ 582 h 685"/>
                <a:gd name="T100" fmla="*/ 893 w 1180"/>
                <a:gd name="T101" fmla="*/ 603 h 685"/>
                <a:gd name="T102" fmla="*/ 1062 w 1180"/>
                <a:gd name="T103" fmla="*/ 606 h 685"/>
                <a:gd name="T104" fmla="*/ 1033 w 1180"/>
                <a:gd name="T105" fmla="*/ 606 h 685"/>
                <a:gd name="T106" fmla="*/ 1026 w 1180"/>
                <a:gd name="T107" fmla="*/ 569 h 685"/>
                <a:gd name="T108" fmla="*/ 1091 w 1180"/>
                <a:gd name="T109" fmla="*/ 341 h 685"/>
                <a:gd name="T110" fmla="*/ 1133 w 1180"/>
                <a:gd name="T111" fmla="*/ 283 h 685"/>
                <a:gd name="T112" fmla="*/ 1099 w 1180"/>
                <a:gd name="T113" fmla="*/ 254 h 685"/>
                <a:gd name="T114" fmla="*/ 1078 w 1180"/>
                <a:gd name="T115" fmla="*/ 323 h 685"/>
                <a:gd name="T116" fmla="*/ 1093 w 1180"/>
                <a:gd name="T117" fmla="*/ 307 h 685"/>
                <a:gd name="T118" fmla="*/ 308 w 1180"/>
                <a:gd name="T119" fmla="*/ 505 h 685"/>
                <a:gd name="T120" fmla="*/ 133 w 1180"/>
                <a:gd name="T121" fmla="*/ 444 h 685"/>
                <a:gd name="T122" fmla="*/ 196 w 1180"/>
                <a:gd name="T123" fmla="*/ 355 h 685"/>
                <a:gd name="T124" fmla="*/ 308 w 1180"/>
                <a:gd name="T125" fmla="*/ 41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0" h="685">
                  <a:moveTo>
                    <a:pt x="204" y="3"/>
                  </a:moveTo>
                  <a:lnTo>
                    <a:pt x="204" y="3"/>
                  </a:lnTo>
                  <a:lnTo>
                    <a:pt x="206" y="3"/>
                  </a:lnTo>
                  <a:lnTo>
                    <a:pt x="206" y="6"/>
                  </a:lnTo>
                  <a:lnTo>
                    <a:pt x="209" y="6"/>
                  </a:lnTo>
                  <a:lnTo>
                    <a:pt x="212" y="6"/>
                  </a:lnTo>
                  <a:lnTo>
                    <a:pt x="214" y="6"/>
                  </a:lnTo>
                  <a:lnTo>
                    <a:pt x="217" y="6"/>
                  </a:lnTo>
                  <a:lnTo>
                    <a:pt x="219" y="6"/>
                  </a:lnTo>
                  <a:lnTo>
                    <a:pt x="222" y="8"/>
                  </a:lnTo>
                  <a:lnTo>
                    <a:pt x="225" y="8"/>
                  </a:lnTo>
                  <a:lnTo>
                    <a:pt x="233" y="8"/>
                  </a:lnTo>
                  <a:lnTo>
                    <a:pt x="230" y="8"/>
                  </a:lnTo>
                  <a:lnTo>
                    <a:pt x="227" y="8"/>
                  </a:lnTo>
                  <a:lnTo>
                    <a:pt x="225" y="11"/>
                  </a:lnTo>
                  <a:lnTo>
                    <a:pt x="219" y="8"/>
                  </a:lnTo>
                  <a:lnTo>
                    <a:pt x="217" y="8"/>
                  </a:lnTo>
                  <a:lnTo>
                    <a:pt x="212" y="11"/>
                  </a:lnTo>
                  <a:lnTo>
                    <a:pt x="209" y="8"/>
                  </a:lnTo>
                  <a:lnTo>
                    <a:pt x="206" y="8"/>
                  </a:lnTo>
                  <a:lnTo>
                    <a:pt x="204" y="8"/>
                  </a:lnTo>
                  <a:lnTo>
                    <a:pt x="199" y="8"/>
                  </a:lnTo>
                  <a:lnTo>
                    <a:pt x="196" y="6"/>
                  </a:lnTo>
                  <a:lnTo>
                    <a:pt x="193" y="6"/>
                  </a:lnTo>
                  <a:lnTo>
                    <a:pt x="188" y="6"/>
                  </a:lnTo>
                  <a:lnTo>
                    <a:pt x="188" y="3"/>
                  </a:lnTo>
                  <a:lnTo>
                    <a:pt x="183" y="0"/>
                  </a:lnTo>
                  <a:lnTo>
                    <a:pt x="204" y="3"/>
                  </a:lnTo>
                  <a:close/>
                  <a:moveTo>
                    <a:pt x="517" y="413"/>
                  </a:moveTo>
                  <a:lnTo>
                    <a:pt x="514" y="413"/>
                  </a:lnTo>
                  <a:lnTo>
                    <a:pt x="512" y="413"/>
                  </a:lnTo>
                  <a:lnTo>
                    <a:pt x="506" y="413"/>
                  </a:lnTo>
                  <a:lnTo>
                    <a:pt x="504" y="413"/>
                  </a:lnTo>
                  <a:lnTo>
                    <a:pt x="501" y="410"/>
                  </a:lnTo>
                  <a:lnTo>
                    <a:pt x="499" y="413"/>
                  </a:lnTo>
                  <a:lnTo>
                    <a:pt x="493" y="410"/>
                  </a:lnTo>
                  <a:lnTo>
                    <a:pt x="491" y="410"/>
                  </a:lnTo>
                  <a:lnTo>
                    <a:pt x="488" y="410"/>
                  </a:lnTo>
                  <a:lnTo>
                    <a:pt x="486" y="410"/>
                  </a:lnTo>
                  <a:lnTo>
                    <a:pt x="480" y="410"/>
                  </a:lnTo>
                  <a:lnTo>
                    <a:pt x="478" y="410"/>
                  </a:lnTo>
                  <a:lnTo>
                    <a:pt x="475" y="410"/>
                  </a:lnTo>
                  <a:lnTo>
                    <a:pt x="473" y="410"/>
                  </a:lnTo>
                  <a:lnTo>
                    <a:pt x="470" y="410"/>
                  </a:lnTo>
                  <a:lnTo>
                    <a:pt x="467" y="413"/>
                  </a:lnTo>
                  <a:lnTo>
                    <a:pt x="467" y="410"/>
                  </a:lnTo>
                  <a:lnTo>
                    <a:pt x="470" y="410"/>
                  </a:lnTo>
                  <a:lnTo>
                    <a:pt x="470" y="407"/>
                  </a:lnTo>
                  <a:lnTo>
                    <a:pt x="473" y="405"/>
                  </a:lnTo>
                  <a:lnTo>
                    <a:pt x="475" y="402"/>
                  </a:lnTo>
                  <a:lnTo>
                    <a:pt x="475" y="400"/>
                  </a:lnTo>
                  <a:lnTo>
                    <a:pt x="475" y="397"/>
                  </a:lnTo>
                  <a:lnTo>
                    <a:pt x="475" y="394"/>
                  </a:lnTo>
                  <a:lnTo>
                    <a:pt x="478" y="394"/>
                  </a:lnTo>
                  <a:lnTo>
                    <a:pt x="480" y="392"/>
                  </a:lnTo>
                  <a:lnTo>
                    <a:pt x="486" y="392"/>
                  </a:lnTo>
                  <a:lnTo>
                    <a:pt x="488" y="392"/>
                  </a:lnTo>
                  <a:lnTo>
                    <a:pt x="493" y="392"/>
                  </a:lnTo>
                  <a:lnTo>
                    <a:pt x="496" y="389"/>
                  </a:lnTo>
                  <a:lnTo>
                    <a:pt x="501" y="389"/>
                  </a:lnTo>
                  <a:lnTo>
                    <a:pt x="504" y="389"/>
                  </a:lnTo>
                  <a:lnTo>
                    <a:pt x="506" y="392"/>
                  </a:lnTo>
                  <a:lnTo>
                    <a:pt x="512" y="392"/>
                  </a:lnTo>
                  <a:lnTo>
                    <a:pt x="514" y="394"/>
                  </a:lnTo>
                  <a:lnTo>
                    <a:pt x="517" y="397"/>
                  </a:lnTo>
                  <a:lnTo>
                    <a:pt x="517" y="400"/>
                  </a:lnTo>
                  <a:lnTo>
                    <a:pt x="517" y="402"/>
                  </a:lnTo>
                  <a:lnTo>
                    <a:pt x="517" y="407"/>
                  </a:lnTo>
                  <a:lnTo>
                    <a:pt x="517" y="413"/>
                  </a:lnTo>
                  <a:close/>
                  <a:moveTo>
                    <a:pt x="718" y="463"/>
                  </a:moveTo>
                  <a:lnTo>
                    <a:pt x="720" y="463"/>
                  </a:lnTo>
                  <a:lnTo>
                    <a:pt x="723" y="463"/>
                  </a:lnTo>
                  <a:lnTo>
                    <a:pt x="726" y="463"/>
                  </a:lnTo>
                  <a:lnTo>
                    <a:pt x="728" y="463"/>
                  </a:lnTo>
                  <a:lnTo>
                    <a:pt x="731" y="463"/>
                  </a:lnTo>
                  <a:lnTo>
                    <a:pt x="733" y="466"/>
                  </a:lnTo>
                  <a:lnTo>
                    <a:pt x="736" y="466"/>
                  </a:lnTo>
                  <a:lnTo>
                    <a:pt x="739" y="463"/>
                  </a:lnTo>
                  <a:lnTo>
                    <a:pt x="741" y="463"/>
                  </a:lnTo>
                  <a:lnTo>
                    <a:pt x="744" y="463"/>
                  </a:lnTo>
                  <a:lnTo>
                    <a:pt x="746" y="463"/>
                  </a:lnTo>
                  <a:lnTo>
                    <a:pt x="749" y="463"/>
                  </a:lnTo>
                  <a:lnTo>
                    <a:pt x="754" y="466"/>
                  </a:lnTo>
                  <a:lnTo>
                    <a:pt x="757" y="468"/>
                  </a:lnTo>
                  <a:lnTo>
                    <a:pt x="757" y="471"/>
                  </a:lnTo>
                  <a:lnTo>
                    <a:pt x="757" y="474"/>
                  </a:lnTo>
                  <a:lnTo>
                    <a:pt x="760" y="476"/>
                  </a:lnTo>
                  <a:lnTo>
                    <a:pt x="760" y="479"/>
                  </a:lnTo>
                  <a:lnTo>
                    <a:pt x="760" y="481"/>
                  </a:lnTo>
                  <a:lnTo>
                    <a:pt x="760" y="484"/>
                  </a:lnTo>
                  <a:lnTo>
                    <a:pt x="762" y="487"/>
                  </a:lnTo>
                  <a:lnTo>
                    <a:pt x="762" y="489"/>
                  </a:lnTo>
                  <a:lnTo>
                    <a:pt x="760" y="492"/>
                  </a:lnTo>
                  <a:lnTo>
                    <a:pt x="760" y="495"/>
                  </a:lnTo>
                  <a:lnTo>
                    <a:pt x="760" y="497"/>
                  </a:lnTo>
                  <a:lnTo>
                    <a:pt x="760" y="500"/>
                  </a:lnTo>
                  <a:lnTo>
                    <a:pt x="749" y="495"/>
                  </a:lnTo>
                  <a:lnTo>
                    <a:pt x="739" y="489"/>
                  </a:lnTo>
                  <a:lnTo>
                    <a:pt x="731" y="489"/>
                  </a:lnTo>
                  <a:lnTo>
                    <a:pt x="720" y="487"/>
                  </a:lnTo>
                  <a:lnTo>
                    <a:pt x="710" y="484"/>
                  </a:lnTo>
                  <a:lnTo>
                    <a:pt x="700" y="484"/>
                  </a:lnTo>
                  <a:lnTo>
                    <a:pt x="692" y="484"/>
                  </a:lnTo>
                  <a:lnTo>
                    <a:pt x="681" y="484"/>
                  </a:lnTo>
                  <a:lnTo>
                    <a:pt x="671" y="487"/>
                  </a:lnTo>
                  <a:lnTo>
                    <a:pt x="660" y="484"/>
                  </a:lnTo>
                  <a:lnTo>
                    <a:pt x="653" y="484"/>
                  </a:lnTo>
                  <a:lnTo>
                    <a:pt x="642" y="481"/>
                  </a:lnTo>
                  <a:lnTo>
                    <a:pt x="634" y="479"/>
                  </a:lnTo>
                  <a:lnTo>
                    <a:pt x="626" y="474"/>
                  </a:lnTo>
                  <a:lnTo>
                    <a:pt x="616" y="468"/>
                  </a:lnTo>
                  <a:lnTo>
                    <a:pt x="608" y="463"/>
                  </a:lnTo>
                  <a:lnTo>
                    <a:pt x="606" y="463"/>
                  </a:lnTo>
                  <a:lnTo>
                    <a:pt x="603" y="463"/>
                  </a:lnTo>
                  <a:lnTo>
                    <a:pt x="600" y="463"/>
                  </a:lnTo>
                  <a:lnTo>
                    <a:pt x="598" y="463"/>
                  </a:lnTo>
                  <a:lnTo>
                    <a:pt x="598" y="460"/>
                  </a:lnTo>
                  <a:lnTo>
                    <a:pt x="595" y="460"/>
                  </a:lnTo>
                  <a:lnTo>
                    <a:pt x="593" y="460"/>
                  </a:lnTo>
                  <a:lnTo>
                    <a:pt x="593" y="458"/>
                  </a:lnTo>
                  <a:lnTo>
                    <a:pt x="590" y="455"/>
                  </a:lnTo>
                  <a:lnTo>
                    <a:pt x="593" y="455"/>
                  </a:lnTo>
                  <a:lnTo>
                    <a:pt x="590" y="452"/>
                  </a:lnTo>
                  <a:lnTo>
                    <a:pt x="590" y="450"/>
                  </a:lnTo>
                  <a:lnTo>
                    <a:pt x="587" y="447"/>
                  </a:lnTo>
                  <a:lnTo>
                    <a:pt x="587" y="444"/>
                  </a:lnTo>
                  <a:lnTo>
                    <a:pt x="587" y="442"/>
                  </a:lnTo>
                  <a:lnTo>
                    <a:pt x="587" y="439"/>
                  </a:lnTo>
                  <a:lnTo>
                    <a:pt x="593" y="437"/>
                  </a:lnTo>
                  <a:lnTo>
                    <a:pt x="598" y="437"/>
                  </a:lnTo>
                  <a:lnTo>
                    <a:pt x="600" y="437"/>
                  </a:lnTo>
                  <a:lnTo>
                    <a:pt x="606" y="434"/>
                  </a:lnTo>
                  <a:lnTo>
                    <a:pt x="611" y="437"/>
                  </a:lnTo>
                  <a:lnTo>
                    <a:pt x="616" y="437"/>
                  </a:lnTo>
                  <a:lnTo>
                    <a:pt x="621" y="439"/>
                  </a:lnTo>
                  <a:lnTo>
                    <a:pt x="626" y="439"/>
                  </a:lnTo>
                  <a:lnTo>
                    <a:pt x="632" y="442"/>
                  </a:lnTo>
                  <a:lnTo>
                    <a:pt x="634" y="442"/>
                  </a:lnTo>
                  <a:lnTo>
                    <a:pt x="640" y="444"/>
                  </a:lnTo>
                  <a:lnTo>
                    <a:pt x="645" y="444"/>
                  </a:lnTo>
                  <a:lnTo>
                    <a:pt x="647" y="442"/>
                  </a:lnTo>
                  <a:lnTo>
                    <a:pt x="650" y="444"/>
                  </a:lnTo>
                  <a:lnTo>
                    <a:pt x="655" y="442"/>
                  </a:lnTo>
                  <a:lnTo>
                    <a:pt x="658" y="439"/>
                  </a:lnTo>
                  <a:lnTo>
                    <a:pt x="660" y="439"/>
                  </a:lnTo>
                  <a:lnTo>
                    <a:pt x="663" y="439"/>
                  </a:lnTo>
                  <a:lnTo>
                    <a:pt x="666" y="442"/>
                  </a:lnTo>
                  <a:lnTo>
                    <a:pt x="668" y="442"/>
                  </a:lnTo>
                  <a:lnTo>
                    <a:pt x="673" y="442"/>
                  </a:lnTo>
                  <a:lnTo>
                    <a:pt x="676" y="442"/>
                  </a:lnTo>
                  <a:lnTo>
                    <a:pt x="679" y="442"/>
                  </a:lnTo>
                  <a:lnTo>
                    <a:pt x="681" y="444"/>
                  </a:lnTo>
                  <a:lnTo>
                    <a:pt x="684" y="444"/>
                  </a:lnTo>
                  <a:lnTo>
                    <a:pt x="686" y="444"/>
                  </a:lnTo>
                  <a:lnTo>
                    <a:pt x="692" y="444"/>
                  </a:lnTo>
                  <a:lnTo>
                    <a:pt x="694" y="444"/>
                  </a:lnTo>
                  <a:lnTo>
                    <a:pt x="697" y="447"/>
                  </a:lnTo>
                  <a:lnTo>
                    <a:pt x="700" y="447"/>
                  </a:lnTo>
                  <a:lnTo>
                    <a:pt x="702" y="447"/>
                  </a:lnTo>
                  <a:lnTo>
                    <a:pt x="705" y="450"/>
                  </a:lnTo>
                  <a:lnTo>
                    <a:pt x="718" y="463"/>
                  </a:lnTo>
                  <a:close/>
                  <a:moveTo>
                    <a:pt x="796" y="278"/>
                  </a:moveTo>
                  <a:lnTo>
                    <a:pt x="793" y="275"/>
                  </a:lnTo>
                  <a:lnTo>
                    <a:pt x="786" y="267"/>
                  </a:lnTo>
                  <a:lnTo>
                    <a:pt x="780" y="262"/>
                  </a:lnTo>
                  <a:lnTo>
                    <a:pt x="773" y="257"/>
                  </a:lnTo>
                  <a:lnTo>
                    <a:pt x="765" y="252"/>
                  </a:lnTo>
                  <a:lnTo>
                    <a:pt x="754" y="252"/>
                  </a:lnTo>
                  <a:lnTo>
                    <a:pt x="746" y="252"/>
                  </a:lnTo>
                  <a:lnTo>
                    <a:pt x="726" y="254"/>
                  </a:lnTo>
                  <a:lnTo>
                    <a:pt x="707" y="257"/>
                  </a:lnTo>
                  <a:lnTo>
                    <a:pt x="686" y="267"/>
                  </a:lnTo>
                  <a:lnTo>
                    <a:pt x="671" y="281"/>
                  </a:lnTo>
                  <a:lnTo>
                    <a:pt x="660" y="296"/>
                  </a:lnTo>
                  <a:lnTo>
                    <a:pt x="660" y="294"/>
                  </a:lnTo>
                  <a:lnTo>
                    <a:pt x="655" y="296"/>
                  </a:lnTo>
                  <a:lnTo>
                    <a:pt x="650" y="294"/>
                  </a:lnTo>
                  <a:lnTo>
                    <a:pt x="647" y="291"/>
                  </a:lnTo>
                  <a:lnTo>
                    <a:pt x="647" y="286"/>
                  </a:lnTo>
                  <a:lnTo>
                    <a:pt x="647" y="283"/>
                  </a:lnTo>
                  <a:lnTo>
                    <a:pt x="645" y="283"/>
                  </a:lnTo>
                  <a:lnTo>
                    <a:pt x="642" y="281"/>
                  </a:lnTo>
                  <a:lnTo>
                    <a:pt x="640" y="283"/>
                  </a:lnTo>
                  <a:lnTo>
                    <a:pt x="637" y="283"/>
                  </a:lnTo>
                  <a:lnTo>
                    <a:pt x="634" y="283"/>
                  </a:lnTo>
                  <a:lnTo>
                    <a:pt x="626" y="286"/>
                  </a:lnTo>
                  <a:lnTo>
                    <a:pt x="606" y="296"/>
                  </a:lnTo>
                  <a:lnTo>
                    <a:pt x="585" y="307"/>
                  </a:lnTo>
                  <a:lnTo>
                    <a:pt x="561" y="315"/>
                  </a:lnTo>
                  <a:lnTo>
                    <a:pt x="540" y="323"/>
                  </a:lnTo>
                  <a:lnTo>
                    <a:pt x="520" y="328"/>
                  </a:lnTo>
                  <a:lnTo>
                    <a:pt x="520" y="331"/>
                  </a:lnTo>
                  <a:lnTo>
                    <a:pt x="525" y="339"/>
                  </a:lnTo>
                  <a:lnTo>
                    <a:pt x="527" y="347"/>
                  </a:lnTo>
                  <a:lnTo>
                    <a:pt x="535" y="355"/>
                  </a:lnTo>
                  <a:lnTo>
                    <a:pt x="540" y="363"/>
                  </a:lnTo>
                  <a:lnTo>
                    <a:pt x="546" y="368"/>
                  </a:lnTo>
                  <a:lnTo>
                    <a:pt x="551" y="363"/>
                  </a:lnTo>
                  <a:lnTo>
                    <a:pt x="566" y="352"/>
                  </a:lnTo>
                  <a:lnTo>
                    <a:pt x="582" y="339"/>
                  </a:lnTo>
                  <a:lnTo>
                    <a:pt x="598" y="328"/>
                  </a:lnTo>
                  <a:lnTo>
                    <a:pt x="616" y="323"/>
                  </a:lnTo>
                  <a:lnTo>
                    <a:pt x="634" y="315"/>
                  </a:lnTo>
                  <a:lnTo>
                    <a:pt x="634" y="318"/>
                  </a:lnTo>
                  <a:lnTo>
                    <a:pt x="634" y="323"/>
                  </a:lnTo>
                  <a:lnTo>
                    <a:pt x="632" y="326"/>
                  </a:lnTo>
                  <a:lnTo>
                    <a:pt x="629" y="328"/>
                  </a:lnTo>
                  <a:lnTo>
                    <a:pt x="626" y="331"/>
                  </a:lnTo>
                  <a:lnTo>
                    <a:pt x="619" y="328"/>
                  </a:lnTo>
                  <a:lnTo>
                    <a:pt x="603" y="333"/>
                  </a:lnTo>
                  <a:lnTo>
                    <a:pt x="587" y="344"/>
                  </a:lnTo>
                  <a:lnTo>
                    <a:pt x="574" y="357"/>
                  </a:lnTo>
                  <a:lnTo>
                    <a:pt x="561" y="370"/>
                  </a:lnTo>
                  <a:lnTo>
                    <a:pt x="551" y="386"/>
                  </a:lnTo>
                  <a:lnTo>
                    <a:pt x="553" y="389"/>
                  </a:lnTo>
                  <a:lnTo>
                    <a:pt x="556" y="397"/>
                  </a:lnTo>
                  <a:lnTo>
                    <a:pt x="559" y="405"/>
                  </a:lnTo>
                  <a:lnTo>
                    <a:pt x="561" y="415"/>
                  </a:lnTo>
                  <a:lnTo>
                    <a:pt x="564" y="423"/>
                  </a:lnTo>
                  <a:lnTo>
                    <a:pt x="572" y="431"/>
                  </a:lnTo>
                  <a:lnTo>
                    <a:pt x="574" y="431"/>
                  </a:lnTo>
                  <a:lnTo>
                    <a:pt x="574" y="434"/>
                  </a:lnTo>
                  <a:lnTo>
                    <a:pt x="577" y="434"/>
                  </a:lnTo>
                  <a:lnTo>
                    <a:pt x="580" y="434"/>
                  </a:lnTo>
                  <a:lnTo>
                    <a:pt x="580" y="431"/>
                  </a:lnTo>
                  <a:lnTo>
                    <a:pt x="582" y="434"/>
                  </a:lnTo>
                  <a:lnTo>
                    <a:pt x="582" y="431"/>
                  </a:lnTo>
                  <a:lnTo>
                    <a:pt x="585" y="431"/>
                  </a:lnTo>
                  <a:lnTo>
                    <a:pt x="587" y="431"/>
                  </a:lnTo>
                  <a:lnTo>
                    <a:pt x="587" y="429"/>
                  </a:lnTo>
                  <a:lnTo>
                    <a:pt x="590" y="429"/>
                  </a:lnTo>
                  <a:lnTo>
                    <a:pt x="593" y="429"/>
                  </a:lnTo>
                  <a:lnTo>
                    <a:pt x="598" y="423"/>
                  </a:lnTo>
                  <a:lnTo>
                    <a:pt x="600" y="421"/>
                  </a:lnTo>
                  <a:lnTo>
                    <a:pt x="608" y="421"/>
                  </a:lnTo>
                  <a:lnTo>
                    <a:pt x="611" y="421"/>
                  </a:lnTo>
                  <a:lnTo>
                    <a:pt x="616" y="423"/>
                  </a:lnTo>
                  <a:lnTo>
                    <a:pt x="621" y="423"/>
                  </a:lnTo>
                  <a:lnTo>
                    <a:pt x="626" y="423"/>
                  </a:lnTo>
                  <a:lnTo>
                    <a:pt x="632" y="426"/>
                  </a:lnTo>
                  <a:lnTo>
                    <a:pt x="637" y="429"/>
                  </a:lnTo>
                  <a:lnTo>
                    <a:pt x="640" y="429"/>
                  </a:lnTo>
                  <a:lnTo>
                    <a:pt x="645" y="431"/>
                  </a:lnTo>
                  <a:lnTo>
                    <a:pt x="650" y="434"/>
                  </a:lnTo>
                  <a:lnTo>
                    <a:pt x="655" y="434"/>
                  </a:lnTo>
                  <a:lnTo>
                    <a:pt x="660" y="434"/>
                  </a:lnTo>
                  <a:lnTo>
                    <a:pt x="666" y="434"/>
                  </a:lnTo>
                  <a:lnTo>
                    <a:pt x="671" y="434"/>
                  </a:lnTo>
                  <a:lnTo>
                    <a:pt x="679" y="431"/>
                  </a:lnTo>
                  <a:lnTo>
                    <a:pt x="684" y="429"/>
                  </a:lnTo>
                  <a:lnTo>
                    <a:pt x="692" y="431"/>
                  </a:lnTo>
                  <a:lnTo>
                    <a:pt x="697" y="431"/>
                  </a:lnTo>
                  <a:lnTo>
                    <a:pt x="702" y="434"/>
                  </a:lnTo>
                  <a:lnTo>
                    <a:pt x="707" y="437"/>
                  </a:lnTo>
                  <a:lnTo>
                    <a:pt x="713" y="439"/>
                  </a:lnTo>
                  <a:lnTo>
                    <a:pt x="720" y="442"/>
                  </a:lnTo>
                  <a:lnTo>
                    <a:pt x="723" y="444"/>
                  </a:lnTo>
                  <a:lnTo>
                    <a:pt x="728" y="450"/>
                  </a:lnTo>
                  <a:lnTo>
                    <a:pt x="733" y="452"/>
                  </a:lnTo>
                  <a:lnTo>
                    <a:pt x="739" y="455"/>
                  </a:lnTo>
                  <a:lnTo>
                    <a:pt x="744" y="455"/>
                  </a:lnTo>
                  <a:lnTo>
                    <a:pt x="752" y="455"/>
                  </a:lnTo>
                  <a:lnTo>
                    <a:pt x="757" y="455"/>
                  </a:lnTo>
                  <a:lnTo>
                    <a:pt x="765" y="452"/>
                  </a:lnTo>
                  <a:lnTo>
                    <a:pt x="765" y="455"/>
                  </a:lnTo>
                  <a:lnTo>
                    <a:pt x="767" y="458"/>
                  </a:lnTo>
                  <a:lnTo>
                    <a:pt x="770" y="460"/>
                  </a:lnTo>
                  <a:lnTo>
                    <a:pt x="770" y="466"/>
                  </a:lnTo>
                  <a:lnTo>
                    <a:pt x="773" y="468"/>
                  </a:lnTo>
                  <a:lnTo>
                    <a:pt x="775" y="471"/>
                  </a:lnTo>
                  <a:lnTo>
                    <a:pt x="775" y="476"/>
                  </a:lnTo>
                  <a:lnTo>
                    <a:pt x="775" y="481"/>
                  </a:lnTo>
                  <a:lnTo>
                    <a:pt x="778" y="484"/>
                  </a:lnTo>
                  <a:lnTo>
                    <a:pt x="778" y="489"/>
                  </a:lnTo>
                  <a:lnTo>
                    <a:pt x="778" y="492"/>
                  </a:lnTo>
                  <a:lnTo>
                    <a:pt x="780" y="497"/>
                  </a:lnTo>
                  <a:lnTo>
                    <a:pt x="780" y="503"/>
                  </a:lnTo>
                  <a:lnTo>
                    <a:pt x="780" y="505"/>
                  </a:lnTo>
                  <a:lnTo>
                    <a:pt x="783" y="511"/>
                  </a:lnTo>
                  <a:lnTo>
                    <a:pt x="783" y="516"/>
                  </a:lnTo>
                  <a:lnTo>
                    <a:pt x="788" y="516"/>
                  </a:lnTo>
                  <a:lnTo>
                    <a:pt x="796" y="516"/>
                  </a:lnTo>
                  <a:lnTo>
                    <a:pt x="801" y="518"/>
                  </a:lnTo>
                  <a:lnTo>
                    <a:pt x="806" y="518"/>
                  </a:lnTo>
                  <a:lnTo>
                    <a:pt x="812" y="518"/>
                  </a:lnTo>
                  <a:lnTo>
                    <a:pt x="817" y="516"/>
                  </a:lnTo>
                  <a:lnTo>
                    <a:pt x="822" y="513"/>
                  </a:lnTo>
                  <a:lnTo>
                    <a:pt x="827" y="513"/>
                  </a:lnTo>
                  <a:lnTo>
                    <a:pt x="833" y="511"/>
                  </a:lnTo>
                  <a:lnTo>
                    <a:pt x="838" y="508"/>
                  </a:lnTo>
                  <a:lnTo>
                    <a:pt x="846" y="508"/>
                  </a:lnTo>
                  <a:lnTo>
                    <a:pt x="848" y="505"/>
                  </a:lnTo>
                  <a:lnTo>
                    <a:pt x="853" y="503"/>
                  </a:lnTo>
                  <a:lnTo>
                    <a:pt x="859" y="500"/>
                  </a:lnTo>
                  <a:lnTo>
                    <a:pt x="864" y="497"/>
                  </a:lnTo>
                  <a:lnTo>
                    <a:pt x="869" y="497"/>
                  </a:lnTo>
                  <a:lnTo>
                    <a:pt x="874" y="495"/>
                  </a:lnTo>
                  <a:lnTo>
                    <a:pt x="877" y="495"/>
                  </a:lnTo>
                  <a:lnTo>
                    <a:pt x="882" y="495"/>
                  </a:lnTo>
                  <a:lnTo>
                    <a:pt x="885" y="497"/>
                  </a:lnTo>
                  <a:lnTo>
                    <a:pt x="887" y="497"/>
                  </a:lnTo>
                  <a:lnTo>
                    <a:pt x="890" y="497"/>
                  </a:lnTo>
                  <a:lnTo>
                    <a:pt x="893" y="500"/>
                  </a:lnTo>
                  <a:lnTo>
                    <a:pt x="895" y="500"/>
                  </a:lnTo>
                  <a:lnTo>
                    <a:pt x="898" y="497"/>
                  </a:lnTo>
                  <a:lnTo>
                    <a:pt x="900" y="500"/>
                  </a:lnTo>
                  <a:lnTo>
                    <a:pt x="906" y="500"/>
                  </a:lnTo>
                  <a:lnTo>
                    <a:pt x="908" y="500"/>
                  </a:lnTo>
                  <a:lnTo>
                    <a:pt x="908" y="497"/>
                  </a:lnTo>
                  <a:lnTo>
                    <a:pt x="911" y="497"/>
                  </a:lnTo>
                  <a:lnTo>
                    <a:pt x="913" y="495"/>
                  </a:lnTo>
                  <a:lnTo>
                    <a:pt x="913" y="489"/>
                  </a:lnTo>
                  <a:lnTo>
                    <a:pt x="913" y="484"/>
                  </a:lnTo>
                  <a:lnTo>
                    <a:pt x="913" y="479"/>
                  </a:lnTo>
                  <a:lnTo>
                    <a:pt x="913" y="474"/>
                  </a:lnTo>
                  <a:lnTo>
                    <a:pt x="916" y="468"/>
                  </a:lnTo>
                  <a:lnTo>
                    <a:pt x="916" y="463"/>
                  </a:lnTo>
                  <a:lnTo>
                    <a:pt x="916" y="458"/>
                  </a:lnTo>
                  <a:lnTo>
                    <a:pt x="919" y="452"/>
                  </a:lnTo>
                  <a:lnTo>
                    <a:pt x="919" y="447"/>
                  </a:lnTo>
                  <a:lnTo>
                    <a:pt x="921" y="442"/>
                  </a:lnTo>
                  <a:lnTo>
                    <a:pt x="921" y="437"/>
                  </a:lnTo>
                  <a:lnTo>
                    <a:pt x="924" y="434"/>
                  </a:lnTo>
                  <a:lnTo>
                    <a:pt x="926" y="429"/>
                  </a:lnTo>
                  <a:lnTo>
                    <a:pt x="929" y="423"/>
                  </a:lnTo>
                  <a:lnTo>
                    <a:pt x="929" y="421"/>
                  </a:lnTo>
                  <a:lnTo>
                    <a:pt x="934" y="415"/>
                  </a:lnTo>
                  <a:lnTo>
                    <a:pt x="937" y="407"/>
                  </a:lnTo>
                  <a:lnTo>
                    <a:pt x="937" y="402"/>
                  </a:lnTo>
                  <a:lnTo>
                    <a:pt x="937" y="394"/>
                  </a:lnTo>
                  <a:lnTo>
                    <a:pt x="937" y="386"/>
                  </a:lnTo>
                  <a:lnTo>
                    <a:pt x="937" y="381"/>
                  </a:lnTo>
                  <a:lnTo>
                    <a:pt x="934" y="376"/>
                  </a:lnTo>
                  <a:lnTo>
                    <a:pt x="934" y="368"/>
                  </a:lnTo>
                  <a:lnTo>
                    <a:pt x="929" y="360"/>
                  </a:lnTo>
                  <a:lnTo>
                    <a:pt x="926" y="355"/>
                  </a:lnTo>
                  <a:lnTo>
                    <a:pt x="924" y="347"/>
                  </a:lnTo>
                  <a:lnTo>
                    <a:pt x="921" y="341"/>
                  </a:lnTo>
                  <a:lnTo>
                    <a:pt x="916" y="336"/>
                  </a:lnTo>
                  <a:lnTo>
                    <a:pt x="913" y="328"/>
                  </a:lnTo>
                  <a:lnTo>
                    <a:pt x="906" y="323"/>
                  </a:lnTo>
                  <a:lnTo>
                    <a:pt x="903" y="320"/>
                  </a:lnTo>
                  <a:lnTo>
                    <a:pt x="898" y="315"/>
                  </a:lnTo>
                  <a:lnTo>
                    <a:pt x="895" y="312"/>
                  </a:lnTo>
                  <a:lnTo>
                    <a:pt x="893" y="312"/>
                  </a:lnTo>
                  <a:lnTo>
                    <a:pt x="890" y="310"/>
                  </a:lnTo>
                  <a:lnTo>
                    <a:pt x="887" y="310"/>
                  </a:lnTo>
                  <a:lnTo>
                    <a:pt x="885" y="310"/>
                  </a:lnTo>
                  <a:lnTo>
                    <a:pt x="882" y="310"/>
                  </a:lnTo>
                  <a:lnTo>
                    <a:pt x="880" y="307"/>
                  </a:lnTo>
                  <a:lnTo>
                    <a:pt x="874" y="304"/>
                  </a:lnTo>
                  <a:lnTo>
                    <a:pt x="872" y="304"/>
                  </a:lnTo>
                  <a:lnTo>
                    <a:pt x="869" y="304"/>
                  </a:lnTo>
                  <a:lnTo>
                    <a:pt x="864" y="304"/>
                  </a:lnTo>
                  <a:lnTo>
                    <a:pt x="861" y="304"/>
                  </a:lnTo>
                  <a:lnTo>
                    <a:pt x="859" y="307"/>
                  </a:lnTo>
                  <a:lnTo>
                    <a:pt x="856" y="310"/>
                  </a:lnTo>
                  <a:lnTo>
                    <a:pt x="853" y="312"/>
                  </a:lnTo>
                  <a:lnTo>
                    <a:pt x="851" y="318"/>
                  </a:lnTo>
                  <a:lnTo>
                    <a:pt x="846" y="326"/>
                  </a:lnTo>
                  <a:lnTo>
                    <a:pt x="840" y="331"/>
                  </a:lnTo>
                  <a:lnTo>
                    <a:pt x="835" y="336"/>
                  </a:lnTo>
                  <a:lnTo>
                    <a:pt x="830" y="339"/>
                  </a:lnTo>
                  <a:lnTo>
                    <a:pt x="825" y="344"/>
                  </a:lnTo>
                  <a:lnTo>
                    <a:pt x="817" y="347"/>
                  </a:lnTo>
                  <a:lnTo>
                    <a:pt x="812" y="352"/>
                  </a:lnTo>
                  <a:lnTo>
                    <a:pt x="804" y="355"/>
                  </a:lnTo>
                  <a:lnTo>
                    <a:pt x="796" y="357"/>
                  </a:lnTo>
                  <a:lnTo>
                    <a:pt x="791" y="360"/>
                  </a:lnTo>
                  <a:lnTo>
                    <a:pt x="783" y="363"/>
                  </a:lnTo>
                  <a:lnTo>
                    <a:pt x="775" y="368"/>
                  </a:lnTo>
                  <a:lnTo>
                    <a:pt x="770" y="370"/>
                  </a:lnTo>
                  <a:lnTo>
                    <a:pt x="765" y="373"/>
                  </a:lnTo>
                  <a:lnTo>
                    <a:pt x="760" y="381"/>
                  </a:lnTo>
                  <a:lnTo>
                    <a:pt x="754" y="378"/>
                  </a:lnTo>
                  <a:lnTo>
                    <a:pt x="754" y="376"/>
                  </a:lnTo>
                  <a:lnTo>
                    <a:pt x="754" y="373"/>
                  </a:lnTo>
                  <a:lnTo>
                    <a:pt x="757" y="373"/>
                  </a:lnTo>
                  <a:lnTo>
                    <a:pt x="757" y="370"/>
                  </a:lnTo>
                  <a:lnTo>
                    <a:pt x="760" y="370"/>
                  </a:lnTo>
                  <a:lnTo>
                    <a:pt x="760" y="368"/>
                  </a:lnTo>
                  <a:lnTo>
                    <a:pt x="762" y="368"/>
                  </a:lnTo>
                  <a:lnTo>
                    <a:pt x="762" y="365"/>
                  </a:lnTo>
                  <a:lnTo>
                    <a:pt x="765" y="365"/>
                  </a:lnTo>
                  <a:lnTo>
                    <a:pt x="760" y="363"/>
                  </a:lnTo>
                  <a:lnTo>
                    <a:pt x="757" y="360"/>
                  </a:lnTo>
                  <a:lnTo>
                    <a:pt x="754" y="360"/>
                  </a:lnTo>
                  <a:lnTo>
                    <a:pt x="749" y="357"/>
                  </a:lnTo>
                  <a:lnTo>
                    <a:pt x="746" y="357"/>
                  </a:lnTo>
                  <a:lnTo>
                    <a:pt x="744" y="357"/>
                  </a:lnTo>
                  <a:lnTo>
                    <a:pt x="741" y="357"/>
                  </a:lnTo>
                  <a:lnTo>
                    <a:pt x="736" y="357"/>
                  </a:lnTo>
                  <a:lnTo>
                    <a:pt x="731" y="357"/>
                  </a:lnTo>
                  <a:lnTo>
                    <a:pt x="728" y="357"/>
                  </a:lnTo>
                  <a:lnTo>
                    <a:pt x="726" y="357"/>
                  </a:lnTo>
                  <a:lnTo>
                    <a:pt x="720" y="357"/>
                  </a:lnTo>
                  <a:lnTo>
                    <a:pt x="718" y="357"/>
                  </a:lnTo>
                  <a:lnTo>
                    <a:pt x="715" y="357"/>
                  </a:lnTo>
                  <a:lnTo>
                    <a:pt x="715" y="352"/>
                  </a:lnTo>
                  <a:lnTo>
                    <a:pt x="720" y="352"/>
                  </a:lnTo>
                  <a:lnTo>
                    <a:pt x="723" y="352"/>
                  </a:lnTo>
                  <a:lnTo>
                    <a:pt x="728" y="352"/>
                  </a:lnTo>
                  <a:lnTo>
                    <a:pt x="733" y="352"/>
                  </a:lnTo>
                  <a:lnTo>
                    <a:pt x="736" y="352"/>
                  </a:lnTo>
                  <a:lnTo>
                    <a:pt x="741" y="352"/>
                  </a:lnTo>
                  <a:lnTo>
                    <a:pt x="744" y="352"/>
                  </a:lnTo>
                  <a:lnTo>
                    <a:pt x="749" y="352"/>
                  </a:lnTo>
                  <a:lnTo>
                    <a:pt x="752" y="352"/>
                  </a:lnTo>
                  <a:lnTo>
                    <a:pt x="757" y="349"/>
                  </a:lnTo>
                  <a:lnTo>
                    <a:pt x="760" y="349"/>
                  </a:lnTo>
                  <a:lnTo>
                    <a:pt x="765" y="347"/>
                  </a:lnTo>
                  <a:lnTo>
                    <a:pt x="767" y="347"/>
                  </a:lnTo>
                  <a:lnTo>
                    <a:pt x="770" y="347"/>
                  </a:lnTo>
                  <a:lnTo>
                    <a:pt x="775" y="347"/>
                  </a:lnTo>
                  <a:lnTo>
                    <a:pt x="780" y="347"/>
                  </a:lnTo>
                  <a:lnTo>
                    <a:pt x="786" y="349"/>
                  </a:lnTo>
                  <a:lnTo>
                    <a:pt x="791" y="349"/>
                  </a:lnTo>
                  <a:lnTo>
                    <a:pt x="799" y="349"/>
                  </a:lnTo>
                  <a:lnTo>
                    <a:pt x="801" y="347"/>
                  </a:lnTo>
                  <a:lnTo>
                    <a:pt x="806" y="347"/>
                  </a:lnTo>
                  <a:lnTo>
                    <a:pt x="812" y="344"/>
                  </a:lnTo>
                  <a:lnTo>
                    <a:pt x="817" y="341"/>
                  </a:lnTo>
                  <a:lnTo>
                    <a:pt x="820" y="336"/>
                  </a:lnTo>
                  <a:lnTo>
                    <a:pt x="822" y="331"/>
                  </a:lnTo>
                  <a:lnTo>
                    <a:pt x="825" y="326"/>
                  </a:lnTo>
                  <a:lnTo>
                    <a:pt x="830" y="320"/>
                  </a:lnTo>
                  <a:lnTo>
                    <a:pt x="833" y="318"/>
                  </a:lnTo>
                  <a:lnTo>
                    <a:pt x="835" y="312"/>
                  </a:lnTo>
                  <a:lnTo>
                    <a:pt x="840" y="310"/>
                  </a:lnTo>
                  <a:lnTo>
                    <a:pt x="846" y="304"/>
                  </a:lnTo>
                  <a:lnTo>
                    <a:pt x="848" y="302"/>
                  </a:lnTo>
                  <a:lnTo>
                    <a:pt x="846" y="299"/>
                  </a:lnTo>
                  <a:lnTo>
                    <a:pt x="843" y="296"/>
                  </a:lnTo>
                  <a:lnTo>
                    <a:pt x="840" y="294"/>
                  </a:lnTo>
                  <a:lnTo>
                    <a:pt x="838" y="291"/>
                  </a:lnTo>
                  <a:lnTo>
                    <a:pt x="833" y="291"/>
                  </a:lnTo>
                  <a:lnTo>
                    <a:pt x="830" y="289"/>
                  </a:lnTo>
                  <a:lnTo>
                    <a:pt x="827" y="289"/>
                  </a:lnTo>
                  <a:lnTo>
                    <a:pt x="822" y="286"/>
                  </a:lnTo>
                  <a:lnTo>
                    <a:pt x="820" y="286"/>
                  </a:lnTo>
                  <a:lnTo>
                    <a:pt x="817" y="283"/>
                  </a:lnTo>
                  <a:lnTo>
                    <a:pt x="814" y="283"/>
                  </a:lnTo>
                  <a:lnTo>
                    <a:pt x="812" y="281"/>
                  </a:lnTo>
                  <a:lnTo>
                    <a:pt x="806" y="281"/>
                  </a:lnTo>
                  <a:lnTo>
                    <a:pt x="804" y="278"/>
                  </a:lnTo>
                  <a:lnTo>
                    <a:pt x="801" y="278"/>
                  </a:lnTo>
                  <a:lnTo>
                    <a:pt x="796" y="278"/>
                  </a:lnTo>
                  <a:close/>
                  <a:moveTo>
                    <a:pt x="1133" y="450"/>
                  </a:moveTo>
                  <a:lnTo>
                    <a:pt x="1133" y="452"/>
                  </a:lnTo>
                  <a:lnTo>
                    <a:pt x="1130" y="455"/>
                  </a:lnTo>
                  <a:lnTo>
                    <a:pt x="1130" y="458"/>
                  </a:lnTo>
                  <a:lnTo>
                    <a:pt x="1130" y="460"/>
                  </a:lnTo>
                  <a:lnTo>
                    <a:pt x="1127" y="463"/>
                  </a:lnTo>
                  <a:lnTo>
                    <a:pt x="1125" y="463"/>
                  </a:lnTo>
                  <a:lnTo>
                    <a:pt x="1122" y="466"/>
                  </a:lnTo>
                  <a:lnTo>
                    <a:pt x="1120" y="468"/>
                  </a:lnTo>
                  <a:lnTo>
                    <a:pt x="1117" y="471"/>
                  </a:lnTo>
                  <a:lnTo>
                    <a:pt x="1114" y="471"/>
                  </a:lnTo>
                  <a:lnTo>
                    <a:pt x="1114" y="474"/>
                  </a:lnTo>
                  <a:lnTo>
                    <a:pt x="1109" y="476"/>
                  </a:lnTo>
                  <a:lnTo>
                    <a:pt x="1107" y="479"/>
                  </a:lnTo>
                  <a:lnTo>
                    <a:pt x="1104" y="481"/>
                  </a:lnTo>
                  <a:lnTo>
                    <a:pt x="1101" y="484"/>
                  </a:lnTo>
                  <a:lnTo>
                    <a:pt x="1096" y="481"/>
                  </a:lnTo>
                  <a:lnTo>
                    <a:pt x="1093" y="479"/>
                  </a:lnTo>
                  <a:lnTo>
                    <a:pt x="1091" y="479"/>
                  </a:lnTo>
                  <a:lnTo>
                    <a:pt x="1091" y="476"/>
                  </a:lnTo>
                  <a:lnTo>
                    <a:pt x="1088" y="474"/>
                  </a:lnTo>
                  <a:lnTo>
                    <a:pt x="1086" y="471"/>
                  </a:lnTo>
                  <a:lnTo>
                    <a:pt x="1086" y="468"/>
                  </a:lnTo>
                  <a:lnTo>
                    <a:pt x="1086" y="466"/>
                  </a:lnTo>
                  <a:lnTo>
                    <a:pt x="1086" y="463"/>
                  </a:lnTo>
                  <a:lnTo>
                    <a:pt x="1086" y="458"/>
                  </a:lnTo>
                  <a:lnTo>
                    <a:pt x="1083" y="455"/>
                  </a:lnTo>
                  <a:lnTo>
                    <a:pt x="1086" y="452"/>
                  </a:lnTo>
                  <a:lnTo>
                    <a:pt x="1083" y="450"/>
                  </a:lnTo>
                  <a:lnTo>
                    <a:pt x="1083" y="447"/>
                  </a:lnTo>
                  <a:lnTo>
                    <a:pt x="1083" y="444"/>
                  </a:lnTo>
                  <a:lnTo>
                    <a:pt x="1083" y="442"/>
                  </a:lnTo>
                  <a:lnTo>
                    <a:pt x="1083" y="439"/>
                  </a:lnTo>
                  <a:lnTo>
                    <a:pt x="1083" y="437"/>
                  </a:lnTo>
                  <a:lnTo>
                    <a:pt x="1086" y="434"/>
                  </a:lnTo>
                  <a:lnTo>
                    <a:pt x="1086" y="431"/>
                  </a:lnTo>
                  <a:lnTo>
                    <a:pt x="1086" y="429"/>
                  </a:lnTo>
                  <a:lnTo>
                    <a:pt x="1088" y="426"/>
                  </a:lnTo>
                  <a:lnTo>
                    <a:pt x="1088" y="423"/>
                  </a:lnTo>
                  <a:lnTo>
                    <a:pt x="1088" y="421"/>
                  </a:lnTo>
                  <a:lnTo>
                    <a:pt x="1088" y="418"/>
                  </a:lnTo>
                  <a:lnTo>
                    <a:pt x="1088" y="415"/>
                  </a:lnTo>
                  <a:lnTo>
                    <a:pt x="1091" y="413"/>
                  </a:lnTo>
                  <a:lnTo>
                    <a:pt x="1091" y="410"/>
                  </a:lnTo>
                  <a:lnTo>
                    <a:pt x="1093" y="407"/>
                  </a:lnTo>
                  <a:lnTo>
                    <a:pt x="1096" y="405"/>
                  </a:lnTo>
                  <a:lnTo>
                    <a:pt x="1101" y="405"/>
                  </a:lnTo>
                  <a:lnTo>
                    <a:pt x="1104" y="405"/>
                  </a:lnTo>
                  <a:lnTo>
                    <a:pt x="1107" y="410"/>
                  </a:lnTo>
                  <a:lnTo>
                    <a:pt x="1109" y="410"/>
                  </a:lnTo>
                  <a:lnTo>
                    <a:pt x="1112" y="413"/>
                  </a:lnTo>
                  <a:lnTo>
                    <a:pt x="1114" y="415"/>
                  </a:lnTo>
                  <a:lnTo>
                    <a:pt x="1117" y="418"/>
                  </a:lnTo>
                  <a:lnTo>
                    <a:pt x="1120" y="421"/>
                  </a:lnTo>
                  <a:lnTo>
                    <a:pt x="1122" y="423"/>
                  </a:lnTo>
                  <a:lnTo>
                    <a:pt x="1125" y="429"/>
                  </a:lnTo>
                  <a:lnTo>
                    <a:pt x="1125" y="431"/>
                  </a:lnTo>
                  <a:lnTo>
                    <a:pt x="1127" y="437"/>
                  </a:lnTo>
                  <a:lnTo>
                    <a:pt x="1127" y="439"/>
                  </a:lnTo>
                  <a:lnTo>
                    <a:pt x="1130" y="442"/>
                  </a:lnTo>
                  <a:lnTo>
                    <a:pt x="1133" y="444"/>
                  </a:lnTo>
                  <a:lnTo>
                    <a:pt x="1133" y="450"/>
                  </a:lnTo>
                  <a:close/>
                  <a:moveTo>
                    <a:pt x="1180" y="608"/>
                  </a:moveTo>
                  <a:lnTo>
                    <a:pt x="1177" y="608"/>
                  </a:lnTo>
                  <a:lnTo>
                    <a:pt x="1174" y="608"/>
                  </a:lnTo>
                  <a:lnTo>
                    <a:pt x="1172" y="608"/>
                  </a:lnTo>
                  <a:lnTo>
                    <a:pt x="1169" y="608"/>
                  </a:lnTo>
                  <a:lnTo>
                    <a:pt x="1167" y="608"/>
                  </a:lnTo>
                  <a:lnTo>
                    <a:pt x="1164" y="608"/>
                  </a:lnTo>
                  <a:lnTo>
                    <a:pt x="1161" y="608"/>
                  </a:lnTo>
                  <a:lnTo>
                    <a:pt x="1159" y="606"/>
                  </a:lnTo>
                  <a:lnTo>
                    <a:pt x="1156" y="603"/>
                  </a:lnTo>
                  <a:lnTo>
                    <a:pt x="1153" y="603"/>
                  </a:lnTo>
                  <a:lnTo>
                    <a:pt x="1151" y="603"/>
                  </a:lnTo>
                  <a:lnTo>
                    <a:pt x="1146" y="600"/>
                  </a:lnTo>
                  <a:lnTo>
                    <a:pt x="1143" y="600"/>
                  </a:lnTo>
                  <a:lnTo>
                    <a:pt x="1140" y="600"/>
                  </a:lnTo>
                  <a:lnTo>
                    <a:pt x="1138" y="598"/>
                  </a:lnTo>
                  <a:lnTo>
                    <a:pt x="1138" y="595"/>
                  </a:lnTo>
                  <a:lnTo>
                    <a:pt x="1133" y="592"/>
                  </a:lnTo>
                  <a:lnTo>
                    <a:pt x="1133" y="590"/>
                  </a:lnTo>
                  <a:lnTo>
                    <a:pt x="1130" y="587"/>
                  </a:lnTo>
                  <a:lnTo>
                    <a:pt x="1130" y="585"/>
                  </a:lnTo>
                  <a:lnTo>
                    <a:pt x="1130" y="582"/>
                  </a:lnTo>
                  <a:lnTo>
                    <a:pt x="1130" y="579"/>
                  </a:lnTo>
                  <a:lnTo>
                    <a:pt x="1130" y="577"/>
                  </a:lnTo>
                  <a:lnTo>
                    <a:pt x="1130" y="574"/>
                  </a:lnTo>
                  <a:lnTo>
                    <a:pt x="1127" y="571"/>
                  </a:lnTo>
                  <a:lnTo>
                    <a:pt x="1125" y="569"/>
                  </a:lnTo>
                  <a:lnTo>
                    <a:pt x="1125" y="566"/>
                  </a:lnTo>
                  <a:lnTo>
                    <a:pt x="1122" y="563"/>
                  </a:lnTo>
                  <a:lnTo>
                    <a:pt x="1122" y="561"/>
                  </a:lnTo>
                  <a:lnTo>
                    <a:pt x="1120" y="561"/>
                  </a:lnTo>
                  <a:lnTo>
                    <a:pt x="1120" y="558"/>
                  </a:lnTo>
                  <a:lnTo>
                    <a:pt x="1120" y="555"/>
                  </a:lnTo>
                  <a:lnTo>
                    <a:pt x="1120" y="550"/>
                  </a:lnTo>
                  <a:lnTo>
                    <a:pt x="1122" y="550"/>
                  </a:lnTo>
                  <a:lnTo>
                    <a:pt x="1125" y="548"/>
                  </a:lnTo>
                  <a:lnTo>
                    <a:pt x="1125" y="545"/>
                  </a:lnTo>
                  <a:lnTo>
                    <a:pt x="1127" y="545"/>
                  </a:lnTo>
                  <a:lnTo>
                    <a:pt x="1130" y="542"/>
                  </a:lnTo>
                  <a:lnTo>
                    <a:pt x="1133" y="542"/>
                  </a:lnTo>
                  <a:lnTo>
                    <a:pt x="1135" y="542"/>
                  </a:lnTo>
                  <a:lnTo>
                    <a:pt x="1138" y="542"/>
                  </a:lnTo>
                  <a:lnTo>
                    <a:pt x="1140" y="542"/>
                  </a:lnTo>
                  <a:lnTo>
                    <a:pt x="1143" y="542"/>
                  </a:lnTo>
                  <a:lnTo>
                    <a:pt x="1146" y="542"/>
                  </a:lnTo>
                  <a:lnTo>
                    <a:pt x="1148" y="545"/>
                  </a:lnTo>
                  <a:lnTo>
                    <a:pt x="1151" y="545"/>
                  </a:lnTo>
                  <a:lnTo>
                    <a:pt x="1153" y="545"/>
                  </a:lnTo>
                  <a:lnTo>
                    <a:pt x="1156" y="545"/>
                  </a:lnTo>
                  <a:lnTo>
                    <a:pt x="1159" y="545"/>
                  </a:lnTo>
                  <a:lnTo>
                    <a:pt x="1159" y="548"/>
                  </a:lnTo>
                  <a:lnTo>
                    <a:pt x="1161" y="545"/>
                  </a:lnTo>
                  <a:lnTo>
                    <a:pt x="1164" y="545"/>
                  </a:lnTo>
                  <a:lnTo>
                    <a:pt x="1167" y="542"/>
                  </a:lnTo>
                  <a:lnTo>
                    <a:pt x="1169" y="542"/>
                  </a:lnTo>
                  <a:lnTo>
                    <a:pt x="1172" y="540"/>
                  </a:lnTo>
                  <a:lnTo>
                    <a:pt x="1174" y="540"/>
                  </a:lnTo>
                  <a:lnTo>
                    <a:pt x="1177" y="537"/>
                  </a:lnTo>
                  <a:lnTo>
                    <a:pt x="1180" y="534"/>
                  </a:lnTo>
                  <a:lnTo>
                    <a:pt x="1180" y="492"/>
                  </a:lnTo>
                  <a:lnTo>
                    <a:pt x="1180" y="495"/>
                  </a:lnTo>
                  <a:lnTo>
                    <a:pt x="1174" y="500"/>
                  </a:lnTo>
                  <a:lnTo>
                    <a:pt x="1164" y="513"/>
                  </a:lnTo>
                  <a:lnTo>
                    <a:pt x="1148" y="516"/>
                  </a:lnTo>
                  <a:lnTo>
                    <a:pt x="1133" y="521"/>
                  </a:lnTo>
                  <a:lnTo>
                    <a:pt x="1117" y="524"/>
                  </a:lnTo>
                  <a:lnTo>
                    <a:pt x="1101" y="534"/>
                  </a:lnTo>
                  <a:lnTo>
                    <a:pt x="1099" y="526"/>
                  </a:lnTo>
                  <a:lnTo>
                    <a:pt x="1101" y="508"/>
                  </a:lnTo>
                  <a:lnTo>
                    <a:pt x="1114" y="492"/>
                  </a:lnTo>
                  <a:lnTo>
                    <a:pt x="1130" y="476"/>
                  </a:lnTo>
                  <a:lnTo>
                    <a:pt x="1140" y="460"/>
                  </a:lnTo>
                  <a:lnTo>
                    <a:pt x="1143" y="442"/>
                  </a:lnTo>
                  <a:lnTo>
                    <a:pt x="1146" y="437"/>
                  </a:lnTo>
                  <a:lnTo>
                    <a:pt x="1151" y="429"/>
                  </a:lnTo>
                  <a:lnTo>
                    <a:pt x="1153" y="415"/>
                  </a:lnTo>
                  <a:lnTo>
                    <a:pt x="1153" y="402"/>
                  </a:lnTo>
                  <a:lnTo>
                    <a:pt x="1156" y="389"/>
                  </a:lnTo>
                  <a:lnTo>
                    <a:pt x="1161" y="378"/>
                  </a:lnTo>
                  <a:lnTo>
                    <a:pt x="1159" y="381"/>
                  </a:lnTo>
                  <a:lnTo>
                    <a:pt x="1153" y="389"/>
                  </a:lnTo>
                  <a:lnTo>
                    <a:pt x="1153" y="397"/>
                  </a:lnTo>
                  <a:lnTo>
                    <a:pt x="1153" y="407"/>
                  </a:lnTo>
                  <a:lnTo>
                    <a:pt x="1151" y="415"/>
                  </a:lnTo>
                  <a:lnTo>
                    <a:pt x="1146" y="423"/>
                  </a:lnTo>
                  <a:lnTo>
                    <a:pt x="1143" y="423"/>
                  </a:lnTo>
                  <a:lnTo>
                    <a:pt x="1135" y="418"/>
                  </a:lnTo>
                  <a:lnTo>
                    <a:pt x="1130" y="413"/>
                  </a:lnTo>
                  <a:lnTo>
                    <a:pt x="1125" y="402"/>
                  </a:lnTo>
                  <a:lnTo>
                    <a:pt x="1122" y="392"/>
                  </a:lnTo>
                  <a:lnTo>
                    <a:pt x="1114" y="384"/>
                  </a:lnTo>
                  <a:lnTo>
                    <a:pt x="1117" y="378"/>
                  </a:lnTo>
                  <a:lnTo>
                    <a:pt x="1120" y="365"/>
                  </a:lnTo>
                  <a:lnTo>
                    <a:pt x="1130" y="357"/>
                  </a:lnTo>
                  <a:lnTo>
                    <a:pt x="1138" y="347"/>
                  </a:lnTo>
                  <a:lnTo>
                    <a:pt x="1148" y="339"/>
                  </a:lnTo>
                  <a:lnTo>
                    <a:pt x="1159" y="331"/>
                  </a:lnTo>
                  <a:lnTo>
                    <a:pt x="1161" y="331"/>
                  </a:lnTo>
                  <a:lnTo>
                    <a:pt x="1169" y="326"/>
                  </a:lnTo>
                  <a:lnTo>
                    <a:pt x="1180" y="323"/>
                  </a:lnTo>
                  <a:lnTo>
                    <a:pt x="1180" y="302"/>
                  </a:lnTo>
                  <a:lnTo>
                    <a:pt x="1177" y="302"/>
                  </a:lnTo>
                  <a:lnTo>
                    <a:pt x="1174" y="302"/>
                  </a:lnTo>
                  <a:lnTo>
                    <a:pt x="1161" y="304"/>
                  </a:lnTo>
                  <a:lnTo>
                    <a:pt x="1153" y="310"/>
                  </a:lnTo>
                  <a:lnTo>
                    <a:pt x="1143" y="310"/>
                  </a:lnTo>
                  <a:lnTo>
                    <a:pt x="1133" y="310"/>
                  </a:lnTo>
                  <a:lnTo>
                    <a:pt x="1125" y="302"/>
                  </a:lnTo>
                  <a:lnTo>
                    <a:pt x="1125" y="299"/>
                  </a:lnTo>
                  <a:lnTo>
                    <a:pt x="1125" y="296"/>
                  </a:lnTo>
                  <a:lnTo>
                    <a:pt x="1127" y="296"/>
                  </a:lnTo>
                  <a:lnTo>
                    <a:pt x="1133" y="291"/>
                  </a:lnTo>
                  <a:lnTo>
                    <a:pt x="1140" y="283"/>
                  </a:lnTo>
                  <a:lnTo>
                    <a:pt x="1148" y="273"/>
                  </a:lnTo>
                  <a:lnTo>
                    <a:pt x="1153" y="259"/>
                  </a:lnTo>
                  <a:lnTo>
                    <a:pt x="1156" y="246"/>
                  </a:lnTo>
                  <a:lnTo>
                    <a:pt x="1156" y="236"/>
                  </a:lnTo>
                  <a:lnTo>
                    <a:pt x="1161" y="233"/>
                  </a:lnTo>
                  <a:lnTo>
                    <a:pt x="1174" y="225"/>
                  </a:lnTo>
                  <a:lnTo>
                    <a:pt x="1180" y="222"/>
                  </a:lnTo>
                  <a:lnTo>
                    <a:pt x="1180" y="185"/>
                  </a:lnTo>
                  <a:lnTo>
                    <a:pt x="1177" y="185"/>
                  </a:lnTo>
                  <a:lnTo>
                    <a:pt x="1174" y="185"/>
                  </a:lnTo>
                  <a:lnTo>
                    <a:pt x="1172" y="185"/>
                  </a:lnTo>
                  <a:lnTo>
                    <a:pt x="1169" y="185"/>
                  </a:lnTo>
                  <a:lnTo>
                    <a:pt x="1169" y="183"/>
                  </a:lnTo>
                  <a:lnTo>
                    <a:pt x="1167" y="183"/>
                  </a:lnTo>
                  <a:lnTo>
                    <a:pt x="1133" y="177"/>
                  </a:lnTo>
                  <a:lnTo>
                    <a:pt x="1133" y="180"/>
                  </a:lnTo>
                  <a:lnTo>
                    <a:pt x="1133" y="183"/>
                  </a:lnTo>
                  <a:lnTo>
                    <a:pt x="1133" y="185"/>
                  </a:lnTo>
                  <a:lnTo>
                    <a:pt x="1133" y="188"/>
                  </a:lnTo>
                  <a:lnTo>
                    <a:pt x="1130" y="191"/>
                  </a:lnTo>
                  <a:lnTo>
                    <a:pt x="1130" y="193"/>
                  </a:lnTo>
                  <a:lnTo>
                    <a:pt x="1130" y="196"/>
                  </a:lnTo>
                  <a:lnTo>
                    <a:pt x="1130" y="199"/>
                  </a:lnTo>
                  <a:lnTo>
                    <a:pt x="1125" y="199"/>
                  </a:lnTo>
                  <a:lnTo>
                    <a:pt x="1122" y="199"/>
                  </a:lnTo>
                  <a:lnTo>
                    <a:pt x="1117" y="201"/>
                  </a:lnTo>
                  <a:lnTo>
                    <a:pt x="1112" y="201"/>
                  </a:lnTo>
                  <a:lnTo>
                    <a:pt x="1109" y="199"/>
                  </a:lnTo>
                  <a:lnTo>
                    <a:pt x="1104" y="199"/>
                  </a:lnTo>
                  <a:lnTo>
                    <a:pt x="1099" y="199"/>
                  </a:lnTo>
                  <a:lnTo>
                    <a:pt x="1096" y="199"/>
                  </a:lnTo>
                  <a:lnTo>
                    <a:pt x="1091" y="199"/>
                  </a:lnTo>
                  <a:lnTo>
                    <a:pt x="1086" y="199"/>
                  </a:lnTo>
                  <a:lnTo>
                    <a:pt x="1080" y="199"/>
                  </a:lnTo>
                  <a:lnTo>
                    <a:pt x="1075" y="196"/>
                  </a:lnTo>
                  <a:lnTo>
                    <a:pt x="1070" y="196"/>
                  </a:lnTo>
                  <a:lnTo>
                    <a:pt x="1067" y="196"/>
                  </a:lnTo>
                  <a:lnTo>
                    <a:pt x="1062" y="196"/>
                  </a:lnTo>
                  <a:lnTo>
                    <a:pt x="1057" y="199"/>
                  </a:lnTo>
                  <a:lnTo>
                    <a:pt x="1054" y="199"/>
                  </a:lnTo>
                  <a:lnTo>
                    <a:pt x="1052" y="199"/>
                  </a:lnTo>
                  <a:lnTo>
                    <a:pt x="1049" y="199"/>
                  </a:lnTo>
                  <a:lnTo>
                    <a:pt x="1047" y="201"/>
                  </a:lnTo>
                  <a:lnTo>
                    <a:pt x="1044" y="204"/>
                  </a:lnTo>
                  <a:lnTo>
                    <a:pt x="1044" y="207"/>
                  </a:lnTo>
                  <a:lnTo>
                    <a:pt x="1041" y="209"/>
                  </a:lnTo>
                  <a:lnTo>
                    <a:pt x="1039" y="209"/>
                  </a:lnTo>
                  <a:lnTo>
                    <a:pt x="1039" y="212"/>
                  </a:lnTo>
                  <a:lnTo>
                    <a:pt x="1036" y="214"/>
                  </a:lnTo>
                  <a:lnTo>
                    <a:pt x="1033" y="217"/>
                  </a:lnTo>
                  <a:lnTo>
                    <a:pt x="1031" y="220"/>
                  </a:lnTo>
                  <a:lnTo>
                    <a:pt x="1028" y="220"/>
                  </a:lnTo>
                  <a:lnTo>
                    <a:pt x="1023" y="222"/>
                  </a:lnTo>
                  <a:lnTo>
                    <a:pt x="1023" y="220"/>
                  </a:lnTo>
                  <a:lnTo>
                    <a:pt x="1020" y="217"/>
                  </a:lnTo>
                  <a:lnTo>
                    <a:pt x="1018" y="212"/>
                  </a:lnTo>
                  <a:lnTo>
                    <a:pt x="1018" y="209"/>
                  </a:lnTo>
                  <a:lnTo>
                    <a:pt x="1015" y="204"/>
                  </a:lnTo>
                  <a:lnTo>
                    <a:pt x="1013" y="199"/>
                  </a:lnTo>
                  <a:lnTo>
                    <a:pt x="1010" y="196"/>
                  </a:lnTo>
                  <a:lnTo>
                    <a:pt x="1007" y="191"/>
                  </a:lnTo>
                  <a:lnTo>
                    <a:pt x="1007" y="185"/>
                  </a:lnTo>
                  <a:lnTo>
                    <a:pt x="1005" y="183"/>
                  </a:lnTo>
                  <a:lnTo>
                    <a:pt x="1005" y="177"/>
                  </a:lnTo>
                  <a:lnTo>
                    <a:pt x="1005" y="172"/>
                  </a:lnTo>
                  <a:lnTo>
                    <a:pt x="1005" y="170"/>
                  </a:lnTo>
                  <a:lnTo>
                    <a:pt x="1005" y="167"/>
                  </a:lnTo>
                  <a:lnTo>
                    <a:pt x="1007" y="162"/>
                  </a:lnTo>
                  <a:lnTo>
                    <a:pt x="1010" y="156"/>
                  </a:lnTo>
                  <a:lnTo>
                    <a:pt x="1013" y="154"/>
                  </a:lnTo>
                  <a:lnTo>
                    <a:pt x="885" y="130"/>
                  </a:lnTo>
                  <a:lnTo>
                    <a:pt x="885" y="138"/>
                  </a:lnTo>
                  <a:lnTo>
                    <a:pt x="885" y="143"/>
                  </a:lnTo>
                  <a:lnTo>
                    <a:pt x="885" y="148"/>
                  </a:lnTo>
                  <a:lnTo>
                    <a:pt x="885" y="154"/>
                  </a:lnTo>
                  <a:lnTo>
                    <a:pt x="882" y="159"/>
                  </a:lnTo>
                  <a:lnTo>
                    <a:pt x="882" y="164"/>
                  </a:lnTo>
                  <a:lnTo>
                    <a:pt x="880" y="172"/>
                  </a:lnTo>
                  <a:lnTo>
                    <a:pt x="872" y="167"/>
                  </a:lnTo>
                  <a:lnTo>
                    <a:pt x="864" y="162"/>
                  </a:lnTo>
                  <a:lnTo>
                    <a:pt x="859" y="156"/>
                  </a:lnTo>
                  <a:lnTo>
                    <a:pt x="853" y="151"/>
                  </a:lnTo>
                  <a:lnTo>
                    <a:pt x="851" y="140"/>
                  </a:lnTo>
                  <a:lnTo>
                    <a:pt x="851" y="135"/>
                  </a:lnTo>
                  <a:lnTo>
                    <a:pt x="846" y="127"/>
                  </a:lnTo>
                  <a:lnTo>
                    <a:pt x="846" y="125"/>
                  </a:lnTo>
                  <a:lnTo>
                    <a:pt x="827" y="119"/>
                  </a:lnTo>
                  <a:lnTo>
                    <a:pt x="830" y="127"/>
                  </a:lnTo>
                  <a:lnTo>
                    <a:pt x="830" y="146"/>
                  </a:lnTo>
                  <a:lnTo>
                    <a:pt x="835" y="164"/>
                  </a:lnTo>
                  <a:lnTo>
                    <a:pt x="846" y="180"/>
                  </a:lnTo>
                  <a:lnTo>
                    <a:pt x="851" y="185"/>
                  </a:lnTo>
                  <a:lnTo>
                    <a:pt x="853" y="185"/>
                  </a:lnTo>
                  <a:lnTo>
                    <a:pt x="856" y="185"/>
                  </a:lnTo>
                  <a:lnTo>
                    <a:pt x="859" y="188"/>
                  </a:lnTo>
                  <a:lnTo>
                    <a:pt x="861" y="188"/>
                  </a:lnTo>
                  <a:lnTo>
                    <a:pt x="864" y="191"/>
                  </a:lnTo>
                  <a:lnTo>
                    <a:pt x="866" y="191"/>
                  </a:lnTo>
                  <a:lnTo>
                    <a:pt x="869" y="193"/>
                  </a:lnTo>
                  <a:lnTo>
                    <a:pt x="872" y="196"/>
                  </a:lnTo>
                  <a:lnTo>
                    <a:pt x="874" y="196"/>
                  </a:lnTo>
                  <a:lnTo>
                    <a:pt x="877" y="199"/>
                  </a:lnTo>
                  <a:lnTo>
                    <a:pt x="877" y="201"/>
                  </a:lnTo>
                  <a:lnTo>
                    <a:pt x="880" y="201"/>
                  </a:lnTo>
                  <a:lnTo>
                    <a:pt x="882" y="204"/>
                  </a:lnTo>
                  <a:lnTo>
                    <a:pt x="885" y="207"/>
                  </a:lnTo>
                  <a:lnTo>
                    <a:pt x="887" y="207"/>
                  </a:lnTo>
                  <a:lnTo>
                    <a:pt x="890" y="212"/>
                  </a:lnTo>
                  <a:lnTo>
                    <a:pt x="887" y="212"/>
                  </a:lnTo>
                  <a:lnTo>
                    <a:pt x="887" y="214"/>
                  </a:lnTo>
                  <a:lnTo>
                    <a:pt x="887" y="217"/>
                  </a:lnTo>
                  <a:lnTo>
                    <a:pt x="887" y="220"/>
                  </a:lnTo>
                  <a:lnTo>
                    <a:pt x="887" y="222"/>
                  </a:lnTo>
                  <a:lnTo>
                    <a:pt x="887" y="225"/>
                  </a:lnTo>
                  <a:lnTo>
                    <a:pt x="890" y="225"/>
                  </a:lnTo>
                  <a:lnTo>
                    <a:pt x="887" y="230"/>
                  </a:lnTo>
                  <a:lnTo>
                    <a:pt x="887" y="233"/>
                  </a:lnTo>
                  <a:lnTo>
                    <a:pt x="887" y="236"/>
                  </a:lnTo>
                  <a:lnTo>
                    <a:pt x="887" y="238"/>
                  </a:lnTo>
                  <a:lnTo>
                    <a:pt x="887" y="241"/>
                  </a:lnTo>
                  <a:lnTo>
                    <a:pt x="885" y="244"/>
                  </a:lnTo>
                  <a:lnTo>
                    <a:pt x="882" y="244"/>
                  </a:lnTo>
                  <a:lnTo>
                    <a:pt x="880" y="246"/>
                  </a:lnTo>
                  <a:lnTo>
                    <a:pt x="869" y="244"/>
                  </a:lnTo>
                  <a:lnTo>
                    <a:pt x="859" y="241"/>
                  </a:lnTo>
                  <a:lnTo>
                    <a:pt x="848" y="238"/>
                  </a:lnTo>
                  <a:lnTo>
                    <a:pt x="840" y="233"/>
                  </a:lnTo>
                  <a:lnTo>
                    <a:pt x="830" y="230"/>
                  </a:lnTo>
                  <a:lnTo>
                    <a:pt x="822" y="225"/>
                  </a:lnTo>
                  <a:lnTo>
                    <a:pt x="812" y="220"/>
                  </a:lnTo>
                  <a:lnTo>
                    <a:pt x="804" y="214"/>
                  </a:lnTo>
                  <a:lnTo>
                    <a:pt x="796" y="209"/>
                  </a:lnTo>
                  <a:lnTo>
                    <a:pt x="786" y="207"/>
                  </a:lnTo>
                  <a:lnTo>
                    <a:pt x="778" y="201"/>
                  </a:lnTo>
                  <a:lnTo>
                    <a:pt x="767" y="199"/>
                  </a:lnTo>
                  <a:lnTo>
                    <a:pt x="760" y="196"/>
                  </a:lnTo>
                  <a:lnTo>
                    <a:pt x="749" y="196"/>
                  </a:lnTo>
                  <a:lnTo>
                    <a:pt x="739" y="196"/>
                  </a:lnTo>
                  <a:lnTo>
                    <a:pt x="726" y="199"/>
                  </a:lnTo>
                  <a:lnTo>
                    <a:pt x="720" y="196"/>
                  </a:lnTo>
                  <a:lnTo>
                    <a:pt x="715" y="199"/>
                  </a:lnTo>
                  <a:lnTo>
                    <a:pt x="710" y="199"/>
                  </a:lnTo>
                  <a:lnTo>
                    <a:pt x="705" y="199"/>
                  </a:lnTo>
                  <a:lnTo>
                    <a:pt x="697" y="199"/>
                  </a:lnTo>
                  <a:lnTo>
                    <a:pt x="692" y="201"/>
                  </a:lnTo>
                  <a:lnTo>
                    <a:pt x="686" y="204"/>
                  </a:lnTo>
                  <a:lnTo>
                    <a:pt x="681" y="204"/>
                  </a:lnTo>
                  <a:lnTo>
                    <a:pt x="673" y="204"/>
                  </a:lnTo>
                  <a:lnTo>
                    <a:pt x="668" y="204"/>
                  </a:lnTo>
                  <a:lnTo>
                    <a:pt x="666" y="204"/>
                  </a:lnTo>
                  <a:lnTo>
                    <a:pt x="660" y="204"/>
                  </a:lnTo>
                  <a:lnTo>
                    <a:pt x="655" y="199"/>
                  </a:lnTo>
                  <a:lnTo>
                    <a:pt x="650" y="196"/>
                  </a:lnTo>
                  <a:lnTo>
                    <a:pt x="645" y="193"/>
                  </a:lnTo>
                  <a:lnTo>
                    <a:pt x="642" y="185"/>
                  </a:lnTo>
                  <a:lnTo>
                    <a:pt x="637" y="183"/>
                  </a:lnTo>
                  <a:lnTo>
                    <a:pt x="634" y="183"/>
                  </a:lnTo>
                  <a:lnTo>
                    <a:pt x="629" y="180"/>
                  </a:lnTo>
                  <a:lnTo>
                    <a:pt x="624" y="180"/>
                  </a:lnTo>
                  <a:lnTo>
                    <a:pt x="621" y="177"/>
                  </a:lnTo>
                  <a:lnTo>
                    <a:pt x="616" y="177"/>
                  </a:lnTo>
                  <a:lnTo>
                    <a:pt x="611" y="177"/>
                  </a:lnTo>
                  <a:lnTo>
                    <a:pt x="608" y="177"/>
                  </a:lnTo>
                  <a:lnTo>
                    <a:pt x="603" y="177"/>
                  </a:lnTo>
                  <a:lnTo>
                    <a:pt x="598" y="177"/>
                  </a:lnTo>
                  <a:lnTo>
                    <a:pt x="595" y="177"/>
                  </a:lnTo>
                  <a:lnTo>
                    <a:pt x="590" y="177"/>
                  </a:lnTo>
                  <a:lnTo>
                    <a:pt x="585" y="180"/>
                  </a:lnTo>
                  <a:lnTo>
                    <a:pt x="582" y="180"/>
                  </a:lnTo>
                  <a:lnTo>
                    <a:pt x="577" y="180"/>
                  </a:lnTo>
                  <a:lnTo>
                    <a:pt x="574" y="183"/>
                  </a:lnTo>
                  <a:lnTo>
                    <a:pt x="580" y="183"/>
                  </a:lnTo>
                  <a:lnTo>
                    <a:pt x="585" y="183"/>
                  </a:lnTo>
                  <a:lnTo>
                    <a:pt x="590" y="183"/>
                  </a:lnTo>
                  <a:lnTo>
                    <a:pt x="595" y="183"/>
                  </a:lnTo>
                  <a:lnTo>
                    <a:pt x="600" y="183"/>
                  </a:lnTo>
                  <a:lnTo>
                    <a:pt x="608" y="183"/>
                  </a:lnTo>
                  <a:lnTo>
                    <a:pt x="613" y="183"/>
                  </a:lnTo>
                  <a:lnTo>
                    <a:pt x="619" y="185"/>
                  </a:lnTo>
                  <a:lnTo>
                    <a:pt x="624" y="188"/>
                  </a:lnTo>
                  <a:lnTo>
                    <a:pt x="629" y="191"/>
                  </a:lnTo>
                  <a:lnTo>
                    <a:pt x="634" y="193"/>
                  </a:lnTo>
                  <a:lnTo>
                    <a:pt x="640" y="196"/>
                  </a:lnTo>
                  <a:lnTo>
                    <a:pt x="642" y="199"/>
                  </a:lnTo>
                  <a:lnTo>
                    <a:pt x="645" y="204"/>
                  </a:lnTo>
                  <a:lnTo>
                    <a:pt x="647" y="209"/>
                  </a:lnTo>
                  <a:lnTo>
                    <a:pt x="653" y="217"/>
                  </a:lnTo>
                  <a:lnTo>
                    <a:pt x="650" y="217"/>
                  </a:lnTo>
                  <a:lnTo>
                    <a:pt x="647" y="220"/>
                  </a:lnTo>
                  <a:lnTo>
                    <a:pt x="647" y="222"/>
                  </a:lnTo>
                  <a:lnTo>
                    <a:pt x="645" y="225"/>
                  </a:lnTo>
                  <a:lnTo>
                    <a:pt x="642" y="222"/>
                  </a:lnTo>
                  <a:lnTo>
                    <a:pt x="642" y="225"/>
                  </a:lnTo>
                  <a:lnTo>
                    <a:pt x="640" y="225"/>
                  </a:lnTo>
                  <a:lnTo>
                    <a:pt x="637" y="225"/>
                  </a:lnTo>
                  <a:lnTo>
                    <a:pt x="634" y="222"/>
                  </a:lnTo>
                  <a:lnTo>
                    <a:pt x="632" y="222"/>
                  </a:lnTo>
                  <a:lnTo>
                    <a:pt x="629" y="222"/>
                  </a:lnTo>
                  <a:lnTo>
                    <a:pt x="626" y="222"/>
                  </a:lnTo>
                  <a:lnTo>
                    <a:pt x="624" y="222"/>
                  </a:lnTo>
                  <a:lnTo>
                    <a:pt x="619" y="222"/>
                  </a:lnTo>
                  <a:lnTo>
                    <a:pt x="619" y="225"/>
                  </a:lnTo>
                  <a:lnTo>
                    <a:pt x="616" y="225"/>
                  </a:lnTo>
                  <a:lnTo>
                    <a:pt x="611" y="228"/>
                  </a:lnTo>
                  <a:lnTo>
                    <a:pt x="606" y="228"/>
                  </a:lnTo>
                  <a:lnTo>
                    <a:pt x="603" y="233"/>
                  </a:lnTo>
                  <a:lnTo>
                    <a:pt x="598" y="236"/>
                  </a:lnTo>
                  <a:lnTo>
                    <a:pt x="595" y="238"/>
                  </a:lnTo>
                  <a:lnTo>
                    <a:pt x="593" y="244"/>
                  </a:lnTo>
                  <a:lnTo>
                    <a:pt x="590" y="246"/>
                  </a:lnTo>
                  <a:lnTo>
                    <a:pt x="587" y="252"/>
                  </a:lnTo>
                  <a:lnTo>
                    <a:pt x="585" y="254"/>
                  </a:lnTo>
                  <a:lnTo>
                    <a:pt x="580" y="257"/>
                  </a:lnTo>
                  <a:lnTo>
                    <a:pt x="577" y="262"/>
                  </a:lnTo>
                  <a:lnTo>
                    <a:pt x="574" y="262"/>
                  </a:lnTo>
                  <a:lnTo>
                    <a:pt x="569" y="265"/>
                  </a:lnTo>
                  <a:lnTo>
                    <a:pt x="564" y="267"/>
                  </a:lnTo>
                  <a:lnTo>
                    <a:pt x="559" y="267"/>
                  </a:lnTo>
                  <a:lnTo>
                    <a:pt x="553" y="265"/>
                  </a:lnTo>
                  <a:lnTo>
                    <a:pt x="553" y="259"/>
                  </a:lnTo>
                  <a:lnTo>
                    <a:pt x="551" y="257"/>
                  </a:lnTo>
                  <a:lnTo>
                    <a:pt x="551" y="252"/>
                  </a:lnTo>
                  <a:lnTo>
                    <a:pt x="548" y="246"/>
                  </a:lnTo>
                  <a:lnTo>
                    <a:pt x="548" y="244"/>
                  </a:lnTo>
                  <a:lnTo>
                    <a:pt x="546" y="238"/>
                  </a:lnTo>
                  <a:lnTo>
                    <a:pt x="546" y="233"/>
                  </a:lnTo>
                  <a:lnTo>
                    <a:pt x="543" y="230"/>
                  </a:lnTo>
                  <a:lnTo>
                    <a:pt x="543" y="225"/>
                  </a:lnTo>
                  <a:lnTo>
                    <a:pt x="543" y="220"/>
                  </a:lnTo>
                  <a:lnTo>
                    <a:pt x="543" y="214"/>
                  </a:lnTo>
                  <a:lnTo>
                    <a:pt x="543" y="212"/>
                  </a:lnTo>
                  <a:lnTo>
                    <a:pt x="543" y="207"/>
                  </a:lnTo>
                  <a:lnTo>
                    <a:pt x="546" y="201"/>
                  </a:lnTo>
                  <a:lnTo>
                    <a:pt x="546" y="199"/>
                  </a:lnTo>
                  <a:lnTo>
                    <a:pt x="551" y="193"/>
                  </a:lnTo>
                  <a:lnTo>
                    <a:pt x="551" y="191"/>
                  </a:lnTo>
                  <a:lnTo>
                    <a:pt x="553" y="191"/>
                  </a:lnTo>
                  <a:lnTo>
                    <a:pt x="556" y="188"/>
                  </a:lnTo>
                  <a:lnTo>
                    <a:pt x="559" y="191"/>
                  </a:lnTo>
                  <a:lnTo>
                    <a:pt x="561" y="188"/>
                  </a:lnTo>
                  <a:lnTo>
                    <a:pt x="564" y="188"/>
                  </a:lnTo>
                  <a:lnTo>
                    <a:pt x="564" y="185"/>
                  </a:lnTo>
                  <a:lnTo>
                    <a:pt x="564" y="183"/>
                  </a:lnTo>
                  <a:lnTo>
                    <a:pt x="561" y="185"/>
                  </a:lnTo>
                  <a:lnTo>
                    <a:pt x="559" y="185"/>
                  </a:lnTo>
                  <a:lnTo>
                    <a:pt x="556" y="185"/>
                  </a:lnTo>
                  <a:lnTo>
                    <a:pt x="553" y="185"/>
                  </a:lnTo>
                  <a:lnTo>
                    <a:pt x="551" y="185"/>
                  </a:lnTo>
                  <a:lnTo>
                    <a:pt x="548" y="185"/>
                  </a:lnTo>
                  <a:lnTo>
                    <a:pt x="548" y="183"/>
                  </a:lnTo>
                  <a:lnTo>
                    <a:pt x="546" y="180"/>
                  </a:lnTo>
                  <a:lnTo>
                    <a:pt x="543" y="180"/>
                  </a:lnTo>
                  <a:lnTo>
                    <a:pt x="543" y="177"/>
                  </a:lnTo>
                  <a:lnTo>
                    <a:pt x="543" y="175"/>
                  </a:lnTo>
                  <a:lnTo>
                    <a:pt x="543" y="172"/>
                  </a:lnTo>
                  <a:lnTo>
                    <a:pt x="546" y="167"/>
                  </a:lnTo>
                  <a:lnTo>
                    <a:pt x="546" y="162"/>
                  </a:lnTo>
                  <a:lnTo>
                    <a:pt x="546" y="156"/>
                  </a:lnTo>
                  <a:lnTo>
                    <a:pt x="546" y="151"/>
                  </a:lnTo>
                  <a:lnTo>
                    <a:pt x="543" y="146"/>
                  </a:lnTo>
                  <a:lnTo>
                    <a:pt x="543" y="140"/>
                  </a:lnTo>
                  <a:lnTo>
                    <a:pt x="540" y="135"/>
                  </a:lnTo>
                  <a:lnTo>
                    <a:pt x="538" y="130"/>
                  </a:lnTo>
                  <a:lnTo>
                    <a:pt x="538" y="125"/>
                  </a:lnTo>
                  <a:lnTo>
                    <a:pt x="535" y="119"/>
                  </a:lnTo>
                  <a:lnTo>
                    <a:pt x="535" y="114"/>
                  </a:lnTo>
                  <a:lnTo>
                    <a:pt x="535" y="111"/>
                  </a:lnTo>
                  <a:lnTo>
                    <a:pt x="535" y="106"/>
                  </a:lnTo>
                  <a:lnTo>
                    <a:pt x="535" y="101"/>
                  </a:lnTo>
                  <a:lnTo>
                    <a:pt x="538" y="96"/>
                  </a:lnTo>
                  <a:lnTo>
                    <a:pt x="540" y="90"/>
                  </a:lnTo>
                  <a:lnTo>
                    <a:pt x="548" y="93"/>
                  </a:lnTo>
                  <a:lnTo>
                    <a:pt x="556" y="96"/>
                  </a:lnTo>
                  <a:lnTo>
                    <a:pt x="566" y="96"/>
                  </a:lnTo>
                  <a:lnTo>
                    <a:pt x="572" y="96"/>
                  </a:lnTo>
                  <a:lnTo>
                    <a:pt x="582" y="96"/>
                  </a:lnTo>
                  <a:lnTo>
                    <a:pt x="590" y="93"/>
                  </a:lnTo>
                  <a:lnTo>
                    <a:pt x="598" y="93"/>
                  </a:lnTo>
                  <a:lnTo>
                    <a:pt x="606" y="90"/>
                  </a:lnTo>
                  <a:lnTo>
                    <a:pt x="616" y="88"/>
                  </a:lnTo>
                  <a:lnTo>
                    <a:pt x="624" y="88"/>
                  </a:lnTo>
                  <a:lnTo>
                    <a:pt x="632" y="88"/>
                  </a:lnTo>
                  <a:lnTo>
                    <a:pt x="640" y="88"/>
                  </a:lnTo>
                  <a:lnTo>
                    <a:pt x="647" y="88"/>
                  </a:lnTo>
                  <a:lnTo>
                    <a:pt x="655" y="93"/>
                  </a:lnTo>
                  <a:lnTo>
                    <a:pt x="663" y="96"/>
                  </a:lnTo>
                  <a:lnTo>
                    <a:pt x="671" y="103"/>
                  </a:lnTo>
                  <a:lnTo>
                    <a:pt x="673" y="106"/>
                  </a:lnTo>
                  <a:lnTo>
                    <a:pt x="671" y="109"/>
                  </a:lnTo>
                  <a:lnTo>
                    <a:pt x="673" y="111"/>
                  </a:lnTo>
                  <a:lnTo>
                    <a:pt x="671" y="111"/>
                  </a:lnTo>
                  <a:lnTo>
                    <a:pt x="671" y="114"/>
                  </a:lnTo>
                  <a:lnTo>
                    <a:pt x="671" y="117"/>
                  </a:lnTo>
                  <a:lnTo>
                    <a:pt x="668" y="117"/>
                  </a:lnTo>
                  <a:lnTo>
                    <a:pt x="668" y="122"/>
                  </a:lnTo>
                  <a:lnTo>
                    <a:pt x="666" y="125"/>
                  </a:lnTo>
                  <a:lnTo>
                    <a:pt x="666" y="127"/>
                  </a:lnTo>
                  <a:lnTo>
                    <a:pt x="666" y="130"/>
                  </a:lnTo>
                  <a:lnTo>
                    <a:pt x="666" y="133"/>
                  </a:lnTo>
                  <a:lnTo>
                    <a:pt x="668" y="133"/>
                  </a:lnTo>
                  <a:lnTo>
                    <a:pt x="668" y="135"/>
                  </a:lnTo>
                  <a:lnTo>
                    <a:pt x="671" y="135"/>
                  </a:lnTo>
                  <a:lnTo>
                    <a:pt x="676" y="135"/>
                  </a:lnTo>
                  <a:lnTo>
                    <a:pt x="679" y="135"/>
                  </a:lnTo>
                  <a:lnTo>
                    <a:pt x="679" y="133"/>
                  </a:lnTo>
                  <a:lnTo>
                    <a:pt x="681" y="133"/>
                  </a:lnTo>
                  <a:lnTo>
                    <a:pt x="684" y="130"/>
                  </a:lnTo>
                  <a:lnTo>
                    <a:pt x="686" y="127"/>
                  </a:lnTo>
                  <a:lnTo>
                    <a:pt x="689" y="125"/>
                  </a:lnTo>
                  <a:lnTo>
                    <a:pt x="692" y="125"/>
                  </a:lnTo>
                  <a:lnTo>
                    <a:pt x="692" y="122"/>
                  </a:lnTo>
                  <a:lnTo>
                    <a:pt x="694" y="119"/>
                  </a:lnTo>
                  <a:lnTo>
                    <a:pt x="697" y="119"/>
                  </a:lnTo>
                  <a:lnTo>
                    <a:pt x="700" y="117"/>
                  </a:lnTo>
                  <a:lnTo>
                    <a:pt x="702" y="117"/>
                  </a:lnTo>
                  <a:lnTo>
                    <a:pt x="705" y="117"/>
                  </a:lnTo>
                  <a:lnTo>
                    <a:pt x="707" y="114"/>
                  </a:lnTo>
                  <a:lnTo>
                    <a:pt x="715" y="114"/>
                  </a:lnTo>
                  <a:lnTo>
                    <a:pt x="720" y="114"/>
                  </a:lnTo>
                  <a:lnTo>
                    <a:pt x="728" y="111"/>
                  </a:lnTo>
                  <a:lnTo>
                    <a:pt x="733" y="109"/>
                  </a:lnTo>
                  <a:lnTo>
                    <a:pt x="741" y="106"/>
                  </a:lnTo>
                  <a:lnTo>
                    <a:pt x="746" y="106"/>
                  </a:lnTo>
                  <a:lnTo>
                    <a:pt x="700" y="96"/>
                  </a:lnTo>
                  <a:lnTo>
                    <a:pt x="689" y="96"/>
                  </a:lnTo>
                  <a:lnTo>
                    <a:pt x="611" y="80"/>
                  </a:lnTo>
                  <a:lnTo>
                    <a:pt x="606" y="80"/>
                  </a:lnTo>
                  <a:lnTo>
                    <a:pt x="603" y="80"/>
                  </a:lnTo>
                  <a:lnTo>
                    <a:pt x="600" y="80"/>
                  </a:lnTo>
                  <a:lnTo>
                    <a:pt x="600" y="77"/>
                  </a:lnTo>
                  <a:lnTo>
                    <a:pt x="582" y="74"/>
                  </a:lnTo>
                  <a:lnTo>
                    <a:pt x="580" y="77"/>
                  </a:lnTo>
                  <a:lnTo>
                    <a:pt x="577" y="80"/>
                  </a:lnTo>
                  <a:lnTo>
                    <a:pt x="572" y="85"/>
                  </a:lnTo>
                  <a:lnTo>
                    <a:pt x="564" y="82"/>
                  </a:lnTo>
                  <a:lnTo>
                    <a:pt x="556" y="80"/>
                  </a:lnTo>
                  <a:lnTo>
                    <a:pt x="548" y="74"/>
                  </a:lnTo>
                  <a:lnTo>
                    <a:pt x="540" y="72"/>
                  </a:lnTo>
                  <a:lnTo>
                    <a:pt x="533" y="66"/>
                  </a:lnTo>
                  <a:lnTo>
                    <a:pt x="533" y="64"/>
                  </a:lnTo>
                  <a:lnTo>
                    <a:pt x="496" y="59"/>
                  </a:lnTo>
                  <a:lnTo>
                    <a:pt x="496" y="61"/>
                  </a:lnTo>
                  <a:lnTo>
                    <a:pt x="470" y="69"/>
                  </a:lnTo>
                  <a:lnTo>
                    <a:pt x="465" y="69"/>
                  </a:lnTo>
                  <a:lnTo>
                    <a:pt x="457" y="69"/>
                  </a:lnTo>
                  <a:lnTo>
                    <a:pt x="449" y="66"/>
                  </a:lnTo>
                  <a:lnTo>
                    <a:pt x="441" y="61"/>
                  </a:lnTo>
                  <a:lnTo>
                    <a:pt x="433" y="56"/>
                  </a:lnTo>
                  <a:lnTo>
                    <a:pt x="431" y="48"/>
                  </a:lnTo>
                  <a:lnTo>
                    <a:pt x="428" y="48"/>
                  </a:lnTo>
                  <a:lnTo>
                    <a:pt x="428" y="45"/>
                  </a:lnTo>
                  <a:lnTo>
                    <a:pt x="426" y="45"/>
                  </a:lnTo>
                  <a:lnTo>
                    <a:pt x="420" y="45"/>
                  </a:lnTo>
                  <a:lnTo>
                    <a:pt x="423" y="51"/>
                  </a:lnTo>
                  <a:lnTo>
                    <a:pt x="426" y="56"/>
                  </a:lnTo>
                  <a:lnTo>
                    <a:pt x="431" y="59"/>
                  </a:lnTo>
                  <a:lnTo>
                    <a:pt x="433" y="64"/>
                  </a:lnTo>
                  <a:lnTo>
                    <a:pt x="436" y="66"/>
                  </a:lnTo>
                  <a:lnTo>
                    <a:pt x="441" y="66"/>
                  </a:lnTo>
                  <a:lnTo>
                    <a:pt x="446" y="69"/>
                  </a:lnTo>
                  <a:lnTo>
                    <a:pt x="452" y="69"/>
                  </a:lnTo>
                  <a:lnTo>
                    <a:pt x="457" y="69"/>
                  </a:lnTo>
                  <a:lnTo>
                    <a:pt x="462" y="72"/>
                  </a:lnTo>
                  <a:lnTo>
                    <a:pt x="467" y="72"/>
                  </a:lnTo>
                  <a:lnTo>
                    <a:pt x="473" y="72"/>
                  </a:lnTo>
                  <a:lnTo>
                    <a:pt x="478" y="72"/>
                  </a:lnTo>
                  <a:lnTo>
                    <a:pt x="483" y="74"/>
                  </a:lnTo>
                  <a:lnTo>
                    <a:pt x="488" y="77"/>
                  </a:lnTo>
                  <a:lnTo>
                    <a:pt x="493" y="80"/>
                  </a:lnTo>
                  <a:lnTo>
                    <a:pt x="493" y="85"/>
                  </a:lnTo>
                  <a:lnTo>
                    <a:pt x="493" y="93"/>
                  </a:lnTo>
                  <a:lnTo>
                    <a:pt x="493" y="101"/>
                  </a:lnTo>
                  <a:lnTo>
                    <a:pt x="496" y="109"/>
                  </a:lnTo>
                  <a:lnTo>
                    <a:pt x="496" y="117"/>
                  </a:lnTo>
                  <a:lnTo>
                    <a:pt x="501" y="125"/>
                  </a:lnTo>
                  <a:lnTo>
                    <a:pt x="501" y="133"/>
                  </a:lnTo>
                  <a:lnTo>
                    <a:pt x="504" y="138"/>
                  </a:lnTo>
                  <a:lnTo>
                    <a:pt x="506" y="146"/>
                  </a:lnTo>
                  <a:lnTo>
                    <a:pt x="506" y="154"/>
                  </a:lnTo>
                  <a:lnTo>
                    <a:pt x="509" y="162"/>
                  </a:lnTo>
                  <a:lnTo>
                    <a:pt x="509" y="167"/>
                  </a:lnTo>
                  <a:lnTo>
                    <a:pt x="512" y="175"/>
                  </a:lnTo>
                  <a:lnTo>
                    <a:pt x="512" y="185"/>
                  </a:lnTo>
                  <a:lnTo>
                    <a:pt x="512" y="191"/>
                  </a:lnTo>
                  <a:lnTo>
                    <a:pt x="512" y="201"/>
                  </a:lnTo>
                  <a:lnTo>
                    <a:pt x="509" y="201"/>
                  </a:lnTo>
                  <a:lnTo>
                    <a:pt x="506" y="204"/>
                  </a:lnTo>
                  <a:lnTo>
                    <a:pt x="504" y="204"/>
                  </a:lnTo>
                  <a:lnTo>
                    <a:pt x="501" y="204"/>
                  </a:lnTo>
                  <a:lnTo>
                    <a:pt x="499" y="207"/>
                  </a:lnTo>
                  <a:lnTo>
                    <a:pt x="499" y="204"/>
                  </a:lnTo>
                  <a:lnTo>
                    <a:pt x="496" y="204"/>
                  </a:lnTo>
                  <a:lnTo>
                    <a:pt x="493" y="204"/>
                  </a:lnTo>
                  <a:lnTo>
                    <a:pt x="491" y="204"/>
                  </a:lnTo>
                  <a:lnTo>
                    <a:pt x="488" y="204"/>
                  </a:lnTo>
                  <a:lnTo>
                    <a:pt x="486" y="201"/>
                  </a:lnTo>
                  <a:lnTo>
                    <a:pt x="483" y="201"/>
                  </a:lnTo>
                  <a:lnTo>
                    <a:pt x="480" y="201"/>
                  </a:lnTo>
                  <a:lnTo>
                    <a:pt x="478" y="201"/>
                  </a:lnTo>
                  <a:lnTo>
                    <a:pt x="475" y="199"/>
                  </a:lnTo>
                  <a:lnTo>
                    <a:pt x="473" y="199"/>
                  </a:lnTo>
                  <a:lnTo>
                    <a:pt x="470" y="196"/>
                  </a:lnTo>
                  <a:lnTo>
                    <a:pt x="467" y="193"/>
                  </a:lnTo>
                  <a:lnTo>
                    <a:pt x="465" y="193"/>
                  </a:lnTo>
                  <a:lnTo>
                    <a:pt x="462" y="191"/>
                  </a:lnTo>
                  <a:lnTo>
                    <a:pt x="460" y="188"/>
                  </a:lnTo>
                  <a:lnTo>
                    <a:pt x="457" y="185"/>
                  </a:lnTo>
                  <a:lnTo>
                    <a:pt x="454" y="185"/>
                  </a:lnTo>
                  <a:lnTo>
                    <a:pt x="454" y="183"/>
                  </a:lnTo>
                  <a:lnTo>
                    <a:pt x="454" y="180"/>
                  </a:lnTo>
                  <a:lnTo>
                    <a:pt x="452" y="177"/>
                  </a:lnTo>
                  <a:lnTo>
                    <a:pt x="454" y="175"/>
                  </a:lnTo>
                  <a:lnTo>
                    <a:pt x="454" y="172"/>
                  </a:lnTo>
                  <a:lnTo>
                    <a:pt x="457" y="170"/>
                  </a:lnTo>
                  <a:lnTo>
                    <a:pt x="449" y="170"/>
                  </a:lnTo>
                  <a:lnTo>
                    <a:pt x="446" y="167"/>
                  </a:lnTo>
                  <a:lnTo>
                    <a:pt x="446" y="164"/>
                  </a:lnTo>
                  <a:lnTo>
                    <a:pt x="446" y="162"/>
                  </a:lnTo>
                  <a:lnTo>
                    <a:pt x="446" y="159"/>
                  </a:lnTo>
                  <a:lnTo>
                    <a:pt x="446" y="156"/>
                  </a:lnTo>
                  <a:lnTo>
                    <a:pt x="444" y="154"/>
                  </a:lnTo>
                  <a:lnTo>
                    <a:pt x="446" y="151"/>
                  </a:lnTo>
                  <a:lnTo>
                    <a:pt x="444" y="148"/>
                  </a:lnTo>
                  <a:lnTo>
                    <a:pt x="444" y="146"/>
                  </a:lnTo>
                  <a:lnTo>
                    <a:pt x="444" y="143"/>
                  </a:lnTo>
                  <a:lnTo>
                    <a:pt x="444" y="140"/>
                  </a:lnTo>
                  <a:lnTo>
                    <a:pt x="441" y="138"/>
                  </a:lnTo>
                  <a:lnTo>
                    <a:pt x="441" y="135"/>
                  </a:lnTo>
                  <a:lnTo>
                    <a:pt x="441" y="133"/>
                  </a:lnTo>
                  <a:lnTo>
                    <a:pt x="439" y="130"/>
                  </a:lnTo>
                  <a:lnTo>
                    <a:pt x="436" y="127"/>
                  </a:lnTo>
                  <a:lnTo>
                    <a:pt x="439" y="130"/>
                  </a:lnTo>
                  <a:lnTo>
                    <a:pt x="439" y="133"/>
                  </a:lnTo>
                  <a:lnTo>
                    <a:pt x="441" y="135"/>
                  </a:lnTo>
                  <a:lnTo>
                    <a:pt x="441" y="138"/>
                  </a:lnTo>
                  <a:lnTo>
                    <a:pt x="441" y="140"/>
                  </a:lnTo>
                  <a:lnTo>
                    <a:pt x="444" y="143"/>
                  </a:lnTo>
                  <a:lnTo>
                    <a:pt x="444" y="146"/>
                  </a:lnTo>
                  <a:lnTo>
                    <a:pt x="444" y="148"/>
                  </a:lnTo>
                  <a:lnTo>
                    <a:pt x="444" y="154"/>
                  </a:lnTo>
                  <a:lnTo>
                    <a:pt x="444" y="156"/>
                  </a:lnTo>
                  <a:lnTo>
                    <a:pt x="444" y="159"/>
                  </a:lnTo>
                  <a:lnTo>
                    <a:pt x="444" y="162"/>
                  </a:lnTo>
                  <a:lnTo>
                    <a:pt x="444" y="167"/>
                  </a:lnTo>
                  <a:lnTo>
                    <a:pt x="444" y="170"/>
                  </a:lnTo>
                  <a:lnTo>
                    <a:pt x="441" y="172"/>
                  </a:lnTo>
                  <a:lnTo>
                    <a:pt x="441" y="177"/>
                  </a:lnTo>
                  <a:lnTo>
                    <a:pt x="444" y="177"/>
                  </a:lnTo>
                  <a:lnTo>
                    <a:pt x="446" y="177"/>
                  </a:lnTo>
                  <a:lnTo>
                    <a:pt x="446" y="180"/>
                  </a:lnTo>
                  <a:lnTo>
                    <a:pt x="446" y="183"/>
                  </a:lnTo>
                  <a:lnTo>
                    <a:pt x="446" y="185"/>
                  </a:lnTo>
                  <a:lnTo>
                    <a:pt x="449" y="185"/>
                  </a:lnTo>
                  <a:lnTo>
                    <a:pt x="452" y="188"/>
                  </a:lnTo>
                  <a:lnTo>
                    <a:pt x="457" y="191"/>
                  </a:lnTo>
                  <a:lnTo>
                    <a:pt x="460" y="193"/>
                  </a:lnTo>
                  <a:lnTo>
                    <a:pt x="465" y="196"/>
                  </a:lnTo>
                  <a:lnTo>
                    <a:pt x="467" y="199"/>
                  </a:lnTo>
                  <a:lnTo>
                    <a:pt x="470" y="201"/>
                  </a:lnTo>
                  <a:lnTo>
                    <a:pt x="475" y="204"/>
                  </a:lnTo>
                  <a:lnTo>
                    <a:pt x="478" y="204"/>
                  </a:lnTo>
                  <a:lnTo>
                    <a:pt x="483" y="207"/>
                  </a:lnTo>
                  <a:lnTo>
                    <a:pt x="486" y="209"/>
                  </a:lnTo>
                  <a:lnTo>
                    <a:pt x="491" y="209"/>
                  </a:lnTo>
                  <a:lnTo>
                    <a:pt x="493" y="209"/>
                  </a:lnTo>
                  <a:lnTo>
                    <a:pt x="499" y="212"/>
                  </a:lnTo>
                  <a:lnTo>
                    <a:pt x="504" y="212"/>
                  </a:lnTo>
                  <a:lnTo>
                    <a:pt x="509" y="212"/>
                  </a:lnTo>
                  <a:lnTo>
                    <a:pt x="509" y="214"/>
                  </a:lnTo>
                  <a:lnTo>
                    <a:pt x="512" y="220"/>
                  </a:lnTo>
                  <a:lnTo>
                    <a:pt x="512" y="222"/>
                  </a:lnTo>
                  <a:lnTo>
                    <a:pt x="514" y="228"/>
                  </a:lnTo>
                  <a:lnTo>
                    <a:pt x="514" y="230"/>
                  </a:lnTo>
                  <a:lnTo>
                    <a:pt x="514" y="236"/>
                  </a:lnTo>
                  <a:lnTo>
                    <a:pt x="517" y="241"/>
                  </a:lnTo>
                  <a:lnTo>
                    <a:pt x="517" y="244"/>
                  </a:lnTo>
                  <a:lnTo>
                    <a:pt x="517" y="249"/>
                  </a:lnTo>
                  <a:lnTo>
                    <a:pt x="517" y="252"/>
                  </a:lnTo>
                  <a:lnTo>
                    <a:pt x="520" y="257"/>
                  </a:lnTo>
                  <a:lnTo>
                    <a:pt x="517" y="262"/>
                  </a:lnTo>
                  <a:lnTo>
                    <a:pt x="517" y="265"/>
                  </a:lnTo>
                  <a:lnTo>
                    <a:pt x="517" y="267"/>
                  </a:lnTo>
                  <a:lnTo>
                    <a:pt x="517" y="273"/>
                  </a:lnTo>
                  <a:lnTo>
                    <a:pt x="514" y="278"/>
                  </a:lnTo>
                  <a:lnTo>
                    <a:pt x="509" y="278"/>
                  </a:lnTo>
                  <a:lnTo>
                    <a:pt x="501" y="278"/>
                  </a:lnTo>
                  <a:lnTo>
                    <a:pt x="496" y="275"/>
                  </a:lnTo>
                  <a:lnTo>
                    <a:pt x="491" y="275"/>
                  </a:lnTo>
                  <a:lnTo>
                    <a:pt x="486" y="273"/>
                  </a:lnTo>
                  <a:lnTo>
                    <a:pt x="478" y="273"/>
                  </a:lnTo>
                  <a:lnTo>
                    <a:pt x="473" y="270"/>
                  </a:lnTo>
                  <a:lnTo>
                    <a:pt x="465" y="270"/>
                  </a:lnTo>
                  <a:lnTo>
                    <a:pt x="460" y="267"/>
                  </a:lnTo>
                  <a:lnTo>
                    <a:pt x="454" y="265"/>
                  </a:lnTo>
                  <a:lnTo>
                    <a:pt x="446" y="262"/>
                  </a:lnTo>
                  <a:lnTo>
                    <a:pt x="441" y="262"/>
                  </a:lnTo>
                  <a:lnTo>
                    <a:pt x="436" y="259"/>
                  </a:lnTo>
                  <a:lnTo>
                    <a:pt x="428" y="257"/>
                  </a:lnTo>
                  <a:lnTo>
                    <a:pt x="423" y="257"/>
                  </a:lnTo>
                  <a:lnTo>
                    <a:pt x="415" y="257"/>
                  </a:lnTo>
                  <a:lnTo>
                    <a:pt x="413" y="254"/>
                  </a:lnTo>
                  <a:lnTo>
                    <a:pt x="410" y="252"/>
                  </a:lnTo>
                  <a:lnTo>
                    <a:pt x="407" y="252"/>
                  </a:lnTo>
                  <a:lnTo>
                    <a:pt x="402" y="249"/>
                  </a:lnTo>
                  <a:lnTo>
                    <a:pt x="400" y="249"/>
                  </a:lnTo>
                  <a:lnTo>
                    <a:pt x="394" y="249"/>
                  </a:lnTo>
                  <a:lnTo>
                    <a:pt x="392" y="246"/>
                  </a:lnTo>
                  <a:lnTo>
                    <a:pt x="389" y="246"/>
                  </a:lnTo>
                  <a:lnTo>
                    <a:pt x="384" y="246"/>
                  </a:lnTo>
                  <a:lnTo>
                    <a:pt x="381" y="244"/>
                  </a:lnTo>
                  <a:lnTo>
                    <a:pt x="379" y="244"/>
                  </a:lnTo>
                  <a:lnTo>
                    <a:pt x="376" y="241"/>
                  </a:lnTo>
                  <a:lnTo>
                    <a:pt x="373" y="238"/>
                  </a:lnTo>
                  <a:lnTo>
                    <a:pt x="371" y="236"/>
                  </a:lnTo>
                  <a:lnTo>
                    <a:pt x="368" y="233"/>
                  </a:lnTo>
                  <a:lnTo>
                    <a:pt x="368" y="230"/>
                  </a:lnTo>
                  <a:lnTo>
                    <a:pt x="366" y="222"/>
                  </a:lnTo>
                  <a:lnTo>
                    <a:pt x="368" y="217"/>
                  </a:lnTo>
                  <a:lnTo>
                    <a:pt x="366" y="209"/>
                  </a:lnTo>
                  <a:lnTo>
                    <a:pt x="366" y="201"/>
                  </a:lnTo>
                  <a:lnTo>
                    <a:pt x="366" y="193"/>
                  </a:lnTo>
                  <a:lnTo>
                    <a:pt x="366" y="188"/>
                  </a:lnTo>
                  <a:lnTo>
                    <a:pt x="363" y="180"/>
                  </a:lnTo>
                  <a:lnTo>
                    <a:pt x="363" y="175"/>
                  </a:lnTo>
                  <a:lnTo>
                    <a:pt x="360" y="170"/>
                  </a:lnTo>
                  <a:lnTo>
                    <a:pt x="360" y="162"/>
                  </a:lnTo>
                  <a:lnTo>
                    <a:pt x="355" y="156"/>
                  </a:lnTo>
                  <a:lnTo>
                    <a:pt x="355" y="151"/>
                  </a:lnTo>
                  <a:lnTo>
                    <a:pt x="353" y="146"/>
                  </a:lnTo>
                  <a:lnTo>
                    <a:pt x="347" y="140"/>
                  </a:lnTo>
                  <a:lnTo>
                    <a:pt x="345" y="133"/>
                  </a:lnTo>
                  <a:lnTo>
                    <a:pt x="342" y="130"/>
                  </a:lnTo>
                  <a:lnTo>
                    <a:pt x="340" y="125"/>
                  </a:lnTo>
                  <a:lnTo>
                    <a:pt x="334" y="122"/>
                  </a:lnTo>
                  <a:lnTo>
                    <a:pt x="332" y="119"/>
                  </a:lnTo>
                  <a:lnTo>
                    <a:pt x="329" y="117"/>
                  </a:lnTo>
                  <a:lnTo>
                    <a:pt x="326" y="111"/>
                  </a:lnTo>
                  <a:lnTo>
                    <a:pt x="324" y="109"/>
                  </a:lnTo>
                  <a:lnTo>
                    <a:pt x="324" y="106"/>
                  </a:lnTo>
                  <a:lnTo>
                    <a:pt x="321" y="101"/>
                  </a:lnTo>
                  <a:lnTo>
                    <a:pt x="321" y="98"/>
                  </a:lnTo>
                  <a:lnTo>
                    <a:pt x="319" y="93"/>
                  </a:lnTo>
                  <a:lnTo>
                    <a:pt x="319" y="90"/>
                  </a:lnTo>
                  <a:lnTo>
                    <a:pt x="319" y="85"/>
                  </a:lnTo>
                  <a:lnTo>
                    <a:pt x="319" y="82"/>
                  </a:lnTo>
                  <a:lnTo>
                    <a:pt x="319" y="77"/>
                  </a:lnTo>
                  <a:lnTo>
                    <a:pt x="319" y="74"/>
                  </a:lnTo>
                  <a:lnTo>
                    <a:pt x="321" y="69"/>
                  </a:lnTo>
                  <a:lnTo>
                    <a:pt x="319" y="66"/>
                  </a:lnTo>
                  <a:lnTo>
                    <a:pt x="319" y="64"/>
                  </a:lnTo>
                  <a:lnTo>
                    <a:pt x="319" y="61"/>
                  </a:lnTo>
                  <a:lnTo>
                    <a:pt x="316" y="59"/>
                  </a:lnTo>
                  <a:lnTo>
                    <a:pt x="316" y="56"/>
                  </a:lnTo>
                  <a:lnTo>
                    <a:pt x="316" y="51"/>
                  </a:lnTo>
                  <a:lnTo>
                    <a:pt x="313" y="48"/>
                  </a:lnTo>
                  <a:lnTo>
                    <a:pt x="316" y="48"/>
                  </a:lnTo>
                  <a:lnTo>
                    <a:pt x="313" y="43"/>
                  </a:lnTo>
                  <a:lnTo>
                    <a:pt x="313" y="40"/>
                  </a:lnTo>
                  <a:lnTo>
                    <a:pt x="313" y="37"/>
                  </a:lnTo>
                  <a:lnTo>
                    <a:pt x="313" y="35"/>
                  </a:lnTo>
                  <a:lnTo>
                    <a:pt x="313" y="32"/>
                  </a:lnTo>
                  <a:lnTo>
                    <a:pt x="313" y="29"/>
                  </a:lnTo>
                  <a:lnTo>
                    <a:pt x="313" y="27"/>
                  </a:lnTo>
                  <a:lnTo>
                    <a:pt x="313" y="24"/>
                  </a:lnTo>
                  <a:lnTo>
                    <a:pt x="277" y="16"/>
                  </a:lnTo>
                  <a:lnTo>
                    <a:pt x="277" y="19"/>
                  </a:lnTo>
                  <a:lnTo>
                    <a:pt x="282" y="27"/>
                  </a:lnTo>
                  <a:lnTo>
                    <a:pt x="285" y="35"/>
                  </a:lnTo>
                  <a:lnTo>
                    <a:pt x="287" y="43"/>
                  </a:lnTo>
                  <a:lnTo>
                    <a:pt x="293" y="51"/>
                  </a:lnTo>
                  <a:lnTo>
                    <a:pt x="298" y="59"/>
                  </a:lnTo>
                  <a:lnTo>
                    <a:pt x="298" y="61"/>
                  </a:lnTo>
                  <a:lnTo>
                    <a:pt x="300" y="72"/>
                  </a:lnTo>
                  <a:lnTo>
                    <a:pt x="295" y="82"/>
                  </a:lnTo>
                  <a:lnTo>
                    <a:pt x="293" y="93"/>
                  </a:lnTo>
                  <a:lnTo>
                    <a:pt x="287" y="101"/>
                  </a:lnTo>
                  <a:lnTo>
                    <a:pt x="282" y="111"/>
                  </a:lnTo>
                  <a:lnTo>
                    <a:pt x="280" y="106"/>
                  </a:lnTo>
                  <a:lnTo>
                    <a:pt x="269" y="98"/>
                  </a:lnTo>
                  <a:lnTo>
                    <a:pt x="259" y="93"/>
                  </a:lnTo>
                  <a:lnTo>
                    <a:pt x="246" y="93"/>
                  </a:lnTo>
                  <a:lnTo>
                    <a:pt x="233" y="93"/>
                  </a:lnTo>
                  <a:lnTo>
                    <a:pt x="222" y="93"/>
                  </a:lnTo>
                  <a:lnTo>
                    <a:pt x="219" y="90"/>
                  </a:lnTo>
                  <a:lnTo>
                    <a:pt x="217" y="88"/>
                  </a:lnTo>
                  <a:lnTo>
                    <a:pt x="212" y="85"/>
                  </a:lnTo>
                  <a:lnTo>
                    <a:pt x="209" y="85"/>
                  </a:lnTo>
                  <a:lnTo>
                    <a:pt x="204" y="82"/>
                  </a:lnTo>
                  <a:lnTo>
                    <a:pt x="201" y="88"/>
                  </a:lnTo>
                  <a:lnTo>
                    <a:pt x="199" y="82"/>
                  </a:lnTo>
                  <a:lnTo>
                    <a:pt x="193" y="72"/>
                  </a:lnTo>
                  <a:lnTo>
                    <a:pt x="191" y="61"/>
                  </a:lnTo>
                  <a:lnTo>
                    <a:pt x="186" y="51"/>
                  </a:lnTo>
                  <a:lnTo>
                    <a:pt x="180" y="40"/>
                  </a:lnTo>
                  <a:lnTo>
                    <a:pt x="175" y="37"/>
                  </a:lnTo>
                  <a:lnTo>
                    <a:pt x="178" y="40"/>
                  </a:lnTo>
                  <a:lnTo>
                    <a:pt x="183" y="53"/>
                  </a:lnTo>
                  <a:lnTo>
                    <a:pt x="188" y="69"/>
                  </a:lnTo>
                  <a:lnTo>
                    <a:pt x="193" y="82"/>
                  </a:lnTo>
                  <a:lnTo>
                    <a:pt x="204" y="93"/>
                  </a:lnTo>
                  <a:lnTo>
                    <a:pt x="219" y="101"/>
                  </a:lnTo>
                  <a:lnTo>
                    <a:pt x="222" y="101"/>
                  </a:lnTo>
                  <a:lnTo>
                    <a:pt x="235" y="101"/>
                  </a:lnTo>
                  <a:lnTo>
                    <a:pt x="246" y="101"/>
                  </a:lnTo>
                  <a:lnTo>
                    <a:pt x="256" y="103"/>
                  </a:lnTo>
                  <a:lnTo>
                    <a:pt x="266" y="109"/>
                  </a:lnTo>
                  <a:lnTo>
                    <a:pt x="272" y="119"/>
                  </a:lnTo>
                  <a:lnTo>
                    <a:pt x="269" y="122"/>
                  </a:lnTo>
                  <a:lnTo>
                    <a:pt x="256" y="125"/>
                  </a:lnTo>
                  <a:lnTo>
                    <a:pt x="243" y="125"/>
                  </a:lnTo>
                  <a:lnTo>
                    <a:pt x="230" y="125"/>
                  </a:lnTo>
                  <a:lnTo>
                    <a:pt x="217" y="122"/>
                  </a:lnTo>
                  <a:lnTo>
                    <a:pt x="206" y="125"/>
                  </a:lnTo>
                  <a:lnTo>
                    <a:pt x="201" y="122"/>
                  </a:lnTo>
                  <a:lnTo>
                    <a:pt x="196" y="125"/>
                  </a:lnTo>
                  <a:lnTo>
                    <a:pt x="191" y="130"/>
                  </a:lnTo>
                  <a:lnTo>
                    <a:pt x="183" y="135"/>
                  </a:lnTo>
                  <a:lnTo>
                    <a:pt x="175" y="138"/>
                  </a:lnTo>
                  <a:lnTo>
                    <a:pt x="170" y="138"/>
                  </a:lnTo>
                  <a:lnTo>
                    <a:pt x="167" y="138"/>
                  </a:lnTo>
                  <a:lnTo>
                    <a:pt x="162" y="133"/>
                  </a:lnTo>
                  <a:lnTo>
                    <a:pt x="159" y="125"/>
                  </a:lnTo>
                  <a:lnTo>
                    <a:pt x="157" y="119"/>
                  </a:lnTo>
                  <a:lnTo>
                    <a:pt x="157" y="111"/>
                  </a:lnTo>
                  <a:lnTo>
                    <a:pt x="157" y="106"/>
                  </a:lnTo>
                  <a:lnTo>
                    <a:pt x="157" y="103"/>
                  </a:lnTo>
                  <a:lnTo>
                    <a:pt x="152" y="93"/>
                  </a:lnTo>
                  <a:lnTo>
                    <a:pt x="149" y="85"/>
                  </a:lnTo>
                  <a:lnTo>
                    <a:pt x="141" y="77"/>
                  </a:lnTo>
                  <a:lnTo>
                    <a:pt x="136" y="72"/>
                  </a:lnTo>
                  <a:lnTo>
                    <a:pt x="126" y="69"/>
                  </a:lnTo>
                  <a:lnTo>
                    <a:pt x="128" y="69"/>
                  </a:lnTo>
                  <a:lnTo>
                    <a:pt x="131" y="74"/>
                  </a:lnTo>
                  <a:lnTo>
                    <a:pt x="136" y="80"/>
                  </a:lnTo>
                  <a:lnTo>
                    <a:pt x="141" y="82"/>
                  </a:lnTo>
                  <a:lnTo>
                    <a:pt x="146" y="90"/>
                  </a:lnTo>
                  <a:lnTo>
                    <a:pt x="149" y="98"/>
                  </a:lnTo>
                  <a:lnTo>
                    <a:pt x="149" y="103"/>
                  </a:lnTo>
                  <a:lnTo>
                    <a:pt x="149" y="109"/>
                  </a:lnTo>
                  <a:lnTo>
                    <a:pt x="149" y="114"/>
                  </a:lnTo>
                  <a:lnTo>
                    <a:pt x="146" y="117"/>
                  </a:lnTo>
                  <a:lnTo>
                    <a:pt x="144" y="122"/>
                  </a:lnTo>
                  <a:lnTo>
                    <a:pt x="141" y="122"/>
                  </a:lnTo>
                  <a:lnTo>
                    <a:pt x="131" y="119"/>
                  </a:lnTo>
                  <a:lnTo>
                    <a:pt x="120" y="119"/>
                  </a:lnTo>
                  <a:lnTo>
                    <a:pt x="113" y="125"/>
                  </a:lnTo>
                  <a:lnTo>
                    <a:pt x="102" y="127"/>
                  </a:lnTo>
                  <a:lnTo>
                    <a:pt x="94" y="130"/>
                  </a:lnTo>
                  <a:lnTo>
                    <a:pt x="92" y="127"/>
                  </a:lnTo>
                  <a:lnTo>
                    <a:pt x="89" y="122"/>
                  </a:lnTo>
                  <a:lnTo>
                    <a:pt x="89" y="117"/>
                  </a:lnTo>
                  <a:lnTo>
                    <a:pt x="89" y="114"/>
                  </a:lnTo>
                  <a:lnTo>
                    <a:pt x="89" y="109"/>
                  </a:lnTo>
                  <a:lnTo>
                    <a:pt x="89" y="103"/>
                  </a:lnTo>
                  <a:lnTo>
                    <a:pt x="89" y="101"/>
                  </a:lnTo>
                  <a:lnTo>
                    <a:pt x="86" y="93"/>
                  </a:lnTo>
                  <a:lnTo>
                    <a:pt x="81" y="82"/>
                  </a:lnTo>
                  <a:lnTo>
                    <a:pt x="81" y="74"/>
                  </a:lnTo>
                  <a:lnTo>
                    <a:pt x="81" y="66"/>
                  </a:lnTo>
                  <a:lnTo>
                    <a:pt x="79" y="59"/>
                  </a:lnTo>
                  <a:lnTo>
                    <a:pt x="79" y="61"/>
                  </a:lnTo>
                  <a:lnTo>
                    <a:pt x="81" y="61"/>
                  </a:lnTo>
                  <a:lnTo>
                    <a:pt x="81" y="64"/>
                  </a:lnTo>
                  <a:lnTo>
                    <a:pt x="79" y="66"/>
                  </a:lnTo>
                  <a:lnTo>
                    <a:pt x="68" y="66"/>
                  </a:lnTo>
                  <a:lnTo>
                    <a:pt x="60" y="61"/>
                  </a:lnTo>
                  <a:lnTo>
                    <a:pt x="53" y="56"/>
                  </a:lnTo>
                  <a:lnTo>
                    <a:pt x="45" y="53"/>
                  </a:lnTo>
                  <a:lnTo>
                    <a:pt x="37" y="51"/>
                  </a:lnTo>
                  <a:lnTo>
                    <a:pt x="37" y="53"/>
                  </a:lnTo>
                  <a:lnTo>
                    <a:pt x="42" y="56"/>
                  </a:lnTo>
                  <a:lnTo>
                    <a:pt x="47" y="61"/>
                  </a:lnTo>
                  <a:lnTo>
                    <a:pt x="53" y="64"/>
                  </a:lnTo>
                  <a:lnTo>
                    <a:pt x="58" y="69"/>
                  </a:lnTo>
                  <a:lnTo>
                    <a:pt x="63" y="74"/>
                  </a:lnTo>
                  <a:lnTo>
                    <a:pt x="66" y="77"/>
                  </a:lnTo>
                  <a:lnTo>
                    <a:pt x="71" y="85"/>
                  </a:lnTo>
                  <a:lnTo>
                    <a:pt x="79" y="96"/>
                  </a:lnTo>
                  <a:lnTo>
                    <a:pt x="84" y="106"/>
                  </a:lnTo>
                  <a:lnTo>
                    <a:pt x="86" y="117"/>
                  </a:lnTo>
                  <a:lnTo>
                    <a:pt x="84" y="130"/>
                  </a:lnTo>
                  <a:lnTo>
                    <a:pt x="89" y="133"/>
                  </a:lnTo>
                  <a:lnTo>
                    <a:pt x="97" y="135"/>
                  </a:lnTo>
                  <a:lnTo>
                    <a:pt x="110" y="135"/>
                  </a:lnTo>
                  <a:lnTo>
                    <a:pt x="120" y="133"/>
                  </a:lnTo>
                  <a:lnTo>
                    <a:pt x="131" y="133"/>
                  </a:lnTo>
                  <a:lnTo>
                    <a:pt x="144" y="138"/>
                  </a:lnTo>
                  <a:lnTo>
                    <a:pt x="146" y="140"/>
                  </a:lnTo>
                  <a:lnTo>
                    <a:pt x="149" y="146"/>
                  </a:lnTo>
                  <a:lnTo>
                    <a:pt x="152" y="151"/>
                  </a:lnTo>
                  <a:lnTo>
                    <a:pt x="152" y="154"/>
                  </a:lnTo>
                  <a:lnTo>
                    <a:pt x="154" y="159"/>
                  </a:lnTo>
                  <a:lnTo>
                    <a:pt x="159" y="164"/>
                  </a:lnTo>
                  <a:lnTo>
                    <a:pt x="183" y="164"/>
                  </a:lnTo>
                  <a:lnTo>
                    <a:pt x="204" y="156"/>
                  </a:lnTo>
                  <a:lnTo>
                    <a:pt x="225" y="146"/>
                  </a:lnTo>
                  <a:lnTo>
                    <a:pt x="246" y="140"/>
                  </a:lnTo>
                  <a:lnTo>
                    <a:pt x="269" y="146"/>
                  </a:lnTo>
                  <a:lnTo>
                    <a:pt x="272" y="143"/>
                  </a:lnTo>
                  <a:lnTo>
                    <a:pt x="277" y="140"/>
                  </a:lnTo>
                  <a:lnTo>
                    <a:pt x="282" y="143"/>
                  </a:lnTo>
                  <a:lnTo>
                    <a:pt x="287" y="148"/>
                  </a:lnTo>
                  <a:lnTo>
                    <a:pt x="290" y="154"/>
                  </a:lnTo>
                  <a:lnTo>
                    <a:pt x="293" y="159"/>
                  </a:lnTo>
                  <a:lnTo>
                    <a:pt x="290" y="162"/>
                  </a:lnTo>
                  <a:lnTo>
                    <a:pt x="293" y="164"/>
                  </a:lnTo>
                  <a:lnTo>
                    <a:pt x="295" y="172"/>
                  </a:lnTo>
                  <a:lnTo>
                    <a:pt x="300" y="183"/>
                  </a:lnTo>
                  <a:lnTo>
                    <a:pt x="306" y="193"/>
                  </a:lnTo>
                  <a:lnTo>
                    <a:pt x="308" y="201"/>
                  </a:lnTo>
                  <a:lnTo>
                    <a:pt x="308" y="214"/>
                  </a:lnTo>
                  <a:lnTo>
                    <a:pt x="303" y="220"/>
                  </a:lnTo>
                  <a:lnTo>
                    <a:pt x="285" y="228"/>
                  </a:lnTo>
                  <a:lnTo>
                    <a:pt x="264" y="228"/>
                  </a:lnTo>
                  <a:lnTo>
                    <a:pt x="246" y="228"/>
                  </a:lnTo>
                  <a:lnTo>
                    <a:pt x="222" y="228"/>
                  </a:lnTo>
                  <a:lnTo>
                    <a:pt x="204" y="236"/>
                  </a:lnTo>
                  <a:lnTo>
                    <a:pt x="196" y="236"/>
                  </a:lnTo>
                  <a:lnTo>
                    <a:pt x="180" y="233"/>
                  </a:lnTo>
                  <a:lnTo>
                    <a:pt x="173" y="222"/>
                  </a:lnTo>
                  <a:lnTo>
                    <a:pt x="170" y="207"/>
                  </a:lnTo>
                  <a:lnTo>
                    <a:pt x="165" y="188"/>
                  </a:lnTo>
                  <a:lnTo>
                    <a:pt x="154" y="180"/>
                  </a:lnTo>
                  <a:lnTo>
                    <a:pt x="154" y="183"/>
                  </a:lnTo>
                  <a:lnTo>
                    <a:pt x="154" y="191"/>
                  </a:lnTo>
                  <a:lnTo>
                    <a:pt x="154" y="199"/>
                  </a:lnTo>
                  <a:lnTo>
                    <a:pt x="157" y="207"/>
                  </a:lnTo>
                  <a:lnTo>
                    <a:pt x="157" y="214"/>
                  </a:lnTo>
                  <a:lnTo>
                    <a:pt x="159" y="222"/>
                  </a:lnTo>
                  <a:lnTo>
                    <a:pt x="162" y="225"/>
                  </a:lnTo>
                  <a:lnTo>
                    <a:pt x="165" y="225"/>
                  </a:lnTo>
                  <a:lnTo>
                    <a:pt x="167" y="228"/>
                  </a:lnTo>
                  <a:lnTo>
                    <a:pt x="170" y="230"/>
                  </a:lnTo>
                  <a:lnTo>
                    <a:pt x="167" y="233"/>
                  </a:lnTo>
                  <a:lnTo>
                    <a:pt x="167" y="236"/>
                  </a:lnTo>
                  <a:lnTo>
                    <a:pt x="165" y="236"/>
                  </a:lnTo>
                  <a:lnTo>
                    <a:pt x="162" y="233"/>
                  </a:lnTo>
                  <a:lnTo>
                    <a:pt x="159" y="236"/>
                  </a:lnTo>
                  <a:lnTo>
                    <a:pt x="159" y="238"/>
                  </a:lnTo>
                  <a:lnTo>
                    <a:pt x="159" y="241"/>
                  </a:lnTo>
                  <a:lnTo>
                    <a:pt x="159" y="244"/>
                  </a:lnTo>
                  <a:lnTo>
                    <a:pt x="162" y="246"/>
                  </a:lnTo>
                  <a:lnTo>
                    <a:pt x="162" y="249"/>
                  </a:lnTo>
                  <a:lnTo>
                    <a:pt x="165" y="249"/>
                  </a:lnTo>
                  <a:lnTo>
                    <a:pt x="167" y="252"/>
                  </a:lnTo>
                  <a:lnTo>
                    <a:pt x="170" y="249"/>
                  </a:lnTo>
                  <a:lnTo>
                    <a:pt x="173" y="249"/>
                  </a:lnTo>
                  <a:lnTo>
                    <a:pt x="175" y="249"/>
                  </a:lnTo>
                  <a:lnTo>
                    <a:pt x="178" y="246"/>
                  </a:lnTo>
                  <a:lnTo>
                    <a:pt x="186" y="246"/>
                  </a:lnTo>
                  <a:lnTo>
                    <a:pt x="212" y="244"/>
                  </a:lnTo>
                  <a:lnTo>
                    <a:pt x="238" y="241"/>
                  </a:lnTo>
                  <a:lnTo>
                    <a:pt x="264" y="238"/>
                  </a:lnTo>
                  <a:lnTo>
                    <a:pt x="290" y="238"/>
                  </a:lnTo>
                  <a:lnTo>
                    <a:pt x="319" y="238"/>
                  </a:lnTo>
                  <a:lnTo>
                    <a:pt x="321" y="241"/>
                  </a:lnTo>
                  <a:lnTo>
                    <a:pt x="326" y="246"/>
                  </a:lnTo>
                  <a:lnTo>
                    <a:pt x="332" y="254"/>
                  </a:lnTo>
                  <a:lnTo>
                    <a:pt x="337" y="262"/>
                  </a:lnTo>
                  <a:lnTo>
                    <a:pt x="342" y="270"/>
                  </a:lnTo>
                  <a:lnTo>
                    <a:pt x="353" y="275"/>
                  </a:lnTo>
                  <a:lnTo>
                    <a:pt x="353" y="283"/>
                  </a:lnTo>
                  <a:lnTo>
                    <a:pt x="363" y="302"/>
                  </a:lnTo>
                  <a:lnTo>
                    <a:pt x="379" y="310"/>
                  </a:lnTo>
                  <a:lnTo>
                    <a:pt x="400" y="312"/>
                  </a:lnTo>
                  <a:lnTo>
                    <a:pt x="420" y="315"/>
                  </a:lnTo>
                  <a:lnTo>
                    <a:pt x="439" y="323"/>
                  </a:lnTo>
                  <a:lnTo>
                    <a:pt x="441" y="326"/>
                  </a:lnTo>
                  <a:lnTo>
                    <a:pt x="449" y="331"/>
                  </a:lnTo>
                  <a:lnTo>
                    <a:pt x="457" y="339"/>
                  </a:lnTo>
                  <a:lnTo>
                    <a:pt x="465" y="347"/>
                  </a:lnTo>
                  <a:lnTo>
                    <a:pt x="475" y="352"/>
                  </a:lnTo>
                  <a:lnTo>
                    <a:pt x="486" y="352"/>
                  </a:lnTo>
                  <a:lnTo>
                    <a:pt x="488" y="355"/>
                  </a:lnTo>
                  <a:lnTo>
                    <a:pt x="488" y="368"/>
                  </a:lnTo>
                  <a:lnTo>
                    <a:pt x="480" y="376"/>
                  </a:lnTo>
                  <a:lnTo>
                    <a:pt x="470" y="381"/>
                  </a:lnTo>
                  <a:lnTo>
                    <a:pt x="462" y="392"/>
                  </a:lnTo>
                  <a:lnTo>
                    <a:pt x="460" y="407"/>
                  </a:lnTo>
                  <a:lnTo>
                    <a:pt x="460" y="410"/>
                  </a:lnTo>
                  <a:lnTo>
                    <a:pt x="467" y="421"/>
                  </a:lnTo>
                  <a:lnTo>
                    <a:pt x="478" y="426"/>
                  </a:lnTo>
                  <a:lnTo>
                    <a:pt x="493" y="423"/>
                  </a:lnTo>
                  <a:lnTo>
                    <a:pt x="506" y="423"/>
                  </a:lnTo>
                  <a:lnTo>
                    <a:pt x="520" y="426"/>
                  </a:lnTo>
                  <a:lnTo>
                    <a:pt x="522" y="429"/>
                  </a:lnTo>
                  <a:lnTo>
                    <a:pt x="527" y="431"/>
                  </a:lnTo>
                  <a:lnTo>
                    <a:pt x="533" y="431"/>
                  </a:lnTo>
                  <a:lnTo>
                    <a:pt x="535" y="431"/>
                  </a:lnTo>
                  <a:lnTo>
                    <a:pt x="540" y="431"/>
                  </a:lnTo>
                  <a:lnTo>
                    <a:pt x="548" y="429"/>
                  </a:lnTo>
                  <a:lnTo>
                    <a:pt x="548" y="431"/>
                  </a:lnTo>
                  <a:lnTo>
                    <a:pt x="548" y="437"/>
                  </a:lnTo>
                  <a:lnTo>
                    <a:pt x="548" y="439"/>
                  </a:lnTo>
                  <a:lnTo>
                    <a:pt x="548" y="444"/>
                  </a:lnTo>
                  <a:lnTo>
                    <a:pt x="548" y="450"/>
                  </a:lnTo>
                  <a:lnTo>
                    <a:pt x="543" y="452"/>
                  </a:lnTo>
                  <a:lnTo>
                    <a:pt x="527" y="463"/>
                  </a:lnTo>
                  <a:lnTo>
                    <a:pt x="509" y="471"/>
                  </a:lnTo>
                  <a:lnTo>
                    <a:pt x="491" y="474"/>
                  </a:lnTo>
                  <a:lnTo>
                    <a:pt x="473" y="479"/>
                  </a:lnTo>
                  <a:lnTo>
                    <a:pt x="452" y="479"/>
                  </a:lnTo>
                  <a:lnTo>
                    <a:pt x="462" y="487"/>
                  </a:lnTo>
                  <a:lnTo>
                    <a:pt x="457" y="495"/>
                  </a:lnTo>
                  <a:lnTo>
                    <a:pt x="483" y="479"/>
                  </a:lnTo>
                  <a:lnTo>
                    <a:pt x="486" y="476"/>
                  </a:lnTo>
                  <a:lnTo>
                    <a:pt x="499" y="474"/>
                  </a:lnTo>
                  <a:lnTo>
                    <a:pt x="509" y="474"/>
                  </a:lnTo>
                  <a:lnTo>
                    <a:pt x="520" y="471"/>
                  </a:lnTo>
                  <a:lnTo>
                    <a:pt x="530" y="468"/>
                  </a:lnTo>
                  <a:lnTo>
                    <a:pt x="540" y="468"/>
                  </a:lnTo>
                  <a:lnTo>
                    <a:pt x="540" y="471"/>
                  </a:lnTo>
                  <a:lnTo>
                    <a:pt x="548" y="484"/>
                  </a:lnTo>
                  <a:lnTo>
                    <a:pt x="556" y="497"/>
                  </a:lnTo>
                  <a:lnTo>
                    <a:pt x="566" y="508"/>
                  </a:lnTo>
                  <a:lnTo>
                    <a:pt x="580" y="516"/>
                  </a:lnTo>
                  <a:lnTo>
                    <a:pt x="593" y="524"/>
                  </a:lnTo>
                  <a:lnTo>
                    <a:pt x="593" y="526"/>
                  </a:lnTo>
                  <a:lnTo>
                    <a:pt x="587" y="537"/>
                  </a:lnTo>
                  <a:lnTo>
                    <a:pt x="585" y="545"/>
                  </a:lnTo>
                  <a:lnTo>
                    <a:pt x="580" y="553"/>
                  </a:lnTo>
                  <a:lnTo>
                    <a:pt x="574" y="563"/>
                  </a:lnTo>
                  <a:lnTo>
                    <a:pt x="569" y="571"/>
                  </a:lnTo>
                  <a:lnTo>
                    <a:pt x="598" y="577"/>
                  </a:lnTo>
                  <a:lnTo>
                    <a:pt x="598" y="574"/>
                  </a:lnTo>
                  <a:lnTo>
                    <a:pt x="600" y="566"/>
                  </a:lnTo>
                  <a:lnTo>
                    <a:pt x="603" y="561"/>
                  </a:lnTo>
                  <a:lnTo>
                    <a:pt x="606" y="555"/>
                  </a:lnTo>
                  <a:lnTo>
                    <a:pt x="608" y="548"/>
                  </a:lnTo>
                  <a:lnTo>
                    <a:pt x="611" y="542"/>
                  </a:lnTo>
                  <a:lnTo>
                    <a:pt x="616" y="540"/>
                  </a:lnTo>
                  <a:lnTo>
                    <a:pt x="619" y="534"/>
                  </a:lnTo>
                  <a:lnTo>
                    <a:pt x="624" y="532"/>
                  </a:lnTo>
                  <a:lnTo>
                    <a:pt x="629" y="532"/>
                  </a:lnTo>
                  <a:lnTo>
                    <a:pt x="637" y="529"/>
                  </a:lnTo>
                  <a:lnTo>
                    <a:pt x="645" y="532"/>
                  </a:lnTo>
                  <a:lnTo>
                    <a:pt x="655" y="537"/>
                  </a:lnTo>
                  <a:lnTo>
                    <a:pt x="666" y="542"/>
                  </a:lnTo>
                  <a:lnTo>
                    <a:pt x="676" y="548"/>
                  </a:lnTo>
                  <a:lnTo>
                    <a:pt x="686" y="555"/>
                  </a:lnTo>
                  <a:lnTo>
                    <a:pt x="697" y="561"/>
                  </a:lnTo>
                  <a:lnTo>
                    <a:pt x="700" y="563"/>
                  </a:lnTo>
                  <a:lnTo>
                    <a:pt x="705" y="563"/>
                  </a:lnTo>
                  <a:lnTo>
                    <a:pt x="713" y="563"/>
                  </a:lnTo>
                  <a:lnTo>
                    <a:pt x="718" y="566"/>
                  </a:lnTo>
                  <a:lnTo>
                    <a:pt x="720" y="566"/>
                  </a:lnTo>
                  <a:lnTo>
                    <a:pt x="728" y="566"/>
                  </a:lnTo>
                  <a:lnTo>
                    <a:pt x="733" y="563"/>
                  </a:lnTo>
                  <a:lnTo>
                    <a:pt x="739" y="563"/>
                  </a:lnTo>
                  <a:lnTo>
                    <a:pt x="744" y="563"/>
                  </a:lnTo>
                  <a:lnTo>
                    <a:pt x="749" y="563"/>
                  </a:lnTo>
                  <a:lnTo>
                    <a:pt x="754" y="563"/>
                  </a:lnTo>
                  <a:lnTo>
                    <a:pt x="760" y="563"/>
                  </a:lnTo>
                  <a:lnTo>
                    <a:pt x="765" y="566"/>
                  </a:lnTo>
                  <a:lnTo>
                    <a:pt x="770" y="569"/>
                  </a:lnTo>
                  <a:lnTo>
                    <a:pt x="775" y="571"/>
                  </a:lnTo>
                  <a:lnTo>
                    <a:pt x="778" y="577"/>
                  </a:lnTo>
                  <a:lnTo>
                    <a:pt x="783" y="582"/>
                  </a:lnTo>
                  <a:lnTo>
                    <a:pt x="788" y="582"/>
                  </a:lnTo>
                  <a:lnTo>
                    <a:pt x="793" y="585"/>
                  </a:lnTo>
                  <a:lnTo>
                    <a:pt x="799" y="585"/>
                  </a:lnTo>
                  <a:lnTo>
                    <a:pt x="804" y="585"/>
                  </a:lnTo>
                  <a:lnTo>
                    <a:pt x="809" y="585"/>
                  </a:lnTo>
                  <a:lnTo>
                    <a:pt x="814" y="585"/>
                  </a:lnTo>
                  <a:lnTo>
                    <a:pt x="820" y="585"/>
                  </a:lnTo>
                  <a:lnTo>
                    <a:pt x="825" y="585"/>
                  </a:lnTo>
                  <a:lnTo>
                    <a:pt x="830" y="582"/>
                  </a:lnTo>
                  <a:lnTo>
                    <a:pt x="835" y="582"/>
                  </a:lnTo>
                  <a:lnTo>
                    <a:pt x="840" y="579"/>
                  </a:lnTo>
                  <a:lnTo>
                    <a:pt x="846" y="579"/>
                  </a:lnTo>
                  <a:lnTo>
                    <a:pt x="851" y="577"/>
                  </a:lnTo>
                  <a:lnTo>
                    <a:pt x="856" y="574"/>
                  </a:lnTo>
                  <a:lnTo>
                    <a:pt x="861" y="574"/>
                  </a:lnTo>
                  <a:lnTo>
                    <a:pt x="866" y="571"/>
                  </a:lnTo>
                  <a:lnTo>
                    <a:pt x="869" y="571"/>
                  </a:lnTo>
                  <a:lnTo>
                    <a:pt x="872" y="571"/>
                  </a:lnTo>
                  <a:lnTo>
                    <a:pt x="874" y="574"/>
                  </a:lnTo>
                  <a:lnTo>
                    <a:pt x="877" y="574"/>
                  </a:lnTo>
                  <a:lnTo>
                    <a:pt x="880" y="574"/>
                  </a:lnTo>
                  <a:lnTo>
                    <a:pt x="880" y="577"/>
                  </a:lnTo>
                  <a:lnTo>
                    <a:pt x="882" y="579"/>
                  </a:lnTo>
                  <a:lnTo>
                    <a:pt x="882" y="582"/>
                  </a:lnTo>
                  <a:lnTo>
                    <a:pt x="885" y="582"/>
                  </a:lnTo>
                  <a:lnTo>
                    <a:pt x="885" y="585"/>
                  </a:lnTo>
                  <a:lnTo>
                    <a:pt x="887" y="587"/>
                  </a:lnTo>
                  <a:lnTo>
                    <a:pt x="887" y="590"/>
                  </a:lnTo>
                  <a:lnTo>
                    <a:pt x="890" y="592"/>
                  </a:lnTo>
                  <a:lnTo>
                    <a:pt x="890" y="595"/>
                  </a:lnTo>
                  <a:lnTo>
                    <a:pt x="893" y="598"/>
                  </a:lnTo>
                  <a:lnTo>
                    <a:pt x="893" y="600"/>
                  </a:lnTo>
                  <a:lnTo>
                    <a:pt x="893" y="603"/>
                  </a:lnTo>
                  <a:lnTo>
                    <a:pt x="890" y="608"/>
                  </a:lnTo>
                  <a:lnTo>
                    <a:pt x="887" y="611"/>
                  </a:lnTo>
                  <a:lnTo>
                    <a:pt x="887" y="614"/>
                  </a:lnTo>
                  <a:lnTo>
                    <a:pt x="887" y="622"/>
                  </a:lnTo>
                  <a:lnTo>
                    <a:pt x="887" y="624"/>
                  </a:lnTo>
                  <a:lnTo>
                    <a:pt x="885" y="629"/>
                  </a:lnTo>
                  <a:lnTo>
                    <a:pt x="1000" y="651"/>
                  </a:lnTo>
                  <a:lnTo>
                    <a:pt x="1000" y="645"/>
                  </a:lnTo>
                  <a:lnTo>
                    <a:pt x="1002" y="643"/>
                  </a:lnTo>
                  <a:lnTo>
                    <a:pt x="1005" y="640"/>
                  </a:lnTo>
                  <a:lnTo>
                    <a:pt x="1007" y="637"/>
                  </a:lnTo>
                  <a:lnTo>
                    <a:pt x="1010" y="635"/>
                  </a:lnTo>
                  <a:lnTo>
                    <a:pt x="1015" y="635"/>
                  </a:lnTo>
                  <a:lnTo>
                    <a:pt x="1018" y="635"/>
                  </a:lnTo>
                  <a:lnTo>
                    <a:pt x="1020" y="632"/>
                  </a:lnTo>
                  <a:lnTo>
                    <a:pt x="1026" y="632"/>
                  </a:lnTo>
                  <a:lnTo>
                    <a:pt x="1031" y="632"/>
                  </a:lnTo>
                  <a:lnTo>
                    <a:pt x="1033" y="632"/>
                  </a:lnTo>
                  <a:lnTo>
                    <a:pt x="1036" y="629"/>
                  </a:lnTo>
                  <a:lnTo>
                    <a:pt x="1041" y="629"/>
                  </a:lnTo>
                  <a:lnTo>
                    <a:pt x="1044" y="627"/>
                  </a:lnTo>
                  <a:lnTo>
                    <a:pt x="1044" y="622"/>
                  </a:lnTo>
                  <a:lnTo>
                    <a:pt x="1047" y="619"/>
                  </a:lnTo>
                  <a:lnTo>
                    <a:pt x="1047" y="614"/>
                  </a:lnTo>
                  <a:lnTo>
                    <a:pt x="1049" y="611"/>
                  </a:lnTo>
                  <a:lnTo>
                    <a:pt x="1052" y="608"/>
                  </a:lnTo>
                  <a:lnTo>
                    <a:pt x="1054" y="606"/>
                  </a:lnTo>
                  <a:lnTo>
                    <a:pt x="1057" y="606"/>
                  </a:lnTo>
                  <a:lnTo>
                    <a:pt x="1060" y="606"/>
                  </a:lnTo>
                  <a:lnTo>
                    <a:pt x="1062" y="606"/>
                  </a:lnTo>
                  <a:lnTo>
                    <a:pt x="1062" y="608"/>
                  </a:lnTo>
                  <a:lnTo>
                    <a:pt x="1065" y="611"/>
                  </a:lnTo>
                  <a:lnTo>
                    <a:pt x="1065" y="614"/>
                  </a:lnTo>
                  <a:lnTo>
                    <a:pt x="1067" y="616"/>
                  </a:lnTo>
                  <a:lnTo>
                    <a:pt x="1067" y="619"/>
                  </a:lnTo>
                  <a:lnTo>
                    <a:pt x="1070" y="622"/>
                  </a:lnTo>
                  <a:lnTo>
                    <a:pt x="1070" y="624"/>
                  </a:lnTo>
                  <a:lnTo>
                    <a:pt x="1073" y="627"/>
                  </a:lnTo>
                  <a:lnTo>
                    <a:pt x="1073" y="629"/>
                  </a:lnTo>
                  <a:lnTo>
                    <a:pt x="1075" y="632"/>
                  </a:lnTo>
                  <a:lnTo>
                    <a:pt x="1073" y="635"/>
                  </a:lnTo>
                  <a:lnTo>
                    <a:pt x="1073" y="637"/>
                  </a:lnTo>
                  <a:lnTo>
                    <a:pt x="1073" y="643"/>
                  </a:lnTo>
                  <a:lnTo>
                    <a:pt x="1075" y="645"/>
                  </a:lnTo>
                  <a:lnTo>
                    <a:pt x="1075" y="651"/>
                  </a:lnTo>
                  <a:lnTo>
                    <a:pt x="1073" y="653"/>
                  </a:lnTo>
                  <a:lnTo>
                    <a:pt x="1075" y="656"/>
                  </a:lnTo>
                  <a:lnTo>
                    <a:pt x="1075" y="661"/>
                  </a:lnTo>
                  <a:lnTo>
                    <a:pt x="1075" y="664"/>
                  </a:lnTo>
                  <a:lnTo>
                    <a:pt x="1073" y="666"/>
                  </a:lnTo>
                  <a:lnTo>
                    <a:pt x="1180" y="685"/>
                  </a:lnTo>
                  <a:lnTo>
                    <a:pt x="1180" y="608"/>
                  </a:lnTo>
                  <a:close/>
                  <a:moveTo>
                    <a:pt x="1041" y="585"/>
                  </a:moveTo>
                  <a:lnTo>
                    <a:pt x="1041" y="587"/>
                  </a:lnTo>
                  <a:lnTo>
                    <a:pt x="1041" y="590"/>
                  </a:lnTo>
                  <a:lnTo>
                    <a:pt x="1039" y="592"/>
                  </a:lnTo>
                  <a:lnTo>
                    <a:pt x="1039" y="595"/>
                  </a:lnTo>
                  <a:lnTo>
                    <a:pt x="1036" y="598"/>
                  </a:lnTo>
                  <a:lnTo>
                    <a:pt x="1036" y="600"/>
                  </a:lnTo>
                  <a:lnTo>
                    <a:pt x="1033" y="603"/>
                  </a:lnTo>
                  <a:lnTo>
                    <a:pt x="1033" y="606"/>
                  </a:lnTo>
                  <a:lnTo>
                    <a:pt x="1031" y="608"/>
                  </a:lnTo>
                  <a:lnTo>
                    <a:pt x="1028" y="611"/>
                  </a:lnTo>
                  <a:lnTo>
                    <a:pt x="1026" y="614"/>
                  </a:lnTo>
                  <a:lnTo>
                    <a:pt x="1023" y="614"/>
                  </a:lnTo>
                  <a:lnTo>
                    <a:pt x="1020" y="616"/>
                  </a:lnTo>
                  <a:lnTo>
                    <a:pt x="1018" y="619"/>
                  </a:lnTo>
                  <a:lnTo>
                    <a:pt x="1015" y="622"/>
                  </a:lnTo>
                  <a:lnTo>
                    <a:pt x="1013" y="622"/>
                  </a:lnTo>
                  <a:lnTo>
                    <a:pt x="1010" y="622"/>
                  </a:lnTo>
                  <a:lnTo>
                    <a:pt x="1007" y="622"/>
                  </a:lnTo>
                  <a:lnTo>
                    <a:pt x="1005" y="622"/>
                  </a:lnTo>
                  <a:lnTo>
                    <a:pt x="1002" y="619"/>
                  </a:lnTo>
                  <a:lnTo>
                    <a:pt x="1002" y="616"/>
                  </a:lnTo>
                  <a:lnTo>
                    <a:pt x="1002" y="614"/>
                  </a:lnTo>
                  <a:lnTo>
                    <a:pt x="1002" y="611"/>
                  </a:lnTo>
                  <a:lnTo>
                    <a:pt x="1002" y="608"/>
                  </a:lnTo>
                  <a:lnTo>
                    <a:pt x="1002" y="606"/>
                  </a:lnTo>
                  <a:lnTo>
                    <a:pt x="1002" y="603"/>
                  </a:lnTo>
                  <a:lnTo>
                    <a:pt x="1002" y="600"/>
                  </a:lnTo>
                  <a:lnTo>
                    <a:pt x="1013" y="566"/>
                  </a:lnTo>
                  <a:lnTo>
                    <a:pt x="1015" y="563"/>
                  </a:lnTo>
                  <a:lnTo>
                    <a:pt x="1018" y="566"/>
                  </a:lnTo>
                  <a:lnTo>
                    <a:pt x="1020" y="566"/>
                  </a:lnTo>
                  <a:lnTo>
                    <a:pt x="1023" y="566"/>
                  </a:lnTo>
                  <a:lnTo>
                    <a:pt x="1026" y="569"/>
                  </a:lnTo>
                  <a:lnTo>
                    <a:pt x="1028" y="571"/>
                  </a:lnTo>
                  <a:lnTo>
                    <a:pt x="1031" y="574"/>
                  </a:lnTo>
                  <a:lnTo>
                    <a:pt x="1033" y="577"/>
                  </a:lnTo>
                  <a:lnTo>
                    <a:pt x="1033" y="579"/>
                  </a:lnTo>
                  <a:lnTo>
                    <a:pt x="1036" y="579"/>
                  </a:lnTo>
                  <a:lnTo>
                    <a:pt x="1039" y="582"/>
                  </a:lnTo>
                  <a:lnTo>
                    <a:pt x="1041" y="585"/>
                  </a:lnTo>
                  <a:close/>
                  <a:moveTo>
                    <a:pt x="1125" y="333"/>
                  </a:moveTo>
                  <a:lnTo>
                    <a:pt x="1122" y="336"/>
                  </a:lnTo>
                  <a:lnTo>
                    <a:pt x="1120" y="339"/>
                  </a:lnTo>
                  <a:lnTo>
                    <a:pt x="1120" y="341"/>
                  </a:lnTo>
                  <a:lnTo>
                    <a:pt x="1117" y="341"/>
                  </a:lnTo>
                  <a:lnTo>
                    <a:pt x="1114" y="344"/>
                  </a:lnTo>
                  <a:lnTo>
                    <a:pt x="1114" y="347"/>
                  </a:lnTo>
                  <a:lnTo>
                    <a:pt x="1112" y="349"/>
                  </a:lnTo>
                  <a:lnTo>
                    <a:pt x="1109" y="352"/>
                  </a:lnTo>
                  <a:lnTo>
                    <a:pt x="1107" y="352"/>
                  </a:lnTo>
                  <a:lnTo>
                    <a:pt x="1104" y="352"/>
                  </a:lnTo>
                  <a:lnTo>
                    <a:pt x="1101" y="355"/>
                  </a:lnTo>
                  <a:lnTo>
                    <a:pt x="1099" y="355"/>
                  </a:lnTo>
                  <a:lnTo>
                    <a:pt x="1096" y="355"/>
                  </a:lnTo>
                  <a:lnTo>
                    <a:pt x="1096" y="352"/>
                  </a:lnTo>
                  <a:lnTo>
                    <a:pt x="1093" y="349"/>
                  </a:lnTo>
                  <a:lnTo>
                    <a:pt x="1091" y="347"/>
                  </a:lnTo>
                  <a:lnTo>
                    <a:pt x="1091" y="344"/>
                  </a:lnTo>
                  <a:lnTo>
                    <a:pt x="1091" y="341"/>
                  </a:lnTo>
                  <a:lnTo>
                    <a:pt x="1091" y="339"/>
                  </a:lnTo>
                  <a:lnTo>
                    <a:pt x="1091" y="336"/>
                  </a:lnTo>
                  <a:lnTo>
                    <a:pt x="1091" y="333"/>
                  </a:lnTo>
                  <a:lnTo>
                    <a:pt x="1091" y="331"/>
                  </a:lnTo>
                  <a:lnTo>
                    <a:pt x="1093" y="328"/>
                  </a:lnTo>
                  <a:lnTo>
                    <a:pt x="1096" y="326"/>
                  </a:lnTo>
                  <a:lnTo>
                    <a:pt x="1096" y="323"/>
                  </a:lnTo>
                  <a:lnTo>
                    <a:pt x="1099" y="320"/>
                  </a:lnTo>
                  <a:lnTo>
                    <a:pt x="1101" y="320"/>
                  </a:lnTo>
                  <a:lnTo>
                    <a:pt x="1104" y="320"/>
                  </a:lnTo>
                  <a:lnTo>
                    <a:pt x="1104" y="318"/>
                  </a:lnTo>
                  <a:lnTo>
                    <a:pt x="1107" y="318"/>
                  </a:lnTo>
                  <a:lnTo>
                    <a:pt x="1109" y="318"/>
                  </a:lnTo>
                  <a:lnTo>
                    <a:pt x="1112" y="318"/>
                  </a:lnTo>
                  <a:lnTo>
                    <a:pt x="1114" y="320"/>
                  </a:lnTo>
                  <a:lnTo>
                    <a:pt x="1112" y="320"/>
                  </a:lnTo>
                  <a:lnTo>
                    <a:pt x="1114" y="323"/>
                  </a:lnTo>
                  <a:lnTo>
                    <a:pt x="1117" y="323"/>
                  </a:lnTo>
                  <a:lnTo>
                    <a:pt x="1117" y="326"/>
                  </a:lnTo>
                  <a:lnTo>
                    <a:pt x="1120" y="328"/>
                  </a:lnTo>
                  <a:lnTo>
                    <a:pt x="1122" y="331"/>
                  </a:lnTo>
                  <a:lnTo>
                    <a:pt x="1125" y="333"/>
                  </a:lnTo>
                  <a:close/>
                  <a:moveTo>
                    <a:pt x="1138" y="281"/>
                  </a:moveTo>
                  <a:lnTo>
                    <a:pt x="1135" y="281"/>
                  </a:lnTo>
                  <a:lnTo>
                    <a:pt x="1133" y="281"/>
                  </a:lnTo>
                  <a:lnTo>
                    <a:pt x="1133" y="283"/>
                  </a:lnTo>
                  <a:lnTo>
                    <a:pt x="1130" y="283"/>
                  </a:lnTo>
                  <a:lnTo>
                    <a:pt x="1127" y="286"/>
                  </a:lnTo>
                  <a:lnTo>
                    <a:pt x="1125" y="289"/>
                  </a:lnTo>
                  <a:lnTo>
                    <a:pt x="1122" y="289"/>
                  </a:lnTo>
                  <a:lnTo>
                    <a:pt x="1120" y="289"/>
                  </a:lnTo>
                  <a:lnTo>
                    <a:pt x="1120" y="291"/>
                  </a:lnTo>
                  <a:lnTo>
                    <a:pt x="1117" y="291"/>
                  </a:lnTo>
                  <a:lnTo>
                    <a:pt x="1114" y="289"/>
                  </a:lnTo>
                  <a:lnTo>
                    <a:pt x="1112" y="289"/>
                  </a:lnTo>
                  <a:lnTo>
                    <a:pt x="1109" y="289"/>
                  </a:lnTo>
                  <a:lnTo>
                    <a:pt x="1109" y="286"/>
                  </a:lnTo>
                  <a:lnTo>
                    <a:pt x="1107" y="286"/>
                  </a:lnTo>
                  <a:lnTo>
                    <a:pt x="1107" y="283"/>
                  </a:lnTo>
                  <a:lnTo>
                    <a:pt x="1104" y="281"/>
                  </a:lnTo>
                  <a:lnTo>
                    <a:pt x="1104" y="278"/>
                  </a:lnTo>
                  <a:lnTo>
                    <a:pt x="1101" y="275"/>
                  </a:lnTo>
                  <a:lnTo>
                    <a:pt x="1099" y="275"/>
                  </a:lnTo>
                  <a:lnTo>
                    <a:pt x="1096" y="273"/>
                  </a:lnTo>
                  <a:lnTo>
                    <a:pt x="1093" y="270"/>
                  </a:lnTo>
                  <a:lnTo>
                    <a:pt x="1091" y="267"/>
                  </a:lnTo>
                  <a:lnTo>
                    <a:pt x="1088" y="267"/>
                  </a:lnTo>
                  <a:lnTo>
                    <a:pt x="1088" y="265"/>
                  </a:lnTo>
                  <a:lnTo>
                    <a:pt x="1086" y="262"/>
                  </a:lnTo>
                  <a:lnTo>
                    <a:pt x="1083" y="259"/>
                  </a:lnTo>
                  <a:lnTo>
                    <a:pt x="1086" y="257"/>
                  </a:lnTo>
                  <a:lnTo>
                    <a:pt x="1086" y="254"/>
                  </a:lnTo>
                  <a:lnTo>
                    <a:pt x="1088" y="254"/>
                  </a:lnTo>
                  <a:lnTo>
                    <a:pt x="1093" y="254"/>
                  </a:lnTo>
                  <a:lnTo>
                    <a:pt x="1099" y="254"/>
                  </a:lnTo>
                  <a:lnTo>
                    <a:pt x="1104" y="252"/>
                  </a:lnTo>
                  <a:lnTo>
                    <a:pt x="1112" y="249"/>
                  </a:lnTo>
                  <a:lnTo>
                    <a:pt x="1117" y="249"/>
                  </a:lnTo>
                  <a:lnTo>
                    <a:pt x="1125" y="249"/>
                  </a:lnTo>
                  <a:lnTo>
                    <a:pt x="1130" y="249"/>
                  </a:lnTo>
                  <a:lnTo>
                    <a:pt x="1135" y="249"/>
                  </a:lnTo>
                  <a:lnTo>
                    <a:pt x="1140" y="249"/>
                  </a:lnTo>
                  <a:lnTo>
                    <a:pt x="1143" y="249"/>
                  </a:lnTo>
                  <a:lnTo>
                    <a:pt x="1146" y="252"/>
                  </a:lnTo>
                  <a:lnTo>
                    <a:pt x="1146" y="259"/>
                  </a:lnTo>
                  <a:lnTo>
                    <a:pt x="1146" y="262"/>
                  </a:lnTo>
                  <a:lnTo>
                    <a:pt x="1143" y="270"/>
                  </a:lnTo>
                  <a:lnTo>
                    <a:pt x="1138" y="281"/>
                  </a:lnTo>
                  <a:close/>
                  <a:moveTo>
                    <a:pt x="1093" y="307"/>
                  </a:moveTo>
                  <a:lnTo>
                    <a:pt x="1093" y="310"/>
                  </a:lnTo>
                  <a:lnTo>
                    <a:pt x="1091" y="312"/>
                  </a:lnTo>
                  <a:lnTo>
                    <a:pt x="1091" y="315"/>
                  </a:lnTo>
                  <a:lnTo>
                    <a:pt x="1088" y="315"/>
                  </a:lnTo>
                  <a:lnTo>
                    <a:pt x="1088" y="318"/>
                  </a:lnTo>
                  <a:lnTo>
                    <a:pt x="1086" y="318"/>
                  </a:lnTo>
                  <a:lnTo>
                    <a:pt x="1086" y="320"/>
                  </a:lnTo>
                  <a:lnTo>
                    <a:pt x="1083" y="320"/>
                  </a:lnTo>
                  <a:lnTo>
                    <a:pt x="1083" y="323"/>
                  </a:lnTo>
                  <a:lnTo>
                    <a:pt x="1080" y="323"/>
                  </a:lnTo>
                  <a:lnTo>
                    <a:pt x="1080" y="326"/>
                  </a:lnTo>
                  <a:lnTo>
                    <a:pt x="1078" y="323"/>
                  </a:lnTo>
                  <a:lnTo>
                    <a:pt x="1073" y="323"/>
                  </a:lnTo>
                  <a:lnTo>
                    <a:pt x="1070" y="320"/>
                  </a:lnTo>
                  <a:lnTo>
                    <a:pt x="1070" y="318"/>
                  </a:lnTo>
                  <a:lnTo>
                    <a:pt x="1065" y="315"/>
                  </a:lnTo>
                  <a:lnTo>
                    <a:pt x="1062" y="315"/>
                  </a:lnTo>
                  <a:lnTo>
                    <a:pt x="1060" y="312"/>
                  </a:lnTo>
                  <a:lnTo>
                    <a:pt x="1057" y="310"/>
                  </a:lnTo>
                  <a:lnTo>
                    <a:pt x="1054" y="307"/>
                  </a:lnTo>
                  <a:lnTo>
                    <a:pt x="1054" y="304"/>
                  </a:lnTo>
                  <a:lnTo>
                    <a:pt x="1052" y="302"/>
                  </a:lnTo>
                  <a:lnTo>
                    <a:pt x="1049" y="299"/>
                  </a:lnTo>
                  <a:lnTo>
                    <a:pt x="1047" y="296"/>
                  </a:lnTo>
                  <a:lnTo>
                    <a:pt x="1047" y="294"/>
                  </a:lnTo>
                  <a:lnTo>
                    <a:pt x="1047" y="291"/>
                  </a:lnTo>
                  <a:lnTo>
                    <a:pt x="1047" y="286"/>
                  </a:lnTo>
                  <a:lnTo>
                    <a:pt x="1052" y="273"/>
                  </a:lnTo>
                  <a:lnTo>
                    <a:pt x="1054" y="273"/>
                  </a:lnTo>
                  <a:lnTo>
                    <a:pt x="1060" y="273"/>
                  </a:lnTo>
                  <a:lnTo>
                    <a:pt x="1062" y="275"/>
                  </a:lnTo>
                  <a:lnTo>
                    <a:pt x="1065" y="275"/>
                  </a:lnTo>
                  <a:lnTo>
                    <a:pt x="1067" y="278"/>
                  </a:lnTo>
                  <a:lnTo>
                    <a:pt x="1070" y="281"/>
                  </a:lnTo>
                  <a:lnTo>
                    <a:pt x="1073" y="283"/>
                  </a:lnTo>
                  <a:lnTo>
                    <a:pt x="1075" y="286"/>
                  </a:lnTo>
                  <a:lnTo>
                    <a:pt x="1078" y="289"/>
                  </a:lnTo>
                  <a:lnTo>
                    <a:pt x="1080" y="291"/>
                  </a:lnTo>
                  <a:lnTo>
                    <a:pt x="1080" y="294"/>
                  </a:lnTo>
                  <a:lnTo>
                    <a:pt x="1083" y="296"/>
                  </a:lnTo>
                  <a:lnTo>
                    <a:pt x="1086" y="299"/>
                  </a:lnTo>
                  <a:lnTo>
                    <a:pt x="1088" y="302"/>
                  </a:lnTo>
                  <a:lnTo>
                    <a:pt x="1091" y="304"/>
                  </a:lnTo>
                  <a:lnTo>
                    <a:pt x="1093" y="307"/>
                  </a:lnTo>
                  <a:close/>
                  <a:moveTo>
                    <a:pt x="0" y="466"/>
                  </a:moveTo>
                  <a:lnTo>
                    <a:pt x="3" y="466"/>
                  </a:lnTo>
                  <a:lnTo>
                    <a:pt x="6" y="466"/>
                  </a:lnTo>
                  <a:lnTo>
                    <a:pt x="8" y="466"/>
                  </a:lnTo>
                  <a:lnTo>
                    <a:pt x="11" y="466"/>
                  </a:lnTo>
                  <a:lnTo>
                    <a:pt x="11" y="468"/>
                  </a:lnTo>
                  <a:lnTo>
                    <a:pt x="0" y="466"/>
                  </a:lnTo>
                  <a:close/>
                  <a:moveTo>
                    <a:pt x="217" y="505"/>
                  </a:moveTo>
                  <a:lnTo>
                    <a:pt x="219" y="495"/>
                  </a:lnTo>
                  <a:lnTo>
                    <a:pt x="219" y="487"/>
                  </a:lnTo>
                  <a:lnTo>
                    <a:pt x="219" y="479"/>
                  </a:lnTo>
                  <a:lnTo>
                    <a:pt x="217" y="468"/>
                  </a:lnTo>
                  <a:lnTo>
                    <a:pt x="212" y="460"/>
                  </a:lnTo>
                  <a:lnTo>
                    <a:pt x="209" y="460"/>
                  </a:lnTo>
                  <a:lnTo>
                    <a:pt x="206" y="458"/>
                  </a:lnTo>
                  <a:lnTo>
                    <a:pt x="204" y="458"/>
                  </a:lnTo>
                  <a:lnTo>
                    <a:pt x="201" y="458"/>
                  </a:lnTo>
                  <a:lnTo>
                    <a:pt x="212" y="460"/>
                  </a:lnTo>
                  <a:lnTo>
                    <a:pt x="219" y="468"/>
                  </a:lnTo>
                  <a:lnTo>
                    <a:pt x="222" y="479"/>
                  </a:lnTo>
                  <a:lnTo>
                    <a:pt x="225" y="492"/>
                  </a:lnTo>
                  <a:lnTo>
                    <a:pt x="227" y="505"/>
                  </a:lnTo>
                  <a:lnTo>
                    <a:pt x="227" y="508"/>
                  </a:lnTo>
                  <a:lnTo>
                    <a:pt x="217" y="505"/>
                  </a:lnTo>
                  <a:close/>
                  <a:moveTo>
                    <a:pt x="306" y="521"/>
                  </a:moveTo>
                  <a:lnTo>
                    <a:pt x="308" y="505"/>
                  </a:lnTo>
                  <a:lnTo>
                    <a:pt x="311" y="489"/>
                  </a:lnTo>
                  <a:lnTo>
                    <a:pt x="313" y="474"/>
                  </a:lnTo>
                  <a:lnTo>
                    <a:pt x="313" y="458"/>
                  </a:lnTo>
                  <a:lnTo>
                    <a:pt x="316" y="442"/>
                  </a:lnTo>
                  <a:lnTo>
                    <a:pt x="316" y="437"/>
                  </a:lnTo>
                  <a:lnTo>
                    <a:pt x="266" y="378"/>
                  </a:lnTo>
                  <a:lnTo>
                    <a:pt x="246" y="381"/>
                  </a:lnTo>
                  <a:lnTo>
                    <a:pt x="225" y="384"/>
                  </a:lnTo>
                  <a:lnTo>
                    <a:pt x="209" y="392"/>
                  </a:lnTo>
                  <a:lnTo>
                    <a:pt x="188" y="402"/>
                  </a:lnTo>
                  <a:lnTo>
                    <a:pt x="173" y="413"/>
                  </a:lnTo>
                  <a:lnTo>
                    <a:pt x="167" y="418"/>
                  </a:lnTo>
                  <a:lnTo>
                    <a:pt x="167" y="426"/>
                  </a:lnTo>
                  <a:lnTo>
                    <a:pt x="167" y="434"/>
                  </a:lnTo>
                  <a:lnTo>
                    <a:pt x="162" y="442"/>
                  </a:lnTo>
                  <a:lnTo>
                    <a:pt x="157" y="447"/>
                  </a:lnTo>
                  <a:lnTo>
                    <a:pt x="149" y="452"/>
                  </a:lnTo>
                  <a:lnTo>
                    <a:pt x="146" y="452"/>
                  </a:lnTo>
                  <a:lnTo>
                    <a:pt x="133" y="452"/>
                  </a:lnTo>
                  <a:lnTo>
                    <a:pt x="120" y="452"/>
                  </a:lnTo>
                  <a:lnTo>
                    <a:pt x="110" y="452"/>
                  </a:lnTo>
                  <a:lnTo>
                    <a:pt x="99" y="455"/>
                  </a:lnTo>
                  <a:lnTo>
                    <a:pt x="94" y="463"/>
                  </a:lnTo>
                  <a:lnTo>
                    <a:pt x="92" y="468"/>
                  </a:lnTo>
                  <a:lnTo>
                    <a:pt x="92" y="460"/>
                  </a:lnTo>
                  <a:lnTo>
                    <a:pt x="97" y="455"/>
                  </a:lnTo>
                  <a:lnTo>
                    <a:pt x="102" y="450"/>
                  </a:lnTo>
                  <a:lnTo>
                    <a:pt x="110" y="447"/>
                  </a:lnTo>
                  <a:lnTo>
                    <a:pt x="115" y="444"/>
                  </a:lnTo>
                  <a:lnTo>
                    <a:pt x="118" y="444"/>
                  </a:lnTo>
                  <a:lnTo>
                    <a:pt x="126" y="444"/>
                  </a:lnTo>
                  <a:lnTo>
                    <a:pt x="133" y="444"/>
                  </a:lnTo>
                  <a:lnTo>
                    <a:pt x="139" y="447"/>
                  </a:lnTo>
                  <a:lnTo>
                    <a:pt x="146" y="447"/>
                  </a:lnTo>
                  <a:lnTo>
                    <a:pt x="154" y="444"/>
                  </a:lnTo>
                  <a:lnTo>
                    <a:pt x="157" y="444"/>
                  </a:lnTo>
                  <a:lnTo>
                    <a:pt x="159" y="423"/>
                  </a:lnTo>
                  <a:lnTo>
                    <a:pt x="146" y="423"/>
                  </a:lnTo>
                  <a:lnTo>
                    <a:pt x="131" y="423"/>
                  </a:lnTo>
                  <a:lnTo>
                    <a:pt x="115" y="423"/>
                  </a:lnTo>
                  <a:lnTo>
                    <a:pt x="99" y="423"/>
                  </a:lnTo>
                  <a:lnTo>
                    <a:pt x="86" y="423"/>
                  </a:lnTo>
                  <a:lnTo>
                    <a:pt x="81" y="423"/>
                  </a:lnTo>
                  <a:lnTo>
                    <a:pt x="92" y="421"/>
                  </a:lnTo>
                  <a:lnTo>
                    <a:pt x="102" y="418"/>
                  </a:lnTo>
                  <a:lnTo>
                    <a:pt x="115" y="418"/>
                  </a:lnTo>
                  <a:lnTo>
                    <a:pt x="126" y="418"/>
                  </a:lnTo>
                  <a:lnTo>
                    <a:pt x="136" y="413"/>
                  </a:lnTo>
                  <a:lnTo>
                    <a:pt x="139" y="413"/>
                  </a:lnTo>
                  <a:lnTo>
                    <a:pt x="152" y="415"/>
                  </a:lnTo>
                  <a:lnTo>
                    <a:pt x="167" y="407"/>
                  </a:lnTo>
                  <a:lnTo>
                    <a:pt x="183" y="397"/>
                  </a:lnTo>
                  <a:lnTo>
                    <a:pt x="199" y="386"/>
                  </a:lnTo>
                  <a:lnTo>
                    <a:pt x="214" y="378"/>
                  </a:lnTo>
                  <a:lnTo>
                    <a:pt x="233" y="376"/>
                  </a:lnTo>
                  <a:lnTo>
                    <a:pt x="238" y="376"/>
                  </a:lnTo>
                  <a:lnTo>
                    <a:pt x="235" y="368"/>
                  </a:lnTo>
                  <a:lnTo>
                    <a:pt x="227" y="365"/>
                  </a:lnTo>
                  <a:lnTo>
                    <a:pt x="219" y="363"/>
                  </a:lnTo>
                  <a:lnTo>
                    <a:pt x="209" y="360"/>
                  </a:lnTo>
                  <a:lnTo>
                    <a:pt x="201" y="357"/>
                  </a:lnTo>
                  <a:lnTo>
                    <a:pt x="199" y="357"/>
                  </a:lnTo>
                  <a:lnTo>
                    <a:pt x="199" y="355"/>
                  </a:lnTo>
                  <a:lnTo>
                    <a:pt x="196" y="355"/>
                  </a:lnTo>
                  <a:lnTo>
                    <a:pt x="193" y="355"/>
                  </a:lnTo>
                  <a:lnTo>
                    <a:pt x="209" y="357"/>
                  </a:lnTo>
                  <a:lnTo>
                    <a:pt x="225" y="360"/>
                  </a:lnTo>
                  <a:lnTo>
                    <a:pt x="240" y="363"/>
                  </a:lnTo>
                  <a:lnTo>
                    <a:pt x="251" y="360"/>
                  </a:lnTo>
                  <a:lnTo>
                    <a:pt x="259" y="347"/>
                  </a:lnTo>
                  <a:lnTo>
                    <a:pt x="259" y="339"/>
                  </a:lnTo>
                  <a:lnTo>
                    <a:pt x="259" y="331"/>
                  </a:lnTo>
                  <a:lnTo>
                    <a:pt x="264" y="323"/>
                  </a:lnTo>
                  <a:lnTo>
                    <a:pt x="266" y="318"/>
                  </a:lnTo>
                  <a:lnTo>
                    <a:pt x="269" y="312"/>
                  </a:lnTo>
                  <a:lnTo>
                    <a:pt x="266" y="304"/>
                  </a:lnTo>
                  <a:lnTo>
                    <a:pt x="264" y="302"/>
                  </a:lnTo>
                  <a:lnTo>
                    <a:pt x="227" y="315"/>
                  </a:lnTo>
                  <a:lnTo>
                    <a:pt x="238" y="312"/>
                  </a:lnTo>
                  <a:lnTo>
                    <a:pt x="246" y="304"/>
                  </a:lnTo>
                  <a:lnTo>
                    <a:pt x="256" y="299"/>
                  </a:lnTo>
                  <a:lnTo>
                    <a:pt x="266" y="294"/>
                  </a:lnTo>
                  <a:lnTo>
                    <a:pt x="272" y="302"/>
                  </a:lnTo>
                  <a:lnTo>
                    <a:pt x="274" y="307"/>
                  </a:lnTo>
                  <a:lnTo>
                    <a:pt x="272" y="318"/>
                  </a:lnTo>
                  <a:lnTo>
                    <a:pt x="266" y="328"/>
                  </a:lnTo>
                  <a:lnTo>
                    <a:pt x="261" y="339"/>
                  </a:lnTo>
                  <a:lnTo>
                    <a:pt x="259" y="349"/>
                  </a:lnTo>
                  <a:lnTo>
                    <a:pt x="256" y="360"/>
                  </a:lnTo>
                  <a:lnTo>
                    <a:pt x="256" y="365"/>
                  </a:lnTo>
                  <a:lnTo>
                    <a:pt x="269" y="376"/>
                  </a:lnTo>
                  <a:lnTo>
                    <a:pt x="282" y="389"/>
                  </a:lnTo>
                  <a:lnTo>
                    <a:pt x="295" y="402"/>
                  </a:lnTo>
                  <a:lnTo>
                    <a:pt x="308" y="415"/>
                  </a:lnTo>
                  <a:lnTo>
                    <a:pt x="324" y="423"/>
                  </a:lnTo>
                  <a:lnTo>
                    <a:pt x="332" y="426"/>
                  </a:lnTo>
                  <a:lnTo>
                    <a:pt x="337" y="434"/>
                  </a:lnTo>
                  <a:lnTo>
                    <a:pt x="337" y="442"/>
                  </a:lnTo>
                  <a:lnTo>
                    <a:pt x="334" y="450"/>
                  </a:lnTo>
                  <a:lnTo>
                    <a:pt x="329" y="458"/>
                  </a:lnTo>
                  <a:lnTo>
                    <a:pt x="329" y="468"/>
                  </a:lnTo>
                  <a:lnTo>
                    <a:pt x="332" y="471"/>
                  </a:lnTo>
                  <a:lnTo>
                    <a:pt x="329" y="481"/>
                  </a:lnTo>
                  <a:lnTo>
                    <a:pt x="326" y="489"/>
                  </a:lnTo>
                  <a:lnTo>
                    <a:pt x="324" y="500"/>
                  </a:lnTo>
                  <a:lnTo>
                    <a:pt x="324" y="511"/>
                  </a:lnTo>
                  <a:lnTo>
                    <a:pt x="321" y="521"/>
                  </a:lnTo>
                  <a:lnTo>
                    <a:pt x="321" y="526"/>
                  </a:lnTo>
                  <a:lnTo>
                    <a:pt x="306" y="5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 name="Freeform 9"/>
            <p:cNvSpPr>
              <a:spLocks noEditPoints="1" noChangeArrowheads="1"/>
            </p:cNvSpPr>
            <p:nvPr/>
          </p:nvSpPr>
          <p:spPr bwMode="auto">
            <a:xfrm flipH="1">
              <a:off x="0" y="1806577"/>
              <a:ext cx="1765300" cy="708025"/>
            </a:xfrm>
            <a:custGeom>
              <a:avLst/>
              <a:gdLst>
                <a:gd name="T0" fmla="*/ 89 w 1112"/>
                <a:gd name="T1" fmla="*/ 31 h 446"/>
                <a:gd name="T2" fmla="*/ 138 w 1112"/>
                <a:gd name="T3" fmla="*/ 132 h 446"/>
                <a:gd name="T4" fmla="*/ 235 w 1112"/>
                <a:gd name="T5" fmla="*/ 209 h 446"/>
                <a:gd name="T6" fmla="*/ 204 w 1112"/>
                <a:gd name="T7" fmla="*/ 272 h 446"/>
                <a:gd name="T8" fmla="*/ 183 w 1112"/>
                <a:gd name="T9" fmla="*/ 267 h 446"/>
                <a:gd name="T10" fmla="*/ 180 w 1112"/>
                <a:gd name="T11" fmla="*/ 264 h 446"/>
                <a:gd name="T12" fmla="*/ 191 w 1112"/>
                <a:gd name="T13" fmla="*/ 227 h 446"/>
                <a:gd name="T14" fmla="*/ 133 w 1112"/>
                <a:gd name="T15" fmla="*/ 219 h 446"/>
                <a:gd name="T16" fmla="*/ 110 w 1112"/>
                <a:gd name="T17" fmla="*/ 198 h 446"/>
                <a:gd name="T18" fmla="*/ 193 w 1112"/>
                <a:gd name="T19" fmla="*/ 219 h 446"/>
                <a:gd name="T20" fmla="*/ 151 w 1112"/>
                <a:gd name="T21" fmla="*/ 158 h 446"/>
                <a:gd name="T22" fmla="*/ 102 w 1112"/>
                <a:gd name="T23" fmla="*/ 108 h 446"/>
                <a:gd name="T24" fmla="*/ 76 w 1112"/>
                <a:gd name="T25" fmla="*/ 45 h 446"/>
                <a:gd name="T26" fmla="*/ 266 w 1112"/>
                <a:gd name="T27" fmla="*/ 39 h 446"/>
                <a:gd name="T28" fmla="*/ 222 w 1112"/>
                <a:gd name="T29" fmla="*/ 61 h 446"/>
                <a:gd name="T30" fmla="*/ 467 w 1112"/>
                <a:gd name="T31" fmla="*/ 76 h 446"/>
                <a:gd name="T32" fmla="*/ 569 w 1112"/>
                <a:gd name="T33" fmla="*/ 95 h 446"/>
                <a:gd name="T34" fmla="*/ 449 w 1112"/>
                <a:gd name="T35" fmla="*/ 79 h 446"/>
                <a:gd name="T36" fmla="*/ 423 w 1112"/>
                <a:gd name="T37" fmla="*/ 261 h 446"/>
                <a:gd name="T38" fmla="*/ 300 w 1112"/>
                <a:gd name="T39" fmla="*/ 216 h 446"/>
                <a:gd name="T40" fmla="*/ 269 w 1112"/>
                <a:gd name="T41" fmla="*/ 108 h 446"/>
                <a:gd name="T42" fmla="*/ 303 w 1112"/>
                <a:gd name="T43" fmla="*/ 148 h 446"/>
                <a:gd name="T44" fmla="*/ 311 w 1112"/>
                <a:gd name="T45" fmla="*/ 172 h 446"/>
                <a:gd name="T46" fmla="*/ 436 w 1112"/>
                <a:gd name="T47" fmla="*/ 246 h 446"/>
                <a:gd name="T48" fmla="*/ 394 w 1112"/>
                <a:gd name="T49" fmla="*/ 172 h 446"/>
                <a:gd name="T50" fmla="*/ 402 w 1112"/>
                <a:gd name="T51" fmla="*/ 142 h 446"/>
                <a:gd name="T52" fmla="*/ 699 w 1112"/>
                <a:gd name="T53" fmla="*/ 127 h 446"/>
                <a:gd name="T54" fmla="*/ 845 w 1112"/>
                <a:gd name="T55" fmla="*/ 166 h 446"/>
                <a:gd name="T56" fmla="*/ 900 w 1112"/>
                <a:gd name="T57" fmla="*/ 246 h 446"/>
                <a:gd name="T58" fmla="*/ 939 w 1112"/>
                <a:gd name="T59" fmla="*/ 306 h 446"/>
                <a:gd name="T60" fmla="*/ 960 w 1112"/>
                <a:gd name="T61" fmla="*/ 230 h 446"/>
                <a:gd name="T62" fmla="*/ 1023 w 1112"/>
                <a:gd name="T63" fmla="*/ 190 h 446"/>
                <a:gd name="T64" fmla="*/ 999 w 1112"/>
                <a:gd name="T65" fmla="*/ 240 h 446"/>
                <a:gd name="T66" fmla="*/ 1065 w 1112"/>
                <a:gd name="T67" fmla="*/ 203 h 446"/>
                <a:gd name="T68" fmla="*/ 1025 w 1112"/>
                <a:gd name="T69" fmla="*/ 288 h 446"/>
                <a:gd name="T70" fmla="*/ 1065 w 1112"/>
                <a:gd name="T71" fmla="*/ 391 h 446"/>
                <a:gd name="T72" fmla="*/ 1104 w 1112"/>
                <a:gd name="T73" fmla="*/ 436 h 446"/>
                <a:gd name="T74" fmla="*/ 1052 w 1112"/>
                <a:gd name="T75" fmla="*/ 425 h 446"/>
                <a:gd name="T76" fmla="*/ 986 w 1112"/>
                <a:gd name="T77" fmla="*/ 420 h 446"/>
                <a:gd name="T78" fmla="*/ 955 w 1112"/>
                <a:gd name="T79" fmla="*/ 399 h 446"/>
                <a:gd name="T80" fmla="*/ 806 w 1112"/>
                <a:gd name="T81" fmla="*/ 338 h 446"/>
                <a:gd name="T82" fmla="*/ 723 w 1112"/>
                <a:gd name="T83" fmla="*/ 304 h 446"/>
                <a:gd name="T84" fmla="*/ 663 w 1112"/>
                <a:gd name="T85" fmla="*/ 187 h 446"/>
                <a:gd name="T86" fmla="*/ 582 w 1112"/>
                <a:gd name="T87" fmla="*/ 140 h 446"/>
                <a:gd name="T88" fmla="*/ 1104 w 1112"/>
                <a:gd name="T89" fmla="*/ 325 h 446"/>
                <a:gd name="T90" fmla="*/ 986 w 1112"/>
                <a:gd name="T91" fmla="*/ 420 h 446"/>
                <a:gd name="T92" fmla="*/ 731 w 1112"/>
                <a:gd name="T93" fmla="*/ 327 h 446"/>
                <a:gd name="T94" fmla="*/ 678 w 1112"/>
                <a:gd name="T95" fmla="*/ 367 h 446"/>
                <a:gd name="T96" fmla="*/ 611 w 1112"/>
                <a:gd name="T97" fmla="*/ 349 h 446"/>
                <a:gd name="T98" fmla="*/ 548 w 1112"/>
                <a:gd name="T99" fmla="*/ 338 h 446"/>
                <a:gd name="T100" fmla="*/ 525 w 1112"/>
                <a:gd name="T101" fmla="*/ 264 h 446"/>
                <a:gd name="T102" fmla="*/ 553 w 1112"/>
                <a:gd name="T103" fmla="*/ 238 h 446"/>
                <a:gd name="T104" fmla="*/ 561 w 1112"/>
                <a:gd name="T105" fmla="*/ 158 h 446"/>
                <a:gd name="T106" fmla="*/ 551 w 1112"/>
                <a:gd name="T107" fmla="*/ 198 h 446"/>
                <a:gd name="T108" fmla="*/ 514 w 1112"/>
                <a:gd name="T109" fmla="*/ 290 h 446"/>
                <a:gd name="T110" fmla="*/ 131 w 1112"/>
                <a:gd name="T111" fmla="*/ 261 h 446"/>
                <a:gd name="T112" fmla="*/ 45 w 1112"/>
                <a:gd name="T113" fmla="*/ 198 h 446"/>
                <a:gd name="T114" fmla="*/ 8 w 1112"/>
                <a:gd name="T115" fmla="*/ 124 h 446"/>
                <a:gd name="T116" fmla="*/ 8 w 1112"/>
                <a:gd name="T117" fmla="*/ 153 h 446"/>
                <a:gd name="T118" fmla="*/ 105 w 1112"/>
                <a:gd name="T119" fmla="*/ 248 h 446"/>
                <a:gd name="T120" fmla="*/ 350 w 1112"/>
                <a:gd name="T121" fmla="*/ 29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2" h="446">
                  <a:moveTo>
                    <a:pt x="65" y="2"/>
                  </a:moveTo>
                  <a:lnTo>
                    <a:pt x="65" y="2"/>
                  </a:lnTo>
                  <a:lnTo>
                    <a:pt x="65" y="5"/>
                  </a:lnTo>
                  <a:lnTo>
                    <a:pt x="68" y="5"/>
                  </a:lnTo>
                  <a:lnTo>
                    <a:pt x="68" y="8"/>
                  </a:lnTo>
                  <a:lnTo>
                    <a:pt x="68" y="10"/>
                  </a:lnTo>
                  <a:lnTo>
                    <a:pt x="68" y="13"/>
                  </a:lnTo>
                  <a:lnTo>
                    <a:pt x="71" y="13"/>
                  </a:lnTo>
                  <a:lnTo>
                    <a:pt x="71" y="16"/>
                  </a:lnTo>
                  <a:lnTo>
                    <a:pt x="71" y="18"/>
                  </a:lnTo>
                  <a:lnTo>
                    <a:pt x="73" y="18"/>
                  </a:lnTo>
                  <a:lnTo>
                    <a:pt x="73" y="21"/>
                  </a:lnTo>
                  <a:lnTo>
                    <a:pt x="76" y="21"/>
                  </a:lnTo>
                  <a:lnTo>
                    <a:pt x="78" y="23"/>
                  </a:lnTo>
                  <a:lnTo>
                    <a:pt x="81" y="26"/>
                  </a:lnTo>
                  <a:lnTo>
                    <a:pt x="84" y="26"/>
                  </a:lnTo>
                  <a:lnTo>
                    <a:pt x="89" y="31"/>
                  </a:lnTo>
                  <a:lnTo>
                    <a:pt x="94" y="34"/>
                  </a:lnTo>
                  <a:lnTo>
                    <a:pt x="97" y="39"/>
                  </a:lnTo>
                  <a:lnTo>
                    <a:pt x="102" y="45"/>
                  </a:lnTo>
                  <a:lnTo>
                    <a:pt x="105" y="50"/>
                  </a:lnTo>
                  <a:lnTo>
                    <a:pt x="107" y="55"/>
                  </a:lnTo>
                  <a:lnTo>
                    <a:pt x="110" y="61"/>
                  </a:lnTo>
                  <a:lnTo>
                    <a:pt x="115" y="66"/>
                  </a:lnTo>
                  <a:lnTo>
                    <a:pt x="118" y="71"/>
                  </a:lnTo>
                  <a:lnTo>
                    <a:pt x="118" y="76"/>
                  </a:lnTo>
                  <a:lnTo>
                    <a:pt x="120" y="82"/>
                  </a:lnTo>
                  <a:lnTo>
                    <a:pt x="123" y="90"/>
                  </a:lnTo>
                  <a:lnTo>
                    <a:pt x="123" y="95"/>
                  </a:lnTo>
                  <a:lnTo>
                    <a:pt x="125" y="100"/>
                  </a:lnTo>
                  <a:lnTo>
                    <a:pt x="125" y="108"/>
                  </a:lnTo>
                  <a:lnTo>
                    <a:pt x="125" y="116"/>
                  </a:lnTo>
                  <a:lnTo>
                    <a:pt x="128" y="121"/>
                  </a:lnTo>
                  <a:lnTo>
                    <a:pt x="133" y="127"/>
                  </a:lnTo>
                  <a:lnTo>
                    <a:pt x="138" y="132"/>
                  </a:lnTo>
                  <a:lnTo>
                    <a:pt x="144" y="135"/>
                  </a:lnTo>
                  <a:lnTo>
                    <a:pt x="151" y="137"/>
                  </a:lnTo>
                  <a:lnTo>
                    <a:pt x="159" y="140"/>
                  </a:lnTo>
                  <a:lnTo>
                    <a:pt x="165" y="142"/>
                  </a:lnTo>
                  <a:lnTo>
                    <a:pt x="170" y="145"/>
                  </a:lnTo>
                  <a:lnTo>
                    <a:pt x="178" y="148"/>
                  </a:lnTo>
                  <a:lnTo>
                    <a:pt x="185" y="148"/>
                  </a:lnTo>
                  <a:lnTo>
                    <a:pt x="191" y="153"/>
                  </a:lnTo>
                  <a:lnTo>
                    <a:pt x="196" y="156"/>
                  </a:lnTo>
                  <a:lnTo>
                    <a:pt x="201" y="161"/>
                  </a:lnTo>
                  <a:lnTo>
                    <a:pt x="204" y="166"/>
                  </a:lnTo>
                  <a:lnTo>
                    <a:pt x="206" y="174"/>
                  </a:lnTo>
                  <a:lnTo>
                    <a:pt x="209" y="185"/>
                  </a:lnTo>
                  <a:lnTo>
                    <a:pt x="217" y="187"/>
                  </a:lnTo>
                  <a:lnTo>
                    <a:pt x="222" y="193"/>
                  </a:lnTo>
                  <a:lnTo>
                    <a:pt x="227" y="198"/>
                  </a:lnTo>
                  <a:lnTo>
                    <a:pt x="232" y="203"/>
                  </a:lnTo>
                  <a:lnTo>
                    <a:pt x="235" y="209"/>
                  </a:lnTo>
                  <a:lnTo>
                    <a:pt x="240" y="214"/>
                  </a:lnTo>
                  <a:lnTo>
                    <a:pt x="240" y="219"/>
                  </a:lnTo>
                  <a:lnTo>
                    <a:pt x="243" y="227"/>
                  </a:lnTo>
                  <a:lnTo>
                    <a:pt x="243" y="232"/>
                  </a:lnTo>
                  <a:lnTo>
                    <a:pt x="245" y="240"/>
                  </a:lnTo>
                  <a:lnTo>
                    <a:pt x="245" y="248"/>
                  </a:lnTo>
                  <a:lnTo>
                    <a:pt x="245" y="253"/>
                  </a:lnTo>
                  <a:lnTo>
                    <a:pt x="245" y="261"/>
                  </a:lnTo>
                  <a:lnTo>
                    <a:pt x="245" y="269"/>
                  </a:lnTo>
                  <a:lnTo>
                    <a:pt x="245" y="277"/>
                  </a:lnTo>
                  <a:lnTo>
                    <a:pt x="245" y="285"/>
                  </a:lnTo>
                  <a:lnTo>
                    <a:pt x="209" y="277"/>
                  </a:lnTo>
                  <a:lnTo>
                    <a:pt x="206" y="277"/>
                  </a:lnTo>
                  <a:lnTo>
                    <a:pt x="206" y="275"/>
                  </a:lnTo>
                  <a:lnTo>
                    <a:pt x="204" y="272"/>
                  </a:lnTo>
                  <a:lnTo>
                    <a:pt x="204" y="269"/>
                  </a:lnTo>
                  <a:lnTo>
                    <a:pt x="201" y="269"/>
                  </a:lnTo>
                  <a:lnTo>
                    <a:pt x="198" y="269"/>
                  </a:lnTo>
                  <a:lnTo>
                    <a:pt x="198" y="267"/>
                  </a:lnTo>
                  <a:lnTo>
                    <a:pt x="196" y="267"/>
                  </a:lnTo>
                  <a:lnTo>
                    <a:pt x="193" y="267"/>
                  </a:lnTo>
                  <a:lnTo>
                    <a:pt x="191" y="267"/>
                  </a:lnTo>
                  <a:lnTo>
                    <a:pt x="188" y="267"/>
                  </a:lnTo>
                  <a:lnTo>
                    <a:pt x="185" y="267"/>
                  </a:lnTo>
                  <a:lnTo>
                    <a:pt x="183" y="267"/>
                  </a:lnTo>
                  <a:lnTo>
                    <a:pt x="180" y="267"/>
                  </a:lnTo>
                  <a:lnTo>
                    <a:pt x="178" y="267"/>
                  </a:lnTo>
                  <a:lnTo>
                    <a:pt x="175" y="267"/>
                  </a:lnTo>
                  <a:lnTo>
                    <a:pt x="175" y="269"/>
                  </a:lnTo>
                  <a:lnTo>
                    <a:pt x="172" y="269"/>
                  </a:lnTo>
                  <a:lnTo>
                    <a:pt x="170" y="269"/>
                  </a:lnTo>
                  <a:lnTo>
                    <a:pt x="167" y="269"/>
                  </a:lnTo>
                  <a:lnTo>
                    <a:pt x="165" y="269"/>
                  </a:lnTo>
                  <a:lnTo>
                    <a:pt x="157" y="269"/>
                  </a:lnTo>
                  <a:lnTo>
                    <a:pt x="157" y="267"/>
                  </a:lnTo>
                  <a:lnTo>
                    <a:pt x="159" y="267"/>
                  </a:lnTo>
                  <a:lnTo>
                    <a:pt x="159" y="269"/>
                  </a:lnTo>
                  <a:lnTo>
                    <a:pt x="162" y="267"/>
                  </a:lnTo>
                  <a:lnTo>
                    <a:pt x="167" y="264"/>
                  </a:lnTo>
                  <a:lnTo>
                    <a:pt x="170" y="264"/>
                  </a:lnTo>
                  <a:lnTo>
                    <a:pt x="175" y="264"/>
                  </a:lnTo>
                  <a:lnTo>
                    <a:pt x="180" y="264"/>
                  </a:lnTo>
                  <a:lnTo>
                    <a:pt x="183" y="264"/>
                  </a:lnTo>
                  <a:lnTo>
                    <a:pt x="188" y="264"/>
                  </a:lnTo>
                  <a:lnTo>
                    <a:pt x="191" y="264"/>
                  </a:lnTo>
                  <a:lnTo>
                    <a:pt x="196" y="264"/>
                  </a:lnTo>
                  <a:lnTo>
                    <a:pt x="198" y="264"/>
                  </a:lnTo>
                  <a:lnTo>
                    <a:pt x="201" y="261"/>
                  </a:lnTo>
                  <a:lnTo>
                    <a:pt x="204" y="261"/>
                  </a:lnTo>
                  <a:lnTo>
                    <a:pt x="206" y="259"/>
                  </a:lnTo>
                  <a:lnTo>
                    <a:pt x="206" y="256"/>
                  </a:lnTo>
                  <a:lnTo>
                    <a:pt x="206" y="253"/>
                  </a:lnTo>
                  <a:lnTo>
                    <a:pt x="206" y="246"/>
                  </a:lnTo>
                  <a:lnTo>
                    <a:pt x="204" y="243"/>
                  </a:lnTo>
                  <a:lnTo>
                    <a:pt x="204" y="240"/>
                  </a:lnTo>
                  <a:lnTo>
                    <a:pt x="198" y="238"/>
                  </a:lnTo>
                  <a:lnTo>
                    <a:pt x="198" y="235"/>
                  </a:lnTo>
                  <a:lnTo>
                    <a:pt x="196" y="232"/>
                  </a:lnTo>
                  <a:lnTo>
                    <a:pt x="193" y="230"/>
                  </a:lnTo>
                  <a:lnTo>
                    <a:pt x="191" y="227"/>
                  </a:lnTo>
                  <a:lnTo>
                    <a:pt x="185" y="227"/>
                  </a:lnTo>
                  <a:lnTo>
                    <a:pt x="185" y="224"/>
                  </a:lnTo>
                  <a:lnTo>
                    <a:pt x="180" y="222"/>
                  </a:lnTo>
                  <a:lnTo>
                    <a:pt x="178" y="222"/>
                  </a:lnTo>
                  <a:lnTo>
                    <a:pt x="175" y="219"/>
                  </a:lnTo>
                  <a:lnTo>
                    <a:pt x="170" y="222"/>
                  </a:lnTo>
                  <a:lnTo>
                    <a:pt x="167" y="219"/>
                  </a:lnTo>
                  <a:lnTo>
                    <a:pt x="165" y="222"/>
                  </a:lnTo>
                  <a:lnTo>
                    <a:pt x="162" y="222"/>
                  </a:lnTo>
                  <a:lnTo>
                    <a:pt x="157" y="222"/>
                  </a:lnTo>
                  <a:lnTo>
                    <a:pt x="154" y="222"/>
                  </a:lnTo>
                  <a:lnTo>
                    <a:pt x="151" y="222"/>
                  </a:lnTo>
                  <a:lnTo>
                    <a:pt x="149" y="222"/>
                  </a:lnTo>
                  <a:lnTo>
                    <a:pt x="144" y="222"/>
                  </a:lnTo>
                  <a:lnTo>
                    <a:pt x="138" y="219"/>
                  </a:lnTo>
                  <a:lnTo>
                    <a:pt x="136" y="219"/>
                  </a:lnTo>
                  <a:lnTo>
                    <a:pt x="133" y="219"/>
                  </a:lnTo>
                  <a:lnTo>
                    <a:pt x="131" y="216"/>
                  </a:lnTo>
                  <a:lnTo>
                    <a:pt x="128" y="216"/>
                  </a:lnTo>
                  <a:lnTo>
                    <a:pt x="123" y="214"/>
                  </a:lnTo>
                  <a:lnTo>
                    <a:pt x="120" y="211"/>
                  </a:lnTo>
                  <a:lnTo>
                    <a:pt x="120" y="209"/>
                  </a:lnTo>
                  <a:lnTo>
                    <a:pt x="115" y="206"/>
                  </a:lnTo>
                  <a:lnTo>
                    <a:pt x="115" y="203"/>
                  </a:lnTo>
                  <a:lnTo>
                    <a:pt x="112" y="203"/>
                  </a:lnTo>
                  <a:lnTo>
                    <a:pt x="112" y="201"/>
                  </a:lnTo>
                  <a:lnTo>
                    <a:pt x="110" y="198"/>
                  </a:lnTo>
                  <a:lnTo>
                    <a:pt x="112" y="198"/>
                  </a:lnTo>
                  <a:lnTo>
                    <a:pt x="110" y="198"/>
                  </a:lnTo>
                  <a:lnTo>
                    <a:pt x="110" y="195"/>
                  </a:lnTo>
                  <a:lnTo>
                    <a:pt x="107" y="195"/>
                  </a:lnTo>
                  <a:lnTo>
                    <a:pt x="112" y="201"/>
                  </a:lnTo>
                  <a:lnTo>
                    <a:pt x="118" y="206"/>
                  </a:lnTo>
                  <a:lnTo>
                    <a:pt x="123" y="209"/>
                  </a:lnTo>
                  <a:lnTo>
                    <a:pt x="128" y="211"/>
                  </a:lnTo>
                  <a:lnTo>
                    <a:pt x="133" y="214"/>
                  </a:lnTo>
                  <a:lnTo>
                    <a:pt x="141" y="214"/>
                  </a:lnTo>
                  <a:lnTo>
                    <a:pt x="146" y="214"/>
                  </a:lnTo>
                  <a:lnTo>
                    <a:pt x="154" y="216"/>
                  </a:lnTo>
                  <a:lnTo>
                    <a:pt x="159" y="214"/>
                  </a:lnTo>
                  <a:lnTo>
                    <a:pt x="165" y="216"/>
                  </a:lnTo>
                  <a:lnTo>
                    <a:pt x="172" y="216"/>
                  </a:lnTo>
                  <a:lnTo>
                    <a:pt x="180" y="216"/>
                  </a:lnTo>
                  <a:lnTo>
                    <a:pt x="185" y="216"/>
                  </a:lnTo>
                  <a:lnTo>
                    <a:pt x="193" y="219"/>
                  </a:lnTo>
                  <a:lnTo>
                    <a:pt x="198" y="219"/>
                  </a:lnTo>
                  <a:lnTo>
                    <a:pt x="204" y="224"/>
                  </a:lnTo>
                  <a:lnTo>
                    <a:pt x="204" y="219"/>
                  </a:lnTo>
                  <a:lnTo>
                    <a:pt x="204" y="211"/>
                  </a:lnTo>
                  <a:lnTo>
                    <a:pt x="204" y="209"/>
                  </a:lnTo>
                  <a:lnTo>
                    <a:pt x="201" y="203"/>
                  </a:lnTo>
                  <a:lnTo>
                    <a:pt x="198" y="195"/>
                  </a:lnTo>
                  <a:lnTo>
                    <a:pt x="196" y="193"/>
                  </a:lnTo>
                  <a:lnTo>
                    <a:pt x="191" y="187"/>
                  </a:lnTo>
                  <a:lnTo>
                    <a:pt x="188" y="185"/>
                  </a:lnTo>
                  <a:lnTo>
                    <a:pt x="183" y="179"/>
                  </a:lnTo>
                  <a:lnTo>
                    <a:pt x="180" y="177"/>
                  </a:lnTo>
                  <a:lnTo>
                    <a:pt x="175" y="174"/>
                  </a:lnTo>
                  <a:lnTo>
                    <a:pt x="170" y="169"/>
                  </a:lnTo>
                  <a:lnTo>
                    <a:pt x="165" y="166"/>
                  </a:lnTo>
                  <a:lnTo>
                    <a:pt x="162" y="164"/>
                  </a:lnTo>
                  <a:lnTo>
                    <a:pt x="157" y="161"/>
                  </a:lnTo>
                  <a:lnTo>
                    <a:pt x="151" y="158"/>
                  </a:lnTo>
                  <a:lnTo>
                    <a:pt x="149" y="156"/>
                  </a:lnTo>
                  <a:lnTo>
                    <a:pt x="144" y="153"/>
                  </a:lnTo>
                  <a:lnTo>
                    <a:pt x="141" y="153"/>
                  </a:lnTo>
                  <a:lnTo>
                    <a:pt x="138" y="150"/>
                  </a:lnTo>
                  <a:lnTo>
                    <a:pt x="133" y="150"/>
                  </a:lnTo>
                  <a:lnTo>
                    <a:pt x="131" y="148"/>
                  </a:lnTo>
                  <a:lnTo>
                    <a:pt x="125" y="145"/>
                  </a:lnTo>
                  <a:lnTo>
                    <a:pt x="123" y="142"/>
                  </a:lnTo>
                  <a:lnTo>
                    <a:pt x="120" y="140"/>
                  </a:lnTo>
                  <a:lnTo>
                    <a:pt x="115" y="137"/>
                  </a:lnTo>
                  <a:lnTo>
                    <a:pt x="112" y="135"/>
                  </a:lnTo>
                  <a:lnTo>
                    <a:pt x="110" y="132"/>
                  </a:lnTo>
                  <a:lnTo>
                    <a:pt x="107" y="129"/>
                  </a:lnTo>
                  <a:lnTo>
                    <a:pt x="105" y="127"/>
                  </a:lnTo>
                  <a:lnTo>
                    <a:pt x="102" y="121"/>
                  </a:lnTo>
                  <a:lnTo>
                    <a:pt x="99" y="116"/>
                  </a:lnTo>
                  <a:lnTo>
                    <a:pt x="102" y="113"/>
                  </a:lnTo>
                  <a:lnTo>
                    <a:pt x="102" y="108"/>
                  </a:lnTo>
                  <a:lnTo>
                    <a:pt x="102" y="105"/>
                  </a:lnTo>
                  <a:lnTo>
                    <a:pt x="102" y="100"/>
                  </a:lnTo>
                  <a:lnTo>
                    <a:pt x="102" y="95"/>
                  </a:lnTo>
                  <a:lnTo>
                    <a:pt x="102" y="92"/>
                  </a:lnTo>
                  <a:lnTo>
                    <a:pt x="102" y="87"/>
                  </a:lnTo>
                  <a:lnTo>
                    <a:pt x="102" y="84"/>
                  </a:lnTo>
                  <a:lnTo>
                    <a:pt x="102" y="79"/>
                  </a:lnTo>
                  <a:lnTo>
                    <a:pt x="102" y="76"/>
                  </a:lnTo>
                  <a:lnTo>
                    <a:pt x="99" y="71"/>
                  </a:lnTo>
                  <a:lnTo>
                    <a:pt x="97" y="68"/>
                  </a:lnTo>
                  <a:lnTo>
                    <a:pt x="97" y="66"/>
                  </a:lnTo>
                  <a:lnTo>
                    <a:pt x="97" y="61"/>
                  </a:lnTo>
                  <a:lnTo>
                    <a:pt x="94" y="58"/>
                  </a:lnTo>
                  <a:lnTo>
                    <a:pt x="91" y="55"/>
                  </a:lnTo>
                  <a:lnTo>
                    <a:pt x="89" y="53"/>
                  </a:lnTo>
                  <a:lnTo>
                    <a:pt x="84" y="50"/>
                  </a:lnTo>
                  <a:lnTo>
                    <a:pt x="81" y="47"/>
                  </a:lnTo>
                  <a:lnTo>
                    <a:pt x="76" y="45"/>
                  </a:lnTo>
                  <a:lnTo>
                    <a:pt x="73" y="42"/>
                  </a:lnTo>
                  <a:lnTo>
                    <a:pt x="73" y="37"/>
                  </a:lnTo>
                  <a:lnTo>
                    <a:pt x="71" y="34"/>
                  </a:lnTo>
                  <a:lnTo>
                    <a:pt x="68" y="31"/>
                  </a:lnTo>
                  <a:lnTo>
                    <a:pt x="65" y="29"/>
                  </a:lnTo>
                  <a:lnTo>
                    <a:pt x="65" y="23"/>
                  </a:lnTo>
                  <a:lnTo>
                    <a:pt x="63" y="18"/>
                  </a:lnTo>
                  <a:lnTo>
                    <a:pt x="63" y="16"/>
                  </a:lnTo>
                  <a:lnTo>
                    <a:pt x="63" y="10"/>
                  </a:lnTo>
                  <a:lnTo>
                    <a:pt x="60" y="8"/>
                  </a:lnTo>
                  <a:lnTo>
                    <a:pt x="58" y="2"/>
                  </a:lnTo>
                  <a:lnTo>
                    <a:pt x="60" y="0"/>
                  </a:lnTo>
                  <a:lnTo>
                    <a:pt x="65" y="2"/>
                  </a:lnTo>
                  <a:close/>
                  <a:moveTo>
                    <a:pt x="282" y="42"/>
                  </a:moveTo>
                  <a:lnTo>
                    <a:pt x="269" y="39"/>
                  </a:lnTo>
                  <a:lnTo>
                    <a:pt x="266" y="39"/>
                  </a:lnTo>
                  <a:lnTo>
                    <a:pt x="266" y="42"/>
                  </a:lnTo>
                  <a:lnTo>
                    <a:pt x="264" y="42"/>
                  </a:lnTo>
                  <a:lnTo>
                    <a:pt x="264" y="45"/>
                  </a:lnTo>
                  <a:lnTo>
                    <a:pt x="256" y="53"/>
                  </a:lnTo>
                  <a:lnTo>
                    <a:pt x="240" y="58"/>
                  </a:lnTo>
                  <a:lnTo>
                    <a:pt x="225" y="53"/>
                  </a:lnTo>
                  <a:lnTo>
                    <a:pt x="209" y="42"/>
                  </a:lnTo>
                  <a:lnTo>
                    <a:pt x="191" y="34"/>
                  </a:lnTo>
                  <a:lnTo>
                    <a:pt x="172" y="31"/>
                  </a:lnTo>
                  <a:lnTo>
                    <a:pt x="172" y="37"/>
                  </a:lnTo>
                  <a:lnTo>
                    <a:pt x="175" y="37"/>
                  </a:lnTo>
                  <a:lnTo>
                    <a:pt x="185" y="39"/>
                  </a:lnTo>
                  <a:lnTo>
                    <a:pt x="193" y="42"/>
                  </a:lnTo>
                  <a:lnTo>
                    <a:pt x="201" y="47"/>
                  </a:lnTo>
                  <a:lnTo>
                    <a:pt x="206" y="53"/>
                  </a:lnTo>
                  <a:lnTo>
                    <a:pt x="217" y="58"/>
                  </a:lnTo>
                  <a:lnTo>
                    <a:pt x="222" y="61"/>
                  </a:lnTo>
                  <a:lnTo>
                    <a:pt x="225" y="63"/>
                  </a:lnTo>
                  <a:lnTo>
                    <a:pt x="230" y="66"/>
                  </a:lnTo>
                  <a:lnTo>
                    <a:pt x="235" y="66"/>
                  </a:lnTo>
                  <a:lnTo>
                    <a:pt x="238" y="63"/>
                  </a:lnTo>
                  <a:lnTo>
                    <a:pt x="243" y="63"/>
                  </a:lnTo>
                  <a:lnTo>
                    <a:pt x="248" y="63"/>
                  </a:lnTo>
                  <a:lnTo>
                    <a:pt x="251" y="63"/>
                  </a:lnTo>
                  <a:lnTo>
                    <a:pt x="256" y="61"/>
                  </a:lnTo>
                  <a:lnTo>
                    <a:pt x="258" y="58"/>
                  </a:lnTo>
                  <a:lnTo>
                    <a:pt x="264" y="55"/>
                  </a:lnTo>
                  <a:lnTo>
                    <a:pt x="266" y="53"/>
                  </a:lnTo>
                  <a:lnTo>
                    <a:pt x="272" y="50"/>
                  </a:lnTo>
                  <a:lnTo>
                    <a:pt x="274" y="47"/>
                  </a:lnTo>
                  <a:lnTo>
                    <a:pt x="277" y="42"/>
                  </a:lnTo>
                  <a:lnTo>
                    <a:pt x="282" y="42"/>
                  </a:lnTo>
                  <a:close/>
                  <a:moveTo>
                    <a:pt x="462" y="76"/>
                  </a:moveTo>
                  <a:lnTo>
                    <a:pt x="467" y="76"/>
                  </a:lnTo>
                  <a:lnTo>
                    <a:pt x="470" y="79"/>
                  </a:lnTo>
                  <a:lnTo>
                    <a:pt x="472" y="79"/>
                  </a:lnTo>
                  <a:lnTo>
                    <a:pt x="475" y="82"/>
                  </a:lnTo>
                  <a:lnTo>
                    <a:pt x="478" y="82"/>
                  </a:lnTo>
                  <a:lnTo>
                    <a:pt x="483" y="87"/>
                  </a:lnTo>
                  <a:lnTo>
                    <a:pt x="485" y="95"/>
                  </a:lnTo>
                  <a:lnTo>
                    <a:pt x="488" y="100"/>
                  </a:lnTo>
                  <a:lnTo>
                    <a:pt x="493" y="108"/>
                  </a:lnTo>
                  <a:lnTo>
                    <a:pt x="498" y="111"/>
                  </a:lnTo>
                  <a:lnTo>
                    <a:pt x="504" y="113"/>
                  </a:lnTo>
                  <a:lnTo>
                    <a:pt x="512" y="108"/>
                  </a:lnTo>
                  <a:lnTo>
                    <a:pt x="517" y="103"/>
                  </a:lnTo>
                  <a:lnTo>
                    <a:pt x="525" y="98"/>
                  </a:lnTo>
                  <a:lnTo>
                    <a:pt x="532" y="95"/>
                  </a:lnTo>
                  <a:lnTo>
                    <a:pt x="538" y="90"/>
                  </a:lnTo>
                  <a:lnTo>
                    <a:pt x="540" y="90"/>
                  </a:lnTo>
                  <a:lnTo>
                    <a:pt x="569" y="95"/>
                  </a:lnTo>
                  <a:lnTo>
                    <a:pt x="564" y="100"/>
                  </a:lnTo>
                  <a:lnTo>
                    <a:pt x="556" y="100"/>
                  </a:lnTo>
                  <a:lnTo>
                    <a:pt x="543" y="105"/>
                  </a:lnTo>
                  <a:lnTo>
                    <a:pt x="527" y="111"/>
                  </a:lnTo>
                  <a:lnTo>
                    <a:pt x="514" y="119"/>
                  </a:lnTo>
                  <a:lnTo>
                    <a:pt x="498" y="124"/>
                  </a:lnTo>
                  <a:lnTo>
                    <a:pt x="483" y="124"/>
                  </a:lnTo>
                  <a:lnTo>
                    <a:pt x="480" y="121"/>
                  </a:lnTo>
                  <a:lnTo>
                    <a:pt x="478" y="113"/>
                  </a:lnTo>
                  <a:lnTo>
                    <a:pt x="475" y="108"/>
                  </a:lnTo>
                  <a:lnTo>
                    <a:pt x="472" y="100"/>
                  </a:lnTo>
                  <a:lnTo>
                    <a:pt x="470" y="92"/>
                  </a:lnTo>
                  <a:lnTo>
                    <a:pt x="467" y="87"/>
                  </a:lnTo>
                  <a:lnTo>
                    <a:pt x="467" y="84"/>
                  </a:lnTo>
                  <a:lnTo>
                    <a:pt x="462" y="82"/>
                  </a:lnTo>
                  <a:lnTo>
                    <a:pt x="457" y="79"/>
                  </a:lnTo>
                  <a:lnTo>
                    <a:pt x="454" y="79"/>
                  </a:lnTo>
                  <a:lnTo>
                    <a:pt x="449" y="79"/>
                  </a:lnTo>
                  <a:lnTo>
                    <a:pt x="444" y="82"/>
                  </a:lnTo>
                  <a:lnTo>
                    <a:pt x="423" y="158"/>
                  </a:lnTo>
                  <a:lnTo>
                    <a:pt x="425" y="161"/>
                  </a:lnTo>
                  <a:lnTo>
                    <a:pt x="436" y="169"/>
                  </a:lnTo>
                  <a:lnTo>
                    <a:pt x="449" y="177"/>
                  </a:lnTo>
                  <a:lnTo>
                    <a:pt x="462" y="182"/>
                  </a:lnTo>
                  <a:lnTo>
                    <a:pt x="475" y="190"/>
                  </a:lnTo>
                  <a:lnTo>
                    <a:pt x="485" y="203"/>
                  </a:lnTo>
                  <a:lnTo>
                    <a:pt x="488" y="211"/>
                  </a:lnTo>
                  <a:lnTo>
                    <a:pt x="485" y="235"/>
                  </a:lnTo>
                  <a:lnTo>
                    <a:pt x="478" y="259"/>
                  </a:lnTo>
                  <a:lnTo>
                    <a:pt x="470" y="283"/>
                  </a:lnTo>
                  <a:lnTo>
                    <a:pt x="462" y="304"/>
                  </a:lnTo>
                  <a:lnTo>
                    <a:pt x="465" y="325"/>
                  </a:lnTo>
                  <a:lnTo>
                    <a:pt x="428" y="320"/>
                  </a:lnTo>
                  <a:lnTo>
                    <a:pt x="431" y="298"/>
                  </a:lnTo>
                  <a:lnTo>
                    <a:pt x="428" y="280"/>
                  </a:lnTo>
                  <a:lnTo>
                    <a:pt x="423" y="261"/>
                  </a:lnTo>
                  <a:lnTo>
                    <a:pt x="412" y="248"/>
                  </a:lnTo>
                  <a:lnTo>
                    <a:pt x="399" y="232"/>
                  </a:lnTo>
                  <a:lnTo>
                    <a:pt x="394" y="230"/>
                  </a:lnTo>
                  <a:lnTo>
                    <a:pt x="381" y="227"/>
                  </a:lnTo>
                  <a:lnTo>
                    <a:pt x="368" y="230"/>
                  </a:lnTo>
                  <a:lnTo>
                    <a:pt x="355" y="235"/>
                  </a:lnTo>
                  <a:lnTo>
                    <a:pt x="342" y="238"/>
                  </a:lnTo>
                  <a:lnTo>
                    <a:pt x="332" y="238"/>
                  </a:lnTo>
                  <a:lnTo>
                    <a:pt x="326" y="238"/>
                  </a:lnTo>
                  <a:lnTo>
                    <a:pt x="326" y="230"/>
                  </a:lnTo>
                  <a:lnTo>
                    <a:pt x="326" y="224"/>
                  </a:lnTo>
                  <a:lnTo>
                    <a:pt x="324" y="216"/>
                  </a:lnTo>
                  <a:lnTo>
                    <a:pt x="324" y="211"/>
                  </a:lnTo>
                  <a:lnTo>
                    <a:pt x="318" y="206"/>
                  </a:lnTo>
                  <a:lnTo>
                    <a:pt x="313" y="211"/>
                  </a:lnTo>
                  <a:lnTo>
                    <a:pt x="305" y="214"/>
                  </a:lnTo>
                  <a:lnTo>
                    <a:pt x="300" y="216"/>
                  </a:lnTo>
                  <a:lnTo>
                    <a:pt x="292" y="219"/>
                  </a:lnTo>
                  <a:lnTo>
                    <a:pt x="285" y="219"/>
                  </a:lnTo>
                  <a:lnTo>
                    <a:pt x="277" y="211"/>
                  </a:lnTo>
                  <a:lnTo>
                    <a:pt x="272" y="206"/>
                  </a:lnTo>
                  <a:lnTo>
                    <a:pt x="266" y="201"/>
                  </a:lnTo>
                  <a:lnTo>
                    <a:pt x="261" y="193"/>
                  </a:lnTo>
                  <a:lnTo>
                    <a:pt x="264" y="185"/>
                  </a:lnTo>
                  <a:lnTo>
                    <a:pt x="266" y="182"/>
                  </a:lnTo>
                  <a:lnTo>
                    <a:pt x="274" y="177"/>
                  </a:lnTo>
                  <a:lnTo>
                    <a:pt x="277" y="172"/>
                  </a:lnTo>
                  <a:lnTo>
                    <a:pt x="274" y="164"/>
                  </a:lnTo>
                  <a:lnTo>
                    <a:pt x="272" y="156"/>
                  </a:lnTo>
                  <a:lnTo>
                    <a:pt x="272" y="148"/>
                  </a:lnTo>
                  <a:lnTo>
                    <a:pt x="272" y="145"/>
                  </a:lnTo>
                  <a:lnTo>
                    <a:pt x="274" y="132"/>
                  </a:lnTo>
                  <a:lnTo>
                    <a:pt x="272" y="121"/>
                  </a:lnTo>
                  <a:lnTo>
                    <a:pt x="269" y="108"/>
                  </a:lnTo>
                  <a:lnTo>
                    <a:pt x="264" y="100"/>
                  </a:lnTo>
                  <a:lnTo>
                    <a:pt x="258" y="90"/>
                  </a:lnTo>
                  <a:lnTo>
                    <a:pt x="256" y="87"/>
                  </a:lnTo>
                  <a:lnTo>
                    <a:pt x="261" y="92"/>
                  </a:lnTo>
                  <a:lnTo>
                    <a:pt x="266" y="98"/>
                  </a:lnTo>
                  <a:lnTo>
                    <a:pt x="272" y="105"/>
                  </a:lnTo>
                  <a:lnTo>
                    <a:pt x="277" y="113"/>
                  </a:lnTo>
                  <a:lnTo>
                    <a:pt x="279" y="119"/>
                  </a:lnTo>
                  <a:lnTo>
                    <a:pt x="282" y="121"/>
                  </a:lnTo>
                  <a:lnTo>
                    <a:pt x="277" y="127"/>
                  </a:lnTo>
                  <a:lnTo>
                    <a:pt x="277" y="132"/>
                  </a:lnTo>
                  <a:lnTo>
                    <a:pt x="277" y="140"/>
                  </a:lnTo>
                  <a:lnTo>
                    <a:pt x="277" y="148"/>
                  </a:lnTo>
                  <a:lnTo>
                    <a:pt x="279" y="156"/>
                  </a:lnTo>
                  <a:lnTo>
                    <a:pt x="279" y="158"/>
                  </a:lnTo>
                  <a:lnTo>
                    <a:pt x="290" y="158"/>
                  </a:lnTo>
                  <a:lnTo>
                    <a:pt x="298" y="153"/>
                  </a:lnTo>
                  <a:lnTo>
                    <a:pt x="303" y="148"/>
                  </a:lnTo>
                  <a:lnTo>
                    <a:pt x="311" y="142"/>
                  </a:lnTo>
                  <a:lnTo>
                    <a:pt x="318" y="135"/>
                  </a:lnTo>
                  <a:lnTo>
                    <a:pt x="321" y="135"/>
                  </a:lnTo>
                  <a:lnTo>
                    <a:pt x="324" y="124"/>
                  </a:lnTo>
                  <a:lnTo>
                    <a:pt x="321" y="116"/>
                  </a:lnTo>
                  <a:lnTo>
                    <a:pt x="321" y="108"/>
                  </a:lnTo>
                  <a:lnTo>
                    <a:pt x="318" y="100"/>
                  </a:lnTo>
                  <a:lnTo>
                    <a:pt x="316" y="92"/>
                  </a:lnTo>
                  <a:lnTo>
                    <a:pt x="316" y="90"/>
                  </a:lnTo>
                  <a:lnTo>
                    <a:pt x="321" y="95"/>
                  </a:lnTo>
                  <a:lnTo>
                    <a:pt x="324" y="103"/>
                  </a:lnTo>
                  <a:lnTo>
                    <a:pt x="326" y="108"/>
                  </a:lnTo>
                  <a:lnTo>
                    <a:pt x="326" y="116"/>
                  </a:lnTo>
                  <a:lnTo>
                    <a:pt x="329" y="127"/>
                  </a:lnTo>
                  <a:lnTo>
                    <a:pt x="326" y="129"/>
                  </a:lnTo>
                  <a:lnTo>
                    <a:pt x="303" y="166"/>
                  </a:lnTo>
                  <a:lnTo>
                    <a:pt x="305" y="169"/>
                  </a:lnTo>
                  <a:lnTo>
                    <a:pt x="311" y="172"/>
                  </a:lnTo>
                  <a:lnTo>
                    <a:pt x="313" y="174"/>
                  </a:lnTo>
                  <a:lnTo>
                    <a:pt x="318" y="174"/>
                  </a:lnTo>
                  <a:lnTo>
                    <a:pt x="324" y="177"/>
                  </a:lnTo>
                  <a:lnTo>
                    <a:pt x="324" y="179"/>
                  </a:lnTo>
                  <a:lnTo>
                    <a:pt x="329" y="187"/>
                  </a:lnTo>
                  <a:lnTo>
                    <a:pt x="329" y="198"/>
                  </a:lnTo>
                  <a:lnTo>
                    <a:pt x="332" y="209"/>
                  </a:lnTo>
                  <a:lnTo>
                    <a:pt x="337" y="219"/>
                  </a:lnTo>
                  <a:lnTo>
                    <a:pt x="342" y="230"/>
                  </a:lnTo>
                  <a:lnTo>
                    <a:pt x="345" y="232"/>
                  </a:lnTo>
                  <a:lnTo>
                    <a:pt x="360" y="227"/>
                  </a:lnTo>
                  <a:lnTo>
                    <a:pt x="376" y="222"/>
                  </a:lnTo>
                  <a:lnTo>
                    <a:pt x="392" y="219"/>
                  </a:lnTo>
                  <a:lnTo>
                    <a:pt x="407" y="222"/>
                  </a:lnTo>
                  <a:lnTo>
                    <a:pt x="420" y="230"/>
                  </a:lnTo>
                  <a:lnTo>
                    <a:pt x="423" y="235"/>
                  </a:lnTo>
                  <a:lnTo>
                    <a:pt x="431" y="238"/>
                  </a:lnTo>
                  <a:lnTo>
                    <a:pt x="436" y="246"/>
                  </a:lnTo>
                  <a:lnTo>
                    <a:pt x="438" y="253"/>
                  </a:lnTo>
                  <a:lnTo>
                    <a:pt x="446" y="259"/>
                  </a:lnTo>
                  <a:lnTo>
                    <a:pt x="452" y="256"/>
                  </a:lnTo>
                  <a:lnTo>
                    <a:pt x="457" y="256"/>
                  </a:lnTo>
                  <a:lnTo>
                    <a:pt x="457" y="243"/>
                  </a:lnTo>
                  <a:lnTo>
                    <a:pt x="457" y="232"/>
                  </a:lnTo>
                  <a:lnTo>
                    <a:pt x="459" y="222"/>
                  </a:lnTo>
                  <a:lnTo>
                    <a:pt x="457" y="211"/>
                  </a:lnTo>
                  <a:lnTo>
                    <a:pt x="452" y="203"/>
                  </a:lnTo>
                  <a:lnTo>
                    <a:pt x="449" y="201"/>
                  </a:lnTo>
                  <a:lnTo>
                    <a:pt x="441" y="198"/>
                  </a:lnTo>
                  <a:lnTo>
                    <a:pt x="436" y="195"/>
                  </a:lnTo>
                  <a:lnTo>
                    <a:pt x="431" y="193"/>
                  </a:lnTo>
                  <a:lnTo>
                    <a:pt x="425" y="187"/>
                  </a:lnTo>
                  <a:lnTo>
                    <a:pt x="420" y="185"/>
                  </a:lnTo>
                  <a:lnTo>
                    <a:pt x="407" y="177"/>
                  </a:lnTo>
                  <a:lnTo>
                    <a:pt x="394" y="172"/>
                  </a:lnTo>
                  <a:lnTo>
                    <a:pt x="381" y="164"/>
                  </a:lnTo>
                  <a:lnTo>
                    <a:pt x="371" y="156"/>
                  </a:lnTo>
                  <a:lnTo>
                    <a:pt x="368" y="142"/>
                  </a:lnTo>
                  <a:lnTo>
                    <a:pt x="368" y="137"/>
                  </a:lnTo>
                  <a:lnTo>
                    <a:pt x="368" y="129"/>
                  </a:lnTo>
                  <a:lnTo>
                    <a:pt x="368" y="137"/>
                  </a:lnTo>
                  <a:lnTo>
                    <a:pt x="371" y="142"/>
                  </a:lnTo>
                  <a:lnTo>
                    <a:pt x="376" y="150"/>
                  </a:lnTo>
                  <a:lnTo>
                    <a:pt x="381" y="158"/>
                  </a:lnTo>
                  <a:lnTo>
                    <a:pt x="386" y="164"/>
                  </a:lnTo>
                  <a:lnTo>
                    <a:pt x="389" y="164"/>
                  </a:lnTo>
                  <a:lnTo>
                    <a:pt x="394" y="161"/>
                  </a:lnTo>
                  <a:lnTo>
                    <a:pt x="397" y="161"/>
                  </a:lnTo>
                  <a:lnTo>
                    <a:pt x="397" y="158"/>
                  </a:lnTo>
                  <a:lnTo>
                    <a:pt x="399" y="158"/>
                  </a:lnTo>
                  <a:lnTo>
                    <a:pt x="402" y="142"/>
                  </a:lnTo>
                  <a:lnTo>
                    <a:pt x="410" y="127"/>
                  </a:lnTo>
                  <a:lnTo>
                    <a:pt x="412" y="116"/>
                  </a:lnTo>
                  <a:lnTo>
                    <a:pt x="415" y="100"/>
                  </a:lnTo>
                  <a:lnTo>
                    <a:pt x="415" y="87"/>
                  </a:lnTo>
                  <a:lnTo>
                    <a:pt x="415" y="82"/>
                  </a:lnTo>
                  <a:lnTo>
                    <a:pt x="410" y="76"/>
                  </a:lnTo>
                  <a:lnTo>
                    <a:pt x="402" y="71"/>
                  </a:lnTo>
                  <a:lnTo>
                    <a:pt x="397" y="68"/>
                  </a:lnTo>
                  <a:lnTo>
                    <a:pt x="389" y="63"/>
                  </a:lnTo>
                  <a:lnTo>
                    <a:pt x="384" y="61"/>
                  </a:lnTo>
                  <a:lnTo>
                    <a:pt x="381" y="61"/>
                  </a:lnTo>
                  <a:lnTo>
                    <a:pt x="462" y="76"/>
                  </a:lnTo>
                  <a:close/>
                  <a:moveTo>
                    <a:pt x="590" y="100"/>
                  </a:moveTo>
                  <a:lnTo>
                    <a:pt x="694" y="119"/>
                  </a:lnTo>
                  <a:lnTo>
                    <a:pt x="697" y="121"/>
                  </a:lnTo>
                  <a:lnTo>
                    <a:pt x="699" y="127"/>
                  </a:lnTo>
                  <a:lnTo>
                    <a:pt x="705" y="129"/>
                  </a:lnTo>
                  <a:lnTo>
                    <a:pt x="712" y="135"/>
                  </a:lnTo>
                  <a:lnTo>
                    <a:pt x="718" y="135"/>
                  </a:lnTo>
                  <a:lnTo>
                    <a:pt x="725" y="137"/>
                  </a:lnTo>
                  <a:lnTo>
                    <a:pt x="728" y="140"/>
                  </a:lnTo>
                  <a:lnTo>
                    <a:pt x="736" y="140"/>
                  </a:lnTo>
                  <a:lnTo>
                    <a:pt x="744" y="140"/>
                  </a:lnTo>
                  <a:lnTo>
                    <a:pt x="749" y="137"/>
                  </a:lnTo>
                  <a:lnTo>
                    <a:pt x="757" y="137"/>
                  </a:lnTo>
                  <a:lnTo>
                    <a:pt x="765" y="132"/>
                  </a:lnTo>
                  <a:lnTo>
                    <a:pt x="767" y="132"/>
                  </a:lnTo>
                  <a:lnTo>
                    <a:pt x="843" y="148"/>
                  </a:lnTo>
                  <a:lnTo>
                    <a:pt x="843" y="150"/>
                  </a:lnTo>
                  <a:lnTo>
                    <a:pt x="843" y="156"/>
                  </a:lnTo>
                  <a:lnTo>
                    <a:pt x="845" y="161"/>
                  </a:lnTo>
                  <a:lnTo>
                    <a:pt x="845" y="164"/>
                  </a:lnTo>
                  <a:lnTo>
                    <a:pt x="845" y="166"/>
                  </a:lnTo>
                  <a:lnTo>
                    <a:pt x="845" y="172"/>
                  </a:lnTo>
                  <a:lnTo>
                    <a:pt x="845" y="174"/>
                  </a:lnTo>
                  <a:lnTo>
                    <a:pt x="845" y="177"/>
                  </a:lnTo>
                  <a:lnTo>
                    <a:pt x="845" y="182"/>
                  </a:lnTo>
                  <a:lnTo>
                    <a:pt x="845" y="185"/>
                  </a:lnTo>
                  <a:lnTo>
                    <a:pt x="848" y="190"/>
                  </a:lnTo>
                  <a:lnTo>
                    <a:pt x="853" y="195"/>
                  </a:lnTo>
                  <a:lnTo>
                    <a:pt x="858" y="201"/>
                  </a:lnTo>
                  <a:lnTo>
                    <a:pt x="861" y="203"/>
                  </a:lnTo>
                  <a:lnTo>
                    <a:pt x="869" y="209"/>
                  </a:lnTo>
                  <a:lnTo>
                    <a:pt x="874" y="211"/>
                  </a:lnTo>
                  <a:lnTo>
                    <a:pt x="877" y="216"/>
                  </a:lnTo>
                  <a:lnTo>
                    <a:pt x="882" y="219"/>
                  </a:lnTo>
                  <a:lnTo>
                    <a:pt x="887" y="224"/>
                  </a:lnTo>
                  <a:lnTo>
                    <a:pt x="890" y="230"/>
                  </a:lnTo>
                  <a:lnTo>
                    <a:pt x="895" y="235"/>
                  </a:lnTo>
                  <a:lnTo>
                    <a:pt x="898" y="240"/>
                  </a:lnTo>
                  <a:lnTo>
                    <a:pt x="900" y="246"/>
                  </a:lnTo>
                  <a:lnTo>
                    <a:pt x="900" y="251"/>
                  </a:lnTo>
                  <a:lnTo>
                    <a:pt x="900" y="259"/>
                  </a:lnTo>
                  <a:lnTo>
                    <a:pt x="900" y="267"/>
                  </a:lnTo>
                  <a:lnTo>
                    <a:pt x="905" y="267"/>
                  </a:lnTo>
                  <a:lnTo>
                    <a:pt x="908" y="269"/>
                  </a:lnTo>
                  <a:lnTo>
                    <a:pt x="913" y="272"/>
                  </a:lnTo>
                  <a:lnTo>
                    <a:pt x="916" y="275"/>
                  </a:lnTo>
                  <a:lnTo>
                    <a:pt x="916" y="277"/>
                  </a:lnTo>
                  <a:lnTo>
                    <a:pt x="919" y="280"/>
                  </a:lnTo>
                  <a:lnTo>
                    <a:pt x="921" y="285"/>
                  </a:lnTo>
                  <a:lnTo>
                    <a:pt x="924" y="288"/>
                  </a:lnTo>
                  <a:lnTo>
                    <a:pt x="924" y="290"/>
                  </a:lnTo>
                  <a:lnTo>
                    <a:pt x="926" y="296"/>
                  </a:lnTo>
                  <a:lnTo>
                    <a:pt x="926" y="298"/>
                  </a:lnTo>
                  <a:lnTo>
                    <a:pt x="929" y="301"/>
                  </a:lnTo>
                  <a:lnTo>
                    <a:pt x="932" y="304"/>
                  </a:lnTo>
                  <a:lnTo>
                    <a:pt x="934" y="304"/>
                  </a:lnTo>
                  <a:lnTo>
                    <a:pt x="939" y="306"/>
                  </a:lnTo>
                  <a:lnTo>
                    <a:pt x="945" y="306"/>
                  </a:lnTo>
                  <a:lnTo>
                    <a:pt x="945" y="301"/>
                  </a:lnTo>
                  <a:lnTo>
                    <a:pt x="950" y="298"/>
                  </a:lnTo>
                  <a:lnTo>
                    <a:pt x="952" y="293"/>
                  </a:lnTo>
                  <a:lnTo>
                    <a:pt x="952" y="290"/>
                  </a:lnTo>
                  <a:lnTo>
                    <a:pt x="958" y="285"/>
                  </a:lnTo>
                  <a:lnTo>
                    <a:pt x="958" y="280"/>
                  </a:lnTo>
                  <a:lnTo>
                    <a:pt x="960" y="277"/>
                  </a:lnTo>
                  <a:lnTo>
                    <a:pt x="960" y="272"/>
                  </a:lnTo>
                  <a:lnTo>
                    <a:pt x="963" y="269"/>
                  </a:lnTo>
                  <a:lnTo>
                    <a:pt x="965" y="264"/>
                  </a:lnTo>
                  <a:lnTo>
                    <a:pt x="965" y="259"/>
                  </a:lnTo>
                  <a:lnTo>
                    <a:pt x="965" y="253"/>
                  </a:lnTo>
                  <a:lnTo>
                    <a:pt x="965" y="248"/>
                  </a:lnTo>
                  <a:lnTo>
                    <a:pt x="965" y="246"/>
                  </a:lnTo>
                  <a:lnTo>
                    <a:pt x="965" y="240"/>
                  </a:lnTo>
                  <a:lnTo>
                    <a:pt x="965" y="235"/>
                  </a:lnTo>
                  <a:lnTo>
                    <a:pt x="960" y="230"/>
                  </a:lnTo>
                  <a:lnTo>
                    <a:pt x="958" y="224"/>
                  </a:lnTo>
                  <a:lnTo>
                    <a:pt x="955" y="216"/>
                  </a:lnTo>
                  <a:lnTo>
                    <a:pt x="952" y="209"/>
                  </a:lnTo>
                  <a:lnTo>
                    <a:pt x="950" y="203"/>
                  </a:lnTo>
                  <a:lnTo>
                    <a:pt x="947" y="195"/>
                  </a:lnTo>
                  <a:lnTo>
                    <a:pt x="945" y="190"/>
                  </a:lnTo>
                  <a:lnTo>
                    <a:pt x="945" y="182"/>
                  </a:lnTo>
                  <a:lnTo>
                    <a:pt x="942" y="177"/>
                  </a:lnTo>
                  <a:lnTo>
                    <a:pt x="939" y="172"/>
                  </a:lnTo>
                  <a:lnTo>
                    <a:pt x="934" y="166"/>
                  </a:lnTo>
                  <a:lnTo>
                    <a:pt x="934" y="164"/>
                  </a:lnTo>
                  <a:lnTo>
                    <a:pt x="1036" y="182"/>
                  </a:lnTo>
                  <a:lnTo>
                    <a:pt x="1036" y="185"/>
                  </a:lnTo>
                  <a:lnTo>
                    <a:pt x="1033" y="185"/>
                  </a:lnTo>
                  <a:lnTo>
                    <a:pt x="1033" y="187"/>
                  </a:lnTo>
                  <a:lnTo>
                    <a:pt x="1031" y="187"/>
                  </a:lnTo>
                  <a:lnTo>
                    <a:pt x="1028" y="190"/>
                  </a:lnTo>
                  <a:lnTo>
                    <a:pt x="1023" y="190"/>
                  </a:lnTo>
                  <a:lnTo>
                    <a:pt x="1020" y="190"/>
                  </a:lnTo>
                  <a:lnTo>
                    <a:pt x="1015" y="190"/>
                  </a:lnTo>
                  <a:lnTo>
                    <a:pt x="1012" y="195"/>
                  </a:lnTo>
                  <a:lnTo>
                    <a:pt x="1010" y="195"/>
                  </a:lnTo>
                  <a:lnTo>
                    <a:pt x="1007" y="198"/>
                  </a:lnTo>
                  <a:lnTo>
                    <a:pt x="1005" y="201"/>
                  </a:lnTo>
                  <a:lnTo>
                    <a:pt x="1005" y="203"/>
                  </a:lnTo>
                  <a:lnTo>
                    <a:pt x="1002" y="206"/>
                  </a:lnTo>
                  <a:lnTo>
                    <a:pt x="999" y="211"/>
                  </a:lnTo>
                  <a:lnTo>
                    <a:pt x="999" y="214"/>
                  </a:lnTo>
                  <a:lnTo>
                    <a:pt x="999" y="219"/>
                  </a:lnTo>
                  <a:lnTo>
                    <a:pt x="997" y="222"/>
                  </a:lnTo>
                  <a:lnTo>
                    <a:pt x="997" y="227"/>
                  </a:lnTo>
                  <a:lnTo>
                    <a:pt x="997" y="230"/>
                  </a:lnTo>
                  <a:lnTo>
                    <a:pt x="997" y="235"/>
                  </a:lnTo>
                  <a:lnTo>
                    <a:pt x="997" y="238"/>
                  </a:lnTo>
                  <a:lnTo>
                    <a:pt x="999" y="240"/>
                  </a:lnTo>
                  <a:lnTo>
                    <a:pt x="999" y="243"/>
                  </a:lnTo>
                  <a:lnTo>
                    <a:pt x="1002" y="243"/>
                  </a:lnTo>
                  <a:lnTo>
                    <a:pt x="1002" y="246"/>
                  </a:lnTo>
                  <a:lnTo>
                    <a:pt x="1005" y="246"/>
                  </a:lnTo>
                  <a:lnTo>
                    <a:pt x="1005" y="248"/>
                  </a:lnTo>
                  <a:lnTo>
                    <a:pt x="1007" y="248"/>
                  </a:lnTo>
                  <a:lnTo>
                    <a:pt x="1010" y="248"/>
                  </a:lnTo>
                  <a:lnTo>
                    <a:pt x="1012" y="248"/>
                  </a:lnTo>
                  <a:lnTo>
                    <a:pt x="1023" y="243"/>
                  </a:lnTo>
                  <a:lnTo>
                    <a:pt x="1031" y="235"/>
                  </a:lnTo>
                  <a:lnTo>
                    <a:pt x="1041" y="230"/>
                  </a:lnTo>
                  <a:lnTo>
                    <a:pt x="1049" y="222"/>
                  </a:lnTo>
                  <a:lnTo>
                    <a:pt x="1057" y="211"/>
                  </a:lnTo>
                  <a:lnTo>
                    <a:pt x="1065" y="203"/>
                  </a:lnTo>
                  <a:lnTo>
                    <a:pt x="1072" y="195"/>
                  </a:lnTo>
                  <a:lnTo>
                    <a:pt x="1075" y="190"/>
                  </a:lnTo>
                  <a:lnTo>
                    <a:pt x="1112" y="195"/>
                  </a:lnTo>
                  <a:lnTo>
                    <a:pt x="1112" y="232"/>
                  </a:lnTo>
                  <a:lnTo>
                    <a:pt x="1109" y="232"/>
                  </a:lnTo>
                  <a:lnTo>
                    <a:pt x="1104" y="232"/>
                  </a:lnTo>
                  <a:lnTo>
                    <a:pt x="1099" y="232"/>
                  </a:lnTo>
                  <a:lnTo>
                    <a:pt x="1093" y="232"/>
                  </a:lnTo>
                  <a:lnTo>
                    <a:pt x="1088" y="235"/>
                  </a:lnTo>
                  <a:lnTo>
                    <a:pt x="1083" y="240"/>
                  </a:lnTo>
                  <a:lnTo>
                    <a:pt x="1075" y="246"/>
                  </a:lnTo>
                  <a:lnTo>
                    <a:pt x="1070" y="251"/>
                  </a:lnTo>
                  <a:lnTo>
                    <a:pt x="1062" y="256"/>
                  </a:lnTo>
                  <a:lnTo>
                    <a:pt x="1054" y="264"/>
                  </a:lnTo>
                  <a:lnTo>
                    <a:pt x="1046" y="269"/>
                  </a:lnTo>
                  <a:lnTo>
                    <a:pt x="1039" y="275"/>
                  </a:lnTo>
                  <a:lnTo>
                    <a:pt x="1031" y="280"/>
                  </a:lnTo>
                  <a:lnTo>
                    <a:pt x="1025" y="288"/>
                  </a:lnTo>
                  <a:lnTo>
                    <a:pt x="1020" y="296"/>
                  </a:lnTo>
                  <a:lnTo>
                    <a:pt x="1012" y="301"/>
                  </a:lnTo>
                  <a:lnTo>
                    <a:pt x="1010" y="312"/>
                  </a:lnTo>
                  <a:lnTo>
                    <a:pt x="1005" y="317"/>
                  </a:lnTo>
                  <a:lnTo>
                    <a:pt x="1002" y="325"/>
                  </a:lnTo>
                  <a:lnTo>
                    <a:pt x="999" y="335"/>
                  </a:lnTo>
                  <a:lnTo>
                    <a:pt x="999" y="346"/>
                  </a:lnTo>
                  <a:lnTo>
                    <a:pt x="1002" y="357"/>
                  </a:lnTo>
                  <a:lnTo>
                    <a:pt x="1005" y="364"/>
                  </a:lnTo>
                  <a:lnTo>
                    <a:pt x="1012" y="367"/>
                  </a:lnTo>
                  <a:lnTo>
                    <a:pt x="1020" y="367"/>
                  </a:lnTo>
                  <a:lnTo>
                    <a:pt x="1025" y="370"/>
                  </a:lnTo>
                  <a:lnTo>
                    <a:pt x="1033" y="372"/>
                  </a:lnTo>
                  <a:lnTo>
                    <a:pt x="1041" y="375"/>
                  </a:lnTo>
                  <a:lnTo>
                    <a:pt x="1046" y="380"/>
                  </a:lnTo>
                  <a:lnTo>
                    <a:pt x="1052" y="383"/>
                  </a:lnTo>
                  <a:lnTo>
                    <a:pt x="1059" y="386"/>
                  </a:lnTo>
                  <a:lnTo>
                    <a:pt x="1065" y="391"/>
                  </a:lnTo>
                  <a:lnTo>
                    <a:pt x="1072" y="394"/>
                  </a:lnTo>
                  <a:lnTo>
                    <a:pt x="1078" y="396"/>
                  </a:lnTo>
                  <a:lnTo>
                    <a:pt x="1083" y="399"/>
                  </a:lnTo>
                  <a:lnTo>
                    <a:pt x="1091" y="401"/>
                  </a:lnTo>
                  <a:lnTo>
                    <a:pt x="1099" y="404"/>
                  </a:lnTo>
                  <a:lnTo>
                    <a:pt x="1104" y="407"/>
                  </a:lnTo>
                  <a:lnTo>
                    <a:pt x="1112" y="409"/>
                  </a:lnTo>
                  <a:lnTo>
                    <a:pt x="1112" y="433"/>
                  </a:lnTo>
                  <a:lnTo>
                    <a:pt x="1109" y="433"/>
                  </a:lnTo>
                  <a:lnTo>
                    <a:pt x="1106" y="433"/>
                  </a:lnTo>
                  <a:lnTo>
                    <a:pt x="1104" y="433"/>
                  </a:lnTo>
                  <a:lnTo>
                    <a:pt x="1104" y="436"/>
                  </a:lnTo>
                  <a:lnTo>
                    <a:pt x="1101" y="436"/>
                  </a:lnTo>
                  <a:lnTo>
                    <a:pt x="1099" y="436"/>
                  </a:lnTo>
                  <a:lnTo>
                    <a:pt x="1099" y="438"/>
                  </a:lnTo>
                  <a:lnTo>
                    <a:pt x="1099" y="441"/>
                  </a:lnTo>
                  <a:lnTo>
                    <a:pt x="1099" y="444"/>
                  </a:lnTo>
                  <a:lnTo>
                    <a:pt x="1065" y="438"/>
                  </a:lnTo>
                  <a:lnTo>
                    <a:pt x="1065" y="436"/>
                  </a:lnTo>
                  <a:lnTo>
                    <a:pt x="1059" y="431"/>
                  </a:lnTo>
                  <a:lnTo>
                    <a:pt x="1054" y="428"/>
                  </a:lnTo>
                  <a:lnTo>
                    <a:pt x="1052" y="425"/>
                  </a:lnTo>
                  <a:lnTo>
                    <a:pt x="1046" y="425"/>
                  </a:lnTo>
                  <a:lnTo>
                    <a:pt x="1041" y="423"/>
                  </a:lnTo>
                  <a:lnTo>
                    <a:pt x="1036" y="423"/>
                  </a:lnTo>
                  <a:lnTo>
                    <a:pt x="1033" y="425"/>
                  </a:lnTo>
                  <a:lnTo>
                    <a:pt x="1028" y="423"/>
                  </a:lnTo>
                  <a:lnTo>
                    <a:pt x="1023" y="425"/>
                  </a:lnTo>
                  <a:lnTo>
                    <a:pt x="1020" y="425"/>
                  </a:lnTo>
                  <a:lnTo>
                    <a:pt x="1012" y="425"/>
                  </a:lnTo>
                  <a:lnTo>
                    <a:pt x="1010" y="425"/>
                  </a:lnTo>
                  <a:lnTo>
                    <a:pt x="1005" y="425"/>
                  </a:lnTo>
                  <a:lnTo>
                    <a:pt x="999" y="425"/>
                  </a:lnTo>
                  <a:lnTo>
                    <a:pt x="994" y="425"/>
                  </a:lnTo>
                  <a:lnTo>
                    <a:pt x="989" y="425"/>
                  </a:lnTo>
                  <a:lnTo>
                    <a:pt x="989" y="423"/>
                  </a:lnTo>
                  <a:lnTo>
                    <a:pt x="986" y="423"/>
                  </a:lnTo>
                  <a:lnTo>
                    <a:pt x="986" y="420"/>
                  </a:lnTo>
                  <a:lnTo>
                    <a:pt x="984" y="417"/>
                  </a:lnTo>
                  <a:lnTo>
                    <a:pt x="986" y="415"/>
                  </a:lnTo>
                  <a:lnTo>
                    <a:pt x="984" y="415"/>
                  </a:lnTo>
                  <a:lnTo>
                    <a:pt x="984" y="412"/>
                  </a:lnTo>
                  <a:lnTo>
                    <a:pt x="984" y="409"/>
                  </a:lnTo>
                  <a:lnTo>
                    <a:pt x="979" y="394"/>
                  </a:lnTo>
                  <a:lnTo>
                    <a:pt x="973" y="391"/>
                  </a:lnTo>
                  <a:lnTo>
                    <a:pt x="973" y="388"/>
                  </a:lnTo>
                  <a:lnTo>
                    <a:pt x="968" y="388"/>
                  </a:lnTo>
                  <a:lnTo>
                    <a:pt x="965" y="388"/>
                  </a:lnTo>
                  <a:lnTo>
                    <a:pt x="963" y="391"/>
                  </a:lnTo>
                  <a:lnTo>
                    <a:pt x="960" y="394"/>
                  </a:lnTo>
                  <a:lnTo>
                    <a:pt x="958" y="394"/>
                  </a:lnTo>
                  <a:lnTo>
                    <a:pt x="958" y="399"/>
                  </a:lnTo>
                  <a:lnTo>
                    <a:pt x="955" y="399"/>
                  </a:lnTo>
                  <a:lnTo>
                    <a:pt x="952" y="401"/>
                  </a:lnTo>
                  <a:lnTo>
                    <a:pt x="952" y="407"/>
                  </a:lnTo>
                  <a:lnTo>
                    <a:pt x="950" y="407"/>
                  </a:lnTo>
                  <a:lnTo>
                    <a:pt x="947" y="412"/>
                  </a:lnTo>
                  <a:lnTo>
                    <a:pt x="945" y="415"/>
                  </a:lnTo>
                  <a:lnTo>
                    <a:pt x="817" y="391"/>
                  </a:lnTo>
                  <a:lnTo>
                    <a:pt x="817" y="386"/>
                  </a:lnTo>
                  <a:lnTo>
                    <a:pt x="817" y="380"/>
                  </a:lnTo>
                  <a:lnTo>
                    <a:pt x="817" y="372"/>
                  </a:lnTo>
                  <a:lnTo>
                    <a:pt x="814" y="367"/>
                  </a:lnTo>
                  <a:lnTo>
                    <a:pt x="814" y="362"/>
                  </a:lnTo>
                  <a:lnTo>
                    <a:pt x="814" y="357"/>
                  </a:lnTo>
                  <a:lnTo>
                    <a:pt x="812" y="351"/>
                  </a:lnTo>
                  <a:lnTo>
                    <a:pt x="812" y="346"/>
                  </a:lnTo>
                  <a:lnTo>
                    <a:pt x="809" y="341"/>
                  </a:lnTo>
                  <a:lnTo>
                    <a:pt x="806" y="338"/>
                  </a:lnTo>
                  <a:lnTo>
                    <a:pt x="804" y="335"/>
                  </a:lnTo>
                  <a:lnTo>
                    <a:pt x="798" y="333"/>
                  </a:lnTo>
                  <a:lnTo>
                    <a:pt x="796" y="330"/>
                  </a:lnTo>
                  <a:lnTo>
                    <a:pt x="791" y="327"/>
                  </a:lnTo>
                  <a:lnTo>
                    <a:pt x="788" y="327"/>
                  </a:lnTo>
                  <a:lnTo>
                    <a:pt x="783" y="327"/>
                  </a:lnTo>
                  <a:lnTo>
                    <a:pt x="778" y="325"/>
                  </a:lnTo>
                  <a:lnTo>
                    <a:pt x="772" y="325"/>
                  </a:lnTo>
                  <a:lnTo>
                    <a:pt x="767" y="325"/>
                  </a:lnTo>
                  <a:lnTo>
                    <a:pt x="765" y="322"/>
                  </a:lnTo>
                  <a:lnTo>
                    <a:pt x="759" y="322"/>
                  </a:lnTo>
                  <a:lnTo>
                    <a:pt x="754" y="322"/>
                  </a:lnTo>
                  <a:lnTo>
                    <a:pt x="752" y="322"/>
                  </a:lnTo>
                  <a:lnTo>
                    <a:pt x="746" y="322"/>
                  </a:lnTo>
                  <a:lnTo>
                    <a:pt x="744" y="320"/>
                  </a:lnTo>
                  <a:lnTo>
                    <a:pt x="736" y="314"/>
                  </a:lnTo>
                  <a:lnTo>
                    <a:pt x="731" y="309"/>
                  </a:lnTo>
                  <a:lnTo>
                    <a:pt x="723" y="304"/>
                  </a:lnTo>
                  <a:lnTo>
                    <a:pt x="720" y="296"/>
                  </a:lnTo>
                  <a:lnTo>
                    <a:pt x="715" y="290"/>
                  </a:lnTo>
                  <a:lnTo>
                    <a:pt x="712" y="283"/>
                  </a:lnTo>
                  <a:lnTo>
                    <a:pt x="710" y="277"/>
                  </a:lnTo>
                  <a:lnTo>
                    <a:pt x="707" y="269"/>
                  </a:lnTo>
                  <a:lnTo>
                    <a:pt x="705" y="264"/>
                  </a:lnTo>
                  <a:lnTo>
                    <a:pt x="705" y="256"/>
                  </a:lnTo>
                  <a:lnTo>
                    <a:pt x="702" y="248"/>
                  </a:lnTo>
                  <a:lnTo>
                    <a:pt x="699" y="243"/>
                  </a:lnTo>
                  <a:lnTo>
                    <a:pt x="697" y="235"/>
                  </a:lnTo>
                  <a:lnTo>
                    <a:pt x="694" y="227"/>
                  </a:lnTo>
                  <a:lnTo>
                    <a:pt x="692" y="222"/>
                  </a:lnTo>
                  <a:lnTo>
                    <a:pt x="689" y="214"/>
                  </a:lnTo>
                  <a:lnTo>
                    <a:pt x="684" y="209"/>
                  </a:lnTo>
                  <a:lnTo>
                    <a:pt x="678" y="203"/>
                  </a:lnTo>
                  <a:lnTo>
                    <a:pt x="676" y="198"/>
                  </a:lnTo>
                  <a:lnTo>
                    <a:pt x="671" y="193"/>
                  </a:lnTo>
                  <a:lnTo>
                    <a:pt x="663" y="187"/>
                  </a:lnTo>
                  <a:lnTo>
                    <a:pt x="658" y="185"/>
                  </a:lnTo>
                  <a:lnTo>
                    <a:pt x="652" y="182"/>
                  </a:lnTo>
                  <a:lnTo>
                    <a:pt x="645" y="179"/>
                  </a:lnTo>
                  <a:lnTo>
                    <a:pt x="639" y="177"/>
                  </a:lnTo>
                  <a:lnTo>
                    <a:pt x="632" y="174"/>
                  </a:lnTo>
                  <a:lnTo>
                    <a:pt x="626" y="172"/>
                  </a:lnTo>
                  <a:lnTo>
                    <a:pt x="618" y="172"/>
                  </a:lnTo>
                  <a:lnTo>
                    <a:pt x="613" y="169"/>
                  </a:lnTo>
                  <a:lnTo>
                    <a:pt x="605" y="166"/>
                  </a:lnTo>
                  <a:lnTo>
                    <a:pt x="598" y="166"/>
                  </a:lnTo>
                  <a:lnTo>
                    <a:pt x="592" y="164"/>
                  </a:lnTo>
                  <a:lnTo>
                    <a:pt x="590" y="158"/>
                  </a:lnTo>
                  <a:lnTo>
                    <a:pt x="587" y="156"/>
                  </a:lnTo>
                  <a:lnTo>
                    <a:pt x="585" y="153"/>
                  </a:lnTo>
                  <a:lnTo>
                    <a:pt x="582" y="148"/>
                  </a:lnTo>
                  <a:lnTo>
                    <a:pt x="582" y="145"/>
                  </a:lnTo>
                  <a:lnTo>
                    <a:pt x="582" y="142"/>
                  </a:lnTo>
                  <a:lnTo>
                    <a:pt x="582" y="140"/>
                  </a:lnTo>
                  <a:lnTo>
                    <a:pt x="585" y="135"/>
                  </a:lnTo>
                  <a:lnTo>
                    <a:pt x="585" y="132"/>
                  </a:lnTo>
                  <a:lnTo>
                    <a:pt x="587" y="129"/>
                  </a:lnTo>
                  <a:lnTo>
                    <a:pt x="587" y="124"/>
                  </a:lnTo>
                  <a:lnTo>
                    <a:pt x="590" y="121"/>
                  </a:lnTo>
                  <a:lnTo>
                    <a:pt x="590" y="119"/>
                  </a:lnTo>
                  <a:lnTo>
                    <a:pt x="592" y="116"/>
                  </a:lnTo>
                  <a:lnTo>
                    <a:pt x="592" y="111"/>
                  </a:lnTo>
                  <a:lnTo>
                    <a:pt x="592" y="108"/>
                  </a:lnTo>
                  <a:lnTo>
                    <a:pt x="592" y="105"/>
                  </a:lnTo>
                  <a:lnTo>
                    <a:pt x="590" y="100"/>
                  </a:lnTo>
                  <a:close/>
                  <a:moveTo>
                    <a:pt x="1112" y="351"/>
                  </a:moveTo>
                  <a:lnTo>
                    <a:pt x="1112" y="306"/>
                  </a:lnTo>
                  <a:lnTo>
                    <a:pt x="1109" y="306"/>
                  </a:lnTo>
                  <a:lnTo>
                    <a:pt x="1109" y="309"/>
                  </a:lnTo>
                  <a:lnTo>
                    <a:pt x="1104" y="317"/>
                  </a:lnTo>
                  <a:lnTo>
                    <a:pt x="1104" y="325"/>
                  </a:lnTo>
                  <a:lnTo>
                    <a:pt x="1101" y="330"/>
                  </a:lnTo>
                  <a:lnTo>
                    <a:pt x="1104" y="335"/>
                  </a:lnTo>
                  <a:lnTo>
                    <a:pt x="1106" y="343"/>
                  </a:lnTo>
                  <a:lnTo>
                    <a:pt x="1109" y="349"/>
                  </a:lnTo>
                  <a:lnTo>
                    <a:pt x="1112" y="351"/>
                  </a:lnTo>
                  <a:close/>
                  <a:moveTo>
                    <a:pt x="1112" y="446"/>
                  </a:moveTo>
                  <a:lnTo>
                    <a:pt x="1109" y="446"/>
                  </a:lnTo>
                  <a:lnTo>
                    <a:pt x="1112" y="444"/>
                  </a:lnTo>
                  <a:lnTo>
                    <a:pt x="1112" y="446"/>
                  </a:lnTo>
                  <a:close/>
                  <a:moveTo>
                    <a:pt x="997" y="235"/>
                  </a:moveTo>
                  <a:lnTo>
                    <a:pt x="997" y="235"/>
                  </a:lnTo>
                  <a:close/>
                  <a:moveTo>
                    <a:pt x="986" y="420"/>
                  </a:moveTo>
                  <a:lnTo>
                    <a:pt x="986" y="420"/>
                  </a:lnTo>
                  <a:close/>
                  <a:moveTo>
                    <a:pt x="984" y="417"/>
                  </a:moveTo>
                  <a:lnTo>
                    <a:pt x="984" y="417"/>
                  </a:lnTo>
                  <a:close/>
                  <a:moveTo>
                    <a:pt x="986" y="415"/>
                  </a:moveTo>
                  <a:lnTo>
                    <a:pt x="986" y="415"/>
                  </a:lnTo>
                  <a:close/>
                  <a:moveTo>
                    <a:pt x="778" y="386"/>
                  </a:moveTo>
                  <a:lnTo>
                    <a:pt x="778" y="378"/>
                  </a:lnTo>
                  <a:lnTo>
                    <a:pt x="775" y="370"/>
                  </a:lnTo>
                  <a:lnTo>
                    <a:pt x="772" y="364"/>
                  </a:lnTo>
                  <a:lnTo>
                    <a:pt x="772" y="354"/>
                  </a:lnTo>
                  <a:lnTo>
                    <a:pt x="767" y="349"/>
                  </a:lnTo>
                  <a:lnTo>
                    <a:pt x="765" y="341"/>
                  </a:lnTo>
                  <a:lnTo>
                    <a:pt x="759" y="335"/>
                  </a:lnTo>
                  <a:lnTo>
                    <a:pt x="752" y="330"/>
                  </a:lnTo>
                  <a:lnTo>
                    <a:pt x="744" y="327"/>
                  </a:lnTo>
                  <a:lnTo>
                    <a:pt x="738" y="327"/>
                  </a:lnTo>
                  <a:lnTo>
                    <a:pt x="731" y="327"/>
                  </a:lnTo>
                  <a:lnTo>
                    <a:pt x="723" y="327"/>
                  </a:lnTo>
                  <a:lnTo>
                    <a:pt x="718" y="333"/>
                  </a:lnTo>
                  <a:lnTo>
                    <a:pt x="712" y="333"/>
                  </a:lnTo>
                  <a:lnTo>
                    <a:pt x="705" y="338"/>
                  </a:lnTo>
                  <a:lnTo>
                    <a:pt x="699" y="341"/>
                  </a:lnTo>
                  <a:lnTo>
                    <a:pt x="694" y="343"/>
                  </a:lnTo>
                  <a:lnTo>
                    <a:pt x="689" y="346"/>
                  </a:lnTo>
                  <a:lnTo>
                    <a:pt x="681" y="349"/>
                  </a:lnTo>
                  <a:lnTo>
                    <a:pt x="676" y="351"/>
                  </a:lnTo>
                  <a:lnTo>
                    <a:pt x="668" y="354"/>
                  </a:lnTo>
                  <a:lnTo>
                    <a:pt x="663" y="354"/>
                  </a:lnTo>
                  <a:lnTo>
                    <a:pt x="658" y="357"/>
                  </a:lnTo>
                  <a:lnTo>
                    <a:pt x="650" y="354"/>
                  </a:lnTo>
                  <a:lnTo>
                    <a:pt x="642" y="354"/>
                  </a:lnTo>
                  <a:lnTo>
                    <a:pt x="639" y="357"/>
                  </a:lnTo>
                  <a:lnTo>
                    <a:pt x="634" y="357"/>
                  </a:lnTo>
                  <a:lnTo>
                    <a:pt x="632" y="357"/>
                  </a:lnTo>
                  <a:lnTo>
                    <a:pt x="678" y="367"/>
                  </a:lnTo>
                  <a:lnTo>
                    <a:pt x="686" y="364"/>
                  </a:lnTo>
                  <a:lnTo>
                    <a:pt x="692" y="362"/>
                  </a:lnTo>
                  <a:lnTo>
                    <a:pt x="699" y="359"/>
                  </a:lnTo>
                  <a:lnTo>
                    <a:pt x="705" y="357"/>
                  </a:lnTo>
                  <a:lnTo>
                    <a:pt x="710" y="357"/>
                  </a:lnTo>
                  <a:lnTo>
                    <a:pt x="718" y="354"/>
                  </a:lnTo>
                  <a:lnTo>
                    <a:pt x="723" y="354"/>
                  </a:lnTo>
                  <a:lnTo>
                    <a:pt x="731" y="354"/>
                  </a:lnTo>
                  <a:lnTo>
                    <a:pt x="736" y="354"/>
                  </a:lnTo>
                  <a:lnTo>
                    <a:pt x="744" y="354"/>
                  </a:lnTo>
                  <a:lnTo>
                    <a:pt x="757" y="370"/>
                  </a:lnTo>
                  <a:lnTo>
                    <a:pt x="759" y="380"/>
                  </a:lnTo>
                  <a:lnTo>
                    <a:pt x="778" y="386"/>
                  </a:lnTo>
                  <a:close/>
                  <a:moveTo>
                    <a:pt x="621" y="357"/>
                  </a:moveTo>
                  <a:lnTo>
                    <a:pt x="616" y="354"/>
                  </a:lnTo>
                  <a:lnTo>
                    <a:pt x="613" y="351"/>
                  </a:lnTo>
                  <a:lnTo>
                    <a:pt x="611" y="349"/>
                  </a:lnTo>
                  <a:lnTo>
                    <a:pt x="608" y="346"/>
                  </a:lnTo>
                  <a:lnTo>
                    <a:pt x="603" y="346"/>
                  </a:lnTo>
                  <a:lnTo>
                    <a:pt x="600" y="343"/>
                  </a:lnTo>
                  <a:lnTo>
                    <a:pt x="595" y="341"/>
                  </a:lnTo>
                  <a:lnTo>
                    <a:pt x="592" y="341"/>
                  </a:lnTo>
                  <a:lnTo>
                    <a:pt x="590" y="338"/>
                  </a:lnTo>
                  <a:lnTo>
                    <a:pt x="587" y="335"/>
                  </a:lnTo>
                  <a:lnTo>
                    <a:pt x="582" y="335"/>
                  </a:lnTo>
                  <a:lnTo>
                    <a:pt x="579" y="333"/>
                  </a:lnTo>
                  <a:lnTo>
                    <a:pt x="577" y="333"/>
                  </a:lnTo>
                  <a:lnTo>
                    <a:pt x="572" y="333"/>
                  </a:lnTo>
                  <a:lnTo>
                    <a:pt x="569" y="333"/>
                  </a:lnTo>
                  <a:lnTo>
                    <a:pt x="566" y="335"/>
                  </a:lnTo>
                  <a:lnTo>
                    <a:pt x="564" y="335"/>
                  </a:lnTo>
                  <a:lnTo>
                    <a:pt x="558" y="335"/>
                  </a:lnTo>
                  <a:lnTo>
                    <a:pt x="556" y="335"/>
                  </a:lnTo>
                  <a:lnTo>
                    <a:pt x="553" y="338"/>
                  </a:lnTo>
                  <a:lnTo>
                    <a:pt x="548" y="338"/>
                  </a:lnTo>
                  <a:lnTo>
                    <a:pt x="545" y="338"/>
                  </a:lnTo>
                  <a:lnTo>
                    <a:pt x="543" y="341"/>
                  </a:lnTo>
                  <a:lnTo>
                    <a:pt x="621" y="357"/>
                  </a:lnTo>
                  <a:close/>
                  <a:moveTo>
                    <a:pt x="532" y="338"/>
                  </a:moveTo>
                  <a:lnTo>
                    <a:pt x="535" y="335"/>
                  </a:lnTo>
                  <a:lnTo>
                    <a:pt x="535" y="330"/>
                  </a:lnTo>
                  <a:lnTo>
                    <a:pt x="535" y="322"/>
                  </a:lnTo>
                  <a:lnTo>
                    <a:pt x="535" y="314"/>
                  </a:lnTo>
                  <a:lnTo>
                    <a:pt x="532" y="312"/>
                  </a:lnTo>
                  <a:lnTo>
                    <a:pt x="530" y="304"/>
                  </a:lnTo>
                  <a:lnTo>
                    <a:pt x="527" y="298"/>
                  </a:lnTo>
                  <a:lnTo>
                    <a:pt x="527" y="290"/>
                  </a:lnTo>
                  <a:lnTo>
                    <a:pt x="525" y="285"/>
                  </a:lnTo>
                  <a:lnTo>
                    <a:pt x="525" y="280"/>
                  </a:lnTo>
                  <a:lnTo>
                    <a:pt x="522" y="275"/>
                  </a:lnTo>
                  <a:lnTo>
                    <a:pt x="522" y="269"/>
                  </a:lnTo>
                  <a:lnTo>
                    <a:pt x="525" y="264"/>
                  </a:lnTo>
                  <a:lnTo>
                    <a:pt x="525" y="259"/>
                  </a:lnTo>
                  <a:lnTo>
                    <a:pt x="527" y="253"/>
                  </a:lnTo>
                  <a:lnTo>
                    <a:pt x="532" y="248"/>
                  </a:lnTo>
                  <a:lnTo>
                    <a:pt x="532" y="246"/>
                  </a:lnTo>
                  <a:lnTo>
                    <a:pt x="535" y="246"/>
                  </a:lnTo>
                  <a:lnTo>
                    <a:pt x="535" y="243"/>
                  </a:lnTo>
                  <a:lnTo>
                    <a:pt x="538" y="243"/>
                  </a:lnTo>
                  <a:lnTo>
                    <a:pt x="540" y="243"/>
                  </a:lnTo>
                  <a:lnTo>
                    <a:pt x="543" y="240"/>
                  </a:lnTo>
                  <a:lnTo>
                    <a:pt x="545" y="240"/>
                  </a:lnTo>
                  <a:lnTo>
                    <a:pt x="548" y="240"/>
                  </a:lnTo>
                  <a:lnTo>
                    <a:pt x="551" y="238"/>
                  </a:lnTo>
                  <a:lnTo>
                    <a:pt x="553" y="238"/>
                  </a:lnTo>
                  <a:lnTo>
                    <a:pt x="543" y="232"/>
                  </a:lnTo>
                  <a:lnTo>
                    <a:pt x="543" y="227"/>
                  </a:lnTo>
                  <a:lnTo>
                    <a:pt x="545" y="224"/>
                  </a:lnTo>
                  <a:lnTo>
                    <a:pt x="548" y="219"/>
                  </a:lnTo>
                  <a:lnTo>
                    <a:pt x="551" y="214"/>
                  </a:lnTo>
                  <a:lnTo>
                    <a:pt x="551" y="211"/>
                  </a:lnTo>
                  <a:lnTo>
                    <a:pt x="553" y="209"/>
                  </a:lnTo>
                  <a:lnTo>
                    <a:pt x="556" y="203"/>
                  </a:lnTo>
                  <a:lnTo>
                    <a:pt x="558" y="198"/>
                  </a:lnTo>
                  <a:lnTo>
                    <a:pt x="561" y="195"/>
                  </a:lnTo>
                  <a:lnTo>
                    <a:pt x="561" y="190"/>
                  </a:lnTo>
                  <a:lnTo>
                    <a:pt x="564" y="185"/>
                  </a:lnTo>
                  <a:lnTo>
                    <a:pt x="564" y="182"/>
                  </a:lnTo>
                  <a:lnTo>
                    <a:pt x="566" y="177"/>
                  </a:lnTo>
                  <a:lnTo>
                    <a:pt x="566" y="174"/>
                  </a:lnTo>
                  <a:lnTo>
                    <a:pt x="566" y="169"/>
                  </a:lnTo>
                  <a:lnTo>
                    <a:pt x="566" y="164"/>
                  </a:lnTo>
                  <a:lnTo>
                    <a:pt x="561" y="158"/>
                  </a:lnTo>
                  <a:lnTo>
                    <a:pt x="558" y="158"/>
                  </a:lnTo>
                  <a:lnTo>
                    <a:pt x="558" y="161"/>
                  </a:lnTo>
                  <a:lnTo>
                    <a:pt x="556" y="164"/>
                  </a:lnTo>
                  <a:lnTo>
                    <a:pt x="556" y="166"/>
                  </a:lnTo>
                  <a:lnTo>
                    <a:pt x="556" y="169"/>
                  </a:lnTo>
                  <a:lnTo>
                    <a:pt x="558" y="172"/>
                  </a:lnTo>
                  <a:lnTo>
                    <a:pt x="558" y="174"/>
                  </a:lnTo>
                  <a:lnTo>
                    <a:pt x="558" y="177"/>
                  </a:lnTo>
                  <a:lnTo>
                    <a:pt x="558" y="179"/>
                  </a:lnTo>
                  <a:lnTo>
                    <a:pt x="558" y="182"/>
                  </a:lnTo>
                  <a:lnTo>
                    <a:pt x="556" y="185"/>
                  </a:lnTo>
                  <a:lnTo>
                    <a:pt x="556" y="187"/>
                  </a:lnTo>
                  <a:lnTo>
                    <a:pt x="556" y="195"/>
                  </a:lnTo>
                  <a:lnTo>
                    <a:pt x="551" y="198"/>
                  </a:lnTo>
                  <a:lnTo>
                    <a:pt x="551" y="203"/>
                  </a:lnTo>
                  <a:lnTo>
                    <a:pt x="545" y="211"/>
                  </a:lnTo>
                  <a:lnTo>
                    <a:pt x="543" y="216"/>
                  </a:lnTo>
                  <a:lnTo>
                    <a:pt x="538" y="219"/>
                  </a:lnTo>
                  <a:lnTo>
                    <a:pt x="535" y="224"/>
                  </a:lnTo>
                  <a:lnTo>
                    <a:pt x="530" y="227"/>
                  </a:lnTo>
                  <a:lnTo>
                    <a:pt x="527" y="232"/>
                  </a:lnTo>
                  <a:lnTo>
                    <a:pt x="522" y="238"/>
                  </a:lnTo>
                  <a:lnTo>
                    <a:pt x="519" y="240"/>
                  </a:lnTo>
                  <a:lnTo>
                    <a:pt x="517" y="246"/>
                  </a:lnTo>
                  <a:lnTo>
                    <a:pt x="512" y="253"/>
                  </a:lnTo>
                  <a:lnTo>
                    <a:pt x="512" y="259"/>
                  </a:lnTo>
                  <a:lnTo>
                    <a:pt x="509" y="264"/>
                  </a:lnTo>
                  <a:lnTo>
                    <a:pt x="509" y="272"/>
                  </a:lnTo>
                  <a:lnTo>
                    <a:pt x="509" y="277"/>
                  </a:lnTo>
                  <a:lnTo>
                    <a:pt x="512" y="280"/>
                  </a:lnTo>
                  <a:lnTo>
                    <a:pt x="512" y="285"/>
                  </a:lnTo>
                  <a:lnTo>
                    <a:pt x="514" y="290"/>
                  </a:lnTo>
                  <a:lnTo>
                    <a:pt x="514" y="293"/>
                  </a:lnTo>
                  <a:lnTo>
                    <a:pt x="517" y="298"/>
                  </a:lnTo>
                  <a:lnTo>
                    <a:pt x="517" y="304"/>
                  </a:lnTo>
                  <a:lnTo>
                    <a:pt x="517" y="309"/>
                  </a:lnTo>
                  <a:lnTo>
                    <a:pt x="519" y="314"/>
                  </a:lnTo>
                  <a:lnTo>
                    <a:pt x="519" y="320"/>
                  </a:lnTo>
                  <a:lnTo>
                    <a:pt x="517" y="325"/>
                  </a:lnTo>
                  <a:lnTo>
                    <a:pt x="517" y="330"/>
                  </a:lnTo>
                  <a:lnTo>
                    <a:pt x="514" y="333"/>
                  </a:lnTo>
                  <a:lnTo>
                    <a:pt x="514" y="335"/>
                  </a:lnTo>
                  <a:lnTo>
                    <a:pt x="532" y="338"/>
                  </a:lnTo>
                  <a:close/>
                  <a:moveTo>
                    <a:pt x="548" y="240"/>
                  </a:moveTo>
                  <a:lnTo>
                    <a:pt x="548" y="240"/>
                  </a:lnTo>
                  <a:close/>
                  <a:moveTo>
                    <a:pt x="115" y="261"/>
                  </a:moveTo>
                  <a:lnTo>
                    <a:pt x="136" y="264"/>
                  </a:lnTo>
                  <a:lnTo>
                    <a:pt x="131" y="261"/>
                  </a:lnTo>
                  <a:lnTo>
                    <a:pt x="120" y="253"/>
                  </a:lnTo>
                  <a:lnTo>
                    <a:pt x="110" y="246"/>
                  </a:lnTo>
                  <a:lnTo>
                    <a:pt x="99" y="238"/>
                  </a:lnTo>
                  <a:lnTo>
                    <a:pt x="86" y="232"/>
                  </a:lnTo>
                  <a:lnTo>
                    <a:pt x="73" y="232"/>
                  </a:lnTo>
                  <a:lnTo>
                    <a:pt x="73" y="235"/>
                  </a:lnTo>
                  <a:lnTo>
                    <a:pt x="68" y="235"/>
                  </a:lnTo>
                  <a:lnTo>
                    <a:pt x="65" y="235"/>
                  </a:lnTo>
                  <a:lnTo>
                    <a:pt x="60" y="238"/>
                  </a:lnTo>
                  <a:lnTo>
                    <a:pt x="55" y="238"/>
                  </a:lnTo>
                  <a:lnTo>
                    <a:pt x="52" y="240"/>
                  </a:lnTo>
                  <a:lnTo>
                    <a:pt x="50" y="235"/>
                  </a:lnTo>
                  <a:lnTo>
                    <a:pt x="42" y="230"/>
                  </a:lnTo>
                  <a:lnTo>
                    <a:pt x="42" y="224"/>
                  </a:lnTo>
                  <a:lnTo>
                    <a:pt x="45" y="216"/>
                  </a:lnTo>
                  <a:lnTo>
                    <a:pt x="47" y="211"/>
                  </a:lnTo>
                  <a:lnTo>
                    <a:pt x="47" y="203"/>
                  </a:lnTo>
                  <a:lnTo>
                    <a:pt x="45" y="198"/>
                  </a:lnTo>
                  <a:lnTo>
                    <a:pt x="42" y="187"/>
                  </a:lnTo>
                  <a:lnTo>
                    <a:pt x="45" y="179"/>
                  </a:lnTo>
                  <a:lnTo>
                    <a:pt x="50" y="169"/>
                  </a:lnTo>
                  <a:lnTo>
                    <a:pt x="52" y="158"/>
                  </a:lnTo>
                  <a:lnTo>
                    <a:pt x="55" y="150"/>
                  </a:lnTo>
                  <a:lnTo>
                    <a:pt x="52" y="150"/>
                  </a:lnTo>
                  <a:lnTo>
                    <a:pt x="50" y="153"/>
                  </a:lnTo>
                  <a:lnTo>
                    <a:pt x="47" y="156"/>
                  </a:lnTo>
                  <a:lnTo>
                    <a:pt x="45" y="161"/>
                  </a:lnTo>
                  <a:lnTo>
                    <a:pt x="42" y="166"/>
                  </a:lnTo>
                  <a:lnTo>
                    <a:pt x="39" y="169"/>
                  </a:lnTo>
                  <a:lnTo>
                    <a:pt x="37" y="166"/>
                  </a:lnTo>
                  <a:lnTo>
                    <a:pt x="29" y="158"/>
                  </a:lnTo>
                  <a:lnTo>
                    <a:pt x="18" y="153"/>
                  </a:lnTo>
                  <a:lnTo>
                    <a:pt x="11" y="145"/>
                  </a:lnTo>
                  <a:lnTo>
                    <a:pt x="5" y="137"/>
                  </a:lnTo>
                  <a:lnTo>
                    <a:pt x="8" y="127"/>
                  </a:lnTo>
                  <a:lnTo>
                    <a:pt x="8" y="124"/>
                  </a:lnTo>
                  <a:lnTo>
                    <a:pt x="5" y="119"/>
                  </a:lnTo>
                  <a:lnTo>
                    <a:pt x="5" y="113"/>
                  </a:lnTo>
                  <a:lnTo>
                    <a:pt x="3" y="108"/>
                  </a:lnTo>
                  <a:lnTo>
                    <a:pt x="0" y="105"/>
                  </a:lnTo>
                  <a:lnTo>
                    <a:pt x="0" y="103"/>
                  </a:lnTo>
                  <a:lnTo>
                    <a:pt x="0" y="108"/>
                  </a:lnTo>
                  <a:lnTo>
                    <a:pt x="0" y="116"/>
                  </a:lnTo>
                  <a:lnTo>
                    <a:pt x="0" y="121"/>
                  </a:lnTo>
                  <a:lnTo>
                    <a:pt x="0" y="129"/>
                  </a:lnTo>
                  <a:lnTo>
                    <a:pt x="0" y="135"/>
                  </a:lnTo>
                  <a:lnTo>
                    <a:pt x="0" y="137"/>
                  </a:lnTo>
                  <a:lnTo>
                    <a:pt x="3" y="137"/>
                  </a:lnTo>
                  <a:lnTo>
                    <a:pt x="3" y="140"/>
                  </a:lnTo>
                  <a:lnTo>
                    <a:pt x="5" y="142"/>
                  </a:lnTo>
                  <a:lnTo>
                    <a:pt x="8" y="145"/>
                  </a:lnTo>
                  <a:lnTo>
                    <a:pt x="5" y="150"/>
                  </a:lnTo>
                  <a:lnTo>
                    <a:pt x="8" y="153"/>
                  </a:lnTo>
                  <a:lnTo>
                    <a:pt x="13" y="158"/>
                  </a:lnTo>
                  <a:lnTo>
                    <a:pt x="18" y="161"/>
                  </a:lnTo>
                  <a:lnTo>
                    <a:pt x="24" y="166"/>
                  </a:lnTo>
                  <a:lnTo>
                    <a:pt x="29" y="174"/>
                  </a:lnTo>
                  <a:lnTo>
                    <a:pt x="34" y="179"/>
                  </a:lnTo>
                  <a:lnTo>
                    <a:pt x="37" y="185"/>
                  </a:lnTo>
                  <a:lnTo>
                    <a:pt x="39" y="195"/>
                  </a:lnTo>
                  <a:lnTo>
                    <a:pt x="39" y="206"/>
                  </a:lnTo>
                  <a:lnTo>
                    <a:pt x="37" y="216"/>
                  </a:lnTo>
                  <a:lnTo>
                    <a:pt x="37" y="227"/>
                  </a:lnTo>
                  <a:lnTo>
                    <a:pt x="34" y="240"/>
                  </a:lnTo>
                  <a:lnTo>
                    <a:pt x="37" y="240"/>
                  </a:lnTo>
                  <a:lnTo>
                    <a:pt x="52" y="243"/>
                  </a:lnTo>
                  <a:lnTo>
                    <a:pt x="65" y="243"/>
                  </a:lnTo>
                  <a:lnTo>
                    <a:pt x="78" y="243"/>
                  </a:lnTo>
                  <a:lnTo>
                    <a:pt x="91" y="243"/>
                  </a:lnTo>
                  <a:lnTo>
                    <a:pt x="105" y="246"/>
                  </a:lnTo>
                  <a:lnTo>
                    <a:pt x="105" y="248"/>
                  </a:lnTo>
                  <a:lnTo>
                    <a:pt x="107" y="251"/>
                  </a:lnTo>
                  <a:lnTo>
                    <a:pt x="107" y="253"/>
                  </a:lnTo>
                  <a:lnTo>
                    <a:pt x="110" y="256"/>
                  </a:lnTo>
                  <a:lnTo>
                    <a:pt x="112" y="256"/>
                  </a:lnTo>
                  <a:lnTo>
                    <a:pt x="115" y="261"/>
                  </a:lnTo>
                  <a:close/>
                  <a:moveTo>
                    <a:pt x="352" y="306"/>
                  </a:moveTo>
                  <a:lnTo>
                    <a:pt x="358" y="306"/>
                  </a:lnTo>
                  <a:lnTo>
                    <a:pt x="358" y="304"/>
                  </a:lnTo>
                  <a:lnTo>
                    <a:pt x="358" y="298"/>
                  </a:lnTo>
                  <a:lnTo>
                    <a:pt x="355" y="293"/>
                  </a:lnTo>
                  <a:lnTo>
                    <a:pt x="355" y="288"/>
                  </a:lnTo>
                  <a:lnTo>
                    <a:pt x="352" y="285"/>
                  </a:lnTo>
                  <a:lnTo>
                    <a:pt x="347" y="283"/>
                  </a:lnTo>
                  <a:lnTo>
                    <a:pt x="347" y="285"/>
                  </a:lnTo>
                  <a:lnTo>
                    <a:pt x="350" y="288"/>
                  </a:lnTo>
                  <a:lnTo>
                    <a:pt x="350" y="290"/>
                  </a:lnTo>
                  <a:lnTo>
                    <a:pt x="350" y="296"/>
                  </a:lnTo>
                  <a:lnTo>
                    <a:pt x="352" y="298"/>
                  </a:lnTo>
                  <a:lnTo>
                    <a:pt x="352" y="304"/>
                  </a:lnTo>
                  <a:lnTo>
                    <a:pt x="352" y="30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Freeform 10"/>
            <p:cNvSpPr>
              <a:spLocks noEditPoints="1" noChangeArrowheads="1"/>
            </p:cNvSpPr>
            <p:nvPr/>
          </p:nvSpPr>
          <p:spPr bwMode="auto">
            <a:xfrm flipH="1">
              <a:off x="0" y="1185865"/>
              <a:ext cx="1677988" cy="930275"/>
            </a:xfrm>
            <a:custGeom>
              <a:avLst/>
              <a:gdLst>
                <a:gd name="T0" fmla="*/ 0 w 1057"/>
                <a:gd name="T1" fmla="*/ 367 h 586"/>
                <a:gd name="T2" fmla="*/ 900 w 1057"/>
                <a:gd name="T3" fmla="*/ 459 h 586"/>
                <a:gd name="T4" fmla="*/ 866 w 1057"/>
                <a:gd name="T5" fmla="*/ 481 h 586"/>
                <a:gd name="T6" fmla="*/ 832 w 1057"/>
                <a:gd name="T7" fmla="*/ 478 h 586"/>
                <a:gd name="T8" fmla="*/ 877 w 1057"/>
                <a:gd name="T9" fmla="*/ 457 h 586"/>
                <a:gd name="T10" fmla="*/ 916 w 1057"/>
                <a:gd name="T11" fmla="*/ 478 h 586"/>
                <a:gd name="T12" fmla="*/ 887 w 1057"/>
                <a:gd name="T13" fmla="*/ 518 h 586"/>
                <a:gd name="T14" fmla="*/ 924 w 1057"/>
                <a:gd name="T15" fmla="*/ 515 h 586"/>
                <a:gd name="T16" fmla="*/ 248 w 1057"/>
                <a:gd name="T17" fmla="*/ 409 h 586"/>
                <a:gd name="T18" fmla="*/ 214 w 1057"/>
                <a:gd name="T19" fmla="*/ 367 h 586"/>
                <a:gd name="T20" fmla="*/ 217 w 1057"/>
                <a:gd name="T21" fmla="*/ 362 h 586"/>
                <a:gd name="T22" fmla="*/ 196 w 1057"/>
                <a:gd name="T23" fmla="*/ 322 h 586"/>
                <a:gd name="T24" fmla="*/ 177 w 1057"/>
                <a:gd name="T25" fmla="*/ 248 h 586"/>
                <a:gd name="T26" fmla="*/ 209 w 1057"/>
                <a:gd name="T27" fmla="*/ 327 h 586"/>
                <a:gd name="T28" fmla="*/ 261 w 1057"/>
                <a:gd name="T29" fmla="*/ 396 h 586"/>
                <a:gd name="T30" fmla="*/ 308 w 1057"/>
                <a:gd name="T31" fmla="*/ 428 h 586"/>
                <a:gd name="T32" fmla="*/ 344 w 1057"/>
                <a:gd name="T33" fmla="*/ 430 h 586"/>
                <a:gd name="T34" fmla="*/ 313 w 1057"/>
                <a:gd name="T35" fmla="*/ 348 h 586"/>
                <a:gd name="T36" fmla="*/ 266 w 1057"/>
                <a:gd name="T37" fmla="*/ 303 h 586"/>
                <a:gd name="T38" fmla="*/ 240 w 1057"/>
                <a:gd name="T39" fmla="*/ 277 h 586"/>
                <a:gd name="T40" fmla="*/ 237 w 1057"/>
                <a:gd name="T41" fmla="*/ 269 h 586"/>
                <a:gd name="T42" fmla="*/ 352 w 1057"/>
                <a:gd name="T43" fmla="*/ 399 h 586"/>
                <a:gd name="T44" fmla="*/ 250 w 1057"/>
                <a:gd name="T45" fmla="*/ 422 h 586"/>
                <a:gd name="T46" fmla="*/ 477 w 1057"/>
                <a:gd name="T47" fmla="*/ 370 h 586"/>
                <a:gd name="T48" fmla="*/ 509 w 1057"/>
                <a:gd name="T49" fmla="*/ 290 h 586"/>
                <a:gd name="T50" fmla="*/ 616 w 1057"/>
                <a:gd name="T51" fmla="*/ 478 h 586"/>
                <a:gd name="T52" fmla="*/ 527 w 1057"/>
                <a:gd name="T53" fmla="*/ 245 h 586"/>
                <a:gd name="T54" fmla="*/ 597 w 1057"/>
                <a:gd name="T55" fmla="*/ 317 h 586"/>
                <a:gd name="T56" fmla="*/ 571 w 1057"/>
                <a:gd name="T57" fmla="*/ 142 h 586"/>
                <a:gd name="T58" fmla="*/ 595 w 1057"/>
                <a:gd name="T59" fmla="*/ 171 h 586"/>
                <a:gd name="T60" fmla="*/ 618 w 1057"/>
                <a:gd name="T61" fmla="*/ 185 h 586"/>
                <a:gd name="T62" fmla="*/ 678 w 1057"/>
                <a:gd name="T63" fmla="*/ 396 h 586"/>
                <a:gd name="T64" fmla="*/ 519 w 1057"/>
                <a:gd name="T65" fmla="*/ 486 h 586"/>
                <a:gd name="T66" fmla="*/ 790 w 1057"/>
                <a:gd name="T67" fmla="*/ 504 h 586"/>
                <a:gd name="T68" fmla="*/ 835 w 1057"/>
                <a:gd name="T69" fmla="*/ 520 h 586"/>
                <a:gd name="T70" fmla="*/ 984 w 1057"/>
                <a:gd name="T71" fmla="*/ 563 h 586"/>
                <a:gd name="T72" fmla="*/ 963 w 1057"/>
                <a:gd name="T73" fmla="*/ 526 h 586"/>
                <a:gd name="T74" fmla="*/ 989 w 1057"/>
                <a:gd name="T75" fmla="*/ 473 h 586"/>
                <a:gd name="T76" fmla="*/ 1025 w 1057"/>
                <a:gd name="T77" fmla="*/ 449 h 586"/>
                <a:gd name="T78" fmla="*/ 1002 w 1057"/>
                <a:gd name="T79" fmla="*/ 449 h 586"/>
                <a:gd name="T80" fmla="*/ 957 w 1057"/>
                <a:gd name="T81" fmla="*/ 417 h 586"/>
                <a:gd name="T82" fmla="*/ 991 w 1057"/>
                <a:gd name="T83" fmla="*/ 266 h 586"/>
                <a:gd name="T84" fmla="*/ 1004 w 1057"/>
                <a:gd name="T85" fmla="*/ 206 h 586"/>
                <a:gd name="T86" fmla="*/ 950 w 1057"/>
                <a:gd name="T87" fmla="*/ 396 h 586"/>
                <a:gd name="T88" fmla="*/ 905 w 1057"/>
                <a:gd name="T89" fmla="*/ 343 h 586"/>
                <a:gd name="T90" fmla="*/ 877 w 1057"/>
                <a:gd name="T91" fmla="*/ 251 h 586"/>
                <a:gd name="T92" fmla="*/ 819 w 1057"/>
                <a:gd name="T93" fmla="*/ 319 h 586"/>
                <a:gd name="T94" fmla="*/ 801 w 1057"/>
                <a:gd name="T95" fmla="*/ 145 h 586"/>
                <a:gd name="T96" fmla="*/ 699 w 1057"/>
                <a:gd name="T97" fmla="*/ 174 h 586"/>
                <a:gd name="T98" fmla="*/ 710 w 1057"/>
                <a:gd name="T99" fmla="*/ 148 h 586"/>
                <a:gd name="T100" fmla="*/ 743 w 1057"/>
                <a:gd name="T101" fmla="*/ 37 h 586"/>
                <a:gd name="T102" fmla="*/ 720 w 1057"/>
                <a:gd name="T103" fmla="*/ 13 h 586"/>
                <a:gd name="T104" fmla="*/ 676 w 1057"/>
                <a:gd name="T105" fmla="*/ 84 h 586"/>
                <a:gd name="T106" fmla="*/ 730 w 1057"/>
                <a:gd name="T107" fmla="*/ 293 h 586"/>
                <a:gd name="T108" fmla="*/ 856 w 1057"/>
                <a:gd name="T109" fmla="*/ 343 h 586"/>
                <a:gd name="T110" fmla="*/ 764 w 1057"/>
                <a:gd name="T111" fmla="*/ 372 h 586"/>
                <a:gd name="T112" fmla="*/ 806 w 1057"/>
                <a:gd name="T113" fmla="*/ 446 h 586"/>
                <a:gd name="T114" fmla="*/ 712 w 1057"/>
                <a:gd name="T115" fmla="*/ 364 h 586"/>
                <a:gd name="T116" fmla="*/ 780 w 1057"/>
                <a:gd name="T117" fmla="*/ 457 h 586"/>
                <a:gd name="T118" fmla="*/ 1033 w 1057"/>
                <a:gd name="T119" fmla="*/ 92 h 586"/>
                <a:gd name="T120" fmla="*/ 1044 w 1057"/>
                <a:gd name="T121" fmla="*/ 42 h 586"/>
                <a:gd name="T122" fmla="*/ 1057 w 1057"/>
                <a:gd name="T123" fmla="*/ 137 h 586"/>
                <a:gd name="T124" fmla="*/ 1057 w 1057"/>
                <a:gd name="T125" fmla="*/ 56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57" h="586">
                  <a:moveTo>
                    <a:pt x="5" y="391"/>
                  </a:moveTo>
                  <a:lnTo>
                    <a:pt x="3" y="388"/>
                  </a:lnTo>
                  <a:lnTo>
                    <a:pt x="3" y="385"/>
                  </a:lnTo>
                  <a:lnTo>
                    <a:pt x="3" y="383"/>
                  </a:lnTo>
                  <a:lnTo>
                    <a:pt x="3" y="380"/>
                  </a:lnTo>
                  <a:lnTo>
                    <a:pt x="3" y="377"/>
                  </a:lnTo>
                  <a:lnTo>
                    <a:pt x="0" y="377"/>
                  </a:lnTo>
                  <a:lnTo>
                    <a:pt x="3" y="375"/>
                  </a:lnTo>
                  <a:lnTo>
                    <a:pt x="0" y="372"/>
                  </a:lnTo>
                  <a:lnTo>
                    <a:pt x="0" y="370"/>
                  </a:lnTo>
                  <a:lnTo>
                    <a:pt x="0" y="367"/>
                  </a:lnTo>
                  <a:lnTo>
                    <a:pt x="3" y="370"/>
                  </a:lnTo>
                  <a:lnTo>
                    <a:pt x="5" y="372"/>
                  </a:lnTo>
                  <a:lnTo>
                    <a:pt x="5" y="375"/>
                  </a:lnTo>
                  <a:lnTo>
                    <a:pt x="8" y="377"/>
                  </a:lnTo>
                  <a:lnTo>
                    <a:pt x="8" y="380"/>
                  </a:lnTo>
                  <a:lnTo>
                    <a:pt x="8" y="383"/>
                  </a:lnTo>
                  <a:lnTo>
                    <a:pt x="8" y="385"/>
                  </a:lnTo>
                  <a:lnTo>
                    <a:pt x="10" y="385"/>
                  </a:lnTo>
                  <a:lnTo>
                    <a:pt x="10" y="388"/>
                  </a:lnTo>
                  <a:lnTo>
                    <a:pt x="10" y="391"/>
                  </a:lnTo>
                  <a:lnTo>
                    <a:pt x="10" y="393"/>
                  </a:lnTo>
                  <a:lnTo>
                    <a:pt x="5" y="391"/>
                  </a:lnTo>
                  <a:close/>
                  <a:moveTo>
                    <a:pt x="900" y="459"/>
                  </a:moveTo>
                  <a:lnTo>
                    <a:pt x="900" y="462"/>
                  </a:lnTo>
                  <a:lnTo>
                    <a:pt x="897" y="462"/>
                  </a:lnTo>
                  <a:lnTo>
                    <a:pt x="897" y="465"/>
                  </a:lnTo>
                  <a:lnTo>
                    <a:pt x="895" y="467"/>
                  </a:lnTo>
                  <a:lnTo>
                    <a:pt x="892" y="470"/>
                  </a:lnTo>
                  <a:lnTo>
                    <a:pt x="890" y="470"/>
                  </a:lnTo>
                  <a:lnTo>
                    <a:pt x="887" y="473"/>
                  </a:lnTo>
                  <a:lnTo>
                    <a:pt x="884" y="475"/>
                  </a:lnTo>
                  <a:lnTo>
                    <a:pt x="882" y="475"/>
                  </a:lnTo>
                  <a:lnTo>
                    <a:pt x="879" y="475"/>
                  </a:lnTo>
                  <a:lnTo>
                    <a:pt x="879" y="478"/>
                  </a:lnTo>
                  <a:lnTo>
                    <a:pt x="877" y="478"/>
                  </a:lnTo>
                  <a:lnTo>
                    <a:pt x="874" y="478"/>
                  </a:lnTo>
                  <a:lnTo>
                    <a:pt x="871" y="483"/>
                  </a:lnTo>
                  <a:lnTo>
                    <a:pt x="869" y="481"/>
                  </a:lnTo>
                  <a:lnTo>
                    <a:pt x="866" y="481"/>
                  </a:lnTo>
                  <a:lnTo>
                    <a:pt x="864" y="483"/>
                  </a:lnTo>
                  <a:lnTo>
                    <a:pt x="861" y="483"/>
                  </a:lnTo>
                  <a:lnTo>
                    <a:pt x="858" y="483"/>
                  </a:lnTo>
                  <a:lnTo>
                    <a:pt x="856" y="486"/>
                  </a:lnTo>
                  <a:lnTo>
                    <a:pt x="853" y="489"/>
                  </a:lnTo>
                  <a:lnTo>
                    <a:pt x="848" y="491"/>
                  </a:lnTo>
                  <a:lnTo>
                    <a:pt x="845" y="491"/>
                  </a:lnTo>
                  <a:lnTo>
                    <a:pt x="843" y="491"/>
                  </a:lnTo>
                  <a:lnTo>
                    <a:pt x="840" y="494"/>
                  </a:lnTo>
                  <a:lnTo>
                    <a:pt x="837" y="494"/>
                  </a:lnTo>
                  <a:lnTo>
                    <a:pt x="835" y="491"/>
                  </a:lnTo>
                  <a:lnTo>
                    <a:pt x="832" y="491"/>
                  </a:lnTo>
                  <a:lnTo>
                    <a:pt x="830" y="489"/>
                  </a:lnTo>
                  <a:lnTo>
                    <a:pt x="827" y="486"/>
                  </a:lnTo>
                  <a:lnTo>
                    <a:pt x="827" y="483"/>
                  </a:lnTo>
                  <a:lnTo>
                    <a:pt x="827" y="481"/>
                  </a:lnTo>
                  <a:lnTo>
                    <a:pt x="830" y="478"/>
                  </a:lnTo>
                  <a:lnTo>
                    <a:pt x="832" y="478"/>
                  </a:lnTo>
                  <a:lnTo>
                    <a:pt x="832" y="475"/>
                  </a:lnTo>
                  <a:lnTo>
                    <a:pt x="835" y="473"/>
                  </a:lnTo>
                  <a:lnTo>
                    <a:pt x="837" y="473"/>
                  </a:lnTo>
                  <a:lnTo>
                    <a:pt x="840" y="473"/>
                  </a:lnTo>
                  <a:lnTo>
                    <a:pt x="840" y="470"/>
                  </a:lnTo>
                  <a:lnTo>
                    <a:pt x="843" y="470"/>
                  </a:lnTo>
                  <a:lnTo>
                    <a:pt x="845" y="470"/>
                  </a:lnTo>
                  <a:lnTo>
                    <a:pt x="848" y="467"/>
                  </a:lnTo>
                  <a:lnTo>
                    <a:pt x="850" y="467"/>
                  </a:lnTo>
                  <a:lnTo>
                    <a:pt x="853" y="467"/>
                  </a:lnTo>
                  <a:lnTo>
                    <a:pt x="853" y="465"/>
                  </a:lnTo>
                  <a:lnTo>
                    <a:pt x="856" y="465"/>
                  </a:lnTo>
                  <a:lnTo>
                    <a:pt x="858" y="465"/>
                  </a:lnTo>
                  <a:lnTo>
                    <a:pt x="864" y="465"/>
                  </a:lnTo>
                  <a:lnTo>
                    <a:pt x="866" y="462"/>
                  </a:lnTo>
                  <a:lnTo>
                    <a:pt x="869" y="462"/>
                  </a:lnTo>
                  <a:lnTo>
                    <a:pt x="871" y="459"/>
                  </a:lnTo>
                  <a:lnTo>
                    <a:pt x="877" y="457"/>
                  </a:lnTo>
                  <a:lnTo>
                    <a:pt x="879" y="454"/>
                  </a:lnTo>
                  <a:lnTo>
                    <a:pt x="882" y="454"/>
                  </a:lnTo>
                  <a:lnTo>
                    <a:pt x="884" y="452"/>
                  </a:lnTo>
                  <a:lnTo>
                    <a:pt x="887" y="449"/>
                  </a:lnTo>
                  <a:lnTo>
                    <a:pt x="890" y="449"/>
                  </a:lnTo>
                  <a:lnTo>
                    <a:pt x="892" y="449"/>
                  </a:lnTo>
                  <a:lnTo>
                    <a:pt x="895" y="452"/>
                  </a:lnTo>
                  <a:lnTo>
                    <a:pt x="897" y="454"/>
                  </a:lnTo>
                  <a:lnTo>
                    <a:pt x="900" y="459"/>
                  </a:lnTo>
                  <a:close/>
                  <a:moveTo>
                    <a:pt x="926" y="502"/>
                  </a:moveTo>
                  <a:lnTo>
                    <a:pt x="926" y="494"/>
                  </a:lnTo>
                  <a:lnTo>
                    <a:pt x="926" y="489"/>
                  </a:lnTo>
                  <a:lnTo>
                    <a:pt x="926" y="483"/>
                  </a:lnTo>
                  <a:lnTo>
                    <a:pt x="924" y="481"/>
                  </a:lnTo>
                  <a:lnTo>
                    <a:pt x="921" y="478"/>
                  </a:lnTo>
                  <a:lnTo>
                    <a:pt x="916" y="478"/>
                  </a:lnTo>
                  <a:lnTo>
                    <a:pt x="913" y="478"/>
                  </a:lnTo>
                  <a:lnTo>
                    <a:pt x="908" y="478"/>
                  </a:lnTo>
                  <a:lnTo>
                    <a:pt x="903" y="481"/>
                  </a:lnTo>
                  <a:lnTo>
                    <a:pt x="900" y="481"/>
                  </a:lnTo>
                  <a:lnTo>
                    <a:pt x="895" y="486"/>
                  </a:lnTo>
                  <a:lnTo>
                    <a:pt x="890" y="489"/>
                  </a:lnTo>
                  <a:lnTo>
                    <a:pt x="887" y="491"/>
                  </a:lnTo>
                  <a:lnTo>
                    <a:pt x="882" y="494"/>
                  </a:lnTo>
                  <a:lnTo>
                    <a:pt x="879" y="496"/>
                  </a:lnTo>
                  <a:lnTo>
                    <a:pt x="877" y="499"/>
                  </a:lnTo>
                  <a:lnTo>
                    <a:pt x="877" y="502"/>
                  </a:lnTo>
                  <a:lnTo>
                    <a:pt x="874" y="504"/>
                  </a:lnTo>
                  <a:lnTo>
                    <a:pt x="877" y="507"/>
                  </a:lnTo>
                  <a:lnTo>
                    <a:pt x="877" y="510"/>
                  </a:lnTo>
                  <a:lnTo>
                    <a:pt x="879" y="512"/>
                  </a:lnTo>
                  <a:lnTo>
                    <a:pt x="879" y="515"/>
                  </a:lnTo>
                  <a:lnTo>
                    <a:pt x="882" y="515"/>
                  </a:lnTo>
                  <a:lnTo>
                    <a:pt x="887" y="518"/>
                  </a:lnTo>
                  <a:lnTo>
                    <a:pt x="890" y="520"/>
                  </a:lnTo>
                  <a:lnTo>
                    <a:pt x="892" y="520"/>
                  </a:lnTo>
                  <a:lnTo>
                    <a:pt x="895" y="523"/>
                  </a:lnTo>
                  <a:lnTo>
                    <a:pt x="900" y="526"/>
                  </a:lnTo>
                  <a:lnTo>
                    <a:pt x="903" y="526"/>
                  </a:lnTo>
                  <a:lnTo>
                    <a:pt x="905" y="526"/>
                  </a:lnTo>
                  <a:lnTo>
                    <a:pt x="910" y="528"/>
                  </a:lnTo>
                  <a:lnTo>
                    <a:pt x="913" y="531"/>
                  </a:lnTo>
                  <a:lnTo>
                    <a:pt x="913" y="528"/>
                  </a:lnTo>
                  <a:lnTo>
                    <a:pt x="916" y="528"/>
                  </a:lnTo>
                  <a:lnTo>
                    <a:pt x="918" y="526"/>
                  </a:lnTo>
                  <a:lnTo>
                    <a:pt x="918" y="523"/>
                  </a:lnTo>
                  <a:lnTo>
                    <a:pt x="921" y="523"/>
                  </a:lnTo>
                  <a:lnTo>
                    <a:pt x="921" y="520"/>
                  </a:lnTo>
                  <a:lnTo>
                    <a:pt x="924" y="518"/>
                  </a:lnTo>
                  <a:lnTo>
                    <a:pt x="924" y="515"/>
                  </a:lnTo>
                  <a:lnTo>
                    <a:pt x="924" y="512"/>
                  </a:lnTo>
                  <a:lnTo>
                    <a:pt x="924" y="510"/>
                  </a:lnTo>
                  <a:lnTo>
                    <a:pt x="924" y="507"/>
                  </a:lnTo>
                  <a:lnTo>
                    <a:pt x="926" y="504"/>
                  </a:lnTo>
                  <a:lnTo>
                    <a:pt x="926" y="502"/>
                  </a:lnTo>
                  <a:close/>
                  <a:moveTo>
                    <a:pt x="214" y="430"/>
                  </a:moveTo>
                  <a:lnTo>
                    <a:pt x="217" y="428"/>
                  </a:lnTo>
                  <a:lnTo>
                    <a:pt x="222" y="425"/>
                  </a:lnTo>
                  <a:lnTo>
                    <a:pt x="224" y="422"/>
                  </a:lnTo>
                  <a:lnTo>
                    <a:pt x="230" y="420"/>
                  </a:lnTo>
                  <a:lnTo>
                    <a:pt x="232" y="420"/>
                  </a:lnTo>
                  <a:lnTo>
                    <a:pt x="237" y="417"/>
                  </a:lnTo>
                  <a:lnTo>
                    <a:pt x="240" y="414"/>
                  </a:lnTo>
                  <a:lnTo>
                    <a:pt x="243" y="412"/>
                  </a:lnTo>
                  <a:lnTo>
                    <a:pt x="245" y="409"/>
                  </a:lnTo>
                  <a:lnTo>
                    <a:pt x="248" y="409"/>
                  </a:lnTo>
                  <a:lnTo>
                    <a:pt x="248" y="407"/>
                  </a:lnTo>
                  <a:lnTo>
                    <a:pt x="250" y="401"/>
                  </a:lnTo>
                  <a:lnTo>
                    <a:pt x="250" y="399"/>
                  </a:lnTo>
                  <a:lnTo>
                    <a:pt x="250" y="393"/>
                  </a:lnTo>
                  <a:lnTo>
                    <a:pt x="250" y="391"/>
                  </a:lnTo>
                  <a:lnTo>
                    <a:pt x="248" y="385"/>
                  </a:lnTo>
                  <a:lnTo>
                    <a:pt x="248" y="383"/>
                  </a:lnTo>
                  <a:lnTo>
                    <a:pt x="245" y="380"/>
                  </a:lnTo>
                  <a:lnTo>
                    <a:pt x="243" y="377"/>
                  </a:lnTo>
                  <a:lnTo>
                    <a:pt x="240" y="377"/>
                  </a:lnTo>
                  <a:lnTo>
                    <a:pt x="237" y="375"/>
                  </a:lnTo>
                  <a:lnTo>
                    <a:pt x="232" y="375"/>
                  </a:lnTo>
                  <a:lnTo>
                    <a:pt x="230" y="372"/>
                  </a:lnTo>
                  <a:lnTo>
                    <a:pt x="227" y="372"/>
                  </a:lnTo>
                  <a:lnTo>
                    <a:pt x="224" y="372"/>
                  </a:lnTo>
                  <a:lnTo>
                    <a:pt x="219" y="370"/>
                  </a:lnTo>
                  <a:lnTo>
                    <a:pt x="217" y="370"/>
                  </a:lnTo>
                  <a:lnTo>
                    <a:pt x="214" y="367"/>
                  </a:lnTo>
                  <a:lnTo>
                    <a:pt x="211" y="364"/>
                  </a:lnTo>
                  <a:lnTo>
                    <a:pt x="209" y="364"/>
                  </a:lnTo>
                  <a:lnTo>
                    <a:pt x="206" y="362"/>
                  </a:lnTo>
                  <a:lnTo>
                    <a:pt x="203" y="359"/>
                  </a:lnTo>
                  <a:lnTo>
                    <a:pt x="180" y="354"/>
                  </a:lnTo>
                  <a:lnTo>
                    <a:pt x="183" y="354"/>
                  </a:lnTo>
                  <a:lnTo>
                    <a:pt x="185" y="351"/>
                  </a:lnTo>
                  <a:lnTo>
                    <a:pt x="188" y="351"/>
                  </a:lnTo>
                  <a:lnTo>
                    <a:pt x="190" y="354"/>
                  </a:lnTo>
                  <a:lnTo>
                    <a:pt x="196" y="354"/>
                  </a:lnTo>
                  <a:lnTo>
                    <a:pt x="201" y="356"/>
                  </a:lnTo>
                  <a:lnTo>
                    <a:pt x="203" y="356"/>
                  </a:lnTo>
                  <a:lnTo>
                    <a:pt x="206" y="359"/>
                  </a:lnTo>
                  <a:lnTo>
                    <a:pt x="209" y="359"/>
                  </a:lnTo>
                  <a:lnTo>
                    <a:pt x="211" y="359"/>
                  </a:lnTo>
                  <a:lnTo>
                    <a:pt x="214" y="362"/>
                  </a:lnTo>
                  <a:lnTo>
                    <a:pt x="217" y="362"/>
                  </a:lnTo>
                  <a:lnTo>
                    <a:pt x="219" y="362"/>
                  </a:lnTo>
                  <a:lnTo>
                    <a:pt x="222" y="362"/>
                  </a:lnTo>
                  <a:lnTo>
                    <a:pt x="224" y="362"/>
                  </a:lnTo>
                  <a:lnTo>
                    <a:pt x="222" y="359"/>
                  </a:lnTo>
                  <a:lnTo>
                    <a:pt x="219" y="356"/>
                  </a:lnTo>
                  <a:lnTo>
                    <a:pt x="219" y="354"/>
                  </a:lnTo>
                  <a:lnTo>
                    <a:pt x="217" y="351"/>
                  </a:lnTo>
                  <a:lnTo>
                    <a:pt x="214" y="348"/>
                  </a:lnTo>
                  <a:lnTo>
                    <a:pt x="211" y="346"/>
                  </a:lnTo>
                  <a:lnTo>
                    <a:pt x="209" y="343"/>
                  </a:lnTo>
                  <a:lnTo>
                    <a:pt x="206" y="343"/>
                  </a:lnTo>
                  <a:lnTo>
                    <a:pt x="203" y="340"/>
                  </a:lnTo>
                  <a:lnTo>
                    <a:pt x="201" y="338"/>
                  </a:lnTo>
                  <a:lnTo>
                    <a:pt x="201" y="333"/>
                  </a:lnTo>
                  <a:lnTo>
                    <a:pt x="198" y="330"/>
                  </a:lnTo>
                  <a:lnTo>
                    <a:pt x="198" y="327"/>
                  </a:lnTo>
                  <a:lnTo>
                    <a:pt x="196" y="325"/>
                  </a:lnTo>
                  <a:lnTo>
                    <a:pt x="196" y="322"/>
                  </a:lnTo>
                  <a:lnTo>
                    <a:pt x="196" y="317"/>
                  </a:lnTo>
                  <a:lnTo>
                    <a:pt x="198" y="311"/>
                  </a:lnTo>
                  <a:lnTo>
                    <a:pt x="196" y="309"/>
                  </a:lnTo>
                  <a:lnTo>
                    <a:pt x="196" y="301"/>
                  </a:lnTo>
                  <a:lnTo>
                    <a:pt x="196" y="298"/>
                  </a:lnTo>
                  <a:lnTo>
                    <a:pt x="196" y="293"/>
                  </a:lnTo>
                  <a:lnTo>
                    <a:pt x="193" y="290"/>
                  </a:lnTo>
                  <a:lnTo>
                    <a:pt x="193" y="282"/>
                  </a:lnTo>
                  <a:lnTo>
                    <a:pt x="193" y="280"/>
                  </a:lnTo>
                  <a:lnTo>
                    <a:pt x="190" y="274"/>
                  </a:lnTo>
                  <a:lnTo>
                    <a:pt x="190" y="269"/>
                  </a:lnTo>
                  <a:lnTo>
                    <a:pt x="188" y="266"/>
                  </a:lnTo>
                  <a:lnTo>
                    <a:pt x="185" y="261"/>
                  </a:lnTo>
                  <a:lnTo>
                    <a:pt x="183" y="256"/>
                  </a:lnTo>
                  <a:lnTo>
                    <a:pt x="183" y="253"/>
                  </a:lnTo>
                  <a:lnTo>
                    <a:pt x="180" y="248"/>
                  </a:lnTo>
                  <a:lnTo>
                    <a:pt x="177" y="245"/>
                  </a:lnTo>
                  <a:lnTo>
                    <a:pt x="177" y="248"/>
                  </a:lnTo>
                  <a:lnTo>
                    <a:pt x="180" y="253"/>
                  </a:lnTo>
                  <a:lnTo>
                    <a:pt x="183" y="256"/>
                  </a:lnTo>
                  <a:lnTo>
                    <a:pt x="185" y="259"/>
                  </a:lnTo>
                  <a:lnTo>
                    <a:pt x="190" y="264"/>
                  </a:lnTo>
                  <a:lnTo>
                    <a:pt x="193" y="266"/>
                  </a:lnTo>
                  <a:lnTo>
                    <a:pt x="196" y="272"/>
                  </a:lnTo>
                  <a:lnTo>
                    <a:pt x="198" y="274"/>
                  </a:lnTo>
                  <a:lnTo>
                    <a:pt x="201" y="277"/>
                  </a:lnTo>
                  <a:lnTo>
                    <a:pt x="203" y="282"/>
                  </a:lnTo>
                  <a:lnTo>
                    <a:pt x="206" y="288"/>
                  </a:lnTo>
                  <a:lnTo>
                    <a:pt x="206" y="290"/>
                  </a:lnTo>
                  <a:lnTo>
                    <a:pt x="206" y="296"/>
                  </a:lnTo>
                  <a:lnTo>
                    <a:pt x="206" y="301"/>
                  </a:lnTo>
                  <a:lnTo>
                    <a:pt x="203" y="306"/>
                  </a:lnTo>
                  <a:lnTo>
                    <a:pt x="201" y="314"/>
                  </a:lnTo>
                  <a:lnTo>
                    <a:pt x="203" y="317"/>
                  </a:lnTo>
                  <a:lnTo>
                    <a:pt x="206" y="322"/>
                  </a:lnTo>
                  <a:lnTo>
                    <a:pt x="209" y="327"/>
                  </a:lnTo>
                  <a:lnTo>
                    <a:pt x="211" y="333"/>
                  </a:lnTo>
                  <a:lnTo>
                    <a:pt x="214" y="338"/>
                  </a:lnTo>
                  <a:lnTo>
                    <a:pt x="217" y="343"/>
                  </a:lnTo>
                  <a:lnTo>
                    <a:pt x="222" y="348"/>
                  </a:lnTo>
                  <a:lnTo>
                    <a:pt x="224" y="354"/>
                  </a:lnTo>
                  <a:lnTo>
                    <a:pt x="230" y="356"/>
                  </a:lnTo>
                  <a:lnTo>
                    <a:pt x="232" y="362"/>
                  </a:lnTo>
                  <a:lnTo>
                    <a:pt x="235" y="364"/>
                  </a:lnTo>
                  <a:lnTo>
                    <a:pt x="240" y="370"/>
                  </a:lnTo>
                  <a:lnTo>
                    <a:pt x="245" y="372"/>
                  </a:lnTo>
                  <a:lnTo>
                    <a:pt x="250" y="375"/>
                  </a:lnTo>
                  <a:lnTo>
                    <a:pt x="256" y="380"/>
                  </a:lnTo>
                  <a:lnTo>
                    <a:pt x="258" y="383"/>
                  </a:lnTo>
                  <a:lnTo>
                    <a:pt x="258" y="385"/>
                  </a:lnTo>
                  <a:lnTo>
                    <a:pt x="258" y="388"/>
                  </a:lnTo>
                  <a:lnTo>
                    <a:pt x="258" y="391"/>
                  </a:lnTo>
                  <a:lnTo>
                    <a:pt x="261" y="393"/>
                  </a:lnTo>
                  <a:lnTo>
                    <a:pt x="261" y="396"/>
                  </a:lnTo>
                  <a:lnTo>
                    <a:pt x="261" y="399"/>
                  </a:lnTo>
                  <a:lnTo>
                    <a:pt x="261" y="401"/>
                  </a:lnTo>
                  <a:lnTo>
                    <a:pt x="261" y="404"/>
                  </a:lnTo>
                  <a:lnTo>
                    <a:pt x="263" y="407"/>
                  </a:lnTo>
                  <a:lnTo>
                    <a:pt x="263" y="409"/>
                  </a:lnTo>
                  <a:lnTo>
                    <a:pt x="263" y="412"/>
                  </a:lnTo>
                  <a:lnTo>
                    <a:pt x="266" y="412"/>
                  </a:lnTo>
                  <a:lnTo>
                    <a:pt x="269" y="414"/>
                  </a:lnTo>
                  <a:lnTo>
                    <a:pt x="269" y="417"/>
                  </a:lnTo>
                  <a:lnTo>
                    <a:pt x="271" y="420"/>
                  </a:lnTo>
                  <a:lnTo>
                    <a:pt x="274" y="422"/>
                  </a:lnTo>
                  <a:lnTo>
                    <a:pt x="279" y="425"/>
                  </a:lnTo>
                  <a:lnTo>
                    <a:pt x="282" y="425"/>
                  </a:lnTo>
                  <a:lnTo>
                    <a:pt x="287" y="425"/>
                  </a:lnTo>
                  <a:lnTo>
                    <a:pt x="292" y="428"/>
                  </a:lnTo>
                  <a:lnTo>
                    <a:pt x="297" y="428"/>
                  </a:lnTo>
                  <a:lnTo>
                    <a:pt x="303" y="428"/>
                  </a:lnTo>
                  <a:lnTo>
                    <a:pt x="308" y="428"/>
                  </a:lnTo>
                  <a:lnTo>
                    <a:pt x="310" y="430"/>
                  </a:lnTo>
                  <a:lnTo>
                    <a:pt x="316" y="430"/>
                  </a:lnTo>
                  <a:lnTo>
                    <a:pt x="318" y="430"/>
                  </a:lnTo>
                  <a:lnTo>
                    <a:pt x="323" y="433"/>
                  </a:lnTo>
                  <a:lnTo>
                    <a:pt x="329" y="436"/>
                  </a:lnTo>
                  <a:lnTo>
                    <a:pt x="331" y="436"/>
                  </a:lnTo>
                  <a:lnTo>
                    <a:pt x="334" y="441"/>
                  </a:lnTo>
                  <a:lnTo>
                    <a:pt x="337" y="444"/>
                  </a:lnTo>
                  <a:lnTo>
                    <a:pt x="342" y="449"/>
                  </a:lnTo>
                  <a:lnTo>
                    <a:pt x="347" y="452"/>
                  </a:lnTo>
                  <a:lnTo>
                    <a:pt x="347" y="449"/>
                  </a:lnTo>
                  <a:lnTo>
                    <a:pt x="347" y="446"/>
                  </a:lnTo>
                  <a:lnTo>
                    <a:pt x="347" y="444"/>
                  </a:lnTo>
                  <a:lnTo>
                    <a:pt x="347" y="441"/>
                  </a:lnTo>
                  <a:lnTo>
                    <a:pt x="344" y="438"/>
                  </a:lnTo>
                  <a:lnTo>
                    <a:pt x="344" y="436"/>
                  </a:lnTo>
                  <a:lnTo>
                    <a:pt x="344" y="433"/>
                  </a:lnTo>
                  <a:lnTo>
                    <a:pt x="344" y="430"/>
                  </a:lnTo>
                  <a:lnTo>
                    <a:pt x="344" y="428"/>
                  </a:lnTo>
                  <a:lnTo>
                    <a:pt x="344" y="425"/>
                  </a:lnTo>
                  <a:lnTo>
                    <a:pt x="344" y="422"/>
                  </a:lnTo>
                  <a:lnTo>
                    <a:pt x="344" y="420"/>
                  </a:lnTo>
                  <a:lnTo>
                    <a:pt x="344" y="417"/>
                  </a:lnTo>
                  <a:lnTo>
                    <a:pt x="344" y="414"/>
                  </a:lnTo>
                  <a:lnTo>
                    <a:pt x="344" y="412"/>
                  </a:lnTo>
                  <a:lnTo>
                    <a:pt x="347" y="409"/>
                  </a:lnTo>
                  <a:lnTo>
                    <a:pt x="344" y="404"/>
                  </a:lnTo>
                  <a:lnTo>
                    <a:pt x="342" y="396"/>
                  </a:lnTo>
                  <a:lnTo>
                    <a:pt x="337" y="388"/>
                  </a:lnTo>
                  <a:lnTo>
                    <a:pt x="334" y="383"/>
                  </a:lnTo>
                  <a:lnTo>
                    <a:pt x="331" y="377"/>
                  </a:lnTo>
                  <a:lnTo>
                    <a:pt x="326" y="370"/>
                  </a:lnTo>
                  <a:lnTo>
                    <a:pt x="323" y="364"/>
                  </a:lnTo>
                  <a:lnTo>
                    <a:pt x="321" y="359"/>
                  </a:lnTo>
                  <a:lnTo>
                    <a:pt x="316" y="354"/>
                  </a:lnTo>
                  <a:lnTo>
                    <a:pt x="313" y="348"/>
                  </a:lnTo>
                  <a:lnTo>
                    <a:pt x="308" y="340"/>
                  </a:lnTo>
                  <a:lnTo>
                    <a:pt x="303" y="338"/>
                  </a:lnTo>
                  <a:lnTo>
                    <a:pt x="300" y="333"/>
                  </a:lnTo>
                  <a:lnTo>
                    <a:pt x="295" y="327"/>
                  </a:lnTo>
                  <a:lnTo>
                    <a:pt x="290" y="322"/>
                  </a:lnTo>
                  <a:lnTo>
                    <a:pt x="284" y="317"/>
                  </a:lnTo>
                  <a:lnTo>
                    <a:pt x="282" y="317"/>
                  </a:lnTo>
                  <a:lnTo>
                    <a:pt x="279" y="314"/>
                  </a:lnTo>
                  <a:lnTo>
                    <a:pt x="277" y="314"/>
                  </a:lnTo>
                  <a:lnTo>
                    <a:pt x="277" y="311"/>
                  </a:lnTo>
                  <a:lnTo>
                    <a:pt x="274" y="311"/>
                  </a:lnTo>
                  <a:lnTo>
                    <a:pt x="274" y="309"/>
                  </a:lnTo>
                  <a:lnTo>
                    <a:pt x="271" y="306"/>
                  </a:lnTo>
                  <a:lnTo>
                    <a:pt x="269" y="306"/>
                  </a:lnTo>
                  <a:lnTo>
                    <a:pt x="266" y="303"/>
                  </a:lnTo>
                  <a:lnTo>
                    <a:pt x="263" y="301"/>
                  </a:lnTo>
                  <a:lnTo>
                    <a:pt x="261" y="298"/>
                  </a:lnTo>
                  <a:lnTo>
                    <a:pt x="258" y="298"/>
                  </a:lnTo>
                  <a:lnTo>
                    <a:pt x="258" y="296"/>
                  </a:lnTo>
                  <a:lnTo>
                    <a:pt x="258" y="290"/>
                  </a:lnTo>
                  <a:lnTo>
                    <a:pt x="256" y="288"/>
                  </a:lnTo>
                  <a:lnTo>
                    <a:pt x="256" y="285"/>
                  </a:lnTo>
                  <a:lnTo>
                    <a:pt x="253" y="282"/>
                  </a:lnTo>
                  <a:lnTo>
                    <a:pt x="253" y="280"/>
                  </a:lnTo>
                  <a:lnTo>
                    <a:pt x="250" y="280"/>
                  </a:lnTo>
                  <a:lnTo>
                    <a:pt x="248" y="280"/>
                  </a:lnTo>
                  <a:lnTo>
                    <a:pt x="248" y="277"/>
                  </a:lnTo>
                  <a:lnTo>
                    <a:pt x="245" y="277"/>
                  </a:lnTo>
                  <a:lnTo>
                    <a:pt x="243" y="277"/>
                  </a:lnTo>
                  <a:lnTo>
                    <a:pt x="240" y="277"/>
                  </a:lnTo>
                  <a:lnTo>
                    <a:pt x="237" y="274"/>
                  </a:lnTo>
                  <a:lnTo>
                    <a:pt x="235" y="277"/>
                  </a:lnTo>
                  <a:lnTo>
                    <a:pt x="232" y="277"/>
                  </a:lnTo>
                  <a:lnTo>
                    <a:pt x="232" y="272"/>
                  </a:lnTo>
                  <a:lnTo>
                    <a:pt x="232" y="269"/>
                  </a:lnTo>
                  <a:lnTo>
                    <a:pt x="222" y="282"/>
                  </a:lnTo>
                  <a:lnTo>
                    <a:pt x="222" y="277"/>
                  </a:lnTo>
                  <a:lnTo>
                    <a:pt x="222" y="274"/>
                  </a:lnTo>
                  <a:lnTo>
                    <a:pt x="222" y="272"/>
                  </a:lnTo>
                  <a:lnTo>
                    <a:pt x="224" y="269"/>
                  </a:lnTo>
                  <a:lnTo>
                    <a:pt x="222" y="266"/>
                  </a:lnTo>
                  <a:lnTo>
                    <a:pt x="227" y="266"/>
                  </a:lnTo>
                  <a:lnTo>
                    <a:pt x="232" y="269"/>
                  </a:lnTo>
                  <a:lnTo>
                    <a:pt x="237" y="269"/>
                  </a:lnTo>
                  <a:lnTo>
                    <a:pt x="240" y="269"/>
                  </a:lnTo>
                  <a:lnTo>
                    <a:pt x="243" y="266"/>
                  </a:lnTo>
                  <a:lnTo>
                    <a:pt x="245" y="264"/>
                  </a:lnTo>
                  <a:lnTo>
                    <a:pt x="248" y="266"/>
                  </a:lnTo>
                  <a:lnTo>
                    <a:pt x="248" y="269"/>
                  </a:lnTo>
                  <a:lnTo>
                    <a:pt x="245" y="272"/>
                  </a:lnTo>
                  <a:lnTo>
                    <a:pt x="248" y="274"/>
                  </a:lnTo>
                  <a:lnTo>
                    <a:pt x="256" y="285"/>
                  </a:lnTo>
                  <a:lnTo>
                    <a:pt x="271" y="296"/>
                  </a:lnTo>
                  <a:lnTo>
                    <a:pt x="284" y="306"/>
                  </a:lnTo>
                  <a:lnTo>
                    <a:pt x="297" y="317"/>
                  </a:lnTo>
                  <a:lnTo>
                    <a:pt x="310" y="330"/>
                  </a:lnTo>
                  <a:lnTo>
                    <a:pt x="313" y="335"/>
                  </a:lnTo>
                  <a:lnTo>
                    <a:pt x="329" y="354"/>
                  </a:lnTo>
                  <a:lnTo>
                    <a:pt x="339" y="377"/>
                  </a:lnTo>
                  <a:lnTo>
                    <a:pt x="352" y="399"/>
                  </a:lnTo>
                  <a:lnTo>
                    <a:pt x="365" y="417"/>
                  </a:lnTo>
                  <a:lnTo>
                    <a:pt x="386" y="436"/>
                  </a:lnTo>
                  <a:lnTo>
                    <a:pt x="391" y="441"/>
                  </a:lnTo>
                  <a:lnTo>
                    <a:pt x="394" y="446"/>
                  </a:lnTo>
                  <a:lnTo>
                    <a:pt x="397" y="452"/>
                  </a:lnTo>
                  <a:lnTo>
                    <a:pt x="399" y="457"/>
                  </a:lnTo>
                  <a:lnTo>
                    <a:pt x="404" y="459"/>
                  </a:lnTo>
                  <a:lnTo>
                    <a:pt x="407" y="465"/>
                  </a:lnTo>
                  <a:lnTo>
                    <a:pt x="407" y="467"/>
                  </a:lnTo>
                  <a:lnTo>
                    <a:pt x="326" y="452"/>
                  </a:lnTo>
                  <a:lnTo>
                    <a:pt x="316" y="444"/>
                  </a:lnTo>
                  <a:lnTo>
                    <a:pt x="305" y="438"/>
                  </a:lnTo>
                  <a:lnTo>
                    <a:pt x="295" y="433"/>
                  </a:lnTo>
                  <a:lnTo>
                    <a:pt x="282" y="430"/>
                  </a:lnTo>
                  <a:lnTo>
                    <a:pt x="269" y="430"/>
                  </a:lnTo>
                  <a:lnTo>
                    <a:pt x="266" y="430"/>
                  </a:lnTo>
                  <a:lnTo>
                    <a:pt x="258" y="425"/>
                  </a:lnTo>
                  <a:lnTo>
                    <a:pt x="250" y="422"/>
                  </a:lnTo>
                  <a:lnTo>
                    <a:pt x="243" y="425"/>
                  </a:lnTo>
                  <a:lnTo>
                    <a:pt x="235" y="428"/>
                  </a:lnTo>
                  <a:lnTo>
                    <a:pt x="230" y="430"/>
                  </a:lnTo>
                  <a:lnTo>
                    <a:pt x="227" y="433"/>
                  </a:lnTo>
                  <a:lnTo>
                    <a:pt x="214" y="430"/>
                  </a:lnTo>
                  <a:close/>
                  <a:moveTo>
                    <a:pt x="485" y="481"/>
                  </a:moveTo>
                  <a:lnTo>
                    <a:pt x="496" y="475"/>
                  </a:lnTo>
                  <a:lnTo>
                    <a:pt x="506" y="470"/>
                  </a:lnTo>
                  <a:lnTo>
                    <a:pt x="514" y="465"/>
                  </a:lnTo>
                  <a:lnTo>
                    <a:pt x="522" y="459"/>
                  </a:lnTo>
                  <a:lnTo>
                    <a:pt x="532" y="454"/>
                  </a:lnTo>
                  <a:lnTo>
                    <a:pt x="535" y="452"/>
                  </a:lnTo>
                  <a:lnTo>
                    <a:pt x="530" y="428"/>
                  </a:lnTo>
                  <a:lnTo>
                    <a:pt x="517" y="412"/>
                  </a:lnTo>
                  <a:lnTo>
                    <a:pt x="496" y="401"/>
                  </a:lnTo>
                  <a:lnTo>
                    <a:pt x="483" y="388"/>
                  </a:lnTo>
                  <a:lnTo>
                    <a:pt x="477" y="370"/>
                  </a:lnTo>
                  <a:lnTo>
                    <a:pt x="480" y="362"/>
                  </a:lnTo>
                  <a:lnTo>
                    <a:pt x="485" y="348"/>
                  </a:lnTo>
                  <a:lnTo>
                    <a:pt x="493" y="338"/>
                  </a:lnTo>
                  <a:lnTo>
                    <a:pt x="498" y="325"/>
                  </a:lnTo>
                  <a:lnTo>
                    <a:pt x="498" y="311"/>
                  </a:lnTo>
                  <a:lnTo>
                    <a:pt x="493" y="298"/>
                  </a:lnTo>
                  <a:lnTo>
                    <a:pt x="493" y="296"/>
                  </a:lnTo>
                  <a:lnTo>
                    <a:pt x="485" y="293"/>
                  </a:lnTo>
                  <a:lnTo>
                    <a:pt x="483" y="290"/>
                  </a:lnTo>
                  <a:lnTo>
                    <a:pt x="483" y="285"/>
                  </a:lnTo>
                  <a:lnTo>
                    <a:pt x="483" y="280"/>
                  </a:lnTo>
                  <a:lnTo>
                    <a:pt x="483" y="274"/>
                  </a:lnTo>
                  <a:lnTo>
                    <a:pt x="483" y="269"/>
                  </a:lnTo>
                  <a:lnTo>
                    <a:pt x="490" y="274"/>
                  </a:lnTo>
                  <a:lnTo>
                    <a:pt x="498" y="280"/>
                  </a:lnTo>
                  <a:lnTo>
                    <a:pt x="503" y="285"/>
                  </a:lnTo>
                  <a:lnTo>
                    <a:pt x="509" y="290"/>
                  </a:lnTo>
                  <a:lnTo>
                    <a:pt x="514" y="298"/>
                  </a:lnTo>
                  <a:lnTo>
                    <a:pt x="517" y="303"/>
                  </a:lnTo>
                  <a:lnTo>
                    <a:pt x="511" y="319"/>
                  </a:lnTo>
                  <a:lnTo>
                    <a:pt x="503" y="338"/>
                  </a:lnTo>
                  <a:lnTo>
                    <a:pt x="498" y="356"/>
                  </a:lnTo>
                  <a:lnTo>
                    <a:pt x="501" y="375"/>
                  </a:lnTo>
                  <a:lnTo>
                    <a:pt x="514" y="388"/>
                  </a:lnTo>
                  <a:lnTo>
                    <a:pt x="519" y="396"/>
                  </a:lnTo>
                  <a:lnTo>
                    <a:pt x="535" y="401"/>
                  </a:lnTo>
                  <a:lnTo>
                    <a:pt x="545" y="414"/>
                  </a:lnTo>
                  <a:lnTo>
                    <a:pt x="548" y="430"/>
                  </a:lnTo>
                  <a:lnTo>
                    <a:pt x="553" y="446"/>
                  </a:lnTo>
                  <a:lnTo>
                    <a:pt x="558" y="462"/>
                  </a:lnTo>
                  <a:lnTo>
                    <a:pt x="563" y="467"/>
                  </a:lnTo>
                  <a:lnTo>
                    <a:pt x="574" y="467"/>
                  </a:lnTo>
                  <a:lnTo>
                    <a:pt x="590" y="473"/>
                  </a:lnTo>
                  <a:lnTo>
                    <a:pt x="603" y="478"/>
                  </a:lnTo>
                  <a:lnTo>
                    <a:pt x="616" y="478"/>
                  </a:lnTo>
                  <a:lnTo>
                    <a:pt x="621" y="467"/>
                  </a:lnTo>
                  <a:lnTo>
                    <a:pt x="623" y="462"/>
                  </a:lnTo>
                  <a:lnTo>
                    <a:pt x="634" y="452"/>
                  </a:lnTo>
                  <a:lnTo>
                    <a:pt x="644" y="444"/>
                  </a:lnTo>
                  <a:lnTo>
                    <a:pt x="655" y="436"/>
                  </a:lnTo>
                  <a:lnTo>
                    <a:pt x="660" y="428"/>
                  </a:lnTo>
                  <a:lnTo>
                    <a:pt x="663" y="414"/>
                  </a:lnTo>
                  <a:lnTo>
                    <a:pt x="663" y="409"/>
                  </a:lnTo>
                  <a:lnTo>
                    <a:pt x="652" y="388"/>
                  </a:lnTo>
                  <a:lnTo>
                    <a:pt x="637" y="372"/>
                  </a:lnTo>
                  <a:lnTo>
                    <a:pt x="621" y="356"/>
                  </a:lnTo>
                  <a:lnTo>
                    <a:pt x="605" y="340"/>
                  </a:lnTo>
                  <a:lnTo>
                    <a:pt x="590" y="325"/>
                  </a:lnTo>
                  <a:lnTo>
                    <a:pt x="587" y="317"/>
                  </a:lnTo>
                  <a:lnTo>
                    <a:pt x="579" y="296"/>
                  </a:lnTo>
                  <a:lnTo>
                    <a:pt x="563" y="277"/>
                  </a:lnTo>
                  <a:lnTo>
                    <a:pt x="545" y="261"/>
                  </a:lnTo>
                  <a:lnTo>
                    <a:pt x="527" y="245"/>
                  </a:lnTo>
                  <a:lnTo>
                    <a:pt x="514" y="229"/>
                  </a:lnTo>
                  <a:lnTo>
                    <a:pt x="511" y="222"/>
                  </a:lnTo>
                  <a:lnTo>
                    <a:pt x="514" y="206"/>
                  </a:lnTo>
                  <a:lnTo>
                    <a:pt x="514" y="190"/>
                  </a:lnTo>
                  <a:lnTo>
                    <a:pt x="514" y="177"/>
                  </a:lnTo>
                  <a:lnTo>
                    <a:pt x="511" y="163"/>
                  </a:lnTo>
                  <a:lnTo>
                    <a:pt x="511" y="150"/>
                  </a:lnTo>
                  <a:lnTo>
                    <a:pt x="514" y="145"/>
                  </a:lnTo>
                  <a:lnTo>
                    <a:pt x="519" y="166"/>
                  </a:lnTo>
                  <a:lnTo>
                    <a:pt x="519" y="190"/>
                  </a:lnTo>
                  <a:lnTo>
                    <a:pt x="519" y="211"/>
                  </a:lnTo>
                  <a:lnTo>
                    <a:pt x="527" y="232"/>
                  </a:lnTo>
                  <a:lnTo>
                    <a:pt x="540" y="248"/>
                  </a:lnTo>
                  <a:lnTo>
                    <a:pt x="548" y="253"/>
                  </a:lnTo>
                  <a:lnTo>
                    <a:pt x="566" y="264"/>
                  </a:lnTo>
                  <a:lnTo>
                    <a:pt x="579" y="280"/>
                  </a:lnTo>
                  <a:lnTo>
                    <a:pt x="587" y="298"/>
                  </a:lnTo>
                  <a:lnTo>
                    <a:pt x="597" y="317"/>
                  </a:lnTo>
                  <a:lnTo>
                    <a:pt x="610" y="325"/>
                  </a:lnTo>
                  <a:lnTo>
                    <a:pt x="618" y="325"/>
                  </a:lnTo>
                  <a:lnTo>
                    <a:pt x="613" y="314"/>
                  </a:lnTo>
                  <a:lnTo>
                    <a:pt x="608" y="301"/>
                  </a:lnTo>
                  <a:lnTo>
                    <a:pt x="603" y="290"/>
                  </a:lnTo>
                  <a:lnTo>
                    <a:pt x="600" y="277"/>
                  </a:lnTo>
                  <a:lnTo>
                    <a:pt x="603" y="266"/>
                  </a:lnTo>
                  <a:lnTo>
                    <a:pt x="603" y="264"/>
                  </a:lnTo>
                  <a:lnTo>
                    <a:pt x="605" y="253"/>
                  </a:lnTo>
                  <a:lnTo>
                    <a:pt x="610" y="245"/>
                  </a:lnTo>
                  <a:lnTo>
                    <a:pt x="616" y="237"/>
                  </a:lnTo>
                  <a:lnTo>
                    <a:pt x="621" y="229"/>
                  </a:lnTo>
                  <a:lnTo>
                    <a:pt x="623" y="222"/>
                  </a:lnTo>
                  <a:lnTo>
                    <a:pt x="623" y="216"/>
                  </a:lnTo>
                  <a:lnTo>
                    <a:pt x="608" y="200"/>
                  </a:lnTo>
                  <a:lnTo>
                    <a:pt x="592" y="182"/>
                  </a:lnTo>
                  <a:lnTo>
                    <a:pt x="579" y="163"/>
                  </a:lnTo>
                  <a:lnTo>
                    <a:pt x="571" y="142"/>
                  </a:lnTo>
                  <a:lnTo>
                    <a:pt x="569" y="121"/>
                  </a:lnTo>
                  <a:lnTo>
                    <a:pt x="571" y="113"/>
                  </a:lnTo>
                  <a:lnTo>
                    <a:pt x="571" y="111"/>
                  </a:lnTo>
                  <a:lnTo>
                    <a:pt x="574" y="111"/>
                  </a:lnTo>
                  <a:lnTo>
                    <a:pt x="574" y="108"/>
                  </a:lnTo>
                  <a:lnTo>
                    <a:pt x="577" y="113"/>
                  </a:lnTo>
                  <a:lnTo>
                    <a:pt x="577" y="116"/>
                  </a:lnTo>
                  <a:lnTo>
                    <a:pt x="577" y="118"/>
                  </a:lnTo>
                  <a:lnTo>
                    <a:pt x="574" y="124"/>
                  </a:lnTo>
                  <a:lnTo>
                    <a:pt x="574" y="129"/>
                  </a:lnTo>
                  <a:lnTo>
                    <a:pt x="577" y="140"/>
                  </a:lnTo>
                  <a:lnTo>
                    <a:pt x="582" y="153"/>
                  </a:lnTo>
                  <a:lnTo>
                    <a:pt x="587" y="161"/>
                  </a:lnTo>
                  <a:lnTo>
                    <a:pt x="595" y="171"/>
                  </a:lnTo>
                  <a:lnTo>
                    <a:pt x="603" y="179"/>
                  </a:lnTo>
                  <a:lnTo>
                    <a:pt x="605" y="182"/>
                  </a:lnTo>
                  <a:lnTo>
                    <a:pt x="610" y="177"/>
                  </a:lnTo>
                  <a:lnTo>
                    <a:pt x="610" y="174"/>
                  </a:lnTo>
                  <a:lnTo>
                    <a:pt x="610" y="169"/>
                  </a:lnTo>
                  <a:lnTo>
                    <a:pt x="613" y="163"/>
                  </a:lnTo>
                  <a:lnTo>
                    <a:pt x="613" y="158"/>
                  </a:lnTo>
                  <a:lnTo>
                    <a:pt x="616" y="158"/>
                  </a:lnTo>
                  <a:lnTo>
                    <a:pt x="621" y="148"/>
                  </a:lnTo>
                  <a:lnTo>
                    <a:pt x="623" y="140"/>
                  </a:lnTo>
                  <a:lnTo>
                    <a:pt x="626" y="129"/>
                  </a:lnTo>
                  <a:lnTo>
                    <a:pt x="626" y="118"/>
                  </a:lnTo>
                  <a:lnTo>
                    <a:pt x="623" y="108"/>
                  </a:lnTo>
                  <a:lnTo>
                    <a:pt x="631" y="132"/>
                  </a:lnTo>
                  <a:lnTo>
                    <a:pt x="621" y="150"/>
                  </a:lnTo>
                  <a:lnTo>
                    <a:pt x="616" y="166"/>
                  </a:lnTo>
                  <a:lnTo>
                    <a:pt x="618" y="185"/>
                  </a:lnTo>
                  <a:lnTo>
                    <a:pt x="621" y="203"/>
                  </a:lnTo>
                  <a:lnTo>
                    <a:pt x="626" y="224"/>
                  </a:lnTo>
                  <a:lnTo>
                    <a:pt x="629" y="229"/>
                  </a:lnTo>
                  <a:lnTo>
                    <a:pt x="621" y="240"/>
                  </a:lnTo>
                  <a:lnTo>
                    <a:pt x="616" y="251"/>
                  </a:lnTo>
                  <a:lnTo>
                    <a:pt x="613" y="261"/>
                  </a:lnTo>
                  <a:lnTo>
                    <a:pt x="610" y="272"/>
                  </a:lnTo>
                  <a:lnTo>
                    <a:pt x="613" y="285"/>
                  </a:lnTo>
                  <a:lnTo>
                    <a:pt x="613" y="288"/>
                  </a:lnTo>
                  <a:lnTo>
                    <a:pt x="621" y="303"/>
                  </a:lnTo>
                  <a:lnTo>
                    <a:pt x="629" y="317"/>
                  </a:lnTo>
                  <a:lnTo>
                    <a:pt x="637" y="330"/>
                  </a:lnTo>
                  <a:lnTo>
                    <a:pt x="644" y="346"/>
                  </a:lnTo>
                  <a:lnTo>
                    <a:pt x="652" y="359"/>
                  </a:lnTo>
                  <a:lnTo>
                    <a:pt x="657" y="364"/>
                  </a:lnTo>
                  <a:lnTo>
                    <a:pt x="663" y="372"/>
                  </a:lnTo>
                  <a:lnTo>
                    <a:pt x="673" y="383"/>
                  </a:lnTo>
                  <a:lnTo>
                    <a:pt x="678" y="396"/>
                  </a:lnTo>
                  <a:lnTo>
                    <a:pt x="681" y="409"/>
                  </a:lnTo>
                  <a:lnTo>
                    <a:pt x="681" y="422"/>
                  </a:lnTo>
                  <a:lnTo>
                    <a:pt x="678" y="428"/>
                  </a:lnTo>
                  <a:lnTo>
                    <a:pt x="676" y="436"/>
                  </a:lnTo>
                  <a:lnTo>
                    <a:pt x="670" y="444"/>
                  </a:lnTo>
                  <a:lnTo>
                    <a:pt x="663" y="449"/>
                  </a:lnTo>
                  <a:lnTo>
                    <a:pt x="657" y="454"/>
                  </a:lnTo>
                  <a:lnTo>
                    <a:pt x="652" y="465"/>
                  </a:lnTo>
                  <a:lnTo>
                    <a:pt x="652" y="470"/>
                  </a:lnTo>
                  <a:lnTo>
                    <a:pt x="644" y="475"/>
                  </a:lnTo>
                  <a:lnTo>
                    <a:pt x="642" y="481"/>
                  </a:lnTo>
                  <a:lnTo>
                    <a:pt x="639" y="489"/>
                  </a:lnTo>
                  <a:lnTo>
                    <a:pt x="639" y="496"/>
                  </a:lnTo>
                  <a:lnTo>
                    <a:pt x="639" y="507"/>
                  </a:lnTo>
                  <a:lnTo>
                    <a:pt x="639" y="510"/>
                  </a:lnTo>
                  <a:lnTo>
                    <a:pt x="535" y="491"/>
                  </a:lnTo>
                  <a:lnTo>
                    <a:pt x="527" y="486"/>
                  </a:lnTo>
                  <a:lnTo>
                    <a:pt x="519" y="486"/>
                  </a:lnTo>
                  <a:lnTo>
                    <a:pt x="514" y="486"/>
                  </a:lnTo>
                  <a:lnTo>
                    <a:pt x="485" y="481"/>
                  </a:lnTo>
                  <a:close/>
                  <a:moveTo>
                    <a:pt x="712" y="523"/>
                  </a:moveTo>
                  <a:lnTo>
                    <a:pt x="788" y="539"/>
                  </a:lnTo>
                  <a:lnTo>
                    <a:pt x="785" y="536"/>
                  </a:lnTo>
                  <a:lnTo>
                    <a:pt x="785" y="531"/>
                  </a:lnTo>
                  <a:lnTo>
                    <a:pt x="783" y="528"/>
                  </a:lnTo>
                  <a:lnTo>
                    <a:pt x="783" y="526"/>
                  </a:lnTo>
                  <a:lnTo>
                    <a:pt x="783" y="523"/>
                  </a:lnTo>
                  <a:lnTo>
                    <a:pt x="783" y="520"/>
                  </a:lnTo>
                  <a:lnTo>
                    <a:pt x="783" y="518"/>
                  </a:lnTo>
                  <a:lnTo>
                    <a:pt x="783" y="515"/>
                  </a:lnTo>
                  <a:lnTo>
                    <a:pt x="785" y="512"/>
                  </a:lnTo>
                  <a:lnTo>
                    <a:pt x="788" y="512"/>
                  </a:lnTo>
                  <a:lnTo>
                    <a:pt x="788" y="510"/>
                  </a:lnTo>
                  <a:lnTo>
                    <a:pt x="788" y="507"/>
                  </a:lnTo>
                  <a:lnTo>
                    <a:pt x="790" y="504"/>
                  </a:lnTo>
                  <a:lnTo>
                    <a:pt x="793" y="502"/>
                  </a:lnTo>
                  <a:lnTo>
                    <a:pt x="793" y="499"/>
                  </a:lnTo>
                  <a:lnTo>
                    <a:pt x="796" y="499"/>
                  </a:lnTo>
                  <a:lnTo>
                    <a:pt x="798" y="496"/>
                  </a:lnTo>
                  <a:lnTo>
                    <a:pt x="801" y="494"/>
                  </a:lnTo>
                  <a:lnTo>
                    <a:pt x="803" y="494"/>
                  </a:lnTo>
                  <a:lnTo>
                    <a:pt x="806" y="494"/>
                  </a:lnTo>
                  <a:lnTo>
                    <a:pt x="809" y="494"/>
                  </a:lnTo>
                  <a:lnTo>
                    <a:pt x="811" y="499"/>
                  </a:lnTo>
                  <a:lnTo>
                    <a:pt x="814" y="502"/>
                  </a:lnTo>
                  <a:lnTo>
                    <a:pt x="817" y="504"/>
                  </a:lnTo>
                  <a:lnTo>
                    <a:pt x="819" y="507"/>
                  </a:lnTo>
                  <a:lnTo>
                    <a:pt x="822" y="510"/>
                  </a:lnTo>
                  <a:lnTo>
                    <a:pt x="824" y="512"/>
                  </a:lnTo>
                  <a:lnTo>
                    <a:pt x="830" y="515"/>
                  </a:lnTo>
                  <a:lnTo>
                    <a:pt x="832" y="518"/>
                  </a:lnTo>
                  <a:lnTo>
                    <a:pt x="835" y="520"/>
                  </a:lnTo>
                  <a:lnTo>
                    <a:pt x="837" y="526"/>
                  </a:lnTo>
                  <a:lnTo>
                    <a:pt x="840" y="526"/>
                  </a:lnTo>
                  <a:lnTo>
                    <a:pt x="845" y="528"/>
                  </a:lnTo>
                  <a:lnTo>
                    <a:pt x="848" y="531"/>
                  </a:lnTo>
                  <a:lnTo>
                    <a:pt x="853" y="533"/>
                  </a:lnTo>
                  <a:lnTo>
                    <a:pt x="856" y="533"/>
                  </a:lnTo>
                  <a:lnTo>
                    <a:pt x="861" y="539"/>
                  </a:lnTo>
                  <a:lnTo>
                    <a:pt x="869" y="541"/>
                  </a:lnTo>
                  <a:lnTo>
                    <a:pt x="874" y="547"/>
                  </a:lnTo>
                  <a:lnTo>
                    <a:pt x="877" y="552"/>
                  </a:lnTo>
                  <a:lnTo>
                    <a:pt x="879" y="555"/>
                  </a:lnTo>
                  <a:lnTo>
                    <a:pt x="981" y="573"/>
                  </a:lnTo>
                  <a:lnTo>
                    <a:pt x="984" y="570"/>
                  </a:lnTo>
                  <a:lnTo>
                    <a:pt x="984" y="568"/>
                  </a:lnTo>
                  <a:lnTo>
                    <a:pt x="984" y="565"/>
                  </a:lnTo>
                  <a:lnTo>
                    <a:pt x="984" y="563"/>
                  </a:lnTo>
                  <a:lnTo>
                    <a:pt x="986" y="560"/>
                  </a:lnTo>
                  <a:lnTo>
                    <a:pt x="986" y="557"/>
                  </a:lnTo>
                  <a:lnTo>
                    <a:pt x="986" y="555"/>
                  </a:lnTo>
                  <a:lnTo>
                    <a:pt x="986" y="552"/>
                  </a:lnTo>
                  <a:lnTo>
                    <a:pt x="986" y="549"/>
                  </a:lnTo>
                  <a:lnTo>
                    <a:pt x="984" y="547"/>
                  </a:lnTo>
                  <a:lnTo>
                    <a:pt x="981" y="547"/>
                  </a:lnTo>
                  <a:lnTo>
                    <a:pt x="978" y="544"/>
                  </a:lnTo>
                  <a:lnTo>
                    <a:pt x="976" y="544"/>
                  </a:lnTo>
                  <a:lnTo>
                    <a:pt x="973" y="541"/>
                  </a:lnTo>
                  <a:lnTo>
                    <a:pt x="973" y="539"/>
                  </a:lnTo>
                  <a:lnTo>
                    <a:pt x="970" y="539"/>
                  </a:lnTo>
                  <a:lnTo>
                    <a:pt x="968" y="536"/>
                  </a:lnTo>
                  <a:lnTo>
                    <a:pt x="965" y="533"/>
                  </a:lnTo>
                  <a:lnTo>
                    <a:pt x="965" y="531"/>
                  </a:lnTo>
                  <a:lnTo>
                    <a:pt x="965" y="528"/>
                  </a:lnTo>
                  <a:lnTo>
                    <a:pt x="963" y="526"/>
                  </a:lnTo>
                  <a:lnTo>
                    <a:pt x="963" y="523"/>
                  </a:lnTo>
                  <a:lnTo>
                    <a:pt x="963" y="520"/>
                  </a:lnTo>
                  <a:lnTo>
                    <a:pt x="960" y="518"/>
                  </a:lnTo>
                  <a:lnTo>
                    <a:pt x="960" y="515"/>
                  </a:lnTo>
                  <a:lnTo>
                    <a:pt x="963" y="512"/>
                  </a:lnTo>
                  <a:lnTo>
                    <a:pt x="963" y="507"/>
                  </a:lnTo>
                  <a:lnTo>
                    <a:pt x="965" y="504"/>
                  </a:lnTo>
                  <a:lnTo>
                    <a:pt x="968" y="499"/>
                  </a:lnTo>
                  <a:lnTo>
                    <a:pt x="968" y="496"/>
                  </a:lnTo>
                  <a:lnTo>
                    <a:pt x="970" y="491"/>
                  </a:lnTo>
                  <a:lnTo>
                    <a:pt x="973" y="491"/>
                  </a:lnTo>
                  <a:lnTo>
                    <a:pt x="973" y="486"/>
                  </a:lnTo>
                  <a:lnTo>
                    <a:pt x="976" y="483"/>
                  </a:lnTo>
                  <a:lnTo>
                    <a:pt x="978" y="481"/>
                  </a:lnTo>
                  <a:lnTo>
                    <a:pt x="981" y="478"/>
                  </a:lnTo>
                  <a:lnTo>
                    <a:pt x="984" y="475"/>
                  </a:lnTo>
                  <a:lnTo>
                    <a:pt x="986" y="475"/>
                  </a:lnTo>
                  <a:lnTo>
                    <a:pt x="989" y="473"/>
                  </a:lnTo>
                  <a:lnTo>
                    <a:pt x="994" y="470"/>
                  </a:lnTo>
                  <a:lnTo>
                    <a:pt x="997" y="470"/>
                  </a:lnTo>
                  <a:lnTo>
                    <a:pt x="999" y="467"/>
                  </a:lnTo>
                  <a:lnTo>
                    <a:pt x="999" y="465"/>
                  </a:lnTo>
                  <a:lnTo>
                    <a:pt x="1002" y="465"/>
                  </a:lnTo>
                  <a:lnTo>
                    <a:pt x="1002" y="462"/>
                  </a:lnTo>
                  <a:lnTo>
                    <a:pt x="1004" y="459"/>
                  </a:lnTo>
                  <a:lnTo>
                    <a:pt x="1010" y="459"/>
                  </a:lnTo>
                  <a:lnTo>
                    <a:pt x="1010" y="457"/>
                  </a:lnTo>
                  <a:lnTo>
                    <a:pt x="1012" y="457"/>
                  </a:lnTo>
                  <a:lnTo>
                    <a:pt x="1015" y="457"/>
                  </a:lnTo>
                  <a:lnTo>
                    <a:pt x="1017" y="454"/>
                  </a:lnTo>
                  <a:lnTo>
                    <a:pt x="1020" y="452"/>
                  </a:lnTo>
                  <a:lnTo>
                    <a:pt x="1023" y="449"/>
                  </a:lnTo>
                  <a:lnTo>
                    <a:pt x="1025" y="449"/>
                  </a:lnTo>
                  <a:lnTo>
                    <a:pt x="1054" y="422"/>
                  </a:lnTo>
                  <a:lnTo>
                    <a:pt x="1054" y="425"/>
                  </a:lnTo>
                  <a:lnTo>
                    <a:pt x="1057" y="425"/>
                  </a:lnTo>
                  <a:lnTo>
                    <a:pt x="1057" y="393"/>
                  </a:lnTo>
                  <a:lnTo>
                    <a:pt x="1054" y="393"/>
                  </a:lnTo>
                  <a:lnTo>
                    <a:pt x="1054" y="391"/>
                  </a:lnTo>
                  <a:lnTo>
                    <a:pt x="1051" y="388"/>
                  </a:lnTo>
                  <a:lnTo>
                    <a:pt x="1049" y="388"/>
                  </a:lnTo>
                  <a:lnTo>
                    <a:pt x="1046" y="388"/>
                  </a:lnTo>
                  <a:lnTo>
                    <a:pt x="1049" y="399"/>
                  </a:lnTo>
                  <a:lnTo>
                    <a:pt x="1051" y="401"/>
                  </a:lnTo>
                  <a:lnTo>
                    <a:pt x="1049" y="412"/>
                  </a:lnTo>
                  <a:lnTo>
                    <a:pt x="1044" y="420"/>
                  </a:lnTo>
                  <a:lnTo>
                    <a:pt x="1036" y="428"/>
                  </a:lnTo>
                  <a:lnTo>
                    <a:pt x="1028" y="436"/>
                  </a:lnTo>
                  <a:lnTo>
                    <a:pt x="1020" y="441"/>
                  </a:lnTo>
                  <a:lnTo>
                    <a:pt x="1017" y="444"/>
                  </a:lnTo>
                  <a:lnTo>
                    <a:pt x="1002" y="449"/>
                  </a:lnTo>
                  <a:lnTo>
                    <a:pt x="989" y="457"/>
                  </a:lnTo>
                  <a:lnTo>
                    <a:pt x="976" y="462"/>
                  </a:lnTo>
                  <a:lnTo>
                    <a:pt x="963" y="462"/>
                  </a:lnTo>
                  <a:lnTo>
                    <a:pt x="952" y="457"/>
                  </a:lnTo>
                  <a:lnTo>
                    <a:pt x="950" y="452"/>
                  </a:lnTo>
                  <a:lnTo>
                    <a:pt x="947" y="446"/>
                  </a:lnTo>
                  <a:lnTo>
                    <a:pt x="952" y="441"/>
                  </a:lnTo>
                  <a:lnTo>
                    <a:pt x="957" y="433"/>
                  </a:lnTo>
                  <a:lnTo>
                    <a:pt x="965" y="430"/>
                  </a:lnTo>
                  <a:lnTo>
                    <a:pt x="970" y="425"/>
                  </a:lnTo>
                  <a:lnTo>
                    <a:pt x="968" y="425"/>
                  </a:lnTo>
                  <a:lnTo>
                    <a:pt x="965" y="425"/>
                  </a:lnTo>
                  <a:lnTo>
                    <a:pt x="963" y="425"/>
                  </a:lnTo>
                  <a:lnTo>
                    <a:pt x="960" y="428"/>
                  </a:lnTo>
                  <a:lnTo>
                    <a:pt x="957" y="425"/>
                  </a:lnTo>
                  <a:lnTo>
                    <a:pt x="957" y="417"/>
                  </a:lnTo>
                  <a:lnTo>
                    <a:pt x="957" y="412"/>
                  </a:lnTo>
                  <a:lnTo>
                    <a:pt x="960" y="404"/>
                  </a:lnTo>
                  <a:lnTo>
                    <a:pt x="963" y="399"/>
                  </a:lnTo>
                  <a:lnTo>
                    <a:pt x="965" y="393"/>
                  </a:lnTo>
                  <a:lnTo>
                    <a:pt x="968" y="391"/>
                  </a:lnTo>
                  <a:lnTo>
                    <a:pt x="973" y="377"/>
                  </a:lnTo>
                  <a:lnTo>
                    <a:pt x="973" y="364"/>
                  </a:lnTo>
                  <a:lnTo>
                    <a:pt x="968" y="354"/>
                  </a:lnTo>
                  <a:lnTo>
                    <a:pt x="965" y="343"/>
                  </a:lnTo>
                  <a:lnTo>
                    <a:pt x="957" y="335"/>
                  </a:lnTo>
                  <a:lnTo>
                    <a:pt x="957" y="330"/>
                  </a:lnTo>
                  <a:lnTo>
                    <a:pt x="960" y="317"/>
                  </a:lnTo>
                  <a:lnTo>
                    <a:pt x="963" y="306"/>
                  </a:lnTo>
                  <a:lnTo>
                    <a:pt x="970" y="298"/>
                  </a:lnTo>
                  <a:lnTo>
                    <a:pt x="976" y="288"/>
                  </a:lnTo>
                  <a:lnTo>
                    <a:pt x="978" y="277"/>
                  </a:lnTo>
                  <a:lnTo>
                    <a:pt x="981" y="274"/>
                  </a:lnTo>
                  <a:lnTo>
                    <a:pt x="991" y="266"/>
                  </a:lnTo>
                  <a:lnTo>
                    <a:pt x="999" y="253"/>
                  </a:lnTo>
                  <a:lnTo>
                    <a:pt x="1004" y="243"/>
                  </a:lnTo>
                  <a:lnTo>
                    <a:pt x="1010" y="229"/>
                  </a:lnTo>
                  <a:lnTo>
                    <a:pt x="1017" y="222"/>
                  </a:lnTo>
                  <a:lnTo>
                    <a:pt x="1017" y="216"/>
                  </a:lnTo>
                  <a:lnTo>
                    <a:pt x="1015" y="198"/>
                  </a:lnTo>
                  <a:lnTo>
                    <a:pt x="1015" y="179"/>
                  </a:lnTo>
                  <a:lnTo>
                    <a:pt x="1012" y="163"/>
                  </a:lnTo>
                  <a:lnTo>
                    <a:pt x="1004" y="148"/>
                  </a:lnTo>
                  <a:lnTo>
                    <a:pt x="997" y="137"/>
                  </a:lnTo>
                  <a:lnTo>
                    <a:pt x="997" y="140"/>
                  </a:lnTo>
                  <a:lnTo>
                    <a:pt x="1004" y="153"/>
                  </a:lnTo>
                  <a:lnTo>
                    <a:pt x="1007" y="163"/>
                  </a:lnTo>
                  <a:lnTo>
                    <a:pt x="1007" y="177"/>
                  </a:lnTo>
                  <a:lnTo>
                    <a:pt x="1007" y="187"/>
                  </a:lnTo>
                  <a:lnTo>
                    <a:pt x="1007" y="203"/>
                  </a:lnTo>
                  <a:lnTo>
                    <a:pt x="1004" y="203"/>
                  </a:lnTo>
                  <a:lnTo>
                    <a:pt x="1004" y="206"/>
                  </a:lnTo>
                  <a:lnTo>
                    <a:pt x="1002" y="206"/>
                  </a:lnTo>
                  <a:lnTo>
                    <a:pt x="999" y="206"/>
                  </a:lnTo>
                  <a:lnTo>
                    <a:pt x="997" y="206"/>
                  </a:lnTo>
                  <a:lnTo>
                    <a:pt x="991" y="206"/>
                  </a:lnTo>
                  <a:lnTo>
                    <a:pt x="1007" y="219"/>
                  </a:lnTo>
                  <a:lnTo>
                    <a:pt x="1007" y="224"/>
                  </a:lnTo>
                  <a:lnTo>
                    <a:pt x="999" y="243"/>
                  </a:lnTo>
                  <a:lnTo>
                    <a:pt x="989" y="259"/>
                  </a:lnTo>
                  <a:lnTo>
                    <a:pt x="981" y="272"/>
                  </a:lnTo>
                  <a:lnTo>
                    <a:pt x="968" y="285"/>
                  </a:lnTo>
                  <a:lnTo>
                    <a:pt x="957" y="301"/>
                  </a:lnTo>
                  <a:lnTo>
                    <a:pt x="955" y="306"/>
                  </a:lnTo>
                  <a:lnTo>
                    <a:pt x="952" y="325"/>
                  </a:lnTo>
                  <a:lnTo>
                    <a:pt x="955" y="340"/>
                  </a:lnTo>
                  <a:lnTo>
                    <a:pt x="960" y="359"/>
                  </a:lnTo>
                  <a:lnTo>
                    <a:pt x="960" y="377"/>
                  </a:lnTo>
                  <a:lnTo>
                    <a:pt x="952" y="393"/>
                  </a:lnTo>
                  <a:lnTo>
                    <a:pt x="950" y="396"/>
                  </a:lnTo>
                  <a:lnTo>
                    <a:pt x="944" y="407"/>
                  </a:lnTo>
                  <a:lnTo>
                    <a:pt x="937" y="412"/>
                  </a:lnTo>
                  <a:lnTo>
                    <a:pt x="929" y="417"/>
                  </a:lnTo>
                  <a:lnTo>
                    <a:pt x="921" y="425"/>
                  </a:lnTo>
                  <a:lnTo>
                    <a:pt x="913" y="430"/>
                  </a:lnTo>
                  <a:lnTo>
                    <a:pt x="913" y="428"/>
                  </a:lnTo>
                  <a:lnTo>
                    <a:pt x="913" y="414"/>
                  </a:lnTo>
                  <a:lnTo>
                    <a:pt x="913" y="404"/>
                  </a:lnTo>
                  <a:lnTo>
                    <a:pt x="916" y="393"/>
                  </a:lnTo>
                  <a:lnTo>
                    <a:pt x="916" y="380"/>
                  </a:lnTo>
                  <a:lnTo>
                    <a:pt x="916" y="370"/>
                  </a:lnTo>
                  <a:lnTo>
                    <a:pt x="916" y="367"/>
                  </a:lnTo>
                  <a:lnTo>
                    <a:pt x="916" y="362"/>
                  </a:lnTo>
                  <a:lnTo>
                    <a:pt x="913" y="359"/>
                  </a:lnTo>
                  <a:lnTo>
                    <a:pt x="913" y="356"/>
                  </a:lnTo>
                  <a:lnTo>
                    <a:pt x="910" y="351"/>
                  </a:lnTo>
                  <a:lnTo>
                    <a:pt x="908" y="351"/>
                  </a:lnTo>
                  <a:lnTo>
                    <a:pt x="905" y="343"/>
                  </a:lnTo>
                  <a:lnTo>
                    <a:pt x="897" y="327"/>
                  </a:lnTo>
                  <a:lnTo>
                    <a:pt x="887" y="317"/>
                  </a:lnTo>
                  <a:lnTo>
                    <a:pt x="871" y="303"/>
                  </a:lnTo>
                  <a:lnTo>
                    <a:pt x="864" y="288"/>
                  </a:lnTo>
                  <a:lnTo>
                    <a:pt x="861" y="269"/>
                  </a:lnTo>
                  <a:lnTo>
                    <a:pt x="866" y="264"/>
                  </a:lnTo>
                  <a:lnTo>
                    <a:pt x="871" y="261"/>
                  </a:lnTo>
                  <a:lnTo>
                    <a:pt x="879" y="259"/>
                  </a:lnTo>
                  <a:lnTo>
                    <a:pt x="884" y="256"/>
                  </a:lnTo>
                  <a:lnTo>
                    <a:pt x="890" y="256"/>
                  </a:lnTo>
                  <a:lnTo>
                    <a:pt x="887" y="253"/>
                  </a:lnTo>
                  <a:lnTo>
                    <a:pt x="884" y="253"/>
                  </a:lnTo>
                  <a:lnTo>
                    <a:pt x="882" y="251"/>
                  </a:lnTo>
                  <a:lnTo>
                    <a:pt x="879" y="251"/>
                  </a:lnTo>
                  <a:lnTo>
                    <a:pt x="877" y="251"/>
                  </a:lnTo>
                  <a:lnTo>
                    <a:pt x="869" y="256"/>
                  </a:lnTo>
                  <a:lnTo>
                    <a:pt x="861" y="261"/>
                  </a:lnTo>
                  <a:lnTo>
                    <a:pt x="856" y="266"/>
                  </a:lnTo>
                  <a:lnTo>
                    <a:pt x="848" y="272"/>
                  </a:lnTo>
                  <a:lnTo>
                    <a:pt x="848" y="280"/>
                  </a:lnTo>
                  <a:lnTo>
                    <a:pt x="845" y="282"/>
                  </a:lnTo>
                  <a:lnTo>
                    <a:pt x="848" y="288"/>
                  </a:lnTo>
                  <a:lnTo>
                    <a:pt x="848" y="293"/>
                  </a:lnTo>
                  <a:lnTo>
                    <a:pt x="850" y="301"/>
                  </a:lnTo>
                  <a:lnTo>
                    <a:pt x="853" y="306"/>
                  </a:lnTo>
                  <a:lnTo>
                    <a:pt x="858" y="311"/>
                  </a:lnTo>
                  <a:lnTo>
                    <a:pt x="858" y="314"/>
                  </a:lnTo>
                  <a:lnTo>
                    <a:pt x="853" y="317"/>
                  </a:lnTo>
                  <a:lnTo>
                    <a:pt x="848" y="319"/>
                  </a:lnTo>
                  <a:lnTo>
                    <a:pt x="840" y="319"/>
                  </a:lnTo>
                  <a:lnTo>
                    <a:pt x="835" y="319"/>
                  </a:lnTo>
                  <a:lnTo>
                    <a:pt x="827" y="319"/>
                  </a:lnTo>
                  <a:lnTo>
                    <a:pt x="819" y="319"/>
                  </a:lnTo>
                  <a:lnTo>
                    <a:pt x="803" y="311"/>
                  </a:lnTo>
                  <a:lnTo>
                    <a:pt x="790" y="298"/>
                  </a:lnTo>
                  <a:lnTo>
                    <a:pt x="783" y="282"/>
                  </a:lnTo>
                  <a:lnTo>
                    <a:pt x="767" y="272"/>
                  </a:lnTo>
                  <a:lnTo>
                    <a:pt x="749" y="272"/>
                  </a:lnTo>
                  <a:lnTo>
                    <a:pt x="746" y="269"/>
                  </a:lnTo>
                  <a:lnTo>
                    <a:pt x="746" y="261"/>
                  </a:lnTo>
                  <a:lnTo>
                    <a:pt x="746" y="259"/>
                  </a:lnTo>
                  <a:lnTo>
                    <a:pt x="746" y="253"/>
                  </a:lnTo>
                  <a:lnTo>
                    <a:pt x="749" y="248"/>
                  </a:lnTo>
                  <a:lnTo>
                    <a:pt x="749" y="243"/>
                  </a:lnTo>
                  <a:lnTo>
                    <a:pt x="746" y="235"/>
                  </a:lnTo>
                  <a:lnTo>
                    <a:pt x="749" y="211"/>
                  </a:lnTo>
                  <a:lnTo>
                    <a:pt x="759" y="192"/>
                  </a:lnTo>
                  <a:lnTo>
                    <a:pt x="772" y="177"/>
                  </a:lnTo>
                  <a:lnTo>
                    <a:pt x="788" y="161"/>
                  </a:lnTo>
                  <a:lnTo>
                    <a:pt x="801" y="148"/>
                  </a:lnTo>
                  <a:lnTo>
                    <a:pt x="801" y="145"/>
                  </a:lnTo>
                  <a:lnTo>
                    <a:pt x="801" y="137"/>
                  </a:lnTo>
                  <a:lnTo>
                    <a:pt x="803" y="129"/>
                  </a:lnTo>
                  <a:lnTo>
                    <a:pt x="803" y="121"/>
                  </a:lnTo>
                  <a:lnTo>
                    <a:pt x="803" y="113"/>
                  </a:lnTo>
                  <a:lnTo>
                    <a:pt x="801" y="108"/>
                  </a:lnTo>
                  <a:lnTo>
                    <a:pt x="798" y="116"/>
                  </a:lnTo>
                  <a:lnTo>
                    <a:pt x="796" y="140"/>
                  </a:lnTo>
                  <a:lnTo>
                    <a:pt x="783" y="158"/>
                  </a:lnTo>
                  <a:lnTo>
                    <a:pt x="767" y="174"/>
                  </a:lnTo>
                  <a:lnTo>
                    <a:pt x="751" y="192"/>
                  </a:lnTo>
                  <a:lnTo>
                    <a:pt x="738" y="211"/>
                  </a:lnTo>
                  <a:lnTo>
                    <a:pt x="736" y="208"/>
                  </a:lnTo>
                  <a:lnTo>
                    <a:pt x="728" y="206"/>
                  </a:lnTo>
                  <a:lnTo>
                    <a:pt x="717" y="200"/>
                  </a:lnTo>
                  <a:lnTo>
                    <a:pt x="712" y="195"/>
                  </a:lnTo>
                  <a:lnTo>
                    <a:pt x="704" y="190"/>
                  </a:lnTo>
                  <a:lnTo>
                    <a:pt x="699" y="185"/>
                  </a:lnTo>
                  <a:lnTo>
                    <a:pt x="699" y="174"/>
                  </a:lnTo>
                  <a:lnTo>
                    <a:pt x="710" y="148"/>
                  </a:lnTo>
                  <a:lnTo>
                    <a:pt x="730" y="129"/>
                  </a:lnTo>
                  <a:lnTo>
                    <a:pt x="754" y="113"/>
                  </a:lnTo>
                  <a:lnTo>
                    <a:pt x="780" y="97"/>
                  </a:lnTo>
                  <a:lnTo>
                    <a:pt x="798" y="81"/>
                  </a:lnTo>
                  <a:lnTo>
                    <a:pt x="801" y="76"/>
                  </a:lnTo>
                  <a:lnTo>
                    <a:pt x="796" y="76"/>
                  </a:lnTo>
                  <a:lnTo>
                    <a:pt x="788" y="81"/>
                  </a:lnTo>
                  <a:lnTo>
                    <a:pt x="780" y="89"/>
                  </a:lnTo>
                  <a:lnTo>
                    <a:pt x="772" y="97"/>
                  </a:lnTo>
                  <a:lnTo>
                    <a:pt x="764" y="103"/>
                  </a:lnTo>
                  <a:lnTo>
                    <a:pt x="757" y="105"/>
                  </a:lnTo>
                  <a:lnTo>
                    <a:pt x="757" y="95"/>
                  </a:lnTo>
                  <a:lnTo>
                    <a:pt x="754" y="97"/>
                  </a:lnTo>
                  <a:lnTo>
                    <a:pt x="743" y="113"/>
                  </a:lnTo>
                  <a:lnTo>
                    <a:pt x="736" y="124"/>
                  </a:lnTo>
                  <a:lnTo>
                    <a:pt x="720" y="137"/>
                  </a:lnTo>
                  <a:lnTo>
                    <a:pt x="710" y="148"/>
                  </a:lnTo>
                  <a:lnTo>
                    <a:pt x="699" y="161"/>
                  </a:lnTo>
                  <a:lnTo>
                    <a:pt x="686" y="153"/>
                  </a:lnTo>
                  <a:lnTo>
                    <a:pt x="686" y="150"/>
                  </a:lnTo>
                  <a:lnTo>
                    <a:pt x="686" y="140"/>
                  </a:lnTo>
                  <a:lnTo>
                    <a:pt x="686" y="126"/>
                  </a:lnTo>
                  <a:lnTo>
                    <a:pt x="689" y="118"/>
                  </a:lnTo>
                  <a:lnTo>
                    <a:pt x="691" y="108"/>
                  </a:lnTo>
                  <a:lnTo>
                    <a:pt x="697" y="100"/>
                  </a:lnTo>
                  <a:lnTo>
                    <a:pt x="699" y="97"/>
                  </a:lnTo>
                  <a:lnTo>
                    <a:pt x="707" y="92"/>
                  </a:lnTo>
                  <a:lnTo>
                    <a:pt x="712" y="84"/>
                  </a:lnTo>
                  <a:lnTo>
                    <a:pt x="717" y="76"/>
                  </a:lnTo>
                  <a:lnTo>
                    <a:pt x="720" y="68"/>
                  </a:lnTo>
                  <a:lnTo>
                    <a:pt x="723" y="60"/>
                  </a:lnTo>
                  <a:lnTo>
                    <a:pt x="725" y="60"/>
                  </a:lnTo>
                  <a:lnTo>
                    <a:pt x="733" y="52"/>
                  </a:lnTo>
                  <a:lnTo>
                    <a:pt x="738" y="44"/>
                  </a:lnTo>
                  <a:lnTo>
                    <a:pt x="743" y="37"/>
                  </a:lnTo>
                  <a:lnTo>
                    <a:pt x="743" y="26"/>
                  </a:lnTo>
                  <a:lnTo>
                    <a:pt x="749" y="21"/>
                  </a:lnTo>
                  <a:lnTo>
                    <a:pt x="746" y="21"/>
                  </a:lnTo>
                  <a:lnTo>
                    <a:pt x="741" y="26"/>
                  </a:lnTo>
                  <a:lnTo>
                    <a:pt x="738" y="34"/>
                  </a:lnTo>
                  <a:lnTo>
                    <a:pt x="733" y="42"/>
                  </a:lnTo>
                  <a:lnTo>
                    <a:pt x="728" y="47"/>
                  </a:lnTo>
                  <a:lnTo>
                    <a:pt x="720" y="52"/>
                  </a:lnTo>
                  <a:lnTo>
                    <a:pt x="717" y="50"/>
                  </a:lnTo>
                  <a:lnTo>
                    <a:pt x="717" y="47"/>
                  </a:lnTo>
                  <a:lnTo>
                    <a:pt x="715" y="44"/>
                  </a:lnTo>
                  <a:lnTo>
                    <a:pt x="715" y="42"/>
                  </a:lnTo>
                  <a:lnTo>
                    <a:pt x="712" y="42"/>
                  </a:lnTo>
                  <a:lnTo>
                    <a:pt x="712" y="39"/>
                  </a:lnTo>
                  <a:lnTo>
                    <a:pt x="712" y="37"/>
                  </a:lnTo>
                  <a:lnTo>
                    <a:pt x="712" y="29"/>
                  </a:lnTo>
                  <a:lnTo>
                    <a:pt x="715" y="18"/>
                  </a:lnTo>
                  <a:lnTo>
                    <a:pt x="720" y="13"/>
                  </a:lnTo>
                  <a:lnTo>
                    <a:pt x="723" y="5"/>
                  </a:lnTo>
                  <a:lnTo>
                    <a:pt x="723" y="0"/>
                  </a:lnTo>
                  <a:lnTo>
                    <a:pt x="715" y="15"/>
                  </a:lnTo>
                  <a:lnTo>
                    <a:pt x="712" y="15"/>
                  </a:lnTo>
                  <a:lnTo>
                    <a:pt x="710" y="23"/>
                  </a:lnTo>
                  <a:lnTo>
                    <a:pt x="710" y="31"/>
                  </a:lnTo>
                  <a:lnTo>
                    <a:pt x="710" y="37"/>
                  </a:lnTo>
                  <a:lnTo>
                    <a:pt x="712" y="44"/>
                  </a:lnTo>
                  <a:lnTo>
                    <a:pt x="717" y="52"/>
                  </a:lnTo>
                  <a:lnTo>
                    <a:pt x="717" y="55"/>
                  </a:lnTo>
                  <a:lnTo>
                    <a:pt x="715" y="63"/>
                  </a:lnTo>
                  <a:lnTo>
                    <a:pt x="712" y="74"/>
                  </a:lnTo>
                  <a:lnTo>
                    <a:pt x="707" y="79"/>
                  </a:lnTo>
                  <a:lnTo>
                    <a:pt x="702" y="87"/>
                  </a:lnTo>
                  <a:lnTo>
                    <a:pt x="694" y="92"/>
                  </a:lnTo>
                  <a:lnTo>
                    <a:pt x="686" y="71"/>
                  </a:lnTo>
                  <a:lnTo>
                    <a:pt x="678" y="79"/>
                  </a:lnTo>
                  <a:lnTo>
                    <a:pt x="676" y="84"/>
                  </a:lnTo>
                  <a:lnTo>
                    <a:pt x="678" y="105"/>
                  </a:lnTo>
                  <a:lnTo>
                    <a:pt x="676" y="121"/>
                  </a:lnTo>
                  <a:lnTo>
                    <a:pt x="673" y="140"/>
                  </a:lnTo>
                  <a:lnTo>
                    <a:pt x="670" y="158"/>
                  </a:lnTo>
                  <a:lnTo>
                    <a:pt x="668" y="177"/>
                  </a:lnTo>
                  <a:lnTo>
                    <a:pt x="665" y="182"/>
                  </a:lnTo>
                  <a:lnTo>
                    <a:pt x="670" y="190"/>
                  </a:lnTo>
                  <a:lnTo>
                    <a:pt x="678" y="198"/>
                  </a:lnTo>
                  <a:lnTo>
                    <a:pt x="686" y="203"/>
                  </a:lnTo>
                  <a:lnTo>
                    <a:pt x="697" y="208"/>
                  </a:lnTo>
                  <a:lnTo>
                    <a:pt x="707" y="214"/>
                  </a:lnTo>
                  <a:lnTo>
                    <a:pt x="712" y="219"/>
                  </a:lnTo>
                  <a:lnTo>
                    <a:pt x="720" y="229"/>
                  </a:lnTo>
                  <a:lnTo>
                    <a:pt x="720" y="245"/>
                  </a:lnTo>
                  <a:lnTo>
                    <a:pt x="717" y="264"/>
                  </a:lnTo>
                  <a:lnTo>
                    <a:pt x="717" y="280"/>
                  </a:lnTo>
                  <a:lnTo>
                    <a:pt x="723" y="296"/>
                  </a:lnTo>
                  <a:lnTo>
                    <a:pt x="730" y="293"/>
                  </a:lnTo>
                  <a:lnTo>
                    <a:pt x="751" y="296"/>
                  </a:lnTo>
                  <a:lnTo>
                    <a:pt x="767" y="306"/>
                  </a:lnTo>
                  <a:lnTo>
                    <a:pt x="783" y="319"/>
                  </a:lnTo>
                  <a:lnTo>
                    <a:pt x="798" y="330"/>
                  </a:lnTo>
                  <a:lnTo>
                    <a:pt x="819" y="333"/>
                  </a:lnTo>
                  <a:lnTo>
                    <a:pt x="822" y="335"/>
                  </a:lnTo>
                  <a:lnTo>
                    <a:pt x="824" y="338"/>
                  </a:lnTo>
                  <a:lnTo>
                    <a:pt x="824" y="340"/>
                  </a:lnTo>
                  <a:lnTo>
                    <a:pt x="822" y="343"/>
                  </a:lnTo>
                  <a:lnTo>
                    <a:pt x="824" y="343"/>
                  </a:lnTo>
                  <a:lnTo>
                    <a:pt x="830" y="343"/>
                  </a:lnTo>
                  <a:lnTo>
                    <a:pt x="832" y="343"/>
                  </a:lnTo>
                  <a:lnTo>
                    <a:pt x="837" y="340"/>
                  </a:lnTo>
                  <a:lnTo>
                    <a:pt x="840" y="340"/>
                  </a:lnTo>
                  <a:lnTo>
                    <a:pt x="845" y="343"/>
                  </a:lnTo>
                  <a:lnTo>
                    <a:pt x="848" y="343"/>
                  </a:lnTo>
                  <a:lnTo>
                    <a:pt x="856" y="343"/>
                  </a:lnTo>
                  <a:lnTo>
                    <a:pt x="866" y="343"/>
                  </a:lnTo>
                  <a:lnTo>
                    <a:pt x="874" y="340"/>
                  </a:lnTo>
                  <a:lnTo>
                    <a:pt x="882" y="343"/>
                  </a:lnTo>
                  <a:lnTo>
                    <a:pt x="890" y="354"/>
                  </a:lnTo>
                  <a:lnTo>
                    <a:pt x="890" y="356"/>
                  </a:lnTo>
                  <a:lnTo>
                    <a:pt x="890" y="370"/>
                  </a:lnTo>
                  <a:lnTo>
                    <a:pt x="892" y="383"/>
                  </a:lnTo>
                  <a:lnTo>
                    <a:pt x="892" y="393"/>
                  </a:lnTo>
                  <a:lnTo>
                    <a:pt x="887" y="407"/>
                  </a:lnTo>
                  <a:lnTo>
                    <a:pt x="882" y="417"/>
                  </a:lnTo>
                  <a:lnTo>
                    <a:pt x="877" y="414"/>
                  </a:lnTo>
                  <a:lnTo>
                    <a:pt x="853" y="409"/>
                  </a:lnTo>
                  <a:lnTo>
                    <a:pt x="835" y="404"/>
                  </a:lnTo>
                  <a:lnTo>
                    <a:pt x="814" y="396"/>
                  </a:lnTo>
                  <a:lnTo>
                    <a:pt x="796" y="391"/>
                  </a:lnTo>
                  <a:lnTo>
                    <a:pt x="775" y="383"/>
                  </a:lnTo>
                  <a:lnTo>
                    <a:pt x="772" y="380"/>
                  </a:lnTo>
                  <a:lnTo>
                    <a:pt x="764" y="372"/>
                  </a:lnTo>
                  <a:lnTo>
                    <a:pt x="759" y="364"/>
                  </a:lnTo>
                  <a:lnTo>
                    <a:pt x="754" y="356"/>
                  </a:lnTo>
                  <a:lnTo>
                    <a:pt x="749" y="351"/>
                  </a:lnTo>
                  <a:lnTo>
                    <a:pt x="741" y="346"/>
                  </a:lnTo>
                  <a:lnTo>
                    <a:pt x="762" y="377"/>
                  </a:lnTo>
                  <a:lnTo>
                    <a:pt x="764" y="383"/>
                  </a:lnTo>
                  <a:lnTo>
                    <a:pt x="783" y="393"/>
                  </a:lnTo>
                  <a:lnTo>
                    <a:pt x="803" y="401"/>
                  </a:lnTo>
                  <a:lnTo>
                    <a:pt x="827" y="407"/>
                  </a:lnTo>
                  <a:lnTo>
                    <a:pt x="848" y="414"/>
                  </a:lnTo>
                  <a:lnTo>
                    <a:pt x="861" y="430"/>
                  </a:lnTo>
                  <a:lnTo>
                    <a:pt x="861" y="436"/>
                  </a:lnTo>
                  <a:lnTo>
                    <a:pt x="850" y="444"/>
                  </a:lnTo>
                  <a:lnTo>
                    <a:pt x="840" y="444"/>
                  </a:lnTo>
                  <a:lnTo>
                    <a:pt x="830" y="446"/>
                  </a:lnTo>
                  <a:lnTo>
                    <a:pt x="819" y="446"/>
                  </a:lnTo>
                  <a:lnTo>
                    <a:pt x="809" y="452"/>
                  </a:lnTo>
                  <a:lnTo>
                    <a:pt x="806" y="446"/>
                  </a:lnTo>
                  <a:lnTo>
                    <a:pt x="793" y="438"/>
                  </a:lnTo>
                  <a:lnTo>
                    <a:pt x="777" y="433"/>
                  </a:lnTo>
                  <a:lnTo>
                    <a:pt x="762" y="433"/>
                  </a:lnTo>
                  <a:lnTo>
                    <a:pt x="746" y="433"/>
                  </a:lnTo>
                  <a:lnTo>
                    <a:pt x="730" y="428"/>
                  </a:lnTo>
                  <a:lnTo>
                    <a:pt x="728" y="428"/>
                  </a:lnTo>
                  <a:lnTo>
                    <a:pt x="723" y="420"/>
                  </a:lnTo>
                  <a:lnTo>
                    <a:pt x="723" y="414"/>
                  </a:lnTo>
                  <a:lnTo>
                    <a:pt x="725" y="409"/>
                  </a:lnTo>
                  <a:lnTo>
                    <a:pt x="725" y="404"/>
                  </a:lnTo>
                  <a:lnTo>
                    <a:pt x="720" y="399"/>
                  </a:lnTo>
                  <a:lnTo>
                    <a:pt x="720" y="396"/>
                  </a:lnTo>
                  <a:lnTo>
                    <a:pt x="723" y="388"/>
                  </a:lnTo>
                  <a:lnTo>
                    <a:pt x="720" y="380"/>
                  </a:lnTo>
                  <a:lnTo>
                    <a:pt x="717" y="372"/>
                  </a:lnTo>
                  <a:lnTo>
                    <a:pt x="715" y="367"/>
                  </a:lnTo>
                  <a:lnTo>
                    <a:pt x="712" y="362"/>
                  </a:lnTo>
                  <a:lnTo>
                    <a:pt x="712" y="364"/>
                  </a:lnTo>
                  <a:lnTo>
                    <a:pt x="712" y="380"/>
                  </a:lnTo>
                  <a:lnTo>
                    <a:pt x="712" y="396"/>
                  </a:lnTo>
                  <a:lnTo>
                    <a:pt x="712" y="412"/>
                  </a:lnTo>
                  <a:lnTo>
                    <a:pt x="717" y="428"/>
                  </a:lnTo>
                  <a:lnTo>
                    <a:pt x="725" y="444"/>
                  </a:lnTo>
                  <a:lnTo>
                    <a:pt x="728" y="446"/>
                  </a:lnTo>
                  <a:lnTo>
                    <a:pt x="730" y="449"/>
                  </a:lnTo>
                  <a:lnTo>
                    <a:pt x="733" y="452"/>
                  </a:lnTo>
                  <a:lnTo>
                    <a:pt x="736" y="452"/>
                  </a:lnTo>
                  <a:lnTo>
                    <a:pt x="738" y="449"/>
                  </a:lnTo>
                  <a:lnTo>
                    <a:pt x="730" y="444"/>
                  </a:lnTo>
                  <a:lnTo>
                    <a:pt x="736" y="441"/>
                  </a:lnTo>
                  <a:lnTo>
                    <a:pt x="743" y="444"/>
                  </a:lnTo>
                  <a:lnTo>
                    <a:pt x="754" y="444"/>
                  </a:lnTo>
                  <a:lnTo>
                    <a:pt x="762" y="446"/>
                  </a:lnTo>
                  <a:lnTo>
                    <a:pt x="772" y="449"/>
                  </a:lnTo>
                  <a:lnTo>
                    <a:pt x="780" y="457"/>
                  </a:lnTo>
                  <a:lnTo>
                    <a:pt x="775" y="459"/>
                  </a:lnTo>
                  <a:lnTo>
                    <a:pt x="767" y="467"/>
                  </a:lnTo>
                  <a:lnTo>
                    <a:pt x="754" y="478"/>
                  </a:lnTo>
                  <a:lnTo>
                    <a:pt x="743" y="486"/>
                  </a:lnTo>
                  <a:lnTo>
                    <a:pt x="733" y="496"/>
                  </a:lnTo>
                  <a:lnTo>
                    <a:pt x="728" y="507"/>
                  </a:lnTo>
                  <a:lnTo>
                    <a:pt x="725" y="510"/>
                  </a:lnTo>
                  <a:lnTo>
                    <a:pt x="723" y="512"/>
                  </a:lnTo>
                  <a:lnTo>
                    <a:pt x="720" y="515"/>
                  </a:lnTo>
                  <a:lnTo>
                    <a:pt x="717" y="518"/>
                  </a:lnTo>
                  <a:lnTo>
                    <a:pt x="715" y="520"/>
                  </a:lnTo>
                  <a:lnTo>
                    <a:pt x="712" y="523"/>
                  </a:lnTo>
                  <a:close/>
                  <a:moveTo>
                    <a:pt x="1057" y="137"/>
                  </a:moveTo>
                  <a:lnTo>
                    <a:pt x="1051" y="126"/>
                  </a:lnTo>
                  <a:lnTo>
                    <a:pt x="1041" y="111"/>
                  </a:lnTo>
                  <a:lnTo>
                    <a:pt x="1036" y="97"/>
                  </a:lnTo>
                  <a:lnTo>
                    <a:pt x="1033" y="92"/>
                  </a:lnTo>
                  <a:lnTo>
                    <a:pt x="1025" y="87"/>
                  </a:lnTo>
                  <a:lnTo>
                    <a:pt x="1017" y="79"/>
                  </a:lnTo>
                  <a:lnTo>
                    <a:pt x="1012" y="71"/>
                  </a:lnTo>
                  <a:lnTo>
                    <a:pt x="1004" y="63"/>
                  </a:lnTo>
                  <a:lnTo>
                    <a:pt x="999" y="55"/>
                  </a:lnTo>
                  <a:lnTo>
                    <a:pt x="997" y="52"/>
                  </a:lnTo>
                  <a:lnTo>
                    <a:pt x="997" y="21"/>
                  </a:lnTo>
                  <a:lnTo>
                    <a:pt x="997" y="31"/>
                  </a:lnTo>
                  <a:lnTo>
                    <a:pt x="1002" y="44"/>
                  </a:lnTo>
                  <a:lnTo>
                    <a:pt x="1004" y="58"/>
                  </a:lnTo>
                  <a:lnTo>
                    <a:pt x="1012" y="68"/>
                  </a:lnTo>
                  <a:lnTo>
                    <a:pt x="1023" y="76"/>
                  </a:lnTo>
                  <a:lnTo>
                    <a:pt x="1028" y="79"/>
                  </a:lnTo>
                  <a:lnTo>
                    <a:pt x="1030" y="71"/>
                  </a:lnTo>
                  <a:lnTo>
                    <a:pt x="1036" y="63"/>
                  </a:lnTo>
                  <a:lnTo>
                    <a:pt x="1038" y="58"/>
                  </a:lnTo>
                  <a:lnTo>
                    <a:pt x="1041" y="47"/>
                  </a:lnTo>
                  <a:lnTo>
                    <a:pt x="1044" y="42"/>
                  </a:lnTo>
                  <a:lnTo>
                    <a:pt x="1046" y="39"/>
                  </a:lnTo>
                  <a:lnTo>
                    <a:pt x="1044" y="50"/>
                  </a:lnTo>
                  <a:lnTo>
                    <a:pt x="1038" y="60"/>
                  </a:lnTo>
                  <a:lnTo>
                    <a:pt x="1036" y="68"/>
                  </a:lnTo>
                  <a:lnTo>
                    <a:pt x="1033" y="79"/>
                  </a:lnTo>
                  <a:lnTo>
                    <a:pt x="1038" y="89"/>
                  </a:lnTo>
                  <a:lnTo>
                    <a:pt x="1041" y="92"/>
                  </a:lnTo>
                  <a:lnTo>
                    <a:pt x="1057" y="71"/>
                  </a:lnTo>
                  <a:lnTo>
                    <a:pt x="1051" y="76"/>
                  </a:lnTo>
                  <a:lnTo>
                    <a:pt x="1049" y="87"/>
                  </a:lnTo>
                  <a:lnTo>
                    <a:pt x="1049" y="100"/>
                  </a:lnTo>
                  <a:lnTo>
                    <a:pt x="1049" y="108"/>
                  </a:lnTo>
                  <a:lnTo>
                    <a:pt x="1049" y="116"/>
                  </a:lnTo>
                  <a:lnTo>
                    <a:pt x="1054" y="124"/>
                  </a:lnTo>
                  <a:lnTo>
                    <a:pt x="1057" y="129"/>
                  </a:lnTo>
                  <a:lnTo>
                    <a:pt x="1057" y="137"/>
                  </a:lnTo>
                  <a:close/>
                  <a:moveTo>
                    <a:pt x="1057" y="586"/>
                  </a:moveTo>
                  <a:lnTo>
                    <a:pt x="1020" y="581"/>
                  </a:lnTo>
                  <a:lnTo>
                    <a:pt x="1025" y="576"/>
                  </a:lnTo>
                  <a:lnTo>
                    <a:pt x="1030" y="568"/>
                  </a:lnTo>
                  <a:lnTo>
                    <a:pt x="1036" y="557"/>
                  </a:lnTo>
                  <a:lnTo>
                    <a:pt x="1044" y="549"/>
                  </a:lnTo>
                  <a:lnTo>
                    <a:pt x="1049" y="539"/>
                  </a:lnTo>
                  <a:lnTo>
                    <a:pt x="1054" y="528"/>
                  </a:lnTo>
                  <a:lnTo>
                    <a:pt x="1057" y="528"/>
                  </a:lnTo>
                  <a:lnTo>
                    <a:pt x="1057" y="547"/>
                  </a:lnTo>
                  <a:lnTo>
                    <a:pt x="1054" y="547"/>
                  </a:lnTo>
                  <a:lnTo>
                    <a:pt x="1051" y="552"/>
                  </a:lnTo>
                  <a:lnTo>
                    <a:pt x="1051" y="557"/>
                  </a:lnTo>
                  <a:lnTo>
                    <a:pt x="1049" y="560"/>
                  </a:lnTo>
                  <a:lnTo>
                    <a:pt x="1049" y="565"/>
                  </a:lnTo>
                  <a:lnTo>
                    <a:pt x="1049" y="563"/>
                  </a:lnTo>
                  <a:lnTo>
                    <a:pt x="1054" y="563"/>
                  </a:lnTo>
                  <a:lnTo>
                    <a:pt x="1057" y="563"/>
                  </a:lnTo>
                  <a:lnTo>
                    <a:pt x="1057" y="58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Freeform 11"/>
            <p:cNvSpPr>
              <a:spLocks noChangeArrowheads="1"/>
            </p:cNvSpPr>
            <p:nvPr/>
          </p:nvSpPr>
          <p:spPr bwMode="auto">
            <a:xfrm flipH="1">
              <a:off x="104775" y="1303340"/>
              <a:ext cx="57150" cy="87313"/>
            </a:xfrm>
            <a:custGeom>
              <a:avLst/>
              <a:gdLst>
                <a:gd name="T0" fmla="*/ 36 w 36"/>
                <a:gd name="T1" fmla="*/ 55 h 55"/>
                <a:gd name="T2" fmla="*/ 34 w 36"/>
                <a:gd name="T3" fmla="*/ 52 h 55"/>
                <a:gd name="T4" fmla="*/ 31 w 36"/>
                <a:gd name="T5" fmla="*/ 50 h 55"/>
                <a:gd name="T6" fmla="*/ 29 w 36"/>
                <a:gd name="T7" fmla="*/ 47 h 55"/>
                <a:gd name="T8" fmla="*/ 26 w 36"/>
                <a:gd name="T9" fmla="*/ 44 h 55"/>
                <a:gd name="T10" fmla="*/ 26 w 36"/>
                <a:gd name="T11" fmla="*/ 42 h 55"/>
                <a:gd name="T12" fmla="*/ 21 w 36"/>
                <a:gd name="T13" fmla="*/ 39 h 55"/>
                <a:gd name="T14" fmla="*/ 18 w 36"/>
                <a:gd name="T15" fmla="*/ 34 h 55"/>
                <a:gd name="T16" fmla="*/ 18 w 36"/>
                <a:gd name="T17" fmla="*/ 31 h 55"/>
                <a:gd name="T18" fmla="*/ 15 w 36"/>
                <a:gd name="T19" fmla="*/ 26 h 55"/>
                <a:gd name="T20" fmla="*/ 13 w 36"/>
                <a:gd name="T21" fmla="*/ 23 h 55"/>
                <a:gd name="T22" fmla="*/ 10 w 36"/>
                <a:gd name="T23" fmla="*/ 21 h 55"/>
                <a:gd name="T24" fmla="*/ 8 w 36"/>
                <a:gd name="T25" fmla="*/ 15 h 55"/>
                <a:gd name="T26" fmla="*/ 5 w 36"/>
                <a:gd name="T27" fmla="*/ 13 h 55"/>
                <a:gd name="T28" fmla="*/ 2 w 36"/>
                <a:gd name="T29" fmla="*/ 7 h 55"/>
                <a:gd name="T30" fmla="*/ 0 w 36"/>
                <a:gd name="T31" fmla="*/ 5 h 55"/>
                <a:gd name="T32" fmla="*/ 0 w 36"/>
                <a:gd name="T33" fmla="*/ 0 h 55"/>
                <a:gd name="T34" fmla="*/ 0 w 36"/>
                <a:gd name="T35" fmla="*/ 5 h 55"/>
                <a:gd name="T36" fmla="*/ 2 w 36"/>
                <a:gd name="T37" fmla="*/ 7 h 55"/>
                <a:gd name="T38" fmla="*/ 5 w 36"/>
                <a:gd name="T39" fmla="*/ 10 h 55"/>
                <a:gd name="T40" fmla="*/ 8 w 36"/>
                <a:gd name="T41" fmla="*/ 15 h 55"/>
                <a:gd name="T42" fmla="*/ 10 w 36"/>
                <a:gd name="T43" fmla="*/ 18 h 55"/>
                <a:gd name="T44" fmla="*/ 13 w 36"/>
                <a:gd name="T45" fmla="*/ 21 h 55"/>
                <a:gd name="T46" fmla="*/ 15 w 36"/>
                <a:gd name="T47" fmla="*/ 23 h 55"/>
                <a:gd name="T48" fmla="*/ 18 w 36"/>
                <a:gd name="T49" fmla="*/ 26 h 55"/>
                <a:gd name="T50" fmla="*/ 21 w 36"/>
                <a:gd name="T51" fmla="*/ 29 h 55"/>
                <a:gd name="T52" fmla="*/ 23 w 36"/>
                <a:gd name="T53" fmla="*/ 31 h 55"/>
                <a:gd name="T54" fmla="*/ 26 w 36"/>
                <a:gd name="T55" fmla="*/ 34 h 55"/>
                <a:gd name="T56" fmla="*/ 29 w 36"/>
                <a:gd name="T57" fmla="*/ 39 h 55"/>
                <a:gd name="T58" fmla="*/ 31 w 36"/>
                <a:gd name="T59" fmla="*/ 42 h 55"/>
                <a:gd name="T60" fmla="*/ 34 w 36"/>
                <a:gd name="T61" fmla="*/ 47 h 55"/>
                <a:gd name="T62" fmla="*/ 34 w 36"/>
                <a:gd name="T63" fmla="*/ 50 h 55"/>
                <a:gd name="T64" fmla="*/ 36 w 36"/>
                <a:gd name="T6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55">
                  <a:moveTo>
                    <a:pt x="36" y="55"/>
                  </a:moveTo>
                  <a:lnTo>
                    <a:pt x="34" y="52"/>
                  </a:lnTo>
                  <a:lnTo>
                    <a:pt x="31" y="50"/>
                  </a:lnTo>
                  <a:lnTo>
                    <a:pt x="29" y="47"/>
                  </a:lnTo>
                  <a:lnTo>
                    <a:pt x="26" y="44"/>
                  </a:lnTo>
                  <a:lnTo>
                    <a:pt x="26" y="42"/>
                  </a:lnTo>
                  <a:lnTo>
                    <a:pt x="21" y="39"/>
                  </a:lnTo>
                  <a:lnTo>
                    <a:pt x="18" y="34"/>
                  </a:lnTo>
                  <a:lnTo>
                    <a:pt x="18" y="31"/>
                  </a:lnTo>
                  <a:lnTo>
                    <a:pt x="15" y="26"/>
                  </a:lnTo>
                  <a:lnTo>
                    <a:pt x="13" y="23"/>
                  </a:lnTo>
                  <a:lnTo>
                    <a:pt x="10" y="21"/>
                  </a:lnTo>
                  <a:lnTo>
                    <a:pt x="8" y="15"/>
                  </a:lnTo>
                  <a:lnTo>
                    <a:pt x="5" y="13"/>
                  </a:lnTo>
                  <a:lnTo>
                    <a:pt x="2" y="7"/>
                  </a:lnTo>
                  <a:lnTo>
                    <a:pt x="0" y="5"/>
                  </a:lnTo>
                  <a:lnTo>
                    <a:pt x="0" y="0"/>
                  </a:lnTo>
                  <a:lnTo>
                    <a:pt x="0" y="5"/>
                  </a:lnTo>
                  <a:lnTo>
                    <a:pt x="2" y="7"/>
                  </a:lnTo>
                  <a:lnTo>
                    <a:pt x="5" y="10"/>
                  </a:lnTo>
                  <a:lnTo>
                    <a:pt x="8" y="15"/>
                  </a:lnTo>
                  <a:lnTo>
                    <a:pt x="10" y="18"/>
                  </a:lnTo>
                  <a:lnTo>
                    <a:pt x="13" y="21"/>
                  </a:lnTo>
                  <a:lnTo>
                    <a:pt x="15" y="23"/>
                  </a:lnTo>
                  <a:lnTo>
                    <a:pt x="18" y="26"/>
                  </a:lnTo>
                  <a:lnTo>
                    <a:pt x="21" y="29"/>
                  </a:lnTo>
                  <a:lnTo>
                    <a:pt x="23" y="31"/>
                  </a:lnTo>
                  <a:lnTo>
                    <a:pt x="26" y="34"/>
                  </a:lnTo>
                  <a:lnTo>
                    <a:pt x="29" y="39"/>
                  </a:lnTo>
                  <a:lnTo>
                    <a:pt x="31" y="42"/>
                  </a:lnTo>
                  <a:lnTo>
                    <a:pt x="34" y="47"/>
                  </a:lnTo>
                  <a:lnTo>
                    <a:pt x="34" y="50"/>
                  </a:lnTo>
                  <a:lnTo>
                    <a:pt x="36" y="5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 name="Freeform 12"/>
            <p:cNvSpPr>
              <a:spLocks noChangeArrowheads="1"/>
            </p:cNvSpPr>
            <p:nvPr/>
          </p:nvSpPr>
          <p:spPr bwMode="auto">
            <a:xfrm flipH="1">
              <a:off x="593725" y="1214440"/>
              <a:ext cx="61913" cy="71438"/>
            </a:xfrm>
            <a:custGeom>
              <a:avLst/>
              <a:gdLst>
                <a:gd name="T0" fmla="*/ 39 w 39"/>
                <a:gd name="T1" fmla="*/ 45 h 45"/>
                <a:gd name="T2" fmla="*/ 37 w 39"/>
                <a:gd name="T3" fmla="*/ 42 h 45"/>
                <a:gd name="T4" fmla="*/ 34 w 39"/>
                <a:gd name="T5" fmla="*/ 42 h 45"/>
                <a:gd name="T6" fmla="*/ 32 w 39"/>
                <a:gd name="T7" fmla="*/ 40 h 45"/>
                <a:gd name="T8" fmla="*/ 26 w 39"/>
                <a:gd name="T9" fmla="*/ 37 h 45"/>
                <a:gd name="T10" fmla="*/ 26 w 39"/>
                <a:gd name="T11" fmla="*/ 32 h 45"/>
                <a:gd name="T12" fmla="*/ 24 w 39"/>
                <a:gd name="T13" fmla="*/ 29 h 45"/>
                <a:gd name="T14" fmla="*/ 21 w 39"/>
                <a:gd name="T15" fmla="*/ 26 h 45"/>
                <a:gd name="T16" fmla="*/ 19 w 39"/>
                <a:gd name="T17" fmla="*/ 24 h 45"/>
                <a:gd name="T18" fmla="*/ 16 w 39"/>
                <a:gd name="T19" fmla="*/ 21 h 45"/>
                <a:gd name="T20" fmla="*/ 13 w 39"/>
                <a:gd name="T21" fmla="*/ 19 h 45"/>
                <a:gd name="T22" fmla="*/ 11 w 39"/>
                <a:gd name="T23" fmla="*/ 16 h 45"/>
                <a:gd name="T24" fmla="*/ 8 w 39"/>
                <a:gd name="T25" fmla="*/ 13 h 45"/>
                <a:gd name="T26" fmla="*/ 6 w 39"/>
                <a:gd name="T27" fmla="*/ 11 h 45"/>
                <a:gd name="T28" fmla="*/ 3 w 39"/>
                <a:gd name="T29" fmla="*/ 8 h 45"/>
                <a:gd name="T30" fmla="*/ 0 w 39"/>
                <a:gd name="T31" fmla="*/ 5 h 45"/>
                <a:gd name="T32" fmla="*/ 0 w 39"/>
                <a:gd name="T33" fmla="*/ 5 h 45"/>
                <a:gd name="T34" fmla="*/ 3 w 39"/>
                <a:gd name="T35" fmla="*/ 0 h 45"/>
                <a:gd name="T36" fmla="*/ 3 w 39"/>
                <a:gd name="T37" fmla="*/ 3 h 45"/>
                <a:gd name="T38" fmla="*/ 6 w 39"/>
                <a:gd name="T39" fmla="*/ 5 h 45"/>
                <a:gd name="T40" fmla="*/ 11 w 39"/>
                <a:gd name="T41" fmla="*/ 8 h 45"/>
                <a:gd name="T42" fmla="*/ 13 w 39"/>
                <a:gd name="T43" fmla="*/ 8 h 45"/>
                <a:gd name="T44" fmla="*/ 16 w 39"/>
                <a:gd name="T45" fmla="*/ 11 h 45"/>
                <a:gd name="T46" fmla="*/ 19 w 39"/>
                <a:gd name="T47" fmla="*/ 13 h 45"/>
                <a:gd name="T48" fmla="*/ 21 w 39"/>
                <a:gd name="T49" fmla="*/ 16 h 45"/>
                <a:gd name="T50" fmla="*/ 24 w 39"/>
                <a:gd name="T51" fmla="*/ 19 h 45"/>
                <a:gd name="T52" fmla="*/ 26 w 39"/>
                <a:gd name="T53" fmla="*/ 21 h 45"/>
                <a:gd name="T54" fmla="*/ 29 w 39"/>
                <a:gd name="T55" fmla="*/ 24 h 45"/>
                <a:gd name="T56" fmla="*/ 32 w 39"/>
                <a:gd name="T57" fmla="*/ 26 h 45"/>
                <a:gd name="T58" fmla="*/ 34 w 39"/>
                <a:gd name="T59" fmla="*/ 29 h 45"/>
                <a:gd name="T60" fmla="*/ 37 w 39"/>
                <a:gd name="T61" fmla="*/ 34 h 45"/>
                <a:gd name="T62" fmla="*/ 37 w 39"/>
                <a:gd name="T63" fmla="*/ 37 h 45"/>
                <a:gd name="T64" fmla="*/ 39 w 39"/>
                <a:gd name="T65" fmla="*/ 42 h 45"/>
                <a:gd name="T66" fmla="*/ 39 w 39"/>
                <a:gd name="T6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45">
                  <a:moveTo>
                    <a:pt x="39" y="45"/>
                  </a:moveTo>
                  <a:lnTo>
                    <a:pt x="37" y="42"/>
                  </a:lnTo>
                  <a:lnTo>
                    <a:pt x="34" y="42"/>
                  </a:lnTo>
                  <a:lnTo>
                    <a:pt x="32" y="40"/>
                  </a:lnTo>
                  <a:lnTo>
                    <a:pt x="26" y="37"/>
                  </a:lnTo>
                  <a:lnTo>
                    <a:pt x="26" y="32"/>
                  </a:lnTo>
                  <a:lnTo>
                    <a:pt x="24" y="29"/>
                  </a:lnTo>
                  <a:lnTo>
                    <a:pt x="21" y="26"/>
                  </a:lnTo>
                  <a:lnTo>
                    <a:pt x="19" y="24"/>
                  </a:lnTo>
                  <a:lnTo>
                    <a:pt x="16" y="21"/>
                  </a:lnTo>
                  <a:lnTo>
                    <a:pt x="13" y="19"/>
                  </a:lnTo>
                  <a:lnTo>
                    <a:pt x="11" y="16"/>
                  </a:lnTo>
                  <a:lnTo>
                    <a:pt x="8" y="13"/>
                  </a:lnTo>
                  <a:lnTo>
                    <a:pt x="6" y="11"/>
                  </a:lnTo>
                  <a:lnTo>
                    <a:pt x="3" y="8"/>
                  </a:lnTo>
                  <a:lnTo>
                    <a:pt x="0" y="5"/>
                  </a:lnTo>
                  <a:lnTo>
                    <a:pt x="3" y="0"/>
                  </a:lnTo>
                  <a:lnTo>
                    <a:pt x="3" y="3"/>
                  </a:lnTo>
                  <a:lnTo>
                    <a:pt x="6" y="5"/>
                  </a:lnTo>
                  <a:lnTo>
                    <a:pt x="11" y="8"/>
                  </a:lnTo>
                  <a:lnTo>
                    <a:pt x="13" y="8"/>
                  </a:lnTo>
                  <a:lnTo>
                    <a:pt x="16" y="11"/>
                  </a:lnTo>
                  <a:lnTo>
                    <a:pt x="19" y="13"/>
                  </a:lnTo>
                  <a:lnTo>
                    <a:pt x="21" y="16"/>
                  </a:lnTo>
                  <a:lnTo>
                    <a:pt x="24" y="19"/>
                  </a:lnTo>
                  <a:lnTo>
                    <a:pt x="26" y="21"/>
                  </a:lnTo>
                  <a:lnTo>
                    <a:pt x="29" y="24"/>
                  </a:lnTo>
                  <a:lnTo>
                    <a:pt x="32" y="26"/>
                  </a:lnTo>
                  <a:lnTo>
                    <a:pt x="34" y="29"/>
                  </a:lnTo>
                  <a:lnTo>
                    <a:pt x="37" y="34"/>
                  </a:lnTo>
                  <a:lnTo>
                    <a:pt x="37" y="37"/>
                  </a:lnTo>
                  <a:lnTo>
                    <a:pt x="39" y="42"/>
                  </a:lnTo>
                  <a:lnTo>
                    <a:pt x="39" y="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Freeform 13"/>
            <p:cNvSpPr>
              <a:spLocks noChangeArrowheads="1"/>
            </p:cNvSpPr>
            <p:nvPr/>
          </p:nvSpPr>
          <p:spPr bwMode="auto">
            <a:xfrm flipH="1">
              <a:off x="676275" y="1214440"/>
              <a:ext cx="41275" cy="122238"/>
            </a:xfrm>
            <a:custGeom>
              <a:avLst/>
              <a:gdLst>
                <a:gd name="T0" fmla="*/ 26 w 26"/>
                <a:gd name="T1" fmla="*/ 63 h 77"/>
                <a:gd name="T2" fmla="*/ 24 w 26"/>
                <a:gd name="T3" fmla="*/ 63 h 77"/>
                <a:gd name="T4" fmla="*/ 24 w 26"/>
                <a:gd name="T5" fmla="*/ 66 h 77"/>
                <a:gd name="T6" fmla="*/ 24 w 26"/>
                <a:gd name="T7" fmla="*/ 66 h 77"/>
                <a:gd name="T8" fmla="*/ 24 w 26"/>
                <a:gd name="T9" fmla="*/ 66 h 77"/>
                <a:gd name="T10" fmla="*/ 24 w 26"/>
                <a:gd name="T11" fmla="*/ 69 h 77"/>
                <a:gd name="T12" fmla="*/ 21 w 26"/>
                <a:gd name="T13" fmla="*/ 69 h 77"/>
                <a:gd name="T14" fmla="*/ 21 w 26"/>
                <a:gd name="T15" fmla="*/ 71 h 77"/>
                <a:gd name="T16" fmla="*/ 21 w 26"/>
                <a:gd name="T17" fmla="*/ 71 h 77"/>
                <a:gd name="T18" fmla="*/ 21 w 26"/>
                <a:gd name="T19" fmla="*/ 74 h 77"/>
                <a:gd name="T20" fmla="*/ 21 w 26"/>
                <a:gd name="T21" fmla="*/ 74 h 77"/>
                <a:gd name="T22" fmla="*/ 18 w 26"/>
                <a:gd name="T23" fmla="*/ 74 h 77"/>
                <a:gd name="T24" fmla="*/ 18 w 26"/>
                <a:gd name="T25" fmla="*/ 77 h 77"/>
                <a:gd name="T26" fmla="*/ 18 w 26"/>
                <a:gd name="T27" fmla="*/ 77 h 77"/>
                <a:gd name="T28" fmla="*/ 16 w 26"/>
                <a:gd name="T29" fmla="*/ 77 h 77"/>
                <a:gd name="T30" fmla="*/ 13 w 26"/>
                <a:gd name="T31" fmla="*/ 77 h 77"/>
                <a:gd name="T32" fmla="*/ 11 w 26"/>
                <a:gd name="T33" fmla="*/ 74 h 77"/>
                <a:gd name="T34" fmla="*/ 11 w 26"/>
                <a:gd name="T35" fmla="*/ 69 h 77"/>
                <a:gd name="T36" fmla="*/ 11 w 26"/>
                <a:gd name="T37" fmla="*/ 63 h 77"/>
                <a:gd name="T38" fmla="*/ 8 w 26"/>
                <a:gd name="T39" fmla="*/ 61 h 77"/>
                <a:gd name="T40" fmla="*/ 8 w 26"/>
                <a:gd name="T41" fmla="*/ 56 h 77"/>
                <a:gd name="T42" fmla="*/ 5 w 26"/>
                <a:gd name="T43" fmla="*/ 50 h 77"/>
                <a:gd name="T44" fmla="*/ 5 w 26"/>
                <a:gd name="T45" fmla="*/ 45 h 77"/>
                <a:gd name="T46" fmla="*/ 5 w 26"/>
                <a:gd name="T47" fmla="*/ 40 h 77"/>
                <a:gd name="T48" fmla="*/ 3 w 26"/>
                <a:gd name="T49" fmla="*/ 37 h 77"/>
                <a:gd name="T50" fmla="*/ 3 w 26"/>
                <a:gd name="T51" fmla="*/ 32 h 77"/>
                <a:gd name="T52" fmla="*/ 0 w 26"/>
                <a:gd name="T53" fmla="*/ 26 h 77"/>
                <a:gd name="T54" fmla="*/ 0 w 26"/>
                <a:gd name="T55" fmla="*/ 21 h 77"/>
                <a:gd name="T56" fmla="*/ 0 w 26"/>
                <a:gd name="T57" fmla="*/ 19 h 77"/>
                <a:gd name="T58" fmla="*/ 0 w 26"/>
                <a:gd name="T59" fmla="*/ 13 h 77"/>
                <a:gd name="T60" fmla="*/ 0 w 26"/>
                <a:gd name="T61" fmla="*/ 8 h 77"/>
                <a:gd name="T62" fmla="*/ 0 w 26"/>
                <a:gd name="T63" fmla="*/ 5 h 77"/>
                <a:gd name="T64" fmla="*/ 3 w 26"/>
                <a:gd name="T65" fmla="*/ 0 h 77"/>
                <a:gd name="T66" fmla="*/ 3 w 26"/>
                <a:gd name="T67" fmla="*/ 3 h 77"/>
                <a:gd name="T68" fmla="*/ 5 w 26"/>
                <a:gd name="T69" fmla="*/ 8 h 77"/>
                <a:gd name="T70" fmla="*/ 5 w 26"/>
                <a:gd name="T71" fmla="*/ 13 h 77"/>
                <a:gd name="T72" fmla="*/ 8 w 26"/>
                <a:gd name="T73" fmla="*/ 16 h 77"/>
                <a:gd name="T74" fmla="*/ 8 w 26"/>
                <a:gd name="T75" fmla="*/ 21 h 77"/>
                <a:gd name="T76" fmla="*/ 8 w 26"/>
                <a:gd name="T77" fmla="*/ 26 h 77"/>
                <a:gd name="T78" fmla="*/ 8 w 26"/>
                <a:gd name="T79" fmla="*/ 32 h 77"/>
                <a:gd name="T80" fmla="*/ 8 w 26"/>
                <a:gd name="T81" fmla="*/ 37 h 77"/>
                <a:gd name="T82" fmla="*/ 8 w 26"/>
                <a:gd name="T83" fmla="*/ 40 h 77"/>
                <a:gd name="T84" fmla="*/ 11 w 26"/>
                <a:gd name="T85" fmla="*/ 45 h 77"/>
                <a:gd name="T86" fmla="*/ 11 w 26"/>
                <a:gd name="T87" fmla="*/ 48 h 77"/>
                <a:gd name="T88" fmla="*/ 11 w 26"/>
                <a:gd name="T89" fmla="*/ 53 h 77"/>
                <a:gd name="T90" fmla="*/ 13 w 26"/>
                <a:gd name="T91" fmla="*/ 56 h 77"/>
                <a:gd name="T92" fmla="*/ 16 w 26"/>
                <a:gd name="T93" fmla="*/ 58 h 77"/>
                <a:gd name="T94" fmla="*/ 21 w 26"/>
                <a:gd name="T95" fmla="*/ 61 h 77"/>
                <a:gd name="T96" fmla="*/ 26 w 26"/>
                <a:gd name="T97" fmla="*/ 6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77">
                  <a:moveTo>
                    <a:pt x="26" y="63"/>
                  </a:moveTo>
                  <a:lnTo>
                    <a:pt x="24" y="63"/>
                  </a:lnTo>
                  <a:lnTo>
                    <a:pt x="24" y="66"/>
                  </a:lnTo>
                  <a:lnTo>
                    <a:pt x="24" y="69"/>
                  </a:lnTo>
                  <a:lnTo>
                    <a:pt x="21" y="69"/>
                  </a:lnTo>
                  <a:lnTo>
                    <a:pt x="21" y="71"/>
                  </a:lnTo>
                  <a:lnTo>
                    <a:pt x="21" y="74"/>
                  </a:lnTo>
                  <a:lnTo>
                    <a:pt x="18" y="74"/>
                  </a:lnTo>
                  <a:lnTo>
                    <a:pt x="18" y="77"/>
                  </a:lnTo>
                  <a:lnTo>
                    <a:pt x="16" y="77"/>
                  </a:lnTo>
                  <a:lnTo>
                    <a:pt x="13" y="77"/>
                  </a:lnTo>
                  <a:lnTo>
                    <a:pt x="11" y="74"/>
                  </a:lnTo>
                  <a:lnTo>
                    <a:pt x="11" y="69"/>
                  </a:lnTo>
                  <a:lnTo>
                    <a:pt x="11" y="63"/>
                  </a:lnTo>
                  <a:lnTo>
                    <a:pt x="8" y="61"/>
                  </a:lnTo>
                  <a:lnTo>
                    <a:pt x="8" y="56"/>
                  </a:lnTo>
                  <a:lnTo>
                    <a:pt x="5" y="50"/>
                  </a:lnTo>
                  <a:lnTo>
                    <a:pt x="5" y="45"/>
                  </a:lnTo>
                  <a:lnTo>
                    <a:pt x="5" y="40"/>
                  </a:lnTo>
                  <a:lnTo>
                    <a:pt x="3" y="37"/>
                  </a:lnTo>
                  <a:lnTo>
                    <a:pt x="3" y="32"/>
                  </a:lnTo>
                  <a:lnTo>
                    <a:pt x="0" y="26"/>
                  </a:lnTo>
                  <a:lnTo>
                    <a:pt x="0" y="21"/>
                  </a:lnTo>
                  <a:lnTo>
                    <a:pt x="0" y="19"/>
                  </a:lnTo>
                  <a:lnTo>
                    <a:pt x="0" y="13"/>
                  </a:lnTo>
                  <a:lnTo>
                    <a:pt x="0" y="8"/>
                  </a:lnTo>
                  <a:lnTo>
                    <a:pt x="0" y="5"/>
                  </a:lnTo>
                  <a:lnTo>
                    <a:pt x="3" y="0"/>
                  </a:lnTo>
                  <a:lnTo>
                    <a:pt x="3" y="3"/>
                  </a:lnTo>
                  <a:lnTo>
                    <a:pt x="5" y="8"/>
                  </a:lnTo>
                  <a:lnTo>
                    <a:pt x="5" y="13"/>
                  </a:lnTo>
                  <a:lnTo>
                    <a:pt x="8" y="16"/>
                  </a:lnTo>
                  <a:lnTo>
                    <a:pt x="8" y="21"/>
                  </a:lnTo>
                  <a:lnTo>
                    <a:pt x="8" y="26"/>
                  </a:lnTo>
                  <a:lnTo>
                    <a:pt x="8" y="32"/>
                  </a:lnTo>
                  <a:lnTo>
                    <a:pt x="8" y="37"/>
                  </a:lnTo>
                  <a:lnTo>
                    <a:pt x="8" y="40"/>
                  </a:lnTo>
                  <a:lnTo>
                    <a:pt x="11" y="45"/>
                  </a:lnTo>
                  <a:lnTo>
                    <a:pt x="11" y="48"/>
                  </a:lnTo>
                  <a:lnTo>
                    <a:pt x="11" y="53"/>
                  </a:lnTo>
                  <a:lnTo>
                    <a:pt x="13" y="56"/>
                  </a:lnTo>
                  <a:lnTo>
                    <a:pt x="16" y="58"/>
                  </a:lnTo>
                  <a:lnTo>
                    <a:pt x="21" y="61"/>
                  </a:lnTo>
                  <a:lnTo>
                    <a:pt x="26" y="6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Freeform 14"/>
            <p:cNvSpPr>
              <a:spLocks noChangeArrowheads="1"/>
            </p:cNvSpPr>
            <p:nvPr/>
          </p:nvSpPr>
          <p:spPr bwMode="auto">
            <a:xfrm flipH="1">
              <a:off x="439738" y="1273177"/>
              <a:ext cx="15875" cy="20638"/>
            </a:xfrm>
            <a:custGeom>
              <a:avLst/>
              <a:gdLst>
                <a:gd name="T0" fmla="*/ 7 w 10"/>
                <a:gd name="T1" fmla="*/ 0 h 13"/>
                <a:gd name="T2" fmla="*/ 10 w 10"/>
                <a:gd name="T3" fmla="*/ 0 h 13"/>
                <a:gd name="T4" fmla="*/ 2 w 10"/>
                <a:gd name="T5" fmla="*/ 13 h 13"/>
                <a:gd name="T6" fmla="*/ 0 w 10"/>
                <a:gd name="T7" fmla="*/ 11 h 13"/>
                <a:gd name="T8" fmla="*/ 7 w 10"/>
                <a:gd name="T9" fmla="*/ 0 h 13"/>
              </a:gdLst>
              <a:ahLst/>
              <a:cxnLst>
                <a:cxn ang="0">
                  <a:pos x="T0" y="T1"/>
                </a:cxn>
                <a:cxn ang="0">
                  <a:pos x="T2" y="T3"/>
                </a:cxn>
                <a:cxn ang="0">
                  <a:pos x="T4" y="T5"/>
                </a:cxn>
                <a:cxn ang="0">
                  <a:pos x="T6" y="T7"/>
                </a:cxn>
                <a:cxn ang="0">
                  <a:pos x="T8" y="T9"/>
                </a:cxn>
              </a:cxnLst>
              <a:rect l="0" t="0" r="r" b="b"/>
              <a:pathLst>
                <a:path w="10" h="13">
                  <a:moveTo>
                    <a:pt x="7" y="0"/>
                  </a:moveTo>
                  <a:lnTo>
                    <a:pt x="10" y="0"/>
                  </a:lnTo>
                  <a:lnTo>
                    <a:pt x="2" y="13"/>
                  </a:lnTo>
                  <a:lnTo>
                    <a:pt x="0" y="11"/>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Freeform 15"/>
            <p:cNvSpPr>
              <a:spLocks noChangeArrowheads="1"/>
            </p:cNvSpPr>
            <p:nvPr/>
          </p:nvSpPr>
          <p:spPr bwMode="auto">
            <a:xfrm flipH="1">
              <a:off x="244475" y="1306515"/>
              <a:ext cx="9525" cy="17463"/>
            </a:xfrm>
            <a:custGeom>
              <a:avLst/>
              <a:gdLst>
                <a:gd name="T0" fmla="*/ 6 w 6"/>
                <a:gd name="T1" fmla="*/ 11 h 11"/>
                <a:gd name="T2" fmla="*/ 3 w 6"/>
                <a:gd name="T3" fmla="*/ 11 h 11"/>
                <a:gd name="T4" fmla="*/ 3 w 6"/>
                <a:gd name="T5" fmla="*/ 8 h 11"/>
                <a:gd name="T6" fmla="*/ 3 w 6"/>
                <a:gd name="T7" fmla="*/ 8 h 11"/>
                <a:gd name="T8" fmla="*/ 3 w 6"/>
                <a:gd name="T9" fmla="*/ 8 h 11"/>
                <a:gd name="T10" fmla="*/ 3 w 6"/>
                <a:gd name="T11" fmla="*/ 8 h 11"/>
                <a:gd name="T12" fmla="*/ 3 w 6"/>
                <a:gd name="T13" fmla="*/ 5 h 11"/>
                <a:gd name="T14" fmla="*/ 3 w 6"/>
                <a:gd name="T15" fmla="*/ 5 h 11"/>
                <a:gd name="T16" fmla="*/ 0 w 6"/>
                <a:gd name="T17" fmla="*/ 5 h 11"/>
                <a:gd name="T18" fmla="*/ 0 w 6"/>
                <a:gd name="T19" fmla="*/ 3 h 11"/>
                <a:gd name="T20" fmla="*/ 0 w 6"/>
                <a:gd name="T21" fmla="*/ 3 h 11"/>
                <a:gd name="T22" fmla="*/ 0 w 6"/>
                <a:gd name="T23" fmla="*/ 3 h 11"/>
                <a:gd name="T24" fmla="*/ 3 w 6"/>
                <a:gd name="T25" fmla="*/ 3 h 11"/>
                <a:gd name="T26" fmla="*/ 3 w 6"/>
                <a:gd name="T27" fmla="*/ 0 h 11"/>
                <a:gd name="T28" fmla="*/ 3 w 6"/>
                <a:gd name="T29" fmla="*/ 0 h 11"/>
                <a:gd name="T30" fmla="*/ 3 w 6"/>
                <a:gd name="T31" fmla="*/ 3 h 11"/>
                <a:gd name="T32" fmla="*/ 3 w 6"/>
                <a:gd name="T33" fmla="*/ 3 h 11"/>
                <a:gd name="T34" fmla="*/ 6 w 6"/>
                <a:gd name="T35" fmla="*/ 3 h 11"/>
                <a:gd name="T36" fmla="*/ 6 w 6"/>
                <a:gd name="T37" fmla="*/ 3 h 11"/>
                <a:gd name="T38" fmla="*/ 6 w 6"/>
                <a:gd name="T39" fmla="*/ 5 h 11"/>
                <a:gd name="T40" fmla="*/ 6 w 6"/>
                <a:gd name="T41" fmla="*/ 5 h 11"/>
                <a:gd name="T42" fmla="*/ 6 w 6"/>
                <a:gd name="T43" fmla="*/ 5 h 11"/>
                <a:gd name="T44" fmla="*/ 6 w 6"/>
                <a:gd name="T45" fmla="*/ 8 h 11"/>
                <a:gd name="T46" fmla="*/ 6 w 6"/>
                <a:gd name="T47" fmla="*/ 8 h 11"/>
                <a:gd name="T48" fmla="*/ 6 w 6"/>
                <a:gd name="T49" fmla="*/ 8 h 11"/>
                <a:gd name="T50" fmla="*/ 6 w 6"/>
                <a:gd name="T51" fmla="*/ 11 h 11"/>
                <a:gd name="T52" fmla="*/ 6 w 6"/>
                <a:gd name="T53" fmla="*/ 11 h 11"/>
                <a:gd name="T54" fmla="*/ 6 w 6"/>
                <a:gd name="T5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11">
                  <a:moveTo>
                    <a:pt x="6" y="11"/>
                  </a:moveTo>
                  <a:lnTo>
                    <a:pt x="3" y="11"/>
                  </a:lnTo>
                  <a:lnTo>
                    <a:pt x="3" y="8"/>
                  </a:lnTo>
                  <a:lnTo>
                    <a:pt x="3" y="5"/>
                  </a:lnTo>
                  <a:lnTo>
                    <a:pt x="0" y="5"/>
                  </a:lnTo>
                  <a:lnTo>
                    <a:pt x="0" y="3"/>
                  </a:lnTo>
                  <a:lnTo>
                    <a:pt x="3" y="3"/>
                  </a:lnTo>
                  <a:lnTo>
                    <a:pt x="3" y="0"/>
                  </a:lnTo>
                  <a:lnTo>
                    <a:pt x="3" y="3"/>
                  </a:lnTo>
                  <a:lnTo>
                    <a:pt x="6" y="3"/>
                  </a:lnTo>
                  <a:lnTo>
                    <a:pt x="6" y="5"/>
                  </a:lnTo>
                  <a:lnTo>
                    <a:pt x="6" y="8"/>
                  </a:lnTo>
                  <a:lnTo>
                    <a:pt x="6" y="1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Freeform 16"/>
            <p:cNvSpPr>
              <a:spLocks noChangeArrowheads="1"/>
            </p:cNvSpPr>
            <p:nvPr/>
          </p:nvSpPr>
          <p:spPr bwMode="auto">
            <a:xfrm flipH="1">
              <a:off x="750888" y="1231902"/>
              <a:ext cx="28575" cy="117475"/>
            </a:xfrm>
            <a:custGeom>
              <a:avLst/>
              <a:gdLst>
                <a:gd name="T0" fmla="*/ 18 w 18"/>
                <a:gd name="T1" fmla="*/ 68 h 74"/>
                <a:gd name="T2" fmla="*/ 18 w 18"/>
                <a:gd name="T3" fmla="*/ 66 h 74"/>
                <a:gd name="T4" fmla="*/ 18 w 18"/>
                <a:gd name="T5" fmla="*/ 68 h 74"/>
                <a:gd name="T6" fmla="*/ 16 w 18"/>
                <a:gd name="T7" fmla="*/ 68 h 74"/>
                <a:gd name="T8" fmla="*/ 16 w 18"/>
                <a:gd name="T9" fmla="*/ 68 h 74"/>
                <a:gd name="T10" fmla="*/ 16 w 18"/>
                <a:gd name="T11" fmla="*/ 71 h 74"/>
                <a:gd name="T12" fmla="*/ 16 w 18"/>
                <a:gd name="T13" fmla="*/ 71 h 74"/>
                <a:gd name="T14" fmla="*/ 13 w 18"/>
                <a:gd name="T15" fmla="*/ 68 h 74"/>
                <a:gd name="T16" fmla="*/ 13 w 18"/>
                <a:gd name="T17" fmla="*/ 71 h 74"/>
                <a:gd name="T18" fmla="*/ 13 w 18"/>
                <a:gd name="T19" fmla="*/ 71 h 74"/>
                <a:gd name="T20" fmla="*/ 13 w 18"/>
                <a:gd name="T21" fmla="*/ 71 h 74"/>
                <a:gd name="T22" fmla="*/ 13 w 18"/>
                <a:gd name="T23" fmla="*/ 74 h 74"/>
                <a:gd name="T24" fmla="*/ 13 w 18"/>
                <a:gd name="T25" fmla="*/ 68 h 74"/>
                <a:gd name="T26" fmla="*/ 13 w 18"/>
                <a:gd name="T27" fmla="*/ 63 h 74"/>
                <a:gd name="T28" fmla="*/ 11 w 18"/>
                <a:gd name="T29" fmla="*/ 58 h 74"/>
                <a:gd name="T30" fmla="*/ 11 w 18"/>
                <a:gd name="T31" fmla="*/ 52 h 74"/>
                <a:gd name="T32" fmla="*/ 11 w 18"/>
                <a:gd name="T33" fmla="*/ 50 h 74"/>
                <a:gd name="T34" fmla="*/ 11 w 18"/>
                <a:gd name="T35" fmla="*/ 45 h 74"/>
                <a:gd name="T36" fmla="*/ 11 w 18"/>
                <a:gd name="T37" fmla="*/ 39 h 74"/>
                <a:gd name="T38" fmla="*/ 11 w 18"/>
                <a:gd name="T39" fmla="*/ 34 h 74"/>
                <a:gd name="T40" fmla="*/ 8 w 18"/>
                <a:gd name="T41" fmla="*/ 31 h 74"/>
                <a:gd name="T42" fmla="*/ 8 w 18"/>
                <a:gd name="T43" fmla="*/ 23 h 74"/>
                <a:gd name="T44" fmla="*/ 8 w 18"/>
                <a:gd name="T45" fmla="*/ 21 h 74"/>
                <a:gd name="T46" fmla="*/ 8 w 18"/>
                <a:gd name="T47" fmla="*/ 15 h 74"/>
                <a:gd name="T48" fmla="*/ 5 w 18"/>
                <a:gd name="T49" fmla="*/ 10 h 74"/>
                <a:gd name="T50" fmla="*/ 3 w 18"/>
                <a:gd name="T51" fmla="*/ 8 h 74"/>
                <a:gd name="T52" fmla="*/ 3 w 18"/>
                <a:gd name="T53" fmla="*/ 2 h 74"/>
                <a:gd name="T54" fmla="*/ 0 w 18"/>
                <a:gd name="T55" fmla="*/ 0 h 74"/>
                <a:gd name="T56" fmla="*/ 3 w 18"/>
                <a:gd name="T57" fmla="*/ 2 h 74"/>
                <a:gd name="T58" fmla="*/ 5 w 18"/>
                <a:gd name="T59" fmla="*/ 5 h 74"/>
                <a:gd name="T60" fmla="*/ 8 w 18"/>
                <a:gd name="T61" fmla="*/ 10 h 74"/>
                <a:gd name="T62" fmla="*/ 11 w 18"/>
                <a:gd name="T63" fmla="*/ 13 h 74"/>
                <a:gd name="T64" fmla="*/ 11 w 18"/>
                <a:gd name="T65" fmla="*/ 18 h 74"/>
                <a:gd name="T66" fmla="*/ 13 w 18"/>
                <a:gd name="T67" fmla="*/ 21 h 74"/>
                <a:gd name="T68" fmla="*/ 16 w 18"/>
                <a:gd name="T69" fmla="*/ 26 h 74"/>
                <a:gd name="T70" fmla="*/ 16 w 18"/>
                <a:gd name="T71" fmla="*/ 31 h 74"/>
                <a:gd name="T72" fmla="*/ 16 w 18"/>
                <a:gd name="T73" fmla="*/ 34 h 74"/>
                <a:gd name="T74" fmla="*/ 18 w 18"/>
                <a:gd name="T75" fmla="*/ 39 h 74"/>
                <a:gd name="T76" fmla="*/ 18 w 18"/>
                <a:gd name="T77" fmla="*/ 45 h 74"/>
                <a:gd name="T78" fmla="*/ 18 w 18"/>
                <a:gd name="T79" fmla="*/ 50 h 74"/>
                <a:gd name="T80" fmla="*/ 18 w 18"/>
                <a:gd name="T81" fmla="*/ 52 h 74"/>
                <a:gd name="T82" fmla="*/ 18 w 18"/>
                <a:gd name="T83" fmla="*/ 58 h 74"/>
                <a:gd name="T84" fmla="*/ 18 w 18"/>
                <a:gd name="T85" fmla="*/ 63 h 74"/>
                <a:gd name="T86" fmla="*/ 18 w 18"/>
                <a:gd name="T8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74">
                  <a:moveTo>
                    <a:pt x="18" y="68"/>
                  </a:moveTo>
                  <a:lnTo>
                    <a:pt x="18" y="66"/>
                  </a:lnTo>
                  <a:lnTo>
                    <a:pt x="18" y="68"/>
                  </a:lnTo>
                  <a:lnTo>
                    <a:pt x="16" y="68"/>
                  </a:lnTo>
                  <a:lnTo>
                    <a:pt x="16" y="71"/>
                  </a:lnTo>
                  <a:lnTo>
                    <a:pt x="13" y="68"/>
                  </a:lnTo>
                  <a:lnTo>
                    <a:pt x="13" y="71"/>
                  </a:lnTo>
                  <a:lnTo>
                    <a:pt x="13" y="74"/>
                  </a:lnTo>
                  <a:lnTo>
                    <a:pt x="13" y="68"/>
                  </a:lnTo>
                  <a:lnTo>
                    <a:pt x="13" y="63"/>
                  </a:lnTo>
                  <a:lnTo>
                    <a:pt x="11" y="58"/>
                  </a:lnTo>
                  <a:lnTo>
                    <a:pt x="11" y="52"/>
                  </a:lnTo>
                  <a:lnTo>
                    <a:pt x="11" y="50"/>
                  </a:lnTo>
                  <a:lnTo>
                    <a:pt x="11" y="45"/>
                  </a:lnTo>
                  <a:lnTo>
                    <a:pt x="11" y="39"/>
                  </a:lnTo>
                  <a:lnTo>
                    <a:pt x="11" y="34"/>
                  </a:lnTo>
                  <a:lnTo>
                    <a:pt x="8" y="31"/>
                  </a:lnTo>
                  <a:lnTo>
                    <a:pt x="8" y="23"/>
                  </a:lnTo>
                  <a:lnTo>
                    <a:pt x="8" y="21"/>
                  </a:lnTo>
                  <a:lnTo>
                    <a:pt x="8" y="15"/>
                  </a:lnTo>
                  <a:lnTo>
                    <a:pt x="5" y="10"/>
                  </a:lnTo>
                  <a:lnTo>
                    <a:pt x="3" y="8"/>
                  </a:lnTo>
                  <a:lnTo>
                    <a:pt x="3" y="2"/>
                  </a:lnTo>
                  <a:lnTo>
                    <a:pt x="0" y="0"/>
                  </a:lnTo>
                  <a:lnTo>
                    <a:pt x="3" y="2"/>
                  </a:lnTo>
                  <a:lnTo>
                    <a:pt x="5" y="5"/>
                  </a:lnTo>
                  <a:lnTo>
                    <a:pt x="8" y="10"/>
                  </a:lnTo>
                  <a:lnTo>
                    <a:pt x="11" y="13"/>
                  </a:lnTo>
                  <a:lnTo>
                    <a:pt x="11" y="18"/>
                  </a:lnTo>
                  <a:lnTo>
                    <a:pt x="13" y="21"/>
                  </a:lnTo>
                  <a:lnTo>
                    <a:pt x="16" y="26"/>
                  </a:lnTo>
                  <a:lnTo>
                    <a:pt x="16" y="31"/>
                  </a:lnTo>
                  <a:lnTo>
                    <a:pt x="16" y="34"/>
                  </a:lnTo>
                  <a:lnTo>
                    <a:pt x="18" y="39"/>
                  </a:lnTo>
                  <a:lnTo>
                    <a:pt x="18" y="45"/>
                  </a:lnTo>
                  <a:lnTo>
                    <a:pt x="18" y="50"/>
                  </a:lnTo>
                  <a:lnTo>
                    <a:pt x="18" y="52"/>
                  </a:lnTo>
                  <a:lnTo>
                    <a:pt x="18" y="58"/>
                  </a:lnTo>
                  <a:lnTo>
                    <a:pt x="18" y="63"/>
                  </a:lnTo>
                  <a:lnTo>
                    <a:pt x="18" y="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Freeform 17"/>
            <p:cNvSpPr>
              <a:spLocks noChangeArrowheads="1"/>
            </p:cNvSpPr>
            <p:nvPr/>
          </p:nvSpPr>
          <p:spPr bwMode="auto">
            <a:xfrm flipH="1">
              <a:off x="195263" y="1331915"/>
              <a:ext cx="95250" cy="247650"/>
            </a:xfrm>
            <a:custGeom>
              <a:avLst/>
              <a:gdLst>
                <a:gd name="T0" fmla="*/ 26 w 60"/>
                <a:gd name="T1" fmla="*/ 98 h 156"/>
                <a:gd name="T2" fmla="*/ 31 w 60"/>
                <a:gd name="T3" fmla="*/ 90 h 156"/>
                <a:gd name="T4" fmla="*/ 31 w 60"/>
                <a:gd name="T5" fmla="*/ 85 h 156"/>
                <a:gd name="T6" fmla="*/ 34 w 60"/>
                <a:gd name="T7" fmla="*/ 77 h 156"/>
                <a:gd name="T8" fmla="*/ 34 w 60"/>
                <a:gd name="T9" fmla="*/ 71 h 156"/>
                <a:gd name="T10" fmla="*/ 36 w 60"/>
                <a:gd name="T11" fmla="*/ 58 h 156"/>
                <a:gd name="T12" fmla="*/ 34 w 60"/>
                <a:gd name="T13" fmla="*/ 69 h 156"/>
                <a:gd name="T14" fmla="*/ 34 w 60"/>
                <a:gd name="T15" fmla="*/ 85 h 156"/>
                <a:gd name="T16" fmla="*/ 36 w 60"/>
                <a:gd name="T17" fmla="*/ 100 h 156"/>
                <a:gd name="T18" fmla="*/ 44 w 60"/>
                <a:gd name="T19" fmla="*/ 114 h 156"/>
                <a:gd name="T20" fmla="*/ 50 w 60"/>
                <a:gd name="T21" fmla="*/ 124 h 156"/>
                <a:gd name="T22" fmla="*/ 50 w 60"/>
                <a:gd name="T23" fmla="*/ 122 h 156"/>
                <a:gd name="T24" fmla="*/ 47 w 60"/>
                <a:gd name="T25" fmla="*/ 122 h 156"/>
                <a:gd name="T26" fmla="*/ 44 w 60"/>
                <a:gd name="T27" fmla="*/ 119 h 156"/>
                <a:gd name="T28" fmla="*/ 39 w 60"/>
                <a:gd name="T29" fmla="*/ 130 h 156"/>
                <a:gd name="T30" fmla="*/ 42 w 60"/>
                <a:gd name="T31" fmla="*/ 132 h 156"/>
                <a:gd name="T32" fmla="*/ 39 w 60"/>
                <a:gd name="T33" fmla="*/ 137 h 156"/>
                <a:gd name="T34" fmla="*/ 39 w 60"/>
                <a:gd name="T35" fmla="*/ 140 h 156"/>
                <a:gd name="T36" fmla="*/ 42 w 60"/>
                <a:gd name="T37" fmla="*/ 143 h 156"/>
                <a:gd name="T38" fmla="*/ 47 w 60"/>
                <a:gd name="T39" fmla="*/ 145 h 156"/>
                <a:gd name="T40" fmla="*/ 47 w 60"/>
                <a:gd name="T41" fmla="*/ 140 h 156"/>
                <a:gd name="T42" fmla="*/ 50 w 60"/>
                <a:gd name="T43" fmla="*/ 140 h 156"/>
                <a:gd name="T44" fmla="*/ 52 w 60"/>
                <a:gd name="T45" fmla="*/ 137 h 156"/>
                <a:gd name="T46" fmla="*/ 55 w 60"/>
                <a:gd name="T47" fmla="*/ 135 h 156"/>
                <a:gd name="T48" fmla="*/ 55 w 60"/>
                <a:gd name="T49" fmla="*/ 132 h 156"/>
                <a:gd name="T50" fmla="*/ 55 w 60"/>
                <a:gd name="T51" fmla="*/ 127 h 156"/>
                <a:gd name="T52" fmla="*/ 52 w 60"/>
                <a:gd name="T53" fmla="*/ 127 h 156"/>
                <a:gd name="T54" fmla="*/ 60 w 60"/>
                <a:gd name="T55" fmla="*/ 132 h 156"/>
                <a:gd name="T56" fmla="*/ 57 w 60"/>
                <a:gd name="T57" fmla="*/ 140 h 156"/>
                <a:gd name="T58" fmla="*/ 52 w 60"/>
                <a:gd name="T59" fmla="*/ 145 h 156"/>
                <a:gd name="T60" fmla="*/ 47 w 60"/>
                <a:gd name="T61" fmla="*/ 145 h 156"/>
                <a:gd name="T62" fmla="*/ 36 w 60"/>
                <a:gd name="T63" fmla="*/ 151 h 156"/>
                <a:gd name="T64" fmla="*/ 34 w 60"/>
                <a:gd name="T65" fmla="*/ 156 h 156"/>
                <a:gd name="T66" fmla="*/ 31 w 60"/>
                <a:gd name="T67" fmla="*/ 153 h 156"/>
                <a:gd name="T68" fmla="*/ 29 w 60"/>
                <a:gd name="T69" fmla="*/ 156 h 156"/>
                <a:gd name="T70" fmla="*/ 29 w 60"/>
                <a:gd name="T71" fmla="*/ 156 h 156"/>
                <a:gd name="T72" fmla="*/ 26 w 60"/>
                <a:gd name="T73" fmla="*/ 156 h 156"/>
                <a:gd name="T74" fmla="*/ 26 w 60"/>
                <a:gd name="T75" fmla="*/ 153 h 156"/>
                <a:gd name="T76" fmla="*/ 26 w 60"/>
                <a:gd name="T77" fmla="*/ 145 h 156"/>
                <a:gd name="T78" fmla="*/ 31 w 60"/>
                <a:gd name="T79" fmla="*/ 135 h 156"/>
                <a:gd name="T80" fmla="*/ 31 w 60"/>
                <a:gd name="T81" fmla="*/ 130 h 156"/>
                <a:gd name="T82" fmla="*/ 34 w 60"/>
                <a:gd name="T83" fmla="*/ 119 h 156"/>
                <a:gd name="T84" fmla="*/ 34 w 60"/>
                <a:gd name="T85" fmla="*/ 111 h 156"/>
                <a:gd name="T86" fmla="*/ 29 w 60"/>
                <a:gd name="T87" fmla="*/ 108 h 156"/>
                <a:gd name="T88" fmla="*/ 23 w 60"/>
                <a:gd name="T89" fmla="*/ 106 h 156"/>
                <a:gd name="T90" fmla="*/ 18 w 60"/>
                <a:gd name="T91" fmla="*/ 100 h 156"/>
                <a:gd name="T92" fmla="*/ 13 w 60"/>
                <a:gd name="T93" fmla="*/ 95 h 156"/>
                <a:gd name="T94" fmla="*/ 8 w 60"/>
                <a:gd name="T95" fmla="*/ 93 h 156"/>
                <a:gd name="T96" fmla="*/ 0 w 60"/>
                <a:gd name="T97" fmla="*/ 79 h 156"/>
                <a:gd name="T98" fmla="*/ 0 w 60"/>
                <a:gd name="T99" fmla="*/ 61 h 156"/>
                <a:gd name="T100" fmla="*/ 5 w 60"/>
                <a:gd name="T101" fmla="*/ 45 h 156"/>
                <a:gd name="T102" fmla="*/ 10 w 60"/>
                <a:gd name="T103" fmla="*/ 26 h 156"/>
                <a:gd name="T104" fmla="*/ 18 w 60"/>
                <a:gd name="T105" fmla="*/ 11 h 156"/>
                <a:gd name="T106" fmla="*/ 21 w 60"/>
                <a:gd name="T107" fmla="*/ 5 h 156"/>
                <a:gd name="T108" fmla="*/ 13 w 60"/>
                <a:gd name="T109" fmla="*/ 26 h 156"/>
                <a:gd name="T110" fmla="*/ 8 w 60"/>
                <a:gd name="T111" fmla="*/ 45 h 156"/>
                <a:gd name="T112" fmla="*/ 5 w 60"/>
                <a:gd name="T113" fmla="*/ 63 h 156"/>
                <a:gd name="T114" fmla="*/ 10 w 60"/>
                <a:gd name="T115" fmla="*/ 82 h 156"/>
                <a:gd name="T116" fmla="*/ 23 w 60"/>
                <a:gd name="T117" fmla="*/ 10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 h="156">
                  <a:moveTo>
                    <a:pt x="23" y="100"/>
                  </a:moveTo>
                  <a:lnTo>
                    <a:pt x="23" y="98"/>
                  </a:lnTo>
                  <a:lnTo>
                    <a:pt x="26" y="98"/>
                  </a:lnTo>
                  <a:lnTo>
                    <a:pt x="29" y="95"/>
                  </a:lnTo>
                  <a:lnTo>
                    <a:pt x="29" y="93"/>
                  </a:lnTo>
                  <a:lnTo>
                    <a:pt x="31" y="90"/>
                  </a:lnTo>
                  <a:lnTo>
                    <a:pt x="31" y="87"/>
                  </a:lnTo>
                  <a:lnTo>
                    <a:pt x="31" y="85"/>
                  </a:lnTo>
                  <a:lnTo>
                    <a:pt x="34" y="82"/>
                  </a:lnTo>
                  <a:lnTo>
                    <a:pt x="34" y="79"/>
                  </a:lnTo>
                  <a:lnTo>
                    <a:pt x="34" y="77"/>
                  </a:lnTo>
                  <a:lnTo>
                    <a:pt x="34" y="74"/>
                  </a:lnTo>
                  <a:lnTo>
                    <a:pt x="34" y="71"/>
                  </a:lnTo>
                  <a:lnTo>
                    <a:pt x="34" y="69"/>
                  </a:lnTo>
                  <a:lnTo>
                    <a:pt x="36" y="58"/>
                  </a:lnTo>
                  <a:lnTo>
                    <a:pt x="34" y="61"/>
                  </a:lnTo>
                  <a:lnTo>
                    <a:pt x="34" y="66"/>
                  </a:lnTo>
                  <a:lnTo>
                    <a:pt x="34" y="69"/>
                  </a:lnTo>
                  <a:lnTo>
                    <a:pt x="34" y="77"/>
                  </a:lnTo>
                  <a:lnTo>
                    <a:pt x="34" y="79"/>
                  </a:lnTo>
                  <a:lnTo>
                    <a:pt x="34" y="85"/>
                  </a:lnTo>
                  <a:lnTo>
                    <a:pt x="34" y="90"/>
                  </a:lnTo>
                  <a:lnTo>
                    <a:pt x="36" y="95"/>
                  </a:lnTo>
                  <a:lnTo>
                    <a:pt x="36" y="100"/>
                  </a:lnTo>
                  <a:lnTo>
                    <a:pt x="39" y="106"/>
                  </a:lnTo>
                  <a:lnTo>
                    <a:pt x="42" y="108"/>
                  </a:lnTo>
                  <a:lnTo>
                    <a:pt x="44" y="114"/>
                  </a:lnTo>
                  <a:lnTo>
                    <a:pt x="47" y="119"/>
                  </a:lnTo>
                  <a:lnTo>
                    <a:pt x="50" y="122"/>
                  </a:lnTo>
                  <a:lnTo>
                    <a:pt x="50" y="124"/>
                  </a:lnTo>
                  <a:lnTo>
                    <a:pt x="52" y="124"/>
                  </a:lnTo>
                  <a:lnTo>
                    <a:pt x="50" y="122"/>
                  </a:lnTo>
                  <a:lnTo>
                    <a:pt x="47" y="122"/>
                  </a:lnTo>
                  <a:lnTo>
                    <a:pt x="44" y="122"/>
                  </a:lnTo>
                  <a:lnTo>
                    <a:pt x="44" y="119"/>
                  </a:lnTo>
                  <a:lnTo>
                    <a:pt x="42" y="119"/>
                  </a:lnTo>
                  <a:lnTo>
                    <a:pt x="39" y="130"/>
                  </a:lnTo>
                  <a:lnTo>
                    <a:pt x="42" y="130"/>
                  </a:lnTo>
                  <a:lnTo>
                    <a:pt x="42" y="132"/>
                  </a:lnTo>
                  <a:lnTo>
                    <a:pt x="39" y="135"/>
                  </a:lnTo>
                  <a:lnTo>
                    <a:pt x="39" y="137"/>
                  </a:lnTo>
                  <a:lnTo>
                    <a:pt x="39" y="140"/>
                  </a:lnTo>
                  <a:lnTo>
                    <a:pt x="39" y="143"/>
                  </a:lnTo>
                  <a:lnTo>
                    <a:pt x="42" y="143"/>
                  </a:lnTo>
                  <a:lnTo>
                    <a:pt x="42" y="145"/>
                  </a:lnTo>
                  <a:lnTo>
                    <a:pt x="44" y="145"/>
                  </a:lnTo>
                  <a:lnTo>
                    <a:pt x="47" y="145"/>
                  </a:lnTo>
                  <a:lnTo>
                    <a:pt x="47" y="143"/>
                  </a:lnTo>
                  <a:lnTo>
                    <a:pt x="47" y="140"/>
                  </a:lnTo>
                  <a:lnTo>
                    <a:pt x="50" y="143"/>
                  </a:lnTo>
                  <a:lnTo>
                    <a:pt x="50" y="140"/>
                  </a:lnTo>
                  <a:lnTo>
                    <a:pt x="52" y="137"/>
                  </a:lnTo>
                  <a:lnTo>
                    <a:pt x="52" y="135"/>
                  </a:lnTo>
                  <a:lnTo>
                    <a:pt x="55" y="135"/>
                  </a:lnTo>
                  <a:lnTo>
                    <a:pt x="55" y="132"/>
                  </a:lnTo>
                  <a:lnTo>
                    <a:pt x="55" y="130"/>
                  </a:lnTo>
                  <a:lnTo>
                    <a:pt x="55" y="127"/>
                  </a:lnTo>
                  <a:lnTo>
                    <a:pt x="52" y="127"/>
                  </a:lnTo>
                  <a:lnTo>
                    <a:pt x="55" y="127"/>
                  </a:lnTo>
                  <a:lnTo>
                    <a:pt x="60" y="132"/>
                  </a:lnTo>
                  <a:lnTo>
                    <a:pt x="60" y="135"/>
                  </a:lnTo>
                  <a:lnTo>
                    <a:pt x="60" y="140"/>
                  </a:lnTo>
                  <a:lnTo>
                    <a:pt x="57" y="140"/>
                  </a:lnTo>
                  <a:lnTo>
                    <a:pt x="57" y="143"/>
                  </a:lnTo>
                  <a:lnTo>
                    <a:pt x="55" y="143"/>
                  </a:lnTo>
                  <a:lnTo>
                    <a:pt x="52" y="145"/>
                  </a:lnTo>
                  <a:lnTo>
                    <a:pt x="50" y="145"/>
                  </a:lnTo>
                  <a:lnTo>
                    <a:pt x="47" y="145"/>
                  </a:lnTo>
                  <a:lnTo>
                    <a:pt x="44" y="148"/>
                  </a:lnTo>
                  <a:lnTo>
                    <a:pt x="42" y="148"/>
                  </a:lnTo>
                  <a:lnTo>
                    <a:pt x="36" y="151"/>
                  </a:lnTo>
                  <a:lnTo>
                    <a:pt x="34" y="153"/>
                  </a:lnTo>
                  <a:lnTo>
                    <a:pt x="34" y="156"/>
                  </a:lnTo>
                  <a:lnTo>
                    <a:pt x="34" y="153"/>
                  </a:lnTo>
                  <a:lnTo>
                    <a:pt x="31" y="153"/>
                  </a:lnTo>
                  <a:lnTo>
                    <a:pt x="31" y="156"/>
                  </a:lnTo>
                  <a:lnTo>
                    <a:pt x="29" y="156"/>
                  </a:lnTo>
                  <a:lnTo>
                    <a:pt x="26" y="156"/>
                  </a:lnTo>
                  <a:lnTo>
                    <a:pt x="26" y="153"/>
                  </a:lnTo>
                  <a:lnTo>
                    <a:pt x="26" y="151"/>
                  </a:lnTo>
                  <a:lnTo>
                    <a:pt x="26" y="148"/>
                  </a:lnTo>
                  <a:lnTo>
                    <a:pt x="26" y="145"/>
                  </a:lnTo>
                  <a:lnTo>
                    <a:pt x="29" y="143"/>
                  </a:lnTo>
                  <a:lnTo>
                    <a:pt x="29" y="140"/>
                  </a:lnTo>
                  <a:lnTo>
                    <a:pt x="31" y="135"/>
                  </a:lnTo>
                  <a:lnTo>
                    <a:pt x="31" y="132"/>
                  </a:lnTo>
                  <a:lnTo>
                    <a:pt x="31" y="130"/>
                  </a:lnTo>
                  <a:lnTo>
                    <a:pt x="34" y="124"/>
                  </a:lnTo>
                  <a:lnTo>
                    <a:pt x="34" y="122"/>
                  </a:lnTo>
                  <a:lnTo>
                    <a:pt x="34" y="119"/>
                  </a:lnTo>
                  <a:lnTo>
                    <a:pt x="34" y="116"/>
                  </a:lnTo>
                  <a:lnTo>
                    <a:pt x="34" y="114"/>
                  </a:lnTo>
                  <a:lnTo>
                    <a:pt x="34" y="111"/>
                  </a:lnTo>
                  <a:lnTo>
                    <a:pt x="31" y="111"/>
                  </a:lnTo>
                  <a:lnTo>
                    <a:pt x="29" y="108"/>
                  </a:lnTo>
                  <a:lnTo>
                    <a:pt x="26" y="108"/>
                  </a:lnTo>
                  <a:lnTo>
                    <a:pt x="26" y="106"/>
                  </a:lnTo>
                  <a:lnTo>
                    <a:pt x="23" y="106"/>
                  </a:lnTo>
                  <a:lnTo>
                    <a:pt x="21" y="106"/>
                  </a:lnTo>
                  <a:lnTo>
                    <a:pt x="18" y="103"/>
                  </a:lnTo>
                  <a:lnTo>
                    <a:pt x="18" y="100"/>
                  </a:lnTo>
                  <a:lnTo>
                    <a:pt x="16" y="100"/>
                  </a:lnTo>
                  <a:lnTo>
                    <a:pt x="16" y="98"/>
                  </a:lnTo>
                  <a:lnTo>
                    <a:pt x="13" y="95"/>
                  </a:lnTo>
                  <a:lnTo>
                    <a:pt x="10" y="95"/>
                  </a:lnTo>
                  <a:lnTo>
                    <a:pt x="10" y="93"/>
                  </a:lnTo>
                  <a:lnTo>
                    <a:pt x="8" y="93"/>
                  </a:lnTo>
                  <a:lnTo>
                    <a:pt x="5" y="93"/>
                  </a:lnTo>
                  <a:lnTo>
                    <a:pt x="3" y="85"/>
                  </a:lnTo>
                  <a:lnTo>
                    <a:pt x="0" y="79"/>
                  </a:lnTo>
                  <a:lnTo>
                    <a:pt x="0" y="74"/>
                  </a:lnTo>
                  <a:lnTo>
                    <a:pt x="0" y="66"/>
                  </a:lnTo>
                  <a:lnTo>
                    <a:pt x="0" y="61"/>
                  </a:lnTo>
                  <a:lnTo>
                    <a:pt x="0" y="56"/>
                  </a:lnTo>
                  <a:lnTo>
                    <a:pt x="3" y="50"/>
                  </a:lnTo>
                  <a:lnTo>
                    <a:pt x="5" y="45"/>
                  </a:lnTo>
                  <a:lnTo>
                    <a:pt x="5" y="40"/>
                  </a:lnTo>
                  <a:lnTo>
                    <a:pt x="8" y="32"/>
                  </a:lnTo>
                  <a:lnTo>
                    <a:pt x="10" y="26"/>
                  </a:lnTo>
                  <a:lnTo>
                    <a:pt x="13" y="21"/>
                  </a:lnTo>
                  <a:lnTo>
                    <a:pt x="16" y="16"/>
                  </a:lnTo>
                  <a:lnTo>
                    <a:pt x="18" y="11"/>
                  </a:lnTo>
                  <a:lnTo>
                    <a:pt x="21" y="5"/>
                  </a:lnTo>
                  <a:lnTo>
                    <a:pt x="23" y="0"/>
                  </a:lnTo>
                  <a:lnTo>
                    <a:pt x="21" y="5"/>
                  </a:lnTo>
                  <a:lnTo>
                    <a:pt x="18" y="11"/>
                  </a:lnTo>
                  <a:lnTo>
                    <a:pt x="16" y="19"/>
                  </a:lnTo>
                  <a:lnTo>
                    <a:pt x="13" y="26"/>
                  </a:lnTo>
                  <a:lnTo>
                    <a:pt x="13" y="32"/>
                  </a:lnTo>
                  <a:lnTo>
                    <a:pt x="10" y="37"/>
                  </a:lnTo>
                  <a:lnTo>
                    <a:pt x="8" y="45"/>
                  </a:lnTo>
                  <a:lnTo>
                    <a:pt x="8" y="50"/>
                  </a:lnTo>
                  <a:lnTo>
                    <a:pt x="5" y="58"/>
                  </a:lnTo>
                  <a:lnTo>
                    <a:pt x="5" y="63"/>
                  </a:lnTo>
                  <a:lnTo>
                    <a:pt x="8" y="71"/>
                  </a:lnTo>
                  <a:lnTo>
                    <a:pt x="8" y="77"/>
                  </a:lnTo>
                  <a:lnTo>
                    <a:pt x="10" y="82"/>
                  </a:lnTo>
                  <a:lnTo>
                    <a:pt x="13" y="90"/>
                  </a:lnTo>
                  <a:lnTo>
                    <a:pt x="18" y="95"/>
                  </a:lnTo>
                  <a:lnTo>
                    <a:pt x="23" y="10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Freeform 18"/>
            <p:cNvSpPr>
              <a:spLocks noChangeArrowheads="1"/>
            </p:cNvSpPr>
            <p:nvPr/>
          </p:nvSpPr>
          <p:spPr bwMode="auto">
            <a:xfrm flipH="1">
              <a:off x="820738" y="1231902"/>
              <a:ext cx="7938" cy="41275"/>
            </a:xfrm>
            <a:custGeom>
              <a:avLst/>
              <a:gdLst>
                <a:gd name="T0" fmla="*/ 5 w 5"/>
                <a:gd name="T1" fmla="*/ 26 h 26"/>
                <a:gd name="T2" fmla="*/ 5 w 5"/>
                <a:gd name="T3" fmla="*/ 23 h 26"/>
                <a:gd name="T4" fmla="*/ 5 w 5"/>
                <a:gd name="T5" fmla="*/ 21 h 26"/>
                <a:gd name="T6" fmla="*/ 2 w 5"/>
                <a:gd name="T7" fmla="*/ 21 h 26"/>
                <a:gd name="T8" fmla="*/ 2 w 5"/>
                <a:gd name="T9" fmla="*/ 18 h 26"/>
                <a:gd name="T10" fmla="*/ 2 w 5"/>
                <a:gd name="T11" fmla="*/ 15 h 26"/>
                <a:gd name="T12" fmla="*/ 2 w 5"/>
                <a:gd name="T13" fmla="*/ 15 h 26"/>
                <a:gd name="T14" fmla="*/ 0 w 5"/>
                <a:gd name="T15" fmla="*/ 13 h 26"/>
                <a:gd name="T16" fmla="*/ 2 w 5"/>
                <a:gd name="T17" fmla="*/ 13 h 26"/>
                <a:gd name="T18" fmla="*/ 0 w 5"/>
                <a:gd name="T19" fmla="*/ 10 h 26"/>
                <a:gd name="T20" fmla="*/ 0 w 5"/>
                <a:gd name="T21" fmla="*/ 8 h 26"/>
                <a:gd name="T22" fmla="*/ 0 w 5"/>
                <a:gd name="T23" fmla="*/ 5 h 26"/>
                <a:gd name="T24" fmla="*/ 0 w 5"/>
                <a:gd name="T25" fmla="*/ 5 h 26"/>
                <a:gd name="T26" fmla="*/ 0 w 5"/>
                <a:gd name="T27" fmla="*/ 2 h 26"/>
                <a:gd name="T28" fmla="*/ 0 w 5"/>
                <a:gd name="T29" fmla="*/ 2 h 26"/>
                <a:gd name="T30" fmla="*/ 0 w 5"/>
                <a:gd name="T31" fmla="*/ 0 h 26"/>
                <a:gd name="T32" fmla="*/ 2 w 5"/>
                <a:gd name="T33" fmla="*/ 0 h 26"/>
                <a:gd name="T34" fmla="*/ 2 w 5"/>
                <a:gd name="T35" fmla="*/ 0 h 26"/>
                <a:gd name="T36" fmla="*/ 2 w 5"/>
                <a:gd name="T37" fmla="*/ 2 h 26"/>
                <a:gd name="T38" fmla="*/ 2 w 5"/>
                <a:gd name="T39" fmla="*/ 2 h 26"/>
                <a:gd name="T40" fmla="*/ 2 w 5"/>
                <a:gd name="T41" fmla="*/ 5 h 26"/>
                <a:gd name="T42" fmla="*/ 2 w 5"/>
                <a:gd name="T43" fmla="*/ 8 h 26"/>
                <a:gd name="T44" fmla="*/ 5 w 5"/>
                <a:gd name="T45" fmla="*/ 8 h 26"/>
                <a:gd name="T46" fmla="*/ 5 w 5"/>
                <a:gd name="T47" fmla="*/ 10 h 26"/>
                <a:gd name="T48" fmla="*/ 5 w 5"/>
                <a:gd name="T49" fmla="*/ 10 h 26"/>
                <a:gd name="T50" fmla="*/ 5 w 5"/>
                <a:gd name="T51" fmla="*/ 13 h 26"/>
                <a:gd name="T52" fmla="*/ 5 w 5"/>
                <a:gd name="T53" fmla="*/ 13 h 26"/>
                <a:gd name="T54" fmla="*/ 5 w 5"/>
                <a:gd name="T55" fmla="*/ 15 h 26"/>
                <a:gd name="T56" fmla="*/ 5 w 5"/>
                <a:gd name="T57" fmla="*/ 18 h 26"/>
                <a:gd name="T58" fmla="*/ 5 w 5"/>
                <a:gd name="T59" fmla="*/ 18 h 26"/>
                <a:gd name="T60" fmla="*/ 5 w 5"/>
                <a:gd name="T61" fmla="*/ 21 h 26"/>
                <a:gd name="T62" fmla="*/ 5 w 5"/>
                <a:gd name="T63" fmla="*/ 23 h 26"/>
                <a:gd name="T64" fmla="*/ 5 w 5"/>
                <a:gd name="T6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 h="26">
                  <a:moveTo>
                    <a:pt x="5" y="26"/>
                  </a:moveTo>
                  <a:lnTo>
                    <a:pt x="5" y="23"/>
                  </a:lnTo>
                  <a:lnTo>
                    <a:pt x="5" y="21"/>
                  </a:lnTo>
                  <a:lnTo>
                    <a:pt x="2" y="21"/>
                  </a:lnTo>
                  <a:lnTo>
                    <a:pt x="2" y="18"/>
                  </a:lnTo>
                  <a:lnTo>
                    <a:pt x="2" y="15"/>
                  </a:lnTo>
                  <a:lnTo>
                    <a:pt x="0" y="13"/>
                  </a:lnTo>
                  <a:lnTo>
                    <a:pt x="2" y="13"/>
                  </a:lnTo>
                  <a:lnTo>
                    <a:pt x="0" y="10"/>
                  </a:lnTo>
                  <a:lnTo>
                    <a:pt x="0" y="8"/>
                  </a:lnTo>
                  <a:lnTo>
                    <a:pt x="0" y="5"/>
                  </a:lnTo>
                  <a:lnTo>
                    <a:pt x="0" y="2"/>
                  </a:lnTo>
                  <a:lnTo>
                    <a:pt x="0" y="0"/>
                  </a:lnTo>
                  <a:lnTo>
                    <a:pt x="2" y="0"/>
                  </a:lnTo>
                  <a:lnTo>
                    <a:pt x="2" y="2"/>
                  </a:lnTo>
                  <a:lnTo>
                    <a:pt x="2" y="5"/>
                  </a:lnTo>
                  <a:lnTo>
                    <a:pt x="2" y="8"/>
                  </a:lnTo>
                  <a:lnTo>
                    <a:pt x="5" y="8"/>
                  </a:lnTo>
                  <a:lnTo>
                    <a:pt x="5" y="10"/>
                  </a:lnTo>
                  <a:lnTo>
                    <a:pt x="5" y="13"/>
                  </a:lnTo>
                  <a:lnTo>
                    <a:pt x="5" y="15"/>
                  </a:lnTo>
                  <a:lnTo>
                    <a:pt x="5" y="18"/>
                  </a:lnTo>
                  <a:lnTo>
                    <a:pt x="5" y="21"/>
                  </a:lnTo>
                  <a:lnTo>
                    <a:pt x="5" y="23"/>
                  </a:lnTo>
                  <a:lnTo>
                    <a:pt x="5" y="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Freeform 19"/>
            <p:cNvSpPr>
              <a:spLocks noChangeArrowheads="1"/>
            </p:cNvSpPr>
            <p:nvPr/>
          </p:nvSpPr>
          <p:spPr bwMode="auto">
            <a:xfrm flipH="1">
              <a:off x="820738" y="1281115"/>
              <a:ext cx="28575" cy="68263"/>
            </a:xfrm>
            <a:custGeom>
              <a:avLst/>
              <a:gdLst>
                <a:gd name="T0" fmla="*/ 0 w 18"/>
                <a:gd name="T1" fmla="*/ 43 h 43"/>
                <a:gd name="T2" fmla="*/ 2 w 18"/>
                <a:gd name="T3" fmla="*/ 40 h 43"/>
                <a:gd name="T4" fmla="*/ 2 w 18"/>
                <a:gd name="T5" fmla="*/ 40 h 43"/>
                <a:gd name="T6" fmla="*/ 2 w 18"/>
                <a:gd name="T7" fmla="*/ 37 h 43"/>
                <a:gd name="T8" fmla="*/ 5 w 18"/>
                <a:gd name="T9" fmla="*/ 35 h 43"/>
                <a:gd name="T10" fmla="*/ 5 w 18"/>
                <a:gd name="T11" fmla="*/ 32 h 43"/>
                <a:gd name="T12" fmla="*/ 5 w 18"/>
                <a:gd name="T13" fmla="*/ 32 h 43"/>
                <a:gd name="T14" fmla="*/ 5 w 18"/>
                <a:gd name="T15" fmla="*/ 29 h 43"/>
                <a:gd name="T16" fmla="*/ 5 w 18"/>
                <a:gd name="T17" fmla="*/ 27 h 43"/>
                <a:gd name="T18" fmla="*/ 5 w 18"/>
                <a:gd name="T19" fmla="*/ 24 h 43"/>
                <a:gd name="T20" fmla="*/ 5 w 18"/>
                <a:gd name="T21" fmla="*/ 21 h 43"/>
                <a:gd name="T22" fmla="*/ 5 w 18"/>
                <a:gd name="T23" fmla="*/ 19 h 43"/>
                <a:gd name="T24" fmla="*/ 5 w 18"/>
                <a:gd name="T25" fmla="*/ 16 h 43"/>
                <a:gd name="T26" fmla="*/ 5 w 18"/>
                <a:gd name="T27" fmla="*/ 14 h 43"/>
                <a:gd name="T28" fmla="*/ 2 w 18"/>
                <a:gd name="T29" fmla="*/ 11 h 43"/>
                <a:gd name="T30" fmla="*/ 2 w 18"/>
                <a:gd name="T31" fmla="*/ 8 h 43"/>
                <a:gd name="T32" fmla="*/ 2 w 18"/>
                <a:gd name="T33" fmla="*/ 8 h 43"/>
                <a:gd name="T34" fmla="*/ 2 w 18"/>
                <a:gd name="T35" fmla="*/ 8 h 43"/>
                <a:gd name="T36" fmla="*/ 2 w 18"/>
                <a:gd name="T37" fmla="*/ 8 h 43"/>
                <a:gd name="T38" fmla="*/ 2 w 18"/>
                <a:gd name="T39" fmla="*/ 8 h 43"/>
                <a:gd name="T40" fmla="*/ 2 w 18"/>
                <a:gd name="T41" fmla="*/ 11 h 43"/>
                <a:gd name="T42" fmla="*/ 5 w 18"/>
                <a:gd name="T43" fmla="*/ 11 h 43"/>
                <a:gd name="T44" fmla="*/ 5 w 18"/>
                <a:gd name="T45" fmla="*/ 11 h 43"/>
                <a:gd name="T46" fmla="*/ 5 w 18"/>
                <a:gd name="T47" fmla="*/ 11 h 43"/>
                <a:gd name="T48" fmla="*/ 5 w 18"/>
                <a:gd name="T49" fmla="*/ 11 h 43"/>
                <a:gd name="T50" fmla="*/ 8 w 18"/>
                <a:gd name="T51" fmla="*/ 11 h 43"/>
                <a:gd name="T52" fmla="*/ 8 w 18"/>
                <a:gd name="T53" fmla="*/ 11 h 43"/>
                <a:gd name="T54" fmla="*/ 8 w 18"/>
                <a:gd name="T55" fmla="*/ 11 h 43"/>
                <a:gd name="T56" fmla="*/ 8 w 18"/>
                <a:gd name="T57" fmla="*/ 11 h 43"/>
                <a:gd name="T58" fmla="*/ 10 w 18"/>
                <a:gd name="T59" fmla="*/ 11 h 43"/>
                <a:gd name="T60" fmla="*/ 10 w 18"/>
                <a:gd name="T61" fmla="*/ 11 h 43"/>
                <a:gd name="T62" fmla="*/ 18 w 18"/>
                <a:gd name="T63" fmla="*/ 0 h 43"/>
                <a:gd name="T64" fmla="*/ 18 w 18"/>
                <a:gd name="T65" fmla="*/ 3 h 43"/>
                <a:gd name="T66" fmla="*/ 15 w 18"/>
                <a:gd name="T67" fmla="*/ 6 h 43"/>
                <a:gd name="T68" fmla="*/ 15 w 18"/>
                <a:gd name="T69" fmla="*/ 8 h 43"/>
                <a:gd name="T70" fmla="*/ 15 w 18"/>
                <a:gd name="T71" fmla="*/ 11 h 43"/>
                <a:gd name="T72" fmla="*/ 15 w 18"/>
                <a:gd name="T73" fmla="*/ 14 h 43"/>
                <a:gd name="T74" fmla="*/ 15 w 18"/>
                <a:gd name="T75" fmla="*/ 16 h 43"/>
                <a:gd name="T76" fmla="*/ 13 w 18"/>
                <a:gd name="T77" fmla="*/ 19 h 43"/>
                <a:gd name="T78" fmla="*/ 13 w 18"/>
                <a:gd name="T79" fmla="*/ 21 h 43"/>
                <a:gd name="T80" fmla="*/ 10 w 18"/>
                <a:gd name="T81" fmla="*/ 24 h 43"/>
                <a:gd name="T82" fmla="*/ 10 w 18"/>
                <a:gd name="T83" fmla="*/ 27 h 43"/>
                <a:gd name="T84" fmla="*/ 8 w 18"/>
                <a:gd name="T85" fmla="*/ 29 h 43"/>
                <a:gd name="T86" fmla="*/ 8 w 18"/>
                <a:gd name="T87" fmla="*/ 35 h 43"/>
                <a:gd name="T88" fmla="*/ 8 w 18"/>
                <a:gd name="T89" fmla="*/ 35 h 43"/>
                <a:gd name="T90" fmla="*/ 5 w 18"/>
                <a:gd name="T91" fmla="*/ 37 h 43"/>
                <a:gd name="T92" fmla="*/ 2 w 18"/>
                <a:gd name="T93" fmla="*/ 40 h 43"/>
                <a:gd name="T94" fmla="*/ 0 w 18"/>
                <a:gd name="T9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 h="43">
                  <a:moveTo>
                    <a:pt x="0" y="43"/>
                  </a:moveTo>
                  <a:lnTo>
                    <a:pt x="2" y="40"/>
                  </a:lnTo>
                  <a:lnTo>
                    <a:pt x="2" y="37"/>
                  </a:lnTo>
                  <a:lnTo>
                    <a:pt x="5" y="35"/>
                  </a:lnTo>
                  <a:lnTo>
                    <a:pt x="5" y="32"/>
                  </a:lnTo>
                  <a:lnTo>
                    <a:pt x="5" y="29"/>
                  </a:lnTo>
                  <a:lnTo>
                    <a:pt x="5" y="27"/>
                  </a:lnTo>
                  <a:lnTo>
                    <a:pt x="5" y="24"/>
                  </a:lnTo>
                  <a:lnTo>
                    <a:pt x="5" y="21"/>
                  </a:lnTo>
                  <a:lnTo>
                    <a:pt x="5" y="19"/>
                  </a:lnTo>
                  <a:lnTo>
                    <a:pt x="5" y="16"/>
                  </a:lnTo>
                  <a:lnTo>
                    <a:pt x="5" y="14"/>
                  </a:lnTo>
                  <a:lnTo>
                    <a:pt x="2" y="11"/>
                  </a:lnTo>
                  <a:lnTo>
                    <a:pt x="2" y="8"/>
                  </a:lnTo>
                  <a:lnTo>
                    <a:pt x="2" y="11"/>
                  </a:lnTo>
                  <a:lnTo>
                    <a:pt x="5" y="11"/>
                  </a:lnTo>
                  <a:lnTo>
                    <a:pt x="8" y="11"/>
                  </a:lnTo>
                  <a:lnTo>
                    <a:pt x="10" y="11"/>
                  </a:lnTo>
                  <a:lnTo>
                    <a:pt x="18" y="0"/>
                  </a:lnTo>
                  <a:lnTo>
                    <a:pt x="18" y="3"/>
                  </a:lnTo>
                  <a:lnTo>
                    <a:pt x="15" y="6"/>
                  </a:lnTo>
                  <a:lnTo>
                    <a:pt x="15" y="8"/>
                  </a:lnTo>
                  <a:lnTo>
                    <a:pt x="15" y="11"/>
                  </a:lnTo>
                  <a:lnTo>
                    <a:pt x="15" y="14"/>
                  </a:lnTo>
                  <a:lnTo>
                    <a:pt x="15" y="16"/>
                  </a:lnTo>
                  <a:lnTo>
                    <a:pt x="13" y="19"/>
                  </a:lnTo>
                  <a:lnTo>
                    <a:pt x="13" y="21"/>
                  </a:lnTo>
                  <a:lnTo>
                    <a:pt x="10" y="24"/>
                  </a:lnTo>
                  <a:lnTo>
                    <a:pt x="10" y="27"/>
                  </a:lnTo>
                  <a:lnTo>
                    <a:pt x="8" y="29"/>
                  </a:lnTo>
                  <a:lnTo>
                    <a:pt x="8" y="35"/>
                  </a:lnTo>
                  <a:lnTo>
                    <a:pt x="5" y="37"/>
                  </a:lnTo>
                  <a:lnTo>
                    <a:pt x="2" y="40"/>
                  </a:lnTo>
                  <a:lnTo>
                    <a:pt x="0" y="4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Freeform 20"/>
            <p:cNvSpPr>
              <a:spLocks noChangeArrowheads="1"/>
            </p:cNvSpPr>
            <p:nvPr/>
          </p:nvSpPr>
          <p:spPr bwMode="auto">
            <a:xfrm flipH="1">
              <a:off x="128588" y="1454152"/>
              <a:ext cx="20638" cy="33338"/>
            </a:xfrm>
            <a:custGeom>
              <a:avLst/>
              <a:gdLst>
                <a:gd name="T0" fmla="*/ 13 w 13"/>
                <a:gd name="T1" fmla="*/ 21 h 21"/>
                <a:gd name="T2" fmla="*/ 10 w 13"/>
                <a:gd name="T3" fmla="*/ 18 h 21"/>
                <a:gd name="T4" fmla="*/ 10 w 13"/>
                <a:gd name="T5" fmla="*/ 18 h 21"/>
                <a:gd name="T6" fmla="*/ 7 w 13"/>
                <a:gd name="T7" fmla="*/ 18 h 21"/>
                <a:gd name="T8" fmla="*/ 7 w 13"/>
                <a:gd name="T9" fmla="*/ 18 h 21"/>
                <a:gd name="T10" fmla="*/ 7 w 13"/>
                <a:gd name="T11" fmla="*/ 16 h 21"/>
                <a:gd name="T12" fmla="*/ 5 w 13"/>
                <a:gd name="T13" fmla="*/ 16 h 21"/>
                <a:gd name="T14" fmla="*/ 5 w 13"/>
                <a:gd name="T15" fmla="*/ 13 h 21"/>
                <a:gd name="T16" fmla="*/ 2 w 13"/>
                <a:gd name="T17" fmla="*/ 13 h 21"/>
                <a:gd name="T18" fmla="*/ 2 w 13"/>
                <a:gd name="T19" fmla="*/ 10 h 21"/>
                <a:gd name="T20" fmla="*/ 2 w 13"/>
                <a:gd name="T21" fmla="*/ 8 h 21"/>
                <a:gd name="T22" fmla="*/ 0 w 13"/>
                <a:gd name="T23" fmla="*/ 5 h 21"/>
                <a:gd name="T24" fmla="*/ 0 w 13"/>
                <a:gd name="T25" fmla="*/ 5 h 21"/>
                <a:gd name="T26" fmla="*/ 0 w 13"/>
                <a:gd name="T27" fmla="*/ 2 h 21"/>
                <a:gd name="T28" fmla="*/ 0 w 13"/>
                <a:gd name="T29" fmla="*/ 0 h 21"/>
                <a:gd name="T30" fmla="*/ 0 w 13"/>
                <a:gd name="T31" fmla="*/ 0 h 21"/>
                <a:gd name="T32" fmla="*/ 0 w 13"/>
                <a:gd name="T33" fmla="*/ 0 h 21"/>
                <a:gd name="T34" fmla="*/ 0 w 13"/>
                <a:gd name="T35" fmla="*/ 0 h 21"/>
                <a:gd name="T36" fmla="*/ 0 w 13"/>
                <a:gd name="T37" fmla="*/ 2 h 21"/>
                <a:gd name="T38" fmla="*/ 2 w 13"/>
                <a:gd name="T39" fmla="*/ 2 h 21"/>
                <a:gd name="T40" fmla="*/ 2 w 13"/>
                <a:gd name="T41" fmla="*/ 2 h 21"/>
                <a:gd name="T42" fmla="*/ 2 w 13"/>
                <a:gd name="T43" fmla="*/ 5 h 21"/>
                <a:gd name="T44" fmla="*/ 5 w 13"/>
                <a:gd name="T45" fmla="*/ 5 h 21"/>
                <a:gd name="T46" fmla="*/ 5 w 13"/>
                <a:gd name="T47" fmla="*/ 8 h 21"/>
                <a:gd name="T48" fmla="*/ 5 w 13"/>
                <a:gd name="T49" fmla="*/ 10 h 21"/>
                <a:gd name="T50" fmla="*/ 5 w 13"/>
                <a:gd name="T51" fmla="*/ 10 h 21"/>
                <a:gd name="T52" fmla="*/ 5 w 13"/>
                <a:gd name="T53" fmla="*/ 13 h 21"/>
                <a:gd name="T54" fmla="*/ 5 w 13"/>
                <a:gd name="T55" fmla="*/ 13 h 21"/>
                <a:gd name="T56" fmla="*/ 7 w 13"/>
                <a:gd name="T57" fmla="*/ 16 h 21"/>
                <a:gd name="T58" fmla="*/ 7 w 13"/>
                <a:gd name="T59" fmla="*/ 16 h 21"/>
                <a:gd name="T60" fmla="*/ 7 w 13"/>
                <a:gd name="T61" fmla="*/ 18 h 21"/>
                <a:gd name="T62" fmla="*/ 10 w 13"/>
                <a:gd name="T63" fmla="*/ 18 h 21"/>
                <a:gd name="T64" fmla="*/ 13 w 13"/>
                <a:gd name="T6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21">
                  <a:moveTo>
                    <a:pt x="13" y="21"/>
                  </a:moveTo>
                  <a:lnTo>
                    <a:pt x="10" y="18"/>
                  </a:lnTo>
                  <a:lnTo>
                    <a:pt x="7" y="18"/>
                  </a:lnTo>
                  <a:lnTo>
                    <a:pt x="7" y="16"/>
                  </a:lnTo>
                  <a:lnTo>
                    <a:pt x="5" y="16"/>
                  </a:lnTo>
                  <a:lnTo>
                    <a:pt x="5" y="13"/>
                  </a:lnTo>
                  <a:lnTo>
                    <a:pt x="2" y="13"/>
                  </a:lnTo>
                  <a:lnTo>
                    <a:pt x="2" y="10"/>
                  </a:lnTo>
                  <a:lnTo>
                    <a:pt x="2" y="8"/>
                  </a:lnTo>
                  <a:lnTo>
                    <a:pt x="0" y="5"/>
                  </a:lnTo>
                  <a:lnTo>
                    <a:pt x="0" y="2"/>
                  </a:lnTo>
                  <a:lnTo>
                    <a:pt x="0" y="0"/>
                  </a:lnTo>
                  <a:lnTo>
                    <a:pt x="0" y="2"/>
                  </a:lnTo>
                  <a:lnTo>
                    <a:pt x="2" y="2"/>
                  </a:lnTo>
                  <a:lnTo>
                    <a:pt x="2" y="5"/>
                  </a:lnTo>
                  <a:lnTo>
                    <a:pt x="5" y="5"/>
                  </a:lnTo>
                  <a:lnTo>
                    <a:pt x="5" y="8"/>
                  </a:lnTo>
                  <a:lnTo>
                    <a:pt x="5" y="10"/>
                  </a:lnTo>
                  <a:lnTo>
                    <a:pt x="5" y="13"/>
                  </a:lnTo>
                  <a:lnTo>
                    <a:pt x="7" y="16"/>
                  </a:lnTo>
                  <a:lnTo>
                    <a:pt x="7" y="18"/>
                  </a:lnTo>
                  <a:lnTo>
                    <a:pt x="10" y="18"/>
                  </a:lnTo>
                  <a:lnTo>
                    <a:pt x="13" y="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Freeform 21"/>
            <p:cNvSpPr>
              <a:spLocks noChangeArrowheads="1"/>
            </p:cNvSpPr>
            <p:nvPr/>
          </p:nvSpPr>
          <p:spPr bwMode="auto">
            <a:xfrm flipH="1">
              <a:off x="25400" y="1600202"/>
              <a:ext cx="33338" cy="33338"/>
            </a:xfrm>
            <a:custGeom>
              <a:avLst/>
              <a:gdLst>
                <a:gd name="T0" fmla="*/ 21 w 21"/>
                <a:gd name="T1" fmla="*/ 21 h 21"/>
                <a:gd name="T2" fmla="*/ 21 w 21"/>
                <a:gd name="T3" fmla="*/ 21 h 21"/>
                <a:gd name="T4" fmla="*/ 21 w 21"/>
                <a:gd name="T5" fmla="*/ 21 h 21"/>
                <a:gd name="T6" fmla="*/ 18 w 21"/>
                <a:gd name="T7" fmla="*/ 19 h 21"/>
                <a:gd name="T8" fmla="*/ 16 w 21"/>
                <a:gd name="T9" fmla="*/ 19 h 21"/>
                <a:gd name="T10" fmla="*/ 16 w 21"/>
                <a:gd name="T11" fmla="*/ 16 h 21"/>
                <a:gd name="T12" fmla="*/ 13 w 21"/>
                <a:gd name="T13" fmla="*/ 16 h 21"/>
                <a:gd name="T14" fmla="*/ 13 w 21"/>
                <a:gd name="T15" fmla="*/ 16 h 21"/>
                <a:gd name="T16" fmla="*/ 10 w 21"/>
                <a:gd name="T17" fmla="*/ 13 h 21"/>
                <a:gd name="T18" fmla="*/ 8 w 21"/>
                <a:gd name="T19" fmla="*/ 13 h 21"/>
                <a:gd name="T20" fmla="*/ 8 w 21"/>
                <a:gd name="T21" fmla="*/ 11 h 21"/>
                <a:gd name="T22" fmla="*/ 5 w 21"/>
                <a:gd name="T23" fmla="*/ 11 h 21"/>
                <a:gd name="T24" fmla="*/ 5 w 21"/>
                <a:gd name="T25" fmla="*/ 8 h 21"/>
                <a:gd name="T26" fmla="*/ 3 w 21"/>
                <a:gd name="T27" fmla="*/ 5 h 21"/>
                <a:gd name="T28" fmla="*/ 3 w 21"/>
                <a:gd name="T29" fmla="*/ 5 h 21"/>
                <a:gd name="T30" fmla="*/ 3 w 21"/>
                <a:gd name="T31" fmla="*/ 3 h 21"/>
                <a:gd name="T32" fmla="*/ 0 w 21"/>
                <a:gd name="T33" fmla="*/ 0 h 21"/>
                <a:gd name="T34" fmla="*/ 3 w 21"/>
                <a:gd name="T35" fmla="*/ 0 h 21"/>
                <a:gd name="T36" fmla="*/ 5 w 21"/>
                <a:gd name="T37" fmla="*/ 3 h 21"/>
                <a:gd name="T38" fmla="*/ 5 w 21"/>
                <a:gd name="T39" fmla="*/ 3 h 21"/>
                <a:gd name="T40" fmla="*/ 8 w 21"/>
                <a:gd name="T41" fmla="*/ 5 h 21"/>
                <a:gd name="T42" fmla="*/ 8 w 21"/>
                <a:gd name="T43" fmla="*/ 5 h 21"/>
                <a:gd name="T44" fmla="*/ 10 w 21"/>
                <a:gd name="T45" fmla="*/ 8 h 21"/>
                <a:gd name="T46" fmla="*/ 10 w 21"/>
                <a:gd name="T47" fmla="*/ 8 h 21"/>
                <a:gd name="T48" fmla="*/ 13 w 21"/>
                <a:gd name="T49" fmla="*/ 11 h 21"/>
                <a:gd name="T50" fmla="*/ 13 w 21"/>
                <a:gd name="T51" fmla="*/ 11 h 21"/>
                <a:gd name="T52" fmla="*/ 16 w 21"/>
                <a:gd name="T53" fmla="*/ 13 h 21"/>
                <a:gd name="T54" fmla="*/ 16 w 21"/>
                <a:gd name="T55" fmla="*/ 13 h 21"/>
                <a:gd name="T56" fmla="*/ 16 w 21"/>
                <a:gd name="T57" fmla="*/ 16 h 21"/>
                <a:gd name="T58" fmla="*/ 18 w 21"/>
                <a:gd name="T59" fmla="*/ 19 h 21"/>
                <a:gd name="T60" fmla="*/ 18 w 21"/>
                <a:gd name="T61" fmla="*/ 19 h 21"/>
                <a:gd name="T62" fmla="*/ 21 w 21"/>
                <a:gd name="T63" fmla="*/ 19 h 21"/>
                <a:gd name="T64" fmla="*/ 21 w 21"/>
                <a:gd name="T6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21" y="21"/>
                  </a:moveTo>
                  <a:lnTo>
                    <a:pt x="21" y="21"/>
                  </a:lnTo>
                  <a:lnTo>
                    <a:pt x="18" y="19"/>
                  </a:lnTo>
                  <a:lnTo>
                    <a:pt x="16" y="19"/>
                  </a:lnTo>
                  <a:lnTo>
                    <a:pt x="16" y="16"/>
                  </a:lnTo>
                  <a:lnTo>
                    <a:pt x="13" y="16"/>
                  </a:lnTo>
                  <a:lnTo>
                    <a:pt x="10" y="13"/>
                  </a:lnTo>
                  <a:lnTo>
                    <a:pt x="8" y="13"/>
                  </a:lnTo>
                  <a:lnTo>
                    <a:pt x="8" y="11"/>
                  </a:lnTo>
                  <a:lnTo>
                    <a:pt x="5" y="11"/>
                  </a:lnTo>
                  <a:lnTo>
                    <a:pt x="5" y="8"/>
                  </a:lnTo>
                  <a:lnTo>
                    <a:pt x="3" y="5"/>
                  </a:lnTo>
                  <a:lnTo>
                    <a:pt x="3" y="3"/>
                  </a:lnTo>
                  <a:lnTo>
                    <a:pt x="0" y="0"/>
                  </a:lnTo>
                  <a:lnTo>
                    <a:pt x="3" y="0"/>
                  </a:lnTo>
                  <a:lnTo>
                    <a:pt x="5" y="3"/>
                  </a:lnTo>
                  <a:lnTo>
                    <a:pt x="8" y="5"/>
                  </a:lnTo>
                  <a:lnTo>
                    <a:pt x="10" y="8"/>
                  </a:lnTo>
                  <a:lnTo>
                    <a:pt x="13" y="11"/>
                  </a:lnTo>
                  <a:lnTo>
                    <a:pt x="16" y="13"/>
                  </a:lnTo>
                  <a:lnTo>
                    <a:pt x="16" y="16"/>
                  </a:lnTo>
                  <a:lnTo>
                    <a:pt x="18" y="19"/>
                  </a:lnTo>
                  <a:lnTo>
                    <a:pt x="21" y="19"/>
                  </a:lnTo>
                  <a:lnTo>
                    <a:pt x="21" y="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Freeform 22"/>
            <p:cNvSpPr>
              <a:spLocks noChangeArrowheads="1"/>
            </p:cNvSpPr>
            <p:nvPr/>
          </p:nvSpPr>
          <p:spPr bwMode="auto">
            <a:xfrm flipH="1">
              <a:off x="0" y="1633540"/>
              <a:ext cx="17463" cy="9525"/>
            </a:xfrm>
            <a:custGeom>
              <a:avLst/>
              <a:gdLst>
                <a:gd name="T0" fmla="*/ 0 w 11"/>
                <a:gd name="T1" fmla="*/ 3 h 6"/>
                <a:gd name="T2" fmla="*/ 3 w 11"/>
                <a:gd name="T3" fmla="*/ 0 h 6"/>
                <a:gd name="T4" fmla="*/ 11 w 11"/>
                <a:gd name="T5" fmla="*/ 3 h 6"/>
                <a:gd name="T6" fmla="*/ 11 w 11"/>
                <a:gd name="T7" fmla="*/ 6 h 6"/>
                <a:gd name="T8" fmla="*/ 0 w 11"/>
                <a:gd name="T9" fmla="*/ 3 h 6"/>
              </a:gdLst>
              <a:ahLst/>
              <a:cxnLst>
                <a:cxn ang="0">
                  <a:pos x="T0" y="T1"/>
                </a:cxn>
                <a:cxn ang="0">
                  <a:pos x="T2" y="T3"/>
                </a:cxn>
                <a:cxn ang="0">
                  <a:pos x="T4" y="T5"/>
                </a:cxn>
                <a:cxn ang="0">
                  <a:pos x="T6" y="T7"/>
                </a:cxn>
                <a:cxn ang="0">
                  <a:pos x="T8" y="T9"/>
                </a:cxn>
              </a:cxnLst>
              <a:rect l="0" t="0" r="r" b="b"/>
              <a:pathLst>
                <a:path w="11" h="6">
                  <a:moveTo>
                    <a:pt x="0" y="3"/>
                  </a:moveTo>
                  <a:lnTo>
                    <a:pt x="3" y="0"/>
                  </a:lnTo>
                  <a:lnTo>
                    <a:pt x="11" y="3"/>
                  </a:lnTo>
                  <a:lnTo>
                    <a:pt x="11" y="6"/>
                  </a:lnTo>
                  <a:lnTo>
                    <a:pt x="0" y="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 name="Freeform 23"/>
            <p:cNvSpPr>
              <a:spLocks noChangeArrowheads="1"/>
            </p:cNvSpPr>
            <p:nvPr/>
          </p:nvSpPr>
          <p:spPr bwMode="auto">
            <a:xfrm flipH="1">
              <a:off x="50800" y="1743077"/>
              <a:ext cx="69850" cy="112713"/>
            </a:xfrm>
            <a:custGeom>
              <a:avLst/>
              <a:gdLst>
                <a:gd name="T0" fmla="*/ 0 w 44"/>
                <a:gd name="T1" fmla="*/ 71 h 71"/>
                <a:gd name="T2" fmla="*/ 3 w 44"/>
                <a:gd name="T3" fmla="*/ 66 h 71"/>
                <a:gd name="T4" fmla="*/ 5 w 44"/>
                <a:gd name="T5" fmla="*/ 63 h 71"/>
                <a:gd name="T6" fmla="*/ 8 w 44"/>
                <a:gd name="T7" fmla="*/ 58 h 71"/>
                <a:gd name="T8" fmla="*/ 13 w 44"/>
                <a:gd name="T9" fmla="*/ 56 h 71"/>
                <a:gd name="T10" fmla="*/ 16 w 44"/>
                <a:gd name="T11" fmla="*/ 50 h 71"/>
                <a:gd name="T12" fmla="*/ 18 w 44"/>
                <a:gd name="T13" fmla="*/ 45 h 71"/>
                <a:gd name="T14" fmla="*/ 21 w 44"/>
                <a:gd name="T15" fmla="*/ 42 h 71"/>
                <a:gd name="T16" fmla="*/ 23 w 44"/>
                <a:gd name="T17" fmla="*/ 37 h 71"/>
                <a:gd name="T18" fmla="*/ 26 w 44"/>
                <a:gd name="T19" fmla="*/ 32 h 71"/>
                <a:gd name="T20" fmla="*/ 29 w 44"/>
                <a:gd name="T21" fmla="*/ 26 h 71"/>
                <a:gd name="T22" fmla="*/ 31 w 44"/>
                <a:gd name="T23" fmla="*/ 21 h 71"/>
                <a:gd name="T24" fmla="*/ 34 w 44"/>
                <a:gd name="T25" fmla="*/ 19 h 71"/>
                <a:gd name="T26" fmla="*/ 36 w 44"/>
                <a:gd name="T27" fmla="*/ 13 h 71"/>
                <a:gd name="T28" fmla="*/ 39 w 44"/>
                <a:gd name="T29" fmla="*/ 8 h 71"/>
                <a:gd name="T30" fmla="*/ 42 w 44"/>
                <a:gd name="T31" fmla="*/ 3 h 71"/>
                <a:gd name="T32" fmla="*/ 44 w 44"/>
                <a:gd name="T33" fmla="*/ 0 h 71"/>
                <a:gd name="T34" fmla="*/ 39 w 44"/>
                <a:gd name="T35" fmla="*/ 3 h 71"/>
                <a:gd name="T36" fmla="*/ 39 w 44"/>
                <a:gd name="T37" fmla="*/ 8 h 71"/>
                <a:gd name="T38" fmla="*/ 36 w 44"/>
                <a:gd name="T39" fmla="*/ 13 h 71"/>
                <a:gd name="T40" fmla="*/ 34 w 44"/>
                <a:gd name="T41" fmla="*/ 19 h 71"/>
                <a:gd name="T42" fmla="*/ 31 w 44"/>
                <a:gd name="T43" fmla="*/ 24 h 71"/>
                <a:gd name="T44" fmla="*/ 29 w 44"/>
                <a:gd name="T45" fmla="*/ 29 h 71"/>
                <a:gd name="T46" fmla="*/ 26 w 44"/>
                <a:gd name="T47" fmla="*/ 34 h 71"/>
                <a:gd name="T48" fmla="*/ 26 w 44"/>
                <a:gd name="T49" fmla="*/ 40 h 71"/>
                <a:gd name="T50" fmla="*/ 23 w 44"/>
                <a:gd name="T51" fmla="*/ 42 h 71"/>
                <a:gd name="T52" fmla="*/ 21 w 44"/>
                <a:gd name="T53" fmla="*/ 48 h 71"/>
                <a:gd name="T54" fmla="*/ 18 w 44"/>
                <a:gd name="T55" fmla="*/ 53 h 71"/>
                <a:gd name="T56" fmla="*/ 13 w 44"/>
                <a:gd name="T57" fmla="*/ 58 h 71"/>
                <a:gd name="T58" fmla="*/ 10 w 44"/>
                <a:gd name="T59" fmla="*/ 61 h 71"/>
                <a:gd name="T60" fmla="*/ 8 w 44"/>
                <a:gd name="T61" fmla="*/ 66 h 71"/>
                <a:gd name="T62" fmla="*/ 3 w 44"/>
                <a:gd name="T63" fmla="*/ 66 h 71"/>
                <a:gd name="T64" fmla="*/ 0 w 44"/>
                <a:gd name="T6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71">
                  <a:moveTo>
                    <a:pt x="0" y="71"/>
                  </a:moveTo>
                  <a:lnTo>
                    <a:pt x="3" y="66"/>
                  </a:lnTo>
                  <a:lnTo>
                    <a:pt x="5" y="63"/>
                  </a:lnTo>
                  <a:lnTo>
                    <a:pt x="8" y="58"/>
                  </a:lnTo>
                  <a:lnTo>
                    <a:pt x="13" y="56"/>
                  </a:lnTo>
                  <a:lnTo>
                    <a:pt x="16" y="50"/>
                  </a:lnTo>
                  <a:lnTo>
                    <a:pt x="18" y="45"/>
                  </a:lnTo>
                  <a:lnTo>
                    <a:pt x="21" y="42"/>
                  </a:lnTo>
                  <a:lnTo>
                    <a:pt x="23" y="37"/>
                  </a:lnTo>
                  <a:lnTo>
                    <a:pt x="26" y="32"/>
                  </a:lnTo>
                  <a:lnTo>
                    <a:pt x="29" y="26"/>
                  </a:lnTo>
                  <a:lnTo>
                    <a:pt x="31" y="21"/>
                  </a:lnTo>
                  <a:lnTo>
                    <a:pt x="34" y="19"/>
                  </a:lnTo>
                  <a:lnTo>
                    <a:pt x="36" y="13"/>
                  </a:lnTo>
                  <a:lnTo>
                    <a:pt x="39" y="8"/>
                  </a:lnTo>
                  <a:lnTo>
                    <a:pt x="42" y="3"/>
                  </a:lnTo>
                  <a:lnTo>
                    <a:pt x="44" y="0"/>
                  </a:lnTo>
                  <a:lnTo>
                    <a:pt x="39" y="3"/>
                  </a:lnTo>
                  <a:lnTo>
                    <a:pt x="39" y="8"/>
                  </a:lnTo>
                  <a:lnTo>
                    <a:pt x="36" y="13"/>
                  </a:lnTo>
                  <a:lnTo>
                    <a:pt x="34" y="19"/>
                  </a:lnTo>
                  <a:lnTo>
                    <a:pt x="31" y="24"/>
                  </a:lnTo>
                  <a:lnTo>
                    <a:pt x="29" y="29"/>
                  </a:lnTo>
                  <a:lnTo>
                    <a:pt x="26" y="34"/>
                  </a:lnTo>
                  <a:lnTo>
                    <a:pt x="26" y="40"/>
                  </a:lnTo>
                  <a:lnTo>
                    <a:pt x="23" y="42"/>
                  </a:lnTo>
                  <a:lnTo>
                    <a:pt x="21" y="48"/>
                  </a:lnTo>
                  <a:lnTo>
                    <a:pt x="18" y="53"/>
                  </a:lnTo>
                  <a:lnTo>
                    <a:pt x="13" y="58"/>
                  </a:lnTo>
                  <a:lnTo>
                    <a:pt x="10" y="61"/>
                  </a:lnTo>
                  <a:lnTo>
                    <a:pt x="8" y="66"/>
                  </a:lnTo>
                  <a:lnTo>
                    <a:pt x="3" y="66"/>
                  </a:lnTo>
                  <a:lnTo>
                    <a:pt x="0" y="7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 name="Freeform 24"/>
            <p:cNvSpPr>
              <a:spLocks noChangeArrowheads="1"/>
            </p:cNvSpPr>
            <p:nvPr/>
          </p:nvSpPr>
          <p:spPr bwMode="auto">
            <a:xfrm flipH="1">
              <a:off x="1408113" y="1671640"/>
              <a:ext cx="50800" cy="66675"/>
            </a:xfrm>
            <a:custGeom>
              <a:avLst/>
              <a:gdLst>
                <a:gd name="T0" fmla="*/ 32 w 32"/>
                <a:gd name="T1" fmla="*/ 42 h 42"/>
                <a:gd name="T2" fmla="*/ 29 w 32"/>
                <a:gd name="T3" fmla="*/ 42 h 42"/>
                <a:gd name="T4" fmla="*/ 26 w 32"/>
                <a:gd name="T5" fmla="*/ 40 h 42"/>
                <a:gd name="T6" fmla="*/ 24 w 32"/>
                <a:gd name="T7" fmla="*/ 37 h 42"/>
                <a:gd name="T8" fmla="*/ 21 w 32"/>
                <a:gd name="T9" fmla="*/ 34 h 42"/>
                <a:gd name="T10" fmla="*/ 19 w 32"/>
                <a:gd name="T11" fmla="*/ 34 h 42"/>
                <a:gd name="T12" fmla="*/ 16 w 32"/>
                <a:gd name="T13" fmla="*/ 32 h 42"/>
                <a:gd name="T14" fmla="*/ 13 w 32"/>
                <a:gd name="T15" fmla="*/ 29 h 42"/>
                <a:gd name="T16" fmla="*/ 11 w 32"/>
                <a:gd name="T17" fmla="*/ 27 h 42"/>
                <a:gd name="T18" fmla="*/ 8 w 32"/>
                <a:gd name="T19" fmla="*/ 24 h 42"/>
                <a:gd name="T20" fmla="*/ 8 w 32"/>
                <a:gd name="T21" fmla="*/ 19 h 42"/>
                <a:gd name="T22" fmla="*/ 5 w 32"/>
                <a:gd name="T23" fmla="*/ 16 h 42"/>
                <a:gd name="T24" fmla="*/ 5 w 32"/>
                <a:gd name="T25" fmla="*/ 13 h 42"/>
                <a:gd name="T26" fmla="*/ 3 w 32"/>
                <a:gd name="T27" fmla="*/ 11 h 42"/>
                <a:gd name="T28" fmla="*/ 3 w 32"/>
                <a:gd name="T29" fmla="*/ 8 h 42"/>
                <a:gd name="T30" fmla="*/ 0 w 32"/>
                <a:gd name="T31" fmla="*/ 3 h 42"/>
                <a:gd name="T32" fmla="*/ 0 w 32"/>
                <a:gd name="T33" fmla="*/ 0 h 42"/>
                <a:gd name="T34" fmla="*/ 3 w 32"/>
                <a:gd name="T35" fmla="*/ 3 h 42"/>
                <a:gd name="T36" fmla="*/ 3 w 32"/>
                <a:gd name="T37" fmla="*/ 5 h 42"/>
                <a:gd name="T38" fmla="*/ 5 w 32"/>
                <a:gd name="T39" fmla="*/ 8 h 42"/>
                <a:gd name="T40" fmla="*/ 8 w 32"/>
                <a:gd name="T41" fmla="*/ 11 h 42"/>
                <a:gd name="T42" fmla="*/ 8 w 32"/>
                <a:gd name="T43" fmla="*/ 13 h 42"/>
                <a:gd name="T44" fmla="*/ 11 w 32"/>
                <a:gd name="T45" fmla="*/ 16 h 42"/>
                <a:gd name="T46" fmla="*/ 13 w 32"/>
                <a:gd name="T47" fmla="*/ 19 h 42"/>
                <a:gd name="T48" fmla="*/ 13 w 32"/>
                <a:gd name="T49" fmla="*/ 24 h 42"/>
                <a:gd name="T50" fmla="*/ 16 w 32"/>
                <a:gd name="T51" fmla="*/ 27 h 42"/>
                <a:gd name="T52" fmla="*/ 19 w 32"/>
                <a:gd name="T53" fmla="*/ 29 h 42"/>
                <a:gd name="T54" fmla="*/ 21 w 32"/>
                <a:gd name="T55" fmla="*/ 29 h 42"/>
                <a:gd name="T56" fmla="*/ 21 w 32"/>
                <a:gd name="T57" fmla="*/ 32 h 42"/>
                <a:gd name="T58" fmla="*/ 24 w 32"/>
                <a:gd name="T59" fmla="*/ 37 h 42"/>
                <a:gd name="T60" fmla="*/ 26 w 32"/>
                <a:gd name="T61" fmla="*/ 37 h 42"/>
                <a:gd name="T62" fmla="*/ 29 w 32"/>
                <a:gd name="T63" fmla="*/ 40 h 42"/>
                <a:gd name="T64" fmla="*/ 32 w 32"/>
                <a:gd name="T6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2">
                  <a:moveTo>
                    <a:pt x="32" y="42"/>
                  </a:moveTo>
                  <a:lnTo>
                    <a:pt x="29" y="42"/>
                  </a:lnTo>
                  <a:lnTo>
                    <a:pt x="26" y="40"/>
                  </a:lnTo>
                  <a:lnTo>
                    <a:pt x="24" y="37"/>
                  </a:lnTo>
                  <a:lnTo>
                    <a:pt x="21" y="34"/>
                  </a:lnTo>
                  <a:lnTo>
                    <a:pt x="19" y="34"/>
                  </a:lnTo>
                  <a:lnTo>
                    <a:pt x="16" y="32"/>
                  </a:lnTo>
                  <a:lnTo>
                    <a:pt x="13" y="29"/>
                  </a:lnTo>
                  <a:lnTo>
                    <a:pt x="11" y="27"/>
                  </a:lnTo>
                  <a:lnTo>
                    <a:pt x="8" y="24"/>
                  </a:lnTo>
                  <a:lnTo>
                    <a:pt x="8" y="19"/>
                  </a:lnTo>
                  <a:lnTo>
                    <a:pt x="5" y="16"/>
                  </a:lnTo>
                  <a:lnTo>
                    <a:pt x="5" y="13"/>
                  </a:lnTo>
                  <a:lnTo>
                    <a:pt x="3" y="11"/>
                  </a:lnTo>
                  <a:lnTo>
                    <a:pt x="3" y="8"/>
                  </a:lnTo>
                  <a:lnTo>
                    <a:pt x="0" y="3"/>
                  </a:lnTo>
                  <a:lnTo>
                    <a:pt x="0" y="0"/>
                  </a:lnTo>
                  <a:lnTo>
                    <a:pt x="3" y="3"/>
                  </a:lnTo>
                  <a:lnTo>
                    <a:pt x="3" y="5"/>
                  </a:lnTo>
                  <a:lnTo>
                    <a:pt x="5" y="8"/>
                  </a:lnTo>
                  <a:lnTo>
                    <a:pt x="8" y="11"/>
                  </a:lnTo>
                  <a:lnTo>
                    <a:pt x="8" y="13"/>
                  </a:lnTo>
                  <a:lnTo>
                    <a:pt x="11" y="16"/>
                  </a:lnTo>
                  <a:lnTo>
                    <a:pt x="13" y="19"/>
                  </a:lnTo>
                  <a:lnTo>
                    <a:pt x="13" y="24"/>
                  </a:lnTo>
                  <a:lnTo>
                    <a:pt x="16" y="27"/>
                  </a:lnTo>
                  <a:lnTo>
                    <a:pt x="19" y="29"/>
                  </a:lnTo>
                  <a:lnTo>
                    <a:pt x="21" y="29"/>
                  </a:lnTo>
                  <a:lnTo>
                    <a:pt x="21" y="32"/>
                  </a:lnTo>
                  <a:lnTo>
                    <a:pt x="24" y="37"/>
                  </a:lnTo>
                  <a:lnTo>
                    <a:pt x="26" y="37"/>
                  </a:lnTo>
                  <a:lnTo>
                    <a:pt x="29" y="4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Freeform 25"/>
            <p:cNvSpPr>
              <a:spLocks noChangeArrowheads="1"/>
            </p:cNvSpPr>
            <p:nvPr/>
          </p:nvSpPr>
          <p:spPr bwMode="auto">
            <a:xfrm flipH="1">
              <a:off x="1181100" y="1931990"/>
              <a:ext cx="33338" cy="66675"/>
            </a:xfrm>
            <a:custGeom>
              <a:avLst/>
              <a:gdLst>
                <a:gd name="T0" fmla="*/ 21 w 21"/>
                <a:gd name="T1" fmla="*/ 29 h 42"/>
                <a:gd name="T2" fmla="*/ 21 w 21"/>
                <a:gd name="T3" fmla="*/ 42 h 42"/>
                <a:gd name="T4" fmla="*/ 21 w 21"/>
                <a:gd name="T5" fmla="*/ 40 h 42"/>
                <a:gd name="T6" fmla="*/ 21 w 21"/>
                <a:gd name="T7" fmla="*/ 34 h 42"/>
                <a:gd name="T8" fmla="*/ 18 w 21"/>
                <a:gd name="T9" fmla="*/ 32 h 42"/>
                <a:gd name="T10" fmla="*/ 18 w 21"/>
                <a:gd name="T11" fmla="*/ 29 h 42"/>
                <a:gd name="T12" fmla="*/ 18 w 21"/>
                <a:gd name="T13" fmla="*/ 26 h 42"/>
                <a:gd name="T14" fmla="*/ 18 w 21"/>
                <a:gd name="T15" fmla="*/ 24 h 42"/>
                <a:gd name="T16" fmla="*/ 16 w 21"/>
                <a:gd name="T17" fmla="*/ 21 h 42"/>
                <a:gd name="T18" fmla="*/ 16 w 21"/>
                <a:gd name="T19" fmla="*/ 19 h 42"/>
                <a:gd name="T20" fmla="*/ 13 w 21"/>
                <a:gd name="T21" fmla="*/ 16 h 42"/>
                <a:gd name="T22" fmla="*/ 11 w 21"/>
                <a:gd name="T23" fmla="*/ 13 h 42"/>
                <a:gd name="T24" fmla="*/ 11 w 21"/>
                <a:gd name="T25" fmla="*/ 11 h 42"/>
                <a:gd name="T26" fmla="*/ 8 w 21"/>
                <a:gd name="T27" fmla="*/ 8 h 42"/>
                <a:gd name="T28" fmla="*/ 5 w 21"/>
                <a:gd name="T29" fmla="*/ 5 h 42"/>
                <a:gd name="T30" fmla="*/ 5 w 21"/>
                <a:gd name="T31" fmla="*/ 3 h 42"/>
                <a:gd name="T32" fmla="*/ 0 w 21"/>
                <a:gd name="T33" fmla="*/ 0 h 42"/>
                <a:gd name="T34" fmla="*/ 0 w 21"/>
                <a:gd name="T35" fmla="*/ 0 h 42"/>
                <a:gd name="T36" fmla="*/ 0 w 21"/>
                <a:gd name="T37" fmla="*/ 0 h 42"/>
                <a:gd name="T38" fmla="*/ 3 w 21"/>
                <a:gd name="T39" fmla="*/ 3 h 42"/>
                <a:gd name="T40" fmla="*/ 5 w 21"/>
                <a:gd name="T41" fmla="*/ 3 h 42"/>
                <a:gd name="T42" fmla="*/ 8 w 21"/>
                <a:gd name="T43" fmla="*/ 5 h 42"/>
                <a:gd name="T44" fmla="*/ 8 w 21"/>
                <a:gd name="T45" fmla="*/ 5 h 42"/>
                <a:gd name="T46" fmla="*/ 11 w 21"/>
                <a:gd name="T47" fmla="*/ 8 h 42"/>
                <a:gd name="T48" fmla="*/ 13 w 21"/>
                <a:gd name="T49" fmla="*/ 8 h 42"/>
                <a:gd name="T50" fmla="*/ 13 w 21"/>
                <a:gd name="T51" fmla="*/ 11 h 42"/>
                <a:gd name="T52" fmla="*/ 16 w 21"/>
                <a:gd name="T53" fmla="*/ 13 h 42"/>
                <a:gd name="T54" fmla="*/ 16 w 21"/>
                <a:gd name="T55" fmla="*/ 16 h 42"/>
                <a:gd name="T56" fmla="*/ 16 w 21"/>
                <a:gd name="T57" fmla="*/ 19 h 42"/>
                <a:gd name="T58" fmla="*/ 18 w 21"/>
                <a:gd name="T59" fmla="*/ 19 h 42"/>
                <a:gd name="T60" fmla="*/ 18 w 21"/>
                <a:gd name="T61" fmla="*/ 21 h 42"/>
                <a:gd name="T62" fmla="*/ 18 w 21"/>
                <a:gd name="T63" fmla="*/ 24 h 42"/>
                <a:gd name="T64" fmla="*/ 21 w 21"/>
                <a:gd name="T65" fmla="*/ 26 h 42"/>
                <a:gd name="T66" fmla="*/ 21 w 21"/>
                <a:gd name="T67"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42">
                  <a:moveTo>
                    <a:pt x="21" y="29"/>
                  </a:moveTo>
                  <a:lnTo>
                    <a:pt x="21" y="42"/>
                  </a:lnTo>
                  <a:lnTo>
                    <a:pt x="21" y="40"/>
                  </a:lnTo>
                  <a:lnTo>
                    <a:pt x="21" y="34"/>
                  </a:lnTo>
                  <a:lnTo>
                    <a:pt x="18" y="32"/>
                  </a:lnTo>
                  <a:lnTo>
                    <a:pt x="18" y="29"/>
                  </a:lnTo>
                  <a:lnTo>
                    <a:pt x="18" y="26"/>
                  </a:lnTo>
                  <a:lnTo>
                    <a:pt x="18" y="24"/>
                  </a:lnTo>
                  <a:lnTo>
                    <a:pt x="16" y="21"/>
                  </a:lnTo>
                  <a:lnTo>
                    <a:pt x="16" y="19"/>
                  </a:lnTo>
                  <a:lnTo>
                    <a:pt x="13" y="16"/>
                  </a:lnTo>
                  <a:lnTo>
                    <a:pt x="11" y="13"/>
                  </a:lnTo>
                  <a:lnTo>
                    <a:pt x="11" y="11"/>
                  </a:lnTo>
                  <a:lnTo>
                    <a:pt x="8" y="8"/>
                  </a:lnTo>
                  <a:lnTo>
                    <a:pt x="5" y="5"/>
                  </a:lnTo>
                  <a:lnTo>
                    <a:pt x="5" y="3"/>
                  </a:lnTo>
                  <a:lnTo>
                    <a:pt x="0" y="0"/>
                  </a:lnTo>
                  <a:lnTo>
                    <a:pt x="3" y="3"/>
                  </a:lnTo>
                  <a:lnTo>
                    <a:pt x="5" y="3"/>
                  </a:lnTo>
                  <a:lnTo>
                    <a:pt x="8" y="5"/>
                  </a:lnTo>
                  <a:lnTo>
                    <a:pt x="11" y="8"/>
                  </a:lnTo>
                  <a:lnTo>
                    <a:pt x="13" y="8"/>
                  </a:lnTo>
                  <a:lnTo>
                    <a:pt x="13" y="11"/>
                  </a:lnTo>
                  <a:lnTo>
                    <a:pt x="16" y="13"/>
                  </a:lnTo>
                  <a:lnTo>
                    <a:pt x="16" y="16"/>
                  </a:lnTo>
                  <a:lnTo>
                    <a:pt x="16" y="19"/>
                  </a:lnTo>
                  <a:lnTo>
                    <a:pt x="18" y="19"/>
                  </a:lnTo>
                  <a:lnTo>
                    <a:pt x="18" y="21"/>
                  </a:lnTo>
                  <a:lnTo>
                    <a:pt x="18" y="24"/>
                  </a:lnTo>
                  <a:lnTo>
                    <a:pt x="21" y="26"/>
                  </a:lnTo>
                  <a:lnTo>
                    <a:pt x="21" y="2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Freeform 26"/>
            <p:cNvSpPr>
              <a:spLocks noChangeArrowheads="1"/>
            </p:cNvSpPr>
            <p:nvPr/>
          </p:nvSpPr>
          <p:spPr bwMode="auto">
            <a:xfrm flipH="1">
              <a:off x="12700" y="3706816"/>
              <a:ext cx="100013" cy="155575"/>
            </a:xfrm>
            <a:custGeom>
              <a:avLst/>
              <a:gdLst>
                <a:gd name="T0" fmla="*/ 58 w 63"/>
                <a:gd name="T1" fmla="*/ 40 h 98"/>
                <a:gd name="T2" fmla="*/ 52 w 63"/>
                <a:gd name="T3" fmla="*/ 42 h 98"/>
                <a:gd name="T4" fmla="*/ 50 w 63"/>
                <a:gd name="T5" fmla="*/ 42 h 98"/>
                <a:gd name="T6" fmla="*/ 50 w 63"/>
                <a:gd name="T7" fmla="*/ 45 h 98"/>
                <a:gd name="T8" fmla="*/ 47 w 63"/>
                <a:gd name="T9" fmla="*/ 50 h 98"/>
                <a:gd name="T10" fmla="*/ 44 w 63"/>
                <a:gd name="T11" fmla="*/ 56 h 98"/>
                <a:gd name="T12" fmla="*/ 39 w 63"/>
                <a:gd name="T13" fmla="*/ 64 h 98"/>
                <a:gd name="T14" fmla="*/ 31 w 63"/>
                <a:gd name="T15" fmla="*/ 74 h 98"/>
                <a:gd name="T16" fmla="*/ 21 w 63"/>
                <a:gd name="T17" fmla="*/ 79 h 98"/>
                <a:gd name="T18" fmla="*/ 13 w 63"/>
                <a:gd name="T19" fmla="*/ 87 h 98"/>
                <a:gd name="T20" fmla="*/ 8 w 63"/>
                <a:gd name="T21" fmla="*/ 98 h 98"/>
                <a:gd name="T22" fmla="*/ 8 w 63"/>
                <a:gd name="T23" fmla="*/ 93 h 98"/>
                <a:gd name="T24" fmla="*/ 11 w 63"/>
                <a:gd name="T25" fmla="*/ 87 h 98"/>
                <a:gd name="T26" fmla="*/ 13 w 63"/>
                <a:gd name="T27" fmla="*/ 82 h 98"/>
                <a:gd name="T28" fmla="*/ 16 w 63"/>
                <a:gd name="T29" fmla="*/ 79 h 98"/>
                <a:gd name="T30" fmla="*/ 21 w 63"/>
                <a:gd name="T31" fmla="*/ 74 h 98"/>
                <a:gd name="T32" fmla="*/ 31 w 63"/>
                <a:gd name="T33" fmla="*/ 69 h 98"/>
                <a:gd name="T34" fmla="*/ 39 w 63"/>
                <a:gd name="T35" fmla="*/ 58 h 98"/>
                <a:gd name="T36" fmla="*/ 44 w 63"/>
                <a:gd name="T37" fmla="*/ 48 h 98"/>
                <a:gd name="T38" fmla="*/ 50 w 63"/>
                <a:gd name="T39" fmla="*/ 37 h 98"/>
                <a:gd name="T40" fmla="*/ 55 w 63"/>
                <a:gd name="T41" fmla="*/ 24 h 98"/>
                <a:gd name="T42" fmla="*/ 58 w 63"/>
                <a:gd name="T43" fmla="*/ 16 h 98"/>
                <a:gd name="T44" fmla="*/ 52 w 63"/>
                <a:gd name="T45" fmla="*/ 13 h 98"/>
                <a:gd name="T46" fmla="*/ 44 w 63"/>
                <a:gd name="T47" fmla="*/ 16 h 98"/>
                <a:gd name="T48" fmla="*/ 39 w 63"/>
                <a:gd name="T49" fmla="*/ 16 h 98"/>
                <a:gd name="T50" fmla="*/ 34 w 63"/>
                <a:gd name="T51" fmla="*/ 19 h 98"/>
                <a:gd name="T52" fmla="*/ 26 w 63"/>
                <a:gd name="T53" fmla="*/ 24 h 98"/>
                <a:gd name="T54" fmla="*/ 21 w 63"/>
                <a:gd name="T55" fmla="*/ 27 h 98"/>
                <a:gd name="T56" fmla="*/ 16 w 63"/>
                <a:gd name="T57" fmla="*/ 32 h 98"/>
                <a:gd name="T58" fmla="*/ 11 w 63"/>
                <a:gd name="T59" fmla="*/ 34 h 98"/>
                <a:gd name="T60" fmla="*/ 5 w 63"/>
                <a:gd name="T61" fmla="*/ 42 h 98"/>
                <a:gd name="T62" fmla="*/ 0 w 63"/>
                <a:gd name="T63" fmla="*/ 48 h 98"/>
                <a:gd name="T64" fmla="*/ 0 w 63"/>
                <a:gd name="T65" fmla="*/ 48 h 98"/>
                <a:gd name="T66" fmla="*/ 0 w 63"/>
                <a:gd name="T67" fmla="*/ 42 h 98"/>
                <a:gd name="T68" fmla="*/ 5 w 63"/>
                <a:gd name="T69" fmla="*/ 40 h 98"/>
                <a:gd name="T70" fmla="*/ 8 w 63"/>
                <a:gd name="T71" fmla="*/ 34 h 98"/>
                <a:gd name="T72" fmla="*/ 11 w 63"/>
                <a:gd name="T73" fmla="*/ 29 h 98"/>
                <a:gd name="T74" fmla="*/ 16 w 63"/>
                <a:gd name="T75" fmla="*/ 24 h 98"/>
                <a:gd name="T76" fmla="*/ 26 w 63"/>
                <a:gd name="T77" fmla="*/ 19 h 98"/>
                <a:gd name="T78" fmla="*/ 34 w 63"/>
                <a:gd name="T79" fmla="*/ 16 h 98"/>
                <a:gd name="T80" fmla="*/ 44 w 63"/>
                <a:gd name="T81" fmla="*/ 11 h 98"/>
                <a:gd name="T82" fmla="*/ 55 w 63"/>
                <a:gd name="T83" fmla="*/ 5 h 98"/>
                <a:gd name="T84" fmla="*/ 63 w 63"/>
                <a:gd name="T85" fmla="*/ 0 h 98"/>
                <a:gd name="T86" fmla="*/ 63 w 63"/>
                <a:gd name="T87" fmla="*/ 5 h 98"/>
                <a:gd name="T88" fmla="*/ 60 w 63"/>
                <a:gd name="T89" fmla="*/ 13 h 98"/>
                <a:gd name="T90" fmla="*/ 58 w 63"/>
                <a:gd name="T91" fmla="*/ 21 h 98"/>
                <a:gd name="T92" fmla="*/ 58 w 63"/>
                <a:gd name="T93" fmla="*/ 29 h 98"/>
                <a:gd name="T94" fmla="*/ 58 w 63"/>
                <a:gd name="T95"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98">
                  <a:moveTo>
                    <a:pt x="60" y="42"/>
                  </a:moveTo>
                  <a:lnTo>
                    <a:pt x="58" y="40"/>
                  </a:lnTo>
                  <a:lnTo>
                    <a:pt x="55" y="40"/>
                  </a:lnTo>
                  <a:lnTo>
                    <a:pt x="52" y="42"/>
                  </a:lnTo>
                  <a:lnTo>
                    <a:pt x="50" y="42"/>
                  </a:lnTo>
                  <a:lnTo>
                    <a:pt x="50" y="45"/>
                  </a:lnTo>
                  <a:lnTo>
                    <a:pt x="47" y="48"/>
                  </a:lnTo>
                  <a:lnTo>
                    <a:pt x="47" y="50"/>
                  </a:lnTo>
                  <a:lnTo>
                    <a:pt x="47" y="53"/>
                  </a:lnTo>
                  <a:lnTo>
                    <a:pt x="44" y="56"/>
                  </a:lnTo>
                  <a:lnTo>
                    <a:pt x="42" y="61"/>
                  </a:lnTo>
                  <a:lnTo>
                    <a:pt x="42" y="64"/>
                  </a:lnTo>
                  <a:lnTo>
                    <a:pt x="39" y="64"/>
                  </a:lnTo>
                  <a:lnTo>
                    <a:pt x="37" y="69"/>
                  </a:lnTo>
                  <a:lnTo>
                    <a:pt x="34" y="71"/>
                  </a:lnTo>
                  <a:lnTo>
                    <a:pt x="31" y="74"/>
                  </a:lnTo>
                  <a:lnTo>
                    <a:pt x="29" y="74"/>
                  </a:lnTo>
                  <a:lnTo>
                    <a:pt x="26" y="77"/>
                  </a:lnTo>
                  <a:lnTo>
                    <a:pt x="21" y="79"/>
                  </a:lnTo>
                  <a:lnTo>
                    <a:pt x="18" y="82"/>
                  </a:lnTo>
                  <a:lnTo>
                    <a:pt x="16" y="85"/>
                  </a:lnTo>
                  <a:lnTo>
                    <a:pt x="13" y="87"/>
                  </a:lnTo>
                  <a:lnTo>
                    <a:pt x="11" y="90"/>
                  </a:lnTo>
                  <a:lnTo>
                    <a:pt x="11" y="95"/>
                  </a:lnTo>
                  <a:lnTo>
                    <a:pt x="8" y="98"/>
                  </a:lnTo>
                  <a:lnTo>
                    <a:pt x="8" y="95"/>
                  </a:lnTo>
                  <a:lnTo>
                    <a:pt x="8" y="93"/>
                  </a:lnTo>
                  <a:lnTo>
                    <a:pt x="8" y="90"/>
                  </a:lnTo>
                  <a:lnTo>
                    <a:pt x="11" y="90"/>
                  </a:lnTo>
                  <a:lnTo>
                    <a:pt x="11" y="87"/>
                  </a:lnTo>
                  <a:lnTo>
                    <a:pt x="11" y="85"/>
                  </a:lnTo>
                  <a:lnTo>
                    <a:pt x="13" y="82"/>
                  </a:lnTo>
                  <a:lnTo>
                    <a:pt x="13" y="79"/>
                  </a:lnTo>
                  <a:lnTo>
                    <a:pt x="16" y="79"/>
                  </a:lnTo>
                  <a:lnTo>
                    <a:pt x="18" y="77"/>
                  </a:lnTo>
                  <a:lnTo>
                    <a:pt x="21" y="74"/>
                  </a:lnTo>
                  <a:lnTo>
                    <a:pt x="24" y="74"/>
                  </a:lnTo>
                  <a:lnTo>
                    <a:pt x="26" y="71"/>
                  </a:lnTo>
                  <a:lnTo>
                    <a:pt x="31" y="69"/>
                  </a:lnTo>
                  <a:lnTo>
                    <a:pt x="34" y="66"/>
                  </a:lnTo>
                  <a:lnTo>
                    <a:pt x="37" y="61"/>
                  </a:lnTo>
                  <a:lnTo>
                    <a:pt x="39" y="58"/>
                  </a:lnTo>
                  <a:lnTo>
                    <a:pt x="42" y="56"/>
                  </a:lnTo>
                  <a:lnTo>
                    <a:pt x="42" y="53"/>
                  </a:lnTo>
                  <a:lnTo>
                    <a:pt x="44" y="48"/>
                  </a:lnTo>
                  <a:lnTo>
                    <a:pt x="44" y="42"/>
                  </a:lnTo>
                  <a:lnTo>
                    <a:pt x="47" y="40"/>
                  </a:lnTo>
                  <a:lnTo>
                    <a:pt x="50" y="37"/>
                  </a:lnTo>
                  <a:lnTo>
                    <a:pt x="50" y="32"/>
                  </a:lnTo>
                  <a:lnTo>
                    <a:pt x="52" y="27"/>
                  </a:lnTo>
                  <a:lnTo>
                    <a:pt x="55" y="24"/>
                  </a:lnTo>
                  <a:lnTo>
                    <a:pt x="55" y="19"/>
                  </a:lnTo>
                  <a:lnTo>
                    <a:pt x="58" y="19"/>
                  </a:lnTo>
                  <a:lnTo>
                    <a:pt x="58" y="16"/>
                  </a:lnTo>
                  <a:lnTo>
                    <a:pt x="55" y="13"/>
                  </a:lnTo>
                  <a:lnTo>
                    <a:pt x="52" y="13"/>
                  </a:lnTo>
                  <a:lnTo>
                    <a:pt x="50" y="13"/>
                  </a:lnTo>
                  <a:lnTo>
                    <a:pt x="47" y="13"/>
                  </a:lnTo>
                  <a:lnTo>
                    <a:pt x="44" y="16"/>
                  </a:lnTo>
                  <a:lnTo>
                    <a:pt x="42" y="16"/>
                  </a:lnTo>
                  <a:lnTo>
                    <a:pt x="39" y="16"/>
                  </a:lnTo>
                  <a:lnTo>
                    <a:pt x="39" y="19"/>
                  </a:lnTo>
                  <a:lnTo>
                    <a:pt x="37" y="19"/>
                  </a:lnTo>
                  <a:lnTo>
                    <a:pt x="34" y="19"/>
                  </a:lnTo>
                  <a:lnTo>
                    <a:pt x="31" y="21"/>
                  </a:lnTo>
                  <a:lnTo>
                    <a:pt x="29" y="21"/>
                  </a:lnTo>
                  <a:lnTo>
                    <a:pt x="26" y="24"/>
                  </a:lnTo>
                  <a:lnTo>
                    <a:pt x="24" y="24"/>
                  </a:lnTo>
                  <a:lnTo>
                    <a:pt x="21" y="27"/>
                  </a:lnTo>
                  <a:lnTo>
                    <a:pt x="18" y="27"/>
                  </a:lnTo>
                  <a:lnTo>
                    <a:pt x="18" y="29"/>
                  </a:lnTo>
                  <a:lnTo>
                    <a:pt x="16" y="32"/>
                  </a:lnTo>
                  <a:lnTo>
                    <a:pt x="13" y="32"/>
                  </a:lnTo>
                  <a:lnTo>
                    <a:pt x="11" y="34"/>
                  </a:lnTo>
                  <a:lnTo>
                    <a:pt x="8" y="40"/>
                  </a:lnTo>
                  <a:lnTo>
                    <a:pt x="5" y="42"/>
                  </a:lnTo>
                  <a:lnTo>
                    <a:pt x="5" y="45"/>
                  </a:lnTo>
                  <a:lnTo>
                    <a:pt x="3" y="48"/>
                  </a:lnTo>
                  <a:lnTo>
                    <a:pt x="0" y="48"/>
                  </a:lnTo>
                  <a:lnTo>
                    <a:pt x="0" y="53"/>
                  </a:lnTo>
                  <a:lnTo>
                    <a:pt x="0" y="50"/>
                  </a:lnTo>
                  <a:lnTo>
                    <a:pt x="0" y="48"/>
                  </a:lnTo>
                  <a:lnTo>
                    <a:pt x="0" y="45"/>
                  </a:lnTo>
                  <a:lnTo>
                    <a:pt x="0" y="42"/>
                  </a:lnTo>
                  <a:lnTo>
                    <a:pt x="3" y="40"/>
                  </a:lnTo>
                  <a:lnTo>
                    <a:pt x="5" y="40"/>
                  </a:lnTo>
                  <a:lnTo>
                    <a:pt x="5" y="37"/>
                  </a:lnTo>
                  <a:lnTo>
                    <a:pt x="5" y="34"/>
                  </a:lnTo>
                  <a:lnTo>
                    <a:pt x="8" y="34"/>
                  </a:lnTo>
                  <a:lnTo>
                    <a:pt x="8" y="32"/>
                  </a:lnTo>
                  <a:lnTo>
                    <a:pt x="11" y="29"/>
                  </a:lnTo>
                  <a:lnTo>
                    <a:pt x="13" y="27"/>
                  </a:lnTo>
                  <a:lnTo>
                    <a:pt x="16" y="24"/>
                  </a:lnTo>
                  <a:lnTo>
                    <a:pt x="18" y="21"/>
                  </a:lnTo>
                  <a:lnTo>
                    <a:pt x="21" y="21"/>
                  </a:lnTo>
                  <a:lnTo>
                    <a:pt x="26" y="19"/>
                  </a:lnTo>
                  <a:lnTo>
                    <a:pt x="29" y="19"/>
                  </a:lnTo>
                  <a:lnTo>
                    <a:pt x="31" y="16"/>
                  </a:lnTo>
                  <a:lnTo>
                    <a:pt x="34" y="16"/>
                  </a:lnTo>
                  <a:lnTo>
                    <a:pt x="39" y="13"/>
                  </a:lnTo>
                  <a:lnTo>
                    <a:pt x="42" y="13"/>
                  </a:lnTo>
                  <a:lnTo>
                    <a:pt x="44" y="11"/>
                  </a:lnTo>
                  <a:lnTo>
                    <a:pt x="47" y="11"/>
                  </a:lnTo>
                  <a:lnTo>
                    <a:pt x="50" y="8"/>
                  </a:lnTo>
                  <a:lnTo>
                    <a:pt x="55" y="5"/>
                  </a:lnTo>
                  <a:lnTo>
                    <a:pt x="58" y="3"/>
                  </a:lnTo>
                  <a:lnTo>
                    <a:pt x="60" y="3"/>
                  </a:lnTo>
                  <a:lnTo>
                    <a:pt x="63" y="0"/>
                  </a:lnTo>
                  <a:lnTo>
                    <a:pt x="63" y="3"/>
                  </a:lnTo>
                  <a:lnTo>
                    <a:pt x="63" y="5"/>
                  </a:lnTo>
                  <a:lnTo>
                    <a:pt x="60" y="8"/>
                  </a:lnTo>
                  <a:lnTo>
                    <a:pt x="60" y="11"/>
                  </a:lnTo>
                  <a:lnTo>
                    <a:pt x="60" y="13"/>
                  </a:lnTo>
                  <a:lnTo>
                    <a:pt x="60" y="16"/>
                  </a:lnTo>
                  <a:lnTo>
                    <a:pt x="60" y="19"/>
                  </a:lnTo>
                  <a:lnTo>
                    <a:pt x="58" y="21"/>
                  </a:lnTo>
                  <a:lnTo>
                    <a:pt x="58" y="24"/>
                  </a:lnTo>
                  <a:lnTo>
                    <a:pt x="58" y="27"/>
                  </a:lnTo>
                  <a:lnTo>
                    <a:pt x="58" y="29"/>
                  </a:lnTo>
                  <a:lnTo>
                    <a:pt x="58" y="34"/>
                  </a:lnTo>
                  <a:lnTo>
                    <a:pt x="58" y="37"/>
                  </a:lnTo>
                  <a:lnTo>
                    <a:pt x="58" y="40"/>
                  </a:lnTo>
                  <a:lnTo>
                    <a:pt x="60" y="4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 name="Freeform 27"/>
            <p:cNvSpPr>
              <a:spLocks noChangeArrowheads="1"/>
            </p:cNvSpPr>
            <p:nvPr/>
          </p:nvSpPr>
          <p:spPr bwMode="auto">
            <a:xfrm flipH="1">
              <a:off x="1127125" y="2401890"/>
              <a:ext cx="20638" cy="79375"/>
            </a:xfrm>
            <a:custGeom>
              <a:avLst/>
              <a:gdLst>
                <a:gd name="T0" fmla="*/ 8 w 13"/>
                <a:gd name="T1" fmla="*/ 45 h 50"/>
                <a:gd name="T2" fmla="*/ 0 w 13"/>
                <a:gd name="T3" fmla="*/ 50 h 50"/>
                <a:gd name="T4" fmla="*/ 0 w 13"/>
                <a:gd name="T5" fmla="*/ 48 h 50"/>
                <a:gd name="T6" fmla="*/ 3 w 13"/>
                <a:gd name="T7" fmla="*/ 48 h 50"/>
                <a:gd name="T8" fmla="*/ 3 w 13"/>
                <a:gd name="T9" fmla="*/ 48 h 50"/>
                <a:gd name="T10" fmla="*/ 5 w 13"/>
                <a:gd name="T11" fmla="*/ 45 h 50"/>
                <a:gd name="T12" fmla="*/ 5 w 13"/>
                <a:gd name="T13" fmla="*/ 45 h 50"/>
                <a:gd name="T14" fmla="*/ 5 w 13"/>
                <a:gd name="T15" fmla="*/ 45 h 50"/>
                <a:gd name="T16" fmla="*/ 5 w 13"/>
                <a:gd name="T17" fmla="*/ 42 h 50"/>
                <a:gd name="T18" fmla="*/ 5 w 13"/>
                <a:gd name="T19" fmla="*/ 42 h 50"/>
                <a:gd name="T20" fmla="*/ 5 w 13"/>
                <a:gd name="T21" fmla="*/ 40 h 50"/>
                <a:gd name="T22" fmla="*/ 5 w 13"/>
                <a:gd name="T23" fmla="*/ 40 h 50"/>
                <a:gd name="T24" fmla="*/ 3 w 13"/>
                <a:gd name="T25" fmla="*/ 40 h 50"/>
                <a:gd name="T26" fmla="*/ 3 w 13"/>
                <a:gd name="T27" fmla="*/ 37 h 50"/>
                <a:gd name="T28" fmla="*/ 3 w 13"/>
                <a:gd name="T29" fmla="*/ 37 h 50"/>
                <a:gd name="T30" fmla="*/ 3 w 13"/>
                <a:gd name="T31" fmla="*/ 37 h 50"/>
                <a:gd name="T32" fmla="*/ 0 w 13"/>
                <a:gd name="T33" fmla="*/ 37 h 50"/>
                <a:gd name="T34" fmla="*/ 0 w 13"/>
                <a:gd name="T35" fmla="*/ 37 h 50"/>
                <a:gd name="T36" fmla="*/ 8 w 13"/>
                <a:gd name="T37" fmla="*/ 0 h 50"/>
                <a:gd name="T38" fmla="*/ 8 w 13"/>
                <a:gd name="T39" fmla="*/ 3 h 50"/>
                <a:gd name="T40" fmla="*/ 8 w 13"/>
                <a:gd name="T41" fmla="*/ 5 h 50"/>
                <a:gd name="T42" fmla="*/ 10 w 13"/>
                <a:gd name="T43" fmla="*/ 5 h 50"/>
                <a:gd name="T44" fmla="*/ 10 w 13"/>
                <a:gd name="T45" fmla="*/ 8 h 50"/>
                <a:gd name="T46" fmla="*/ 10 w 13"/>
                <a:gd name="T47" fmla="*/ 11 h 50"/>
                <a:gd name="T48" fmla="*/ 10 w 13"/>
                <a:gd name="T49" fmla="*/ 16 h 50"/>
                <a:gd name="T50" fmla="*/ 13 w 13"/>
                <a:gd name="T51" fmla="*/ 16 h 50"/>
                <a:gd name="T52" fmla="*/ 10 w 13"/>
                <a:gd name="T53" fmla="*/ 21 h 50"/>
                <a:gd name="T54" fmla="*/ 10 w 13"/>
                <a:gd name="T55" fmla="*/ 21 h 50"/>
                <a:gd name="T56" fmla="*/ 10 w 13"/>
                <a:gd name="T57" fmla="*/ 24 h 50"/>
                <a:gd name="T58" fmla="*/ 10 w 13"/>
                <a:gd name="T59" fmla="*/ 29 h 50"/>
                <a:gd name="T60" fmla="*/ 10 w 13"/>
                <a:gd name="T61" fmla="*/ 32 h 50"/>
                <a:gd name="T62" fmla="*/ 10 w 13"/>
                <a:gd name="T63" fmla="*/ 34 h 50"/>
                <a:gd name="T64" fmla="*/ 10 w 13"/>
                <a:gd name="T65" fmla="*/ 37 h 50"/>
                <a:gd name="T66" fmla="*/ 10 w 13"/>
                <a:gd name="T67" fmla="*/ 40 h 50"/>
                <a:gd name="T68" fmla="*/ 8 w 13"/>
                <a:gd name="T6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 h="50">
                  <a:moveTo>
                    <a:pt x="8" y="45"/>
                  </a:moveTo>
                  <a:lnTo>
                    <a:pt x="0" y="50"/>
                  </a:lnTo>
                  <a:lnTo>
                    <a:pt x="0" y="48"/>
                  </a:lnTo>
                  <a:lnTo>
                    <a:pt x="3" y="48"/>
                  </a:lnTo>
                  <a:lnTo>
                    <a:pt x="5" y="45"/>
                  </a:lnTo>
                  <a:lnTo>
                    <a:pt x="5" y="42"/>
                  </a:lnTo>
                  <a:lnTo>
                    <a:pt x="5" y="40"/>
                  </a:lnTo>
                  <a:lnTo>
                    <a:pt x="3" y="40"/>
                  </a:lnTo>
                  <a:lnTo>
                    <a:pt x="3" y="37"/>
                  </a:lnTo>
                  <a:lnTo>
                    <a:pt x="0" y="37"/>
                  </a:lnTo>
                  <a:lnTo>
                    <a:pt x="8" y="0"/>
                  </a:lnTo>
                  <a:lnTo>
                    <a:pt x="8" y="3"/>
                  </a:lnTo>
                  <a:lnTo>
                    <a:pt x="8" y="5"/>
                  </a:lnTo>
                  <a:lnTo>
                    <a:pt x="10" y="5"/>
                  </a:lnTo>
                  <a:lnTo>
                    <a:pt x="10" y="8"/>
                  </a:lnTo>
                  <a:lnTo>
                    <a:pt x="10" y="11"/>
                  </a:lnTo>
                  <a:lnTo>
                    <a:pt x="10" y="16"/>
                  </a:lnTo>
                  <a:lnTo>
                    <a:pt x="13" y="16"/>
                  </a:lnTo>
                  <a:lnTo>
                    <a:pt x="10" y="21"/>
                  </a:lnTo>
                  <a:lnTo>
                    <a:pt x="10" y="24"/>
                  </a:lnTo>
                  <a:lnTo>
                    <a:pt x="10" y="29"/>
                  </a:lnTo>
                  <a:lnTo>
                    <a:pt x="10" y="32"/>
                  </a:lnTo>
                  <a:lnTo>
                    <a:pt x="10" y="34"/>
                  </a:lnTo>
                  <a:lnTo>
                    <a:pt x="10" y="37"/>
                  </a:lnTo>
                  <a:lnTo>
                    <a:pt x="10" y="40"/>
                  </a:lnTo>
                  <a:lnTo>
                    <a:pt x="8" y="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 name="Freeform 28"/>
            <p:cNvSpPr>
              <a:spLocks noChangeArrowheads="1"/>
            </p:cNvSpPr>
            <p:nvPr/>
          </p:nvSpPr>
          <p:spPr bwMode="auto">
            <a:xfrm flipH="1">
              <a:off x="762000" y="2800353"/>
              <a:ext cx="79375" cy="25400"/>
            </a:xfrm>
            <a:custGeom>
              <a:avLst/>
              <a:gdLst>
                <a:gd name="T0" fmla="*/ 29 w 50"/>
                <a:gd name="T1" fmla="*/ 16 h 16"/>
                <a:gd name="T2" fmla="*/ 26 w 50"/>
                <a:gd name="T3" fmla="*/ 13 h 16"/>
                <a:gd name="T4" fmla="*/ 23 w 50"/>
                <a:gd name="T5" fmla="*/ 13 h 16"/>
                <a:gd name="T6" fmla="*/ 21 w 50"/>
                <a:gd name="T7" fmla="*/ 13 h 16"/>
                <a:gd name="T8" fmla="*/ 21 w 50"/>
                <a:gd name="T9" fmla="*/ 13 h 16"/>
                <a:gd name="T10" fmla="*/ 18 w 50"/>
                <a:gd name="T11" fmla="*/ 13 h 16"/>
                <a:gd name="T12" fmla="*/ 16 w 50"/>
                <a:gd name="T13" fmla="*/ 11 h 16"/>
                <a:gd name="T14" fmla="*/ 13 w 50"/>
                <a:gd name="T15" fmla="*/ 11 h 16"/>
                <a:gd name="T16" fmla="*/ 13 w 50"/>
                <a:gd name="T17" fmla="*/ 11 h 16"/>
                <a:gd name="T18" fmla="*/ 10 w 50"/>
                <a:gd name="T19" fmla="*/ 8 h 16"/>
                <a:gd name="T20" fmla="*/ 8 w 50"/>
                <a:gd name="T21" fmla="*/ 5 h 16"/>
                <a:gd name="T22" fmla="*/ 8 w 50"/>
                <a:gd name="T23" fmla="*/ 5 h 16"/>
                <a:gd name="T24" fmla="*/ 8 w 50"/>
                <a:gd name="T25" fmla="*/ 5 h 16"/>
                <a:gd name="T26" fmla="*/ 5 w 50"/>
                <a:gd name="T27" fmla="*/ 3 h 16"/>
                <a:gd name="T28" fmla="*/ 3 w 50"/>
                <a:gd name="T29" fmla="*/ 3 h 16"/>
                <a:gd name="T30" fmla="*/ 3 w 50"/>
                <a:gd name="T31" fmla="*/ 3 h 16"/>
                <a:gd name="T32" fmla="*/ 0 w 50"/>
                <a:gd name="T33" fmla="*/ 0 h 16"/>
                <a:gd name="T34" fmla="*/ 3 w 50"/>
                <a:gd name="T35" fmla="*/ 0 h 16"/>
                <a:gd name="T36" fmla="*/ 3 w 50"/>
                <a:gd name="T37" fmla="*/ 0 h 16"/>
                <a:gd name="T38" fmla="*/ 5 w 50"/>
                <a:gd name="T39" fmla="*/ 3 h 16"/>
                <a:gd name="T40" fmla="*/ 8 w 50"/>
                <a:gd name="T41" fmla="*/ 3 h 16"/>
                <a:gd name="T42" fmla="*/ 8 w 50"/>
                <a:gd name="T43" fmla="*/ 5 h 16"/>
                <a:gd name="T44" fmla="*/ 10 w 50"/>
                <a:gd name="T45" fmla="*/ 5 h 16"/>
                <a:gd name="T46" fmla="*/ 13 w 50"/>
                <a:gd name="T47" fmla="*/ 8 h 16"/>
                <a:gd name="T48" fmla="*/ 16 w 50"/>
                <a:gd name="T49" fmla="*/ 8 h 16"/>
                <a:gd name="T50" fmla="*/ 18 w 50"/>
                <a:gd name="T51" fmla="*/ 11 h 16"/>
                <a:gd name="T52" fmla="*/ 21 w 50"/>
                <a:gd name="T53" fmla="*/ 11 h 16"/>
                <a:gd name="T54" fmla="*/ 23 w 50"/>
                <a:gd name="T55" fmla="*/ 11 h 16"/>
                <a:gd name="T56" fmla="*/ 26 w 50"/>
                <a:gd name="T57" fmla="*/ 13 h 16"/>
                <a:gd name="T58" fmla="*/ 29 w 50"/>
                <a:gd name="T59" fmla="*/ 13 h 16"/>
                <a:gd name="T60" fmla="*/ 31 w 50"/>
                <a:gd name="T61" fmla="*/ 13 h 16"/>
                <a:gd name="T62" fmla="*/ 34 w 50"/>
                <a:gd name="T63" fmla="*/ 13 h 16"/>
                <a:gd name="T64" fmla="*/ 36 w 50"/>
                <a:gd name="T65" fmla="*/ 13 h 16"/>
                <a:gd name="T66" fmla="*/ 50 w 50"/>
                <a:gd name="T67" fmla="*/ 5 h 16"/>
                <a:gd name="T68" fmla="*/ 50 w 50"/>
                <a:gd name="T69" fmla="*/ 8 h 16"/>
                <a:gd name="T70" fmla="*/ 50 w 50"/>
                <a:gd name="T71" fmla="*/ 8 h 16"/>
                <a:gd name="T72" fmla="*/ 47 w 50"/>
                <a:gd name="T73" fmla="*/ 11 h 16"/>
                <a:gd name="T74" fmla="*/ 47 w 50"/>
                <a:gd name="T75" fmla="*/ 11 h 16"/>
                <a:gd name="T76" fmla="*/ 47 w 50"/>
                <a:gd name="T77" fmla="*/ 11 h 16"/>
                <a:gd name="T78" fmla="*/ 47 w 50"/>
                <a:gd name="T79" fmla="*/ 11 h 16"/>
                <a:gd name="T80" fmla="*/ 44 w 50"/>
                <a:gd name="T81" fmla="*/ 11 h 16"/>
                <a:gd name="T82" fmla="*/ 42 w 50"/>
                <a:gd name="T83" fmla="*/ 13 h 16"/>
                <a:gd name="T84" fmla="*/ 39 w 50"/>
                <a:gd name="T85" fmla="*/ 13 h 16"/>
                <a:gd name="T86" fmla="*/ 36 w 50"/>
                <a:gd name="T87" fmla="*/ 13 h 16"/>
                <a:gd name="T88" fmla="*/ 36 w 50"/>
                <a:gd name="T89" fmla="*/ 11 h 16"/>
                <a:gd name="T90" fmla="*/ 34 w 50"/>
                <a:gd name="T91" fmla="*/ 13 h 16"/>
                <a:gd name="T92" fmla="*/ 34 w 50"/>
                <a:gd name="T93" fmla="*/ 13 h 16"/>
                <a:gd name="T94" fmla="*/ 31 w 50"/>
                <a:gd name="T95" fmla="*/ 13 h 16"/>
                <a:gd name="T96" fmla="*/ 29 w 50"/>
                <a:gd name="T97" fmla="*/ 13 h 16"/>
                <a:gd name="T98" fmla="*/ 29 w 50"/>
                <a:gd name="T9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16">
                  <a:moveTo>
                    <a:pt x="29" y="16"/>
                  </a:moveTo>
                  <a:lnTo>
                    <a:pt x="26" y="13"/>
                  </a:lnTo>
                  <a:lnTo>
                    <a:pt x="23" y="13"/>
                  </a:lnTo>
                  <a:lnTo>
                    <a:pt x="21" y="13"/>
                  </a:lnTo>
                  <a:lnTo>
                    <a:pt x="18" y="13"/>
                  </a:lnTo>
                  <a:lnTo>
                    <a:pt x="16" y="11"/>
                  </a:lnTo>
                  <a:lnTo>
                    <a:pt x="13" y="11"/>
                  </a:lnTo>
                  <a:lnTo>
                    <a:pt x="10" y="8"/>
                  </a:lnTo>
                  <a:lnTo>
                    <a:pt x="8" y="5"/>
                  </a:lnTo>
                  <a:lnTo>
                    <a:pt x="5" y="3"/>
                  </a:lnTo>
                  <a:lnTo>
                    <a:pt x="3" y="3"/>
                  </a:lnTo>
                  <a:lnTo>
                    <a:pt x="0" y="0"/>
                  </a:lnTo>
                  <a:lnTo>
                    <a:pt x="3" y="0"/>
                  </a:lnTo>
                  <a:lnTo>
                    <a:pt x="5" y="3"/>
                  </a:lnTo>
                  <a:lnTo>
                    <a:pt x="8" y="3"/>
                  </a:lnTo>
                  <a:lnTo>
                    <a:pt x="8" y="5"/>
                  </a:lnTo>
                  <a:lnTo>
                    <a:pt x="10" y="5"/>
                  </a:lnTo>
                  <a:lnTo>
                    <a:pt x="13" y="8"/>
                  </a:lnTo>
                  <a:lnTo>
                    <a:pt x="16" y="8"/>
                  </a:lnTo>
                  <a:lnTo>
                    <a:pt x="18" y="11"/>
                  </a:lnTo>
                  <a:lnTo>
                    <a:pt x="21" y="11"/>
                  </a:lnTo>
                  <a:lnTo>
                    <a:pt x="23" y="11"/>
                  </a:lnTo>
                  <a:lnTo>
                    <a:pt x="26" y="13"/>
                  </a:lnTo>
                  <a:lnTo>
                    <a:pt x="29" y="13"/>
                  </a:lnTo>
                  <a:lnTo>
                    <a:pt x="31" y="13"/>
                  </a:lnTo>
                  <a:lnTo>
                    <a:pt x="34" y="13"/>
                  </a:lnTo>
                  <a:lnTo>
                    <a:pt x="36" y="13"/>
                  </a:lnTo>
                  <a:lnTo>
                    <a:pt x="50" y="5"/>
                  </a:lnTo>
                  <a:lnTo>
                    <a:pt x="50" y="8"/>
                  </a:lnTo>
                  <a:lnTo>
                    <a:pt x="47" y="11"/>
                  </a:lnTo>
                  <a:lnTo>
                    <a:pt x="44" y="11"/>
                  </a:lnTo>
                  <a:lnTo>
                    <a:pt x="42" y="13"/>
                  </a:lnTo>
                  <a:lnTo>
                    <a:pt x="39" y="13"/>
                  </a:lnTo>
                  <a:lnTo>
                    <a:pt x="36" y="13"/>
                  </a:lnTo>
                  <a:lnTo>
                    <a:pt x="36" y="11"/>
                  </a:lnTo>
                  <a:lnTo>
                    <a:pt x="34" y="13"/>
                  </a:lnTo>
                  <a:lnTo>
                    <a:pt x="31" y="13"/>
                  </a:lnTo>
                  <a:lnTo>
                    <a:pt x="29" y="13"/>
                  </a:lnTo>
                  <a:lnTo>
                    <a:pt x="29"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Freeform 29"/>
            <p:cNvSpPr>
              <a:spLocks noChangeArrowheads="1"/>
            </p:cNvSpPr>
            <p:nvPr/>
          </p:nvSpPr>
          <p:spPr bwMode="auto">
            <a:xfrm flipH="1">
              <a:off x="1577975" y="2713040"/>
              <a:ext cx="223838" cy="120650"/>
            </a:xfrm>
            <a:custGeom>
              <a:avLst/>
              <a:gdLst>
                <a:gd name="T0" fmla="*/ 128 w 141"/>
                <a:gd name="T1" fmla="*/ 37 h 76"/>
                <a:gd name="T2" fmla="*/ 112 w 141"/>
                <a:gd name="T3" fmla="*/ 39 h 76"/>
                <a:gd name="T4" fmla="*/ 96 w 141"/>
                <a:gd name="T5" fmla="*/ 42 h 76"/>
                <a:gd name="T6" fmla="*/ 83 w 141"/>
                <a:gd name="T7" fmla="*/ 50 h 76"/>
                <a:gd name="T8" fmla="*/ 73 w 141"/>
                <a:gd name="T9" fmla="*/ 60 h 76"/>
                <a:gd name="T10" fmla="*/ 62 w 141"/>
                <a:gd name="T11" fmla="*/ 74 h 76"/>
                <a:gd name="T12" fmla="*/ 52 w 141"/>
                <a:gd name="T13" fmla="*/ 74 h 76"/>
                <a:gd name="T14" fmla="*/ 39 w 141"/>
                <a:gd name="T15" fmla="*/ 68 h 76"/>
                <a:gd name="T16" fmla="*/ 26 w 141"/>
                <a:gd name="T17" fmla="*/ 66 h 76"/>
                <a:gd name="T18" fmla="*/ 13 w 141"/>
                <a:gd name="T19" fmla="*/ 66 h 76"/>
                <a:gd name="T20" fmla="*/ 2 w 141"/>
                <a:gd name="T21" fmla="*/ 76 h 76"/>
                <a:gd name="T22" fmla="*/ 5 w 141"/>
                <a:gd name="T23" fmla="*/ 71 h 76"/>
                <a:gd name="T24" fmla="*/ 8 w 141"/>
                <a:gd name="T25" fmla="*/ 68 h 76"/>
                <a:gd name="T26" fmla="*/ 13 w 141"/>
                <a:gd name="T27" fmla="*/ 66 h 76"/>
                <a:gd name="T28" fmla="*/ 18 w 141"/>
                <a:gd name="T29" fmla="*/ 63 h 76"/>
                <a:gd name="T30" fmla="*/ 21 w 141"/>
                <a:gd name="T31" fmla="*/ 60 h 76"/>
                <a:gd name="T32" fmla="*/ 28 w 141"/>
                <a:gd name="T33" fmla="*/ 60 h 76"/>
                <a:gd name="T34" fmla="*/ 39 w 141"/>
                <a:gd name="T35" fmla="*/ 63 h 76"/>
                <a:gd name="T36" fmla="*/ 47 w 141"/>
                <a:gd name="T37" fmla="*/ 63 h 76"/>
                <a:gd name="T38" fmla="*/ 57 w 141"/>
                <a:gd name="T39" fmla="*/ 66 h 76"/>
                <a:gd name="T40" fmla="*/ 65 w 141"/>
                <a:gd name="T41" fmla="*/ 60 h 76"/>
                <a:gd name="T42" fmla="*/ 65 w 141"/>
                <a:gd name="T43" fmla="*/ 47 h 76"/>
                <a:gd name="T44" fmla="*/ 5 w 141"/>
                <a:gd name="T45" fmla="*/ 37 h 76"/>
                <a:gd name="T46" fmla="*/ 13 w 141"/>
                <a:gd name="T47" fmla="*/ 37 h 76"/>
                <a:gd name="T48" fmla="*/ 26 w 141"/>
                <a:gd name="T49" fmla="*/ 42 h 76"/>
                <a:gd name="T50" fmla="*/ 34 w 141"/>
                <a:gd name="T51" fmla="*/ 42 h 76"/>
                <a:gd name="T52" fmla="*/ 39 w 141"/>
                <a:gd name="T53" fmla="*/ 37 h 76"/>
                <a:gd name="T54" fmla="*/ 39 w 141"/>
                <a:gd name="T55" fmla="*/ 34 h 76"/>
                <a:gd name="T56" fmla="*/ 52 w 141"/>
                <a:gd name="T57" fmla="*/ 42 h 76"/>
                <a:gd name="T58" fmla="*/ 62 w 141"/>
                <a:gd name="T59" fmla="*/ 42 h 76"/>
                <a:gd name="T60" fmla="*/ 75 w 141"/>
                <a:gd name="T61" fmla="*/ 42 h 76"/>
                <a:gd name="T62" fmla="*/ 88 w 141"/>
                <a:gd name="T63" fmla="*/ 37 h 76"/>
                <a:gd name="T64" fmla="*/ 101 w 141"/>
                <a:gd name="T65" fmla="*/ 39 h 76"/>
                <a:gd name="T66" fmla="*/ 104 w 141"/>
                <a:gd name="T67" fmla="*/ 37 h 76"/>
                <a:gd name="T68" fmla="*/ 104 w 141"/>
                <a:gd name="T69" fmla="*/ 31 h 76"/>
                <a:gd name="T70" fmla="*/ 104 w 141"/>
                <a:gd name="T71" fmla="*/ 29 h 76"/>
                <a:gd name="T72" fmla="*/ 104 w 141"/>
                <a:gd name="T73" fmla="*/ 23 h 76"/>
                <a:gd name="T74" fmla="*/ 101 w 141"/>
                <a:gd name="T75" fmla="*/ 21 h 76"/>
                <a:gd name="T76" fmla="*/ 99 w 141"/>
                <a:gd name="T77" fmla="*/ 13 h 76"/>
                <a:gd name="T78" fmla="*/ 94 w 141"/>
                <a:gd name="T79" fmla="*/ 8 h 76"/>
                <a:gd name="T80" fmla="*/ 86 w 141"/>
                <a:gd name="T81" fmla="*/ 5 h 76"/>
                <a:gd name="T82" fmla="*/ 78 w 141"/>
                <a:gd name="T83" fmla="*/ 2 h 76"/>
                <a:gd name="T84" fmla="*/ 70 w 141"/>
                <a:gd name="T85" fmla="*/ 0 h 76"/>
                <a:gd name="T86" fmla="*/ 65 w 141"/>
                <a:gd name="T87" fmla="*/ 2 h 76"/>
                <a:gd name="T88" fmla="*/ 68 w 141"/>
                <a:gd name="T89" fmla="*/ 0 h 76"/>
                <a:gd name="T90" fmla="*/ 73 w 141"/>
                <a:gd name="T91" fmla="*/ 0 h 76"/>
                <a:gd name="T92" fmla="*/ 78 w 141"/>
                <a:gd name="T93" fmla="*/ 0 h 76"/>
                <a:gd name="T94" fmla="*/ 81 w 141"/>
                <a:gd name="T95" fmla="*/ 0 h 76"/>
                <a:gd name="T96" fmla="*/ 88 w 141"/>
                <a:gd name="T97" fmla="*/ 2 h 76"/>
                <a:gd name="T98" fmla="*/ 96 w 141"/>
                <a:gd name="T99" fmla="*/ 8 h 76"/>
                <a:gd name="T100" fmla="*/ 104 w 141"/>
                <a:gd name="T101" fmla="*/ 18 h 76"/>
                <a:gd name="T102" fmla="*/ 112 w 141"/>
                <a:gd name="T103" fmla="*/ 29 h 76"/>
                <a:gd name="T104" fmla="*/ 122 w 141"/>
                <a:gd name="T105" fmla="*/ 37 h 76"/>
                <a:gd name="T106" fmla="*/ 133 w 141"/>
                <a:gd name="T107"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76">
                  <a:moveTo>
                    <a:pt x="141" y="37"/>
                  </a:moveTo>
                  <a:lnTo>
                    <a:pt x="133" y="37"/>
                  </a:lnTo>
                  <a:lnTo>
                    <a:pt x="128" y="37"/>
                  </a:lnTo>
                  <a:lnTo>
                    <a:pt x="122" y="37"/>
                  </a:lnTo>
                  <a:lnTo>
                    <a:pt x="117" y="37"/>
                  </a:lnTo>
                  <a:lnTo>
                    <a:pt x="112" y="39"/>
                  </a:lnTo>
                  <a:lnTo>
                    <a:pt x="107" y="39"/>
                  </a:lnTo>
                  <a:lnTo>
                    <a:pt x="101" y="42"/>
                  </a:lnTo>
                  <a:lnTo>
                    <a:pt x="96" y="42"/>
                  </a:lnTo>
                  <a:lnTo>
                    <a:pt x="94" y="45"/>
                  </a:lnTo>
                  <a:lnTo>
                    <a:pt x="88" y="47"/>
                  </a:lnTo>
                  <a:lnTo>
                    <a:pt x="83" y="50"/>
                  </a:lnTo>
                  <a:lnTo>
                    <a:pt x="78" y="53"/>
                  </a:lnTo>
                  <a:lnTo>
                    <a:pt x="75" y="55"/>
                  </a:lnTo>
                  <a:lnTo>
                    <a:pt x="73" y="60"/>
                  </a:lnTo>
                  <a:lnTo>
                    <a:pt x="70" y="66"/>
                  </a:lnTo>
                  <a:lnTo>
                    <a:pt x="68" y="71"/>
                  </a:lnTo>
                  <a:lnTo>
                    <a:pt x="62" y="74"/>
                  </a:lnTo>
                  <a:lnTo>
                    <a:pt x="57" y="74"/>
                  </a:lnTo>
                  <a:lnTo>
                    <a:pt x="54" y="74"/>
                  </a:lnTo>
                  <a:lnTo>
                    <a:pt x="52" y="74"/>
                  </a:lnTo>
                  <a:lnTo>
                    <a:pt x="44" y="74"/>
                  </a:lnTo>
                  <a:lnTo>
                    <a:pt x="41" y="71"/>
                  </a:lnTo>
                  <a:lnTo>
                    <a:pt x="39" y="68"/>
                  </a:lnTo>
                  <a:lnTo>
                    <a:pt x="34" y="68"/>
                  </a:lnTo>
                  <a:lnTo>
                    <a:pt x="28" y="66"/>
                  </a:lnTo>
                  <a:lnTo>
                    <a:pt x="26" y="66"/>
                  </a:lnTo>
                  <a:lnTo>
                    <a:pt x="21" y="63"/>
                  </a:lnTo>
                  <a:lnTo>
                    <a:pt x="18" y="63"/>
                  </a:lnTo>
                  <a:lnTo>
                    <a:pt x="13" y="66"/>
                  </a:lnTo>
                  <a:lnTo>
                    <a:pt x="10" y="68"/>
                  </a:lnTo>
                  <a:lnTo>
                    <a:pt x="5" y="71"/>
                  </a:lnTo>
                  <a:lnTo>
                    <a:pt x="2" y="76"/>
                  </a:lnTo>
                  <a:lnTo>
                    <a:pt x="2" y="74"/>
                  </a:lnTo>
                  <a:lnTo>
                    <a:pt x="5" y="71"/>
                  </a:lnTo>
                  <a:lnTo>
                    <a:pt x="8" y="68"/>
                  </a:lnTo>
                  <a:lnTo>
                    <a:pt x="10" y="66"/>
                  </a:lnTo>
                  <a:lnTo>
                    <a:pt x="13" y="66"/>
                  </a:lnTo>
                  <a:lnTo>
                    <a:pt x="13" y="63"/>
                  </a:lnTo>
                  <a:lnTo>
                    <a:pt x="15" y="63"/>
                  </a:lnTo>
                  <a:lnTo>
                    <a:pt x="18" y="63"/>
                  </a:lnTo>
                  <a:lnTo>
                    <a:pt x="21" y="63"/>
                  </a:lnTo>
                  <a:lnTo>
                    <a:pt x="21" y="60"/>
                  </a:lnTo>
                  <a:lnTo>
                    <a:pt x="23" y="60"/>
                  </a:lnTo>
                  <a:lnTo>
                    <a:pt x="26" y="60"/>
                  </a:lnTo>
                  <a:lnTo>
                    <a:pt x="28" y="60"/>
                  </a:lnTo>
                  <a:lnTo>
                    <a:pt x="31" y="60"/>
                  </a:lnTo>
                  <a:lnTo>
                    <a:pt x="36" y="63"/>
                  </a:lnTo>
                  <a:lnTo>
                    <a:pt x="39" y="63"/>
                  </a:lnTo>
                  <a:lnTo>
                    <a:pt x="41" y="63"/>
                  </a:lnTo>
                  <a:lnTo>
                    <a:pt x="44" y="63"/>
                  </a:lnTo>
                  <a:lnTo>
                    <a:pt x="47" y="63"/>
                  </a:lnTo>
                  <a:lnTo>
                    <a:pt x="52" y="66"/>
                  </a:lnTo>
                  <a:lnTo>
                    <a:pt x="54" y="66"/>
                  </a:lnTo>
                  <a:lnTo>
                    <a:pt x="57" y="66"/>
                  </a:lnTo>
                  <a:lnTo>
                    <a:pt x="60" y="63"/>
                  </a:lnTo>
                  <a:lnTo>
                    <a:pt x="62" y="60"/>
                  </a:lnTo>
                  <a:lnTo>
                    <a:pt x="65" y="60"/>
                  </a:lnTo>
                  <a:lnTo>
                    <a:pt x="65" y="55"/>
                  </a:lnTo>
                  <a:lnTo>
                    <a:pt x="70" y="53"/>
                  </a:lnTo>
                  <a:lnTo>
                    <a:pt x="65" y="47"/>
                  </a:lnTo>
                  <a:lnTo>
                    <a:pt x="0" y="39"/>
                  </a:lnTo>
                  <a:lnTo>
                    <a:pt x="2" y="37"/>
                  </a:lnTo>
                  <a:lnTo>
                    <a:pt x="5" y="37"/>
                  </a:lnTo>
                  <a:lnTo>
                    <a:pt x="8" y="37"/>
                  </a:lnTo>
                  <a:lnTo>
                    <a:pt x="13" y="37"/>
                  </a:lnTo>
                  <a:lnTo>
                    <a:pt x="18" y="39"/>
                  </a:lnTo>
                  <a:lnTo>
                    <a:pt x="21" y="39"/>
                  </a:lnTo>
                  <a:lnTo>
                    <a:pt x="26" y="42"/>
                  </a:lnTo>
                  <a:lnTo>
                    <a:pt x="28" y="42"/>
                  </a:lnTo>
                  <a:lnTo>
                    <a:pt x="31" y="42"/>
                  </a:lnTo>
                  <a:lnTo>
                    <a:pt x="34" y="42"/>
                  </a:lnTo>
                  <a:lnTo>
                    <a:pt x="36" y="42"/>
                  </a:lnTo>
                  <a:lnTo>
                    <a:pt x="36" y="39"/>
                  </a:lnTo>
                  <a:lnTo>
                    <a:pt x="39" y="37"/>
                  </a:lnTo>
                  <a:lnTo>
                    <a:pt x="39" y="34"/>
                  </a:lnTo>
                  <a:lnTo>
                    <a:pt x="39" y="29"/>
                  </a:lnTo>
                  <a:lnTo>
                    <a:pt x="39" y="34"/>
                  </a:lnTo>
                  <a:lnTo>
                    <a:pt x="44" y="37"/>
                  </a:lnTo>
                  <a:lnTo>
                    <a:pt x="47" y="39"/>
                  </a:lnTo>
                  <a:lnTo>
                    <a:pt x="52" y="42"/>
                  </a:lnTo>
                  <a:lnTo>
                    <a:pt x="54" y="42"/>
                  </a:lnTo>
                  <a:lnTo>
                    <a:pt x="57" y="45"/>
                  </a:lnTo>
                  <a:lnTo>
                    <a:pt x="62" y="42"/>
                  </a:lnTo>
                  <a:lnTo>
                    <a:pt x="68" y="42"/>
                  </a:lnTo>
                  <a:lnTo>
                    <a:pt x="70" y="42"/>
                  </a:lnTo>
                  <a:lnTo>
                    <a:pt x="75" y="42"/>
                  </a:lnTo>
                  <a:lnTo>
                    <a:pt x="78" y="42"/>
                  </a:lnTo>
                  <a:lnTo>
                    <a:pt x="83" y="39"/>
                  </a:lnTo>
                  <a:lnTo>
                    <a:pt x="88" y="37"/>
                  </a:lnTo>
                  <a:lnTo>
                    <a:pt x="91" y="37"/>
                  </a:lnTo>
                  <a:lnTo>
                    <a:pt x="96" y="37"/>
                  </a:lnTo>
                  <a:lnTo>
                    <a:pt x="101" y="39"/>
                  </a:lnTo>
                  <a:lnTo>
                    <a:pt x="101" y="37"/>
                  </a:lnTo>
                  <a:lnTo>
                    <a:pt x="104" y="34"/>
                  </a:lnTo>
                  <a:lnTo>
                    <a:pt x="104" y="37"/>
                  </a:lnTo>
                  <a:lnTo>
                    <a:pt x="104" y="34"/>
                  </a:lnTo>
                  <a:lnTo>
                    <a:pt x="104" y="31"/>
                  </a:lnTo>
                  <a:lnTo>
                    <a:pt x="107" y="29"/>
                  </a:lnTo>
                  <a:lnTo>
                    <a:pt x="104" y="29"/>
                  </a:lnTo>
                  <a:lnTo>
                    <a:pt x="104" y="26"/>
                  </a:lnTo>
                  <a:lnTo>
                    <a:pt x="104" y="23"/>
                  </a:lnTo>
                  <a:lnTo>
                    <a:pt x="101" y="23"/>
                  </a:lnTo>
                  <a:lnTo>
                    <a:pt x="101" y="21"/>
                  </a:lnTo>
                  <a:lnTo>
                    <a:pt x="104" y="18"/>
                  </a:lnTo>
                  <a:lnTo>
                    <a:pt x="101" y="16"/>
                  </a:lnTo>
                  <a:lnTo>
                    <a:pt x="99" y="13"/>
                  </a:lnTo>
                  <a:lnTo>
                    <a:pt x="96" y="13"/>
                  </a:lnTo>
                  <a:lnTo>
                    <a:pt x="94" y="10"/>
                  </a:lnTo>
                  <a:lnTo>
                    <a:pt x="94" y="8"/>
                  </a:lnTo>
                  <a:lnTo>
                    <a:pt x="91" y="8"/>
                  </a:lnTo>
                  <a:lnTo>
                    <a:pt x="88" y="5"/>
                  </a:lnTo>
                  <a:lnTo>
                    <a:pt x="86" y="5"/>
                  </a:lnTo>
                  <a:lnTo>
                    <a:pt x="83" y="2"/>
                  </a:lnTo>
                  <a:lnTo>
                    <a:pt x="81" y="2"/>
                  </a:lnTo>
                  <a:lnTo>
                    <a:pt x="78" y="2"/>
                  </a:lnTo>
                  <a:lnTo>
                    <a:pt x="75" y="0"/>
                  </a:lnTo>
                  <a:lnTo>
                    <a:pt x="73" y="2"/>
                  </a:lnTo>
                  <a:lnTo>
                    <a:pt x="70" y="0"/>
                  </a:lnTo>
                  <a:lnTo>
                    <a:pt x="68" y="2"/>
                  </a:lnTo>
                  <a:lnTo>
                    <a:pt x="65" y="2"/>
                  </a:lnTo>
                  <a:lnTo>
                    <a:pt x="68" y="0"/>
                  </a:lnTo>
                  <a:lnTo>
                    <a:pt x="70" y="0"/>
                  </a:lnTo>
                  <a:lnTo>
                    <a:pt x="73" y="0"/>
                  </a:lnTo>
                  <a:lnTo>
                    <a:pt x="75" y="0"/>
                  </a:lnTo>
                  <a:lnTo>
                    <a:pt x="78" y="0"/>
                  </a:lnTo>
                  <a:lnTo>
                    <a:pt x="81" y="0"/>
                  </a:lnTo>
                  <a:lnTo>
                    <a:pt x="83" y="2"/>
                  </a:lnTo>
                  <a:lnTo>
                    <a:pt x="86" y="2"/>
                  </a:lnTo>
                  <a:lnTo>
                    <a:pt x="88" y="2"/>
                  </a:lnTo>
                  <a:lnTo>
                    <a:pt x="91" y="5"/>
                  </a:lnTo>
                  <a:lnTo>
                    <a:pt x="94" y="5"/>
                  </a:lnTo>
                  <a:lnTo>
                    <a:pt x="96" y="8"/>
                  </a:lnTo>
                  <a:lnTo>
                    <a:pt x="99" y="10"/>
                  </a:lnTo>
                  <a:lnTo>
                    <a:pt x="101" y="16"/>
                  </a:lnTo>
                  <a:lnTo>
                    <a:pt x="104" y="18"/>
                  </a:lnTo>
                  <a:lnTo>
                    <a:pt x="107" y="23"/>
                  </a:lnTo>
                  <a:lnTo>
                    <a:pt x="109" y="26"/>
                  </a:lnTo>
                  <a:lnTo>
                    <a:pt x="112" y="29"/>
                  </a:lnTo>
                  <a:lnTo>
                    <a:pt x="114" y="31"/>
                  </a:lnTo>
                  <a:lnTo>
                    <a:pt x="117" y="34"/>
                  </a:lnTo>
                  <a:lnTo>
                    <a:pt x="122" y="37"/>
                  </a:lnTo>
                  <a:lnTo>
                    <a:pt x="125" y="37"/>
                  </a:lnTo>
                  <a:lnTo>
                    <a:pt x="130" y="37"/>
                  </a:lnTo>
                  <a:lnTo>
                    <a:pt x="133" y="37"/>
                  </a:lnTo>
                  <a:lnTo>
                    <a:pt x="141" y="3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 name="Freeform 30"/>
            <p:cNvSpPr>
              <a:spLocks noChangeArrowheads="1"/>
            </p:cNvSpPr>
            <p:nvPr/>
          </p:nvSpPr>
          <p:spPr bwMode="auto">
            <a:xfrm flipH="1">
              <a:off x="1747838" y="2720978"/>
              <a:ext cx="53975" cy="28575"/>
            </a:xfrm>
            <a:custGeom>
              <a:avLst/>
              <a:gdLst>
                <a:gd name="T0" fmla="*/ 34 w 34"/>
                <a:gd name="T1" fmla="*/ 18 h 18"/>
                <a:gd name="T2" fmla="*/ 31 w 34"/>
                <a:gd name="T3" fmla="*/ 16 h 18"/>
                <a:gd name="T4" fmla="*/ 28 w 34"/>
                <a:gd name="T5" fmla="*/ 16 h 18"/>
                <a:gd name="T6" fmla="*/ 26 w 34"/>
                <a:gd name="T7" fmla="*/ 16 h 18"/>
                <a:gd name="T8" fmla="*/ 23 w 34"/>
                <a:gd name="T9" fmla="*/ 16 h 18"/>
                <a:gd name="T10" fmla="*/ 21 w 34"/>
                <a:gd name="T11" fmla="*/ 13 h 18"/>
                <a:gd name="T12" fmla="*/ 18 w 34"/>
                <a:gd name="T13" fmla="*/ 13 h 18"/>
                <a:gd name="T14" fmla="*/ 15 w 34"/>
                <a:gd name="T15" fmla="*/ 13 h 18"/>
                <a:gd name="T16" fmla="*/ 13 w 34"/>
                <a:gd name="T17" fmla="*/ 13 h 18"/>
                <a:gd name="T18" fmla="*/ 10 w 34"/>
                <a:gd name="T19" fmla="*/ 11 h 18"/>
                <a:gd name="T20" fmla="*/ 10 w 34"/>
                <a:gd name="T21" fmla="*/ 11 h 18"/>
                <a:gd name="T22" fmla="*/ 8 w 34"/>
                <a:gd name="T23" fmla="*/ 8 h 18"/>
                <a:gd name="T24" fmla="*/ 5 w 34"/>
                <a:gd name="T25" fmla="*/ 8 h 18"/>
                <a:gd name="T26" fmla="*/ 2 w 34"/>
                <a:gd name="T27" fmla="*/ 5 h 18"/>
                <a:gd name="T28" fmla="*/ 2 w 34"/>
                <a:gd name="T29" fmla="*/ 3 h 18"/>
                <a:gd name="T30" fmla="*/ 0 w 34"/>
                <a:gd name="T31" fmla="*/ 3 h 18"/>
                <a:gd name="T32" fmla="*/ 0 w 34"/>
                <a:gd name="T33" fmla="*/ 0 h 18"/>
                <a:gd name="T34" fmla="*/ 0 w 34"/>
                <a:gd name="T35" fmla="*/ 0 h 18"/>
                <a:gd name="T36" fmla="*/ 2 w 34"/>
                <a:gd name="T37" fmla="*/ 3 h 18"/>
                <a:gd name="T38" fmla="*/ 2 w 34"/>
                <a:gd name="T39" fmla="*/ 5 h 18"/>
                <a:gd name="T40" fmla="*/ 5 w 34"/>
                <a:gd name="T41" fmla="*/ 5 h 18"/>
                <a:gd name="T42" fmla="*/ 8 w 34"/>
                <a:gd name="T43" fmla="*/ 8 h 18"/>
                <a:gd name="T44" fmla="*/ 10 w 34"/>
                <a:gd name="T45" fmla="*/ 8 h 18"/>
                <a:gd name="T46" fmla="*/ 13 w 34"/>
                <a:gd name="T47" fmla="*/ 8 h 18"/>
                <a:gd name="T48" fmla="*/ 13 w 34"/>
                <a:gd name="T49" fmla="*/ 11 h 18"/>
                <a:gd name="T50" fmla="*/ 18 w 34"/>
                <a:gd name="T51" fmla="*/ 11 h 18"/>
                <a:gd name="T52" fmla="*/ 18 w 34"/>
                <a:gd name="T53" fmla="*/ 11 h 18"/>
                <a:gd name="T54" fmla="*/ 23 w 34"/>
                <a:gd name="T55" fmla="*/ 11 h 18"/>
                <a:gd name="T56" fmla="*/ 23 w 34"/>
                <a:gd name="T57" fmla="*/ 13 h 18"/>
                <a:gd name="T58" fmla="*/ 26 w 34"/>
                <a:gd name="T59" fmla="*/ 13 h 18"/>
                <a:gd name="T60" fmla="*/ 28 w 34"/>
                <a:gd name="T61" fmla="*/ 16 h 18"/>
                <a:gd name="T62" fmla="*/ 31 w 34"/>
                <a:gd name="T63" fmla="*/ 16 h 18"/>
                <a:gd name="T64" fmla="*/ 34 w 34"/>
                <a:gd name="T6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18">
                  <a:moveTo>
                    <a:pt x="34" y="18"/>
                  </a:moveTo>
                  <a:lnTo>
                    <a:pt x="31" y="16"/>
                  </a:lnTo>
                  <a:lnTo>
                    <a:pt x="28" y="16"/>
                  </a:lnTo>
                  <a:lnTo>
                    <a:pt x="26" y="16"/>
                  </a:lnTo>
                  <a:lnTo>
                    <a:pt x="23" y="16"/>
                  </a:lnTo>
                  <a:lnTo>
                    <a:pt x="21" y="13"/>
                  </a:lnTo>
                  <a:lnTo>
                    <a:pt x="18" y="13"/>
                  </a:lnTo>
                  <a:lnTo>
                    <a:pt x="15" y="13"/>
                  </a:lnTo>
                  <a:lnTo>
                    <a:pt x="13" y="13"/>
                  </a:lnTo>
                  <a:lnTo>
                    <a:pt x="10" y="11"/>
                  </a:lnTo>
                  <a:lnTo>
                    <a:pt x="8" y="8"/>
                  </a:lnTo>
                  <a:lnTo>
                    <a:pt x="5" y="8"/>
                  </a:lnTo>
                  <a:lnTo>
                    <a:pt x="2" y="5"/>
                  </a:lnTo>
                  <a:lnTo>
                    <a:pt x="2" y="3"/>
                  </a:lnTo>
                  <a:lnTo>
                    <a:pt x="0" y="3"/>
                  </a:lnTo>
                  <a:lnTo>
                    <a:pt x="0" y="0"/>
                  </a:lnTo>
                  <a:lnTo>
                    <a:pt x="2" y="3"/>
                  </a:lnTo>
                  <a:lnTo>
                    <a:pt x="2" y="5"/>
                  </a:lnTo>
                  <a:lnTo>
                    <a:pt x="5" y="5"/>
                  </a:lnTo>
                  <a:lnTo>
                    <a:pt x="8" y="8"/>
                  </a:lnTo>
                  <a:lnTo>
                    <a:pt x="10" y="8"/>
                  </a:lnTo>
                  <a:lnTo>
                    <a:pt x="13" y="8"/>
                  </a:lnTo>
                  <a:lnTo>
                    <a:pt x="13" y="11"/>
                  </a:lnTo>
                  <a:lnTo>
                    <a:pt x="18" y="11"/>
                  </a:lnTo>
                  <a:lnTo>
                    <a:pt x="23" y="11"/>
                  </a:lnTo>
                  <a:lnTo>
                    <a:pt x="23" y="13"/>
                  </a:lnTo>
                  <a:lnTo>
                    <a:pt x="26" y="13"/>
                  </a:lnTo>
                  <a:lnTo>
                    <a:pt x="28" y="16"/>
                  </a:lnTo>
                  <a:lnTo>
                    <a:pt x="31" y="16"/>
                  </a:lnTo>
                  <a:lnTo>
                    <a:pt x="34" y="1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 name="Freeform 31"/>
            <p:cNvSpPr>
              <a:spLocks noChangeArrowheads="1"/>
            </p:cNvSpPr>
            <p:nvPr/>
          </p:nvSpPr>
          <p:spPr bwMode="auto">
            <a:xfrm flipH="1">
              <a:off x="1546225" y="3014665"/>
              <a:ext cx="111125" cy="25400"/>
            </a:xfrm>
            <a:custGeom>
              <a:avLst/>
              <a:gdLst>
                <a:gd name="T0" fmla="*/ 70 w 70"/>
                <a:gd name="T1" fmla="*/ 5 h 16"/>
                <a:gd name="T2" fmla="*/ 65 w 70"/>
                <a:gd name="T3" fmla="*/ 5 h 16"/>
                <a:gd name="T4" fmla="*/ 63 w 70"/>
                <a:gd name="T5" fmla="*/ 5 h 16"/>
                <a:gd name="T6" fmla="*/ 60 w 70"/>
                <a:gd name="T7" fmla="*/ 5 h 16"/>
                <a:gd name="T8" fmla="*/ 57 w 70"/>
                <a:gd name="T9" fmla="*/ 5 h 16"/>
                <a:gd name="T10" fmla="*/ 55 w 70"/>
                <a:gd name="T11" fmla="*/ 5 h 16"/>
                <a:gd name="T12" fmla="*/ 52 w 70"/>
                <a:gd name="T13" fmla="*/ 8 h 16"/>
                <a:gd name="T14" fmla="*/ 50 w 70"/>
                <a:gd name="T15" fmla="*/ 11 h 16"/>
                <a:gd name="T16" fmla="*/ 47 w 70"/>
                <a:gd name="T17" fmla="*/ 11 h 16"/>
                <a:gd name="T18" fmla="*/ 44 w 70"/>
                <a:gd name="T19" fmla="*/ 13 h 16"/>
                <a:gd name="T20" fmla="*/ 42 w 70"/>
                <a:gd name="T21" fmla="*/ 13 h 16"/>
                <a:gd name="T22" fmla="*/ 37 w 70"/>
                <a:gd name="T23" fmla="*/ 13 h 16"/>
                <a:gd name="T24" fmla="*/ 34 w 70"/>
                <a:gd name="T25" fmla="*/ 16 h 16"/>
                <a:gd name="T26" fmla="*/ 31 w 70"/>
                <a:gd name="T27" fmla="*/ 16 h 16"/>
                <a:gd name="T28" fmla="*/ 29 w 70"/>
                <a:gd name="T29" fmla="*/ 13 h 16"/>
                <a:gd name="T30" fmla="*/ 26 w 70"/>
                <a:gd name="T31" fmla="*/ 13 h 16"/>
                <a:gd name="T32" fmla="*/ 23 w 70"/>
                <a:gd name="T33" fmla="*/ 13 h 16"/>
                <a:gd name="T34" fmla="*/ 0 w 70"/>
                <a:gd name="T35" fmla="*/ 11 h 16"/>
                <a:gd name="T36" fmla="*/ 0 w 70"/>
                <a:gd name="T37" fmla="*/ 8 h 16"/>
                <a:gd name="T38" fmla="*/ 3 w 70"/>
                <a:gd name="T39" fmla="*/ 8 h 16"/>
                <a:gd name="T40" fmla="*/ 8 w 70"/>
                <a:gd name="T41" fmla="*/ 8 h 16"/>
                <a:gd name="T42" fmla="*/ 13 w 70"/>
                <a:gd name="T43" fmla="*/ 8 h 16"/>
                <a:gd name="T44" fmla="*/ 18 w 70"/>
                <a:gd name="T45" fmla="*/ 8 h 16"/>
                <a:gd name="T46" fmla="*/ 21 w 70"/>
                <a:gd name="T47" fmla="*/ 8 h 16"/>
                <a:gd name="T48" fmla="*/ 26 w 70"/>
                <a:gd name="T49" fmla="*/ 8 h 16"/>
                <a:gd name="T50" fmla="*/ 31 w 70"/>
                <a:gd name="T51" fmla="*/ 5 h 16"/>
                <a:gd name="T52" fmla="*/ 37 w 70"/>
                <a:gd name="T53" fmla="*/ 5 h 16"/>
                <a:gd name="T54" fmla="*/ 39 w 70"/>
                <a:gd name="T55" fmla="*/ 3 h 16"/>
                <a:gd name="T56" fmla="*/ 44 w 70"/>
                <a:gd name="T57" fmla="*/ 3 h 16"/>
                <a:gd name="T58" fmla="*/ 50 w 70"/>
                <a:gd name="T59" fmla="*/ 3 h 16"/>
                <a:gd name="T60" fmla="*/ 52 w 70"/>
                <a:gd name="T61" fmla="*/ 3 h 16"/>
                <a:gd name="T62" fmla="*/ 57 w 70"/>
                <a:gd name="T63" fmla="*/ 0 h 16"/>
                <a:gd name="T64" fmla="*/ 63 w 70"/>
                <a:gd name="T65" fmla="*/ 3 h 16"/>
                <a:gd name="T66" fmla="*/ 65 w 70"/>
                <a:gd name="T67" fmla="*/ 3 h 16"/>
                <a:gd name="T68" fmla="*/ 70 w 70"/>
                <a:gd name="T6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16">
                  <a:moveTo>
                    <a:pt x="70" y="5"/>
                  </a:moveTo>
                  <a:lnTo>
                    <a:pt x="65" y="5"/>
                  </a:lnTo>
                  <a:lnTo>
                    <a:pt x="63" y="5"/>
                  </a:lnTo>
                  <a:lnTo>
                    <a:pt x="60" y="5"/>
                  </a:lnTo>
                  <a:lnTo>
                    <a:pt x="57" y="5"/>
                  </a:lnTo>
                  <a:lnTo>
                    <a:pt x="55" y="5"/>
                  </a:lnTo>
                  <a:lnTo>
                    <a:pt x="52" y="8"/>
                  </a:lnTo>
                  <a:lnTo>
                    <a:pt x="50" y="11"/>
                  </a:lnTo>
                  <a:lnTo>
                    <a:pt x="47" y="11"/>
                  </a:lnTo>
                  <a:lnTo>
                    <a:pt x="44" y="13"/>
                  </a:lnTo>
                  <a:lnTo>
                    <a:pt x="42" y="13"/>
                  </a:lnTo>
                  <a:lnTo>
                    <a:pt x="37" y="13"/>
                  </a:lnTo>
                  <a:lnTo>
                    <a:pt x="34" y="16"/>
                  </a:lnTo>
                  <a:lnTo>
                    <a:pt x="31" y="16"/>
                  </a:lnTo>
                  <a:lnTo>
                    <a:pt x="29" y="13"/>
                  </a:lnTo>
                  <a:lnTo>
                    <a:pt x="26" y="13"/>
                  </a:lnTo>
                  <a:lnTo>
                    <a:pt x="23" y="13"/>
                  </a:lnTo>
                  <a:lnTo>
                    <a:pt x="0" y="11"/>
                  </a:lnTo>
                  <a:lnTo>
                    <a:pt x="0" y="8"/>
                  </a:lnTo>
                  <a:lnTo>
                    <a:pt x="3" y="8"/>
                  </a:lnTo>
                  <a:lnTo>
                    <a:pt x="8" y="8"/>
                  </a:lnTo>
                  <a:lnTo>
                    <a:pt x="13" y="8"/>
                  </a:lnTo>
                  <a:lnTo>
                    <a:pt x="18" y="8"/>
                  </a:lnTo>
                  <a:lnTo>
                    <a:pt x="21" y="8"/>
                  </a:lnTo>
                  <a:lnTo>
                    <a:pt x="26" y="8"/>
                  </a:lnTo>
                  <a:lnTo>
                    <a:pt x="31" y="5"/>
                  </a:lnTo>
                  <a:lnTo>
                    <a:pt x="37" y="5"/>
                  </a:lnTo>
                  <a:lnTo>
                    <a:pt x="39" y="3"/>
                  </a:lnTo>
                  <a:lnTo>
                    <a:pt x="44" y="3"/>
                  </a:lnTo>
                  <a:lnTo>
                    <a:pt x="50" y="3"/>
                  </a:lnTo>
                  <a:lnTo>
                    <a:pt x="52" y="3"/>
                  </a:lnTo>
                  <a:lnTo>
                    <a:pt x="57" y="0"/>
                  </a:lnTo>
                  <a:lnTo>
                    <a:pt x="63" y="3"/>
                  </a:lnTo>
                  <a:lnTo>
                    <a:pt x="65" y="3"/>
                  </a:lnTo>
                  <a:lnTo>
                    <a:pt x="70"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 name="Freeform 32"/>
            <p:cNvSpPr>
              <a:spLocks noChangeArrowheads="1"/>
            </p:cNvSpPr>
            <p:nvPr/>
          </p:nvSpPr>
          <p:spPr bwMode="auto">
            <a:xfrm flipH="1">
              <a:off x="1428750" y="3346453"/>
              <a:ext cx="22225" cy="3175"/>
            </a:xfrm>
            <a:custGeom>
              <a:avLst/>
              <a:gdLst>
                <a:gd name="T0" fmla="*/ 0 w 14"/>
                <a:gd name="T1" fmla="*/ 0 h 2"/>
                <a:gd name="T2" fmla="*/ 0 w 14"/>
                <a:gd name="T3" fmla="*/ 0 h 2"/>
                <a:gd name="T4" fmla="*/ 14 w 14"/>
                <a:gd name="T5" fmla="*/ 2 h 2"/>
                <a:gd name="T6" fmla="*/ 0 w 14"/>
                <a:gd name="T7" fmla="*/ 0 h 2"/>
              </a:gdLst>
              <a:ahLst/>
              <a:cxnLst>
                <a:cxn ang="0">
                  <a:pos x="T0" y="T1"/>
                </a:cxn>
                <a:cxn ang="0">
                  <a:pos x="T2" y="T3"/>
                </a:cxn>
                <a:cxn ang="0">
                  <a:pos x="T4" y="T5"/>
                </a:cxn>
                <a:cxn ang="0">
                  <a:pos x="T6" y="T7"/>
                </a:cxn>
              </a:cxnLst>
              <a:rect l="0" t="0" r="r" b="b"/>
              <a:pathLst>
                <a:path w="14" h="2">
                  <a:moveTo>
                    <a:pt x="0" y="0"/>
                  </a:moveTo>
                  <a:lnTo>
                    <a:pt x="0" y="0"/>
                  </a:lnTo>
                  <a:lnTo>
                    <a:pt x="14"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 name="Freeform 33"/>
            <p:cNvSpPr>
              <a:spLocks noChangeArrowheads="1"/>
            </p:cNvSpPr>
            <p:nvPr/>
          </p:nvSpPr>
          <p:spPr bwMode="auto">
            <a:xfrm flipH="1">
              <a:off x="1412875" y="3408366"/>
              <a:ext cx="15875" cy="4763"/>
            </a:xfrm>
            <a:custGeom>
              <a:avLst/>
              <a:gdLst>
                <a:gd name="T0" fmla="*/ 10 w 10"/>
                <a:gd name="T1" fmla="*/ 3 h 3"/>
                <a:gd name="T2" fmla="*/ 7 w 10"/>
                <a:gd name="T3" fmla="*/ 3 h 3"/>
                <a:gd name="T4" fmla="*/ 7 w 10"/>
                <a:gd name="T5" fmla="*/ 3 h 3"/>
                <a:gd name="T6" fmla="*/ 7 w 10"/>
                <a:gd name="T7" fmla="*/ 3 h 3"/>
                <a:gd name="T8" fmla="*/ 5 w 10"/>
                <a:gd name="T9" fmla="*/ 3 h 3"/>
                <a:gd name="T10" fmla="*/ 5 w 10"/>
                <a:gd name="T11" fmla="*/ 3 h 3"/>
                <a:gd name="T12" fmla="*/ 5 w 10"/>
                <a:gd name="T13" fmla="*/ 3 h 3"/>
                <a:gd name="T14" fmla="*/ 2 w 10"/>
                <a:gd name="T15" fmla="*/ 3 h 3"/>
                <a:gd name="T16" fmla="*/ 2 w 10"/>
                <a:gd name="T17" fmla="*/ 3 h 3"/>
                <a:gd name="T18" fmla="*/ 2 w 10"/>
                <a:gd name="T19" fmla="*/ 3 h 3"/>
                <a:gd name="T20" fmla="*/ 0 w 10"/>
                <a:gd name="T21" fmla="*/ 3 h 3"/>
                <a:gd name="T22" fmla="*/ 0 w 10"/>
                <a:gd name="T23" fmla="*/ 3 h 3"/>
                <a:gd name="T24" fmla="*/ 0 w 10"/>
                <a:gd name="T25" fmla="*/ 0 h 3"/>
                <a:gd name="T26" fmla="*/ 0 w 10"/>
                <a:gd name="T27" fmla="*/ 0 h 3"/>
                <a:gd name="T28" fmla="*/ 0 w 10"/>
                <a:gd name="T29" fmla="*/ 0 h 3"/>
                <a:gd name="T30" fmla="*/ 0 w 10"/>
                <a:gd name="T31" fmla="*/ 0 h 3"/>
                <a:gd name="T32" fmla="*/ 0 w 10"/>
                <a:gd name="T33" fmla="*/ 0 h 3"/>
                <a:gd name="T34" fmla="*/ 0 w 10"/>
                <a:gd name="T35" fmla="*/ 0 h 3"/>
                <a:gd name="T36" fmla="*/ 2 w 10"/>
                <a:gd name="T37" fmla="*/ 0 h 3"/>
                <a:gd name="T38" fmla="*/ 2 w 10"/>
                <a:gd name="T39" fmla="*/ 0 h 3"/>
                <a:gd name="T40" fmla="*/ 2 w 10"/>
                <a:gd name="T41" fmla="*/ 0 h 3"/>
                <a:gd name="T42" fmla="*/ 2 w 10"/>
                <a:gd name="T43" fmla="*/ 0 h 3"/>
                <a:gd name="T44" fmla="*/ 2 w 10"/>
                <a:gd name="T45" fmla="*/ 0 h 3"/>
                <a:gd name="T46" fmla="*/ 5 w 10"/>
                <a:gd name="T47" fmla="*/ 0 h 3"/>
                <a:gd name="T48" fmla="*/ 5 w 10"/>
                <a:gd name="T49" fmla="*/ 0 h 3"/>
                <a:gd name="T50" fmla="*/ 7 w 10"/>
                <a:gd name="T51" fmla="*/ 0 h 3"/>
                <a:gd name="T52" fmla="*/ 7 w 10"/>
                <a:gd name="T53" fmla="*/ 0 h 3"/>
                <a:gd name="T54" fmla="*/ 7 w 10"/>
                <a:gd name="T55" fmla="*/ 0 h 3"/>
                <a:gd name="T56" fmla="*/ 7 w 10"/>
                <a:gd name="T57" fmla="*/ 0 h 3"/>
                <a:gd name="T58" fmla="*/ 7 w 10"/>
                <a:gd name="T59" fmla="*/ 0 h 3"/>
                <a:gd name="T60" fmla="*/ 10 w 10"/>
                <a:gd name="T6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3">
                  <a:moveTo>
                    <a:pt x="10" y="3"/>
                  </a:moveTo>
                  <a:lnTo>
                    <a:pt x="7" y="3"/>
                  </a:lnTo>
                  <a:lnTo>
                    <a:pt x="5" y="3"/>
                  </a:lnTo>
                  <a:lnTo>
                    <a:pt x="2" y="3"/>
                  </a:lnTo>
                  <a:lnTo>
                    <a:pt x="0" y="3"/>
                  </a:lnTo>
                  <a:lnTo>
                    <a:pt x="0" y="0"/>
                  </a:lnTo>
                  <a:lnTo>
                    <a:pt x="2" y="0"/>
                  </a:lnTo>
                  <a:lnTo>
                    <a:pt x="5" y="0"/>
                  </a:lnTo>
                  <a:lnTo>
                    <a:pt x="7"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 name="Freeform 34"/>
            <p:cNvSpPr>
              <a:spLocks noChangeArrowheads="1"/>
            </p:cNvSpPr>
            <p:nvPr/>
          </p:nvSpPr>
          <p:spPr bwMode="auto">
            <a:xfrm flipH="1">
              <a:off x="1441450" y="3413128"/>
              <a:ext cx="33338" cy="20638"/>
            </a:xfrm>
            <a:custGeom>
              <a:avLst/>
              <a:gdLst>
                <a:gd name="T0" fmla="*/ 0 w 21"/>
                <a:gd name="T1" fmla="*/ 13 h 13"/>
                <a:gd name="T2" fmla="*/ 15 w 21"/>
                <a:gd name="T3" fmla="*/ 0 h 13"/>
                <a:gd name="T4" fmla="*/ 21 w 21"/>
                <a:gd name="T5" fmla="*/ 3 h 13"/>
                <a:gd name="T6" fmla="*/ 0 w 21"/>
                <a:gd name="T7" fmla="*/ 13 h 13"/>
              </a:gdLst>
              <a:ahLst/>
              <a:cxnLst>
                <a:cxn ang="0">
                  <a:pos x="T0" y="T1"/>
                </a:cxn>
                <a:cxn ang="0">
                  <a:pos x="T2" y="T3"/>
                </a:cxn>
                <a:cxn ang="0">
                  <a:pos x="T4" y="T5"/>
                </a:cxn>
                <a:cxn ang="0">
                  <a:pos x="T6" y="T7"/>
                </a:cxn>
              </a:cxnLst>
              <a:rect l="0" t="0" r="r" b="b"/>
              <a:pathLst>
                <a:path w="21" h="13">
                  <a:moveTo>
                    <a:pt x="0" y="13"/>
                  </a:moveTo>
                  <a:lnTo>
                    <a:pt x="15" y="0"/>
                  </a:lnTo>
                  <a:lnTo>
                    <a:pt x="21" y="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 name="Freeform 35"/>
            <p:cNvSpPr>
              <a:spLocks noChangeArrowheads="1"/>
            </p:cNvSpPr>
            <p:nvPr/>
          </p:nvSpPr>
          <p:spPr bwMode="auto">
            <a:xfrm flipH="1">
              <a:off x="0" y="3795716"/>
              <a:ext cx="9525" cy="23813"/>
            </a:xfrm>
            <a:custGeom>
              <a:avLst/>
              <a:gdLst>
                <a:gd name="T0" fmla="*/ 6 w 6"/>
                <a:gd name="T1" fmla="*/ 8 h 15"/>
                <a:gd name="T2" fmla="*/ 6 w 6"/>
                <a:gd name="T3" fmla="*/ 8 h 15"/>
                <a:gd name="T4" fmla="*/ 6 w 6"/>
                <a:gd name="T5" fmla="*/ 8 h 15"/>
                <a:gd name="T6" fmla="*/ 6 w 6"/>
                <a:gd name="T7" fmla="*/ 10 h 15"/>
                <a:gd name="T8" fmla="*/ 3 w 6"/>
                <a:gd name="T9" fmla="*/ 10 h 15"/>
                <a:gd name="T10" fmla="*/ 3 w 6"/>
                <a:gd name="T11" fmla="*/ 13 h 15"/>
                <a:gd name="T12" fmla="*/ 3 w 6"/>
                <a:gd name="T13" fmla="*/ 13 h 15"/>
                <a:gd name="T14" fmla="*/ 3 w 6"/>
                <a:gd name="T15" fmla="*/ 13 h 15"/>
                <a:gd name="T16" fmla="*/ 3 w 6"/>
                <a:gd name="T17" fmla="*/ 15 h 15"/>
                <a:gd name="T18" fmla="*/ 3 w 6"/>
                <a:gd name="T19" fmla="*/ 13 h 15"/>
                <a:gd name="T20" fmla="*/ 0 w 6"/>
                <a:gd name="T21" fmla="*/ 15 h 15"/>
                <a:gd name="T22" fmla="*/ 0 w 6"/>
                <a:gd name="T23" fmla="*/ 15 h 15"/>
                <a:gd name="T24" fmla="*/ 3 w 6"/>
                <a:gd name="T25" fmla="*/ 0 h 15"/>
                <a:gd name="T26" fmla="*/ 3 w 6"/>
                <a:gd name="T27" fmla="*/ 0 h 15"/>
                <a:gd name="T28" fmla="*/ 3 w 6"/>
                <a:gd name="T29" fmla="*/ 0 h 15"/>
                <a:gd name="T30" fmla="*/ 3 w 6"/>
                <a:gd name="T31" fmla="*/ 0 h 15"/>
                <a:gd name="T32" fmla="*/ 3 w 6"/>
                <a:gd name="T33" fmla="*/ 0 h 15"/>
                <a:gd name="T34" fmla="*/ 3 w 6"/>
                <a:gd name="T35" fmla="*/ 2 h 15"/>
                <a:gd name="T36" fmla="*/ 6 w 6"/>
                <a:gd name="T37" fmla="*/ 2 h 15"/>
                <a:gd name="T38" fmla="*/ 6 w 6"/>
                <a:gd name="T39" fmla="*/ 2 h 15"/>
                <a:gd name="T40" fmla="*/ 6 w 6"/>
                <a:gd name="T41" fmla="*/ 2 h 15"/>
                <a:gd name="T42" fmla="*/ 6 w 6"/>
                <a:gd name="T43" fmla="*/ 2 h 15"/>
                <a:gd name="T44" fmla="*/ 6 w 6"/>
                <a:gd name="T4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5">
                  <a:moveTo>
                    <a:pt x="6" y="8"/>
                  </a:moveTo>
                  <a:lnTo>
                    <a:pt x="6" y="8"/>
                  </a:lnTo>
                  <a:lnTo>
                    <a:pt x="6" y="10"/>
                  </a:lnTo>
                  <a:lnTo>
                    <a:pt x="3" y="10"/>
                  </a:lnTo>
                  <a:lnTo>
                    <a:pt x="3" y="13"/>
                  </a:lnTo>
                  <a:lnTo>
                    <a:pt x="3" y="15"/>
                  </a:lnTo>
                  <a:lnTo>
                    <a:pt x="3" y="13"/>
                  </a:lnTo>
                  <a:lnTo>
                    <a:pt x="0" y="15"/>
                  </a:lnTo>
                  <a:lnTo>
                    <a:pt x="3" y="0"/>
                  </a:lnTo>
                  <a:lnTo>
                    <a:pt x="3" y="2"/>
                  </a:lnTo>
                  <a:lnTo>
                    <a:pt x="6" y="2"/>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 name="Freeform 36"/>
            <p:cNvSpPr>
              <a:spLocks noChangeArrowheads="1"/>
            </p:cNvSpPr>
            <p:nvPr/>
          </p:nvSpPr>
          <p:spPr bwMode="auto">
            <a:xfrm flipH="1">
              <a:off x="1114425" y="3916366"/>
              <a:ext cx="20638" cy="38100"/>
            </a:xfrm>
            <a:custGeom>
              <a:avLst/>
              <a:gdLst>
                <a:gd name="T0" fmla="*/ 13 w 13"/>
                <a:gd name="T1" fmla="*/ 24 h 24"/>
                <a:gd name="T2" fmla="*/ 13 w 13"/>
                <a:gd name="T3" fmla="*/ 21 h 24"/>
                <a:gd name="T4" fmla="*/ 13 w 13"/>
                <a:gd name="T5" fmla="*/ 21 h 24"/>
                <a:gd name="T6" fmla="*/ 10 w 13"/>
                <a:gd name="T7" fmla="*/ 19 h 24"/>
                <a:gd name="T8" fmla="*/ 13 w 13"/>
                <a:gd name="T9" fmla="*/ 19 h 24"/>
                <a:gd name="T10" fmla="*/ 10 w 13"/>
                <a:gd name="T11" fmla="*/ 16 h 24"/>
                <a:gd name="T12" fmla="*/ 8 w 13"/>
                <a:gd name="T13" fmla="*/ 16 h 24"/>
                <a:gd name="T14" fmla="*/ 8 w 13"/>
                <a:gd name="T15" fmla="*/ 13 h 24"/>
                <a:gd name="T16" fmla="*/ 8 w 13"/>
                <a:gd name="T17" fmla="*/ 11 h 24"/>
                <a:gd name="T18" fmla="*/ 5 w 13"/>
                <a:gd name="T19" fmla="*/ 11 h 24"/>
                <a:gd name="T20" fmla="*/ 5 w 13"/>
                <a:gd name="T21" fmla="*/ 8 h 24"/>
                <a:gd name="T22" fmla="*/ 2 w 13"/>
                <a:gd name="T23" fmla="*/ 6 h 24"/>
                <a:gd name="T24" fmla="*/ 2 w 13"/>
                <a:gd name="T25" fmla="*/ 6 h 24"/>
                <a:gd name="T26" fmla="*/ 0 w 13"/>
                <a:gd name="T27" fmla="*/ 3 h 24"/>
                <a:gd name="T28" fmla="*/ 0 w 13"/>
                <a:gd name="T29" fmla="*/ 0 h 24"/>
                <a:gd name="T30" fmla="*/ 0 w 13"/>
                <a:gd name="T31" fmla="*/ 0 h 24"/>
                <a:gd name="T32" fmla="*/ 0 w 13"/>
                <a:gd name="T33" fmla="*/ 0 h 24"/>
                <a:gd name="T34" fmla="*/ 2 w 13"/>
                <a:gd name="T35" fmla="*/ 0 h 24"/>
                <a:gd name="T36" fmla="*/ 2 w 13"/>
                <a:gd name="T37" fmla="*/ 3 h 24"/>
                <a:gd name="T38" fmla="*/ 2 w 13"/>
                <a:gd name="T39" fmla="*/ 3 h 24"/>
                <a:gd name="T40" fmla="*/ 5 w 13"/>
                <a:gd name="T41" fmla="*/ 6 h 24"/>
                <a:gd name="T42" fmla="*/ 5 w 13"/>
                <a:gd name="T43" fmla="*/ 6 h 24"/>
                <a:gd name="T44" fmla="*/ 5 w 13"/>
                <a:gd name="T45" fmla="*/ 8 h 24"/>
                <a:gd name="T46" fmla="*/ 8 w 13"/>
                <a:gd name="T47" fmla="*/ 8 h 24"/>
                <a:gd name="T48" fmla="*/ 8 w 13"/>
                <a:gd name="T49" fmla="*/ 11 h 24"/>
                <a:gd name="T50" fmla="*/ 8 w 13"/>
                <a:gd name="T51" fmla="*/ 11 h 24"/>
                <a:gd name="T52" fmla="*/ 10 w 13"/>
                <a:gd name="T53" fmla="*/ 13 h 24"/>
                <a:gd name="T54" fmla="*/ 10 w 13"/>
                <a:gd name="T55" fmla="*/ 13 h 24"/>
                <a:gd name="T56" fmla="*/ 10 w 13"/>
                <a:gd name="T57" fmla="*/ 16 h 24"/>
                <a:gd name="T58" fmla="*/ 13 w 13"/>
                <a:gd name="T59" fmla="*/ 16 h 24"/>
                <a:gd name="T60" fmla="*/ 10 w 13"/>
                <a:gd name="T61" fmla="*/ 19 h 24"/>
                <a:gd name="T62" fmla="*/ 13 w 13"/>
                <a:gd name="T63" fmla="*/ 21 h 24"/>
                <a:gd name="T64" fmla="*/ 13 w 13"/>
                <a:gd name="T6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24">
                  <a:moveTo>
                    <a:pt x="13" y="24"/>
                  </a:moveTo>
                  <a:lnTo>
                    <a:pt x="13" y="21"/>
                  </a:lnTo>
                  <a:lnTo>
                    <a:pt x="10" y="19"/>
                  </a:lnTo>
                  <a:lnTo>
                    <a:pt x="13" y="19"/>
                  </a:lnTo>
                  <a:lnTo>
                    <a:pt x="10" y="16"/>
                  </a:lnTo>
                  <a:lnTo>
                    <a:pt x="8" y="16"/>
                  </a:lnTo>
                  <a:lnTo>
                    <a:pt x="8" y="13"/>
                  </a:lnTo>
                  <a:lnTo>
                    <a:pt x="8" y="11"/>
                  </a:lnTo>
                  <a:lnTo>
                    <a:pt x="5" y="11"/>
                  </a:lnTo>
                  <a:lnTo>
                    <a:pt x="5" y="8"/>
                  </a:lnTo>
                  <a:lnTo>
                    <a:pt x="2" y="6"/>
                  </a:lnTo>
                  <a:lnTo>
                    <a:pt x="0" y="3"/>
                  </a:lnTo>
                  <a:lnTo>
                    <a:pt x="0" y="0"/>
                  </a:lnTo>
                  <a:lnTo>
                    <a:pt x="2" y="0"/>
                  </a:lnTo>
                  <a:lnTo>
                    <a:pt x="2" y="3"/>
                  </a:lnTo>
                  <a:lnTo>
                    <a:pt x="5" y="6"/>
                  </a:lnTo>
                  <a:lnTo>
                    <a:pt x="5" y="8"/>
                  </a:lnTo>
                  <a:lnTo>
                    <a:pt x="8" y="8"/>
                  </a:lnTo>
                  <a:lnTo>
                    <a:pt x="8" y="11"/>
                  </a:lnTo>
                  <a:lnTo>
                    <a:pt x="10" y="13"/>
                  </a:lnTo>
                  <a:lnTo>
                    <a:pt x="10" y="16"/>
                  </a:lnTo>
                  <a:lnTo>
                    <a:pt x="13" y="16"/>
                  </a:lnTo>
                  <a:lnTo>
                    <a:pt x="10" y="19"/>
                  </a:lnTo>
                  <a:lnTo>
                    <a:pt x="13" y="21"/>
                  </a:lnTo>
                  <a:lnTo>
                    <a:pt x="13"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 name="Freeform 37"/>
            <p:cNvSpPr>
              <a:spLocks noChangeArrowheads="1"/>
            </p:cNvSpPr>
            <p:nvPr/>
          </p:nvSpPr>
          <p:spPr bwMode="auto">
            <a:xfrm flipH="1">
              <a:off x="0" y="1150940"/>
              <a:ext cx="4079876" cy="5703890"/>
            </a:xfrm>
            <a:custGeom>
              <a:avLst/>
              <a:gdLst>
                <a:gd name="T0" fmla="*/ 132 w 985"/>
                <a:gd name="T1" fmla="*/ 799 h 1359"/>
                <a:gd name="T2" fmla="*/ 133 w 985"/>
                <a:gd name="T3" fmla="*/ 305 h 1359"/>
                <a:gd name="T4" fmla="*/ 67 w 985"/>
                <a:gd name="T5" fmla="*/ 305 h 1359"/>
                <a:gd name="T6" fmla="*/ 183 w 985"/>
                <a:gd name="T7" fmla="*/ 12 h 1359"/>
                <a:gd name="T8" fmla="*/ 290 w 985"/>
                <a:gd name="T9" fmla="*/ 305 h 1359"/>
                <a:gd name="T10" fmla="*/ 224 w 985"/>
                <a:gd name="T11" fmla="*/ 305 h 1359"/>
                <a:gd name="T12" fmla="*/ 224 w 985"/>
                <a:gd name="T13" fmla="*/ 494 h 1359"/>
                <a:gd name="T14" fmla="*/ 313 w 985"/>
                <a:gd name="T15" fmla="*/ 430 h 1359"/>
                <a:gd name="T16" fmla="*/ 340 w 985"/>
                <a:gd name="T17" fmla="*/ 321 h 1359"/>
                <a:gd name="T18" fmla="*/ 340 w 985"/>
                <a:gd name="T19" fmla="*/ 108 h 1359"/>
                <a:gd name="T20" fmla="*/ 304 w 985"/>
                <a:gd name="T21" fmla="*/ 109 h 1359"/>
                <a:gd name="T22" fmla="*/ 360 w 985"/>
                <a:gd name="T23" fmla="*/ 0 h 1359"/>
                <a:gd name="T24" fmla="*/ 416 w 985"/>
                <a:gd name="T25" fmla="*/ 109 h 1359"/>
                <a:gd name="T26" fmla="*/ 383 w 985"/>
                <a:gd name="T27" fmla="*/ 108 h 1359"/>
                <a:gd name="T28" fmla="*/ 380 w 985"/>
                <a:gd name="T29" fmla="*/ 317 h 1359"/>
                <a:gd name="T30" fmla="*/ 409 w 985"/>
                <a:gd name="T31" fmla="*/ 349 h 1359"/>
                <a:gd name="T32" fmla="*/ 458 w 985"/>
                <a:gd name="T33" fmla="*/ 262 h 1359"/>
                <a:gd name="T34" fmla="*/ 529 w 985"/>
                <a:gd name="T35" fmla="*/ 406 h 1359"/>
                <a:gd name="T36" fmla="*/ 527 w 985"/>
                <a:gd name="T37" fmla="*/ 125 h 1359"/>
                <a:gd name="T38" fmla="*/ 551 w 985"/>
                <a:gd name="T39" fmla="*/ 41 h 1359"/>
                <a:gd name="T40" fmla="*/ 580 w 985"/>
                <a:gd name="T41" fmla="*/ 120 h 1359"/>
                <a:gd name="T42" fmla="*/ 587 w 985"/>
                <a:gd name="T43" fmla="*/ 409 h 1359"/>
                <a:gd name="T44" fmla="*/ 710 w 985"/>
                <a:gd name="T45" fmla="*/ 269 h 1359"/>
                <a:gd name="T46" fmla="*/ 851 w 985"/>
                <a:gd name="T47" fmla="*/ 439 h 1359"/>
                <a:gd name="T48" fmla="*/ 861 w 985"/>
                <a:gd name="T49" fmla="*/ 792 h 1359"/>
                <a:gd name="T50" fmla="*/ 985 w 985"/>
                <a:gd name="T51" fmla="*/ 822 h 1359"/>
                <a:gd name="T52" fmla="*/ 985 w 985"/>
                <a:gd name="T53" fmla="*/ 854 h 1359"/>
                <a:gd name="T54" fmla="*/ 985 w 985"/>
                <a:gd name="T55" fmla="*/ 1359 h 1359"/>
                <a:gd name="T56" fmla="*/ 133 w 985"/>
                <a:gd name="T57" fmla="*/ 1359 h 1359"/>
                <a:gd name="T58" fmla="*/ 132 w 985"/>
                <a:gd name="T59" fmla="*/ 1359 h 1359"/>
                <a:gd name="T60" fmla="*/ 124 w 985"/>
                <a:gd name="T61" fmla="*/ 1359 h 1359"/>
                <a:gd name="T62" fmla="*/ 118 w 985"/>
                <a:gd name="T63" fmla="*/ 1359 h 1359"/>
                <a:gd name="T64" fmla="*/ 0 w 985"/>
                <a:gd name="T65" fmla="*/ 1359 h 1359"/>
                <a:gd name="T66" fmla="*/ 5 w 985"/>
                <a:gd name="T67" fmla="*/ 969 h 1359"/>
                <a:gd name="T68" fmla="*/ 132 w 985"/>
                <a:gd name="T69" fmla="*/ 79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5" h="1359">
                  <a:moveTo>
                    <a:pt x="132" y="799"/>
                  </a:moveTo>
                  <a:cubicBezTo>
                    <a:pt x="133" y="305"/>
                    <a:pt x="133" y="305"/>
                    <a:pt x="133" y="305"/>
                  </a:cubicBezTo>
                  <a:cubicBezTo>
                    <a:pt x="67" y="305"/>
                    <a:pt x="67" y="305"/>
                    <a:pt x="67" y="305"/>
                  </a:cubicBezTo>
                  <a:cubicBezTo>
                    <a:pt x="148" y="232"/>
                    <a:pt x="169" y="105"/>
                    <a:pt x="183" y="12"/>
                  </a:cubicBezTo>
                  <a:cubicBezTo>
                    <a:pt x="198" y="125"/>
                    <a:pt x="218" y="214"/>
                    <a:pt x="290" y="305"/>
                  </a:cubicBezTo>
                  <a:cubicBezTo>
                    <a:pt x="224" y="305"/>
                    <a:pt x="224" y="305"/>
                    <a:pt x="224" y="305"/>
                  </a:cubicBezTo>
                  <a:cubicBezTo>
                    <a:pt x="224" y="494"/>
                    <a:pt x="224" y="494"/>
                    <a:pt x="224" y="494"/>
                  </a:cubicBezTo>
                  <a:cubicBezTo>
                    <a:pt x="262" y="485"/>
                    <a:pt x="291" y="464"/>
                    <a:pt x="313" y="430"/>
                  </a:cubicBezTo>
                  <a:cubicBezTo>
                    <a:pt x="313" y="381"/>
                    <a:pt x="304" y="354"/>
                    <a:pt x="340" y="321"/>
                  </a:cubicBezTo>
                  <a:cubicBezTo>
                    <a:pt x="340" y="108"/>
                    <a:pt x="340" y="108"/>
                    <a:pt x="340" y="108"/>
                  </a:cubicBezTo>
                  <a:cubicBezTo>
                    <a:pt x="304" y="109"/>
                    <a:pt x="304" y="109"/>
                    <a:pt x="304" y="109"/>
                  </a:cubicBezTo>
                  <a:cubicBezTo>
                    <a:pt x="330" y="79"/>
                    <a:pt x="348" y="50"/>
                    <a:pt x="360" y="0"/>
                  </a:cubicBezTo>
                  <a:cubicBezTo>
                    <a:pt x="373" y="47"/>
                    <a:pt x="380" y="75"/>
                    <a:pt x="416" y="109"/>
                  </a:cubicBezTo>
                  <a:cubicBezTo>
                    <a:pt x="383" y="108"/>
                    <a:pt x="383" y="108"/>
                    <a:pt x="383" y="108"/>
                  </a:cubicBezTo>
                  <a:cubicBezTo>
                    <a:pt x="380" y="317"/>
                    <a:pt x="380" y="317"/>
                    <a:pt x="380" y="317"/>
                  </a:cubicBezTo>
                  <a:cubicBezTo>
                    <a:pt x="391" y="327"/>
                    <a:pt x="400" y="337"/>
                    <a:pt x="409" y="349"/>
                  </a:cubicBezTo>
                  <a:cubicBezTo>
                    <a:pt x="429" y="321"/>
                    <a:pt x="443" y="293"/>
                    <a:pt x="458" y="262"/>
                  </a:cubicBezTo>
                  <a:cubicBezTo>
                    <a:pt x="477" y="325"/>
                    <a:pt x="477" y="356"/>
                    <a:pt x="529" y="406"/>
                  </a:cubicBezTo>
                  <a:cubicBezTo>
                    <a:pt x="527" y="125"/>
                    <a:pt x="527" y="125"/>
                    <a:pt x="527" y="125"/>
                  </a:cubicBezTo>
                  <a:cubicBezTo>
                    <a:pt x="543" y="90"/>
                    <a:pt x="543" y="79"/>
                    <a:pt x="551" y="41"/>
                  </a:cubicBezTo>
                  <a:cubicBezTo>
                    <a:pt x="556" y="69"/>
                    <a:pt x="568" y="94"/>
                    <a:pt x="580" y="120"/>
                  </a:cubicBezTo>
                  <a:cubicBezTo>
                    <a:pt x="587" y="409"/>
                    <a:pt x="587" y="409"/>
                    <a:pt x="587" y="409"/>
                  </a:cubicBezTo>
                  <a:cubicBezTo>
                    <a:pt x="647" y="364"/>
                    <a:pt x="663" y="346"/>
                    <a:pt x="710" y="269"/>
                  </a:cubicBezTo>
                  <a:cubicBezTo>
                    <a:pt x="758" y="354"/>
                    <a:pt x="789" y="396"/>
                    <a:pt x="851" y="439"/>
                  </a:cubicBezTo>
                  <a:cubicBezTo>
                    <a:pt x="861" y="792"/>
                    <a:pt x="861" y="792"/>
                    <a:pt x="861" y="792"/>
                  </a:cubicBezTo>
                  <a:cubicBezTo>
                    <a:pt x="911" y="790"/>
                    <a:pt x="945" y="794"/>
                    <a:pt x="985" y="822"/>
                  </a:cubicBezTo>
                  <a:cubicBezTo>
                    <a:pt x="985" y="854"/>
                    <a:pt x="985" y="854"/>
                    <a:pt x="985" y="854"/>
                  </a:cubicBezTo>
                  <a:cubicBezTo>
                    <a:pt x="985" y="1359"/>
                    <a:pt x="985" y="1359"/>
                    <a:pt x="985" y="1359"/>
                  </a:cubicBezTo>
                  <a:cubicBezTo>
                    <a:pt x="133" y="1359"/>
                    <a:pt x="133" y="1359"/>
                    <a:pt x="133" y="1359"/>
                  </a:cubicBezTo>
                  <a:cubicBezTo>
                    <a:pt x="132" y="1359"/>
                    <a:pt x="132" y="1359"/>
                    <a:pt x="132" y="1359"/>
                  </a:cubicBezTo>
                  <a:cubicBezTo>
                    <a:pt x="124" y="1359"/>
                    <a:pt x="124" y="1359"/>
                    <a:pt x="124" y="1359"/>
                  </a:cubicBezTo>
                  <a:cubicBezTo>
                    <a:pt x="118" y="1359"/>
                    <a:pt x="118" y="1359"/>
                    <a:pt x="118" y="1359"/>
                  </a:cubicBezTo>
                  <a:cubicBezTo>
                    <a:pt x="0" y="1359"/>
                    <a:pt x="0" y="1359"/>
                    <a:pt x="0" y="1359"/>
                  </a:cubicBezTo>
                  <a:cubicBezTo>
                    <a:pt x="5" y="969"/>
                    <a:pt x="5" y="969"/>
                    <a:pt x="5" y="969"/>
                  </a:cubicBezTo>
                  <a:cubicBezTo>
                    <a:pt x="6" y="854"/>
                    <a:pt x="17" y="825"/>
                    <a:pt x="132" y="799"/>
                  </a:cubicBezTo>
                  <a:close/>
                </a:path>
              </a:pathLst>
            </a:custGeom>
            <a:solidFill>
              <a:schemeClr val="accent1"/>
            </a:solidFill>
            <a:ln w="4763">
              <a:solidFill>
                <a:schemeClr val="accent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 name="Rectangle 38"/>
            <p:cNvSpPr>
              <a:spLocks noChangeArrowheads="1"/>
            </p:cNvSpPr>
            <p:nvPr/>
          </p:nvSpPr>
          <p:spPr bwMode="auto">
            <a:xfrm flipH="1">
              <a:off x="2514220" y="3112302"/>
              <a:ext cx="206197" cy="284155"/>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Rectangle 39"/>
            <p:cNvSpPr>
              <a:spLocks noChangeArrowheads="1"/>
            </p:cNvSpPr>
            <p:nvPr/>
          </p:nvSpPr>
          <p:spPr bwMode="auto">
            <a:xfrm flipH="1">
              <a:off x="2221385" y="3112302"/>
              <a:ext cx="211395" cy="284155"/>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Rectangle 40"/>
            <p:cNvSpPr>
              <a:spLocks noChangeArrowheads="1"/>
            </p:cNvSpPr>
            <p:nvPr/>
          </p:nvSpPr>
          <p:spPr bwMode="auto">
            <a:xfrm flipH="1">
              <a:off x="2514220" y="3490020"/>
              <a:ext cx="206197" cy="287620"/>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Rectangle 41"/>
            <p:cNvSpPr>
              <a:spLocks noChangeArrowheads="1"/>
            </p:cNvSpPr>
            <p:nvPr/>
          </p:nvSpPr>
          <p:spPr bwMode="auto">
            <a:xfrm flipH="1">
              <a:off x="2221385" y="3490020"/>
              <a:ext cx="211395" cy="287620"/>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Rectangle 42"/>
            <p:cNvSpPr>
              <a:spLocks noChangeArrowheads="1"/>
            </p:cNvSpPr>
            <p:nvPr/>
          </p:nvSpPr>
          <p:spPr bwMode="auto">
            <a:xfrm flipH="1">
              <a:off x="1840180" y="4210803"/>
              <a:ext cx="211395" cy="284155"/>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Rectangle 43"/>
            <p:cNvSpPr>
              <a:spLocks noChangeArrowheads="1"/>
            </p:cNvSpPr>
            <p:nvPr/>
          </p:nvSpPr>
          <p:spPr bwMode="auto">
            <a:xfrm flipH="1">
              <a:off x="1176538" y="2838543"/>
              <a:ext cx="140352" cy="194057"/>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8" name="Rectangle 44"/>
            <p:cNvSpPr>
              <a:spLocks noChangeArrowheads="1"/>
            </p:cNvSpPr>
            <p:nvPr/>
          </p:nvSpPr>
          <p:spPr bwMode="auto">
            <a:xfrm flipH="1">
              <a:off x="982470" y="2838543"/>
              <a:ext cx="140352" cy="194057"/>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Rectangle 45"/>
            <p:cNvSpPr>
              <a:spLocks noChangeArrowheads="1"/>
            </p:cNvSpPr>
            <p:nvPr/>
          </p:nvSpPr>
          <p:spPr bwMode="auto">
            <a:xfrm flipH="1">
              <a:off x="1176538" y="3093243"/>
              <a:ext cx="140352" cy="194057"/>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Rectangle 46"/>
            <p:cNvSpPr>
              <a:spLocks noChangeArrowheads="1"/>
            </p:cNvSpPr>
            <p:nvPr/>
          </p:nvSpPr>
          <p:spPr bwMode="auto">
            <a:xfrm flipH="1">
              <a:off x="982470" y="3093243"/>
              <a:ext cx="140352" cy="194057"/>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 name="Rectangle 47"/>
            <p:cNvSpPr>
              <a:spLocks noChangeArrowheads="1"/>
            </p:cNvSpPr>
            <p:nvPr/>
          </p:nvSpPr>
          <p:spPr bwMode="auto">
            <a:xfrm flipH="1">
              <a:off x="3281828" y="2133354"/>
              <a:ext cx="117827" cy="159404"/>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2" name="Freeform 48"/>
          <p:cNvSpPr>
            <a:spLocks noEditPoints="1" noChangeArrowheads="1"/>
          </p:cNvSpPr>
          <p:nvPr/>
        </p:nvSpPr>
        <p:spPr bwMode="auto">
          <a:xfrm flipH="1">
            <a:off x="3952875" y="2319338"/>
            <a:ext cx="501650" cy="228600"/>
          </a:xfrm>
          <a:custGeom>
            <a:avLst/>
            <a:gdLst>
              <a:gd name="T0" fmla="*/ 65 w 141"/>
              <a:gd name="T1" fmla="*/ 54 h 63"/>
              <a:gd name="T2" fmla="*/ 65 w 141"/>
              <a:gd name="T3" fmla="*/ 54 h 63"/>
              <a:gd name="T4" fmla="*/ 25 w 141"/>
              <a:gd name="T5" fmla="*/ 0 h 63"/>
              <a:gd name="T6" fmla="*/ 55 w 141"/>
              <a:gd name="T7" fmla="*/ 44 h 63"/>
              <a:gd name="T8" fmla="*/ 57 w 141"/>
              <a:gd name="T9" fmla="*/ 39 h 63"/>
              <a:gd name="T10" fmla="*/ 59 w 141"/>
              <a:gd name="T11" fmla="*/ 45 h 63"/>
              <a:gd name="T12" fmla="*/ 69 w 141"/>
              <a:gd name="T13" fmla="*/ 45 h 63"/>
              <a:gd name="T14" fmla="*/ 69 w 141"/>
              <a:gd name="T15" fmla="*/ 40 h 63"/>
              <a:gd name="T16" fmla="*/ 75 w 141"/>
              <a:gd name="T17" fmla="*/ 47 h 63"/>
              <a:gd name="T18" fmla="*/ 114 w 141"/>
              <a:gd name="T19" fmla="*/ 13 h 63"/>
              <a:gd name="T20" fmla="*/ 141 w 141"/>
              <a:gd name="T21" fmla="*/ 21 h 63"/>
              <a:gd name="T22" fmla="*/ 121 w 141"/>
              <a:gd name="T23" fmla="*/ 19 h 63"/>
              <a:gd name="T24" fmla="*/ 119 w 141"/>
              <a:gd name="T25" fmla="*/ 20 h 63"/>
              <a:gd name="T26" fmla="*/ 115 w 141"/>
              <a:gd name="T27" fmla="*/ 35 h 63"/>
              <a:gd name="T28" fmla="*/ 115 w 141"/>
              <a:gd name="T29" fmla="*/ 36 h 63"/>
              <a:gd name="T30" fmla="*/ 115 w 141"/>
              <a:gd name="T31" fmla="*/ 38 h 63"/>
              <a:gd name="T32" fmla="*/ 115 w 141"/>
              <a:gd name="T33" fmla="*/ 39 h 63"/>
              <a:gd name="T34" fmla="*/ 116 w 141"/>
              <a:gd name="T35" fmla="*/ 39 h 63"/>
              <a:gd name="T36" fmla="*/ 115 w 141"/>
              <a:gd name="T37" fmla="*/ 39 h 63"/>
              <a:gd name="T38" fmla="*/ 115 w 141"/>
              <a:gd name="T39" fmla="*/ 39 h 63"/>
              <a:gd name="T40" fmla="*/ 82 w 141"/>
              <a:gd name="T41" fmla="*/ 49 h 63"/>
              <a:gd name="T42" fmla="*/ 80 w 141"/>
              <a:gd name="T43" fmla="*/ 51 h 63"/>
              <a:gd name="T44" fmla="*/ 76 w 141"/>
              <a:gd name="T45" fmla="*/ 54 h 63"/>
              <a:gd name="T46" fmla="*/ 75 w 141"/>
              <a:gd name="T47" fmla="*/ 55 h 63"/>
              <a:gd name="T48" fmla="*/ 72 w 141"/>
              <a:gd name="T49" fmla="*/ 62 h 63"/>
              <a:gd name="T50" fmla="*/ 70 w 141"/>
              <a:gd name="T51" fmla="*/ 57 h 63"/>
              <a:gd name="T52" fmla="*/ 62 w 141"/>
              <a:gd name="T53" fmla="*/ 58 h 63"/>
              <a:gd name="T54" fmla="*/ 58 w 141"/>
              <a:gd name="T55" fmla="*/ 63 h 63"/>
              <a:gd name="T56" fmla="*/ 47 w 141"/>
              <a:gd name="T57" fmla="*/ 46 h 63"/>
              <a:gd name="T58" fmla="*/ 39 w 141"/>
              <a:gd name="T59" fmla="*/ 41 h 63"/>
              <a:gd name="T60" fmla="*/ 27 w 141"/>
              <a:gd name="T61" fmla="*/ 31 h 63"/>
              <a:gd name="T62" fmla="*/ 18 w 141"/>
              <a:gd name="T63" fmla="*/ 29 h 63"/>
              <a:gd name="T64" fmla="*/ 19 w 141"/>
              <a:gd name="T65" fmla="*/ 28 h 63"/>
              <a:gd name="T66" fmla="*/ 19 w 141"/>
              <a:gd name="T67" fmla="*/ 28 h 63"/>
              <a:gd name="T68" fmla="*/ 19 w 141"/>
              <a:gd name="T69" fmla="*/ 28 h 63"/>
              <a:gd name="T70" fmla="*/ 18 w 141"/>
              <a:gd name="T71" fmla="*/ 28 h 63"/>
              <a:gd name="T72" fmla="*/ 19 w 141"/>
              <a:gd name="T73" fmla="*/ 11 h 63"/>
              <a:gd name="T74" fmla="*/ 6 w 141"/>
              <a:gd name="T75" fmla="*/ 9 h 63"/>
              <a:gd name="T76" fmla="*/ 0 w 141"/>
              <a:gd name="T77" fmla="*/ 8 h 63"/>
              <a:gd name="T78" fmla="*/ 5 w 141"/>
              <a:gd name="T79" fmla="*/ 5 h 63"/>
              <a:gd name="T80" fmla="*/ 24 w 141"/>
              <a:gd name="T81" fmla="*/ 0 h 63"/>
              <a:gd name="T82" fmla="*/ 25 w 141"/>
              <a:gd name="T8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63">
                <a:moveTo>
                  <a:pt x="65" y="54"/>
                </a:moveTo>
                <a:cubicBezTo>
                  <a:pt x="65" y="54"/>
                  <a:pt x="65" y="54"/>
                  <a:pt x="65" y="54"/>
                </a:cubicBezTo>
                <a:close/>
                <a:moveTo>
                  <a:pt x="25" y="0"/>
                </a:moveTo>
                <a:cubicBezTo>
                  <a:pt x="55" y="44"/>
                  <a:pt x="55" y="44"/>
                  <a:pt x="55" y="44"/>
                </a:cubicBezTo>
                <a:cubicBezTo>
                  <a:pt x="57" y="39"/>
                  <a:pt x="57" y="39"/>
                  <a:pt x="57" y="39"/>
                </a:cubicBezTo>
                <a:cubicBezTo>
                  <a:pt x="59" y="45"/>
                  <a:pt x="59" y="45"/>
                  <a:pt x="59" y="45"/>
                </a:cubicBezTo>
                <a:cubicBezTo>
                  <a:pt x="69" y="45"/>
                  <a:pt x="69" y="45"/>
                  <a:pt x="69" y="45"/>
                </a:cubicBezTo>
                <a:cubicBezTo>
                  <a:pt x="69" y="40"/>
                  <a:pt x="69" y="40"/>
                  <a:pt x="69" y="40"/>
                </a:cubicBezTo>
                <a:cubicBezTo>
                  <a:pt x="75" y="47"/>
                  <a:pt x="75" y="47"/>
                  <a:pt x="75" y="47"/>
                </a:cubicBezTo>
                <a:cubicBezTo>
                  <a:pt x="114" y="13"/>
                  <a:pt x="114" y="13"/>
                  <a:pt x="114" y="13"/>
                </a:cubicBezTo>
                <a:cubicBezTo>
                  <a:pt x="141" y="21"/>
                  <a:pt x="141" y="21"/>
                  <a:pt x="141" y="21"/>
                </a:cubicBezTo>
                <a:cubicBezTo>
                  <a:pt x="121" y="19"/>
                  <a:pt x="121" y="19"/>
                  <a:pt x="121" y="19"/>
                </a:cubicBezTo>
                <a:cubicBezTo>
                  <a:pt x="119" y="20"/>
                  <a:pt x="119" y="20"/>
                  <a:pt x="119" y="20"/>
                </a:cubicBezTo>
                <a:cubicBezTo>
                  <a:pt x="117" y="25"/>
                  <a:pt x="115" y="30"/>
                  <a:pt x="115" y="35"/>
                </a:cubicBezTo>
                <a:cubicBezTo>
                  <a:pt x="115" y="35"/>
                  <a:pt x="115" y="36"/>
                  <a:pt x="115" y="36"/>
                </a:cubicBezTo>
                <a:cubicBezTo>
                  <a:pt x="115" y="37"/>
                  <a:pt x="115" y="38"/>
                  <a:pt x="115" y="38"/>
                </a:cubicBezTo>
                <a:cubicBezTo>
                  <a:pt x="115" y="38"/>
                  <a:pt x="115" y="38"/>
                  <a:pt x="115" y="39"/>
                </a:cubicBezTo>
                <a:cubicBezTo>
                  <a:pt x="116" y="39"/>
                  <a:pt x="116" y="39"/>
                  <a:pt x="116" y="39"/>
                </a:cubicBezTo>
                <a:cubicBezTo>
                  <a:pt x="115" y="39"/>
                  <a:pt x="115" y="39"/>
                  <a:pt x="115" y="39"/>
                </a:cubicBezTo>
                <a:cubicBezTo>
                  <a:pt x="115" y="39"/>
                  <a:pt x="115" y="39"/>
                  <a:pt x="115" y="39"/>
                </a:cubicBezTo>
                <a:cubicBezTo>
                  <a:pt x="104" y="41"/>
                  <a:pt x="93" y="44"/>
                  <a:pt x="82" y="49"/>
                </a:cubicBezTo>
                <a:cubicBezTo>
                  <a:pt x="80" y="51"/>
                  <a:pt x="80" y="51"/>
                  <a:pt x="80" y="51"/>
                </a:cubicBezTo>
                <a:cubicBezTo>
                  <a:pt x="79" y="52"/>
                  <a:pt x="78" y="53"/>
                  <a:pt x="76" y="54"/>
                </a:cubicBezTo>
                <a:cubicBezTo>
                  <a:pt x="76" y="54"/>
                  <a:pt x="75" y="55"/>
                  <a:pt x="75" y="55"/>
                </a:cubicBezTo>
                <a:cubicBezTo>
                  <a:pt x="72" y="62"/>
                  <a:pt x="72" y="62"/>
                  <a:pt x="72" y="62"/>
                </a:cubicBezTo>
                <a:cubicBezTo>
                  <a:pt x="70" y="57"/>
                  <a:pt x="70" y="57"/>
                  <a:pt x="70" y="57"/>
                </a:cubicBezTo>
                <a:cubicBezTo>
                  <a:pt x="62" y="58"/>
                  <a:pt x="62" y="58"/>
                  <a:pt x="62" y="58"/>
                </a:cubicBezTo>
                <a:cubicBezTo>
                  <a:pt x="61" y="60"/>
                  <a:pt x="59" y="61"/>
                  <a:pt x="58" y="63"/>
                </a:cubicBezTo>
                <a:cubicBezTo>
                  <a:pt x="55" y="55"/>
                  <a:pt x="54" y="54"/>
                  <a:pt x="47" y="46"/>
                </a:cubicBezTo>
                <a:cubicBezTo>
                  <a:pt x="44" y="45"/>
                  <a:pt x="42" y="43"/>
                  <a:pt x="39" y="41"/>
                </a:cubicBezTo>
                <a:cubicBezTo>
                  <a:pt x="36" y="37"/>
                  <a:pt x="32" y="33"/>
                  <a:pt x="27" y="31"/>
                </a:cubicBezTo>
                <a:cubicBezTo>
                  <a:pt x="24" y="31"/>
                  <a:pt x="21" y="30"/>
                  <a:pt x="18" y="29"/>
                </a:cubicBezTo>
                <a:cubicBezTo>
                  <a:pt x="18" y="29"/>
                  <a:pt x="19" y="29"/>
                  <a:pt x="19" y="28"/>
                </a:cubicBezTo>
                <a:cubicBezTo>
                  <a:pt x="19" y="28"/>
                  <a:pt x="19" y="28"/>
                  <a:pt x="19" y="28"/>
                </a:cubicBezTo>
                <a:cubicBezTo>
                  <a:pt x="19" y="28"/>
                  <a:pt x="19" y="28"/>
                  <a:pt x="19" y="28"/>
                </a:cubicBezTo>
                <a:cubicBezTo>
                  <a:pt x="19" y="28"/>
                  <a:pt x="19" y="28"/>
                  <a:pt x="18" y="28"/>
                </a:cubicBezTo>
                <a:cubicBezTo>
                  <a:pt x="18" y="22"/>
                  <a:pt x="18" y="17"/>
                  <a:pt x="19" y="11"/>
                </a:cubicBezTo>
                <a:cubicBezTo>
                  <a:pt x="6" y="9"/>
                  <a:pt x="6" y="9"/>
                  <a:pt x="6" y="9"/>
                </a:cubicBezTo>
                <a:cubicBezTo>
                  <a:pt x="0" y="8"/>
                  <a:pt x="0" y="8"/>
                  <a:pt x="0" y="8"/>
                </a:cubicBezTo>
                <a:cubicBezTo>
                  <a:pt x="5" y="5"/>
                  <a:pt x="5" y="5"/>
                  <a:pt x="5" y="5"/>
                </a:cubicBezTo>
                <a:cubicBezTo>
                  <a:pt x="24" y="0"/>
                  <a:pt x="24" y="0"/>
                  <a:pt x="24" y="0"/>
                </a:cubicBezTo>
                <a:lnTo>
                  <a:pt x="2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Freeform 49"/>
          <p:cNvSpPr>
            <a:spLocks noChangeArrowheads="1"/>
          </p:cNvSpPr>
          <p:nvPr/>
        </p:nvSpPr>
        <p:spPr bwMode="auto">
          <a:xfrm flipH="1">
            <a:off x="4672013" y="1941513"/>
            <a:ext cx="300038" cy="152400"/>
          </a:xfrm>
          <a:custGeom>
            <a:avLst/>
            <a:gdLst>
              <a:gd name="T0" fmla="*/ 1 w 84"/>
              <a:gd name="T1" fmla="*/ 23 h 42"/>
              <a:gd name="T2" fmla="*/ 1 w 84"/>
              <a:gd name="T3" fmla="*/ 23 h 42"/>
              <a:gd name="T4" fmla="*/ 0 w 84"/>
              <a:gd name="T5" fmla="*/ 24 h 42"/>
              <a:gd name="T6" fmla="*/ 0 w 84"/>
              <a:gd name="T7" fmla="*/ 24 h 42"/>
              <a:gd name="T8" fmla="*/ 1 w 84"/>
              <a:gd name="T9" fmla="*/ 24 h 42"/>
              <a:gd name="T10" fmla="*/ 1 w 84"/>
              <a:gd name="T11" fmla="*/ 25 h 42"/>
              <a:gd name="T12" fmla="*/ 9 w 84"/>
              <a:gd name="T13" fmla="*/ 30 h 42"/>
              <a:gd name="T14" fmla="*/ 17 w 84"/>
              <a:gd name="T15" fmla="*/ 32 h 42"/>
              <a:gd name="T16" fmla="*/ 22 w 84"/>
              <a:gd name="T17" fmla="*/ 35 h 42"/>
              <a:gd name="T18" fmla="*/ 22 w 84"/>
              <a:gd name="T19" fmla="*/ 36 h 42"/>
              <a:gd name="T20" fmla="*/ 34 w 84"/>
              <a:gd name="T21" fmla="*/ 40 h 42"/>
              <a:gd name="T22" fmla="*/ 35 w 84"/>
              <a:gd name="T23" fmla="*/ 41 h 42"/>
              <a:gd name="T24" fmla="*/ 36 w 84"/>
              <a:gd name="T25" fmla="*/ 41 h 42"/>
              <a:gd name="T26" fmla="*/ 43 w 84"/>
              <a:gd name="T27" fmla="*/ 39 h 42"/>
              <a:gd name="T28" fmla="*/ 44 w 84"/>
              <a:gd name="T29" fmla="*/ 40 h 42"/>
              <a:gd name="T30" fmla="*/ 44 w 84"/>
              <a:gd name="T31" fmla="*/ 41 h 42"/>
              <a:gd name="T32" fmla="*/ 44 w 84"/>
              <a:gd name="T33" fmla="*/ 41 h 42"/>
              <a:gd name="T34" fmla="*/ 44 w 84"/>
              <a:gd name="T35" fmla="*/ 42 h 42"/>
              <a:gd name="T36" fmla="*/ 45 w 84"/>
              <a:gd name="T37" fmla="*/ 41 h 42"/>
              <a:gd name="T38" fmla="*/ 45 w 84"/>
              <a:gd name="T39" fmla="*/ 41 h 42"/>
              <a:gd name="T40" fmla="*/ 49 w 84"/>
              <a:gd name="T41" fmla="*/ 40 h 42"/>
              <a:gd name="T42" fmla="*/ 50 w 84"/>
              <a:gd name="T43" fmla="*/ 41 h 42"/>
              <a:gd name="T44" fmla="*/ 50 w 84"/>
              <a:gd name="T45" fmla="*/ 40 h 42"/>
              <a:gd name="T46" fmla="*/ 50 w 84"/>
              <a:gd name="T47" fmla="*/ 39 h 42"/>
              <a:gd name="T48" fmla="*/ 51 w 84"/>
              <a:gd name="T49" fmla="*/ 39 h 42"/>
              <a:gd name="T50" fmla="*/ 60 w 84"/>
              <a:gd name="T51" fmla="*/ 34 h 42"/>
              <a:gd name="T52" fmla="*/ 72 w 84"/>
              <a:gd name="T53" fmla="*/ 21 h 42"/>
              <a:gd name="T54" fmla="*/ 72 w 84"/>
              <a:gd name="T55" fmla="*/ 21 h 42"/>
              <a:gd name="T56" fmla="*/ 72 w 84"/>
              <a:gd name="T57" fmla="*/ 21 h 42"/>
              <a:gd name="T58" fmla="*/ 79 w 84"/>
              <a:gd name="T59" fmla="*/ 9 h 42"/>
              <a:gd name="T60" fmla="*/ 81 w 84"/>
              <a:gd name="T61" fmla="*/ 8 h 42"/>
              <a:gd name="T62" fmla="*/ 84 w 84"/>
              <a:gd name="T63" fmla="*/ 0 h 42"/>
              <a:gd name="T64" fmla="*/ 84 w 84"/>
              <a:gd name="T65" fmla="*/ 0 h 42"/>
              <a:gd name="T66" fmla="*/ 50 w 84"/>
              <a:gd name="T67" fmla="*/ 35 h 42"/>
              <a:gd name="T68" fmla="*/ 49 w 84"/>
              <a:gd name="T69" fmla="*/ 33 h 42"/>
              <a:gd name="T70" fmla="*/ 49 w 84"/>
              <a:gd name="T71" fmla="*/ 32 h 42"/>
              <a:gd name="T72" fmla="*/ 48 w 84"/>
              <a:gd name="T73" fmla="*/ 32 h 42"/>
              <a:gd name="T74" fmla="*/ 48 w 84"/>
              <a:gd name="T75" fmla="*/ 35 h 42"/>
              <a:gd name="T76" fmla="*/ 46 w 84"/>
              <a:gd name="T77" fmla="*/ 35 h 42"/>
              <a:gd name="T78" fmla="*/ 44 w 84"/>
              <a:gd name="T79" fmla="*/ 32 h 42"/>
              <a:gd name="T80" fmla="*/ 44 w 84"/>
              <a:gd name="T81" fmla="*/ 33 h 42"/>
              <a:gd name="T82" fmla="*/ 45 w 84"/>
              <a:gd name="T83" fmla="*/ 36 h 42"/>
              <a:gd name="T84" fmla="*/ 4 w 84"/>
              <a:gd name="T85" fmla="*/ 24 h 42"/>
              <a:gd name="T86" fmla="*/ 1 w 84"/>
              <a:gd name="T8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42">
                <a:moveTo>
                  <a:pt x="1" y="23"/>
                </a:moveTo>
                <a:cubicBezTo>
                  <a:pt x="1" y="23"/>
                  <a:pt x="1" y="23"/>
                  <a:pt x="1" y="23"/>
                </a:cubicBezTo>
                <a:cubicBezTo>
                  <a:pt x="0" y="24"/>
                  <a:pt x="0" y="24"/>
                  <a:pt x="0" y="24"/>
                </a:cubicBezTo>
                <a:cubicBezTo>
                  <a:pt x="0" y="24"/>
                  <a:pt x="0" y="24"/>
                  <a:pt x="0" y="24"/>
                </a:cubicBezTo>
                <a:cubicBezTo>
                  <a:pt x="1" y="24"/>
                  <a:pt x="1" y="24"/>
                  <a:pt x="1" y="24"/>
                </a:cubicBezTo>
                <a:cubicBezTo>
                  <a:pt x="1" y="25"/>
                  <a:pt x="1" y="25"/>
                  <a:pt x="1" y="25"/>
                </a:cubicBezTo>
                <a:cubicBezTo>
                  <a:pt x="4" y="26"/>
                  <a:pt x="6" y="28"/>
                  <a:pt x="9" y="30"/>
                </a:cubicBezTo>
                <a:cubicBezTo>
                  <a:pt x="12" y="30"/>
                  <a:pt x="15" y="31"/>
                  <a:pt x="17" y="32"/>
                </a:cubicBezTo>
                <a:cubicBezTo>
                  <a:pt x="19" y="33"/>
                  <a:pt x="20" y="34"/>
                  <a:pt x="22" y="35"/>
                </a:cubicBezTo>
                <a:cubicBezTo>
                  <a:pt x="22" y="36"/>
                  <a:pt x="22" y="36"/>
                  <a:pt x="22" y="36"/>
                </a:cubicBezTo>
                <a:cubicBezTo>
                  <a:pt x="27" y="33"/>
                  <a:pt x="31" y="35"/>
                  <a:pt x="34" y="40"/>
                </a:cubicBezTo>
                <a:cubicBezTo>
                  <a:pt x="35" y="40"/>
                  <a:pt x="35" y="41"/>
                  <a:pt x="35" y="41"/>
                </a:cubicBezTo>
                <a:cubicBezTo>
                  <a:pt x="36" y="41"/>
                  <a:pt x="36" y="41"/>
                  <a:pt x="36" y="41"/>
                </a:cubicBezTo>
                <a:cubicBezTo>
                  <a:pt x="38" y="40"/>
                  <a:pt x="40" y="40"/>
                  <a:pt x="43" y="39"/>
                </a:cubicBezTo>
                <a:cubicBezTo>
                  <a:pt x="43" y="40"/>
                  <a:pt x="44" y="40"/>
                  <a:pt x="44" y="40"/>
                </a:cubicBezTo>
                <a:cubicBezTo>
                  <a:pt x="44" y="40"/>
                  <a:pt x="44" y="41"/>
                  <a:pt x="44" y="41"/>
                </a:cubicBezTo>
                <a:cubicBezTo>
                  <a:pt x="44" y="41"/>
                  <a:pt x="44" y="41"/>
                  <a:pt x="44" y="41"/>
                </a:cubicBezTo>
                <a:cubicBezTo>
                  <a:pt x="44" y="42"/>
                  <a:pt x="44" y="42"/>
                  <a:pt x="44" y="42"/>
                </a:cubicBezTo>
                <a:cubicBezTo>
                  <a:pt x="45" y="42"/>
                  <a:pt x="45" y="41"/>
                  <a:pt x="45" y="41"/>
                </a:cubicBezTo>
                <a:cubicBezTo>
                  <a:pt x="45" y="41"/>
                  <a:pt x="45" y="41"/>
                  <a:pt x="45" y="41"/>
                </a:cubicBezTo>
                <a:cubicBezTo>
                  <a:pt x="47" y="41"/>
                  <a:pt x="48" y="41"/>
                  <a:pt x="49" y="40"/>
                </a:cubicBezTo>
                <a:cubicBezTo>
                  <a:pt x="50" y="40"/>
                  <a:pt x="50" y="40"/>
                  <a:pt x="50" y="41"/>
                </a:cubicBezTo>
                <a:cubicBezTo>
                  <a:pt x="50" y="41"/>
                  <a:pt x="50" y="40"/>
                  <a:pt x="50" y="40"/>
                </a:cubicBezTo>
                <a:cubicBezTo>
                  <a:pt x="51" y="40"/>
                  <a:pt x="50" y="40"/>
                  <a:pt x="50" y="39"/>
                </a:cubicBezTo>
                <a:cubicBezTo>
                  <a:pt x="50" y="39"/>
                  <a:pt x="51" y="39"/>
                  <a:pt x="51" y="39"/>
                </a:cubicBezTo>
                <a:cubicBezTo>
                  <a:pt x="53" y="36"/>
                  <a:pt x="57" y="34"/>
                  <a:pt x="60" y="34"/>
                </a:cubicBezTo>
                <a:cubicBezTo>
                  <a:pt x="61" y="27"/>
                  <a:pt x="65" y="23"/>
                  <a:pt x="72" y="21"/>
                </a:cubicBezTo>
                <a:cubicBezTo>
                  <a:pt x="72" y="21"/>
                  <a:pt x="72" y="21"/>
                  <a:pt x="72" y="21"/>
                </a:cubicBezTo>
                <a:cubicBezTo>
                  <a:pt x="72" y="21"/>
                  <a:pt x="72" y="21"/>
                  <a:pt x="72" y="21"/>
                </a:cubicBezTo>
                <a:cubicBezTo>
                  <a:pt x="74" y="16"/>
                  <a:pt x="76" y="12"/>
                  <a:pt x="79" y="9"/>
                </a:cubicBezTo>
                <a:cubicBezTo>
                  <a:pt x="81" y="8"/>
                  <a:pt x="81" y="8"/>
                  <a:pt x="81" y="8"/>
                </a:cubicBezTo>
                <a:cubicBezTo>
                  <a:pt x="81" y="5"/>
                  <a:pt x="82" y="2"/>
                  <a:pt x="84" y="0"/>
                </a:cubicBezTo>
                <a:cubicBezTo>
                  <a:pt x="84" y="0"/>
                  <a:pt x="84" y="0"/>
                  <a:pt x="84" y="0"/>
                </a:cubicBezTo>
                <a:cubicBezTo>
                  <a:pt x="71" y="9"/>
                  <a:pt x="59" y="21"/>
                  <a:pt x="50" y="35"/>
                </a:cubicBezTo>
                <a:cubicBezTo>
                  <a:pt x="50" y="34"/>
                  <a:pt x="49" y="33"/>
                  <a:pt x="49" y="33"/>
                </a:cubicBezTo>
                <a:cubicBezTo>
                  <a:pt x="49" y="33"/>
                  <a:pt x="49" y="33"/>
                  <a:pt x="49" y="32"/>
                </a:cubicBezTo>
                <a:cubicBezTo>
                  <a:pt x="48" y="32"/>
                  <a:pt x="48" y="32"/>
                  <a:pt x="48" y="32"/>
                </a:cubicBezTo>
                <a:cubicBezTo>
                  <a:pt x="48" y="35"/>
                  <a:pt x="48" y="35"/>
                  <a:pt x="48" y="35"/>
                </a:cubicBezTo>
                <a:cubicBezTo>
                  <a:pt x="46" y="35"/>
                  <a:pt x="46" y="35"/>
                  <a:pt x="46" y="35"/>
                </a:cubicBezTo>
                <a:cubicBezTo>
                  <a:pt x="44" y="32"/>
                  <a:pt x="44" y="32"/>
                  <a:pt x="44" y="32"/>
                </a:cubicBezTo>
                <a:cubicBezTo>
                  <a:pt x="44" y="33"/>
                  <a:pt x="44" y="33"/>
                  <a:pt x="44" y="33"/>
                </a:cubicBezTo>
                <a:cubicBezTo>
                  <a:pt x="45" y="36"/>
                  <a:pt x="45" y="36"/>
                  <a:pt x="45" y="36"/>
                </a:cubicBezTo>
                <a:cubicBezTo>
                  <a:pt x="32" y="31"/>
                  <a:pt x="18" y="28"/>
                  <a:pt x="4" y="24"/>
                </a:cubicBezTo>
                <a:cubicBezTo>
                  <a:pt x="3" y="24"/>
                  <a:pt x="2" y="23"/>
                  <a:pt x="1"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 name="Freeform 50"/>
          <p:cNvSpPr>
            <a:spLocks noEditPoints="1" noChangeArrowheads="1"/>
          </p:cNvSpPr>
          <p:nvPr/>
        </p:nvSpPr>
        <p:spPr bwMode="auto">
          <a:xfrm flipH="1">
            <a:off x="4295775" y="2781300"/>
            <a:ext cx="496888" cy="212725"/>
          </a:xfrm>
          <a:custGeom>
            <a:avLst/>
            <a:gdLst>
              <a:gd name="T0" fmla="*/ 71 w 140"/>
              <a:gd name="T1" fmla="*/ 48 h 59"/>
              <a:gd name="T2" fmla="*/ 71 w 140"/>
              <a:gd name="T3" fmla="*/ 48 h 59"/>
              <a:gd name="T4" fmla="*/ 24 w 140"/>
              <a:gd name="T5" fmla="*/ 1 h 59"/>
              <a:gd name="T6" fmla="*/ 59 w 140"/>
              <a:gd name="T7" fmla="*/ 41 h 59"/>
              <a:gd name="T8" fmla="*/ 61 w 140"/>
              <a:gd name="T9" fmla="*/ 34 h 59"/>
              <a:gd name="T10" fmla="*/ 64 w 140"/>
              <a:gd name="T11" fmla="*/ 40 h 59"/>
              <a:gd name="T12" fmla="*/ 73 w 140"/>
              <a:gd name="T13" fmla="*/ 38 h 59"/>
              <a:gd name="T14" fmla="*/ 73 w 140"/>
              <a:gd name="T15" fmla="*/ 34 h 59"/>
              <a:gd name="T16" fmla="*/ 79 w 140"/>
              <a:gd name="T17" fmla="*/ 40 h 59"/>
              <a:gd name="T18" fmla="*/ 113 w 140"/>
              <a:gd name="T19" fmla="*/ 0 h 59"/>
              <a:gd name="T20" fmla="*/ 140 w 140"/>
              <a:gd name="T21" fmla="*/ 4 h 59"/>
              <a:gd name="T22" fmla="*/ 121 w 140"/>
              <a:gd name="T23" fmla="*/ 5 h 59"/>
              <a:gd name="T24" fmla="*/ 120 w 140"/>
              <a:gd name="T25" fmla="*/ 6 h 59"/>
              <a:gd name="T26" fmla="*/ 117 w 140"/>
              <a:gd name="T27" fmla="*/ 22 h 59"/>
              <a:gd name="T28" fmla="*/ 117 w 140"/>
              <a:gd name="T29" fmla="*/ 23 h 59"/>
              <a:gd name="T30" fmla="*/ 118 w 140"/>
              <a:gd name="T31" fmla="*/ 25 h 59"/>
              <a:gd name="T32" fmla="*/ 118 w 140"/>
              <a:gd name="T33" fmla="*/ 25 h 59"/>
              <a:gd name="T34" fmla="*/ 119 w 140"/>
              <a:gd name="T35" fmla="*/ 26 h 59"/>
              <a:gd name="T36" fmla="*/ 118 w 140"/>
              <a:gd name="T37" fmla="*/ 26 h 59"/>
              <a:gd name="T38" fmla="*/ 118 w 140"/>
              <a:gd name="T39" fmla="*/ 26 h 59"/>
              <a:gd name="T40" fmla="*/ 87 w 140"/>
              <a:gd name="T41" fmla="*/ 41 h 59"/>
              <a:gd name="T42" fmla="*/ 85 w 140"/>
              <a:gd name="T43" fmla="*/ 43 h 59"/>
              <a:gd name="T44" fmla="*/ 82 w 140"/>
              <a:gd name="T45" fmla="*/ 46 h 59"/>
              <a:gd name="T46" fmla="*/ 81 w 140"/>
              <a:gd name="T47" fmla="*/ 48 h 59"/>
              <a:gd name="T48" fmla="*/ 79 w 140"/>
              <a:gd name="T49" fmla="*/ 55 h 59"/>
              <a:gd name="T50" fmla="*/ 76 w 140"/>
              <a:gd name="T51" fmla="*/ 51 h 59"/>
              <a:gd name="T52" fmla="*/ 69 w 140"/>
              <a:gd name="T53" fmla="*/ 52 h 59"/>
              <a:gd name="T54" fmla="*/ 65 w 140"/>
              <a:gd name="T55" fmla="*/ 59 h 59"/>
              <a:gd name="T56" fmla="*/ 52 w 140"/>
              <a:gd name="T57" fmla="*/ 44 h 59"/>
              <a:gd name="T58" fmla="*/ 44 w 140"/>
              <a:gd name="T59" fmla="*/ 39 h 59"/>
              <a:gd name="T60" fmla="*/ 30 w 140"/>
              <a:gd name="T61" fmla="*/ 32 h 59"/>
              <a:gd name="T62" fmla="*/ 21 w 140"/>
              <a:gd name="T63" fmla="*/ 31 h 59"/>
              <a:gd name="T64" fmla="*/ 21 w 140"/>
              <a:gd name="T65" fmla="*/ 30 h 59"/>
              <a:gd name="T66" fmla="*/ 21 w 140"/>
              <a:gd name="T67" fmla="*/ 30 h 59"/>
              <a:gd name="T68" fmla="*/ 21 w 140"/>
              <a:gd name="T69" fmla="*/ 30 h 59"/>
              <a:gd name="T70" fmla="*/ 21 w 140"/>
              <a:gd name="T71" fmla="*/ 30 h 59"/>
              <a:gd name="T72" fmla="*/ 19 w 140"/>
              <a:gd name="T73" fmla="*/ 13 h 59"/>
              <a:gd name="T74" fmla="*/ 6 w 140"/>
              <a:gd name="T75" fmla="*/ 13 h 59"/>
              <a:gd name="T76" fmla="*/ 0 w 140"/>
              <a:gd name="T77" fmla="*/ 13 h 59"/>
              <a:gd name="T78" fmla="*/ 4 w 140"/>
              <a:gd name="T79" fmla="*/ 10 h 59"/>
              <a:gd name="T80" fmla="*/ 22 w 140"/>
              <a:gd name="T81" fmla="*/ 1 h 59"/>
              <a:gd name="T82" fmla="*/ 24 w 140"/>
              <a:gd name="T83"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59">
                <a:moveTo>
                  <a:pt x="71" y="48"/>
                </a:moveTo>
                <a:cubicBezTo>
                  <a:pt x="71" y="48"/>
                  <a:pt x="71" y="48"/>
                  <a:pt x="71" y="48"/>
                </a:cubicBezTo>
                <a:close/>
                <a:moveTo>
                  <a:pt x="24" y="1"/>
                </a:moveTo>
                <a:cubicBezTo>
                  <a:pt x="59" y="41"/>
                  <a:pt x="59" y="41"/>
                  <a:pt x="59" y="41"/>
                </a:cubicBezTo>
                <a:cubicBezTo>
                  <a:pt x="61" y="34"/>
                  <a:pt x="61" y="34"/>
                  <a:pt x="61" y="34"/>
                </a:cubicBezTo>
                <a:cubicBezTo>
                  <a:pt x="64" y="40"/>
                  <a:pt x="64" y="40"/>
                  <a:pt x="64" y="40"/>
                </a:cubicBezTo>
                <a:cubicBezTo>
                  <a:pt x="73" y="38"/>
                  <a:pt x="73" y="38"/>
                  <a:pt x="73" y="38"/>
                </a:cubicBezTo>
                <a:cubicBezTo>
                  <a:pt x="73" y="34"/>
                  <a:pt x="73" y="34"/>
                  <a:pt x="73" y="34"/>
                </a:cubicBezTo>
                <a:cubicBezTo>
                  <a:pt x="79" y="40"/>
                  <a:pt x="79" y="40"/>
                  <a:pt x="79" y="40"/>
                </a:cubicBezTo>
                <a:cubicBezTo>
                  <a:pt x="113" y="0"/>
                  <a:pt x="113" y="0"/>
                  <a:pt x="113" y="0"/>
                </a:cubicBezTo>
                <a:cubicBezTo>
                  <a:pt x="140" y="4"/>
                  <a:pt x="140" y="4"/>
                  <a:pt x="140" y="4"/>
                </a:cubicBezTo>
                <a:cubicBezTo>
                  <a:pt x="121" y="5"/>
                  <a:pt x="121" y="5"/>
                  <a:pt x="121" y="5"/>
                </a:cubicBezTo>
                <a:cubicBezTo>
                  <a:pt x="120" y="6"/>
                  <a:pt x="120" y="6"/>
                  <a:pt x="120" y="6"/>
                </a:cubicBezTo>
                <a:cubicBezTo>
                  <a:pt x="118" y="11"/>
                  <a:pt x="117" y="16"/>
                  <a:pt x="117" y="22"/>
                </a:cubicBezTo>
                <a:cubicBezTo>
                  <a:pt x="118" y="22"/>
                  <a:pt x="117" y="22"/>
                  <a:pt x="117" y="23"/>
                </a:cubicBezTo>
                <a:cubicBezTo>
                  <a:pt x="118" y="24"/>
                  <a:pt x="118" y="24"/>
                  <a:pt x="118" y="25"/>
                </a:cubicBezTo>
                <a:cubicBezTo>
                  <a:pt x="118" y="25"/>
                  <a:pt x="118" y="25"/>
                  <a:pt x="118" y="25"/>
                </a:cubicBezTo>
                <a:cubicBezTo>
                  <a:pt x="119" y="26"/>
                  <a:pt x="119" y="26"/>
                  <a:pt x="119" y="26"/>
                </a:cubicBezTo>
                <a:cubicBezTo>
                  <a:pt x="118" y="26"/>
                  <a:pt x="118" y="26"/>
                  <a:pt x="118" y="26"/>
                </a:cubicBezTo>
                <a:cubicBezTo>
                  <a:pt x="118" y="26"/>
                  <a:pt x="118" y="26"/>
                  <a:pt x="118" y="26"/>
                </a:cubicBezTo>
                <a:cubicBezTo>
                  <a:pt x="107" y="30"/>
                  <a:pt x="97" y="35"/>
                  <a:pt x="87" y="41"/>
                </a:cubicBezTo>
                <a:cubicBezTo>
                  <a:pt x="85" y="43"/>
                  <a:pt x="85" y="43"/>
                  <a:pt x="85" y="43"/>
                </a:cubicBezTo>
                <a:cubicBezTo>
                  <a:pt x="85" y="44"/>
                  <a:pt x="84" y="45"/>
                  <a:pt x="82" y="46"/>
                </a:cubicBezTo>
                <a:cubicBezTo>
                  <a:pt x="82" y="47"/>
                  <a:pt x="81" y="48"/>
                  <a:pt x="81" y="48"/>
                </a:cubicBezTo>
                <a:cubicBezTo>
                  <a:pt x="79" y="55"/>
                  <a:pt x="79" y="55"/>
                  <a:pt x="79" y="55"/>
                </a:cubicBezTo>
                <a:cubicBezTo>
                  <a:pt x="76" y="51"/>
                  <a:pt x="76" y="51"/>
                  <a:pt x="76" y="51"/>
                </a:cubicBezTo>
                <a:cubicBezTo>
                  <a:pt x="69" y="52"/>
                  <a:pt x="69" y="52"/>
                  <a:pt x="69" y="52"/>
                </a:cubicBezTo>
                <a:cubicBezTo>
                  <a:pt x="68" y="55"/>
                  <a:pt x="67" y="57"/>
                  <a:pt x="65" y="59"/>
                </a:cubicBezTo>
                <a:cubicBezTo>
                  <a:pt x="61" y="51"/>
                  <a:pt x="60" y="50"/>
                  <a:pt x="52" y="44"/>
                </a:cubicBezTo>
                <a:cubicBezTo>
                  <a:pt x="49" y="43"/>
                  <a:pt x="46" y="41"/>
                  <a:pt x="44" y="39"/>
                </a:cubicBezTo>
                <a:cubicBezTo>
                  <a:pt x="39" y="36"/>
                  <a:pt x="35" y="33"/>
                  <a:pt x="30" y="32"/>
                </a:cubicBezTo>
                <a:cubicBezTo>
                  <a:pt x="27" y="32"/>
                  <a:pt x="24" y="32"/>
                  <a:pt x="21" y="31"/>
                </a:cubicBezTo>
                <a:cubicBezTo>
                  <a:pt x="21" y="31"/>
                  <a:pt x="21" y="31"/>
                  <a:pt x="21" y="30"/>
                </a:cubicBezTo>
                <a:cubicBezTo>
                  <a:pt x="21" y="30"/>
                  <a:pt x="21" y="30"/>
                  <a:pt x="21" y="30"/>
                </a:cubicBezTo>
                <a:cubicBezTo>
                  <a:pt x="21" y="30"/>
                  <a:pt x="21" y="30"/>
                  <a:pt x="21" y="30"/>
                </a:cubicBezTo>
                <a:cubicBezTo>
                  <a:pt x="21" y="30"/>
                  <a:pt x="21" y="30"/>
                  <a:pt x="21" y="30"/>
                </a:cubicBezTo>
                <a:cubicBezTo>
                  <a:pt x="20" y="24"/>
                  <a:pt x="19" y="19"/>
                  <a:pt x="19" y="13"/>
                </a:cubicBezTo>
                <a:cubicBezTo>
                  <a:pt x="6" y="13"/>
                  <a:pt x="6" y="13"/>
                  <a:pt x="6" y="13"/>
                </a:cubicBezTo>
                <a:cubicBezTo>
                  <a:pt x="0" y="13"/>
                  <a:pt x="0" y="13"/>
                  <a:pt x="0" y="13"/>
                </a:cubicBezTo>
                <a:cubicBezTo>
                  <a:pt x="4" y="10"/>
                  <a:pt x="4" y="10"/>
                  <a:pt x="4" y="10"/>
                </a:cubicBezTo>
                <a:cubicBezTo>
                  <a:pt x="22" y="1"/>
                  <a:pt x="22" y="1"/>
                  <a:pt x="22" y="1"/>
                </a:cubicBezTo>
                <a:lnTo>
                  <a:pt x="24" y="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 name="Freeform 51"/>
          <p:cNvSpPr>
            <a:spLocks noEditPoints="1" noChangeArrowheads="1"/>
          </p:cNvSpPr>
          <p:nvPr/>
        </p:nvSpPr>
        <p:spPr bwMode="auto">
          <a:xfrm flipH="1">
            <a:off x="3616325" y="2762250"/>
            <a:ext cx="450850" cy="401638"/>
          </a:xfrm>
          <a:custGeom>
            <a:avLst/>
            <a:gdLst>
              <a:gd name="T0" fmla="*/ 73 w 127"/>
              <a:gd name="T1" fmla="*/ 59 h 111"/>
              <a:gd name="T2" fmla="*/ 69 w 127"/>
              <a:gd name="T3" fmla="*/ 61 h 111"/>
              <a:gd name="T4" fmla="*/ 69 w 127"/>
              <a:gd name="T5" fmla="*/ 60 h 111"/>
              <a:gd name="T6" fmla="*/ 72 w 127"/>
              <a:gd name="T7" fmla="*/ 59 h 111"/>
              <a:gd name="T8" fmla="*/ 65 w 127"/>
              <a:gd name="T9" fmla="*/ 59 h 111"/>
              <a:gd name="T10" fmla="*/ 64 w 127"/>
              <a:gd name="T11" fmla="*/ 59 h 111"/>
              <a:gd name="T12" fmla="*/ 61 w 127"/>
              <a:gd name="T13" fmla="*/ 56 h 111"/>
              <a:gd name="T14" fmla="*/ 98 w 127"/>
              <a:gd name="T15" fmla="*/ 28 h 111"/>
              <a:gd name="T16" fmla="*/ 91 w 127"/>
              <a:gd name="T17" fmla="*/ 38 h 111"/>
              <a:gd name="T18" fmla="*/ 77 w 127"/>
              <a:gd name="T19" fmla="*/ 60 h 111"/>
              <a:gd name="T20" fmla="*/ 77 w 127"/>
              <a:gd name="T21" fmla="*/ 59 h 111"/>
              <a:gd name="T22" fmla="*/ 78 w 127"/>
              <a:gd name="T23" fmla="*/ 48 h 111"/>
              <a:gd name="T24" fmla="*/ 75 w 127"/>
              <a:gd name="T25" fmla="*/ 45 h 111"/>
              <a:gd name="T26" fmla="*/ 74 w 127"/>
              <a:gd name="T27" fmla="*/ 46 h 111"/>
              <a:gd name="T28" fmla="*/ 72 w 127"/>
              <a:gd name="T29" fmla="*/ 50 h 111"/>
              <a:gd name="T30" fmla="*/ 71 w 127"/>
              <a:gd name="T31" fmla="*/ 50 h 111"/>
              <a:gd name="T32" fmla="*/ 66 w 127"/>
              <a:gd name="T33" fmla="*/ 38 h 111"/>
              <a:gd name="T34" fmla="*/ 51 w 127"/>
              <a:gd name="T35" fmla="*/ 45 h 111"/>
              <a:gd name="T36" fmla="*/ 55 w 127"/>
              <a:gd name="T37" fmla="*/ 14 h 111"/>
              <a:gd name="T38" fmla="*/ 40 w 127"/>
              <a:gd name="T39" fmla="*/ 22 h 111"/>
              <a:gd name="T40" fmla="*/ 36 w 127"/>
              <a:gd name="T41" fmla="*/ 23 h 111"/>
              <a:gd name="T42" fmla="*/ 63 w 127"/>
              <a:gd name="T43" fmla="*/ 2 h 111"/>
              <a:gd name="T44" fmla="*/ 21 w 127"/>
              <a:gd name="T45" fmla="*/ 23 h 111"/>
              <a:gd name="T46" fmla="*/ 14 w 127"/>
              <a:gd name="T47" fmla="*/ 62 h 111"/>
              <a:gd name="T48" fmla="*/ 35 w 127"/>
              <a:gd name="T49" fmla="*/ 74 h 111"/>
              <a:gd name="T50" fmla="*/ 42 w 127"/>
              <a:gd name="T51" fmla="*/ 66 h 111"/>
              <a:gd name="T52" fmla="*/ 50 w 127"/>
              <a:gd name="T53" fmla="*/ 90 h 111"/>
              <a:gd name="T54" fmla="*/ 48 w 127"/>
              <a:gd name="T55" fmla="*/ 97 h 111"/>
              <a:gd name="T56" fmla="*/ 53 w 127"/>
              <a:gd name="T57" fmla="*/ 93 h 111"/>
              <a:gd name="T58" fmla="*/ 54 w 127"/>
              <a:gd name="T59" fmla="*/ 86 h 111"/>
              <a:gd name="T60" fmla="*/ 54 w 127"/>
              <a:gd name="T61" fmla="*/ 84 h 111"/>
              <a:gd name="T62" fmla="*/ 67 w 127"/>
              <a:gd name="T63" fmla="*/ 106 h 111"/>
              <a:gd name="T64" fmla="*/ 90 w 127"/>
              <a:gd name="T65" fmla="*/ 79 h 111"/>
              <a:gd name="T66" fmla="*/ 96 w 127"/>
              <a:gd name="T67" fmla="*/ 87 h 111"/>
              <a:gd name="T68" fmla="*/ 106 w 127"/>
              <a:gd name="T69" fmla="*/ 76 h 111"/>
              <a:gd name="T70" fmla="*/ 110 w 127"/>
              <a:gd name="T71" fmla="*/ 74 h 111"/>
              <a:gd name="T72" fmla="*/ 112 w 127"/>
              <a:gd name="T73" fmla="*/ 108 h 111"/>
              <a:gd name="T74" fmla="*/ 113 w 127"/>
              <a:gd name="T75" fmla="*/ 111 h 111"/>
              <a:gd name="T76" fmla="*/ 88 w 127"/>
              <a:gd name="T77" fmla="*/ 1 h 111"/>
              <a:gd name="T78" fmla="*/ 98 w 127"/>
              <a:gd name="T79"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11">
                <a:moveTo>
                  <a:pt x="72" y="59"/>
                </a:moveTo>
                <a:cubicBezTo>
                  <a:pt x="72" y="59"/>
                  <a:pt x="72" y="59"/>
                  <a:pt x="73" y="59"/>
                </a:cubicBezTo>
                <a:cubicBezTo>
                  <a:pt x="73" y="59"/>
                  <a:pt x="73" y="59"/>
                  <a:pt x="73" y="59"/>
                </a:cubicBezTo>
                <a:cubicBezTo>
                  <a:pt x="72" y="60"/>
                  <a:pt x="70" y="60"/>
                  <a:pt x="69" y="61"/>
                </a:cubicBezTo>
                <a:cubicBezTo>
                  <a:pt x="69" y="61"/>
                  <a:pt x="69" y="61"/>
                  <a:pt x="69" y="60"/>
                </a:cubicBezTo>
                <a:cubicBezTo>
                  <a:pt x="69" y="60"/>
                  <a:pt x="69" y="60"/>
                  <a:pt x="69" y="60"/>
                </a:cubicBezTo>
                <a:cubicBezTo>
                  <a:pt x="69" y="60"/>
                  <a:pt x="69" y="60"/>
                  <a:pt x="69" y="60"/>
                </a:cubicBezTo>
                <a:cubicBezTo>
                  <a:pt x="70" y="59"/>
                  <a:pt x="71" y="59"/>
                  <a:pt x="72" y="59"/>
                </a:cubicBezTo>
                <a:close/>
                <a:moveTo>
                  <a:pt x="65" y="59"/>
                </a:moveTo>
                <a:cubicBezTo>
                  <a:pt x="65" y="59"/>
                  <a:pt x="65" y="59"/>
                  <a:pt x="65" y="59"/>
                </a:cubicBezTo>
                <a:cubicBezTo>
                  <a:pt x="65" y="59"/>
                  <a:pt x="64" y="59"/>
                  <a:pt x="64" y="59"/>
                </a:cubicBezTo>
                <a:cubicBezTo>
                  <a:pt x="64" y="59"/>
                  <a:pt x="64" y="59"/>
                  <a:pt x="64" y="59"/>
                </a:cubicBezTo>
                <a:cubicBezTo>
                  <a:pt x="63" y="58"/>
                  <a:pt x="62" y="57"/>
                  <a:pt x="61" y="56"/>
                </a:cubicBezTo>
                <a:cubicBezTo>
                  <a:pt x="61" y="56"/>
                  <a:pt x="61" y="56"/>
                  <a:pt x="61" y="56"/>
                </a:cubicBezTo>
                <a:cubicBezTo>
                  <a:pt x="63" y="57"/>
                  <a:pt x="64" y="57"/>
                  <a:pt x="65" y="59"/>
                </a:cubicBezTo>
                <a:close/>
                <a:moveTo>
                  <a:pt x="98" y="28"/>
                </a:moveTo>
                <a:cubicBezTo>
                  <a:pt x="87" y="25"/>
                  <a:pt x="87" y="25"/>
                  <a:pt x="87" y="25"/>
                </a:cubicBezTo>
                <a:cubicBezTo>
                  <a:pt x="89" y="29"/>
                  <a:pt x="91" y="33"/>
                  <a:pt x="91" y="38"/>
                </a:cubicBezTo>
                <a:cubicBezTo>
                  <a:pt x="91" y="47"/>
                  <a:pt x="88" y="53"/>
                  <a:pt x="82" y="58"/>
                </a:cubicBezTo>
                <a:cubicBezTo>
                  <a:pt x="80" y="59"/>
                  <a:pt x="79" y="60"/>
                  <a:pt x="77" y="60"/>
                </a:cubicBezTo>
                <a:cubicBezTo>
                  <a:pt x="77" y="60"/>
                  <a:pt x="77" y="60"/>
                  <a:pt x="77" y="60"/>
                </a:cubicBezTo>
                <a:cubicBezTo>
                  <a:pt x="77" y="59"/>
                  <a:pt x="77" y="59"/>
                  <a:pt x="77" y="59"/>
                </a:cubicBezTo>
                <a:cubicBezTo>
                  <a:pt x="78" y="57"/>
                  <a:pt x="79" y="55"/>
                  <a:pt x="79" y="53"/>
                </a:cubicBezTo>
                <a:cubicBezTo>
                  <a:pt x="79" y="51"/>
                  <a:pt x="79" y="49"/>
                  <a:pt x="78" y="48"/>
                </a:cubicBezTo>
                <a:cubicBezTo>
                  <a:pt x="78" y="47"/>
                  <a:pt x="77" y="46"/>
                  <a:pt x="76" y="45"/>
                </a:cubicBezTo>
                <a:cubicBezTo>
                  <a:pt x="76" y="45"/>
                  <a:pt x="75" y="45"/>
                  <a:pt x="75" y="45"/>
                </a:cubicBezTo>
                <a:cubicBezTo>
                  <a:pt x="75" y="45"/>
                  <a:pt x="75" y="45"/>
                  <a:pt x="74" y="44"/>
                </a:cubicBezTo>
                <a:cubicBezTo>
                  <a:pt x="74" y="45"/>
                  <a:pt x="74" y="46"/>
                  <a:pt x="74" y="46"/>
                </a:cubicBezTo>
                <a:cubicBezTo>
                  <a:pt x="74" y="47"/>
                  <a:pt x="74" y="48"/>
                  <a:pt x="73" y="48"/>
                </a:cubicBezTo>
                <a:cubicBezTo>
                  <a:pt x="73" y="49"/>
                  <a:pt x="72" y="49"/>
                  <a:pt x="72" y="50"/>
                </a:cubicBezTo>
                <a:cubicBezTo>
                  <a:pt x="72" y="50"/>
                  <a:pt x="72" y="50"/>
                  <a:pt x="71" y="50"/>
                </a:cubicBezTo>
                <a:cubicBezTo>
                  <a:pt x="71" y="50"/>
                  <a:pt x="71" y="50"/>
                  <a:pt x="71" y="50"/>
                </a:cubicBezTo>
                <a:cubicBezTo>
                  <a:pt x="71" y="50"/>
                  <a:pt x="71" y="50"/>
                  <a:pt x="71" y="50"/>
                </a:cubicBezTo>
                <a:cubicBezTo>
                  <a:pt x="66" y="38"/>
                  <a:pt x="66" y="38"/>
                  <a:pt x="66" y="38"/>
                </a:cubicBezTo>
                <a:cubicBezTo>
                  <a:pt x="58" y="56"/>
                  <a:pt x="58" y="56"/>
                  <a:pt x="58" y="56"/>
                </a:cubicBezTo>
                <a:cubicBezTo>
                  <a:pt x="55" y="53"/>
                  <a:pt x="52" y="49"/>
                  <a:pt x="51" y="45"/>
                </a:cubicBezTo>
                <a:cubicBezTo>
                  <a:pt x="47" y="36"/>
                  <a:pt x="48" y="27"/>
                  <a:pt x="52" y="19"/>
                </a:cubicBezTo>
                <a:cubicBezTo>
                  <a:pt x="53" y="17"/>
                  <a:pt x="54" y="16"/>
                  <a:pt x="55" y="14"/>
                </a:cubicBezTo>
                <a:cubicBezTo>
                  <a:pt x="54" y="15"/>
                  <a:pt x="53" y="16"/>
                  <a:pt x="52" y="16"/>
                </a:cubicBezTo>
                <a:cubicBezTo>
                  <a:pt x="48" y="19"/>
                  <a:pt x="44" y="21"/>
                  <a:pt x="40" y="22"/>
                </a:cubicBezTo>
                <a:cubicBezTo>
                  <a:pt x="40" y="22"/>
                  <a:pt x="39" y="22"/>
                  <a:pt x="39" y="23"/>
                </a:cubicBezTo>
                <a:cubicBezTo>
                  <a:pt x="38" y="23"/>
                  <a:pt x="37" y="23"/>
                  <a:pt x="36" y="23"/>
                </a:cubicBezTo>
                <a:cubicBezTo>
                  <a:pt x="41" y="19"/>
                  <a:pt x="46" y="14"/>
                  <a:pt x="51" y="10"/>
                </a:cubicBezTo>
                <a:cubicBezTo>
                  <a:pt x="55" y="7"/>
                  <a:pt x="59" y="5"/>
                  <a:pt x="63" y="2"/>
                </a:cubicBezTo>
                <a:cubicBezTo>
                  <a:pt x="65" y="1"/>
                  <a:pt x="66" y="0"/>
                  <a:pt x="68" y="0"/>
                </a:cubicBezTo>
                <a:cubicBezTo>
                  <a:pt x="49" y="2"/>
                  <a:pt x="33" y="10"/>
                  <a:pt x="21" y="23"/>
                </a:cubicBezTo>
                <a:cubicBezTo>
                  <a:pt x="6" y="38"/>
                  <a:pt x="0" y="56"/>
                  <a:pt x="0" y="77"/>
                </a:cubicBezTo>
                <a:cubicBezTo>
                  <a:pt x="2" y="69"/>
                  <a:pt x="6" y="64"/>
                  <a:pt x="14" y="62"/>
                </a:cubicBezTo>
                <a:cubicBezTo>
                  <a:pt x="23" y="60"/>
                  <a:pt x="30" y="62"/>
                  <a:pt x="34" y="70"/>
                </a:cubicBezTo>
                <a:cubicBezTo>
                  <a:pt x="35" y="71"/>
                  <a:pt x="35" y="72"/>
                  <a:pt x="35" y="74"/>
                </a:cubicBezTo>
                <a:cubicBezTo>
                  <a:pt x="37" y="74"/>
                  <a:pt x="37" y="74"/>
                  <a:pt x="37" y="74"/>
                </a:cubicBezTo>
                <a:cubicBezTo>
                  <a:pt x="42" y="66"/>
                  <a:pt x="42" y="66"/>
                  <a:pt x="42" y="66"/>
                </a:cubicBezTo>
                <a:cubicBezTo>
                  <a:pt x="49" y="66"/>
                  <a:pt x="49" y="66"/>
                  <a:pt x="49" y="66"/>
                </a:cubicBezTo>
                <a:cubicBezTo>
                  <a:pt x="51" y="74"/>
                  <a:pt x="52" y="82"/>
                  <a:pt x="50" y="90"/>
                </a:cubicBezTo>
                <a:cubicBezTo>
                  <a:pt x="50" y="91"/>
                  <a:pt x="50" y="93"/>
                  <a:pt x="49" y="94"/>
                </a:cubicBezTo>
                <a:cubicBezTo>
                  <a:pt x="49" y="95"/>
                  <a:pt x="49" y="96"/>
                  <a:pt x="48" y="97"/>
                </a:cubicBezTo>
                <a:cubicBezTo>
                  <a:pt x="50" y="97"/>
                  <a:pt x="50" y="97"/>
                  <a:pt x="50" y="97"/>
                </a:cubicBezTo>
                <a:cubicBezTo>
                  <a:pt x="51" y="96"/>
                  <a:pt x="52" y="95"/>
                  <a:pt x="53" y="93"/>
                </a:cubicBezTo>
                <a:cubicBezTo>
                  <a:pt x="53" y="91"/>
                  <a:pt x="54" y="89"/>
                  <a:pt x="54" y="87"/>
                </a:cubicBezTo>
                <a:cubicBezTo>
                  <a:pt x="54" y="87"/>
                  <a:pt x="54" y="87"/>
                  <a:pt x="54" y="86"/>
                </a:cubicBezTo>
                <a:cubicBezTo>
                  <a:pt x="54" y="86"/>
                  <a:pt x="54" y="85"/>
                  <a:pt x="54" y="85"/>
                </a:cubicBezTo>
                <a:cubicBezTo>
                  <a:pt x="54" y="85"/>
                  <a:pt x="54" y="84"/>
                  <a:pt x="54" y="84"/>
                </a:cubicBezTo>
                <a:cubicBezTo>
                  <a:pt x="66" y="87"/>
                  <a:pt x="66" y="87"/>
                  <a:pt x="66" y="87"/>
                </a:cubicBezTo>
                <a:cubicBezTo>
                  <a:pt x="67" y="106"/>
                  <a:pt x="67" y="106"/>
                  <a:pt x="67" y="106"/>
                </a:cubicBezTo>
                <a:cubicBezTo>
                  <a:pt x="69" y="96"/>
                  <a:pt x="74" y="88"/>
                  <a:pt x="83" y="82"/>
                </a:cubicBezTo>
                <a:cubicBezTo>
                  <a:pt x="85" y="81"/>
                  <a:pt x="87" y="80"/>
                  <a:pt x="90" y="79"/>
                </a:cubicBezTo>
                <a:cubicBezTo>
                  <a:pt x="90" y="79"/>
                  <a:pt x="91" y="79"/>
                  <a:pt x="92" y="78"/>
                </a:cubicBezTo>
                <a:cubicBezTo>
                  <a:pt x="96" y="87"/>
                  <a:pt x="96" y="87"/>
                  <a:pt x="96" y="87"/>
                </a:cubicBezTo>
                <a:cubicBezTo>
                  <a:pt x="96" y="85"/>
                  <a:pt x="97" y="84"/>
                  <a:pt x="98" y="83"/>
                </a:cubicBezTo>
                <a:cubicBezTo>
                  <a:pt x="100" y="80"/>
                  <a:pt x="103" y="78"/>
                  <a:pt x="106" y="76"/>
                </a:cubicBezTo>
                <a:cubicBezTo>
                  <a:pt x="106" y="76"/>
                  <a:pt x="107" y="76"/>
                  <a:pt x="107" y="75"/>
                </a:cubicBezTo>
                <a:cubicBezTo>
                  <a:pt x="108" y="75"/>
                  <a:pt x="109" y="75"/>
                  <a:pt x="110" y="74"/>
                </a:cubicBezTo>
                <a:cubicBezTo>
                  <a:pt x="113" y="83"/>
                  <a:pt x="115" y="92"/>
                  <a:pt x="113" y="101"/>
                </a:cubicBezTo>
                <a:cubicBezTo>
                  <a:pt x="113" y="103"/>
                  <a:pt x="112" y="106"/>
                  <a:pt x="112" y="108"/>
                </a:cubicBezTo>
                <a:cubicBezTo>
                  <a:pt x="112" y="109"/>
                  <a:pt x="111" y="110"/>
                  <a:pt x="111" y="110"/>
                </a:cubicBezTo>
                <a:cubicBezTo>
                  <a:pt x="113" y="111"/>
                  <a:pt x="113" y="111"/>
                  <a:pt x="113" y="111"/>
                </a:cubicBezTo>
                <a:cubicBezTo>
                  <a:pt x="124" y="93"/>
                  <a:pt x="127" y="74"/>
                  <a:pt x="124" y="54"/>
                </a:cubicBezTo>
                <a:cubicBezTo>
                  <a:pt x="120" y="31"/>
                  <a:pt x="108" y="14"/>
                  <a:pt x="88" y="1"/>
                </a:cubicBezTo>
                <a:cubicBezTo>
                  <a:pt x="102" y="25"/>
                  <a:pt x="102" y="25"/>
                  <a:pt x="102" y="25"/>
                </a:cubicBezTo>
                <a:lnTo>
                  <a:pt x="98" y="2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 name="Freeform 52"/>
          <p:cNvSpPr>
            <a:spLocks noChangeArrowheads="1"/>
          </p:cNvSpPr>
          <p:nvPr/>
        </p:nvSpPr>
        <p:spPr bwMode="auto">
          <a:xfrm flipH="1">
            <a:off x="4740275" y="2306638"/>
            <a:ext cx="203200" cy="244475"/>
          </a:xfrm>
          <a:custGeom>
            <a:avLst/>
            <a:gdLst>
              <a:gd name="T0" fmla="*/ 0 w 57"/>
              <a:gd name="T1" fmla="*/ 67 h 68"/>
              <a:gd name="T2" fmla="*/ 0 w 57"/>
              <a:gd name="T3" fmla="*/ 67 h 68"/>
              <a:gd name="T4" fmla="*/ 0 w 57"/>
              <a:gd name="T5" fmla="*/ 68 h 68"/>
              <a:gd name="T6" fmla="*/ 0 w 57"/>
              <a:gd name="T7" fmla="*/ 68 h 68"/>
              <a:gd name="T8" fmla="*/ 1 w 57"/>
              <a:gd name="T9" fmla="*/ 67 h 68"/>
              <a:gd name="T10" fmla="*/ 1 w 57"/>
              <a:gd name="T11" fmla="*/ 68 h 68"/>
              <a:gd name="T12" fmla="*/ 10 w 57"/>
              <a:gd name="T13" fmla="*/ 68 h 68"/>
              <a:gd name="T14" fmla="*/ 19 w 57"/>
              <a:gd name="T15" fmla="*/ 65 h 68"/>
              <a:gd name="T16" fmla="*/ 24 w 57"/>
              <a:gd name="T17" fmla="*/ 65 h 68"/>
              <a:gd name="T18" fmla="*/ 25 w 57"/>
              <a:gd name="T19" fmla="*/ 65 h 68"/>
              <a:gd name="T20" fmla="*/ 37 w 57"/>
              <a:gd name="T21" fmla="*/ 61 h 68"/>
              <a:gd name="T22" fmla="*/ 38 w 57"/>
              <a:gd name="T23" fmla="*/ 62 h 68"/>
              <a:gd name="T24" fmla="*/ 39 w 57"/>
              <a:gd name="T25" fmla="*/ 62 h 68"/>
              <a:gd name="T26" fmla="*/ 44 w 57"/>
              <a:gd name="T27" fmla="*/ 56 h 68"/>
              <a:gd name="T28" fmla="*/ 45 w 57"/>
              <a:gd name="T29" fmla="*/ 56 h 68"/>
              <a:gd name="T30" fmla="*/ 46 w 57"/>
              <a:gd name="T31" fmla="*/ 57 h 68"/>
              <a:gd name="T32" fmla="*/ 46 w 57"/>
              <a:gd name="T33" fmla="*/ 57 h 68"/>
              <a:gd name="T34" fmla="*/ 46 w 57"/>
              <a:gd name="T35" fmla="*/ 57 h 68"/>
              <a:gd name="T36" fmla="*/ 46 w 57"/>
              <a:gd name="T37" fmla="*/ 56 h 68"/>
              <a:gd name="T38" fmla="*/ 47 w 57"/>
              <a:gd name="T39" fmla="*/ 56 h 68"/>
              <a:gd name="T40" fmla="*/ 50 w 57"/>
              <a:gd name="T41" fmla="*/ 53 h 68"/>
              <a:gd name="T42" fmla="*/ 51 w 57"/>
              <a:gd name="T43" fmla="*/ 53 h 68"/>
              <a:gd name="T44" fmla="*/ 51 w 57"/>
              <a:gd name="T45" fmla="*/ 53 h 68"/>
              <a:gd name="T46" fmla="*/ 50 w 57"/>
              <a:gd name="T47" fmla="*/ 52 h 68"/>
              <a:gd name="T48" fmla="*/ 50 w 57"/>
              <a:gd name="T49" fmla="*/ 51 h 68"/>
              <a:gd name="T50" fmla="*/ 55 w 57"/>
              <a:gd name="T51" fmla="*/ 42 h 68"/>
              <a:gd name="T52" fmla="*/ 57 w 57"/>
              <a:gd name="T53" fmla="*/ 24 h 68"/>
              <a:gd name="T54" fmla="*/ 57 w 57"/>
              <a:gd name="T55" fmla="*/ 24 h 68"/>
              <a:gd name="T56" fmla="*/ 57 w 57"/>
              <a:gd name="T57" fmla="*/ 24 h 68"/>
              <a:gd name="T58" fmla="*/ 56 w 57"/>
              <a:gd name="T59" fmla="*/ 10 h 68"/>
              <a:gd name="T60" fmla="*/ 57 w 57"/>
              <a:gd name="T61" fmla="*/ 9 h 68"/>
              <a:gd name="T62" fmla="*/ 55 w 57"/>
              <a:gd name="T63" fmla="*/ 0 h 68"/>
              <a:gd name="T64" fmla="*/ 55 w 57"/>
              <a:gd name="T65" fmla="*/ 0 h 68"/>
              <a:gd name="T66" fmla="*/ 47 w 57"/>
              <a:gd name="T67" fmla="*/ 48 h 68"/>
              <a:gd name="T68" fmla="*/ 45 w 57"/>
              <a:gd name="T69" fmla="*/ 47 h 68"/>
              <a:gd name="T70" fmla="*/ 44 w 57"/>
              <a:gd name="T71" fmla="*/ 47 h 68"/>
              <a:gd name="T72" fmla="*/ 44 w 57"/>
              <a:gd name="T73" fmla="*/ 47 h 68"/>
              <a:gd name="T74" fmla="*/ 45 w 57"/>
              <a:gd name="T75" fmla="*/ 50 h 68"/>
              <a:gd name="T76" fmla="*/ 44 w 57"/>
              <a:gd name="T77" fmla="*/ 51 h 68"/>
              <a:gd name="T78" fmla="*/ 41 w 57"/>
              <a:gd name="T79" fmla="*/ 49 h 68"/>
              <a:gd name="T80" fmla="*/ 41 w 57"/>
              <a:gd name="T81" fmla="*/ 50 h 68"/>
              <a:gd name="T82" fmla="*/ 43 w 57"/>
              <a:gd name="T83" fmla="*/ 52 h 68"/>
              <a:gd name="T84" fmla="*/ 3 w 57"/>
              <a:gd name="T85" fmla="*/ 66 h 68"/>
              <a:gd name="T86" fmla="*/ 0 w 57"/>
              <a:gd name="T87"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 h="68">
                <a:moveTo>
                  <a:pt x="0" y="67"/>
                </a:moveTo>
                <a:cubicBezTo>
                  <a:pt x="0" y="67"/>
                  <a:pt x="0" y="67"/>
                  <a:pt x="0" y="67"/>
                </a:cubicBezTo>
                <a:cubicBezTo>
                  <a:pt x="0" y="67"/>
                  <a:pt x="0" y="67"/>
                  <a:pt x="0" y="68"/>
                </a:cubicBezTo>
                <a:cubicBezTo>
                  <a:pt x="0" y="68"/>
                  <a:pt x="0" y="68"/>
                  <a:pt x="0" y="68"/>
                </a:cubicBezTo>
                <a:cubicBezTo>
                  <a:pt x="0" y="68"/>
                  <a:pt x="1" y="68"/>
                  <a:pt x="1" y="67"/>
                </a:cubicBezTo>
                <a:cubicBezTo>
                  <a:pt x="1" y="68"/>
                  <a:pt x="1" y="68"/>
                  <a:pt x="1" y="68"/>
                </a:cubicBezTo>
                <a:cubicBezTo>
                  <a:pt x="4" y="67"/>
                  <a:pt x="7" y="67"/>
                  <a:pt x="10" y="68"/>
                </a:cubicBezTo>
                <a:cubicBezTo>
                  <a:pt x="13" y="66"/>
                  <a:pt x="16" y="65"/>
                  <a:pt x="19" y="65"/>
                </a:cubicBezTo>
                <a:cubicBezTo>
                  <a:pt x="20" y="65"/>
                  <a:pt x="22" y="65"/>
                  <a:pt x="24" y="65"/>
                </a:cubicBezTo>
                <a:cubicBezTo>
                  <a:pt x="24" y="65"/>
                  <a:pt x="25" y="65"/>
                  <a:pt x="25" y="65"/>
                </a:cubicBezTo>
                <a:cubicBezTo>
                  <a:pt x="28" y="60"/>
                  <a:pt x="31" y="59"/>
                  <a:pt x="37" y="61"/>
                </a:cubicBezTo>
                <a:cubicBezTo>
                  <a:pt x="37" y="62"/>
                  <a:pt x="38" y="62"/>
                  <a:pt x="38" y="62"/>
                </a:cubicBezTo>
                <a:cubicBezTo>
                  <a:pt x="39" y="62"/>
                  <a:pt x="39" y="62"/>
                  <a:pt x="39" y="62"/>
                </a:cubicBezTo>
                <a:cubicBezTo>
                  <a:pt x="40" y="60"/>
                  <a:pt x="42" y="58"/>
                  <a:pt x="44" y="56"/>
                </a:cubicBezTo>
                <a:cubicBezTo>
                  <a:pt x="44" y="56"/>
                  <a:pt x="45" y="56"/>
                  <a:pt x="45" y="56"/>
                </a:cubicBezTo>
                <a:cubicBezTo>
                  <a:pt x="45" y="56"/>
                  <a:pt x="46" y="57"/>
                  <a:pt x="46" y="57"/>
                </a:cubicBezTo>
                <a:cubicBezTo>
                  <a:pt x="46" y="57"/>
                  <a:pt x="46" y="57"/>
                  <a:pt x="46" y="57"/>
                </a:cubicBezTo>
                <a:cubicBezTo>
                  <a:pt x="46" y="57"/>
                  <a:pt x="46" y="57"/>
                  <a:pt x="46" y="57"/>
                </a:cubicBezTo>
                <a:cubicBezTo>
                  <a:pt x="46" y="57"/>
                  <a:pt x="46" y="57"/>
                  <a:pt x="46" y="56"/>
                </a:cubicBezTo>
                <a:cubicBezTo>
                  <a:pt x="46" y="56"/>
                  <a:pt x="47" y="56"/>
                  <a:pt x="47" y="56"/>
                </a:cubicBezTo>
                <a:cubicBezTo>
                  <a:pt x="48" y="55"/>
                  <a:pt x="49" y="55"/>
                  <a:pt x="50" y="53"/>
                </a:cubicBezTo>
                <a:cubicBezTo>
                  <a:pt x="50" y="53"/>
                  <a:pt x="50" y="53"/>
                  <a:pt x="51" y="53"/>
                </a:cubicBezTo>
                <a:cubicBezTo>
                  <a:pt x="51" y="53"/>
                  <a:pt x="51" y="53"/>
                  <a:pt x="51" y="53"/>
                </a:cubicBezTo>
                <a:cubicBezTo>
                  <a:pt x="50" y="52"/>
                  <a:pt x="50" y="52"/>
                  <a:pt x="50" y="52"/>
                </a:cubicBezTo>
                <a:cubicBezTo>
                  <a:pt x="50" y="52"/>
                  <a:pt x="50" y="51"/>
                  <a:pt x="50" y="51"/>
                </a:cubicBezTo>
                <a:cubicBezTo>
                  <a:pt x="50" y="47"/>
                  <a:pt x="52" y="44"/>
                  <a:pt x="55" y="42"/>
                </a:cubicBezTo>
                <a:cubicBezTo>
                  <a:pt x="52" y="36"/>
                  <a:pt x="53" y="30"/>
                  <a:pt x="57" y="24"/>
                </a:cubicBezTo>
                <a:cubicBezTo>
                  <a:pt x="57" y="24"/>
                  <a:pt x="57" y="24"/>
                  <a:pt x="57" y="24"/>
                </a:cubicBezTo>
                <a:cubicBezTo>
                  <a:pt x="57" y="24"/>
                  <a:pt x="57" y="24"/>
                  <a:pt x="57" y="24"/>
                </a:cubicBezTo>
                <a:cubicBezTo>
                  <a:pt x="57" y="19"/>
                  <a:pt x="56" y="15"/>
                  <a:pt x="56" y="10"/>
                </a:cubicBezTo>
                <a:cubicBezTo>
                  <a:pt x="57" y="9"/>
                  <a:pt x="57" y="9"/>
                  <a:pt x="57" y="9"/>
                </a:cubicBezTo>
                <a:cubicBezTo>
                  <a:pt x="56" y="6"/>
                  <a:pt x="55" y="3"/>
                  <a:pt x="55" y="0"/>
                </a:cubicBezTo>
                <a:cubicBezTo>
                  <a:pt x="55" y="0"/>
                  <a:pt x="55" y="0"/>
                  <a:pt x="55" y="0"/>
                </a:cubicBezTo>
                <a:cubicBezTo>
                  <a:pt x="50" y="16"/>
                  <a:pt x="47" y="32"/>
                  <a:pt x="47" y="48"/>
                </a:cubicBezTo>
                <a:cubicBezTo>
                  <a:pt x="46" y="48"/>
                  <a:pt x="46" y="48"/>
                  <a:pt x="45" y="47"/>
                </a:cubicBezTo>
                <a:cubicBezTo>
                  <a:pt x="45" y="47"/>
                  <a:pt x="45" y="47"/>
                  <a:pt x="44" y="47"/>
                </a:cubicBezTo>
                <a:cubicBezTo>
                  <a:pt x="44" y="47"/>
                  <a:pt x="44" y="47"/>
                  <a:pt x="44" y="47"/>
                </a:cubicBezTo>
                <a:cubicBezTo>
                  <a:pt x="45" y="50"/>
                  <a:pt x="45" y="50"/>
                  <a:pt x="45" y="50"/>
                </a:cubicBezTo>
                <a:cubicBezTo>
                  <a:pt x="44" y="51"/>
                  <a:pt x="44" y="51"/>
                  <a:pt x="44" y="51"/>
                </a:cubicBezTo>
                <a:cubicBezTo>
                  <a:pt x="41" y="49"/>
                  <a:pt x="41" y="49"/>
                  <a:pt x="41" y="49"/>
                </a:cubicBezTo>
                <a:cubicBezTo>
                  <a:pt x="41" y="50"/>
                  <a:pt x="41" y="50"/>
                  <a:pt x="41" y="50"/>
                </a:cubicBezTo>
                <a:cubicBezTo>
                  <a:pt x="43" y="52"/>
                  <a:pt x="43" y="52"/>
                  <a:pt x="43" y="52"/>
                </a:cubicBezTo>
                <a:cubicBezTo>
                  <a:pt x="30" y="56"/>
                  <a:pt x="17" y="60"/>
                  <a:pt x="3" y="66"/>
                </a:cubicBezTo>
                <a:cubicBezTo>
                  <a:pt x="2" y="66"/>
                  <a:pt x="1" y="66"/>
                  <a:pt x="0" y="6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 name="Freeform 53"/>
          <p:cNvSpPr>
            <a:spLocks noChangeArrowheads="1"/>
          </p:cNvSpPr>
          <p:nvPr/>
        </p:nvSpPr>
        <p:spPr bwMode="auto">
          <a:xfrm flipH="1">
            <a:off x="5345113" y="2162175"/>
            <a:ext cx="298450" cy="150813"/>
          </a:xfrm>
          <a:custGeom>
            <a:avLst/>
            <a:gdLst>
              <a:gd name="T0" fmla="*/ 83 w 84"/>
              <a:gd name="T1" fmla="*/ 24 h 42"/>
              <a:gd name="T2" fmla="*/ 83 w 84"/>
              <a:gd name="T3" fmla="*/ 24 h 42"/>
              <a:gd name="T4" fmla="*/ 84 w 84"/>
              <a:gd name="T5" fmla="*/ 24 h 42"/>
              <a:gd name="T6" fmla="*/ 84 w 84"/>
              <a:gd name="T7" fmla="*/ 24 h 42"/>
              <a:gd name="T8" fmla="*/ 83 w 84"/>
              <a:gd name="T9" fmla="*/ 25 h 42"/>
              <a:gd name="T10" fmla="*/ 83 w 84"/>
              <a:gd name="T11" fmla="*/ 25 h 42"/>
              <a:gd name="T12" fmla="*/ 75 w 84"/>
              <a:gd name="T13" fmla="*/ 30 h 42"/>
              <a:gd name="T14" fmla="*/ 67 w 84"/>
              <a:gd name="T15" fmla="*/ 32 h 42"/>
              <a:gd name="T16" fmla="*/ 62 w 84"/>
              <a:gd name="T17" fmla="*/ 36 h 42"/>
              <a:gd name="T18" fmla="*/ 62 w 84"/>
              <a:gd name="T19" fmla="*/ 36 h 42"/>
              <a:gd name="T20" fmla="*/ 50 w 84"/>
              <a:gd name="T21" fmla="*/ 40 h 42"/>
              <a:gd name="T22" fmla="*/ 49 w 84"/>
              <a:gd name="T23" fmla="*/ 42 h 42"/>
              <a:gd name="T24" fmla="*/ 48 w 84"/>
              <a:gd name="T25" fmla="*/ 42 h 42"/>
              <a:gd name="T26" fmla="*/ 41 w 84"/>
              <a:gd name="T27" fmla="*/ 40 h 42"/>
              <a:gd name="T28" fmla="*/ 40 w 84"/>
              <a:gd name="T29" fmla="*/ 40 h 42"/>
              <a:gd name="T30" fmla="*/ 40 w 84"/>
              <a:gd name="T31" fmla="*/ 42 h 42"/>
              <a:gd name="T32" fmla="*/ 40 w 84"/>
              <a:gd name="T33" fmla="*/ 42 h 42"/>
              <a:gd name="T34" fmla="*/ 40 w 84"/>
              <a:gd name="T35" fmla="*/ 42 h 42"/>
              <a:gd name="T36" fmla="*/ 39 w 84"/>
              <a:gd name="T37" fmla="*/ 41 h 42"/>
              <a:gd name="T38" fmla="*/ 39 w 84"/>
              <a:gd name="T39" fmla="*/ 41 h 42"/>
              <a:gd name="T40" fmla="*/ 35 w 84"/>
              <a:gd name="T41" fmla="*/ 40 h 42"/>
              <a:gd name="T42" fmla="*/ 34 w 84"/>
              <a:gd name="T43" fmla="*/ 41 h 42"/>
              <a:gd name="T44" fmla="*/ 34 w 84"/>
              <a:gd name="T45" fmla="*/ 41 h 42"/>
              <a:gd name="T46" fmla="*/ 34 w 84"/>
              <a:gd name="T47" fmla="*/ 40 h 42"/>
              <a:gd name="T48" fmla="*/ 33 w 84"/>
              <a:gd name="T49" fmla="*/ 39 h 42"/>
              <a:gd name="T50" fmla="*/ 24 w 84"/>
              <a:gd name="T51" fmla="*/ 34 h 42"/>
              <a:gd name="T52" fmla="*/ 12 w 84"/>
              <a:gd name="T53" fmla="*/ 21 h 42"/>
              <a:gd name="T54" fmla="*/ 12 w 84"/>
              <a:gd name="T55" fmla="*/ 21 h 42"/>
              <a:gd name="T56" fmla="*/ 12 w 84"/>
              <a:gd name="T57" fmla="*/ 21 h 42"/>
              <a:gd name="T58" fmla="*/ 5 w 84"/>
              <a:gd name="T59" fmla="*/ 9 h 42"/>
              <a:gd name="T60" fmla="*/ 3 w 84"/>
              <a:gd name="T61" fmla="*/ 8 h 42"/>
              <a:gd name="T62" fmla="*/ 0 w 84"/>
              <a:gd name="T63" fmla="*/ 0 h 42"/>
              <a:gd name="T64" fmla="*/ 0 w 84"/>
              <a:gd name="T65" fmla="*/ 0 h 42"/>
              <a:gd name="T66" fmla="*/ 34 w 84"/>
              <a:gd name="T67" fmla="*/ 35 h 42"/>
              <a:gd name="T68" fmla="*/ 35 w 84"/>
              <a:gd name="T69" fmla="*/ 33 h 42"/>
              <a:gd name="T70" fmla="*/ 36 w 84"/>
              <a:gd name="T71" fmla="*/ 33 h 42"/>
              <a:gd name="T72" fmla="*/ 36 w 84"/>
              <a:gd name="T73" fmla="*/ 32 h 42"/>
              <a:gd name="T74" fmla="*/ 36 w 84"/>
              <a:gd name="T75" fmla="*/ 35 h 42"/>
              <a:gd name="T76" fmla="*/ 38 w 84"/>
              <a:gd name="T77" fmla="*/ 35 h 42"/>
              <a:gd name="T78" fmla="*/ 40 w 84"/>
              <a:gd name="T79" fmla="*/ 33 h 42"/>
              <a:gd name="T80" fmla="*/ 40 w 84"/>
              <a:gd name="T81" fmla="*/ 33 h 42"/>
              <a:gd name="T82" fmla="*/ 39 w 84"/>
              <a:gd name="T83" fmla="*/ 36 h 42"/>
              <a:gd name="T84" fmla="*/ 80 w 84"/>
              <a:gd name="T85" fmla="*/ 24 h 42"/>
              <a:gd name="T86" fmla="*/ 83 w 84"/>
              <a:gd name="T8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42">
                <a:moveTo>
                  <a:pt x="83" y="24"/>
                </a:moveTo>
                <a:cubicBezTo>
                  <a:pt x="83" y="24"/>
                  <a:pt x="83" y="24"/>
                  <a:pt x="83" y="24"/>
                </a:cubicBezTo>
                <a:cubicBezTo>
                  <a:pt x="84" y="24"/>
                  <a:pt x="84" y="24"/>
                  <a:pt x="84" y="24"/>
                </a:cubicBezTo>
                <a:cubicBezTo>
                  <a:pt x="84" y="24"/>
                  <a:pt x="84" y="24"/>
                  <a:pt x="84" y="24"/>
                </a:cubicBezTo>
                <a:cubicBezTo>
                  <a:pt x="83" y="24"/>
                  <a:pt x="83" y="25"/>
                  <a:pt x="83" y="25"/>
                </a:cubicBezTo>
                <a:cubicBezTo>
                  <a:pt x="83" y="25"/>
                  <a:pt x="83" y="25"/>
                  <a:pt x="83" y="25"/>
                </a:cubicBezTo>
                <a:cubicBezTo>
                  <a:pt x="80" y="26"/>
                  <a:pt x="78" y="28"/>
                  <a:pt x="75" y="30"/>
                </a:cubicBezTo>
                <a:cubicBezTo>
                  <a:pt x="72" y="30"/>
                  <a:pt x="69" y="31"/>
                  <a:pt x="67" y="32"/>
                </a:cubicBezTo>
                <a:cubicBezTo>
                  <a:pt x="65" y="33"/>
                  <a:pt x="64" y="34"/>
                  <a:pt x="62" y="36"/>
                </a:cubicBezTo>
                <a:cubicBezTo>
                  <a:pt x="62" y="36"/>
                  <a:pt x="62" y="36"/>
                  <a:pt x="62" y="36"/>
                </a:cubicBezTo>
                <a:cubicBezTo>
                  <a:pt x="57" y="34"/>
                  <a:pt x="53" y="35"/>
                  <a:pt x="50" y="40"/>
                </a:cubicBezTo>
                <a:cubicBezTo>
                  <a:pt x="49" y="40"/>
                  <a:pt x="49" y="41"/>
                  <a:pt x="49" y="42"/>
                </a:cubicBezTo>
                <a:cubicBezTo>
                  <a:pt x="48" y="42"/>
                  <a:pt x="48" y="42"/>
                  <a:pt x="48" y="42"/>
                </a:cubicBezTo>
                <a:cubicBezTo>
                  <a:pt x="46" y="40"/>
                  <a:pt x="44" y="40"/>
                  <a:pt x="41" y="40"/>
                </a:cubicBezTo>
                <a:cubicBezTo>
                  <a:pt x="41" y="40"/>
                  <a:pt x="40" y="40"/>
                  <a:pt x="40" y="40"/>
                </a:cubicBezTo>
                <a:cubicBezTo>
                  <a:pt x="40" y="41"/>
                  <a:pt x="40" y="41"/>
                  <a:pt x="40" y="42"/>
                </a:cubicBezTo>
                <a:cubicBezTo>
                  <a:pt x="40" y="42"/>
                  <a:pt x="40" y="42"/>
                  <a:pt x="40" y="42"/>
                </a:cubicBezTo>
                <a:cubicBezTo>
                  <a:pt x="40" y="42"/>
                  <a:pt x="40" y="42"/>
                  <a:pt x="40" y="42"/>
                </a:cubicBezTo>
                <a:cubicBezTo>
                  <a:pt x="39" y="42"/>
                  <a:pt x="39" y="41"/>
                  <a:pt x="39" y="41"/>
                </a:cubicBezTo>
                <a:cubicBezTo>
                  <a:pt x="39" y="41"/>
                  <a:pt x="39" y="41"/>
                  <a:pt x="39" y="41"/>
                </a:cubicBezTo>
                <a:cubicBezTo>
                  <a:pt x="37" y="41"/>
                  <a:pt x="36" y="41"/>
                  <a:pt x="35" y="40"/>
                </a:cubicBezTo>
                <a:cubicBezTo>
                  <a:pt x="34" y="40"/>
                  <a:pt x="34" y="41"/>
                  <a:pt x="34" y="41"/>
                </a:cubicBezTo>
                <a:cubicBezTo>
                  <a:pt x="34" y="41"/>
                  <a:pt x="34" y="41"/>
                  <a:pt x="34" y="41"/>
                </a:cubicBezTo>
                <a:cubicBezTo>
                  <a:pt x="33" y="40"/>
                  <a:pt x="34" y="40"/>
                  <a:pt x="34" y="40"/>
                </a:cubicBezTo>
                <a:cubicBezTo>
                  <a:pt x="34" y="39"/>
                  <a:pt x="33" y="39"/>
                  <a:pt x="33" y="39"/>
                </a:cubicBezTo>
                <a:cubicBezTo>
                  <a:pt x="31" y="36"/>
                  <a:pt x="28" y="34"/>
                  <a:pt x="24" y="34"/>
                </a:cubicBezTo>
                <a:cubicBezTo>
                  <a:pt x="23" y="27"/>
                  <a:pt x="19" y="23"/>
                  <a:pt x="12" y="21"/>
                </a:cubicBezTo>
                <a:cubicBezTo>
                  <a:pt x="12" y="21"/>
                  <a:pt x="12" y="21"/>
                  <a:pt x="12" y="21"/>
                </a:cubicBezTo>
                <a:cubicBezTo>
                  <a:pt x="12" y="21"/>
                  <a:pt x="12" y="21"/>
                  <a:pt x="12" y="21"/>
                </a:cubicBezTo>
                <a:cubicBezTo>
                  <a:pt x="10" y="17"/>
                  <a:pt x="8" y="13"/>
                  <a:pt x="5" y="9"/>
                </a:cubicBezTo>
                <a:cubicBezTo>
                  <a:pt x="3" y="8"/>
                  <a:pt x="3" y="8"/>
                  <a:pt x="3" y="8"/>
                </a:cubicBezTo>
                <a:cubicBezTo>
                  <a:pt x="3" y="5"/>
                  <a:pt x="2" y="2"/>
                  <a:pt x="0" y="0"/>
                </a:cubicBezTo>
                <a:cubicBezTo>
                  <a:pt x="0" y="0"/>
                  <a:pt x="0" y="0"/>
                  <a:pt x="0" y="0"/>
                </a:cubicBezTo>
                <a:cubicBezTo>
                  <a:pt x="13" y="10"/>
                  <a:pt x="25" y="21"/>
                  <a:pt x="34" y="35"/>
                </a:cubicBezTo>
                <a:cubicBezTo>
                  <a:pt x="34" y="34"/>
                  <a:pt x="35" y="34"/>
                  <a:pt x="35" y="33"/>
                </a:cubicBezTo>
                <a:cubicBezTo>
                  <a:pt x="35" y="33"/>
                  <a:pt x="35" y="33"/>
                  <a:pt x="36" y="33"/>
                </a:cubicBezTo>
                <a:cubicBezTo>
                  <a:pt x="36" y="32"/>
                  <a:pt x="36" y="32"/>
                  <a:pt x="36" y="32"/>
                </a:cubicBezTo>
                <a:cubicBezTo>
                  <a:pt x="36" y="35"/>
                  <a:pt x="36" y="35"/>
                  <a:pt x="36" y="35"/>
                </a:cubicBezTo>
                <a:cubicBezTo>
                  <a:pt x="38" y="35"/>
                  <a:pt x="38" y="35"/>
                  <a:pt x="38" y="35"/>
                </a:cubicBezTo>
                <a:cubicBezTo>
                  <a:pt x="40" y="33"/>
                  <a:pt x="40" y="33"/>
                  <a:pt x="40" y="33"/>
                </a:cubicBezTo>
                <a:cubicBezTo>
                  <a:pt x="40" y="33"/>
                  <a:pt x="40" y="33"/>
                  <a:pt x="40" y="33"/>
                </a:cubicBezTo>
                <a:cubicBezTo>
                  <a:pt x="39" y="36"/>
                  <a:pt x="39" y="36"/>
                  <a:pt x="39" y="36"/>
                </a:cubicBezTo>
                <a:cubicBezTo>
                  <a:pt x="52" y="32"/>
                  <a:pt x="66" y="28"/>
                  <a:pt x="80" y="24"/>
                </a:cubicBezTo>
                <a:cubicBezTo>
                  <a:pt x="81" y="24"/>
                  <a:pt x="82" y="24"/>
                  <a:pt x="83"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 name="Freeform 54"/>
          <p:cNvSpPr>
            <a:spLocks noEditPoints="1" noChangeArrowheads="1"/>
          </p:cNvSpPr>
          <p:nvPr/>
        </p:nvSpPr>
        <p:spPr bwMode="auto">
          <a:xfrm flipH="1">
            <a:off x="5816600" y="1955800"/>
            <a:ext cx="420688" cy="190500"/>
          </a:xfrm>
          <a:custGeom>
            <a:avLst/>
            <a:gdLst>
              <a:gd name="T0" fmla="*/ 55 w 118"/>
              <a:gd name="T1" fmla="*/ 45 h 53"/>
              <a:gd name="T2" fmla="*/ 55 w 118"/>
              <a:gd name="T3" fmla="*/ 45 h 53"/>
              <a:gd name="T4" fmla="*/ 21 w 118"/>
              <a:gd name="T5" fmla="*/ 0 h 53"/>
              <a:gd name="T6" fmla="*/ 46 w 118"/>
              <a:gd name="T7" fmla="*/ 37 h 53"/>
              <a:gd name="T8" fmla="*/ 48 w 118"/>
              <a:gd name="T9" fmla="*/ 32 h 53"/>
              <a:gd name="T10" fmla="*/ 50 w 118"/>
              <a:gd name="T11" fmla="*/ 37 h 53"/>
              <a:gd name="T12" fmla="*/ 58 w 118"/>
              <a:gd name="T13" fmla="*/ 37 h 53"/>
              <a:gd name="T14" fmla="*/ 58 w 118"/>
              <a:gd name="T15" fmla="*/ 33 h 53"/>
              <a:gd name="T16" fmla="*/ 63 w 118"/>
              <a:gd name="T17" fmla="*/ 39 h 53"/>
              <a:gd name="T18" fmla="*/ 96 w 118"/>
              <a:gd name="T19" fmla="*/ 10 h 53"/>
              <a:gd name="T20" fmla="*/ 118 w 118"/>
              <a:gd name="T21" fmla="*/ 17 h 53"/>
              <a:gd name="T22" fmla="*/ 102 w 118"/>
              <a:gd name="T23" fmla="*/ 16 h 53"/>
              <a:gd name="T24" fmla="*/ 101 w 118"/>
              <a:gd name="T25" fmla="*/ 17 h 53"/>
              <a:gd name="T26" fmla="*/ 97 w 118"/>
              <a:gd name="T27" fmla="*/ 29 h 53"/>
              <a:gd name="T28" fmla="*/ 97 w 118"/>
              <a:gd name="T29" fmla="*/ 30 h 53"/>
              <a:gd name="T30" fmla="*/ 97 w 118"/>
              <a:gd name="T31" fmla="*/ 32 h 53"/>
              <a:gd name="T32" fmla="*/ 97 w 118"/>
              <a:gd name="T33" fmla="*/ 32 h 53"/>
              <a:gd name="T34" fmla="*/ 98 w 118"/>
              <a:gd name="T35" fmla="*/ 33 h 53"/>
              <a:gd name="T36" fmla="*/ 97 w 118"/>
              <a:gd name="T37" fmla="*/ 32 h 53"/>
              <a:gd name="T38" fmla="*/ 97 w 118"/>
              <a:gd name="T39" fmla="*/ 33 h 53"/>
              <a:gd name="T40" fmla="*/ 69 w 118"/>
              <a:gd name="T41" fmla="*/ 41 h 53"/>
              <a:gd name="T42" fmla="*/ 67 w 118"/>
              <a:gd name="T43" fmla="*/ 42 h 53"/>
              <a:gd name="T44" fmla="*/ 64 w 118"/>
              <a:gd name="T45" fmla="*/ 45 h 53"/>
              <a:gd name="T46" fmla="*/ 63 w 118"/>
              <a:gd name="T47" fmla="*/ 46 h 53"/>
              <a:gd name="T48" fmla="*/ 61 w 118"/>
              <a:gd name="T49" fmla="*/ 52 h 53"/>
              <a:gd name="T50" fmla="*/ 59 w 118"/>
              <a:gd name="T51" fmla="*/ 48 h 53"/>
              <a:gd name="T52" fmla="*/ 52 w 118"/>
              <a:gd name="T53" fmla="*/ 48 h 53"/>
              <a:gd name="T54" fmla="*/ 49 w 118"/>
              <a:gd name="T55" fmla="*/ 53 h 53"/>
              <a:gd name="T56" fmla="*/ 39 w 118"/>
              <a:gd name="T57" fmla="*/ 39 h 53"/>
              <a:gd name="T58" fmla="*/ 33 w 118"/>
              <a:gd name="T59" fmla="*/ 34 h 53"/>
              <a:gd name="T60" fmla="*/ 22 w 118"/>
              <a:gd name="T61" fmla="*/ 26 h 53"/>
              <a:gd name="T62" fmla="*/ 15 w 118"/>
              <a:gd name="T63" fmla="*/ 24 h 53"/>
              <a:gd name="T64" fmla="*/ 16 w 118"/>
              <a:gd name="T65" fmla="*/ 24 h 53"/>
              <a:gd name="T66" fmla="*/ 15 w 118"/>
              <a:gd name="T67" fmla="*/ 24 h 53"/>
              <a:gd name="T68" fmla="*/ 16 w 118"/>
              <a:gd name="T69" fmla="*/ 23 h 53"/>
              <a:gd name="T70" fmla="*/ 15 w 118"/>
              <a:gd name="T71" fmla="*/ 23 h 53"/>
              <a:gd name="T72" fmla="*/ 16 w 118"/>
              <a:gd name="T73" fmla="*/ 9 h 53"/>
              <a:gd name="T74" fmla="*/ 5 w 118"/>
              <a:gd name="T75" fmla="*/ 7 h 53"/>
              <a:gd name="T76" fmla="*/ 0 w 118"/>
              <a:gd name="T77" fmla="*/ 6 h 53"/>
              <a:gd name="T78" fmla="*/ 4 w 118"/>
              <a:gd name="T79" fmla="*/ 4 h 53"/>
              <a:gd name="T80" fmla="*/ 20 w 118"/>
              <a:gd name="T81" fmla="*/ 0 h 53"/>
              <a:gd name="T82" fmla="*/ 21 w 118"/>
              <a:gd name="T8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53">
                <a:moveTo>
                  <a:pt x="55" y="45"/>
                </a:moveTo>
                <a:cubicBezTo>
                  <a:pt x="55" y="45"/>
                  <a:pt x="55" y="45"/>
                  <a:pt x="55" y="45"/>
                </a:cubicBezTo>
                <a:close/>
                <a:moveTo>
                  <a:pt x="21" y="0"/>
                </a:moveTo>
                <a:cubicBezTo>
                  <a:pt x="46" y="37"/>
                  <a:pt x="46" y="37"/>
                  <a:pt x="46" y="37"/>
                </a:cubicBezTo>
                <a:cubicBezTo>
                  <a:pt x="48" y="32"/>
                  <a:pt x="48" y="32"/>
                  <a:pt x="48" y="32"/>
                </a:cubicBezTo>
                <a:cubicBezTo>
                  <a:pt x="50" y="37"/>
                  <a:pt x="50" y="37"/>
                  <a:pt x="50" y="37"/>
                </a:cubicBezTo>
                <a:cubicBezTo>
                  <a:pt x="58" y="37"/>
                  <a:pt x="58" y="37"/>
                  <a:pt x="58" y="37"/>
                </a:cubicBezTo>
                <a:cubicBezTo>
                  <a:pt x="58" y="33"/>
                  <a:pt x="58" y="33"/>
                  <a:pt x="58" y="33"/>
                </a:cubicBezTo>
                <a:cubicBezTo>
                  <a:pt x="63" y="39"/>
                  <a:pt x="63" y="39"/>
                  <a:pt x="63" y="39"/>
                </a:cubicBezTo>
                <a:cubicBezTo>
                  <a:pt x="96" y="10"/>
                  <a:pt x="96" y="10"/>
                  <a:pt x="96" y="10"/>
                </a:cubicBezTo>
                <a:cubicBezTo>
                  <a:pt x="118" y="17"/>
                  <a:pt x="118" y="17"/>
                  <a:pt x="118" y="17"/>
                </a:cubicBezTo>
                <a:cubicBezTo>
                  <a:pt x="102" y="16"/>
                  <a:pt x="102" y="16"/>
                  <a:pt x="102" y="16"/>
                </a:cubicBezTo>
                <a:cubicBezTo>
                  <a:pt x="101" y="17"/>
                  <a:pt x="101" y="17"/>
                  <a:pt x="101" y="17"/>
                </a:cubicBezTo>
                <a:cubicBezTo>
                  <a:pt x="98" y="20"/>
                  <a:pt x="97" y="25"/>
                  <a:pt x="97" y="29"/>
                </a:cubicBezTo>
                <a:cubicBezTo>
                  <a:pt x="97" y="29"/>
                  <a:pt x="97" y="30"/>
                  <a:pt x="97" y="30"/>
                </a:cubicBezTo>
                <a:cubicBezTo>
                  <a:pt x="97" y="31"/>
                  <a:pt x="97" y="31"/>
                  <a:pt x="97" y="32"/>
                </a:cubicBezTo>
                <a:cubicBezTo>
                  <a:pt x="97" y="32"/>
                  <a:pt x="97" y="32"/>
                  <a:pt x="97" y="32"/>
                </a:cubicBezTo>
                <a:cubicBezTo>
                  <a:pt x="98" y="33"/>
                  <a:pt x="98" y="33"/>
                  <a:pt x="98" y="33"/>
                </a:cubicBezTo>
                <a:cubicBezTo>
                  <a:pt x="97" y="32"/>
                  <a:pt x="97" y="32"/>
                  <a:pt x="97" y="32"/>
                </a:cubicBezTo>
                <a:cubicBezTo>
                  <a:pt x="97" y="33"/>
                  <a:pt x="97" y="33"/>
                  <a:pt x="97" y="33"/>
                </a:cubicBezTo>
                <a:cubicBezTo>
                  <a:pt x="87" y="34"/>
                  <a:pt x="78" y="37"/>
                  <a:pt x="69" y="41"/>
                </a:cubicBezTo>
                <a:cubicBezTo>
                  <a:pt x="67" y="42"/>
                  <a:pt x="67" y="42"/>
                  <a:pt x="67" y="42"/>
                </a:cubicBezTo>
                <a:cubicBezTo>
                  <a:pt x="67" y="43"/>
                  <a:pt x="66" y="44"/>
                  <a:pt x="64" y="45"/>
                </a:cubicBezTo>
                <a:cubicBezTo>
                  <a:pt x="64" y="45"/>
                  <a:pt x="63" y="46"/>
                  <a:pt x="63" y="46"/>
                </a:cubicBezTo>
                <a:cubicBezTo>
                  <a:pt x="61" y="52"/>
                  <a:pt x="61" y="52"/>
                  <a:pt x="61" y="52"/>
                </a:cubicBezTo>
                <a:cubicBezTo>
                  <a:pt x="59" y="48"/>
                  <a:pt x="59" y="48"/>
                  <a:pt x="59" y="48"/>
                </a:cubicBezTo>
                <a:cubicBezTo>
                  <a:pt x="52" y="48"/>
                  <a:pt x="52" y="48"/>
                  <a:pt x="52" y="48"/>
                </a:cubicBezTo>
                <a:cubicBezTo>
                  <a:pt x="51" y="50"/>
                  <a:pt x="50" y="51"/>
                  <a:pt x="49" y="53"/>
                </a:cubicBezTo>
                <a:cubicBezTo>
                  <a:pt x="46" y="46"/>
                  <a:pt x="45" y="45"/>
                  <a:pt x="39" y="39"/>
                </a:cubicBezTo>
                <a:cubicBezTo>
                  <a:pt x="37" y="38"/>
                  <a:pt x="35" y="36"/>
                  <a:pt x="33" y="34"/>
                </a:cubicBezTo>
                <a:cubicBezTo>
                  <a:pt x="30" y="30"/>
                  <a:pt x="26" y="28"/>
                  <a:pt x="22" y="26"/>
                </a:cubicBezTo>
                <a:cubicBezTo>
                  <a:pt x="20" y="26"/>
                  <a:pt x="17" y="25"/>
                  <a:pt x="15" y="24"/>
                </a:cubicBezTo>
                <a:cubicBezTo>
                  <a:pt x="15" y="24"/>
                  <a:pt x="15" y="24"/>
                  <a:pt x="16" y="24"/>
                </a:cubicBezTo>
                <a:cubicBezTo>
                  <a:pt x="15" y="24"/>
                  <a:pt x="15" y="24"/>
                  <a:pt x="15" y="24"/>
                </a:cubicBezTo>
                <a:cubicBezTo>
                  <a:pt x="16" y="23"/>
                  <a:pt x="16" y="23"/>
                  <a:pt x="16" y="23"/>
                </a:cubicBezTo>
                <a:cubicBezTo>
                  <a:pt x="16" y="23"/>
                  <a:pt x="15" y="23"/>
                  <a:pt x="15" y="23"/>
                </a:cubicBezTo>
                <a:cubicBezTo>
                  <a:pt x="15" y="19"/>
                  <a:pt x="15" y="14"/>
                  <a:pt x="16" y="9"/>
                </a:cubicBezTo>
                <a:cubicBezTo>
                  <a:pt x="5" y="7"/>
                  <a:pt x="5" y="7"/>
                  <a:pt x="5" y="7"/>
                </a:cubicBezTo>
                <a:cubicBezTo>
                  <a:pt x="0" y="6"/>
                  <a:pt x="0" y="6"/>
                  <a:pt x="0" y="6"/>
                </a:cubicBezTo>
                <a:cubicBezTo>
                  <a:pt x="4" y="4"/>
                  <a:pt x="4" y="4"/>
                  <a:pt x="4" y="4"/>
                </a:cubicBezTo>
                <a:cubicBezTo>
                  <a:pt x="20" y="0"/>
                  <a:pt x="20" y="0"/>
                  <a:pt x="20" y="0"/>
                </a:cubicBezTo>
                <a:lnTo>
                  <a:pt x="2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504421" y="2495324"/>
            <a:ext cx="5169316" cy="1969136"/>
          </a:xfrm>
        </p:spPr>
        <p:txBody>
          <a:bodyPr>
            <a:normAutofit/>
          </a:bodyPr>
          <a:lstStyle>
            <a:lvl1pPr algn="r">
              <a:defRPr sz="4800"/>
            </a:lvl1pPr>
          </a:lstStyle>
          <a:p>
            <a:pPr fontAlgn="base"/>
            <a:r>
              <a:rPr lang="zh-CN" altLang="en-US" strike="noStrike" noProof="1"/>
              <a:t>单击此处编辑母版标题样式</a:t>
            </a:r>
            <a:endParaRPr lang="zh-CN" altLang="en-US" strike="noStrike" noProof="1"/>
          </a:p>
        </p:txBody>
      </p:sp>
      <p:sp>
        <p:nvSpPr>
          <p:cNvPr id="59" name="日期占位符 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60" name="页脚占位符 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61" name="灯片编号占位符 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fld id="{B86C7AFE-CAB6-4F85-8F1B-144A632B05AC}" type="slidenum">
              <a:rPr kumimoji="0" lang="zh-CN" altLang="en-US" b="0" i="0" strike="noStrike" kern="1200" cap="none" spc="0" normalizeH="0" baseline="0" noProof="1" smtClean="0">
                <a:latin typeface="Arial" panose="020B0604020202020204" pitchFamily="34" charset="0"/>
                <a:ea typeface="宋体" panose="02010600030101010101" pitchFamily="2" charset="-122"/>
                <a:cs typeface="+mn-cs"/>
              </a:rPr>
            </a:fld>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293BE7-9D44-455F-B3D0-0BB4F305FC28}"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987426"/>
            <a:ext cx="2949178" cy="1069974"/>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987426"/>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bg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293BE7-9D44-455F-B3D0-0BB4F305FC28}"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1063" y="365125"/>
            <a:ext cx="1644287" cy="5811838"/>
          </a:xfrm>
        </p:spPr>
        <p:txBody>
          <a:bodyPr vert="eaVert">
            <a:normAutofit/>
          </a:bodyPr>
          <a:lstStyle>
            <a:lvl1pPr>
              <a:defRPr sz="3600"/>
            </a:lvl1p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989864" cy="5811838"/>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293BE7-9D44-455F-B3D0-0BB4F305FC28}"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2D72AAE-B504-4CBE-9152-999D8AD08507}"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551544"/>
            <a:ext cx="7886700" cy="5558971"/>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2" name="日期占位符 1"/>
          <p:cNvSpPr>
            <a:spLocks noGrp="1"/>
          </p:cNvSpPr>
          <p:nvPr>
            <p:ph type="dt" sz="half" idx="14"/>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5"/>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6"/>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293BE7-9D44-455F-B3D0-0BB4F305FC28}"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5337" y="2387103"/>
            <a:ext cx="2771639" cy="1060675"/>
          </a:xfrm>
        </p:spPr>
        <p:txBody>
          <a:bodyPr anchor="b">
            <a:normAutofit/>
          </a:bodyPr>
          <a:lstStyle>
            <a:lvl1pPr algn="r">
              <a:defRPr sz="4000">
                <a:solidFill>
                  <a:schemeClr val="tx2"/>
                </a:solidFill>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6235337" y="3474767"/>
            <a:ext cx="2771639" cy="679222"/>
          </a:xfrm>
        </p:spPr>
        <p:txBody>
          <a:bodyPr/>
          <a:lstStyle>
            <a:lvl1pPr marL="0" indent="0" algn="r">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编辑母版文本样式</a:t>
            </a:r>
            <a:endParaRPr lang="zh-CN" altLang="en-US" strike="noStrike" noProof="1"/>
          </a:p>
        </p:txBody>
      </p:sp>
      <p:sp>
        <p:nvSpPr>
          <p:cNvPr id="8"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fld id="{8285A9D5-57C2-454A-B381-178B2A0F4096}" type="slidenum">
              <a:rPr kumimoji="0" lang="zh-CN" altLang="en-US" b="0" i="0" strike="noStrike" kern="1200" cap="none" spc="0" normalizeH="0" baseline="0" noProof="1" smtClean="0">
                <a:latin typeface="Arial" panose="020B0604020202020204" pitchFamily="34" charset="0"/>
                <a:ea typeface="宋体" panose="02010600030101010101" pitchFamily="2" charset="-122"/>
                <a:cs typeface="+mn-cs"/>
              </a:rPr>
            </a:fld>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2D72AAE-B504-4CBE-9152-999D8AD08507}"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29842" y="2505075"/>
            <a:ext cx="3868340"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2D72AAE-B504-4CBE-9152-999D8AD08507}"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5123" name="组合 58"/>
          <p:cNvGrpSpPr/>
          <p:nvPr/>
        </p:nvGrpSpPr>
        <p:grpSpPr>
          <a:xfrm>
            <a:off x="0" y="1628775"/>
            <a:ext cx="6888163" cy="5226050"/>
            <a:chOff x="0" y="1150940"/>
            <a:chExt cx="7518401" cy="5703890"/>
          </a:xfrm>
        </p:grpSpPr>
        <p:sp>
          <p:nvSpPr>
            <p:cNvPr id="5136" name="Freeform 5"/>
            <p:cNvSpPr>
              <a:spLocks noEditPoints="1"/>
            </p:cNvSpPr>
            <p:nvPr/>
          </p:nvSpPr>
          <p:spPr>
            <a:xfrm flipH="1">
              <a:off x="0" y="4327529"/>
              <a:ext cx="7518401" cy="2527301"/>
            </a:xfrm>
            <a:custGeom>
              <a:avLst/>
              <a:gdLst/>
              <a:ahLst/>
              <a:cxnLst>
                <a:cxn ang="0">
                  <a:pos x="91132" y="2216636"/>
                </a:cxn>
                <a:cxn ang="0">
                  <a:pos x="708345" y="2308996"/>
                </a:cxn>
                <a:cxn ang="0">
                  <a:pos x="969315" y="2254420"/>
                </a:cxn>
                <a:cxn ang="0">
                  <a:pos x="1130867" y="2107484"/>
                </a:cxn>
                <a:cxn ang="0">
                  <a:pos x="1056304" y="1859791"/>
                </a:cxn>
                <a:cxn ang="0">
                  <a:pos x="1255138" y="1141903"/>
                </a:cxn>
                <a:cxn ang="0">
                  <a:pos x="2042188" y="1347614"/>
                </a:cxn>
                <a:cxn ang="0">
                  <a:pos x="1951056" y="579348"/>
                </a:cxn>
                <a:cxn ang="0">
                  <a:pos x="2319727" y="554159"/>
                </a:cxn>
                <a:cxn ang="0">
                  <a:pos x="4096804" y="549961"/>
                </a:cxn>
                <a:cxn ang="0">
                  <a:pos x="4341203" y="831239"/>
                </a:cxn>
                <a:cxn ang="0">
                  <a:pos x="5488640" y="831239"/>
                </a:cxn>
                <a:cxn ang="0">
                  <a:pos x="5538348" y="1956349"/>
                </a:cxn>
                <a:cxn ang="0">
                  <a:pos x="5666762" y="2019322"/>
                </a:cxn>
                <a:cxn ang="0">
                  <a:pos x="6027148" y="2031916"/>
                </a:cxn>
                <a:cxn ang="0">
                  <a:pos x="6901188" y="2141069"/>
                </a:cxn>
                <a:cxn ang="0">
                  <a:pos x="7348564" y="2124276"/>
                </a:cxn>
                <a:cxn ang="0">
                  <a:pos x="650352" y="2258618"/>
                </a:cxn>
                <a:cxn ang="0">
                  <a:pos x="654494" y="2191447"/>
                </a:cxn>
                <a:cxn ang="0">
                  <a:pos x="782908" y="2225032"/>
                </a:cxn>
                <a:cxn ang="0">
                  <a:pos x="836759" y="2212438"/>
                </a:cxn>
                <a:cxn ang="0">
                  <a:pos x="952745" y="2237627"/>
                </a:cxn>
                <a:cxn ang="0">
                  <a:pos x="865755" y="2069700"/>
                </a:cxn>
                <a:cxn ang="0">
                  <a:pos x="861613" y="1989935"/>
                </a:cxn>
                <a:cxn ang="0">
                  <a:pos x="1130867" y="1288840"/>
                </a:cxn>
                <a:cxn ang="0">
                  <a:pos x="994169" y="2124276"/>
                </a:cxn>
                <a:cxn ang="0">
                  <a:pos x="1217857" y="1515541"/>
                </a:cxn>
                <a:cxn ang="0">
                  <a:pos x="1785361" y="1549126"/>
                </a:cxn>
                <a:cxn ang="0">
                  <a:pos x="1420833" y="1314029"/>
                </a:cxn>
                <a:cxn ang="0">
                  <a:pos x="1143294" y="1956349"/>
                </a:cxn>
                <a:cxn ang="0">
                  <a:pos x="1308989" y="1633090"/>
                </a:cxn>
                <a:cxn ang="0">
                  <a:pos x="1499538" y="1595306"/>
                </a:cxn>
                <a:cxn ang="0">
                  <a:pos x="1963483" y="1553325"/>
                </a:cxn>
                <a:cxn ang="0">
                  <a:pos x="2311442" y="1263651"/>
                </a:cxn>
                <a:cxn ang="0">
                  <a:pos x="2009049" y="1456767"/>
                </a:cxn>
                <a:cxn ang="0">
                  <a:pos x="1959341" y="1410587"/>
                </a:cxn>
                <a:cxn ang="0">
                  <a:pos x="1839212" y="1553325"/>
                </a:cxn>
                <a:cxn ang="0">
                  <a:pos x="1043877" y="2262816"/>
                </a:cxn>
                <a:cxn ang="0">
                  <a:pos x="1135009" y="2136871"/>
                </a:cxn>
                <a:cxn ang="0">
                  <a:pos x="1193002" y="2082295"/>
                </a:cxn>
                <a:cxn ang="0">
                  <a:pos x="6457954" y="2078096"/>
                </a:cxn>
                <a:cxn ang="0">
                  <a:pos x="6312971" y="2027718"/>
                </a:cxn>
                <a:cxn ang="0">
                  <a:pos x="6151419" y="2027718"/>
                </a:cxn>
                <a:cxn ang="0">
                  <a:pos x="5989867" y="2044511"/>
                </a:cxn>
                <a:cxn ang="0">
                  <a:pos x="5820029" y="2094889"/>
                </a:cxn>
                <a:cxn ang="0">
                  <a:pos x="6023006" y="1784224"/>
                </a:cxn>
                <a:cxn ang="0">
                  <a:pos x="6010578" y="1490352"/>
                </a:cxn>
                <a:cxn ang="0">
                  <a:pos x="5753752" y="1225867"/>
                </a:cxn>
                <a:cxn ang="0">
                  <a:pos x="5807602" y="1763233"/>
                </a:cxn>
                <a:cxn ang="0">
                  <a:pos x="5666762" y="1599504"/>
                </a:cxn>
                <a:cxn ang="0">
                  <a:pos x="5385081" y="827040"/>
                </a:cxn>
                <a:cxn ang="0">
                  <a:pos x="5281521" y="940391"/>
                </a:cxn>
                <a:cxn ang="0">
                  <a:pos x="4995698" y="860626"/>
                </a:cxn>
                <a:cxn ang="0">
                  <a:pos x="4498613" y="709491"/>
                </a:cxn>
                <a:cxn ang="0">
                  <a:pos x="3645285" y="176323"/>
                </a:cxn>
                <a:cxn ang="0">
                  <a:pos x="4266641" y="314863"/>
                </a:cxn>
                <a:cxn ang="0">
                  <a:pos x="3773699" y="541565"/>
                </a:cxn>
                <a:cxn ang="0">
                  <a:pos x="3740560" y="617132"/>
                </a:cxn>
                <a:cxn ang="0">
                  <a:pos x="3736417" y="776662"/>
                </a:cxn>
                <a:cxn ang="0">
                  <a:pos x="5281521" y="759870"/>
                </a:cxn>
                <a:cxn ang="0">
                  <a:pos x="5952585" y="1901773"/>
                </a:cxn>
                <a:cxn ang="0">
                  <a:pos x="5633623" y="1931160"/>
                </a:cxn>
                <a:cxn ang="0">
                  <a:pos x="5438931" y="1717053"/>
                </a:cxn>
              </a:cxnLst>
              <a:pathLst>
                <a:path w="1815" h="602">
                  <a:moveTo>
                    <a:pt x="1589" y="521"/>
                  </a:moveTo>
                  <a:cubicBezTo>
                    <a:pt x="1587" y="520"/>
                    <a:pt x="1587" y="520"/>
                    <a:pt x="1585" y="522"/>
                  </a:cubicBezTo>
                  <a:cubicBezTo>
                    <a:pt x="1587" y="523"/>
                    <a:pt x="1587" y="522"/>
                    <a:pt x="1589" y="521"/>
                  </a:cubicBezTo>
                  <a:cubicBezTo>
                    <a:pt x="1589" y="521"/>
                    <a:pt x="1589" y="521"/>
                    <a:pt x="1589" y="521"/>
                  </a:cubicBezTo>
                  <a:close/>
                  <a:moveTo>
                    <a:pt x="31" y="602"/>
                  </a:moveTo>
                  <a:cubicBezTo>
                    <a:pt x="30" y="602"/>
                    <a:pt x="30" y="602"/>
                    <a:pt x="30" y="602"/>
                  </a:cubicBezTo>
                  <a:cubicBezTo>
                    <a:pt x="30" y="602"/>
                    <a:pt x="32" y="600"/>
                    <a:pt x="35" y="598"/>
                  </a:cubicBezTo>
                  <a:cubicBezTo>
                    <a:pt x="38" y="597"/>
                    <a:pt x="38" y="597"/>
                    <a:pt x="38" y="597"/>
                  </a:cubicBezTo>
                  <a:cubicBezTo>
                    <a:pt x="36" y="597"/>
                    <a:pt x="36" y="597"/>
                    <a:pt x="36" y="597"/>
                  </a:cubicBezTo>
                  <a:cubicBezTo>
                    <a:pt x="36" y="597"/>
                    <a:pt x="37" y="594"/>
                    <a:pt x="41" y="594"/>
                  </a:cubicBezTo>
                  <a:cubicBezTo>
                    <a:pt x="44" y="592"/>
                    <a:pt x="45" y="592"/>
                    <a:pt x="46" y="590"/>
                  </a:cubicBezTo>
                  <a:cubicBezTo>
                    <a:pt x="47" y="588"/>
                    <a:pt x="48" y="586"/>
                    <a:pt x="48" y="586"/>
                  </a:cubicBezTo>
                  <a:cubicBezTo>
                    <a:pt x="48" y="588"/>
                    <a:pt x="48" y="588"/>
                    <a:pt x="48" y="588"/>
                  </a:cubicBezTo>
                  <a:cubicBezTo>
                    <a:pt x="48" y="586"/>
                    <a:pt x="48" y="583"/>
                    <a:pt x="49" y="581"/>
                  </a:cubicBezTo>
                  <a:cubicBezTo>
                    <a:pt x="48" y="582"/>
                    <a:pt x="48" y="582"/>
                    <a:pt x="48" y="582"/>
                  </a:cubicBezTo>
                  <a:cubicBezTo>
                    <a:pt x="48" y="582"/>
                    <a:pt x="48" y="582"/>
                    <a:pt x="47" y="583"/>
                  </a:cubicBezTo>
                  <a:cubicBezTo>
                    <a:pt x="47" y="584"/>
                    <a:pt x="46" y="585"/>
                    <a:pt x="46" y="585"/>
                  </a:cubicBezTo>
                  <a:cubicBezTo>
                    <a:pt x="45" y="585"/>
                    <a:pt x="45" y="584"/>
                    <a:pt x="45" y="584"/>
                  </a:cubicBezTo>
                  <a:cubicBezTo>
                    <a:pt x="45" y="584"/>
                    <a:pt x="44" y="586"/>
                    <a:pt x="43" y="586"/>
                  </a:cubicBezTo>
                  <a:cubicBezTo>
                    <a:pt x="43" y="586"/>
                    <a:pt x="43" y="585"/>
                    <a:pt x="43" y="585"/>
                  </a:cubicBezTo>
                  <a:cubicBezTo>
                    <a:pt x="43" y="585"/>
                    <a:pt x="43" y="586"/>
                    <a:pt x="41" y="585"/>
                  </a:cubicBezTo>
                  <a:cubicBezTo>
                    <a:pt x="40" y="585"/>
                    <a:pt x="39" y="584"/>
                    <a:pt x="38" y="584"/>
                  </a:cubicBezTo>
                  <a:cubicBezTo>
                    <a:pt x="37" y="583"/>
                    <a:pt x="37" y="584"/>
                    <a:pt x="38" y="584"/>
                  </a:cubicBezTo>
                  <a:cubicBezTo>
                    <a:pt x="38" y="583"/>
                    <a:pt x="38" y="583"/>
                    <a:pt x="38" y="583"/>
                  </a:cubicBezTo>
                  <a:cubicBezTo>
                    <a:pt x="39" y="583"/>
                    <a:pt x="39" y="583"/>
                    <a:pt x="39" y="583"/>
                  </a:cubicBezTo>
                  <a:cubicBezTo>
                    <a:pt x="40" y="582"/>
                    <a:pt x="40" y="582"/>
                    <a:pt x="40" y="582"/>
                  </a:cubicBezTo>
                  <a:cubicBezTo>
                    <a:pt x="40" y="582"/>
                    <a:pt x="41" y="581"/>
                    <a:pt x="41" y="581"/>
                  </a:cubicBezTo>
                  <a:cubicBezTo>
                    <a:pt x="42" y="581"/>
                    <a:pt x="41" y="581"/>
                    <a:pt x="41" y="581"/>
                  </a:cubicBezTo>
                  <a:cubicBezTo>
                    <a:pt x="41" y="581"/>
                    <a:pt x="42" y="581"/>
                    <a:pt x="43" y="581"/>
                  </a:cubicBezTo>
                  <a:cubicBezTo>
                    <a:pt x="44" y="581"/>
                    <a:pt x="44" y="581"/>
                    <a:pt x="44" y="581"/>
                  </a:cubicBezTo>
                  <a:cubicBezTo>
                    <a:pt x="44" y="581"/>
                    <a:pt x="44" y="581"/>
                    <a:pt x="44" y="581"/>
                  </a:cubicBezTo>
                  <a:cubicBezTo>
                    <a:pt x="44" y="581"/>
                    <a:pt x="45" y="580"/>
                    <a:pt x="46" y="581"/>
                  </a:cubicBezTo>
                  <a:cubicBezTo>
                    <a:pt x="47" y="581"/>
                    <a:pt x="47" y="581"/>
                    <a:pt x="48" y="581"/>
                  </a:cubicBezTo>
                  <a:cubicBezTo>
                    <a:pt x="48" y="581"/>
                    <a:pt x="48" y="581"/>
                    <a:pt x="49" y="581"/>
                  </a:cubicBezTo>
                  <a:cubicBezTo>
                    <a:pt x="49" y="581"/>
                    <a:pt x="49" y="581"/>
                    <a:pt x="49" y="581"/>
                  </a:cubicBezTo>
                  <a:cubicBezTo>
                    <a:pt x="49" y="581"/>
                    <a:pt x="48" y="581"/>
                    <a:pt x="48" y="581"/>
                  </a:cubicBezTo>
                  <a:cubicBezTo>
                    <a:pt x="48" y="581"/>
                    <a:pt x="49" y="580"/>
                    <a:pt x="49" y="580"/>
                  </a:cubicBezTo>
                  <a:cubicBezTo>
                    <a:pt x="49" y="580"/>
                    <a:pt x="49" y="580"/>
                    <a:pt x="49" y="579"/>
                  </a:cubicBezTo>
                  <a:cubicBezTo>
                    <a:pt x="49" y="579"/>
                    <a:pt x="49" y="579"/>
                    <a:pt x="49" y="579"/>
                  </a:cubicBezTo>
                  <a:cubicBezTo>
                    <a:pt x="49" y="579"/>
                    <a:pt x="49" y="578"/>
                    <a:pt x="49" y="578"/>
                  </a:cubicBezTo>
                  <a:cubicBezTo>
                    <a:pt x="49" y="578"/>
                    <a:pt x="50" y="577"/>
                    <a:pt x="50" y="575"/>
                  </a:cubicBezTo>
                  <a:cubicBezTo>
                    <a:pt x="50" y="575"/>
                    <a:pt x="50" y="575"/>
                    <a:pt x="50" y="575"/>
                  </a:cubicBezTo>
                  <a:cubicBezTo>
                    <a:pt x="50" y="575"/>
                    <a:pt x="50" y="575"/>
                    <a:pt x="50" y="575"/>
                  </a:cubicBezTo>
                  <a:cubicBezTo>
                    <a:pt x="51" y="572"/>
                    <a:pt x="53" y="569"/>
                    <a:pt x="56" y="566"/>
                  </a:cubicBezTo>
                  <a:cubicBezTo>
                    <a:pt x="54" y="567"/>
                    <a:pt x="52" y="568"/>
                    <a:pt x="50" y="569"/>
                  </a:cubicBezTo>
                  <a:cubicBezTo>
                    <a:pt x="50" y="569"/>
                    <a:pt x="50" y="569"/>
                    <a:pt x="50" y="569"/>
                  </a:cubicBezTo>
                  <a:cubicBezTo>
                    <a:pt x="50" y="569"/>
                    <a:pt x="49" y="569"/>
                    <a:pt x="49" y="569"/>
                  </a:cubicBezTo>
                  <a:cubicBezTo>
                    <a:pt x="49" y="569"/>
                    <a:pt x="49" y="569"/>
                    <a:pt x="48" y="569"/>
                  </a:cubicBezTo>
                  <a:cubicBezTo>
                    <a:pt x="48" y="569"/>
                    <a:pt x="48" y="570"/>
                    <a:pt x="48" y="570"/>
                  </a:cubicBezTo>
                  <a:cubicBezTo>
                    <a:pt x="48" y="570"/>
                    <a:pt x="47" y="570"/>
                    <a:pt x="47" y="570"/>
                  </a:cubicBezTo>
                  <a:cubicBezTo>
                    <a:pt x="47" y="570"/>
                    <a:pt x="47" y="570"/>
                    <a:pt x="46" y="570"/>
                  </a:cubicBezTo>
                  <a:cubicBezTo>
                    <a:pt x="48" y="572"/>
                    <a:pt x="48" y="572"/>
                    <a:pt x="48" y="572"/>
                  </a:cubicBezTo>
                  <a:cubicBezTo>
                    <a:pt x="45" y="570"/>
                    <a:pt x="45" y="570"/>
                    <a:pt x="45" y="570"/>
                  </a:cubicBezTo>
                  <a:cubicBezTo>
                    <a:pt x="45" y="571"/>
                    <a:pt x="44" y="571"/>
                    <a:pt x="44" y="571"/>
                  </a:cubicBezTo>
                  <a:cubicBezTo>
                    <a:pt x="44" y="571"/>
                    <a:pt x="44" y="571"/>
                    <a:pt x="44" y="571"/>
                  </a:cubicBezTo>
                  <a:cubicBezTo>
                    <a:pt x="44" y="571"/>
                    <a:pt x="44" y="571"/>
                    <a:pt x="44" y="571"/>
                  </a:cubicBezTo>
                  <a:cubicBezTo>
                    <a:pt x="41" y="571"/>
                    <a:pt x="37" y="572"/>
                    <a:pt x="34" y="571"/>
                  </a:cubicBezTo>
                  <a:cubicBezTo>
                    <a:pt x="34" y="571"/>
                    <a:pt x="33" y="572"/>
                    <a:pt x="32" y="572"/>
                  </a:cubicBezTo>
                  <a:cubicBezTo>
                    <a:pt x="30" y="572"/>
                    <a:pt x="27" y="573"/>
                    <a:pt x="26" y="572"/>
                  </a:cubicBezTo>
                  <a:cubicBezTo>
                    <a:pt x="26" y="572"/>
                    <a:pt x="27" y="572"/>
                    <a:pt x="27" y="571"/>
                  </a:cubicBezTo>
                  <a:cubicBezTo>
                    <a:pt x="27" y="571"/>
                    <a:pt x="22" y="571"/>
                    <a:pt x="22" y="570"/>
                  </a:cubicBezTo>
                  <a:cubicBezTo>
                    <a:pt x="21" y="569"/>
                    <a:pt x="22" y="569"/>
                    <a:pt x="22" y="569"/>
                  </a:cubicBezTo>
                  <a:cubicBezTo>
                    <a:pt x="22" y="569"/>
                    <a:pt x="21" y="569"/>
                    <a:pt x="19" y="567"/>
                  </a:cubicBezTo>
                  <a:cubicBezTo>
                    <a:pt x="18" y="564"/>
                    <a:pt x="17" y="562"/>
                    <a:pt x="17" y="560"/>
                  </a:cubicBezTo>
                  <a:cubicBezTo>
                    <a:pt x="16" y="558"/>
                    <a:pt x="16" y="559"/>
                    <a:pt x="17" y="560"/>
                  </a:cubicBezTo>
                  <a:cubicBezTo>
                    <a:pt x="17" y="559"/>
                    <a:pt x="17" y="559"/>
                    <a:pt x="17" y="559"/>
                  </a:cubicBezTo>
                  <a:cubicBezTo>
                    <a:pt x="19" y="560"/>
                    <a:pt x="19" y="560"/>
                    <a:pt x="19" y="560"/>
                  </a:cubicBezTo>
                  <a:cubicBezTo>
                    <a:pt x="21" y="561"/>
                    <a:pt x="21" y="560"/>
                    <a:pt x="21" y="560"/>
                  </a:cubicBezTo>
                  <a:cubicBezTo>
                    <a:pt x="21" y="560"/>
                    <a:pt x="25" y="560"/>
                    <a:pt x="25" y="561"/>
                  </a:cubicBezTo>
                  <a:cubicBezTo>
                    <a:pt x="25" y="561"/>
                    <a:pt x="26" y="560"/>
                    <a:pt x="26" y="560"/>
                  </a:cubicBezTo>
                  <a:cubicBezTo>
                    <a:pt x="26" y="560"/>
                    <a:pt x="26" y="560"/>
                    <a:pt x="27" y="561"/>
                  </a:cubicBezTo>
                  <a:cubicBezTo>
                    <a:pt x="27" y="560"/>
                    <a:pt x="27" y="560"/>
                    <a:pt x="27" y="560"/>
                  </a:cubicBezTo>
                  <a:cubicBezTo>
                    <a:pt x="30" y="557"/>
                    <a:pt x="30" y="557"/>
                    <a:pt x="30" y="557"/>
                  </a:cubicBezTo>
                  <a:cubicBezTo>
                    <a:pt x="30" y="556"/>
                    <a:pt x="31" y="556"/>
                    <a:pt x="31" y="556"/>
                  </a:cubicBezTo>
                  <a:cubicBezTo>
                    <a:pt x="31" y="556"/>
                    <a:pt x="30" y="556"/>
                    <a:pt x="31" y="556"/>
                  </a:cubicBezTo>
                  <a:cubicBezTo>
                    <a:pt x="31" y="555"/>
                    <a:pt x="34" y="555"/>
                    <a:pt x="34" y="555"/>
                  </a:cubicBezTo>
                  <a:cubicBezTo>
                    <a:pt x="34" y="555"/>
                    <a:pt x="33" y="555"/>
                    <a:pt x="34" y="554"/>
                  </a:cubicBezTo>
                  <a:cubicBezTo>
                    <a:pt x="34" y="554"/>
                    <a:pt x="34" y="555"/>
                    <a:pt x="35" y="555"/>
                  </a:cubicBezTo>
                  <a:cubicBezTo>
                    <a:pt x="35" y="552"/>
                    <a:pt x="35" y="552"/>
                    <a:pt x="35" y="552"/>
                  </a:cubicBezTo>
                  <a:cubicBezTo>
                    <a:pt x="35" y="551"/>
                    <a:pt x="35" y="551"/>
                    <a:pt x="35" y="551"/>
                  </a:cubicBezTo>
                  <a:cubicBezTo>
                    <a:pt x="34" y="550"/>
                    <a:pt x="33" y="549"/>
                    <a:pt x="33" y="549"/>
                  </a:cubicBezTo>
                  <a:cubicBezTo>
                    <a:pt x="32" y="549"/>
                    <a:pt x="31" y="549"/>
                    <a:pt x="30" y="549"/>
                  </a:cubicBezTo>
                  <a:cubicBezTo>
                    <a:pt x="29" y="549"/>
                    <a:pt x="29" y="550"/>
                    <a:pt x="28" y="551"/>
                  </a:cubicBezTo>
                  <a:cubicBezTo>
                    <a:pt x="26" y="553"/>
                    <a:pt x="25" y="553"/>
                    <a:pt x="25" y="553"/>
                  </a:cubicBezTo>
                  <a:cubicBezTo>
                    <a:pt x="25" y="553"/>
                    <a:pt x="25" y="553"/>
                    <a:pt x="25" y="553"/>
                  </a:cubicBezTo>
                  <a:cubicBezTo>
                    <a:pt x="25" y="553"/>
                    <a:pt x="25" y="552"/>
                    <a:pt x="24" y="554"/>
                  </a:cubicBezTo>
                  <a:cubicBezTo>
                    <a:pt x="23" y="555"/>
                    <a:pt x="22" y="556"/>
                    <a:pt x="22" y="556"/>
                  </a:cubicBezTo>
                  <a:cubicBezTo>
                    <a:pt x="22" y="556"/>
                    <a:pt x="22" y="555"/>
                    <a:pt x="21" y="555"/>
                  </a:cubicBezTo>
                  <a:cubicBezTo>
                    <a:pt x="21" y="555"/>
                    <a:pt x="18" y="555"/>
                    <a:pt x="18" y="555"/>
                  </a:cubicBezTo>
                  <a:cubicBezTo>
                    <a:pt x="18" y="555"/>
                    <a:pt x="18" y="554"/>
                    <a:pt x="16" y="554"/>
                  </a:cubicBezTo>
                  <a:cubicBezTo>
                    <a:pt x="13" y="555"/>
                    <a:pt x="14" y="556"/>
                    <a:pt x="15" y="554"/>
                  </a:cubicBezTo>
                  <a:cubicBezTo>
                    <a:pt x="15" y="553"/>
                    <a:pt x="17" y="552"/>
                    <a:pt x="18" y="552"/>
                  </a:cubicBezTo>
                  <a:cubicBezTo>
                    <a:pt x="18" y="551"/>
                    <a:pt x="18" y="551"/>
                    <a:pt x="18" y="551"/>
                  </a:cubicBezTo>
                  <a:cubicBezTo>
                    <a:pt x="17" y="551"/>
                    <a:pt x="16" y="552"/>
                    <a:pt x="16" y="552"/>
                  </a:cubicBezTo>
                  <a:cubicBezTo>
                    <a:pt x="16" y="552"/>
                    <a:pt x="17" y="551"/>
                    <a:pt x="18" y="549"/>
                  </a:cubicBezTo>
                  <a:cubicBezTo>
                    <a:pt x="18" y="549"/>
                    <a:pt x="18" y="549"/>
                    <a:pt x="18" y="549"/>
                  </a:cubicBezTo>
                  <a:cubicBezTo>
                    <a:pt x="18" y="549"/>
                    <a:pt x="18" y="549"/>
                    <a:pt x="18" y="549"/>
                  </a:cubicBezTo>
                  <a:cubicBezTo>
                    <a:pt x="19" y="547"/>
                    <a:pt x="20" y="548"/>
                    <a:pt x="20" y="548"/>
                  </a:cubicBezTo>
                  <a:cubicBezTo>
                    <a:pt x="20" y="548"/>
                    <a:pt x="19" y="548"/>
                    <a:pt x="20" y="547"/>
                  </a:cubicBezTo>
                  <a:cubicBezTo>
                    <a:pt x="20" y="547"/>
                    <a:pt x="24" y="547"/>
                    <a:pt x="24" y="547"/>
                  </a:cubicBezTo>
                  <a:cubicBezTo>
                    <a:pt x="24" y="547"/>
                    <a:pt x="23" y="546"/>
                    <a:pt x="24" y="546"/>
                  </a:cubicBezTo>
                  <a:cubicBezTo>
                    <a:pt x="25" y="546"/>
                    <a:pt x="30" y="548"/>
                    <a:pt x="30" y="548"/>
                  </a:cubicBezTo>
                  <a:cubicBezTo>
                    <a:pt x="33" y="549"/>
                    <a:pt x="33" y="549"/>
                    <a:pt x="33" y="549"/>
                  </a:cubicBezTo>
                  <a:cubicBezTo>
                    <a:pt x="31" y="547"/>
                    <a:pt x="31" y="547"/>
                    <a:pt x="31" y="547"/>
                  </a:cubicBezTo>
                  <a:cubicBezTo>
                    <a:pt x="31" y="547"/>
                    <a:pt x="31" y="547"/>
                    <a:pt x="31" y="547"/>
                  </a:cubicBezTo>
                  <a:cubicBezTo>
                    <a:pt x="30" y="546"/>
                    <a:pt x="30" y="545"/>
                    <a:pt x="29" y="545"/>
                  </a:cubicBezTo>
                  <a:cubicBezTo>
                    <a:pt x="29" y="545"/>
                    <a:pt x="29" y="545"/>
                    <a:pt x="29" y="545"/>
                  </a:cubicBezTo>
                  <a:cubicBezTo>
                    <a:pt x="28" y="544"/>
                    <a:pt x="28" y="542"/>
                    <a:pt x="27" y="541"/>
                  </a:cubicBezTo>
                  <a:cubicBezTo>
                    <a:pt x="26" y="541"/>
                    <a:pt x="26" y="541"/>
                    <a:pt x="26" y="540"/>
                  </a:cubicBezTo>
                  <a:cubicBezTo>
                    <a:pt x="25" y="540"/>
                    <a:pt x="24" y="540"/>
                    <a:pt x="24" y="540"/>
                  </a:cubicBezTo>
                  <a:cubicBezTo>
                    <a:pt x="22" y="541"/>
                    <a:pt x="22" y="541"/>
                    <a:pt x="22" y="541"/>
                  </a:cubicBezTo>
                  <a:cubicBezTo>
                    <a:pt x="22" y="540"/>
                    <a:pt x="22" y="540"/>
                    <a:pt x="22" y="540"/>
                  </a:cubicBezTo>
                  <a:cubicBezTo>
                    <a:pt x="22" y="540"/>
                    <a:pt x="22" y="540"/>
                    <a:pt x="21" y="540"/>
                  </a:cubicBezTo>
                  <a:cubicBezTo>
                    <a:pt x="19" y="541"/>
                    <a:pt x="18" y="540"/>
                    <a:pt x="18" y="540"/>
                  </a:cubicBezTo>
                  <a:cubicBezTo>
                    <a:pt x="18" y="540"/>
                    <a:pt x="19" y="540"/>
                    <a:pt x="19" y="540"/>
                  </a:cubicBezTo>
                  <a:cubicBezTo>
                    <a:pt x="18" y="540"/>
                    <a:pt x="17" y="539"/>
                    <a:pt x="17" y="539"/>
                  </a:cubicBezTo>
                  <a:cubicBezTo>
                    <a:pt x="17" y="539"/>
                    <a:pt x="18" y="538"/>
                    <a:pt x="16" y="538"/>
                  </a:cubicBezTo>
                  <a:cubicBezTo>
                    <a:pt x="15" y="537"/>
                    <a:pt x="15" y="538"/>
                    <a:pt x="16" y="537"/>
                  </a:cubicBezTo>
                  <a:cubicBezTo>
                    <a:pt x="16" y="537"/>
                    <a:pt x="15" y="537"/>
                    <a:pt x="16" y="537"/>
                  </a:cubicBezTo>
                  <a:cubicBezTo>
                    <a:pt x="16" y="537"/>
                    <a:pt x="17" y="536"/>
                    <a:pt x="17" y="536"/>
                  </a:cubicBezTo>
                  <a:cubicBezTo>
                    <a:pt x="17" y="536"/>
                    <a:pt x="18" y="536"/>
                    <a:pt x="18" y="536"/>
                  </a:cubicBezTo>
                  <a:cubicBezTo>
                    <a:pt x="18" y="536"/>
                    <a:pt x="19" y="536"/>
                    <a:pt x="19" y="536"/>
                  </a:cubicBezTo>
                  <a:cubicBezTo>
                    <a:pt x="20" y="535"/>
                    <a:pt x="21" y="536"/>
                    <a:pt x="21" y="536"/>
                  </a:cubicBezTo>
                  <a:cubicBezTo>
                    <a:pt x="21" y="536"/>
                    <a:pt x="21" y="536"/>
                    <a:pt x="21" y="535"/>
                  </a:cubicBezTo>
                  <a:cubicBezTo>
                    <a:pt x="22" y="535"/>
                    <a:pt x="23" y="537"/>
                    <a:pt x="23" y="537"/>
                  </a:cubicBezTo>
                  <a:cubicBezTo>
                    <a:pt x="24" y="537"/>
                    <a:pt x="23" y="536"/>
                    <a:pt x="24" y="536"/>
                  </a:cubicBezTo>
                  <a:cubicBezTo>
                    <a:pt x="24" y="537"/>
                    <a:pt x="25" y="540"/>
                    <a:pt x="26" y="540"/>
                  </a:cubicBezTo>
                  <a:cubicBezTo>
                    <a:pt x="27" y="541"/>
                    <a:pt x="27" y="541"/>
                    <a:pt x="27" y="541"/>
                  </a:cubicBezTo>
                  <a:cubicBezTo>
                    <a:pt x="25" y="538"/>
                    <a:pt x="24" y="535"/>
                    <a:pt x="22" y="533"/>
                  </a:cubicBezTo>
                  <a:cubicBezTo>
                    <a:pt x="22" y="533"/>
                    <a:pt x="21" y="533"/>
                    <a:pt x="21" y="533"/>
                  </a:cubicBezTo>
                  <a:cubicBezTo>
                    <a:pt x="21" y="533"/>
                    <a:pt x="21" y="532"/>
                    <a:pt x="21" y="532"/>
                  </a:cubicBezTo>
                  <a:cubicBezTo>
                    <a:pt x="20" y="531"/>
                    <a:pt x="20" y="530"/>
                    <a:pt x="19" y="529"/>
                  </a:cubicBezTo>
                  <a:cubicBezTo>
                    <a:pt x="18" y="533"/>
                    <a:pt x="18" y="533"/>
                    <a:pt x="18" y="533"/>
                  </a:cubicBezTo>
                  <a:cubicBezTo>
                    <a:pt x="18" y="528"/>
                    <a:pt x="18" y="528"/>
                    <a:pt x="18" y="528"/>
                  </a:cubicBezTo>
                  <a:cubicBezTo>
                    <a:pt x="18" y="527"/>
                    <a:pt x="18" y="527"/>
                    <a:pt x="18" y="527"/>
                  </a:cubicBezTo>
                  <a:cubicBezTo>
                    <a:pt x="18" y="528"/>
                    <a:pt x="18" y="528"/>
                    <a:pt x="18" y="528"/>
                  </a:cubicBezTo>
                  <a:cubicBezTo>
                    <a:pt x="18" y="528"/>
                    <a:pt x="18" y="528"/>
                    <a:pt x="18" y="527"/>
                  </a:cubicBezTo>
                  <a:cubicBezTo>
                    <a:pt x="17" y="527"/>
                    <a:pt x="17" y="527"/>
                    <a:pt x="17" y="527"/>
                  </a:cubicBezTo>
                  <a:cubicBezTo>
                    <a:pt x="16" y="527"/>
                    <a:pt x="16" y="527"/>
                    <a:pt x="15" y="528"/>
                  </a:cubicBezTo>
                  <a:cubicBezTo>
                    <a:pt x="14" y="529"/>
                    <a:pt x="14" y="529"/>
                    <a:pt x="14" y="529"/>
                  </a:cubicBezTo>
                  <a:cubicBezTo>
                    <a:pt x="14" y="528"/>
                    <a:pt x="14" y="528"/>
                    <a:pt x="14" y="528"/>
                  </a:cubicBezTo>
                  <a:cubicBezTo>
                    <a:pt x="14" y="528"/>
                    <a:pt x="14" y="528"/>
                    <a:pt x="13" y="529"/>
                  </a:cubicBezTo>
                  <a:cubicBezTo>
                    <a:pt x="12" y="529"/>
                    <a:pt x="11" y="530"/>
                    <a:pt x="11" y="530"/>
                  </a:cubicBezTo>
                  <a:cubicBezTo>
                    <a:pt x="11" y="530"/>
                    <a:pt x="12" y="529"/>
                    <a:pt x="11" y="529"/>
                  </a:cubicBezTo>
                  <a:cubicBezTo>
                    <a:pt x="11" y="529"/>
                    <a:pt x="10" y="529"/>
                    <a:pt x="10" y="529"/>
                  </a:cubicBezTo>
                  <a:cubicBezTo>
                    <a:pt x="10" y="529"/>
                    <a:pt x="10" y="528"/>
                    <a:pt x="9" y="528"/>
                  </a:cubicBezTo>
                  <a:cubicBezTo>
                    <a:pt x="8" y="528"/>
                    <a:pt x="8" y="528"/>
                    <a:pt x="9" y="527"/>
                  </a:cubicBezTo>
                  <a:cubicBezTo>
                    <a:pt x="9" y="527"/>
                    <a:pt x="9" y="527"/>
                    <a:pt x="9" y="527"/>
                  </a:cubicBezTo>
                  <a:cubicBezTo>
                    <a:pt x="8" y="527"/>
                    <a:pt x="8" y="527"/>
                    <a:pt x="8" y="527"/>
                  </a:cubicBezTo>
                  <a:cubicBezTo>
                    <a:pt x="8" y="527"/>
                    <a:pt x="6" y="527"/>
                    <a:pt x="7" y="527"/>
                  </a:cubicBezTo>
                  <a:cubicBezTo>
                    <a:pt x="7" y="527"/>
                    <a:pt x="7" y="527"/>
                    <a:pt x="7" y="527"/>
                  </a:cubicBezTo>
                  <a:cubicBezTo>
                    <a:pt x="8" y="527"/>
                    <a:pt x="8" y="527"/>
                    <a:pt x="9" y="527"/>
                  </a:cubicBezTo>
                  <a:cubicBezTo>
                    <a:pt x="10" y="527"/>
                    <a:pt x="10" y="527"/>
                    <a:pt x="10" y="526"/>
                  </a:cubicBezTo>
                  <a:cubicBezTo>
                    <a:pt x="11" y="525"/>
                    <a:pt x="12" y="526"/>
                    <a:pt x="12" y="526"/>
                  </a:cubicBezTo>
                  <a:cubicBezTo>
                    <a:pt x="12" y="526"/>
                    <a:pt x="11" y="525"/>
                    <a:pt x="12" y="525"/>
                  </a:cubicBezTo>
                  <a:cubicBezTo>
                    <a:pt x="12" y="525"/>
                    <a:pt x="14" y="526"/>
                    <a:pt x="14" y="526"/>
                  </a:cubicBezTo>
                  <a:cubicBezTo>
                    <a:pt x="14" y="526"/>
                    <a:pt x="14" y="525"/>
                    <a:pt x="14" y="525"/>
                  </a:cubicBezTo>
                  <a:cubicBezTo>
                    <a:pt x="14" y="525"/>
                    <a:pt x="16" y="527"/>
                    <a:pt x="17" y="527"/>
                  </a:cubicBezTo>
                  <a:cubicBezTo>
                    <a:pt x="18" y="527"/>
                    <a:pt x="18" y="527"/>
                    <a:pt x="18" y="527"/>
                  </a:cubicBezTo>
                  <a:cubicBezTo>
                    <a:pt x="18" y="527"/>
                    <a:pt x="18" y="527"/>
                    <a:pt x="18" y="527"/>
                  </a:cubicBezTo>
                  <a:cubicBezTo>
                    <a:pt x="16" y="525"/>
                    <a:pt x="13" y="523"/>
                    <a:pt x="10" y="521"/>
                  </a:cubicBezTo>
                  <a:cubicBezTo>
                    <a:pt x="10" y="521"/>
                    <a:pt x="9" y="521"/>
                    <a:pt x="9" y="521"/>
                  </a:cubicBezTo>
                  <a:cubicBezTo>
                    <a:pt x="9" y="521"/>
                    <a:pt x="9" y="521"/>
                    <a:pt x="9" y="521"/>
                  </a:cubicBezTo>
                  <a:cubicBezTo>
                    <a:pt x="9" y="521"/>
                    <a:pt x="8" y="521"/>
                    <a:pt x="8" y="520"/>
                  </a:cubicBezTo>
                  <a:cubicBezTo>
                    <a:pt x="8" y="521"/>
                    <a:pt x="8" y="521"/>
                    <a:pt x="8" y="521"/>
                  </a:cubicBezTo>
                  <a:cubicBezTo>
                    <a:pt x="8" y="521"/>
                    <a:pt x="8" y="522"/>
                    <a:pt x="7" y="524"/>
                  </a:cubicBezTo>
                  <a:cubicBezTo>
                    <a:pt x="7" y="527"/>
                    <a:pt x="5" y="531"/>
                    <a:pt x="4" y="531"/>
                  </a:cubicBezTo>
                  <a:cubicBezTo>
                    <a:pt x="3" y="532"/>
                    <a:pt x="3" y="530"/>
                    <a:pt x="3" y="530"/>
                  </a:cubicBezTo>
                  <a:cubicBezTo>
                    <a:pt x="3" y="530"/>
                    <a:pt x="2" y="532"/>
                    <a:pt x="0" y="533"/>
                  </a:cubicBezTo>
                  <a:cubicBezTo>
                    <a:pt x="0" y="520"/>
                    <a:pt x="0" y="520"/>
                    <a:pt x="0" y="520"/>
                  </a:cubicBezTo>
                  <a:cubicBezTo>
                    <a:pt x="1" y="520"/>
                    <a:pt x="1" y="520"/>
                    <a:pt x="1" y="520"/>
                  </a:cubicBezTo>
                  <a:cubicBezTo>
                    <a:pt x="4" y="520"/>
                    <a:pt x="5" y="520"/>
                    <a:pt x="7" y="519"/>
                  </a:cubicBezTo>
                  <a:cubicBezTo>
                    <a:pt x="7" y="519"/>
                    <a:pt x="7" y="519"/>
                    <a:pt x="7" y="519"/>
                  </a:cubicBezTo>
                  <a:cubicBezTo>
                    <a:pt x="8" y="518"/>
                    <a:pt x="8" y="518"/>
                    <a:pt x="8" y="518"/>
                  </a:cubicBezTo>
                  <a:cubicBezTo>
                    <a:pt x="8" y="518"/>
                    <a:pt x="8" y="518"/>
                    <a:pt x="8" y="518"/>
                  </a:cubicBezTo>
                  <a:cubicBezTo>
                    <a:pt x="7" y="517"/>
                    <a:pt x="7" y="516"/>
                    <a:pt x="6" y="515"/>
                  </a:cubicBezTo>
                  <a:cubicBezTo>
                    <a:pt x="5" y="515"/>
                    <a:pt x="5" y="515"/>
                    <a:pt x="5" y="515"/>
                  </a:cubicBezTo>
                  <a:cubicBezTo>
                    <a:pt x="5" y="515"/>
                    <a:pt x="5" y="515"/>
                    <a:pt x="5" y="515"/>
                  </a:cubicBezTo>
                  <a:cubicBezTo>
                    <a:pt x="4" y="514"/>
                    <a:pt x="2" y="513"/>
                    <a:pt x="0" y="512"/>
                  </a:cubicBezTo>
                  <a:cubicBezTo>
                    <a:pt x="0" y="510"/>
                    <a:pt x="0" y="510"/>
                    <a:pt x="0" y="510"/>
                  </a:cubicBezTo>
                  <a:cubicBezTo>
                    <a:pt x="2" y="511"/>
                    <a:pt x="3" y="512"/>
                    <a:pt x="5" y="513"/>
                  </a:cubicBezTo>
                  <a:cubicBezTo>
                    <a:pt x="5" y="513"/>
                    <a:pt x="5" y="513"/>
                    <a:pt x="5" y="513"/>
                  </a:cubicBezTo>
                  <a:cubicBezTo>
                    <a:pt x="5" y="513"/>
                    <a:pt x="5" y="513"/>
                    <a:pt x="5" y="513"/>
                  </a:cubicBezTo>
                  <a:cubicBezTo>
                    <a:pt x="6" y="513"/>
                    <a:pt x="6" y="513"/>
                    <a:pt x="6" y="514"/>
                  </a:cubicBezTo>
                  <a:cubicBezTo>
                    <a:pt x="6" y="514"/>
                    <a:pt x="6" y="513"/>
                    <a:pt x="6" y="513"/>
                  </a:cubicBezTo>
                  <a:cubicBezTo>
                    <a:pt x="6" y="514"/>
                    <a:pt x="6" y="514"/>
                    <a:pt x="6" y="514"/>
                  </a:cubicBezTo>
                  <a:cubicBezTo>
                    <a:pt x="6" y="514"/>
                    <a:pt x="7" y="514"/>
                    <a:pt x="7" y="515"/>
                  </a:cubicBezTo>
                  <a:cubicBezTo>
                    <a:pt x="8" y="515"/>
                    <a:pt x="8" y="515"/>
                    <a:pt x="8" y="515"/>
                  </a:cubicBezTo>
                  <a:cubicBezTo>
                    <a:pt x="8" y="515"/>
                    <a:pt x="7" y="515"/>
                    <a:pt x="7" y="515"/>
                  </a:cubicBezTo>
                  <a:cubicBezTo>
                    <a:pt x="8" y="516"/>
                    <a:pt x="9" y="517"/>
                    <a:pt x="9" y="517"/>
                  </a:cubicBezTo>
                  <a:cubicBezTo>
                    <a:pt x="10" y="517"/>
                    <a:pt x="10" y="516"/>
                    <a:pt x="11" y="516"/>
                  </a:cubicBezTo>
                  <a:cubicBezTo>
                    <a:pt x="10" y="516"/>
                    <a:pt x="10" y="515"/>
                    <a:pt x="10" y="515"/>
                  </a:cubicBezTo>
                  <a:cubicBezTo>
                    <a:pt x="8" y="513"/>
                    <a:pt x="6" y="509"/>
                    <a:pt x="6" y="509"/>
                  </a:cubicBezTo>
                  <a:cubicBezTo>
                    <a:pt x="5" y="507"/>
                    <a:pt x="7" y="509"/>
                    <a:pt x="7" y="508"/>
                  </a:cubicBezTo>
                  <a:cubicBezTo>
                    <a:pt x="7" y="508"/>
                    <a:pt x="5" y="502"/>
                    <a:pt x="6" y="501"/>
                  </a:cubicBezTo>
                  <a:cubicBezTo>
                    <a:pt x="6" y="500"/>
                    <a:pt x="7" y="501"/>
                    <a:pt x="7" y="501"/>
                  </a:cubicBezTo>
                  <a:cubicBezTo>
                    <a:pt x="7" y="501"/>
                    <a:pt x="6" y="499"/>
                    <a:pt x="8" y="496"/>
                  </a:cubicBezTo>
                  <a:cubicBezTo>
                    <a:pt x="10" y="493"/>
                    <a:pt x="12" y="491"/>
                    <a:pt x="15" y="488"/>
                  </a:cubicBezTo>
                  <a:cubicBezTo>
                    <a:pt x="16" y="486"/>
                    <a:pt x="15" y="487"/>
                    <a:pt x="15" y="489"/>
                  </a:cubicBezTo>
                  <a:cubicBezTo>
                    <a:pt x="16" y="489"/>
                    <a:pt x="16" y="489"/>
                    <a:pt x="16" y="489"/>
                  </a:cubicBezTo>
                  <a:cubicBezTo>
                    <a:pt x="16" y="492"/>
                    <a:pt x="16" y="492"/>
                    <a:pt x="16" y="492"/>
                  </a:cubicBezTo>
                  <a:cubicBezTo>
                    <a:pt x="17" y="495"/>
                    <a:pt x="18" y="494"/>
                    <a:pt x="18" y="494"/>
                  </a:cubicBezTo>
                  <a:cubicBezTo>
                    <a:pt x="18" y="494"/>
                    <a:pt x="20" y="499"/>
                    <a:pt x="20" y="499"/>
                  </a:cubicBezTo>
                  <a:cubicBezTo>
                    <a:pt x="19" y="500"/>
                    <a:pt x="21" y="499"/>
                    <a:pt x="21" y="499"/>
                  </a:cubicBezTo>
                  <a:cubicBezTo>
                    <a:pt x="21" y="499"/>
                    <a:pt x="21" y="502"/>
                    <a:pt x="19" y="505"/>
                  </a:cubicBezTo>
                  <a:cubicBezTo>
                    <a:pt x="17" y="508"/>
                    <a:pt x="17" y="508"/>
                    <a:pt x="17" y="508"/>
                  </a:cubicBezTo>
                  <a:cubicBezTo>
                    <a:pt x="19" y="506"/>
                    <a:pt x="19" y="506"/>
                    <a:pt x="19" y="506"/>
                  </a:cubicBezTo>
                  <a:cubicBezTo>
                    <a:pt x="19" y="506"/>
                    <a:pt x="19" y="510"/>
                    <a:pt x="17" y="512"/>
                  </a:cubicBezTo>
                  <a:cubicBezTo>
                    <a:pt x="15" y="515"/>
                    <a:pt x="14" y="515"/>
                    <a:pt x="14" y="518"/>
                  </a:cubicBezTo>
                  <a:cubicBezTo>
                    <a:pt x="14" y="519"/>
                    <a:pt x="15" y="521"/>
                    <a:pt x="15" y="522"/>
                  </a:cubicBezTo>
                  <a:cubicBezTo>
                    <a:pt x="15" y="522"/>
                    <a:pt x="15" y="522"/>
                    <a:pt x="15" y="522"/>
                  </a:cubicBezTo>
                  <a:cubicBezTo>
                    <a:pt x="17" y="519"/>
                    <a:pt x="17" y="519"/>
                    <a:pt x="17" y="519"/>
                  </a:cubicBezTo>
                  <a:cubicBezTo>
                    <a:pt x="17" y="523"/>
                    <a:pt x="17" y="523"/>
                    <a:pt x="17" y="523"/>
                  </a:cubicBezTo>
                  <a:cubicBezTo>
                    <a:pt x="17" y="523"/>
                    <a:pt x="17" y="523"/>
                    <a:pt x="17" y="523"/>
                  </a:cubicBezTo>
                  <a:cubicBezTo>
                    <a:pt x="17" y="523"/>
                    <a:pt x="17" y="523"/>
                    <a:pt x="17" y="523"/>
                  </a:cubicBezTo>
                  <a:cubicBezTo>
                    <a:pt x="18" y="524"/>
                    <a:pt x="19" y="526"/>
                    <a:pt x="20" y="527"/>
                  </a:cubicBezTo>
                  <a:cubicBezTo>
                    <a:pt x="21" y="527"/>
                    <a:pt x="21" y="527"/>
                    <a:pt x="21" y="527"/>
                  </a:cubicBezTo>
                  <a:cubicBezTo>
                    <a:pt x="21" y="527"/>
                    <a:pt x="21" y="527"/>
                    <a:pt x="21" y="527"/>
                  </a:cubicBezTo>
                  <a:cubicBezTo>
                    <a:pt x="27" y="525"/>
                    <a:pt x="27" y="525"/>
                    <a:pt x="27" y="525"/>
                  </a:cubicBezTo>
                  <a:cubicBezTo>
                    <a:pt x="22" y="528"/>
                    <a:pt x="22" y="528"/>
                    <a:pt x="22" y="528"/>
                  </a:cubicBezTo>
                  <a:cubicBezTo>
                    <a:pt x="22" y="528"/>
                    <a:pt x="22" y="528"/>
                    <a:pt x="22" y="528"/>
                  </a:cubicBezTo>
                  <a:cubicBezTo>
                    <a:pt x="22" y="528"/>
                    <a:pt x="22" y="528"/>
                    <a:pt x="22" y="528"/>
                  </a:cubicBezTo>
                  <a:cubicBezTo>
                    <a:pt x="22" y="528"/>
                    <a:pt x="22" y="529"/>
                    <a:pt x="22" y="529"/>
                  </a:cubicBezTo>
                  <a:cubicBezTo>
                    <a:pt x="25" y="533"/>
                    <a:pt x="27" y="537"/>
                    <a:pt x="30" y="541"/>
                  </a:cubicBezTo>
                  <a:cubicBezTo>
                    <a:pt x="29" y="539"/>
                    <a:pt x="29" y="539"/>
                    <a:pt x="29" y="539"/>
                  </a:cubicBezTo>
                  <a:cubicBezTo>
                    <a:pt x="29" y="539"/>
                    <a:pt x="29" y="539"/>
                    <a:pt x="29" y="539"/>
                  </a:cubicBezTo>
                  <a:cubicBezTo>
                    <a:pt x="29" y="538"/>
                    <a:pt x="28" y="537"/>
                    <a:pt x="27" y="536"/>
                  </a:cubicBezTo>
                  <a:cubicBezTo>
                    <a:pt x="26" y="535"/>
                    <a:pt x="25" y="534"/>
                    <a:pt x="25" y="534"/>
                  </a:cubicBezTo>
                  <a:cubicBezTo>
                    <a:pt x="25" y="533"/>
                    <a:pt x="26" y="534"/>
                    <a:pt x="26" y="533"/>
                  </a:cubicBezTo>
                  <a:cubicBezTo>
                    <a:pt x="26" y="533"/>
                    <a:pt x="25" y="530"/>
                    <a:pt x="26" y="530"/>
                  </a:cubicBezTo>
                  <a:cubicBezTo>
                    <a:pt x="26" y="529"/>
                    <a:pt x="27" y="530"/>
                    <a:pt x="27" y="530"/>
                  </a:cubicBezTo>
                  <a:cubicBezTo>
                    <a:pt x="27" y="530"/>
                    <a:pt x="26" y="529"/>
                    <a:pt x="27" y="527"/>
                  </a:cubicBezTo>
                  <a:cubicBezTo>
                    <a:pt x="28" y="527"/>
                    <a:pt x="28" y="527"/>
                    <a:pt x="28" y="527"/>
                  </a:cubicBezTo>
                  <a:cubicBezTo>
                    <a:pt x="28" y="527"/>
                    <a:pt x="28" y="526"/>
                    <a:pt x="28" y="526"/>
                  </a:cubicBezTo>
                  <a:cubicBezTo>
                    <a:pt x="29" y="525"/>
                    <a:pt x="29" y="524"/>
                    <a:pt x="30" y="524"/>
                  </a:cubicBezTo>
                  <a:cubicBezTo>
                    <a:pt x="30" y="523"/>
                    <a:pt x="30" y="523"/>
                    <a:pt x="31" y="523"/>
                  </a:cubicBezTo>
                  <a:cubicBezTo>
                    <a:pt x="33" y="522"/>
                    <a:pt x="32" y="521"/>
                    <a:pt x="32" y="524"/>
                  </a:cubicBezTo>
                  <a:cubicBezTo>
                    <a:pt x="32" y="527"/>
                    <a:pt x="33" y="526"/>
                    <a:pt x="33" y="526"/>
                  </a:cubicBezTo>
                  <a:cubicBezTo>
                    <a:pt x="33" y="526"/>
                    <a:pt x="34" y="529"/>
                    <a:pt x="34" y="529"/>
                  </a:cubicBezTo>
                  <a:cubicBezTo>
                    <a:pt x="33" y="529"/>
                    <a:pt x="34" y="529"/>
                    <a:pt x="34" y="529"/>
                  </a:cubicBezTo>
                  <a:cubicBezTo>
                    <a:pt x="34" y="529"/>
                    <a:pt x="34" y="531"/>
                    <a:pt x="33" y="532"/>
                  </a:cubicBezTo>
                  <a:cubicBezTo>
                    <a:pt x="32" y="533"/>
                    <a:pt x="32" y="533"/>
                    <a:pt x="32" y="533"/>
                  </a:cubicBezTo>
                  <a:cubicBezTo>
                    <a:pt x="33" y="533"/>
                    <a:pt x="33" y="533"/>
                    <a:pt x="33" y="533"/>
                  </a:cubicBezTo>
                  <a:cubicBezTo>
                    <a:pt x="33" y="533"/>
                    <a:pt x="33" y="534"/>
                    <a:pt x="31" y="536"/>
                  </a:cubicBezTo>
                  <a:cubicBezTo>
                    <a:pt x="31" y="537"/>
                    <a:pt x="30" y="537"/>
                    <a:pt x="30" y="538"/>
                  </a:cubicBezTo>
                  <a:cubicBezTo>
                    <a:pt x="30" y="538"/>
                    <a:pt x="30" y="538"/>
                    <a:pt x="30" y="538"/>
                  </a:cubicBezTo>
                  <a:cubicBezTo>
                    <a:pt x="30" y="538"/>
                    <a:pt x="30" y="538"/>
                    <a:pt x="30" y="539"/>
                  </a:cubicBezTo>
                  <a:cubicBezTo>
                    <a:pt x="30" y="539"/>
                    <a:pt x="30" y="539"/>
                    <a:pt x="30" y="539"/>
                  </a:cubicBezTo>
                  <a:cubicBezTo>
                    <a:pt x="30" y="540"/>
                    <a:pt x="30" y="540"/>
                    <a:pt x="30" y="540"/>
                  </a:cubicBezTo>
                  <a:cubicBezTo>
                    <a:pt x="30" y="541"/>
                    <a:pt x="30" y="541"/>
                    <a:pt x="30" y="541"/>
                  </a:cubicBezTo>
                  <a:cubicBezTo>
                    <a:pt x="30" y="541"/>
                    <a:pt x="30" y="541"/>
                    <a:pt x="30" y="541"/>
                  </a:cubicBezTo>
                  <a:cubicBezTo>
                    <a:pt x="31" y="542"/>
                    <a:pt x="31" y="543"/>
                    <a:pt x="31" y="543"/>
                  </a:cubicBezTo>
                  <a:cubicBezTo>
                    <a:pt x="33" y="540"/>
                    <a:pt x="33" y="540"/>
                    <a:pt x="33" y="540"/>
                  </a:cubicBezTo>
                  <a:cubicBezTo>
                    <a:pt x="33" y="544"/>
                    <a:pt x="33" y="544"/>
                    <a:pt x="33" y="544"/>
                  </a:cubicBezTo>
                  <a:cubicBezTo>
                    <a:pt x="33" y="544"/>
                    <a:pt x="33" y="544"/>
                    <a:pt x="33" y="544"/>
                  </a:cubicBezTo>
                  <a:cubicBezTo>
                    <a:pt x="33" y="544"/>
                    <a:pt x="32" y="545"/>
                    <a:pt x="33" y="545"/>
                  </a:cubicBezTo>
                  <a:cubicBezTo>
                    <a:pt x="33" y="545"/>
                    <a:pt x="33" y="545"/>
                    <a:pt x="33" y="545"/>
                  </a:cubicBezTo>
                  <a:cubicBezTo>
                    <a:pt x="34" y="546"/>
                    <a:pt x="35" y="547"/>
                    <a:pt x="35" y="548"/>
                  </a:cubicBezTo>
                  <a:cubicBezTo>
                    <a:pt x="36" y="548"/>
                    <a:pt x="37" y="548"/>
                    <a:pt x="37" y="548"/>
                  </a:cubicBezTo>
                  <a:cubicBezTo>
                    <a:pt x="36" y="549"/>
                    <a:pt x="36" y="549"/>
                    <a:pt x="36" y="549"/>
                  </a:cubicBezTo>
                  <a:cubicBezTo>
                    <a:pt x="37" y="550"/>
                    <a:pt x="38" y="550"/>
                    <a:pt x="38" y="551"/>
                  </a:cubicBezTo>
                  <a:cubicBezTo>
                    <a:pt x="39" y="551"/>
                    <a:pt x="39" y="551"/>
                    <a:pt x="39" y="551"/>
                  </a:cubicBezTo>
                  <a:cubicBezTo>
                    <a:pt x="39" y="552"/>
                    <a:pt x="39" y="552"/>
                    <a:pt x="39" y="552"/>
                  </a:cubicBezTo>
                  <a:cubicBezTo>
                    <a:pt x="39" y="552"/>
                    <a:pt x="39" y="552"/>
                    <a:pt x="39" y="551"/>
                  </a:cubicBezTo>
                  <a:cubicBezTo>
                    <a:pt x="44" y="552"/>
                    <a:pt x="44" y="552"/>
                    <a:pt x="44" y="552"/>
                  </a:cubicBezTo>
                  <a:cubicBezTo>
                    <a:pt x="40" y="553"/>
                    <a:pt x="40" y="553"/>
                    <a:pt x="40" y="553"/>
                  </a:cubicBezTo>
                  <a:cubicBezTo>
                    <a:pt x="43" y="555"/>
                    <a:pt x="46" y="557"/>
                    <a:pt x="49" y="558"/>
                  </a:cubicBezTo>
                  <a:cubicBezTo>
                    <a:pt x="49" y="558"/>
                    <a:pt x="48" y="558"/>
                    <a:pt x="48" y="558"/>
                  </a:cubicBezTo>
                  <a:cubicBezTo>
                    <a:pt x="49" y="558"/>
                    <a:pt x="49" y="558"/>
                    <a:pt x="49" y="558"/>
                  </a:cubicBezTo>
                  <a:cubicBezTo>
                    <a:pt x="48" y="557"/>
                    <a:pt x="48" y="557"/>
                    <a:pt x="48" y="557"/>
                  </a:cubicBezTo>
                  <a:cubicBezTo>
                    <a:pt x="48" y="556"/>
                    <a:pt x="48" y="556"/>
                    <a:pt x="48" y="556"/>
                  </a:cubicBezTo>
                  <a:cubicBezTo>
                    <a:pt x="48" y="556"/>
                    <a:pt x="48" y="556"/>
                    <a:pt x="48" y="555"/>
                  </a:cubicBezTo>
                  <a:cubicBezTo>
                    <a:pt x="49" y="555"/>
                    <a:pt x="49" y="554"/>
                    <a:pt x="49" y="554"/>
                  </a:cubicBezTo>
                  <a:cubicBezTo>
                    <a:pt x="50" y="553"/>
                    <a:pt x="49" y="553"/>
                    <a:pt x="49" y="554"/>
                  </a:cubicBezTo>
                  <a:cubicBezTo>
                    <a:pt x="50" y="554"/>
                    <a:pt x="50" y="554"/>
                    <a:pt x="50" y="554"/>
                  </a:cubicBezTo>
                  <a:cubicBezTo>
                    <a:pt x="50" y="554"/>
                    <a:pt x="50" y="554"/>
                    <a:pt x="50" y="554"/>
                  </a:cubicBezTo>
                  <a:cubicBezTo>
                    <a:pt x="50" y="555"/>
                    <a:pt x="50" y="554"/>
                    <a:pt x="50" y="554"/>
                  </a:cubicBezTo>
                  <a:cubicBezTo>
                    <a:pt x="51" y="555"/>
                    <a:pt x="51" y="555"/>
                    <a:pt x="51" y="555"/>
                  </a:cubicBezTo>
                  <a:cubicBezTo>
                    <a:pt x="51" y="556"/>
                    <a:pt x="51" y="555"/>
                    <a:pt x="51" y="555"/>
                  </a:cubicBezTo>
                  <a:cubicBezTo>
                    <a:pt x="51" y="555"/>
                    <a:pt x="51" y="556"/>
                    <a:pt x="51" y="557"/>
                  </a:cubicBezTo>
                  <a:cubicBezTo>
                    <a:pt x="51" y="557"/>
                    <a:pt x="51" y="557"/>
                    <a:pt x="51" y="557"/>
                  </a:cubicBezTo>
                  <a:cubicBezTo>
                    <a:pt x="51" y="557"/>
                    <a:pt x="51" y="557"/>
                    <a:pt x="51" y="557"/>
                  </a:cubicBezTo>
                  <a:cubicBezTo>
                    <a:pt x="51" y="557"/>
                    <a:pt x="51" y="558"/>
                    <a:pt x="51" y="558"/>
                  </a:cubicBezTo>
                  <a:cubicBezTo>
                    <a:pt x="51" y="559"/>
                    <a:pt x="51" y="559"/>
                    <a:pt x="51" y="559"/>
                  </a:cubicBezTo>
                  <a:cubicBezTo>
                    <a:pt x="52" y="560"/>
                    <a:pt x="54" y="560"/>
                    <a:pt x="55" y="561"/>
                  </a:cubicBezTo>
                  <a:cubicBezTo>
                    <a:pt x="56" y="554"/>
                    <a:pt x="56" y="554"/>
                    <a:pt x="56" y="554"/>
                  </a:cubicBezTo>
                  <a:cubicBezTo>
                    <a:pt x="57" y="561"/>
                    <a:pt x="57" y="561"/>
                    <a:pt x="57" y="561"/>
                  </a:cubicBezTo>
                  <a:cubicBezTo>
                    <a:pt x="60" y="561"/>
                    <a:pt x="63" y="561"/>
                    <a:pt x="64" y="558"/>
                  </a:cubicBezTo>
                  <a:cubicBezTo>
                    <a:pt x="62" y="554"/>
                    <a:pt x="62" y="554"/>
                    <a:pt x="62" y="554"/>
                  </a:cubicBezTo>
                  <a:cubicBezTo>
                    <a:pt x="62" y="554"/>
                    <a:pt x="61" y="554"/>
                    <a:pt x="60" y="553"/>
                  </a:cubicBezTo>
                  <a:cubicBezTo>
                    <a:pt x="58" y="551"/>
                    <a:pt x="57" y="548"/>
                    <a:pt x="57" y="547"/>
                  </a:cubicBezTo>
                  <a:cubicBezTo>
                    <a:pt x="56" y="547"/>
                    <a:pt x="58" y="547"/>
                    <a:pt x="58" y="547"/>
                  </a:cubicBezTo>
                  <a:cubicBezTo>
                    <a:pt x="58" y="547"/>
                    <a:pt x="56" y="542"/>
                    <a:pt x="57" y="541"/>
                  </a:cubicBezTo>
                  <a:cubicBezTo>
                    <a:pt x="57" y="540"/>
                    <a:pt x="58" y="541"/>
                    <a:pt x="58" y="541"/>
                  </a:cubicBezTo>
                  <a:cubicBezTo>
                    <a:pt x="58" y="541"/>
                    <a:pt x="57" y="540"/>
                    <a:pt x="58" y="538"/>
                  </a:cubicBezTo>
                  <a:cubicBezTo>
                    <a:pt x="60" y="535"/>
                    <a:pt x="62" y="533"/>
                    <a:pt x="64" y="531"/>
                  </a:cubicBezTo>
                  <a:cubicBezTo>
                    <a:pt x="65" y="530"/>
                    <a:pt x="64" y="530"/>
                    <a:pt x="64" y="531"/>
                  </a:cubicBezTo>
                  <a:cubicBezTo>
                    <a:pt x="65" y="531"/>
                    <a:pt x="65" y="531"/>
                    <a:pt x="65" y="531"/>
                  </a:cubicBezTo>
                  <a:cubicBezTo>
                    <a:pt x="65" y="534"/>
                    <a:pt x="65" y="534"/>
                    <a:pt x="65" y="534"/>
                  </a:cubicBezTo>
                  <a:cubicBezTo>
                    <a:pt x="65" y="536"/>
                    <a:pt x="66" y="536"/>
                    <a:pt x="66" y="536"/>
                  </a:cubicBezTo>
                  <a:cubicBezTo>
                    <a:pt x="66" y="536"/>
                    <a:pt x="68" y="540"/>
                    <a:pt x="68" y="540"/>
                  </a:cubicBezTo>
                  <a:cubicBezTo>
                    <a:pt x="68" y="540"/>
                    <a:pt x="69" y="540"/>
                    <a:pt x="69" y="540"/>
                  </a:cubicBezTo>
                  <a:cubicBezTo>
                    <a:pt x="69" y="540"/>
                    <a:pt x="69" y="542"/>
                    <a:pt x="67" y="544"/>
                  </a:cubicBezTo>
                  <a:cubicBezTo>
                    <a:pt x="66" y="547"/>
                    <a:pt x="66" y="547"/>
                    <a:pt x="66" y="547"/>
                  </a:cubicBezTo>
                  <a:cubicBezTo>
                    <a:pt x="68" y="546"/>
                    <a:pt x="68" y="546"/>
                    <a:pt x="68" y="546"/>
                  </a:cubicBezTo>
                  <a:cubicBezTo>
                    <a:pt x="68" y="546"/>
                    <a:pt x="68" y="548"/>
                    <a:pt x="66" y="549"/>
                  </a:cubicBezTo>
                  <a:cubicBezTo>
                    <a:pt x="68" y="550"/>
                    <a:pt x="68" y="550"/>
                    <a:pt x="68" y="550"/>
                  </a:cubicBezTo>
                  <a:cubicBezTo>
                    <a:pt x="68" y="550"/>
                    <a:pt x="68" y="549"/>
                    <a:pt x="68" y="549"/>
                  </a:cubicBezTo>
                  <a:cubicBezTo>
                    <a:pt x="69" y="548"/>
                    <a:pt x="69" y="547"/>
                    <a:pt x="70" y="547"/>
                  </a:cubicBezTo>
                  <a:cubicBezTo>
                    <a:pt x="70" y="546"/>
                    <a:pt x="70" y="547"/>
                    <a:pt x="70" y="547"/>
                  </a:cubicBezTo>
                  <a:cubicBezTo>
                    <a:pt x="70" y="548"/>
                    <a:pt x="70" y="548"/>
                    <a:pt x="70" y="548"/>
                  </a:cubicBezTo>
                  <a:cubicBezTo>
                    <a:pt x="70" y="548"/>
                    <a:pt x="71" y="548"/>
                    <a:pt x="71" y="548"/>
                  </a:cubicBezTo>
                  <a:cubicBezTo>
                    <a:pt x="71" y="549"/>
                    <a:pt x="71" y="549"/>
                    <a:pt x="71" y="549"/>
                  </a:cubicBezTo>
                  <a:cubicBezTo>
                    <a:pt x="71" y="550"/>
                    <a:pt x="71" y="549"/>
                    <a:pt x="71" y="549"/>
                  </a:cubicBezTo>
                  <a:cubicBezTo>
                    <a:pt x="71" y="549"/>
                    <a:pt x="71" y="550"/>
                    <a:pt x="71" y="550"/>
                  </a:cubicBezTo>
                  <a:cubicBezTo>
                    <a:pt x="73" y="550"/>
                    <a:pt x="73" y="548"/>
                    <a:pt x="73" y="548"/>
                  </a:cubicBezTo>
                  <a:cubicBezTo>
                    <a:pt x="73" y="548"/>
                    <a:pt x="81" y="548"/>
                    <a:pt x="82" y="549"/>
                  </a:cubicBezTo>
                  <a:cubicBezTo>
                    <a:pt x="82" y="549"/>
                    <a:pt x="82" y="547"/>
                    <a:pt x="82" y="547"/>
                  </a:cubicBezTo>
                  <a:cubicBezTo>
                    <a:pt x="82" y="547"/>
                    <a:pt x="84" y="547"/>
                    <a:pt x="86" y="549"/>
                  </a:cubicBezTo>
                  <a:cubicBezTo>
                    <a:pt x="86" y="549"/>
                    <a:pt x="86" y="549"/>
                    <a:pt x="86" y="549"/>
                  </a:cubicBezTo>
                  <a:cubicBezTo>
                    <a:pt x="87" y="548"/>
                    <a:pt x="89" y="548"/>
                    <a:pt x="90" y="548"/>
                  </a:cubicBezTo>
                  <a:cubicBezTo>
                    <a:pt x="90" y="548"/>
                    <a:pt x="89" y="548"/>
                    <a:pt x="90" y="549"/>
                  </a:cubicBezTo>
                  <a:cubicBezTo>
                    <a:pt x="90" y="549"/>
                    <a:pt x="92" y="549"/>
                    <a:pt x="93" y="549"/>
                  </a:cubicBezTo>
                  <a:cubicBezTo>
                    <a:pt x="93" y="549"/>
                    <a:pt x="93" y="550"/>
                    <a:pt x="93" y="550"/>
                  </a:cubicBezTo>
                  <a:cubicBezTo>
                    <a:pt x="93" y="550"/>
                    <a:pt x="94" y="549"/>
                    <a:pt x="95" y="551"/>
                  </a:cubicBezTo>
                  <a:cubicBezTo>
                    <a:pt x="96" y="552"/>
                    <a:pt x="97" y="554"/>
                    <a:pt x="98" y="555"/>
                  </a:cubicBezTo>
                  <a:cubicBezTo>
                    <a:pt x="98" y="556"/>
                    <a:pt x="98" y="555"/>
                    <a:pt x="97" y="555"/>
                  </a:cubicBezTo>
                  <a:cubicBezTo>
                    <a:pt x="97" y="556"/>
                    <a:pt x="97" y="556"/>
                    <a:pt x="97" y="556"/>
                  </a:cubicBezTo>
                  <a:cubicBezTo>
                    <a:pt x="96" y="555"/>
                    <a:pt x="96" y="555"/>
                    <a:pt x="96" y="555"/>
                  </a:cubicBezTo>
                  <a:cubicBezTo>
                    <a:pt x="97" y="556"/>
                    <a:pt x="98" y="558"/>
                    <a:pt x="99" y="560"/>
                  </a:cubicBezTo>
                  <a:cubicBezTo>
                    <a:pt x="102" y="564"/>
                    <a:pt x="102" y="565"/>
                    <a:pt x="106" y="566"/>
                  </a:cubicBezTo>
                  <a:cubicBezTo>
                    <a:pt x="108" y="567"/>
                    <a:pt x="111" y="567"/>
                    <a:pt x="112" y="567"/>
                  </a:cubicBezTo>
                  <a:cubicBezTo>
                    <a:pt x="112" y="567"/>
                    <a:pt x="112" y="567"/>
                    <a:pt x="112" y="567"/>
                  </a:cubicBezTo>
                  <a:cubicBezTo>
                    <a:pt x="114" y="566"/>
                    <a:pt x="114" y="566"/>
                    <a:pt x="114" y="566"/>
                  </a:cubicBezTo>
                  <a:cubicBezTo>
                    <a:pt x="109" y="564"/>
                    <a:pt x="102" y="560"/>
                    <a:pt x="101" y="559"/>
                  </a:cubicBezTo>
                  <a:cubicBezTo>
                    <a:pt x="100" y="557"/>
                    <a:pt x="104" y="558"/>
                    <a:pt x="104" y="557"/>
                  </a:cubicBezTo>
                  <a:cubicBezTo>
                    <a:pt x="104" y="557"/>
                    <a:pt x="95" y="548"/>
                    <a:pt x="95" y="546"/>
                  </a:cubicBezTo>
                  <a:cubicBezTo>
                    <a:pt x="95" y="544"/>
                    <a:pt x="98" y="545"/>
                    <a:pt x="98" y="545"/>
                  </a:cubicBezTo>
                  <a:cubicBezTo>
                    <a:pt x="98" y="545"/>
                    <a:pt x="93" y="543"/>
                    <a:pt x="95" y="536"/>
                  </a:cubicBezTo>
                  <a:cubicBezTo>
                    <a:pt x="96" y="530"/>
                    <a:pt x="97" y="523"/>
                    <a:pt x="99" y="517"/>
                  </a:cubicBezTo>
                  <a:cubicBezTo>
                    <a:pt x="100" y="513"/>
                    <a:pt x="99" y="514"/>
                    <a:pt x="100" y="518"/>
                  </a:cubicBezTo>
                  <a:cubicBezTo>
                    <a:pt x="102" y="516"/>
                    <a:pt x="102" y="516"/>
                    <a:pt x="102" y="516"/>
                  </a:cubicBezTo>
                  <a:cubicBezTo>
                    <a:pt x="105" y="522"/>
                    <a:pt x="105" y="522"/>
                    <a:pt x="105" y="522"/>
                  </a:cubicBezTo>
                  <a:cubicBezTo>
                    <a:pt x="108" y="526"/>
                    <a:pt x="110" y="524"/>
                    <a:pt x="110" y="524"/>
                  </a:cubicBezTo>
                  <a:cubicBezTo>
                    <a:pt x="110" y="524"/>
                    <a:pt x="117" y="530"/>
                    <a:pt x="117" y="531"/>
                  </a:cubicBezTo>
                  <a:cubicBezTo>
                    <a:pt x="117" y="533"/>
                    <a:pt x="119" y="530"/>
                    <a:pt x="119" y="530"/>
                  </a:cubicBezTo>
                  <a:cubicBezTo>
                    <a:pt x="119" y="530"/>
                    <a:pt x="121" y="534"/>
                    <a:pt x="120" y="541"/>
                  </a:cubicBezTo>
                  <a:cubicBezTo>
                    <a:pt x="120" y="547"/>
                    <a:pt x="120" y="547"/>
                    <a:pt x="120" y="547"/>
                  </a:cubicBezTo>
                  <a:cubicBezTo>
                    <a:pt x="123" y="543"/>
                    <a:pt x="123" y="543"/>
                    <a:pt x="123" y="543"/>
                  </a:cubicBezTo>
                  <a:cubicBezTo>
                    <a:pt x="123" y="543"/>
                    <a:pt x="126" y="549"/>
                    <a:pt x="123" y="555"/>
                  </a:cubicBezTo>
                  <a:cubicBezTo>
                    <a:pt x="121" y="572"/>
                    <a:pt x="126" y="560"/>
                    <a:pt x="127" y="553"/>
                  </a:cubicBezTo>
                  <a:cubicBezTo>
                    <a:pt x="127" y="553"/>
                    <a:pt x="127" y="552"/>
                    <a:pt x="127" y="550"/>
                  </a:cubicBezTo>
                  <a:cubicBezTo>
                    <a:pt x="126" y="547"/>
                    <a:pt x="127" y="542"/>
                    <a:pt x="127" y="541"/>
                  </a:cubicBezTo>
                  <a:cubicBezTo>
                    <a:pt x="128" y="540"/>
                    <a:pt x="128" y="542"/>
                    <a:pt x="129" y="542"/>
                  </a:cubicBezTo>
                  <a:cubicBezTo>
                    <a:pt x="129" y="542"/>
                    <a:pt x="131" y="536"/>
                    <a:pt x="132" y="535"/>
                  </a:cubicBezTo>
                  <a:cubicBezTo>
                    <a:pt x="133" y="535"/>
                    <a:pt x="133" y="536"/>
                    <a:pt x="133" y="536"/>
                  </a:cubicBezTo>
                  <a:cubicBezTo>
                    <a:pt x="133" y="536"/>
                    <a:pt x="133" y="534"/>
                    <a:pt x="137" y="533"/>
                  </a:cubicBezTo>
                  <a:cubicBezTo>
                    <a:pt x="140" y="532"/>
                    <a:pt x="144" y="531"/>
                    <a:pt x="147" y="531"/>
                  </a:cubicBezTo>
                  <a:cubicBezTo>
                    <a:pt x="150" y="530"/>
                    <a:pt x="149" y="530"/>
                    <a:pt x="147" y="531"/>
                  </a:cubicBezTo>
                  <a:cubicBezTo>
                    <a:pt x="148" y="532"/>
                    <a:pt x="148" y="532"/>
                    <a:pt x="148" y="532"/>
                  </a:cubicBezTo>
                  <a:cubicBezTo>
                    <a:pt x="146" y="535"/>
                    <a:pt x="146" y="535"/>
                    <a:pt x="146" y="535"/>
                  </a:cubicBezTo>
                  <a:cubicBezTo>
                    <a:pt x="145" y="537"/>
                    <a:pt x="146" y="538"/>
                    <a:pt x="146" y="538"/>
                  </a:cubicBezTo>
                  <a:cubicBezTo>
                    <a:pt x="146" y="538"/>
                    <a:pt x="145" y="542"/>
                    <a:pt x="145" y="543"/>
                  </a:cubicBezTo>
                  <a:cubicBezTo>
                    <a:pt x="144" y="543"/>
                    <a:pt x="145" y="543"/>
                    <a:pt x="145" y="543"/>
                  </a:cubicBezTo>
                  <a:cubicBezTo>
                    <a:pt x="145" y="543"/>
                    <a:pt x="145" y="543"/>
                    <a:pt x="145" y="543"/>
                  </a:cubicBezTo>
                  <a:cubicBezTo>
                    <a:pt x="146" y="543"/>
                    <a:pt x="146" y="543"/>
                    <a:pt x="146" y="543"/>
                  </a:cubicBezTo>
                  <a:cubicBezTo>
                    <a:pt x="146" y="544"/>
                    <a:pt x="145" y="545"/>
                    <a:pt x="145" y="545"/>
                  </a:cubicBezTo>
                  <a:cubicBezTo>
                    <a:pt x="145" y="545"/>
                    <a:pt x="145" y="545"/>
                    <a:pt x="145" y="545"/>
                  </a:cubicBezTo>
                  <a:cubicBezTo>
                    <a:pt x="144" y="545"/>
                    <a:pt x="142" y="546"/>
                    <a:pt x="140" y="547"/>
                  </a:cubicBezTo>
                  <a:cubicBezTo>
                    <a:pt x="137" y="548"/>
                    <a:pt x="137" y="548"/>
                    <a:pt x="137" y="548"/>
                  </a:cubicBezTo>
                  <a:cubicBezTo>
                    <a:pt x="140" y="548"/>
                    <a:pt x="140" y="548"/>
                    <a:pt x="140" y="548"/>
                  </a:cubicBezTo>
                  <a:cubicBezTo>
                    <a:pt x="140" y="548"/>
                    <a:pt x="138" y="551"/>
                    <a:pt x="134" y="551"/>
                  </a:cubicBezTo>
                  <a:cubicBezTo>
                    <a:pt x="131" y="552"/>
                    <a:pt x="130" y="552"/>
                    <a:pt x="129" y="554"/>
                  </a:cubicBezTo>
                  <a:cubicBezTo>
                    <a:pt x="128" y="555"/>
                    <a:pt x="128" y="555"/>
                    <a:pt x="128" y="555"/>
                  </a:cubicBezTo>
                  <a:cubicBezTo>
                    <a:pt x="128" y="556"/>
                    <a:pt x="128" y="556"/>
                    <a:pt x="128" y="556"/>
                  </a:cubicBezTo>
                  <a:cubicBezTo>
                    <a:pt x="128" y="556"/>
                    <a:pt x="128" y="556"/>
                    <a:pt x="128" y="556"/>
                  </a:cubicBezTo>
                  <a:cubicBezTo>
                    <a:pt x="128" y="556"/>
                    <a:pt x="128" y="556"/>
                    <a:pt x="128" y="556"/>
                  </a:cubicBezTo>
                  <a:cubicBezTo>
                    <a:pt x="126" y="559"/>
                    <a:pt x="133" y="556"/>
                    <a:pt x="135" y="556"/>
                  </a:cubicBezTo>
                  <a:cubicBezTo>
                    <a:pt x="135" y="556"/>
                    <a:pt x="136" y="554"/>
                    <a:pt x="138" y="553"/>
                  </a:cubicBezTo>
                  <a:cubicBezTo>
                    <a:pt x="138" y="553"/>
                    <a:pt x="138" y="553"/>
                    <a:pt x="138" y="553"/>
                  </a:cubicBezTo>
                  <a:cubicBezTo>
                    <a:pt x="138" y="553"/>
                    <a:pt x="138" y="552"/>
                    <a:pt x="138" y="552"/>
                  </a:cubicBezTo>
                  <a:cubicBezTo>
                    <a:pt x="139" y="553"/>
                    <a:pt x="139" y="553"/>
                    <a:pt x="139" y="553"/>
                  </a:cubicBezTo>
                  <a:cubicBezTo>
                    <a:pt x="139" y="553"/>
                    <a:pt x="139" y="553"/>
                    <a:pt x="139" y="553"/>
                  </a:cubicBezTo>
                  <a:cubicBezTo>
                    <a:pt x="143" y="550"/>
                    <a:pt x="149" y="548"/>
                    <a:pt x="150" y="548"/>
                  </a:cubicBezTo>
                  <a:cubicBezTo>
                    <a:pt x="152" y="548"/>
                    <a:pt x="150" y="550"/>
                    <a:pt x="150" y="550"/>
                  </a:cubicBezTo>
                  <a:cubicBezTo>
                    <a:pt x="150" y="551"/>
                    <a:pt x="156" y="550"/>
                    <a:pt x="160" y="550"/>
                  </a:cubicBezTo>
                  <a:cubicBezTo>
                    <a:pt x="159" y="549"/>
                    <a:pt x="159" y="549"/>
                    <a:pt x="159" y="549"/>
                  </a:cubicBezTo>
                  <a:cubicBezTo>
                    <a:pt x="159" y="549"/>
                    <a:pt x="159" y="549"/>
                    <a:pt x="160" y="549"/>
                  </a:cubicBezTo>
                  <a:cubicBezTo>
                    <a:pt x="160" y="549"/>
                    <a:pt x="160" y="549"/>
                    <a:pt x="160" y="550"/>
                  </a:cubicBezTo>
                  <a:cubicBezTo>
                    <a:pt x="160" y="550"/>
                    <a:pt x="160" y="550"/>
                    <a:pt x="160" y="550"/>
                  </a:cubicBezTo>
                  <a:cubicBezTo>
                    <a:pt x="161" y="550"/>
                    <a:pt x="162" y="550"/>
                    <a:pt x="162" y="550"/>
                  </a:cubicBezTo>
                  <a:cubicBezTo>
                    <a:pt x="164" y="552"/>
                    <a:pt x="161" y="553"/>
                    <a:pt x="161" y="553"/>
                  </a:cubicBezTo>
                  <a:cubicBezTo>
                    <a:pt x="161" y="553"/>
                    <a:pt x="162" y="553"/>
                    <a:pt x="164" y="553"/>
                  </a:cubicBezTo>
                  <a:cubicBezTo>
                    <a:pt x="164" y="552"/>
                    <a:pt x="165" y="552"/>
                    <a:pt x="165" y="551"/>
                  </a:cubicBezTo>
                  <a:cubicBezTo>
                    <a:pt x="164" y="551"/>
                    <a:pt x="164" y="550"/>
                    <a:pt x="164" y="550"/>
                  </a:cubicBezTo>
                  <a:cubicBezTo>
                    <a:pt x="163" y="550"/>
                    <a:pt x="163" y="550"/>
                    <a:pt x="163" y="550"/>
                  </a:cubicBezTo>
                  <a:cubicBezTo>
                    <a:pt x="162" y="550"/>
                    <a:pt x="162" y="550"/>
                    <a:pt x="162" y="549"/>
                  </a:cubicBezTo>
                  <a:cubicBezTo>
                    <a:pt x="163" y="549"/>
                    <a:pt x="163" y="549"/>
                    <a:pt x="163" y="549"/>
                  </a:cubicBezTo>
                  <a:cubicBezTo>
                    <a:pt x="163" y="548"/>
                    <a:pt x="163" y="548"/>
                    <a:pt x="163" y="548"/>
                  </a:cubicBezTo>
                  <a:cubicBezTo>
                    <a:pt x="163" y="548"/>
                    <a:pt x="164" y="548"/>
                    <a:pt x="164" y="548"/>
                  </a:cubicBezTo>
                  <a:cubicBezTo>
                    <a:pt x="164" y="547"/>
                    <a:pt x="164" y="547"/>
                    <a:pt x="164" y="547"/>
                  </a:cubicBezTo>
                  <a:cubicBezTo>
                    <a:pt x="164" y="547"/>
                    <a:pt x="164" y="547"/>
                    <a:pt x="164" y="547"/>
                  </a:cubicBezTo>
                  <a:cubicBezTo>
                    <a:pt x="164" y="546"/>
                    <a:pt x="164" y="545"/>
                    <a:pt x="164" y="544"/>
                  </a:cubicBezTo>
                  <a:cubicBezTo>
                    <a:pt x="164" y="544"/>
                    <a:pt x="163" y="544"/>
                    <a:pt x="163" y="544"/>
                  </a:cubicBezTo>
                  <a:cubicBezTo>
                    <a:pt x="163" y="544"/>
                    <a:pt x="162" y="544"/>
                    <a:pt x="162" y="545"/>
                  </a:cubicBezTo>
                  <a:cubicBezTo>
                    <a:pt x="161" y="544"/>
                    <a:pt x="160" y="544"/>
                    <a:pt x="160" y="544"/>
                  </a:cubicBezTo>
                  <a:cubicBezTo>
                    <a:pt x="160" y="543"/>
                    <a:pt x="161" y="542"/>
                    <a:pt x="161" y="541"/>
                  </a:cubicBezTo>
                  <a:cubicBezTo>
                    <a:pt x="162" y="541"/>
                    <a:pt x="164" y="541"/>
                    <a:pt x="164" y="540"/>
                  </a:cubicBezTo>
                  <a:cubicBezTo>
                    <a:pt x="164" y="540"/>
                    <a:pt x="164" y="539"/>
                    <a:pt x="163" y="539"/>
                  </a:cubicBezTo>
                  <a:cubicBezTo>
                    <a:pt x="164" y="539"/>
                    <a:pt x="164" y="538"/>
                    <a:pt x="165" y="538"/>
                  </a:cubicBezTo>
                  <a:cubicBezTo>
                    <a:pt x="164" y="538"/>
                    <a:pt x="164" y="537"/>
                    <a:pt x="164" y="537"/>
                  </a:cubicBezTo>
                  <a:cubicBezTo>
                    <a:pt x="165" y="537"/>
                    <a:pt x="165" y="537"/>
                    <a:pt x="165" y="537"/>
                  </a:cubicBezTo>
                  <a:cubicBezTo>
                    <a:pt x="165" y="539"/>
                    <a:pt x="166" y="539"/>
                    <a:pt x="166" y="540"/>
                  </a:cubicBezTo>
                  <a:cubicBezTo>
                    <a:pt x="167" y="539"/>
                    <a:pt x="167" y="539"/>
                    <a:pt x="167" y="538"/>
                  </a:cubicBezTo>
                  <a:cubicBezTo>
                    <a:pt x="167" y="539"/>
                    <a:pt x="168" y="539"/>
                    <a:pt x="168" y="540"/>
                  </a:cubicBezTo>
                  <a:cubicBezTo>
                    <a:pt x="168" y="540"/>
                    <a:pt x="168" y="540"/>
                    <a:pt x="168" y="540"/>
                  </a:cubicBezTo>
                  <a:cubicBezTo>
                    <a:pt x="169" y="541"/>
                    <a:pt x="169" y="541"/>
                    <a:pt x="170" y="541"/>
                  </a:cubicBezTo>
                  <a:cubicBezTo>
                    <a:pt x="170" y="541"/>
                    <a:pt x="170" y="542"/>
                    <a:pt x="170" y="542"/>
                  </a:cubicBezTo>
                  <a:cubicBezTo>
                    <a:pt x="169" y="542"/>
                    <a:pt x="168" y="541"/>
                    <a:pt x="168" y="541"/>
                  </a:cubicBezTo>
                  <a:cubicBezTo>
                    <a:pt x="167" y="542"/>
                    <a:pt x="167" y="543"/>
                    <a:pt x="167" y="543"/>
                  </a:cubicBezTo>
                  <a:cubicBezTo>
                    <a:pt x="167" y="543"/>
                    <a:pt x="166" y="543"/>
                    <a:pt x="166" y="543"/>
                  </a:cubicBezTo>
                  <a:cubicBezTo>
                    <a:pt x="165" y="543"/>
                    <a:pt x="165" y="544"/>
                    <a:pt x="166" y="545"/>
                  </a:cubicBezTo>
                  <a:cubicBezTo>
                    <a:pt x="166" y="545"/>
                    <a:pt x="166" y="545"/>
                    <a:pt x="167" y="544"/>
                  </a:cubicBezTo>
                  <a:cubicBezTo>
                    <a:pt x="168" y="546"/>
                    <a:pt x="168" y="546"/>
                    <a:pt x="168" y="546"/>
                  </a:cubicBezTo>
                  <a:cubicBezTo>
                    <a:pt x="167" y="547"/>
                    <a:pt x="167" y="547"/>
                    <a:pt x="167" y="547"/>
                  </a:cubicBezTo>
                  <a:cubicBezTo>
                    <a:pt x="167" y="547"/>
                    <a:pt x="166" y="547"/>
                    <a:pt x="166" y="547"/>
                  </a:cubicBezTo>
                  <a:cubicBezTo>
                    <a:pt x="166" y="548"/>
                    <a:pt x="166" y="549"/>
                    <a:pt x="165" y="551"/>
                  </a:cubicBezTo>
                  <a:cubicBezTo>
                    <a:pt x="166" y="551"/>
                    <a:pt x="166" y="551"/>
                    <a:pt x="166" y="551"/>
                  </a:cubicBezTo>
                  <a:cubicBezTo>
                    <a:pt x="166" y="551"/>
                    <a:pt x="166" y="551"/>
                    <a:pt x="166" y="550"/>
                  </a:cubicBezTo>
                  <a:cubicBezTo>
                    <a:pt x="167" y="551"/>
                    <a:pt x="167" y="551"/>
                    <a:pt x="167" y="551"/>
                  </a:cubicBezTo>
                  <a:cubicBezTo>
                    <a:pt x="168" y="550"/>
                    <a:pt x="168" y="550"/>
                    <a:pt x="168" y="550"/>
                  </a:cubicBezTo>
                  <a:cubicBezTo>
                    <a:pt x="168" y="549"/>
                    <a:pt x="168" y="549"/>
                    <a:pt x="168" y="549"/>
                  </a:cubicBezTo>
                  <a:cubicBezTo>
                    <a:pt x="168" y="549"/>
                    <a:pt x="169" y="549"/>
                    <a:pt x="170" y="549"/>
                  </a:cubicBezTo>
                  <a:cubicBezTo>
                    <a:pt x="169" y="548"/>
                    <a:pt x="169" y="548"/>
                    <a:pt x="169" y="548"/>
                  </a:cubicBezTo>
                  <a:cubicBezTo>
                    <a:pt x="170" y="547"/>
                    <a:pt x="171" y="547"/>
                    <a:pt x="171" y="546"/>
                  </a:cubicBezTo>
                  <a:cubicBezTo>
                    <a:pt x="172" y="546"/>
                    <a:pt x="173" y="547"/>
                    <a:pt x="173" y="547"/>
                  </a:cubicBezTo>
                  <a:cubicBezTo>
                    <a:pt x="173" y="547"/>
                    <a:pt x="173" y="547"/>
                    <a:pt x="173" y="548"/>
                  </a:cubicBezTo>
                  <a:cubicBezTo>
                    <a:pt x="173" y="548"/>
                    <a:pt x="173" y="548"/>
                    <a:pt x="173" y="548"/>
                  </a:cubicBezTo>
                  <a:cubicBezTo>
                    <a:pt x="172" y="549"/>
                    <a:pt x="172" y="550"/>
                    <a:pt x="170" y="550"/>
                  </a:cubicBezTo>
                  <a:cubicBezTo>
                    <a:pt x="171" y="550"/>
                    <a:pt x="171" y="550"/>
                    <a:pt x="171" y="550"/>
                  </a:cubicBezTo>
                  <a:cubicBezTo>
                    <a:pt x="172" y="550"/>
                    <a:pt x="173" y="551"/>
                    <a:pt x="173" y="552"/>
                  </a:cubicBezTo>
                  <a:cubicBezTo>
                    <a:pt x="173" y="552"/>
                    <a:pt x="173" y="553"/>
                    <a:pt x="172" y="553"/>
                  </a:cubicBezTo>
                  <a:cubicBezTo>
                    <a:pt x="172" y="554"/>
                    <a:pt x="173" y="555"/>
                    <a:pt x="173" y="555"/>
                  </a:cubicBezTo>
                  <a:cubicBezTo>
                    <a:pt x="173" y="555"/>
                    <a:pt x="173" y="555"/>
                    <a:pt x="173" y="555"/>
                  </a:cubicBezTo>
                  <a:cubicBezTo>
                    <a:pt x="174" y="555"/>
                    <a:pt x="174" y="555"/>
                    <a:pt x="174" y="555"/>
                  </a:cubicBezTo>
                  <a:cubicBezTo>
                    <a:pt x="174" y="555"/>
                    <a:pt x="174" y="556"/>
                    <a:pt x="173" y="556"/>
                  </a:cubicBezTo>
                  <a:cubicBezTo>
                    <a:pt x="174" y="556"/>
                    <a:pt x="174" y="557"/>
                    <a:pt x="174" y="557"/>
                  </a:cubicBezTo>
                  <a:cubicBezTo>
                    <a:pt x="174" y="557"/>
                    <a:pt x="173" y="557"/>
                    <a:pt x="173" y="557"/>
                  </a:cubicBezTo>
                  <a:cubicBezTo>
                    <a:pt x="173" y="586"/>
                    <a:pt x="177" y="557"/>
                    <a:pt x="178" y="556"/>
                  </a:cubicBezTo>
                  <a:cubicBezTo>
                    <a:pt x="178" y="556"/>
                    <a:pt x="177" y="555"/>
                    <a:pt x="177" y="555"/>
                  </a:cubicBezTo>
                  <a:cubicBezTo>
                    <a:pt x="177" y="555"/>
                    <a:pt x="177" y="555"/>
                    <a:pt x="177" y="556"/>
                  </a:cubicBezTo>
                  <a:cubicBezTo>
                    <a:pt x="177" y="555"/>
                    <a:pt x="177" y="555"/>
                    <a:pt x="176" y="555"/>
                  </a:cubicBezTo>
                  <a:cubicBezTo>
                    <a:pt x="177" y="555"/>
                    <a:pt x="177" y="555"/>
                    <a:pt x="177" y="555"/>
                  </a:cubicBezTo>
                  <a:cubicBezTo>
                    <a:pt x="176" y="554"/>
                    <a:pt x="175" y="554"/>
                    <a:pt x="175" y="552"/>
                  </a:cubicBezTo>
                  <a:cubicBezTo>
                    <a:pt x="175" y="552"/>
                    <a:pt x="175" y="552"/>
                    <a:pt x="177" y="553"/>
                  </a:cubicBezTo>
                  <a:cubicBezTo>
                    <a:pt x="177" y="553"/>
                    <a:pt x="177" y="553"/>
                    <a:pt x="177" y="553"/>
                  </a:cubicBezTo>
                  <a:cubicBezTo>
                    <a:pt x="178" y="553"/>
                    <a:pt x="179" y="553"/>
                    <a:pt x="179" y="554"/>
                  </a:cubicBezTo>
                  <a:cubicBezTo>
                    <a:pt x="180" y="553"/>
                    <a:pt x="180" y="553"/>
                    <a:pt x="180" y="553"/>
                  </a:cubicBezTo>
                  <a:cubicBezTo>
                    <a:pt x="180" y="553"/>
                    <a:pt x="180" y="553"/>
                    <a:pt x="180" y="552"/>
                  </a:cubicBezTo>
                  <a:cubicBezTo>
                    <a:pt x="180" y="552"/>
                    <a:pt x="180" y="552"/>
                    <a:pt x="180" y="552"/>
                  </a:cubicBezTo>
                  <a:cubicBezTo>
                    <a:pt x="180" y="552"/>
                    <a:pt x="181" y="552"/>
                    <a:pt x="181" y="552"/>
                  </a:cubicBezTo>
                  <a:cubicBezTo>
                    <a:pt x="181" y="552"/>
                    <a:pt x="181" y="552"/>
                    <a:pt x="182" y="552"/>
                  </a:cubicBezTo>
                  <a:cubicBezTo>
                    <a:pt x="182" y="552"/>
                    <a:pt x="182" y="552"/>
                    <a:pt x="182" y="552"/>
                  </a:cubicBezTo>
                  <a:cubicBezTo>
                    <a:pt x="182" y="551"/>
                    <a:pt x="182" y="551"/>
                    <a:pt x="180" y="550"/>
                  </a:cubicBezTo>
                  <a:cubicBezTo>
                    <a:pt x="180" y="550"/>
                    <a:pt x="180" y="550"/>
                    <a:pt x="180" y="550"/>
                  </a:cubicBezTo>
                  <a:cubicBezTo>
                    <a:pt x="180" y="550"/>
                    <a:pt x="180" y="550"/>
                    <a:pt x="179" y="550"/>
                  </a:cubicBezTo>
                  <a:cubicBezTo>
                    <a:pt x="180" y="549"/>
                    <a:pt x="180" y="549"/>
                    <a:pt x="180" y="549"/>
                  </a:cubicBezTo>
                  <a:cubicBezTo>
                    <a:pt x="180" y="549"/>
                    <a:pt x="180" y="549"/>
                    <a:pt x="179" y="548"/>
                  </a:cubicBezTo>
                  <a:cubicBezTo>
                    <a:pt x="180" y="548"/>
                    <a:pt x="180" y="548"/>
                    <a:pt x="180" y="548"/>
                  </a:cubicBezTo>
                  <a:cubicBezTo>
                    <a:pt x="180" y="547"/>
                    <a:pt x="180" y="547"/>
                    <a:pt x="179" y="547"/>
                  </a:cubicBezTo>
                  <a:cubicBezTo>
                    <a:pt x="179" y="547"/>
                    <a:pt x="180" y="547"/>
                    <a:pt x="180" y="547"/>
                  </a:cubicBezTo>
                  <a:cubicBezTo>
                    <a:pt x="179" y="546"/>
                    <a:pt x="179" y="546"/>
                    <a:pt x="179" y="546"/>
                  </a:cubicBezTo>
                  <a:cubicBezTo>
                    <a:pt x="179" y="546"/>
                    <a:pt x="180" y="546"/>
                    <a:pt x="180" y="545"/>
                  </a:cubicBezTo>
                  <a:cubicBezTo>
                    <a:pt x="180" y="545"/>
                    <a:pt x="179" y="545"/>
                    <a:pt x="179" y="545"/>
                  </a:cubicBezTo>
                  <a:cubicBezTo>
                    <a:pt x="179" y="545"/>
                    <a:pt x="179" y="545"/>
                    <a:pt x="178" y="546"/>
                  </a:cubicBezTo>
                  <a:cubicBezTo>
                    <a:pt x="178" y="545"/>
                    <a:pt x="177" y="545"/>
                    <a:pt x="177" y="544"/>
                  </a:cubicBezTo>
                  <a:cubicBezTo>
                    <a:pt x="177" y="544"/>
                    <a:pt x="178" y="543"/>
                    <a:pt x="178" y="543"/>
                  </a:cubicBezTo>
                  <a:cubicBezTo>
                    <a:pt x="178" y="543"/>
                    <a:pt x="179" y="544"/>
                    <a:pt x="179" y="544"/>
                  </a:cubicBezTo>
                  <a:cubicBezTo>
                    <a:pt x="179" y="543"/>
                    <a:pt x="180" y="543"/>
                    <a:pt x="180" y="542"/>
                  </a:cubicBezTo>
                  <a:cubicBezTo>
                    <a:pt x="180" y="542"/>
                    <a:pt x="180" y="543"/>
                    <a:pt x="180" y="543"/>
                  </a:cubicBezTo>
                  <a:cubicBezTo>
                    <a:pt x="181" y="541"/>
                    <a:pt x="181" y="540"/>
                    <a:pt x="182" y="539"/>
                  </a:cubicBezTo>
                  <a:cubicBezTo>
                    <a:pt x="182" y="539"/>
                    <a:pt x="182" y="539"/>
                    <a:pt x="182" y="540"/>
                  </a:cubicBezTo>
                  <a:cubicBezTo>
                    <a:pt x="183" y="539"/>
                    <a:pt x="183" y="539"/>
                    <a:pt x="183" y="539"/>
                  </a:cubicBezTo>
                  <a:cubicBezTo>
                    <a:pt x="183" y="539"/>
                    <a:pt x="183" y="540"/>
                    <a:pt x="183" y="540"/>
                  </a:cubicBezTo>
                  <a:cubicBezTo>
                    <a:pt x="183" y="540"/>
                    <a:pt x="183" y="540"/>
                    <a:pt x="183" y="540"/>
                  </a:cubicBezTo>
                  <a:cubicBezTo>
                    <a:pt x="183" y="540"/>
                    <a:pt x="183" y="540"/>
                    <a:pt x="182" y="540"/>
                  </a:cubicBezTo>
                  <a:cubicBezTo>
                    <a:pt x="182" y="540"/>
                    <a:pt x="182" y="540"/>
                    <a:pt x="182" y="541"/>
                  </a:cubicBezTo>
                  <a:cubicBezTo>
                    <a:pt x="183" y="540"/>
                    <a:pt x="183" y="540"/>
                    <a:pt x="183" y="540"/>
                  </a:cubicBezTo>
                  <a:cubicBezTo>
                    <a:pt x="184" y="540"/>
                    <a:pt x="184" y="540"/>
                    <a:pt x="184" y="540"/>
                  </a:cubicBezTo>
                  <a:cubicBezTo>
                    <a:pt x="184" y="540"/>
                    <a:pt x="185" y="540"/>
                    <a:pt x="185" y="539"/>
                  </a:cubicBezTo>
                  <a:cubicBezTo>
                    <a:pt x="186" y="539"/>
                    <a:pt x="186" y="540"/>
                    <a:pt x="186" y="540"/>
                  </a:cubicBezTo>
                  <a:cubicBezTo>
                    <a:pt x="186" y="540"/>
                    <a:pt x="187" y="539"/>
                    <a:pt x="187" y="539"/>
                  </a:cubicBezTo>
                  <a:cubicBezTo>
                    <a:pt x="187" y="539"/>
                    <a:pt x="187" y="539"/>
                    <a:pt x="188" y="540"/>
                  </a:cubicBezTo>
                  <a:cubicBezTo>
                    <a:pt x="188" y="539"/>
                    <a:pt x="188" y="539"/>
                    <a:pt x="188" y="539"/>
                  </a:cubicBezTo>
                  <a:cubicBezTo>
                    <a:pt x="189" y="540"/>
                    <a:pt x="191" y="540"/>
                    <a:pt x="192" y="541"/>
                  </a:cubicBezTo>
                  <a:cubicBezTo>
                    <a:pt x="192" y="540"/>
                    <a:pt x="193" y="540"/>
                    <a:pt x="194" y="540"/>
                  </a:cubicBezTo>
                  <a:cubicBezTo>
                    <a:pt x="194" y="540"/>
                    <a:pt x="194" y="540"/>
                    <a:pt x="194" y="540"/>
                  </a:cubicBezTo>
                  <a:cubicBezTo>
                    <a:pt x="193" y="540"/>
                    <a:pt x="193" y="539"/>
                    <a:pt x="192" y="539"/>
                  </a:cubicBezTo>
                  <a:cubicBezTo>
                    <a:pt x="192" y="538"/>
                    <a:pt x="192" y="538"/>
                    <a:pt x="193" y="537"/>
                  </a:cubicBezTo>
                  <a:cubicBezTo>
                    <a:pt x="194" y="537"/>
                    <a:pt x="194" y="538"/>
                    <a:pt x="195" y="539"/>
                  </a:cubicBezTo>
                  <a:cubicBezTo>
                    <a:pt x="195" y="538"/>
                    <a:pt x="195" y="538"/>
                    <a:pt x="195" y="538"/>
                  </a:cubicBezTo>
                  <a:cubicBezTo>
                    <a:pt x="196" y="538"/>
                    <a:pt x="196" y="538"/>
                    <a:pt x="196" y="539"/>
                  </a:cubicBezTo>
                  <a:cubicBezTo>
                    <a:pt x="196" y="538"/>
                    <a:pt x="197" y="538"/>
                    <a:pt x="197" y="537"/>
                  </a:cubicBezTo>
                  <a:cubicBezTo>
                    <a:pt x="198" y="538"/>
                    <a:pt x="198" y="538"/>
                    <a:pt x="199" y="538"/>
                  </a:cubicBezTo>
                  <a:cubicBezTo>
                    <a:pt x="199" y="538"/>
                    <a:pt x="199" y="538"/>
                    <a:pt x="199" y="538"/>
                  </a:cubicBezTo>
                  <a:cubicBezTo>
                    <a:pt x="200" y="539"/>
                    <a:pt x="200" y="539"/>
                    <a:pt x="201" y="540"/>
                  </a:cubicBezTo>
                  <a:cubicBezTo>
                    <a:pt x="201" y="539"/>
                    <a:pt x="201" y="539"/>
                    <a:pt x="201" y="538"/>
                  </a:cubicBezTo>
                  <a:cubicBezTo>
                    <a:pt x="201" y="539"/>
                    <a:pt x="202" y="539"/>
                    <a:pt x="202" y="539"/>
                  </a:cubicBezTo>
                  <a:cubicBezTo>
                    <a:pt x="202" y="539"/>
                    <a:pt x="202" y="539"/>
                    <a:pt x="202" y="539"/>
                  </a:cubicBezTo>
                  <a:cubicBezTo>
                    <a:pt x="202" y="538"/>
                    <a:pt x="202" y="538"/>
                    <a:pt x="202" y="538"/>
                  </a:cubicBezTo>
                  <a:cubicBezTo>
                    <a:pt x="202" y="538"/>
                    <a:pt x="203" y="538"/>
                    <a:pt x="203" y="537"/>
                  </a:cubicBezTo>
                  <a:cubicBezTo>
                    <a:pt x="203" y="538"/>
                    <a:pt x="203" y="538"/>
                    <a:pt x="203" y="538"/>
                  </a:cubicBezTo>
                  <a:cubicBezTo>
                    <a:pt x="203" y="537"/>
                    <a:pt x="204" y="537"/>
                    <a:pt x="204" y="537"/>
                  </a:cubicBezTo>
                  <a:cubicBezTo>
                    <a:pt x="204" y="537"/>
                    <a:pt x="204" y="537"/>
                    <a:pt x="204" y="537"/>
                  </a:cubicBezTo>
                  <a:cubicBezTo>
                    <a:pt x="204" y="537"/>
                    <a:pt x="204" y="537"/>
                    <a:pt x="204" y="536"/>
                  </a:cubicBezTo>
                  <a:cubicBezTo>
                    <a:pt x="204" y="537"/>
                    <a:pt x="204" y="537"/>
                    <a:pt x="205" y="537"/>
                  </a:cubicBezTo>
                  <a:cubicBezTo>
                    <a:pt x="205" y="537"/>
                    <a:pt x="205" y="537"/>
                    <a:pt x="205" y="537"/>
                  </a:cubicBezTo>
                  <a:cubicBezTo>
                    <a:pt x="205" y="537"/>
                    <a:pt x="205" y="537"/>
                    <a:pt x="205" y="537"/>
                  </a:cubicBezTo>
                  <a:cubicBezTo>
                    <a:pt x="205" y="536"/>
                    <a:pt x="205" y="536"/>
                    <a:pt x="205" y="536"/>
                  </a:cubicBezTo>
                  <a:cubicBezTo>
                    <a:pt x="205" y="536"/>
                    <a:pt x="205" y="536"/>
                    <a:pt x="205" y="536"/>
                  </a:cubicBezTo>
                  <a:cubicBezTo>
                    <a:pt x="205" y="536"/>
                    <a:pt x="205" y="535"/>
                    <a:pt x="205" y="535"/>
                  </a:cubicBezTo>
                  <a:cubicBezTo>
                    <a:pt x="205" y="536"/>
                    <a:pt x="205" y="536"/>
                    <a:pt x="205" y="536"/>
                  </a:cubicBezTo>
                  <a:cubicBezTo>
                    <a:pt x="206" y="535"/>
                    <a:pt x="206" y="535"/>
                    <a:pt x="206" y="535"/>
                  </a:cubicBezTo>
                  <a:cubicBezTo>
                    <a:pt x="205" y="534"/>
                    <a:pt x="205" y="533"/>
                    <a:pt x="204" y="533"/>
                  </a:cubicBezTo>
                  <a:cubicBezTo>
                    <a:pt x="204" y="533"/>
                    <a:pt x="204" y="533"/>
                    <a:pt x="203" y="533"/>
                  </a:cubicBezTo>
                  <a:cubicBezTo>
                    <a:pt x="203" y="533"/>
                    <a:pt x="203" y="533"/>
                    <a:pt x="203" y="533"/>
                  </a:cubicBezTo>
                  <a:cubicBezTo>
                    <a:pt x="203" y="533"/>
                    <a:pt x="203" y="532"/>
                    <a:pt x="204" y="532"/>
                  </a:cubicBezTo>
                  <a:cubicBezTo>
                    <a:pt x="203" y="532"/>
                    <a:pt x="203" y="531"/>
                    <a:pt x="203" y="531"/>
                  </a:cubicBezTo>
                  <a:cubicBezTo>
                    <a:pt x="204" y="531"/>
                    <a:pt x="204" y="531"/>
                    <a:pt x="204" y="531"/>
                  </a:cubicBezTo>
                  <a:cubicBezTo>
                    <a:pt x="204" y="531"/>
                    <a:pt x="204" y="531"/>
                    <a:pt x="205" y="532"/>
                  </a:cubicBezTo>
                  <a:cubicBezTo>
                    <a:pt x="205" y="532"/>
                    <a:pt x="205" y="532"/>
                    <a:pt x="206" y="532"/>
                  </a:cubicBezTo>
                  <a:cubicBezTo>
                    <a:pt x="205" y="531"/>
                    <a:pt x="205" y="531"/>
                    <a:pt x="205" y="531"/>
                  </a:cubicBezTo>
                  <a:cubicBezTo>
                    <a:pt x="206" y="531"/>
                    <a:pt x="206" y="531"/>
                    <a:pt x="206" y="532"/>
                  </a:cubicBezTo>
                  <a:cubicBezTo>
                    <a:pt x="206" y="532"/>
                    <a:pt x="207" y="532"/>
                    <a:pt x="207" y="533"/>
                  </a:cubicBezTo>
                  <a:cubicBezTo>
                    <a:pt x="207" y="532"/>
                    <a:pt x="207" y="532"/>
                    <a:pt x="207" y="532"/>
                  </a:cubicBezTo>
                  <a:cubicBezTo>
                    <a:pt x="207" y="532"/>
                    <a:pt x="208" y="532"/>
                    <a:pt x="208" y="533"/>
                  </a:cubicBezTo>
                  <a:cubicBezTo>
                    <a:pt x="208" y="533"/>
                    <a:pt x="208" y="533"/>
                    <a:pt x="207" y="533"/>
                  </a:cubicBezTo>
                  <a:cubicBezTo>
                    <a:pt x="208" y="533"/>
                    <a:pt x="208" y="534"/>
                    <a:pt x="208" y="534"/>
                  </a:cubicBezTo>
                  <a:cubicBezTo>
                    <a:pt x="208" y="534"/>
                    <a:pt x="208" y="534"/>
                    <a:pt x="207" y="535"/>
                  </a:cubicBezTo>
                  <a:cubicBezTo>
                    <a:pt x="207" y="534"/>
                    <a:pt x="207" y="534"/>
                    <a:pt x="207" y="534"/>
                  </a:cubicBezTo>
                  <a:cubicBezTo>
                    <a:pt x="206" y="537"/>
                    <a:pt x="206" y="537"/>
                    <a:pt x="205" y="539"/>
                  </a:cubicBezTo>
                  <a:cubicBezTo>
                    <a:pt x="206" y="539"/>
                    <a:pt x="206" y="539"/>
                    <a:pt x="206" y="539"/>
                  </a:cubicBezTo>
                  <a:cubicBezTo>
                    <a:pt x="206" y="539"/>
                    <a:pt x="206" y="539"/>
                    <a:pt x="206" y="538"/>
                  </a:cubicBezTo>
                  <a:cubicBezTo>
                    <a:pt x="206" y="539"/>
                    <a:pt x="207" y="539"/>
                    <a:pt x="207" y="539"/>
                  </a:cubicBezTo>
                  <a:cubicBezTo>
                    <a:pt x="207" y="538"/>
                    <a:pt x="207" y="538"/>
                    <a:pt x="207" y="538"/>
                  </a:cubicBezTo>
                  <a:cubicBezTo>
                    <a:pt x="207" y="538"/>
                    <a:pt x="208" y="538"/>
                    <a:pt x="208" y="538"/>
                  </a:cubicBezTo>
                  <a:cubicBezTo>
                    <a:pt x="207" y="539"/>
                    <a:pt x="207" y="539"/>
                    <a:pt x="207" y="539"/>
                  </a:cubicBezTo>
                  <a:cubicBezTo>
                    <a:pt x="208" y="539"/>
                    <a:pt x="208" y="539"/>
                    <a:pt x="208" y="540"/>
                  </a:cubicBezTo>
                  <a:cubicBezTo>
                    <a:pt x="208" y="539"/>
                    <a:pt x="209" y="539"/>
                    <a:pt x="209" y="539"/>
                  </a:cubicBezTo>
                  <a:cubicBezTo>
                    <a:pt x="209" y="539"/>
                    <a:pt x="210" y="539"/>
                    <a:pt x="210" y="540"/>
                  </a:cubicBezTo>
                  <a:cubicBezTo>
                    <a:pt x="210" y="540"/>
                    <a:pt x="210" y="540"/>
                    <a:pt x="211" y="540"/>
                  </a:cubicBezTo>
                  <a:cubicBezTo>
                    <a:pt x="210" y="539"/>
                    <a:pt x="210" y="539"/>
                    <a:pt x="210" y="539"/>
                  </a:cubicBezTo>
                  <a:cubicBezTo>
                    <a:pt x="211" y="538"/>
                    <a:pt x="211" y="538"/>
                    <a:pt x="212" y="538"/>
                  </a:cubicBezTo>
                  <a:cubicBezTo>
                    <a:pt x="212" y="538"/>
                    <a:pt x="212" y="538"/>
                    <a:pt x="212" y="538"/>
                  </a:cubicBezTo>
                  <a:cubicBezTo>
                    <a:pt x="212" y="539"/>
                    <a:pt x="212" y="539"/>
                    <a:pt x="212" y="539"/>
                  </a:cubicBezTo>
                  <a:cubicBezTo>
                    <a:pt x="212" y="539"/>
                    <a:pt x="212" y="539"/>
                    <a:pt x="212" y="540"/>
                  </a:cubicBezTo>
                  <a:cubicBezTo>
                    <a:pt x="212" y="540"/>
                    <a:pt x="213" y="540"/>
                    <a:pt x="213" y="540"/>
                  </a:cubicBezTo>
                  <a:cubicBezTo>
                    <a:pt x="213" y="541"/>
                    <a:pt x="213" y="541"/>
                    <a:pt x="213" y="542"/>
                  </a:cubicBezTo>
                  <a:cubicBezTo>
                    <a:pt x="213" y="542"/>
                    <a:pt x="213" y="542"/>
                    <a:pt x="215" y="543"/>
                  </a:cubicBezTo>
                  <a:cubicBezTo>
                    <a:pt x="216" y="543"/>
                    <a:pt x="217" y="544"/>
                    <a:pt x="217" y="544"/>
                  </a:cubicBezTo>
                  <a:cubicBezTo>
                    <a:pt x="218" y="544"/>
                    <a:pt x="218" y="543"/>
                    <a:pt x="218" y="543"/>
                  </a:cubicBezTo>
                  <a:cubicBezTo>
                    <a:pt x="218" y="543"/>
                    <a:pt x="219" y="543"/>
                    <a:pt x="219" y="543"/>
                  </a:cubicBezTo>
                  <a:cubicBezTo>
                    <a:pt x="217" y="546"/>
                    <a:pt x="217" y="546"/>
                    <a:pt x="217" y="547"/>
                  </a:cubicBezTo>
                  <a:cubicBezTo>
                    <a:pt x="218" y="548"/>
                    <a:pt x="218" y="549"/>
                    <a:pt x="217" y="551"/>
                  </a:cubicBezTo>
                  <a:cubicBezTo>
                    <a:pt x="218" y="551"/>
                    <a:pt x="218" y="550"/>
                    <a:pt x="218" y="550"/>
                  </a:cubicBezTo>
                  <a:cubicBezTo>
                    <a:pt x="219" y="550"/>
                    <a:pt x="219" y="551"/>
                    <a:pt x="219" y="551"/>
                  </a:cubicBezTo>
                  <a:cubicBezTo>
                    <a:pt x="219" y="551"/>
                    <a:pt x="219" y="552"/>
                    <a:pt x="219" y="552"/>
                  </a:cubicBezTo>
                  <a:cubicBezTo>
                    <a:pt x="219" y="552"/>
                    <a:pt x="219" y="552"/>
                    <a:pt x="218" y="552"/>
                  </a:cubicBezTo>
                  <a:cubicBezTo>
                    <a:pt x="217" y="555"/>
                    <a:pt x="220" y="553"/>
                    <a:pt x="221" y="552"/>
                  </a:cubicBezTo>
                  <a:cubicBezTo>
                    <a:pt x="221" y="552"/>
                    <a:pt x="221" y="552"/>
                    <a:pt x="221" y="552"/>
                  </a:cubicBezTo>
                  <a:cubicBezTo>
                    <a:pt x="222" y="551"/>
                    <a:pt x="222" y="551"/>
                    <a:pt x="222" y="551"/>
                  </a:cubicBezTo>
                  <a:cubicBezTo>
                    <a:pt x="221" y="551"/>
                    <a:pt x="221" y="551"/>
                    <a:pt x="221" y="551"/>
                  </a:cubicBezTo>
                  <a:cubicBezTo>
                    <a:pt x="221" y="551"/>
                    <a:pt x="221" y="551"/>
                    <a:pt x="221" y="551"/>
                  </a:cubicBezTo>
                  <a:cubicBezTo>
                    <a:pt x="221" y="550"/>
                    <a:pt x="222" y="550"/>
                    <a:pt x="222" y="550"/>
                  </a:cubicBezTo>
                  <a:cubicBezTo>
                    <a:pt x="222" y="550"/>
                    <a:pt x="222" y="550"/>
                    <a:pt x="222" y="550"/>
                  </a:cubicBezTo>
                  <a:cubicBezTo>
                    <a:pt x="222" y="550"/>
                    <a:pt x="222" y="550"/>
                    <a:pt x="222" y="550"/>
                  </a:cubicBezTo>
                  <a:cubicBezTo>
                    <a:pt x="222" y="550"/>
                    <a:pt x="222" y="551"/>
                    <a:pt x="222" y="551"/>
                  </a:cubicBezTo>
                  <a:cubicBezTo>
                    <a:pt x="223" y="552"/>
                    <a:pt x="223" y="552"/>
                    <a:pt x="223" y="552"/>
                  </a:cubicBezTo>
                  <a:cubicBezTo>
                    <a:pt x="223" y="551"/>
                    <a:pt x="223" y="551"/>
                    <a:pt x="223" y="550"/>
                  </a:cubicBezTo>
                  <a:cubicBezTo>
                    <a:pt x="223" y="550"/>
                    <a:pt x="223" y="550"/>
                    <a:pt x="223" y="550"/>
                  </a:cubicBezTo>
                  <a:cubicBezTo>
                    <a:pt x="223" y="549"/>
                    <a:pt x="224" y="549"/>
                    <a:pt x="224" y="548"/>
                  </a:cubicBezTo>
                  <a:cubicBezTo>
                    <a:pt x="225" y="548"/>
                    <a:pt x="225" y="549"/>
                    <a:pt x="225" y="549"/>
                  </a:cubicBezTo>
                  <a:cubicBezTo>
                    <a:pt x="226" y="548"/>
                    <a:pt x="226" y="548"/>
                    <a:pt x="226" y="548"/>
                  </a:cubicBezTo>
                  <a:cubicBezTo>
                    <a:pt x="227" y="548"/>
                    <a:pt x="227" y="548"/>
                    <a:pt x="227" y="548"/>
                  </a:cubicBezTo>
                  <a:cubicBezTo>
                    <a:pt x="227" y="548"/>
                    <a:pt x="227" y="548"/>
                    <a:pt x="227" y="548"/>
                  </a:cubicBezTo>
                  <a:cubicBezTo>
                    <a:pt x="227" y="548"/>
                    <a:pt x="227" y="548"/>
                    <a:pt x="227" y="548"/>
                  </a:cubicBezTo>
                  <a:cubicBezTo>
                    <a:pt x="226" y="547"/>
                    <a:pt x="226" y="547"/>
                    <a:pt x="226" y="547"/>
                  </a:cubicBezTo>
                  <a:cubicBezTo>
                    <a:pt x="227" y="547"/>
                    <a:pt x="228" y="546"/>
                    <a:pt x="228" y="546"/>
                  </a:cubicBezTo>
                  <a:cubicBezTo>
                    <a:pt x="228" y="546"/>
                    <a:pt x="228" y="546"/>
                    <a:pt x="228" y="546"/>
                  </a:cubicBezTo>
                  <a:cubicBezTo>
                    <a:pt x="229" y="546"/>
                    <a:pt x="229" y="547"/>
                    <a:pt x="230" y="547"/>
                  </a:cubicBezTo>
                  <a:cubicBezTo>
                    <a:pt x="230" y="546"/>
                    <a:pt x="230" y="546"/>
                    <a:pt x="231" y="545"/>
                  </a:cubicBezTo>
                  <a:cubicBezTo>
                    <a:pt x="230" y="545"/>
                    <a:pt x="230" y="545"/>
                    <a:pt x="230" y="545"/>
                  </a:cubicBezTo>
                  <a:cubicBezTo>
                    <a:pt x="229" y="545"/>
                    <a:pt x="229" y="545"/>
                    <a:pt x="229" y="545"/>
                  </a:cubicBezTo>
                  <a:cubicBezTo>
                    <a:pt x="228" y="544"/>
                    <a:pt x="228" y="544"/>
                    <a:pt x="227" y="543"/>
                  </a:cubicBezTo>
                  <a:cubicBezTo>
                    <a:pt x="228" y="542"/>
                    <a:pt x="228" y="542"/>
                    <a:pt x="228" y="542"/>
                  </a:cubicBezTo>
                  <a:cubicBezTo>
                    <a:pt x="227" y="542"/>
                    <a:pt x="227" y="542"/>
                    <a:pt x="227" y="542"/>
                  </a:cubicBezTo>
                  <a:cubicBezTo>
                    <a:pt x="227" y="542"/>
                    <a:pt x="228" y="542"/>
                    <a:pt x="228" y="542"/>
                  </a:cubicBezTo>
                  <a:cubicBezTo>
                    <a:pt x="228" y="541"/>
                    <a:pt x="228" y="541"/>
                    <a:pt x="227" y="540"/>
                  </a:cubicBezTo>
                  <a:cubicBezTo>
                    <a:pt x="226" y="540"/>
                    <a:pt x="225" y="540"/>
                    <a:pt x="224" y="540"/>
                  </a:cubicBezTo>
                  <a:cubicBezTo>
                    <a:pt x="224" y="540"/>
                    <a:pt x="223" y="540"/>
                    <a:pt x="222" y="540"/>
                  </a:cubicBezTo>
                  <a:cubicBezTo>
                    <a:pt x="222" y="540"/>
                    <a:pt x="222" y="541"/>
                    <a:pt x="222" y="541"/>
                  </a:cubicBezTo>
                  <a:cubicBezTo>
                    <a:pt x="221" y="541"/>
                    <a:pt x="221" y="541"/>
                    <a:pt x="221" y="541"/>
                  </a:cubicBezTo>
                  <a:cubicBezTo>
                    <a:pt x="221" y="541"/>
                    <a:pt x="221" y="541"/>
                    <a:pt x="221" y="541"/>
                  </a:cubicBezTo>
                  <a:cubicBezTo>
                    <a:pt x="221" y="542"/>
                    <a:pt x="220" y="542"/>
                    <a:pt x="219" y="542"/>
                  </a:cubicBezTo>
                  <a:cubicBezTo>
                    <a:pt x="218" y="540"/>
                    <a:pt x="218" y="540"/>
                    <a:pt x="218" y="540"/>
                  </a:cubicBezTo>
                  <a:cubicBezTo>
                    <a:pt x="218" y="541"/>
                    <a:pt x="218" y="541"/>
                    <a:pt x="217" y="542"/>
                  </a:cubicBezTo>
                  <a:cubicBezTo>
                    <a:pt x="217" y="541"/>
                    <a:pt x="217" y="541"/>
                    <a:pt x="216" y="540"/>
                  </a:cubicBezTo>
                  <a:cubicBezTo>
                    <a:pt x="216" y="540"/>
                    <a:pt x="217" y="540"/>
                    <a:pt x="218" y="539"/>
                  </a:cubicBezTo>
                  <a:cubicBezTo>
                    <a:pt x="218" y="538"/>
                    <a:pt x="220" y="538"/>
                    <a:pt x="221" y="537"/>
                  </a:cubicBezTo>
                  <a:cubicBezTo>
                    <a:pt x="221" y="537"/>
                    <a:pt x="221" y="538"/>
                    <a:pt x="222" y="538"/>
                  </a:cubicBezTo>
                  <a:cubicBezTo>
                    <a:pt x="222" y="538"/>
                    <a:pt x="222" y="538"/>
                    <a:pt x="222" y="538"/>
                  </a:cubicBezTo>
                  <a:cubicBezTo>
                    <a:pt x="222" y="538"/>
                    <a:pt x="222" y="538"/>
                    <a:pt x="222" y="538"/>
                  </a:cubicBezTo>
                  <a:cubicBezTo>
                    <a:pt x="222" y="539"/>
                    <a:pt x="222" y="539"/>
                    <a:pt x="222" y="539"/>
                  </a:cubicBezTo>
                  <a:cubicBezTo>
                    <a:pt x="222" y="539"/>
                    <a:pt x="222" y="540"/>
                    <a:pt x="223" y="540"/>
                  </a:cubicBezTo>
                  <a:cubicBezTo>
                    <a:pt x="223" y="540"/>
                    <a:pt x="223" y="540"/>
                    <a:pt x="223" y="540"/>
                  </a:cubicBezTo>
                  <a:cubicBezTo>
                    <a:pt x="223" y="540"/>
                    <a:pt x="223" y="539"/>
                    <a:pt x="222" y="539"/>
                  </a:cubicBezTo>
                  <a:cubicBezTo>
                    <a:pt x="223" y="538"/>
                    <a:pt x="224" y="538"/>
                    <a:pt x="225" y="538"/>
                  </a:cubicBezTo>
                  <a:cubicBezTo>
                    <a:pt x="224" y="537"/>
                    <a:pt x="224" y="537"/>
                    <a:pt x="224" y="537"/>
                  </a:cubicBezTo>
                  <a:cubicBezTo>
                    <a:pt x="224" y="537"/>
                    <a:pt x="224" y="537"/>
                    <a:pt x="224" y="537"/>
                  </a:cubicBezTo>
                  <a:cubicBezTo>
                    <a:pt x="223" y="535"/>
                    <a:pt x="223" y="535"/>
                    <a:pt x="223" y="535"/>
                  </a:cubicBezTo>
                  <a:cubicBezTo>
                    <a:pt x="224" y="533"/>
                    <a:pt x="225" y="533"/>
                    <a:pt x="226" y="533"/>
                  </a:cubicBezTo>
                  <a:cubicBezTo>
                    <a:pt x="228" y="535"/>
                    <a:pt x="228" y="535"/>
                    <a:pt x="228" y="535"/>
                  </a:cubicBezTo>
                  <a:cubicBezTo>
                    <a:pt x="228" y="535"/>
                    <a:pt x="228" y="535"/>
                    <a:pt x="228" y="535"/>
                  </a:cubicBezTo>
                  <a:cubicBezTo>
                    <a:pt x="228" y="535"/>
                    <a:pt x="228" y="535"/>
                    <a:pt x="228" y="535"/>
                  </a:cubicBezTo>
                  <a:cubicBezTo>
                    <a:pt x="228" y="536"/>
                    <a:pt x="228" y="536"/>
                    <a:pt x="228" y="536"/>
                  </a:cubicBezTo>
                  <a:cubicBezTo>
                    <a:pt x="229" y="537"/>
                    <a:pt x="229" y="537"/>
                    <a:pt x="229" y="537"/>
                  </a:cubicBezTo>
                  <a:cubicBezTo>
                    <a:pt x="229" y="536"/>
                    <a:pt x="229" y="536"/>
                    <a:pt x="229" y="536"/>
                  </a:cubicBezTo>
                  <a:cubicBezTo>
                    <a:pt x="229" y="537"/>
                    <a:pt x="229" y="537"/>
                    <a:pt x="230" y="537"/>
                  </a:cubicBezTo>
                  <a:cubicBezTo>
                    <a:pt x="229" y="537"/>
                    <a:pt x="229" y="537"/>
                    <a:pt x="229" y="537"/>
                  </a:cubicBezTo>
                  <a:cubicBezTo>
                    <a:pt x="230" y="538"/>
                    <a:pt x="230" y="538"/>
                    <a:pt x="230" y="538"/>
                  </a:cubicBezTo>
                  <a:cubicBezTo>
                    <a:pt x="230" y="538"/>
                    <a:pt x="230" y="538"/>
                    <a:pt x="230" y="538"/>
                  </a:cubicBezTo>
                  <a:cubicBezTo>
                    <a:pt x="230" y="538"/>
                    <a:pt x="230" y="538"/>
                    <a:pt x="231" y="538"/>
                  </a:cubicBezTo>
                  <a:cubicBezTo>
                    <a:pt x="229" y="540"/>
                    <a:pt x="229" y="540"/>
                    <a:pt x="229" y="540"/>
                  </a:cubicBezTo>
                  <a:cubicBezTo>
                    <a:pt x="231" y="541"/>
                    <a:pt x="231" y="541"/>
                    <a:pt x="231" y="541"/>
                  </a:cubicBezTo>
                  <a:cubicBezTo>
                    <a:pt x="232" y="541"/>
                    <a:pt x="232" y="541"/>
                    <a:pt x="234" y="540"/>
                  </a:cubicBezTo>
                  <a:cubicBezTo>
                    <a:pt x="235" y="540"/>
                    <a:pt x="235" y="540"/>
                    <a:pt x="235" y="541"/>
                  </a:cubicBezTo>
                  <a:cubicBezTo>
                    <a:pt x="235" y="542"/>
                    <a:pt x="235" y="543"/>
                    <a:pt x="236" y="544"/>
                  </a:cubicBezTo>
                  <a:cubicBezTo>
                    <a:pt x="237" y="543"/>
                    <a:pt x="238" y="542"/>
                    <a:pt x="239" y="543"/>
                  </a:cubicBezTo>
                  <a:cubicBezTo>
                    <a:pt x="239" y="543"/>
                    <a:pt x="239" y="543"/>
                    <a:pt x="239" y="543"/>
                  </a:cubicBezTo>
                  <a:cubicBezTo>
                    <a:pt x="240" y="544"/>
                    <a:pt x="240" y="544"/>
                    <a:pt x="241" y="544"/>
                  </a:cubicBezTo>
                  <a:cubicBezTo>
                    <a:pt x="241" y="544"/>
                    <a:pt x="242" y="545"/>
                    <a:pt x="243" y="545"/>
                  </a:cubicBezTo>
                  <a:cubicBezTo>
                    <a:pt x="243" y="545"/>
                    <a:pt x="243" y="545"/>
                    <a:pt x="243" y="545"/>
                  </a:cubicBezTo>
                  <a:cubicBezTo>
                    <a:pt x="243" y="545"/>
                    <a:pt x="243" y="545"/>
                    <a:pt x="243" y="545"/>
                  </a:cubicBezTo>
                  <a:cubicBezTo>
                    <a:pt x="243" y="545"/>
                    <a:pt x="243" y="545"/>
                    <a:pt x="243" y="545"/>
                  </a:cubicBezTo>
                  <a:cubicBezTo>
                    <a:pt x="243" y="545"/>
                    <a:pt x="243" y="545"/>
                    <a:pt x="242" y="544"/>
                  </a:cubicBezTo>
                  <a:cubicBezTo>
                    <a:pt x="242" y="544"/>
                    <a:pt x="242" y="544"/>
                    <a:pt x="242" y="544"/>
                  </a:cubicBezTo>
                  <a:cubicBezTo>
                    <a:pt x="241" y="544"/>
                    <a:pt x="241" y="544"/>
                    <a:pt x="241" y="544"/>
                  </a:cubicBezTo>
                  <a:cubicBezTo>
                    <a:pt x="241" y="544"/>
                    <a:pt x="241" y="544"/>
                    <a:pt x="241" y="544"/>
                  </a:cubicBezTo>
                  <a:cubicBezTo>
                    <a:pt x="240" y="543"/>
                    <a:pt x="240" y="543"/>
                    <a:pt x="240" y="543"/>
                  </a:cubicBezTo>
                  <a:cubicBezTo>
                    <a:pt x="240" y="542"/>
                    <a:pt x="241" y="542"/>
                    <a:pt x="241" y="541"/>
                  </a:cubicBezTo>
                  <a:cubicBezTo>
                    <a:pt x="241" y="541"/>
                    <a:pt x="241" y="541"/>
                    <a:pt x="240" y="541"/>
                  </a:cubicBezTo>
                  <a:cubicBezTo>
                    <a:pt x="240" y="541"/>
                    <a:pt x="240" y="541"/>
                    <a:pt x="240" y="541"/>
                  </a:cubicBezTo>
                  <a:cubicBezTo>
                    <a:pt x="239" y="540"/>
                    <a:pt x="239" y="540"/>
                    <a:pt x="239" y="540"/>
                  </a:cubicBezTo>
                  <a:cubicBezTo>
                    <a:pt x="239" y="540"/>
                    <a:pt x="239" y="540"/>
                    <a:pt x="239" y="540"/>
                  </a:cubicBezTo>
                  <a:cubicBezTo>
                    <a:pt x="238" y="540"/>
                    <a:pt x="238" y="540"/>
                    <a:pt x="236" y="540"/>
                  </a:cubicBezTo>
                  <a:cubicBezTo>
                    <a:pt x="235" y="538"/>
                    <a:pt x="235" y="538"/>
                    <a:pt x="235" y="538"/>
                  </a:cubicBezTo>
                  <a:cubicBezTo>
                    <a:pt x="235" y="538"/>
                    <a:pt x="235" y="538"/>
                    <a:pt x="235" y="538"/>
                  </a:cubicBezTo>
                  <a:cubicBezTo>
                    <a:pt x="235" y="538"/>
                    <a:pt x="235" y="538"/>
                    <a:pt x="235" y="538"/>
                  </a:cubicBezTo>
                  <a:cubicBezTo>
                    <a:pt x="235" y="537"/>
                    <a:pt x="235" y="537"/>
                    <a:pt x="235" y="537"/>
                  </a:cubicBezTo>
                  <a:cubicBezTo>
                    <a:pt x="234" y="537"/>
                    <a:pt x="234" y="537"/>
                    <a:pt x="234" y="537"/>
                  </a:cubicBezTo>
                  <a:cubicBezTo>
                    <a:pt x="235" y="537"/>
                    <a:pt x="235" y="536"/>
                    <a:pt x="235" y="536"/>
                  </a:cubicBezTo>
                  <a:cubicBezTo>
                    <a:pt x="236" y="536"/>
                    <a:pt x="236" y="536"/>
                    <a:pt x="236" y="536"/>
                  </a:cubicBezTo>
                  <a:cubicBezTo>
                    <a:pt x="236" y="537"/>
                    <a:pt x="236" y="537"/>
                    <a:pt x="236" y="537"/>
                  </a:cubicBezTo>
                  <a:cubicBezTo>
                    <a:pt x="236" y="536"/>
                    <a:pt x="236" y="536"/>
                    <a:pt x="236" y="536"/>
                  </a:cubicBezTo>
                  <a:cubicBezTo>
                    <a:pt x="237" y="536"/>
                    <a:pt x="237" y="536"/>
                    <a:pt x="237" y="536"/>
                  </a:cubicBezTo>
                  <a:cubicBezTo>
                    <a:pt x="237" y="537"/>
                    <a:pt x="237" y="537"/>
                    <a:pt x="237" y="537"/>
                  </a:cubicBezTo>
                  <a:cubicBezTo>
                    <a:pt x="240" y="539"/>
                    <a:pt x="243" y="537"/>
                    <a:pt x="244" y="541"/>
                  </a:cubicBezTo>
                  <a:cubicBezTo>
                    <a:pt x="243" y="541"/>
                    <a:pt x="243" y="541"/>
                    <a:pt x="243" y="541"/>
                  </a:cubicBezTo>
                  <a:cubicBezTo>
                    <a:pt x="244" y="541"/>
                    <a:pt x="244" y="541"/>
                    <a:pt x="244" y="542"/>
                  </a:cubicBezTo>
                  <a:cubicBezTo>
                    <a:pt x="245" y="541"/>
                    <a:pt x="245" y="541"/>
                    <a:pt x="246" y="541"/>
                  </a:cubicBezTo>
                  <a:cubicBezTo>
                    <a:pt x="245" y="540"/>
                    <a:pt x="245" y="540"/>
                    <a:pt x="244" y="540"/>
                  </a:cubicBezTo>
                  <a:cubicBezTo>
                    <a:pt x="244" y="540"/>
                    <a:pt x="245" y="539"/>
                    <a:pt x="245" y="539"/>
                  </a:cubicBezTo>
                  <a:cubicBezTo>
                    <a:pt x="245" y="539"/>
                    <a:pt x="246" y="539"/>
                    <a:pt x="246" y="540"/>
                  </a:cubicBezTo>
                  <a:cubicBezTo>
                    <a:pt x="246" y="540"/>
                    <a:pt x="246" y="540"/>
                    <a:pt x="246" y="540"/>
                  </a:cubicBezTo>
                  <a:cubicBezTo>
                    <a:pt x="248" y="540"/>
                    <a:pt x="248" y="538"/>
                    <a:pt x="250" y="539"/>
                  </a:cubicBezTo>
                  <a:cubicBezTo>
                    <a:pt x="250" y="539"/>
                    <a:pt x="250" y="539"/>
                    <a:pt x="250" y="539"/>
                  </a:cubicBezTo>
                  <a:cubicBezTo>
                    <a:pt x="250" y="539"/>
                    <a:pt x="250" y="539"/>
                    <a:pt x="251" y="539"/>
                  </a:cubicBezTo>
                  <a:cubicBezTo>
                    <a:pt x="249" y="540"/>
                    <a:pt x="248" y="541"/>
                    <a:pt x="247" y="542"/>
                  </a:cubicBezTo>
                  <a:cubicBezTo>
                    <a:pt x="247" y="542"/>
                    <a:pt x="246" y="542"/>
                    <a:pt x="246" y="542"/>
                  </a:cubicBezTo>
                  <a:cubicBezTo>
                    <a:pt x="247" y="541"/>
                    <a:pt x="247" y="541"/>
                    <a:pt x="247" y="541"/>
                  </a:cubicBezTo>
                  <a:cubicBezTo>
                    <a:pt x="247" y="541"/>
                    <a:pt x="247" y="541"/>
                    <a:pt x="247" y="541"/>
                  </a:cubicBezTo>
                  <a:cubicBezTo>
                    <a:pt x="246" y="541"/>
                    <a:pt x="246" y="541"/>
                    <a:pt x="246" y="541"/>
                  </a:cubicBezTo>
                  <a:cubicBezTo>
                    <a:pt x="246" y="541"/>
                    <a:pt x="245" y="542"/>
                    <a:pt x="244" y="543"/>
                  </a:cubicBezTo>
                  <a:cubicBezTo>
                    <a:pt x="244" y="542"/>
                    <a:pt x="244" y="542"/>
                    <a:pt x="243" y="542"/>
                  </a:cubicBezTo>
                  <a:cubicBezTo>
                    <a:pt x="242" y="543"/>
                    <a:pt x="242" y="543"/>
                    <a:pt x="242" y="543"/>
                  </a:cubicBezTo>
                  <a:cubicBezTo>
                    <a:pt x="243" y="543"/>
                    <a:pt x="244" y="543"/>
                    <a:pt x="245" y="544"/>
                  </a:cubicBezTo>
                  <a:cubicBezTo>
                    <a:pt x="245" y="544"/>
                    <a:pt x="245" y="544"/>
                    <a:pt x="245" y="544"/>
                  </a:cubicBezTo>
                  <a:cubicBezTo>
                    <a:pt x="246" y="544"/>
                    <a:pt x="247" y="544"/>
                    <a:pt x="248" y="544"/>
                  </a:cubicBezTo>
                  <a:cubicBezTo>
                    <a:pt x="248" y="545"/>
                    <a:pt x="247" y="545"/>
                    <a:pt x="247" y="545"/>
                  </a:cubicBezTo>
                  <a:cubicBezTo>
                    <a:pt x="247" y="545"/>
                    <a:pt x="247" y="545"/>
                    <a:pt x="247" y="545"/>
                  </a:cubicBezTo>
                  <a:cubicBezTo>
                    <a:pt x="247" y="545"/>
                    <a:pt x="248" y="546"/>
                    <a:pt x="248" y="546"/>
                  </a:cubicBezTo>
                  <a:cubicBezTo>
                    <a:pt x="247" y="546"/>
                    <a:pt x="247" y="546"/>
                    <a:pt x="247" y="547"/>
                  </a:cubicBezTo>
                  <a:cubicBezTo>
                    <a:pt x="246" y="546"/>
                    <a:pt x="246" y="546"/>
                    <a:pt x="246" y="546"/>
                  </a:cubicBezTo>
                  <a:cubicBezTo>
                    <a:pt x="246" y="546"/>
                    <a:pt x="246" y="546"/>
                    <a:pt x="246" y="546"/>
                  </a:cubicBezTo>
                  <a:cubicBezTo>
                    <a:pt x="245" y="546"/>
                    <a:pt x="245" y="545"/>
                    <a:pt x="244" y="545"/>
                  </a:cubicBezTo>
                  <a:cubicBezTo>
                    <a:pt x="244" y="545"/>
                    <a:pt x="244" y="545"/>
                    <a:pt x="244" y="545"/>
                  </a:cubicBezTo>
                  <a:cubicBezTo>
                    <a:pt x="243" y="546"/>
                    <a:pt x="243" y="546"/>
                    <a:pt x="243" y="546"/>
                  </a:cubicBezTo>
                  <a:cubicBezTo>
                    <a:pt x="243" y="546"/>
                    <a:pt x="243" y="546"/>
                    <a:pt x="244" y="547"/>
                  </a:cubicBezTo>
                  <a:cubicBezTo>
                    <a:pt x="243" y="547"/>
                    <a:pt x="243" y="547"/>
                    <a:pt x="243" y="547"/>
                  </a:cubicBezTo>
                  <a:cubicBezTo>
                    <a:pt x="243" y="547"/>
                    <a:pt x="243" y="547"/>
                    <a:pt x="243" y="547"/>
                  </a:cubicBezTo>
                  <a:cubicBezTo>
                    <a:pt x="243" y="547"/>
                    <a:pt x="243" y="547"/>
                    <a:pt x="243" y="547"/>
                  </a:cubicBezTo>
                  <a:cubicBezTo>
                    <a:pt x="243" y="547"/>
                    <a:pt x="243" y="547"/>
                    <a:pt x="244" y="548"/>
                  </a:cubicBezTo>
                  <a:cubicBezTo>
                    <a:pt x="243" y="548"/>
                    <a:pt x="243" y="548"/>
                    <a:pt x="243" y="548"/>
                  </a:cubicBezTo>
                  <a:cubicBezTo>
                    <a:pt x="243" y="548"/>
                    <a:pt x="243" y="548"/>
                    <a:pt x="243" y="548"/>
                  </a:cubicBezTo>
                  <a:cubicBezTo>
                    <a:pt x="243" y="548"/>
                    <a:pt x="243" y="548"/>
                    <a:pt x="243" y="548"/>
                  </a:cubicBezTo>
                  <a:cubicBezTo>
                    <a:pt x="243" y="549"/>
                    <a:pt x="242" y="549"/>
                    <a:pt x="242" y="550"/>
                  </a:cubicBezTo>
                  <a:cubicBezTo>
                    <a:pt x="242" y="550"/>
                    <a:pt x="243" y="550"/>
                    <a:pt x="243" y="550"/>
                  </a:cubicBezTo>
                  <a:cubicBezTo>
                    <a:pt x="243" y="550"/>
                    <a:pt x="243" y="550"/>
                    <a:pt x="244" y="550"/>
                  </a:cubicBezTo>
                  <a:cubicBezTo>
                    <a:pt x="244" y="550"/>
                    <a:pt x="244" y="550"/>
                    <a:pt x="244" y="550"/>
                  </a:cubicBezTo>
                  <a:cubicBezTo>
                    <a:pt x="244" y="550"/>
                    <a:pt x="245" y="550"/>
                    <a:pt x="245" y="550"/>
                  </a:cubicBezTo>
                  <a:cubicBezTo>
                    <a:pt x="245" y="550"/>
                    <a:pt x="245" y="550"/>
                    <a:pt x="245" y="551"/>
                  </a:cubicBezTo>
                  <a:cubicBezTo>
                    <a:pt x="245" y="551"/>
                    <a:pt x="246" y="550"/>
                    <a:pt x="246" y="550"/>
                  </a:cubicBezTo>
                  <a:cubicBezTo>
                    <a:pt x="246" y="550"/>
                    <a:pt x="245" y="550"/>
                    <a:pt x="245" y="549"/>
                  </a:cubicBezTo>
                  <a:cubicBezTo>
                    <a:pt x="246" y="549"/>
                    <a:pt x="246" y="549"/>
                    <a:pt x="247" y="548"/>
                  </a:cubicBezTo>
                  <a:cubicBezTo>
                    <a:pt x="248" y="549"/>
                    <a:pt x="248" y="549"/>
                    <a:pt x="249" y="549"/>
                  </a:cubicBezTo>
                  <a:cubicBezTo>
                    <a:pt x="248" y="548"/>
                    <a:pt x="248" y="548"/>
                    <a:pt x="248" y="548"/>
                  </a:cubicBezTo>
                  <a:cubicBezTo>
                    <a:pt x="248" y="547"/>
                    <a:pt x="248" y="547"/>
                    <a:pt x="248" y="547"/>
                  </a:cubicBezTo>
                  <a:cubicBezTo>
                    <a:pt x="248" y="547"/>
                    <a:pt x="247" y="547"/>
                    <a:pt x="247" y="547"/>
                  </a:cubicBezTo>
                  <a:cubicBezTo>
                    <a:pt x="248" y="547"/>
                    <a:pt x="248" y="547"/>
                    <a:pt x="249" y="547"/>
                  </a:cubicBezTo>
                  <a:cubicBezTo>
                    <a:pt x="249" y="546"/>
                    <a:pt x="248" y="545"/>
                    <a:pt x="248" y="544"/>
                  </a:cubicBezTo>
                  <a:cubicBezTo>
                    <a:pt x="248" y="544"/>
                    <a:pt x="248" y="544"/>
                    <a:pt x="249" y="543"/>
                  </a:cubicBezTo>
                  <a:cubicBezTo>
                    <a:pt x="248" y="543"/>
                    <a:pt x="248" y="543"/>
                    <a:pt x="248" y="543"/>
                  </a:cubicBezTo>
                  <a:cubicBezTo>
                    <a:pt x="249" y="543"/>
                    <a:pt x="249" y="542"/>
                    <a:pt x="249" y="542"/>
                  </a:cubicBezTo>
                  <a:cubicBezTo>
                    <a:pt x="249" y="542"/>
                    <a:pt x="249" y="542"/>
                    <a:pt x="249" y="542"/>
                  </a:cubicBezTo>
                  <a:cubicBezTo>
                    <a:pt x="249" y="543"/>
                    <a:pt x="249" y="543"/>
                    <a:pt x="249" y="543"/>
                  </a:cubicBezTo>
                  <a:cubicBezTo>
                    <a:pt x="250" y="543"/>
                    <a:pt x="250" y="543"/>
                    <a:pt x="250" y="543"/>
                  </a:cubicBezTo>
                  <a:cubicBezTo>
                    <a:pt x="251" y="544"/>
                    <a:pt x="251" y="544"/>
                    <a:pt x="251" y="544"/>
                  </a:cubicBezTo>
                  <a:cubicBezTo>
                    <a:pt x="251" y="544"/>
                    <a:pt x="251" y="544"/>
                    <a:pt x="251" y="544"/>
                  </a:cubicBezTo>
                  <a:cubicBezTo>
                    <a:pt x="252" y="544"/>
                    <a:pt x="252" y="544"/>
                    <a:pt x="251" y="545"/>
                  </a:cubicBezTo>
                  <a:cubicBezTo>
                    <a:pt x="252" y="546"/>
                    <a:pt x="252" y="546"/>
                    <a:pt x="252" y="546"/>
                  </a:cubicBezTo>
                  <a:cubicBezTo>
                    <a:pt x="252" y="547"/>
                    <a:pt x="252" y="547"/>
                    <a:pt x="252" y="547"/>
                  </a:cubicBezTo>
                  <a:cubicBezTo>
                    <a:pt x="253" y="547"/>
                    <a:pt x="253" y="547"/>
                    <a:pt x="254" y="547"/>
                  </a:cubicBezTo>
                  <a:cubicBezTo>
                    <a:pt x="254" y="547"/>
                    <a:pt x="254" y="547"/>
                    <a:pt x="254" y="547"/>
                  </a:cubicBezTo>
                  <a:cubicBezTo>
                    <a:pt x="254" y="546"/>
                    <a:pt x="255" y="546"/>
                    <a:pt x="255" y="546"/>
                  </a:cubicBezTo>
                  <a:cubicBezTo>
                    <a:pt x="255" y="545"/>
                    <a:pt x="255" y="545"/>
                    <a:pt x="254" y="544"/>
                  </a:cubicBezTo>
                  <a:cubicBezTo>
                    <a:pt x="254" y="544"/>
                    <a:pt x="255" y="544"/>
                    <a:pt x="255" y="544"/>
                  </a:cubicBezTo>
                  <a:cubicBezTo>
                    <a:pt x="255" y="543"/>
                    <a:pt x="254" y="543"/>
                    <a:pt x="254" y="543"/>
                  </a:cubicBezTo>
                  <a:cubicBezTo>
                    <a:pt x="254" y="543"/>
                    <a:pt x="253" y="543"/>
                    <a:pt x="253" y="543"/>
                  </a:cubicBezTo>
                  <a:cubicBezTo>
                    <a:pt x="253" y="543"/>
                    <a:pt x="253" y="543"/>
                    <a:pt x="252" y="542"/>
                  </a:cubicBezTo>
                  <a:cubicBezTo>
                    <a:pt x="253" y="542"/>
                    <a:pt x="253" y="542"/>
                    <a:pt x="253" y="542"/>
                  </a:cubicBezTo>
                  <a:cubicBezTo>
                    <a:pt x="253" y="542"/>
                    <a:pt x="253" y="542"/>
                    <a:pt x="253" y="542"/>
                  </a:cubicBezTo>
                  <a:cubicBezTo>
                    <a:pt x="253" y="541"/>
                    <a:pt x="253" y="541"/>
                    <a:pt x="253" y="541"/>
                  </a:cubicBezTo>
                  <a:cubicBezTo>
                    <a:pt x="253" y="541"/>
                    <a:pt x="253" y="541"/>
                    <a:pt x="253" y="541"/>
                  </a:cubicBezTo>
                  <a:cubicBezTo>
                    <a:pt x="254" y="541"/>
                    <a:pt x="254" y="541"/>
                    <a:pt x="254" y="541"/>
                  </a:cubicBezTo>
                  <a:cubicBezTo>
                    <a:pt x="254" y="542"/>
                    <a:pt x="254" y="542"/>
                    <a:pt x="254" y="542"/>
                  </a:cubicBezTo>
                  <a:cubicBezTo>
                    <a:pt x="255" y="541"/>
                    <a:pt x="255" y="541"/>
                    <a:pt x="255" y="541"/>
                  </a:cubicBezTo>
                  <a:cubicBezTo>
                    <a:pt x="255" y="540"/>
                    <a:pt x="255" y="540"/>
                    <a:pt x="255" y="540"/>
                  </a:cubicBezTo>
                  <a:cubicBezTo>
                    <a:pt x="256" y="539"/>
                    <a:pt x="256" y="538"/>
                    <a:pt x="256" y="538"/>
                  </a:cubicBezTo>
                  <a:cubicBezTo>
                    <a:pt x="258" y="539"/>
                    <a:pt x="258" y="539"/>
                    <a:pt x="258" y="539"/>
                  </a:cubicBezTo>
                  <a:cubicBezTo>
                    <a:pt x="259" y="539"/>
                    <a:pt x="259" y="539"/>
                    <a:pt x="259" y="539"/>
                  </a:cubicBezTo>
                  <a:cubicBezTo>
                    <a:pt x="259" y="539"/>
                    <a:pt x="259" y="539"/>
                    <a:pt x="259" y="539"/>
                  </a:cubicBezTo>
                  <a:cubicBezTo>
                    <a:pt x="260" y="539"/>
                    <a:pt x="260" y="539"/>
                    <a:pt x="260" y="539"/>
                  </a:cubicBezTo>
                  <a:cubicBezTo>
                    <a:pt x="260" y="539"/>
                    <a:pt x="260" y="539"/>
                    <a:pt x="261" y="540"/>
                  </a:cubicBezTo>
                  <a:cubicBezTo>
                    <a:pt x="261" y="540"/>
                    <a:pt x="261" y="539"/>
                    <a:pt x="261" y="539"/>
                  </a:cubicBezTo>
                  <a:cubicBezTo>
                    <a:pt x="261" y="539"/>
                    <a:pt x="261" y="539"/>
                    <a:pt x="261" y="539"/>
                  </a:cubicBezTo>
                  <a:cubicBezTo>
                    <a:pt x="261" y="539"/>
                    <a:pt x="261" y="539"/>
                    <a:pt x="261" y="539"/>
                  </a:cubicBezTo>
                  <a:cubicBezTo>
                    <a:pt x="260" y="539"/>
                    <a:pt x="260" y="538"/>
                    <a:pt x="260" y="538"/>
                  </a:cubicBezTo>
                  <a:cubicBezTo>
                    <a:pt x="260" y="538"/>
                    <a:pt x="260" y="538"/>
                    <a:pt x="260" y="538"/>
                  </a:cubicBezTo>
                  <a:cubicBezTo>
                    <a:pt x="261" y="537"/>
                    <a:pt x="261" y="537"/>
                    <a:pt x="261" y="537"/>
                  </a:cubicBezTo>
                  <a:cubicBezTo>
                    <a:pt x="260" y="536"/>
                    <a:pt x="259" y="534"/>
                    <a:pt x="257" y="533"/>
                  </a:cubicBezTo>
                  <a:cubicBezTo>
                    <a:pt x="257" y="532"/>
                    <a:pt x="257" y="532"/>
                    <a:pt x="257" y="532"/>
                  </a:cubicBezTo>
                  <a:cubicBezTo>
                    <a:pt x="256" y="533"/>
                    <a:pt x="256" y="533"/>
                    <a:pt x="256" y="533"/>
                  </a:cubicBezTo>
                  <a:cubicBezTo>
                    <a:pt x="256" y="532"/>
                    <a:pt x="256" y="532"/>
                    <a:pt x="256" y="532"/>
                  </a:cubicBezTo>
                  <a:cubicBezTo>
                    <a:pt x="256" y="532"/>
                    <a:pt x="255" y="532"/>
                    <a:pt x="254" y="533"/>
                  </a:cubicBezTo>
                  <a:cubicBezTo>
                    <a:pt x="254" y="533"/>
                    <a:pt x="254" y="533"/>
                    <a:pt x="255" y="532"/>
                  </a:cubicBezTo>
                  <a:cubicBezTo>
                    <a:pt x="254" y="532"/>
                    <a:pt x="254" y="531"/>
                    <a:pt x="254" y="531"/>
                  </a:cubicBezTo>
                  <a:cubicBezTo>
                    <a:pt x="253" y="531"/>
                    <a:pt x="253" y="531"/>
                    <a:pt x="253" y="531"/>
                  </a:cubicBezTo>
                  <a:cubicBezTo>
                    <a:pt x="253" y="531"/>
                    <a:pt x="253" y="531"/>
                    <a:pt x="253" y="531"/>
                  </a:cubicBezTo>
                  <a:cubicBezTo>
                    <a:pt x="253" y="532"/>
                    <a:pt x="253" y="533"/>
                    <a:pt x="253" y="534"/>
                  </a:cubicBezTo>
                  <a:cubicBezTo>
                    <a:pt x="250" y="533"/>
                    <a:pt x="250" y="533"/>
                    <a:pt x="250" y="533"/>
                  </a:cubicBezTo>
                  <a:cubicBezTo>
                    <a:pt x="250" y="534"/>
                    <a:pt x="250" y="534"/>
                    <a:pt x="250" y="534"/>
                  </a:cubicBezTo>
                  <a:cubicBezTo>
                    <a:pt x="250" y="534"/>
                    <a:pt x="250" y="534"/>
                    <a:pt x="250" y="534"/>
                  </a:cubicBezTo>
                  <a:cubicBezTo>
                    <a:pt x="249" y="534"/>
                    <a:pt x="249" y="534"/>
                    <a:pt x="248" y="535"/>
                  </a:cubicBezTo>
                  <a:cubicBezTo>
                    <a:pt x="248" y="535"/>
                    <a:pt x="248" y="535"/>
                    <a:pt x="248" y="535"/>
                  </a:cubicBezTo>
                  <a:cubicBezTo>
                    <a:pt x="247" y="535"/>
                    <a:pt x="247" y="535"/>
                    <a:pt x="247" y="535"/>
                  </a:cubicBezTo>
                  <a:cubicBezTo>
                    <a:pt x="247" y="534"/>
                    <a:pt x="247" y="534"/>
                    <a:pt x="247" y="534"/>
                  </a:cubicBezTo>
                  <a:cubicBezTo>
                    <a:pt x="246" y="534"/>
                    <a:pt x="246" y="534"/>
                    <a:pt x="246" y="534"/>
                  </a:cubicBezTo>
                  <a:cubicBezTo>
                    <a:pt x="246" y="534"/>
                    <a:pt x="246" y="534"/>
                    <a:pt x="246" y="533"/>
                  </a:cubicBezTo>
                  <a:cubicBezTo>
                    <a:pt x="246" y="533"/>
                    <a:pt x="246" y="533"/>
                    <a:pt x="246" y="533"/>
                  </a:cubicBezTo>
                  <a:cubicBezTo>
                    <a:pt x="246" y="533"/>
                    <a:pt x="246" y="533"/>
                    <a:pt x="246" y="533"/>
                  </a:cubicBezTo>
                  <a:cubicBezTo>
                    <a:pt x="247" y="533"/>
                    <a:pt x="248" y="533"/>
                    <a:pt x="248" y="532"/>
                  </a:cubicBezTo>
                  <a:cubicBezTo>
                    <a:pt x="248" y="533"/>
                    <a:pt x="248" y="533"/>
                    <a:pt x="249" y="533"/>
                  </a:cubicBezTo>
                  <a:cubicBezTo>
                    <a:pt x="249" y="533"/>
                    <a:pt x="249" y="533"/>
                    <a:pt x="249" y="532"/>
                  </a:cubicBezTo>
                  <a:cubicBezTo>
                    <a:pt x="249" y="532"/>
                    <a:pt x="249" y="532"/>
                    <a:pt x="249" y="531"/>
                  </a:cubicBezTo>
                  <a:cubicBezTo>
                    <a:pt x="249" y="531"/>
                    <a:pt x="249" y="531"/>
                    <a:pt x="249" y="531"/>
                  </a:cubicBezTo>
                  <a:cubicBezTo>
                    <a:pt x="249" y="531"/>
                    <a:pt x="248" y="531"/>
                    <a:pt x="248" y="531"/>
                  </a:cubicBezTo>
                  <a:cubicBezTo>
                    <a:pt x="247" y="532"/>
                    <a:pt x="247" y="532"/>
                    <a:pt x="246" y="532"/>
                  </a:cubicBezTo>
                  <a:cubicBezTo>
                    <a:pt x="246" y="532"/>
                    <a:pt x="245" y="531"/>
                    <a:pt x="244" y="530"/>
                  </a:cubicBezTo>
                  <a:cubicBezTo>
                    <a:pt x="243" y="531"/>
                    <a:pt x="243" y="531"/>
                    <a:pt x="243" y="531"/>
                  </a:cubicBezTo>
                  <a:cubicBezTo>
                    <a:pt x="243" y="531"/>
                    <a:pt x="243" y="531"/>
                    <a:pt x="243" y="531"/>
                  </a:cubicBezTo>
                  <a:cubicBezTo>
                    <a:pt x="243" y="531"/>
                    <a:pt x="243" y="531"/>
                    <a:pt x="243" y="531"/>
                  </a:cubicBezTo>
                  <a:cubicBezTo>
                    <a:pt x="242" y="531"/>
                    <a:pt x="242" y="531"/>
                    <a:pt x="241" y="532"/>
                  </a:cubicBezTo>
                  <a:cubicBezTo>
                    <a:pt x="241" y="532"/>
                    <a:pt x="242" y="532"/>
                    <a:pt x="242" y="533"/>
                  </a:cubicBezTo>
                  <a:cubicBezTo>
                    <a:pt x="241" y="533"/>
                    <a:pt x="241" y="533"/>
                    <a:pt x="241" y="533"/>
                  </a:cubicBezTo>
                  <a:cubicBezTo>
                    <a:pt x="241" y="533"/>
                    <a:pt x="240" y="533"/>
                    <a:pt x="240" y="533"/>
                  </a:cubicBezTo>
                  <a:cubicBezTo>
                    <a:pt x="240" y="532"/>
                    <a:pt x="240" y="532"/>
                    <a:pt x="240" y="532"/>
                  </a:cubicBezTo>
                  <a:cubicBezTo>
                    <a:pt x="239" y="532"/>
                    <a:pt x="239" y="532"/>
                    <a:pt x="239" y="532"/>
                  </a:cubicBezTo>
                  <a:cubicBezTo>
                    <a:pt x="239" y="531"/>
                    <a:pt x="239" y="531"/>
                    <a:pt x="238" y="530"/>
                  </a:cubicBezTo>
                  <a:cubicBezTo>
                    <a:pt x="239" y="530"/>
                    <a:pt x="239" y="530"/>
                    <a:pt x="239" y="530"/>
                  </a:cubicBezTo>
                  <a:cubicBezTo>
                    <a:pt x="238" y="530"/>
                    <a:pt x="238" y="530"/>
                    <a:pt x="238" y="530"/>
                  </a:cubicBezTo>
                  <a:cubicBezTo>
                    <a:pt x="238" y="530"/>
                    <a:pt x="238" y="529"/>
                    <a:pt x="238" y="529"/>
                  </a:cubicBezTo>
                  <a:cubicBezTo>
                    <a:pt x="239" y="529"/>
                    <a:pt x="239" y="529"/>
                    <a:pt x="239" y="529"/>
                  </a:cubicBezTo>
                  <a:cubicBezTo>
                    <a:pt x="240" y="529"/>
                    <a:pt x="240" y="529"/>
                    <a:pt x="240" y="529"/>
                  </a:cubicBezTo>
                  <a:cubicBezTo>
                    <a:pt x="240" y="529"/>
                    <a:pt x="241" y="529"/>
                    <a:pt x="241" y="529"/>
                  </a:cubicBezTo>
                  <a:cubicBezTo>
                    <a:pt x="241" y="529"/>
                    <a:pt x="241" y="529"/>
                    <a:pt x="241" y="529"/>
                  </a:cubicBezTo>
                  <a:cubicBezTo>
                    <a:pt x="241" y="529"/>
                    <a:pt x="241" y="529"/>
                    <a:pt x="242" y="528"/>
                  </a:cubicBezTo>
                  <a:cubicBezTo>
                    <a:pt x="242" y="529"/>
                    <a:pt x="242" y="529"/>
                    <a:pt x="243" y="529"/>
                  </a:cubicBezTo>
                  <a:cubicBezTo>
                    <a:pt x="243" y="528"/>
                    <a:pt x="244" y="528"/>
                    <a:pt x="245" y="528"/>
                  </a:cubicBezTo>
                  <a:cubicBezTo>
                    <a:pt x="244" y="527"/>
                    <a:pt x="244" y="527"/>
                    <a:pt x="243" y="527"/>
                  </a:cubicBezTo>
                  <a:cubicBezTo>
                    <a:pt x="243" y="527"/>
                    <a:pt x="244" y="526"/>
                    <a:pt x="244" y="526"/>
                  </a:cubicBezTo>
                  <a:cubicBezTo>
                    <a:pt x="245" y="527"/>
                    <a:pt x="245" y="527"/>
                    <a:pt x="246" y="527"/>
                  </a:cubicBezTo>
                  <a:cubicBezTo>
                    <a:pt x="247" y="526"/>
                    <a:pt x="247" y="524"/>
                    <a:pt x="247" y="523"/>
                  </a:cubicBezTo>
                  <a:cubicBezTo>
                    <a:pt x="246" y="523"/>
                    <a:pt x="246" y="523"/>
                    <a:pt x="246" y="523"/>
                  </a:cubicBezTo>
                  <a:cubicBezTo>
                    <a:pt x="247" y="522"/>
                    <a:pt x="247" y="522"/>
                    <a:pt x="247" y="522"/>
                  </a:cubicBezTo>
                  <a:cubicBezTo>
                    <a:pt x="246" y="521"/>
                    <a:pt x="246" y="521"/>
                    <a:pt x="246" y="521"/>
                  </a:cubicBezTo>
                  <a:cubicBezTo>
                    <a:pt x="246" y="521"/>
                    <a:pt x="247" y="521"/>
                    <a:pt x="247" y="520"/>
                  </a:cubicBezTo>
                  <a:cubicBezTo>
                    <a:pt x="247" y="521"/>
                    <a:pt x="247" y="521"/>
                    <a:pt x="247" y="521"/>
                  </a:cubicBezTo>
                  <a:cubicBezTo>
                    <a:pt x="248" y="521"/>
                    <a:pt x="248" y="521"/>
                    <a:pt x="248" y="521"/>
                  </a:cubicBezTo>
                  <a:cubicBezTo>
                    <a:pt x="248" y="521"/>
                    <a:pt x="248" y="521"/>
                    <a:pt x="248" y="520"/>
                  </a:cubicBezTo>
                  <a:cubicBezTo>
                    <a:pt x="248" y="520"/>
                    <a:pt x="248" y="520"/>
                    <a:pt x="249" y="520"/>
                  </a:cubicBezTo>
                  <a:cubicBezTo>
                    <a:pt x="249" y="520"/>
                    <a:pt x="249" y="520"/>
                    <a:pt x="249" y="520"/>
                  </a:cubicBezTo>
                  <a:cubicBezTo>
                    <a:pt x="250" y="520"/>
                    <a:pt x="250" y="520"/>
                    <a:pt x="250" y="520"/>
                  </a:cubicBezTo>
                  <a:cubicBezTo>
                    <a:pt x="250" y="519"/>
                    <a:pt x="249" y="517"/>
                    <a:pt x="250" y="516"/>
                  </a:cubicBezTo>
                  <a:cubicBezTo>
                    <a:pt x="250" y="516"/>
                    <a:pt x="250" y="516"/>
                    <a:pt x="250" y="518"/>
                  </a:cubicBezTo>
                  <a:cubicBezTo>
                    <a:pt x="251" y="518"/>
                    <a:pt x="251" y="518"/>
                    <a:pt x="252" y="518"/>
                  </a:cubicBezTo>
                  <a:cubicBezTo>
                    <a:pt x="252" y="517"/>
                    <a:pt x="252" y="517"/>
                    <a:pt x="252" y="516"/>
                  </a:cubicBezTo>
                  <a:cubicBezTo>
                    <a:pt x="252" y="516"/>
                    <a:pt x="252" y="516"/>
                    <a:pt x="252" y="516"/>
                  </a:cubicBezTo>
                  <a:cubicBezTo>
                    <a:pt x="252" y="516"/>
                    <a:pt x="252" y="516"/>
                    <a:pt x="252" y="516"/>
                  </a:cubicBezTo>
                  <a:cubicBezTo>
                    <a:pt x="252" y="516"/>
                    <a:pt x="251" y="517"/>
                    <a:pt x="251" y="517"/>
                  </a:cubicBezTo>
                  <a:cubicBezTo>
                    <a:pt x="251" y="517"/>
                    <a:pt x="251" y="516"/>
                    <a:pt x="251" y="516"/>
                  </a:cubicBezTo>
                  <a:cubicBezTo>
                    <a:pt x="251" y="516"/>
                    <a:pt x="251" y="516"/>
                    <a:pt x="252" y="515"/>
                  </a:cubicBezTo>
                  <a:cubicBezTo>
                    <a:pt x="252" y="515"/>
                    <a:pt x="252" y="515"/>
                    <a:pt x="252" y="515"/>
                  </a:cubicBezTo>
                  <a:cubicBezTo>
                    <a:pt x="252" y="515"/>
                    <a:pt x="252" y="515"/>
                    <a:pt x="253" y="515"/>
                  </a:cubicBezTo>
                  <a:cubicBezTo>
                    <a:pt x="253" y="515"/>
                    <a:pt x="253" y="515"/>
                    <a:pt x="253" y="515"/>
                  </a:cubicBezTo>
                  <a:cubicBezTo>
                    <a:pt x="253" y="515"/>
                    <a:pt x="253" y="515"/>
                    <a:pt x="253" y="515"/>
                  </a:cubicBezTo>
                  <a:cubicBezTo>
                    <a:pt x="253" y="514"/>
                    <a:pt x="253" y="514"/>
                    <a:pt x="253" y="513"/>
                  </a:cubicBezTo>
                  <a:cubicBezTo>
                    <a:pt x="251" y="512"/>
                    <a:pt x="250" y="511"/>
                    <a:pt x="248" y="511"/>
                  </a:cubicBezTo>
                  <a:cubicBezTo>
                    <a:pt x="248" y="510"/>
                    <a:pt x="248" y="509"/>
                    <a:pt x="249" y="508"/>
                  </a:cubicBezTo>
                  <a:cubicBezTo>
                    <a:pt x="250" y="509"/>
                    <a:pt x="251" y="509"/>
                    <a:pt x="252" y="510"/>
                  </a:cubicBezTo>
                  <a:cubicBezTo>
                    <a:pt x="252" y="510"/>
                    <a:pt x="252" y="510"/>
                    <a:pt x="252" y="510"/>
                  </a:cubicBezTo>
                  <a:cubicBezTo>
                    <a:pt x="252" y="510"/>
                    <a:pt x="252" y="511"/>
                    <a:pt x="252" y="511"/>
                  </a:cubicBezTo>
                  <a:cubicBezTo>
                    <a:pt x="253" y="511"/>
                    <a:pt x="253" y="511"/>
                    <a:pt x="253" y="511"/>
                  </a:cubicBezTo>
                  <a:cubicBezTo>
                    <a:pt x="253" y="511"/>
                    <a:pt x="253" y="511"/>
                    <a:pt x="253" y="510"/>
                  </a:cubicBezTo>
                  <a:cubicBezTo>
                    <a:pt x="254" y="510"/>
                    <a:pt x="255" y="510"/>
                    <a:pt x="256" y="510"/>
                  </a:cubicBezTo>
                  <a:cubicBezTo>
                    <a:pt x="257" y="509"/>
                    <a:pt x="257" y="508"/>
                    <a:pt x="257" y="507"/>
                  </a:cubicBezTo>
                  <a:cubicBezTo>
                    <a:pt x="258" y="507"/>
                    <a:pt x="259" y="508"/>
                    <a:pt x="260" y="510"/>
                  </a:cubicBezTo>
                  <a:cubicBezTo>
                    <a:pt x="261" y="507"/>
                    <a:pt x="261" y="505"/>
                    <a:pt x="264" y="506"/>
                  </a:cubicBezTo>
                  <a:cubicBezTo>
                    <a:pt x="265" y="505"/>
                    <a:pt x="266" y="505"/>
                    <a:pt x="267" y="504"/>
                  </a:cubicBezTo>
                  <a:cubicBezTo>
                    <a:pt x="266" y="502"/>
                    <a:pt x="267" y="501"/>
                    <a:pt x="268" y="500"/>
                  </a:cubicBezTo>
                  <a:cubicBezTo>
                    <a:pt x="268" y="500"/>
                    <a:pt x="268" y="500"/>
                    <a:pt x="268" y="500"/>
                  </a:cubicBezTo>
                  <a:cubicBezTo>
                    <a:pt x="268" y="500"/>
                    <a:pt x="268" y="500"/>
                    <a:pt x="268" y="500"/>
                  </a:cubicBezTo>
                  <a:cubicBezTo>
                    <a:pt x="267" y="500"/>
                    <a:pt x="267" y="500"/>
                    <a:pt x="266" y="500"/>
                  </a:cubicBezTo>
                  <a:cubicBezTo>
                    <a:pt x="267" y="499"/>
                    <a:pt x="267" y="499"/>
                    <a:pt x="267" y="499"/>
                  </a:cubicBezTo>
                  <a:cubicBezTo>
                    <a:pt x="267" y="499"/>
                    <a:pt x="268" y="499"/>
                    <a:pt x="269" y="499"/>
                  </a:cubicBezTo>
                  <a:cubicBezTo>
                    <a:pt x="268" y="499"/>
                    <a:pt x="268" y="499"/>
                    <a:pt x="268" y="499"/>
                  </a:cubicBezTo>
                  <a:cubicBezTo>
                    <a:pt x="268" y="499"/>
                    <a:pt x="268" y="499"/>
                    <a:pt x="268" y="499"/>
                  </a:cubicBezTo>
                  <a:cubicBezTo>
                    <a:pt x="269" y="498"/>
                    <a:pt x="268" y="498"/>
                    <a:pt x="269" y="497"/>
                  </a:cubicBezTo>
                  <a:cubicBezTo>
                    <a:pt x="270" y="498"/>
                    <a:pt x="270" y="498"/>
                    <a:pt x="271" y="499"/>
                  </a:cubicBezTo>
                  <a:cubicBezTo>
                    <a:pt x="272" y="498"/>
                    <a:pt x="273" y="496"/>
                    <a:pt x="274" y="496"/>
                  </a:cubicBezTo>
                  <a:cubicBezTo>
                    <a:pt x="274" y="495"/>
                    <a:pt x="274" y="494"/>
                    <a:pt x="274" y="494"/>
                  </a:cubicBezTo>
                  <a:cubicBezTo>
                    <a:pt x="273" y="494"/>
                    <a:pt x="272" y="494"/>
                    <a:pt x="272" y="493"/>
                  </a:cubicBezTo>
                  <a:cubicBezTo>
                    <a:pt x="272" y="493"/>
                    <a:pt x="272" y="493"/>
                    <a:pt x="273" y="493"/>
                  </a:cubicBezTo>
                  <a:cubicBezTo>
                    <a:pt x="273" y="492"/>
                    <a:pt x="274" y="492"/>
                    <a:pt x="274" y="492"/>
                  </a:cubicBezTo>
                  <a:cubicBezTo>
                    <a:pt x="275" y="492"/>
                    <a:pt x="275" y="492"/>
                    <a:pt x="275" y="492"/>
                  </a:cubicBezTo>
                  <a:cubicBezTo>
                    <a:pt x="275" y="492"/>
                    <a:pt x="275" y="492"/>
                    <a:pt x="275" y="492"/>
                  </a:cubicBezTo>
                  <a:cubicBezTo>
                    <a:pt x="276" y="491"/>
                    <a:pt x="276" y="490"/>
                    <a:pt x="277" y="490"/>
                  </a:cubicBezTo>
                  <a:cubicBezTo>
                    <a:pt x="277" y="491"/>
                    <a:pt x="277" y="492"/>
                    <a:pt x="277" y="493"/>
                  </a:cubicBezTo>
                  <a:cubicBezTo>
                    <a:pt x="278" y="493"/>
                    <a:pt x="278" y="493"/>
                    <a:pt x="278" y="493"/>
                  </a:cubicBezTo>
                  <a:cubicBezTo>
                    <a:pt x="277" y="492"/>
                    <a:pt x="277" y="492"/>
                    <a:pt x="277" y="492"/>
                  </a:cubicBezTo>
                  <a:cubicBezTo>
                    <a:pt x="277" y="492"/>
                    <a:pt x="278" y="492"/>
                    <a:pt x="278" y="492"/>
                  </a:cubicBezTo>
                  <a:cubicBezTo>
                    <a:pt x="278" y="492"/>
                    <a:pt x="278" y="492"/>
                    <a:pt x="279" y="492"/>
                  </a:cubicBezTo>
                  <a:cubicBezTo>
                    <a:pt x="279" y="493"/>
                    <a:pt x="279" y="493"/>
                    <a:pt x="279" y="493"/>
                  </a:cubicBezTo>
                  <a:cubicBezTo>
                    <a:pt x="279" y="493"/>
                    <a:pt x="279" y="493"/>
                    <a:pt x="279" y="493"/>
                  </a:cubicBezTo>
                  <a:cubicBezTo>
                    <a:pt x="279" y="493"/>
                    <a:pt x="280" y="494"/>
                    <a:pt x="280" y="495"/>
                  </a:cubicBezTo>
                  <a:cubicBezTo>
                    <a:pt x="278" y="497"/>
                    <a:pt x="278" y="497"/>
                    <a:pt x="278" y="497"/>
                  </a:cubicBezTo>
                  <a:cubicBezTo>
                    <a:pt x="278" y="497"/>
                    <a:pt x="279" y="497"/>
                    <a:pt x="279" y="497"/>
                  </a:cubicBezTo>
                  <a:cubicBezTo>
                    <a:pt x="278" y="498"/>
                    <a:pt x="278" y="498"/>
                    <a:pt x="278" y="498"/>
                  </a:cubicBezTo>
                  <a:cubicBezTo>
                    <a:pt x="277" y="497"/>
                    <a:pt x="276" y="497"/>
                    <a:pt x="275" y="497"/>
                  </a:cubicBezTo>
                  <a:cubicBezTo>
                    <a:pt x="275" y="498"/>
                    <a:pt x="275" y="498"/>
                    <a:pt x="275" y="498"/>
                  </a:cubicBezTo>
                  <a:cubicBezTo>
                    <a:pt x="274" y="499"/>
                    <a:pt x="272" y="499"/>
                    <a:pt x="273" y="502"/>
                  </a:cubicBezTo>
                  <a:cubicBezTo>
                    <a:pt x="273" y="502"/>
                    <a:pt x="274" y="502"/>
                    <a:pt x="274" y="503"/>
                  </a:cubicBezTo>
                  <a:cubicBezTo>
                    <a:pt x="273" y="503"/>
                    <a:pt x="273" y="503"/>
                    <a:pt x="273" y="503"/>
                  </a:cubicBezTo>
                  <a:cubicBezTo>
                    <a:pt x="274" y="503"/>
                    <a:pt x="274" y="503"/>
                    <a:pt x="274" y="503"/>
                  </a:cubicBezTo>
                  <a:cubicBezTo>
                    <a:pt x="274" y="504"/>
                    <a:pt x="274" y="504"/>
                    <a:pt x="273" y="505"/>
                  </a:cubicBezTo>
                  <a:cubicBezTo>
                    <a:pt x="272" y="505"/>
                    <a:pt x="272" y="505"/>
                    <a:pt x="272" y="505"/>
                  </a:cubicBezTo>
                  <a:cubicBezTo>
                    <a:pt x="272" y="505"/>
                    <a:pt x="272" y="505"/>
                    <a:pt x="272" y="506"/>
                  </a:cubicBezTo>
                  <a:cubicBezTo>
                    <a:pt x="272" y="506"/>
                    <a:pt x="272" y="506"/>
                    <a:pt x="272" y="506"/>
                  </a:cubicBezTo>
                  <a:cubicBezTo>
                    <a:pt x="272" y="507"/>
                    <a:pt x="272" y="507"/>
                    <a:pt x="272" y="507"/>
                  </a:cubicBezTo>
                  <a:cubicBezTo>
                    <a:pt x="273" y="508"/>
                    <a:pt x="273" y="509"/>
                    <a:pt x="273" y="511"/>
                  </a:cubicBezTo>
                  <a:cubicBezTo>
                    <a:pt x="272" y="513"/>
                    <a:pt x="271" y="513"/>
                    <a:pt x="269" y="512"/>
                  </a:cubicBezTo>
                  <a:cubicBezTo>
                    <a:pt x="269" y="513"/>
                    <a:pt x="269" y="513"/>
                    <a:pt x="269" y="513"/>
                  </a:cubicBezTo>
                  <a:cubicBezTo>
                    <a:pt x="269" y="513"/>
                    <a:pt x="269" y="513"/>
                    <a:pt x="269" y="513"/>
                  </a:cubicBezTo>
                  <a:cubicBezTo>
                    <a:pt x="269" y="514"/>
                    <a:pt x="269" y="514"/>
                    <a:pt x="269" y="515"/>
                  </a:cubicBezTo>
                  <a:cubicBezTo>
                    <a:pt x="269" y="516"/>
                    <a:pt x="268" y="516"/>
                    <a:pt x="268" y="516"/>
                  </a:cubicBezTo>
                  <a:cubicBezTo>
                    <a:pt x="267" y="516"/>
                    <a:pt x="267" y="516"/>
                    <a:pt x="267" y="516"/>
                  </a:cubicBezTo>
                  <a:cubicBezTo>
                    <a:pt x="267" y="516"/>
                    <a:pt x="266" y="516"/>
                    <a:pt x="266" y="517"/>
                  </a:cubicBezTo>
                  <a:cubicBezTo>
                    <a:pt x="266" y="516"/>
                    <a:pt x="266" y="516"/>
                    <a:pt x="266" y="516"/>
                  </a:cubicBezTo>
                  <a:cubicBezTo>
                    <a:pt x="266" y="516"/>
                    <a:pt x="266" y="515"/>
                    <a:pt x="266" y="515"/>
                  </a:cubicBezTo>
                  <a:cubicBezTo>
                    <a:pt x="266" y="515"/>
                    <a:pt x="266" y="515"/>
                    <a:pt x="265" y="514"/>
                  </a:cubicBezTo>
                  <a:cubicBezTo>
                    <a:pt x="265" y="514"/>
                    <a:pt x="265" y="514"/>
                    <a:pt x="265" y="514"/>
                  </a:cubicBezTo>
                  <a:cubicBezTo>
                    <a:pt x="265" y="513"/>
                    <a:pt x="265" y="513"/>
                    <a:pt x="265" y="513"/>
                  </a:cubicBezTo>
                  <a:cubicBezTo>
                    <a:pt x="265" y="513"/>
                    <a:pt x="265" y="513"/>
                    <a:pt x="266" y="513"/>
                  </a:cubicBezTo>
                  <a:cubicBezTo>
                    <a:pt x="266" y="513"/>
                    <a:pt x="265" y="512"/>
                    <a:pt x="265" y="512"/>
                  </a:cubicBezTo>
                  <a:cubicBezTo>
                    <a:pt x="266" y="512"/>
                    <a:pt x="266" y="512"/>
                    <a:pt x="266" y="511"/>
                  </a:cubicBezTo>
                  <a:cubicBezTo>
                    <a:pt x="266" y="512"/>
                    <a:pt x="266" y="512"/>
                    <a:pt x="266" y="512"/>
                  </a:cubicBezTo>
                  <a:cubicBezTo>
                    <a:pt x="267" y="512"/>
                    <a:pt x="267" y="512"/>
                    <a:pt x="267" y="512"/>
                  </a:cubicBezTo>
                  <a:cubicBezTo>
                    <a:pt x="267" y="511"/>
                    <a:pt x="266" y="511"/>
                    <a:pt x="266" y="510"/>
                  </a:cubicBezTo>
                  <a:cubicBezTo>
                    <a:pt x="266" y="511"/>
                    <a:pt x="265" y="511"/>
                    <a:pt x="265" y="512"/>
                  </a:cubicBezTo>
                  <a:cubicBezTo>
                    <a:pt x="265" y="511"/>
                    <a:pt x="264" y="511"/>
                    <a:pt x="264" y="511"/>
                  </a:cubicBezTo>
                  <a:cubicBezTo>
                    <a:pt x="265" y="511"/>
                    <a:pt x="265" y="510"/>
                    <a:pt x="266" y="510"/>
                  </a:cubicBezTo>
                  <a:cubicBezTo>
                    <a:pt x="266" y="510"/>
                    <a:pt x="266" y="510"/>
                    <a:pt x="266" y="510"/>
                  </a:cubicBezTo>
                  <a:cubicBezTo>
                    <a:pt x="267" y="509"/>
                    <a:pt x="268" y="509"/>
                    <a:pt x="269" y="508"/>
                  </a:cubicBezTo>
                  <a:cubicBezTo>
                    <a:pt x="268" y="507"/>
                    <a:pt x="267" y="507"/>
                    <a:pt x="265" y="508"/>
                  </a:cubicBezTo>
                  <a:cubicBezTo>
                    <a:pt x="265" y="508"/>
                    <a:pt x="265" y="508"/>
                    <a:pt x="265" y="509"/>
                  </a:cubicBezTo>
                  <a:cubicBezTo>
                    <a:pt x="265" y="509"/>
                    <a:pt x="265" y="509"/>
                    <a:pt x="263" y="511"/>
                  </a:cubicBezTo>
                  <a:cubicBezTo>
                    <a:pt x="263" y="511"/>
                    <a:pt x="263" y="511"/>
                    <a:pt x="263" y="511"/>
                  </a:cubicBezTo>
                  <a:cubicBezTo>
                    <a:pt x="262" y="512"/>
                    <a:pt x="262" y="512"/>
                    <a:pt x="261" y="513"/>
                  </a:cubicBezTo>
                  <a:cubicBezTo>
                    <a:pt x="261" y="513"/>
                    <a:pt x="261" y="513"/>
                    <a:pt x="261" y="513"/>
                  </a:cubicBezTo>
                  <a:cubicBezTo>
                    <a:pt x="261" y="514"/>
                    <a:pt x="261" y="516"/>
                    <a:pt x="261" y="517"/>
                  </a:cubicBezTo>
                  <a:cubicBezTo>
                    <a:pt x="260" y="517"/>
                    <a:pt x="260" y="517"/>
                    <a:pt x="259" y="517"/>
                  </a:cubicBezTo>
                  <a:cubicBezTo>
                    <a:pt x="259" y="517"/>
                    <a:pt x="259" y="517"/>
                    <a:pt x="259" y="517"/>
                  </a:cubicBezTo>
                  <a:cubicBezTo>
                    <a:pt x="257" y="518"/>
                    <a:pt x="255" y="519"/>
                    <a:pt x="256" y="521"/>
                  </a:cubicBezTo>
                  <a:cubicBezTo>
                    <a:pt x="257" y="521"/>
                    <a:pt x="257" y="520"/>
                    <a:pt x="257" y="520"/>
                  </a:cubicBezTo>
                  <a:cubicBezTo>
                    <a:pt x="258" y="521"/>
                    <a:pt x="258" y="522"/>
                    <a:pt x="258" y="522"/>
                  </a:cubicBezTo>
                  <a:cubicBezTo>
                    <a:pt x="258" y="523"/>
                    <a:pt x="258" y="523"/>
                    <a:pt x="258" y="523"/>
                  </a:cubicBezTo>
                  <a:cubicBezTo>
                    <a:pt x="259" y="523"/>
                    <a:pt x="259" y="523"/>
                    <a:pt x="259" y="523"/>
                  </a:cubicBezTo>
                  <a:cubicBezTo>
                    <a:pt x="259" y="524"/>
                    <a:pt x="259" y="524"/>
                    <a:pt x="259" y="524"/>
                  </a:cubicBezTo>
                  <a:cubicBezTo>
                    <a:pt x="258" y="524"/>
                    <a:pt x="258" y="524"/>
                    <a:pt x="258" y="524"/>
                  </a:cubicBezTo>
                  <a:cubicBezTo>
                    <a:pt x="258" y="525"/>
                    <a:pt x="258" y="525"/>
                    <a:pt x="258" y="525"/>
                  </a:cubicBezTo>
                  <a:cubicBezTo>
                    <a:pt x="258" y="525"/>
                    <a:pt x="258" y="525"/>
                    <a:pt x="258" y="525"/>
                  </a:cubicBezTo>
                  <a:cubicBezTo>
                    <a:pt x="258" y="525"/>
                    <a:pt x="258" y="525"/>
                    <a:pt x="257" y="524"/>
                  </a:cubicBezTo>
                  <a:cubicBezTo>
                    <a:pt x="257" y="525"/>
                    <a:pt x="257" y="525"/>
                    <a:pt x="257" y="525"/>
                  </a:cubicBezTo>
                  <a:cubicBezTo>
                    <a:pt x="257" y="525"/>
                    <a:pt x="257" y="524"/>
                    <a:pt x="256" y="524"/>
                  </a:cubicBezTo>
                  <a:cubicBezTo>
                    <a:pt x="256" y="525"/>
                    <a:pt x="255" y="525"/>
                    <a:pt x="255" y="526"/>
                  </a:cubicBezTo>
                  <a:cubicBezTo>
                    <a:pt x="255" y="526"/>
                    <a:pt x="255" y="526"/>
                    <a:pt x="255" y="527"/>
                  </a:cubicBezTo>
                  <a:cubicBezTo>
                    <a:pt x="255" y="527"/>
                    <a:pt x="255" y="527"/>
                    <a:pt x="255" y="528"/>
                  </a:cubicBezTo>
                  <a:cubicBezTo>
                    <a:pt x="255" y="529"/>
                    <a:pt x="255" y="529"/>
                    <a:pt x="256" y="529"/>
                  </a:cubicBezTo>
                  <a:cubicBezTo>
                    <a:pt x="257" y="530"/>
                    <a:pt x="257" y="530"/>
                    <a:pt x="257" y="531"/>
                  </a:cubicBezTo>
                  <a:cubicBezTo>
                    <a:pt x="258" y="531"/>
                    <a:pt x="258" y="531"/>
                    <a:pt x="258" y="531"/>
                  </a:cubicBezTo>
                  <a:cubicBezTo>
                    <a:pt x="258" y="529"/>
                    <a:pt x="258" y="529"/>
                    <a:pt x="258" y="529"/>
                  </a:cubicBezTo>
                  <a:cubicBezTo>
                    <a:pt x="258" y="529"/>
                    <a:pt x="258" y="528"/>
                    <a:pt x="257" y="528"/>
                  </a:cubicBezTo>
                  <a:cubicBezTo>
                    <a:pt x="257" y="528"/>
                    <a:pt x="257" y="528"/>
                    <a:pt x="257" y="528"/>
                  </a:cubicBezTo>
                  <a:cubicBezTo>
                    <a:pt x="256" y="528"/>
                    <a:pt x="256" y="528"/>
                    <a:pt x="257" y="527"/>
                  </a:cubicBezTo>
                  <a:cubicBezTo>
                    <a:pt x="257" y="527"/>
                    <a:pt x="257" y="527"/>
                    <a:pt x="256" y="527"/>
                  </a:cubicBezTo>
                  <a:cubicBezTo>
                    <a:pt x="257" y="526"/>
                    <a:pt x="257" y="526"/>
                    <a:pt x="257" y="526"/>
                  </a:cubicBezTo>
                  <a:cubicBezTo>
                    <a:pt x="257" y="526"/>
                    <a:pt x="257" y="526"/>
                    <a:pt x="257" y="526"/>
                  </a:cubicBezTo>
                  <a:cubicBezTo>
                    <a:pt x="257" y="525"/>
                    <a:pt x="257" y="525"/>
                    <a:pt x="257" y="525"/>
                  </a:cubicBezTo>
                  <a:cubicBezTo>
                    <a:pt x="257" y="525"/>
                    <a:pt x="257" y="525"/>
                    <a:pt x="257" y="526"/>
                  </a:cubicBezTo>
                  <a:cubicBezTo>
                    <a:pt x="258" y="526"/>
                    <a:pt x="258" y="525"/>
                    <a:pt x="258" y="525"/>
                  </a:cubicBezTo>
                  <a:cubicBezTo>
                    <a:pt x="258" y="526"/>
                    <a:pt x="259" y="526"/>
                    <a:pt x="259" y="526"/>
                  </a:cubicBezTo>
                  <a:cubicBezTo>
                    <a:pt x="259" y="526"/>
                    <a:pt x="259" y="526"/>
                    <a:pt x="260" y="527"/>
                  </a:cubicBezTo>
                  <a:cubicBezTo>
                    <a:pt x="259" y="527"/>
                    <a:pt x="259" y="527"/>
                    <a:pt x="259" y="526"/>
                  </a:cubicBezTo>
                  <a:cubicBezTo>
                    <a:pt x="259" y="527"/>
                    <a:pt x="259" y="527"/>
                    <a:pt x="258" y="527"/>
                  </a:cubicBezTo>
                  <a:cubicBezTo>
                    <a:pt x="259" y="528"/>
                    <a:pt x="259" y="528"/>
                    <a:pt x="259" y="528"/>
                  </a:cubicBezTo>
                  <a:cubicBezTo>
                    <a:pt x="259" y="528"/>
                    <a:pt x="259" y="528"/>
                    <a:pt x="259" y="528"/>
                  </a:cubicBezTo>
                  <a:cubicBezTo>
                    <a:pt x="260" y="527"/>
                    <a:pt x="261" y="526"/>
                    <a:pt x="262" y="526"/>
                  </a:cubicBezTo>
                  <a:cubicBezTo>
                    <a:pt x="262" y="525"/>
                    <a:pt x="262" y="525"/>
                    <a:pt x="262" y="525"/>
                  </a:cubicBezTo>
                  <a:cubicBezTo>
                    <a:pt x="262" y="525"/>
                    <a:pt x="261" y="526"/>
                    <a:pt x="261" y="526"/>
                  </a:cubicBezTo>
                  <a:cubicBezTo>
                    <a:pt x="261" y="525"/>
                    <a:pt x="261" y="525"/>
                    <a:pt x="260" y="525"/>
                  </a:cubicBezTo>
                  <a:cubicBezTo>
                    <a:pt x="262" y="524"/>
                    <a:pt x="265" y="525"/>
                    <a:pt x="266" y="524"/>
                  </a:cubicBezTo>
                  <a:cubicBezTo>
                    <a:pt x="267" y="524"/>
                    <a:pt x="267" y="524"/>
                    <a:pt x="267" y="524"/>
                  </a:cubicBezTo>
                  <a:cubicBezTo>
                    <a:pt x="267" y="524"/>
                    <a:pt x="268" y="523"/>
                    <a:pt x="269" y="523"/>
                  </a:cubicBezTo>
                  <a:cubicBezTo>
                    <a:pt x="269" y="523"/>
                    <a:pt x="269" y="523"/>
                    <a:pt x="269" y="523"/>
                  </a:cubicBezTo>
                  <a:cubicBezTo>
                    <a:pt x="269" y="522"/>
                    <a:pt x="269" y="522"/>
                    <a:pt x="269" y="522"/>
                  </a:cubicBezTo>
                  <a:cubicBezTo>
                    <a:pt x="268" y="521"/>
                    <a:pt x="268" y="521"/>
                    <a:pt x="268" y="521"/>
                  </a:cubicBezTo>
                  <a:cubicBezTo>
                    <a:pt x="269" y="521"/>
                    <a:pt x="269" y="520"/>
                    <a:pt x="269" y="519"/>
                  </a:cubicBezTo>
                  <a:cubicBezTo>
                    <a:pt x="271" y="520"/>
                    <a:pt x="272" y="520"/>
                    <a:pt x="272" y="521"/>
                  </a:cubicBezTo>
                  <a:cubicBezTo>
                    <a:pt x="273" y="520"/>
                    <a:pt x="273" y="520"/>
                    <a:pt x="273" y="520"/>
                  </a:cubicBezTo>
                  <a:cubicBezTo>
                    <a:pt x="273" y="521"/>
                    <a:pt x="273" y="521"/>
                    <a:pt x="273" y="521"/>
                  </a:cubicBezTo>
                  <a:cubicBezTo>
                    <a:pt x="273" y="521"/>
                    <a:pt x="273" y="522"/>
                    <a:pt x="272" y="522"/>
                  </a:cubicBezTo>
                  <a:cubicBezTo>
                    <a:pt x="272" y="522"/>
                    <a:pt x="272" y="522"/>
                    <a:pt x="272" y="522"/>
                  </a:cubicBezTo>
                  <a:cubicBezTo>
                    <a:pt x="273" y="524"/>
                    <a:pt x="273" y="524"/>
                    <a:pt x="273" y="524"/>
                  </a:cubicBezTo>
                  <a:cubicBezTo>
                    <a:pt x="272" y="524"/>
                    <a:pt x="272" y="524"/>
                    <a:pt x="271" y="524"/>
                  </a:cubicBezTo>
                  <a:cubicBezTo>
                    <a:pt x="271" y="524"/>
                    <a:pt x="272" y="525"/>
                    <a:pt x="272" y="525"/>
                  </a:cubicBezTo>
                  <a:cubicBezTo>
                    <a:pt x="272" y="525"/>
                    <a:pt x="271" y="525"/>
                    <a:pt x="271" y="526"/>
                  </a:cubicBezTo>
                  <a:cubicBezTo>
                    <a:pt x="272" y="526"/>
                    <a:pt x="272" y="526"/>
                    <a:pt x="273" y="526"/>
                  </a:cubicBezTo>
                  <a:cubicBezTo>
                    <a:pt x="273" y="526"/>
                    <a:pt x="273" y="526"/>
                    <a:pt x="273" y="526"/>
                  </a:cubicBezTo>
                  <a:cubicBezTo>
                    <a:pt x="273" y="525"/>
                    <a:pt x="273" y="525"/>
                    <a:pt x="273" y="525"/>
                  </a:cubicBezTo>
                  <a:cubicBezTo>
                    <a:pt x="273" y="525"/>
                    <a:pt x="273" y="525"/>
                    <a:pt x="273" y="525"/>
                  </a:cubicBezTo>
                  <a:cubicBezTo>
                    <a:pt x="274" y="524"/>
                    <a:pt x="274" y="524"/>
                    <a:pt x="275" y="524"/>
                  </a:cubicBezTo>
                  <a:cubicBezTo>
                    <a:pt x="274" y="522"/>
                    <a:pt x="274" y="520"/>
                    <a:pt x="272" y="519"/>
                  </a:cubicBezTo>
                  <a:cubicBezTo>
                    <a:pt x="272" y="519"/>
                    <a:pt x="272" y="519"/>
                    <a:pt x="272" y="519"/>
                  </a:cubicBezTo>
                  <a:cubicBezTo>
                    <a:pt x="272" y="519"/>
                    <a:pt x="272" y="519"/>
                    <a:pt x="272" y="518"/>
                  </a:cubicBezTo>
                  <a:cubicBezTo>
                    <a:pt x="272" y="518"/>
                    <a:pt x="272" y="518"/>
                    <a:pt x="272" y="517"/>
                  </a:cubicBezTo>
                  <a:cubicBezTo>
                    <a:pt x="272" y="517"/>
                    <a:pt x="271" y="516"/>
                    <a:pt x="271" y="515"/>
                  </a:cubicBezTo>
                  <a:cubicBezTo>
                    <a:pt x="271" y="515"/>
                    <a:pt x="272" y="515"/>
                    <a:pt x="272" y="514"/>
                  </a:cubicBezTo>
                  <a:cubicBezTo>
                    <a:pt x="273" y="515"/>
                    <a:pt x="273" y="515"/>
                    <a:pt x="274" y="516"/>
                  </a:cubicBezTo>
                  <a:cubicBezTo>
                    <a:pt x="274" y="516"/>
                    <a:pt x="274" y="516"/>
                    <a:pt x="274" y="515"/>
                  </a:cubicBezTo>
                  <a:cubicBezTo>
                    <a:pt x="274" y="515"/>
                    <a:pt x="274" y="515"/>
                    <a:pt x="275" y="514"/>
                  </a:cubicBezTo>
                  <a:cubicBezTo>
                    <a:pt x="275" y="514"/>
                    <a:pt x="275" y="515"/>
                    <a:pt x="275" y="515"/>
                  </a:cubicBezTo>
                  <a:cubicBezTo>
                    <a:pt x="275" y="514"/>
                    <a:pt x="275" y="514"/>
                    <a:pt x="274" y="513"/>
                  </a:cubicBezTo>
                  <a:cubicBezTo>
                    <a:pt x="275" y="513"/>
                    <a:pt x="275" y="513"/>
                    <a:pt x="276" y="512"/>
                  </a:cubicBezTo>
                  <a:cubicBezTo>
                    <a:pt x="276" y="512"/>
                    <a:pt x="276" y="513"/>
                    <a:pt x="277" y="513"/>
                  </a:cubicBezTo>
                  <a:cubicBezTo>
                    <a:pt x="277" y="513"/>
                    <a:pt x="277" y="513"/>
                    <a:pt x="277" y="512"/>
                  </a:cubicBezTo>
                  <a:cubicBezTo>
                    <a:pt x="277" y="511"/>
                    <a:pt x="276" y="511"/>
                    <a:pt x="276" y="511"/>
                  </a:cubicBezTo>
                  <a:cubicBezTo>
                    <a:pt x="276" y="511"/>
                    <a:pt x="277" y="511"/>
                    <a:pt x="277" y="511"/>
                  </a:cubicBezTo>
                  <a:cubicBezTo>
                    <a:pt x="278" y="511"/>
                    <a:pt x="278" y="511"/>
                    <a:pt x="278" y="511"/>
                  </a:cubicBezTo>
                  <a:cubicBezTo>
                    <a:pt x="278" y="511"/>
                    <a:pt x="278" y="511"/>
                    <a:pt x="278" y="511"/>
                  </a:cubicBezTo>
                  <a:cubicBezTo>
                    <a:pt x="277" y="509"/>
                    <a:pt x="277" y="509"/>
                    <a:pt x="277" y="509"/>
                  </a:cubicBezTo>
                  <a:cubicBezTo>
                    <a:pt x="277" y="509"/>
                    <a:pt x="278" y="509"/>
                    <a:pt x="278" y="508"/>
                  </a:cubicBezTo>
                  <a:cubicBezTo>
                    <a:pt x="279" y="509"/>
                    <a:pt x="279" y="510"/>
                    <a:pt x="280" y="511"/>
                  </a:cubicBezTo>
                  <a:cubicBezTo>
                    <a:pt x="280" y="510"/>
                    <a:pt x="280" y="509"/>
                    <a:pt x="280" y="508"/>
                  </a:cubicBezTo>
                  <a:cubicBezTo>
                    <a:pt x="281" y="509"/>
                    <a:pt x="281" y="509"/>
                    <a:pt x="282" y="510"/>
                  </a:cubicBezTo>
                  <a:cubicBezTo>
                    <a:pt x="281" y="510"/>
                    <a:pt x="281" y="511"/>
                    <a:pt x="280" y="511"/>
                  </a:cubicBezTo>
                  <a:cubicBezTo>
                    <a:pt x="281" y="512"/>
                    <a:pt x="281" y="512"/>
                    <a:pt x="281" y="512"/>
                  </a:cubicBezTo>
                  <a:cubicBezTo>
                    <a:pt x="281" y="511"/>
                    <a:pt x="281" y="511"/>
                    <a:pt x="281" y="511"/>
                  </a:cubicBezTo>
                  <a:cubicBezTo>
                    <a:pt x="282" y="511"/>
                    <a:pt x="282" y="511"/>
                    <a:pt x="282" y="511"/>
                  </a:cubicBezTo>
                  <a:cubicBezTo>
                    <a:pt x="283" y="511"/>
                    <a:pt x="283" y="510"/>
                    <a:pt x="284" y="510"/>
                  </a:cubicBezTo>
                  <a:cubicBezTo>
                    <a:pt x="284" y="509"/>
                    <a:pt x="284" y="508"/>
                    <a:pt x="285" y="507"/>
                  </a:cubicBezTo>
                  <a:cubicBezTo>
                    <a:pt x="286" y="509"/>
                    <a:pt x="286" y="510"/>
                    <a:pt x="286" y="511"/>
                  </a:cubicBezTo>
                  <a:cubicBezTo>
                    <a:pt x="287" y="510"/>
                    <a:pt x="287" y="509"/>
                    <a:pt x="288" y="509"/>
                  </a:cubicBezTo>
                  <a:cubicBezTo>
                    <a:pt x="288" y="507"/>
                    <a:pt x="288" y="506"/>
                    <a:pt x="288" y="505"/>
                  </a:cubicBezTo>
                  <a:cubicBezTo>
                    <a:pt x="287" y="504"/>
                    <a:pt x="287" y="504"/>
                    <a:pt x="286" y="504"/>
                  </a:cubicBezTo>
                  <a:cubicBezTo>
                    <a:pt x="286" y="504"/>
                    <a:pt x="285" y="503"/>
                    <a:pt x="284" y="502"/>
                  </a:cubicBezTo>
                  <a:cubicBezTo>
                    <a:pt x="284" y="502"/>
                    <a:pt x="284" y="502"/>
                    <a:pt x="283" y="502"/>
                  </a:cubicBezTo>
                  <a:cubicBezTo>
                    <a:pt x="283" y="502"/>
                    <a:pt x="283" y="502"/>
                    <a:pt x="282" y="502"/>
                  </a:cubicBezTo>
                  <a:cubicBezTo>
                    <a:pt x="284" y="501"/>
                    <a:pt x="284" y="500"/>
                    <a:pt x="285" y="499"/>
                  </a:cubicBezTo>
                  <a:cubicBezTo>
                    <a:pt x="285" y="498"/>
                    <a:pt x="284" y="498"/>
                    <a:pt x="284" y="498"/>
                  </a:cubicBezTo>
                  <a:cubicBezTo>
                    <a:pt x="284" y="498"/>
                    <a:pt x="285" y="497"/>
                    <a:pt x="285" y="497"/>
                  </a:cubicBezTo>
                  <a:cubicBezTo>
                    <a:pt x="284" y="497"/>
                    <a:pt x="284" y="496"/>
                    <a:pt x="283" y="495"/>
                  </a:cubicBezTo>
                  <a:cubicBezTo>
                    <a:pt x="283" y="495"/>
                    <a:pt x="284" y="495"/>
                    <a:pt x="284" y="495"/>
                  </a:cubicBezTo>
                  <a:cubicBezTo>
                    <a:pt x="284" y="495"/>
                    <a:pt x="284" y="495"/>
                    <a:pt x="284" y="496"/>
                  </a:cubicBezTo>
                  <a:cubicBezTo>
                    <a:pt x="285" y="495"/>
                    <a:pt x="285" y="495"/>
                    <a:pt x="285" y="495"/>
                  </a:cubicBezTo>
                  <a:cubicBezTo>
                    <a:pt x="284" y="494"/>
                    <a:pt x="284" y="494"/>
                    <a:pt x="284" y="494"/>
                  </a:cubicBezTo>
                  <a:cubicBezTo>
                    <a:pt x="284" y="494"/>
                    <a:pt x="284" y="494"/>
                    <a:pt x="284" y="494"/>
                  </a:cubicBezTo>
                  <a:cubicBezTo>
                    <a:pt x="283" y="494"/>
                    <a:pt x="282" y="494"/>
                    <a:pt x="281" y="494"/>
                  </a:cubicBezTo>
                  <a:cubicBezTo>
                    <a:pt x="281" y="494"/>
                    <a:pt x="281" y="493"/>
                    <a:pt x="281" y="493"/>
                  </a:cubicBezTo>
                  <a:cubicBezTo>
                    <a:pt x="281" y="493"/>
                    <a:pt x="281" y="492"/>
                    <a:pt x="281" y="492"/>
                  </a:cubicBezTo>
                  <a:cubicBezTo>
                    <a:pt x="281" y="492"/>
                    <a:pt x="281" y="491"/>
                    <a:pt x="281" y="491"/>
                  </a:cubicBezTo>
                  <a:cubicBezTo>
                    <a:pt x="281" y="491"/>
                    <a:pt x="281" y="491"/>
                    <a:pt x="281" y="491"/>
                  </a:cubicBezTo>
                  <a:cubicBezTo>
                    <a:pt x="281" y="491"/>
                    <a:pt x="281" y="491"/>
                    <a:pt x="282" y="492"/>
                  </a:cubicBezTo>
                  <a:cubicBezTo>
                    <a:pt x="282" y="491"/>
                    <a:pt x="282" y="491"/>
                    <a:pt x="282" y="491"/>
                  </a:cubicBezTo>
                  <a:cubicBezTo>
                    <a:pt x="283" y="492"/>
                    <a:pt x="284" y="491"/>
                    <a:pt x="286" y="490"/>
                  </a:cubicBezTo>
                  <a:cubicBezTo>
                    <a:pt x="285" y="488"/>
                    <a:pt x="287" y="487"/>
                    <a:pt x="287" y="487"/>
                  </a:cubicBezTo>
                  <a:cubicBezTo>
                    <a:pt x="287" y="487"/>
                    <a:pt x="287" y="487"/>
                    <a:pt x="287" y="488"/>
                  </a:cubicBezTo>
                  <a:cubicBezTo>
                    <a:pt x="287" y="486"/>
                    <a:pt x="286" y="485"/>
                    <a:pt x="286" y="483"/>
                  </a:cubicBezTo>
                  <a:cubicBezTo>
                    <a:pt x="285" y="484"/>
                    <a:pt x="285" y="484"/>
                    <a:pt x="285" y="484"/>
                  </a:cubicBezTo>
                  <a:cubicBezTo>
                    <a:pt x="285" y="484"/>
                    <a:pt x="285" y="484"/>
                    <a:pt x="284" y="483"/>
                  </a:cubicBezTo>
                  <a:cubicBezTo>
                    <a:pt x="284" y="484"/>
                    <a:pt x="283" y="484"/>
                    <a:pt x="283" y="484"/>
                  </a:cubicBezTo>
                  <a:cubicBezTo>
                    <a:pt x="283" y="484"/>
                    <a:pt x="283" y="483"/>
                    <a:pt x="282" y="483"/>
                  </a:cubicBezTo>
                  <a:cubicBezTo>
                    <a:pt x="283" y="482"/>
                    <a:pt x="283" y="482"/>
                    <a:pt x="283" y="482"/>
                  </a:cubicBezTo>
                  <a:cubicBezTo>
                    <a:pt x="283" y="482"/>
                    <a:pt x="282" y="481"/>
                    <a:pt x="282" y="481"/>
                  </a:cubicBezTo>
                  <a:cubicBezTo>
                    <a:pt x="282" y="480"/>
                    <a:pt x="282" y="480"/>
                    <a:pt x="282" y="480"/>
                  </a:cubicBezTo>
                  <a:cubicBezTo>
                    <a:pt x="282" y="479"/>
                    <a:pt x="281" y="479"/>
                    <a:pt x="280" y="479"/>
                  </a:cubicBezTo>
                  <a:cubicBezTo>
                    <a:pt x="280" y="479"/>
                    <a:pt x="280" y="478"/>
                    <a:pt x="280" y="477"/>
                  </a:cubicBezTo>
                  <a:cubicBezTo>
                    <a:pt x="281" y="478"/>
                    <a:pt x="282" y="478"/>
                    <a:pt x="282" y="478"/>
                  </a:cubicBezTo>
                  <a:cubicBezTo>
                    <a:pt x="282" y="479"/>
                    <a:pt x="282" y="479"/>
                    <a:pt x="282" y="479"/>
                  </a:cubicBezTo>
                  <a:cubicBezTo>
                    <a:pt x="282" y="478"/>
                    <a:pt x="282" y="478"/>
                    <a:pt x="282" y="478"/>
                  </a:cubicBezTo>
                  <a:cubicBezTo>
                    <a:pt x="283" y="478"/>
                    <a:pt x="283" y="479"/>
                    <a:pt x="283" y="479"/>
                  </a:cubicBezTo>
                  <a:cubicBezTo>
                    <a:pt x="283" y="479"/>
                    <a:pt x="282" y="479"/>
                    <a:pt x="282" y="479"/>
                  </a:cubicBezTo>
                  <a:cubicBezTo>
                    <a:pt x="282" y="479"/>
                    <a:pt x="282" y="479"/>
                    <a:pt x="282" y="479"/>
                  </a:cubicBezTo>
                  <a:cubicBezTo>
                    <a:pt x="282" y="479"/>
                    <a:pt x="282" y="479"/>
                    <a:pt x="282" y="480"/>
                  </a:cubicBezTo>
                  <a:cubicBezTo>
                    <a:pt x="283" y="480"/>
                    <a:pt x="285" y="481"/>
                    <a:pt x="286" y="482"/>
                  </a:cubicBezTo>
                  <a:cubicBezTo>
                    <a:pt x="286" y="481"/>
                    <a:pt x="287" y="481"/>
                    <a:pt x="287" y="480"/>
                  </a:cubicBezTo>
                  <a:cubicBezTo>
                    <a:pt x="287" y="480"/>
                    <a:pt x="287" y="480"/>
                    <a:pt x="287" y="480"/>
                  </a:cubicBezTo>
                  <a:cubicBezTo>
                    <a:pt x="288" y="480"/>
                    <a:pt x="288" y="480"/>
                    <a:pt x="288" y="480"/>
                  </a:cubicBezTo>
                  <a:cubicBezTo>
                    <a:pt x="288" y="480"/>
                    <a:pt x="288" y="480"/>
                    <a:pt x="288" y="480"/>
                  </a:cubicBezTo>
                  <a:cubicBezTo>
                    <a:pt x="309" y="465"/>
                    <a:pt x="293" y="471"/>
                    <a:pt x="290" y="476"/>
                  </a:cubicBezTo>
                  <a:cubicBezTo>
                    <a:pt x="288" y="475"/>
                    <a:pt x="287" y="475"/>
                    <a:pt x="285" y="474"/>
                  </a:cubicBezTo>
                  <a:cubicBezTo>
                    <a:pt x="284" y="475"/>
                    <a:pt x="284" y="475"/>
                    <a:pt x="284" y="476"/>
                  </a:cubicBezTo>
                  <a:cubicBezTo>
                    <a:pt x="284" y="477"/>
                    <a:pt x="284" y="477"/>
                    <a:pt x="284" y="477"/>
                  </a:cubicBezTo>
                  <a:cubicBezTo>
                    <a:pt x="283" y="477"/>
                    <a:pt x="283" y="477"/>
                    <a:pt x="282" y="477"/>
                  </a:cubicBezTo>
                  <a:cubicBezTo>
                    <a:pt x="282" y="476"/>
                    <a:pt x="282" y="476"/>
                    <a:pt x="282" y="476"/>
                  </a:cubicBezTo>
                  <a:cubicBezTo>
                    <a:pt x="277" y="477"/>
                    <a:pt x="272" y="467"/>
                    <a:pt x="269" y="469"/>
                  </a:cubicBezTo>
                  <a:cubicBezTo>
                    <a:pt x="267" y="468"/>
                    <a:pt x="265" y="467"/>
                    <a:pt x="264" y="466"/>
                  </a:cubicBezTo>
                  <a:cubicBezTo>
                    <a:pt x="263" y="466"/>
                    <a:pt x="263" y="466"/>
                    <a:pt x="263" y="467"/>
                  </a:cubicBezTo>
                  <a:cubicBezTo>
                    <a:pt x="264" y="467"/>
                    <a:pt x="264" y="467"/>
                    <a:pt x="264" y="467"/>
                  </a:cubicBezTo>
                  <a:cubicBezTo>
                    <a:pt x="264" y="467"/>
                    <a:pt x="264" y="468"/>
                    <a:pt x="264" y="468"/>
                  </a:cubicBezTo>
                  <a:cubicBezTo>
                    <a:pt x="262" y="469"/>
                    <a:pt x="261" y="470"/>
                    <a:pt x="259" y="471"/>
                  </a:cubicBezTo>
                  <a:cubicBezTo>
                    <a:pt x="259" y="471"/>
                    <a:pt x="258" y="471"/>
                    <a:pt x="258" y="471"/>
                  </a:cubicBezTo>
                  <a:cubicBezTo>
                    <a:pt x="258" y="467"/>
                    <a:pt x="257" y="467"/>
                    <a:pt x="254" y="466"/>
                  </a:cubicBezTo>
                  <a:cubicBezTo>
                    <a:pt x="254" y="465"/>
                    <a:pt x="254" y="464"/>
                    <a:pt x="253" y="463"/>
                  </a:cubicBezTo>
                  <a:cubicBezTo>
                    <a:pt x="255" y="463"/>
                    <a:pt x="256" y="462"/>
                    <a:pt x="258" y="461"/>
                  </a:cubicBezTo>
                  <a:cubicBezTo>
                    <a:pt x="257" y="460"/>
                    <a:pt x="257" y="460"/>
                    <a:pt x="257" y="460"/>
                  </a:cubicBezTo>
                  <a:cubicBezTo>
                    <a:pt x="257" y="459"/>
                    <a:pt x="257" y="459"/>
                    <a:pt x="259" y="459"/>
                  </a:cubicBezTo>
                  <a:cubicBezTo>
                    <a:pt x="259" y="460"/>
                    <a:pt x="259" y="460"/>
                    <a:pt x="258" y="461"/>
                  </a:cubicBezTo>
                  <a:cubicBezTo>
                    <a:pt x="261" y="462"/>
                    <a:pt x="262" y="463"/>
                    <a:pt x="266" y="464"/>
                  </a:cubicBezTo>
                  <a:cubicBezTo>
                    <a:pt x="266" y="463"/>
                    <a:pt x="265" y="462"/>
                    <a:pt x="265" y="461"/>
                  </a:cubicBezTo>
                  <a:cubicBezTo>
                    <a:pt x="267" y="462"/>
                    <a:pt x="268" y="463"/>
                    <a:pt x="269" y="461"/>
                  </a:cubicBezTo>
                  <a:cubicBezTo>
                    <a:pt x="268" y="460"/>
                    <a:pt x="267" y="460"/>
                    <a:pt x="266" y="459"/>
                  </a:cubicBezTo>
                  <a:cubicBezTo>
                    <a:pt x="266" y="460"/>
                    <a:pt x="265" y="460"/>
                    <a:pt x="265" y="461"/>
                  </a:cubicBezTo>
                  <a:cubicBezTo>
                    <a:pt x="256" y="459"/>
                    <a:pt x="250" y="448"/>
                    <a:pt x="241" y="445"/>
                  </a:cubicBezTo>
                  <a:cubicBezTo>
                    <a:pt x="241" y="445"/>
                    <a:pt x="241" y="445"/>
                    <a:pt x="242" y="444"/>
                  </a:cubicBezTo>
                  <a:cubicBezTo>
                    <a:pt x="241" y="444"/>
                    <a:pt x="240" y="445"/>
                    <a:pt x="239" y="445"/>
                  </a:cubicBezTo>
                  <a:cubicBezTo>
                    <a:pt x="239" y="449"/>
                    <a:pt x="241" y="452"/>
                    <a:pt x="244" y="457"/>
                  </a:cubicBezTo>
                  <a:cubicBezTo>
                    <a:pt x="247" y="458"/>
                    <a:pt x="250" y="459"/>
                    <a:pt x="254" y="459"/>
                  </a:cubicBezTo>
                  <a:cubicBezTo>
                    <a:pt x="254" y="460"/>
                    <a:pt x="253" y="461"/>
                    <a:pt x="253" y="462"/>
                  </a:cubicBezTo>
                  <a:cubicBezTo>
                    <a:pt x="251" y="462"/>
                    <a:pt x="251" y="462"/>
                    <a:pt x="249" y="462"/>
                  </a:cubicBezTo>
                  <a:cubicBezTo>
                    <a:pt x="248" y="462"/>
                    <a:pt x="248" y="461"/>
                    <a:pt x="248" y="460"/>
                  </a:cubicBezTo>
                  <a:cubicBezTo>
                    <a:pt x="248" y="461"/>
                    <a:pt x="248" y="461"/>
                    <a:pt x="248" y="461"/>
                  </a:cubicBezTo>
                  <a:cubicBezTo>
                    <a:pt x="247" y="461"/>
                    <a:pt x="247" y="461"/>
                    <a:pt x="247" y="461"/>
                  </a:cubicBezTo>
                  <a:cubicBezTo>
                    <a:pt x="246" y="462"/>
                    <a:pt x="246" y="462"/>
                    <a:pt x="246" y="463"/>
                  </a:cubicBezTo>
                  <a:cubicBezTo>
                    <a:pt x="243" y="460"/>
                    <a:pt x="243" y="460"/>
                    <a:pt x="239" y="459"/>
                  </a:cubicBezTo>
                  <a:cubicBezTo>
                    <a:pt x="239" y="459"/>
                    <a:pt x="239" y="458"/>
                    <a:pt x="239" y="457"/>
                  </a:cubicBezTo>
                  <a:cubicBezTo>
                    <a:pt x="238" y="456"/>
                    <a:pt x="237" y="456"/>
                    <a:pt x="235" y="456"/>
                  </a:cubicBezTo>
                  <a:cubicBezTo>
                    <a:pt x="236" y="456"/>
                    <a:pt x="236" y="455"/>
                    <a:pt x="236" y="455"/>
                  </a:cubicBezTo>
                  <a:cubicBezTo>
                    <a:pt x="237" y="455"/>
                    <a:pt x="239" y="455"/>
                    <a:pt x="240" y="455"/>
                  </a:cubicBezTo>
                  <a:cubicBezTo>
                    <a:pt x="240" y="451"/>
                    <a:pt x="237" y="448"/>
                    <a:pt x="239" y="443"/>
                  </a:cubicBezTo>
                  <a:cubicBezTo>
                    <a:pt x="243" y="441"/>
                    <a:pt x="249" y="443"/>
                    <a:pt x="254" y="444"/>
                  </a:cubicBezTo>
                  <a:cubicBezTo>
                    <a:pt x="254" y="444"/>
                    <a:pt x="255" y="443"/>
                    <a:pt x="255" y="443"/>
                  </a:cubicBezTo>
                  <a:cubicBezTo>
                    <a:pt x="256" y="443"/>
                    <a:pt x="258" y="443"/>
                    <a:pt x="260" y="443"/>
                  </a:cubicBezTo>
                  <a:cubicBezTo>
                    <a:pt x="259" y="445"/>
                    <a:pt x="259" y="446"/>
                    <a:pt x="259" y="447"/>
                  </a:cubicBezTo>
                  <a:cubicBezTo>
                    <a:pt x="261" y="449"/>
                    <a:pt x="261" y="449"/>
                    <a:pt x="262" y="450"/>
                  </a:cubicBezTo>
                  <a:cubicBezTo>
                    <a:pt x="259" y="449"/>
                    <a:pt x="257" y="448"/>
                    <a:pt x="252" y="446"/>
                  </a:cubicBezTo>
                  <a:cubicBezTo>
                    <a:pt x="251" y="446"/>
                    <a:pt x="251" y="447"/>
                    <a:pt x="251" y="447"/>
                  </a:cubicBezTo>
                  <a:cubicBezTo>
                    <a:pt x="248" y="446"/>
                    <a:pt x="246" y="444"/>
                    <a:pt x="242" y="443"/>
                  </a:cubicBezTo>
                  <a:cubicBezTo>
                    <a:pt x="242" y="443"/>
                    <a:pt x="242" y="444"/>
                    <a:pt x="242" y="444"/>
                  </a:cubicBezTo>
                  <a:cubicBezTo>
                    <a:pt x="248" y="446"/>
                    <a:pt x="253" y="451"/>
                    <a:pt x="258" y="454"/>
                  </a:cubicBezTo>
                  <a:cubicBezTo>
                    <a:pt x="258" y="453"/>
                    <a:pt x="259" y="453"/>
                    <a:pt x="259" y="453"/>
                  </a:cubicBezTo>
                  <a:cubicBezTo>
                    <a:pt x="260" y="453"/>
                    <a:pt x="261" y="453"/>
                    <a:pt x="262" y="453"/>
                  </a:cubicBezTo>
                  <a:cubicBezTo>
                    <a:pt x="262" y="456"/>
                    <a:pt x="262" y="456"/>
                    <a:pt x="262" y="457"/>
                  </a:cubicBezTo>
                  <a:cubicBezTo>
                    <a:pt x="263" y="456"/>
                    <a:pt x="263" y="456"/>
                    <a:pt x="263" y="455"/>
                  </a:cubicBezTo>
                  <a:cubicBezTo>
                    <a:pt x="264" y="455"/>
                    <a:pt x="264" y="455"/>
                    <a:pt x="264" y="456"/>
                  </a:cubicBezTo>
                  <a:cubicBezTo>
                    <a:pt x="265" y="456"/>
                    <a:pt x="265" y="457"/>
                    <a:pt x="265" y="457"/>
                  </a:cubicBezTo>
                  <a:cubicBezTo>
                    <a:pt x="266" y="458"/>
                    <a:pt x="266" y="458"/>
                    <a:pt x="269" y="459"/>
                  </a:cubicBezTo>
                  <a:cubicBezTo>
                    <a:pt x="269" y="458"/>
                    <a:pt x="269" y="458"/>
                    <a:pt x="269" y="457"/>
                  </a:cubicBezTo>
                  <a:cubicBezTo>
                    <a:pt x="270" y="457"/>
                    <a:pt x="272" y="458"/>
                    <a:pt x="273" y="458"/>
                  </a:cubicBezTo>
                  <a:cubicBezTo>
                    <a:pt x="274" y="457"/>
                    <a:pt x="274" y="457"/>
                    <a:pt x="275" y="453"/>
                  </a:cubicBezTo>
                  <a:cubicBezTo>
                    <a:pt x="277" y="454"/>
                    <a:pt x="279" y="454"/>
                    <a:pt x="280" y="455"/>
                  </a:cubicBezTo>
                  <a:cubicBezTo>
                    <a:pt x="280" y="456"/>
                    <a:pt x="280" y="457"/>
                    <a:pt x="279" y="458"/>
                  </a:cubicBezTo>
                  <a:cubicBezTo>
                    <a:pt x="281" y="458"/>
                    <a:pt x="282" y="459"/>
                    <a:pt x="283" y="459"/>
                  </a:cubicBezTo>
                  <a:cubicBezTo>
                    <a:pt x="283" y="459"/>
                    <a:pt x="283" y="460"/>
                    <a:pt x="283" y="460"/>
                  </a:cubicBezTo>
                  <a:cubicBezTo>
                    <a:pt x="284" y="460"/>
                    <a:pt x="284" y="460"/>
                    <a:pt x="285" y="460"/>
                  </a:cubicBezTo>
                  <a:cubicBezTo>
                    <a:pt x="285" y="460"/>
                    <a:pt x="285" y="459"/>
                    <a:pt x="285" y="459"/>
                  </a:cubicBezTo>
                  <a:cubicBezTo>
                    <a:pt x="285" y="459"/>
                    <a:pt x="286" y="459"/>
                    <a:pt x="286" y="459"/>
                  </a:cubicBezTo>
                  <a:cubicBezTo>
                    <a:pt x="286" y="460"/>
                    <a:pt x="286" y="460"/>
                    <a:pt x="286" y="460"/>
                  </a:cubicBezTo>
                  <a:cubicBezTo>
                    <a:pt x="288" y="460"/>
                    <a:pt x="288" y="460"/>
                    <a:pt x="289" y="459"/>
                  </a:cubicBezTo>
                  <a:cubicBezTo>
                    <a:pt x="294" y="460"/>
                    <a:pt x="292" y="463"/>
                    <a:pt x="288" y="462"/>
                  </a:cubicBezTo>
                  <a:cubicBezTo>
                    <a:pt x="288" y="463"/>
                    <a:pt x="288" y="463"/>
                    <a:pt x="287" y="463"/>
                  </a:cubicBezTo>
                  <a:cubicBezTo>
                    <a:pt x="286" y="464"/>
                    <a:pt x="286" y="464"/>
                    <a:pt x="285" y="464"/>
                  </a:cubicBezTo>
                  <a:cubicBezTo>
                    <a:pt x="285" y="465"/>
                    <a:pt x="285" y="465"/>
                    <a:pt x="285" y="465"/>
                  </a:cubicBezTo>
                  <a:cubicBezTo>
                    <a:pt x="284" y="465"/>
                    <a:pt x="284" y="465"/>
                    <a:pt x="283" y="465"/>
                  </a:cubicBezTo>
                  <a:cubicBezTo>
                    <a:pt x="283" y="465"/>
                    <a:pt x="283" y="464"/>
                    <a:pt x="283" y="463"/>
                  </a:cubicBezTo>
                  <a:cubicBezTo>
                    <a:pt x="282" y="463"/>
                    <a:pt x="282" y="463"/>
                    <a:pt x="281" y="463"/>
                  </a:cubicBezTo>
                  <a:cubicBezTo>
                    <a:pt x="281" y="464"/>
                    <a:pt x="280" y="465"/>
                    <a:pt x="280" y="465"/>
                  </a:cubicBezTo>
                  <a:cubicBezTo>
                    <a:pt x="276" y="465"/>
                    <a:pt x="274" y="464"/>
                    <a:pt x="271" y="465"/>
                  </a:cubicBezTo>
                  <a:cubicBezTo>
                    <a:pt x="271" y="466"/>
                    <a:pt x="271" y="466"/>
                    <a:pt x="273" y="466"/>
                  </a:cubicBezTo>
                  <a:cubicBezTo>
                    <a:pt x="273" y="466"/>
                    <a:pt x="272" y="466"/>
                    <a:pt x="272" y="466"/>
                  </a:cubicBezTo>
                  <a:cubicBezTo>
                    <a:pt x="276" y="467"/>
                    <a:pt x="277" y="470"/>
                    <a:pt x="282" y="469"/>
                  </a:cubicBezTo>
                  <a:cubicBezTo>
                    <a:pt x="283" y="470"/>
                    <a:pt x="284" y="471"/>
                    <a:pt x="285" y="471"/>
                  </a:cubicBezTo>
                  <a:cubicBezTo>
                    <a:pt x="286" y="470"/>
                    <a:pt x="286" y="470"/>
                    <a:pt x="288" y="469"/>
                  </a:cubicBezTo>
                  <a:cubicBezTo>
                    <a:pt x="310" y="474"/>
                    <a:pt x="305" y="471"/>
                    <a:pt x="307" y="448"/>
                  </a:cubicBezTo>
                  <a:cubicBezTo>
                    <a:pt x="309" y="448"/>
                    <a:pt x="309" y="448"/>
                    <a:pt x="310" y="447"/>
                  </a:cubicBezTo>
                  <a:cubicBezTo>
                    <a:pt x="309" y="447"/>
                    <a:pt x="309" y="447"/>
                    <a:pt x="309" y="447"/>
                  </a:cubicBezTo>
                  <a:cubicBezTo>
                    <a:pt x="309" y="446"/>
                    <a:pt x="309" y="446"/>
                    <a:pt x="309" y="445"/>
                  </a:cubicBezTo>
                  <a:cubicBezTo>
                    <a:pt x="309" y="446"/>
                    <a:pt x="309" y="446"/>
                    <a:pt x="310" y="446"/>
                  </a:cubicBezTo>
                  <a:cubicBezTo>
                    <a:pt x="310" y="446"/>
                    <a:pt x="310" y="447"/>
                    <a:pt x="310" y="447"/>
                  </a:cubicBezTo>
                  <a:cubicBezTo>
                    <a:pt x="310" y="447"/>
                    <a:pt x="311" y="447"/>
                    <a:pt x="312" y="448"/>
                  </a:cubicBezTo>
                  <a:cubicBezTo>
                    <a:pt x="312" y="450"/>
                    <a:pt x="312" y="450"/>
                    <a:pt x="313" y="450"/>
                  </a:cubicBezTo>
                  <a:cubicBezTo>
                    <a:pt x="313" y="449"/>
                    <a:pt x="314" y="448"/>
                    <a:pt x="314" y="447"/>
                  </a:cubicBezTo>
                  <a:cubicBezTo>
                    <a:pt x="313" y="447"/>
                    <a:pt x="312" y="446"/>
                    <a:pt x="310" y="446"/>
                  </a:cubicBezTo>
                  <a:cubicBezTo>
                    <a:pt x="311" y="445"/>
                    <a:pt x="311" y="445"/>
                    <a:pt x="311" y="445"/>
                  </a:cubicBezTo>
                  <a:cubicBezTo>
                    <a:pt x="310" y="445"/>
                    <a:pt x="310" y="445"/>
                    <a:pt x="310" y="445"/>
                  </a:cubicBezTo>
                  <a:cubicBezTo>
                    <a:pt x="310" y="444"/>
                    <a:pt x="310" y="443"/>
                    <a:pt x="310" y="442"/>
                  </a:cubicBezTo>
                  <a:cubicBezTo>
                    <a:pt x="310" y="442"/>
                    <a:pt x="310" y="442"/>
                    <a:pt x="311" y="442"/>
                  </a:cubicBezTo>
                  <a:cubicBezTo>
                    <a:pt x="312" y="440"/>
                    <a:pt x="312" y="440"/>
                    <a:pt x="313" y="439"/>
                  </a:cubicBezTo>
                  <a:cubicBezTo>
                    <a:pt x="313" y="439"/>
                    <a:pt x="313" y="439"/>
                    <a:pt x="312" y="439"/>
                  </a:cubicBezTo>
                  <a:cubicBezTo>
                    <a:pt x="310" y="438"/>
                    <a:pt x="309" y="439"/>
                    <a:pt x="308" y="441"/>
                  </a:cubicBezTo>
                  <a:cubicBezTo>
                    <a:pt x="307" y="440"/>
                    <a:pt x="305" y="440"/>
                    <a:pt x="304" y="440"/>
                  </a:cubicBezTo>
                  <a:cubicBezTo>
                    <a:pt x="304" y="439"/>
                    <a:pt x="304" y="439"/>
                    <a:pt x="304" y="438"/>
                  </a:cubicBezTo>
                  <a:cubicBezTo>
                    <a:pt x="303" y="438"/>
                    <a:pt x="302" y="438"/>
                    <a:pt x="301" y="438"/>
                  </a:cubicBezTo>
                  <a:cubicBezTo>
                    <a:pt x="301" y="438"/>
                    <a:pt x="301" y="437"/>
                    <a:pt x="301" y="437"/>
                  </a:cubicBezTo>
                  <a:cubicBezTo>
                    <a:pt x="301" y="437"/>
                    <a:pt x="301" y="437"/>
                    <a:pt x="300" y="437"/>
                  </a:cubicBezTo>
                  <a:cubicBezTo>
                    <a:pt x="301" y="434"/>
                    <a:pt x="301" y="431"/>
                    <a:pt x="303" y="429"/>
                  </a:cubicBezTo>
                  <a:cubicBezTo>
                    <a:pt x="303" y="430"/>
                    <a:pt x="304" y="430"/>
                    <a:pt x="305" y="431"/>
                  </a:cubicBezTo>
                  <a:cubicBezTo>
                    <a:pt x="304" y="428"/>
                    <a:pt x="304" y="426"/>
                    <a:pt x="304" y="424"/>
                  </a:cubicBezTo>
                  <a:cubicBezTo>
                    <a:pt x="305" y="423"/>
                    <a:pt x="305" y="423"/>
                    <a:pt x="306" y="423"/>
                  </a:cubicBezTo>
                  <a:cubicBezTo>
                    <a:pt x="306" y="423"/>
                    <a:pt x="305" y="423"/>
                    <a:pt x="304" y="422"/>
                  </a:cubicBezTo>
                  <a:cubicBezTo>
                    <a:pt x="305" y="422"/>
                    <a:pt x="305" y="422"/>
                    <a:pt x="305" y="421"/>
                  </a:cubicBezTo>
                  <a:cubicBezTo>
                    <a:pt x="304" y="419"/>
                    <a:pt x="303" y="418"/>
                    <a:pt x="300" y="417"/>
                  </a:cubicBezTo>
                  <a:cubicBezTo>
                    <a:pt x="302" y="417"/>
                    <a:pt x="303" y="417"/>
                    <a:pt x="303" y="418"/>
                  </a:cubicBezTo>
                  <a:cubicBezTo>
                    <a:pt x="304" y="418"/>
                    <a:pt x="304" y="417"/>
                    <a:pt x="304" y="416"/>
                  </a:cubicBezTo>
                  <a:cubicBezTo>
                    <a:pt x="303" y="416"/>
                    <a:pt x="302" y="415"/>
                    <a:pt x="301" y="415"/>
                  </a:cubicBezTo>
                  <a:cubicBezTo>
                    <a:pt x="301" y="414"/>
                    <a:pt x="301" y="414"/>
                    <a:pt x="302" y="413"/>
                  </a:cubicBezTo>
                  <a:cubicBezTo>
                    <a:pt x="299" y="411"/>
                    <a:pt x="295" y="410"/>
                    <a:pt x="291" y="409"/>
                  </a:cubicBezTo>
                  <a:cubicBezTo>
                    <a:pt x="291" y="408"/>
                    <a:pt x="291" y="407"/>
                    <a:pt x="291" y="407"/>
                  </a:cubicBezTo>
                  <a:cubicBezTo>
                    <a:pt x="291" y="407"/>
                    <a:pt x="291" y="408"/>
                    <a:pt x="290" y="408"/>
                  </a:cubicBezTo>
                  <a:cubicBezTo>
                    <a:pt x="289" y="408"/>
                    <a:pt x="287" y="407"/>
                    <a:pt x="285" y="406"/>
                  </a:cubicBezTo>
                  <a:cubicBezTo>
                    <a:pt x="285" y="406"/>
                    <a:pt x="285" y="406"/>
                    <a:pt x="287" y="406"/>
                  </a:cubicBezTo>
                  <a:cubicBezTo>
                    <a:pt x="288" y="404"/>
                    <a:pt x="289" y="404"/>
                    <a:pt x="289" y="403"/>
                  </a:cubicBezTo>
                  <a:cubicBezTo>
                    <a:pt x="288" y="402"/>
                    <a:pt x="287" y="402"/>
                    <a:pt x="286" y="402"/>
                  </a:cubicBezTo>
                  <a:cubicBezTo>
                    <a:pt x="286" y="401"/>
                    <a:pt x="286" y="400"/>
                    <a:pt x="286" y="399"/>
                  </a:cubicBezTo>
                  <a:cubicBezTo>
                    <a:pt x="281" y="396"/>
                    <a:pt x="276" y="393"/>
                    <a:pt x="271" y="390"/>
                  </a:cubicBezTo>
                  <a:cubicBezTo>
                    <a:pt x="271" y="390"/>
                    <a:pt x="271" y="389"/>
                    <a:pt x="271" y="388"/>
                  </a:cubicBezTo>
                  <a:cubicBezTo>
                    <a:pt x="274" y="390"/>
                    <a:pt x="276" y="391"/>
                    <a:pt x="279" y="393"/>
                  </a:cubicBezTo>
                  <a:cubicBezTo>
                    <a:pt x="279" y="392"/>
                    <a:pt x="279" y="391"/>
                    <a:pt x="279" y="391"/>
                  </a:cubicBezTo>
                  <a:cubicBezTo>
                    <a:pt x="278" y="391"/>
                    <a:pt x="277" y="390"/>
                    <a:pt x="276" y="389"/>
                  </a:cubicBezTo>
                  <a:cubicBezTo>
                    <a:pt x="277" y="388"/>
                    <a:pt x="277" y="387"/>
                    <a:pt x="277" y="385"/>
                  </a:cubicBezTo>
                  <a:cubicBezTo>
                    <a:pt x="279" y="385"/>
                    <a:pt x="282" y="385"/>
                    <a:pt x="284" y="385"/>
                  </a:cubicBezTo>
                  <a:cubicBezTo>
                    <a:pt x="283" y="386"/>
                    <a:pt x="283" y="388"/>
                    <a:pt x="283" y="389"/>
                  </a:cubicBezTo>
                  <a:cubicBezTo>
                    <a:pt x="284" y="389"/>
                    <a:pt x="284" y="389"/>
                    <a:pt x="285" y="389"/>
                  </a:cubicBezTo>
                  <a:cubicBezTo>
                    <a:pt x="285" y="388"/>
                    <a:pt x="285" y="386"/>
                    <a:pt x="285" y="385"/>
                  </a:cubicBezTo>
                  <a:cubicBezTo>
                    <a:pt x="286" y="385"/>
                    <a:pt x="287" y="385"/>
                    <a:pt x="287" y="385"/>
                  </a:cubicBezTo>
                  <a:cubicBezTo>
                    <a:pt x="283" y="381"/>
                    <a:pt x="280" y="376"/>
                    <a:pt x="279" y="371"/>
                  </a:cubicBezTo>
                  <a:cubicBezTo>
                    <a:pt x="280" y="371"/>
                    <a:pt x="280" y="371"/>
                    <a:pt x="280" y="371"/>
                  </a:cubicBezTo>
                  <a:cubicBezTo>
                    <a:pt x="281" y="370"/>
                    <a:pt x="281" y="370"/>
                    <a:pt x="281" y="369"/>
                  </a:cubicBezTo>
                  <a:cubicBezTo>
                    <a:pt x="281" y="369"/>
                    <a:pt x="280" y="369"/>
                    <a:pt x="280" y="369"/>
                  </a:cubicBezTo>
                  <a:cubicBezTo>
                    <a:pt x="280" y="368"/>
                    <a:pt x="280" y="367"/>
                    <a:pt x="281" y="366"/>
                  </a:cubicBezTo>
                  <a:cubicBezTo>
                    <a:pt x="281" y="366"/>
                    <a:pt x="282" y="367"/>
                    <a:pt x="283" y="367"/>
                  </a:cubicBezTo>
                  <a:cubicBezTo>
                    <a:pt x="282" y="368"/>
                    <a:pt x="282" y="369"/>
                    <a:pt x="282" y="370"/>
                  </a:cubicBezTo>
                  <a:cubicBezTo>
                    <a:pt x="283" y="370"/>
                    <a:pt x="285" y="371"/>
                    <a:pt x="286" y="371"/>
                  </a:cubicBezTo>
                  <a:cubicBezTo>
                    <a:pt x="287" y="371"/>
                    <a:pt x="287" y="371"/>
                    <a:pt x="287" y="370"/>
                  </a:cubicBezTo>
                  <a:cubicBezTo>
                    <a:pt x="288" y="370"/>
                    <a:pt x="289" y="371"/>
                    <a:pt x="290" y="371"/>
                  </a:cubicBezTo>
                  <a:cubicBezTo>
                    <a:pt x="290" y="370"/>
                    <a:pt x="289" y="367"/>
                    <a:pt x="289" y="365"/>
                  </a:cubicBezTo>
                  <a:cubicBezTo>
                    <a:pt x="286" y="364"/>
                    <a:pt x="286" y="364"/>
                    <a:pt x="281" y="362"/>
                  </a:cubicBezTo>
                  <a:cubicBezTo>
                    <a:pt x="282" y="358"/>
                    <a:pt x="281" y="357"/>
                    <a:pt x="282" y="355"/>
                  </a:cubicBezTo>
                  <a:cubicBezTo>
                    <a:pt x="282" y="355"/>
                    <a:pt x="283" y="355"/>
                    <a:pt x="284" y="356"/>
                  </a:cubicBezTo>
                  <a:cubicBezTo>
                    <a:pt x="284" y="355"/>
                    <a:pt x="285" y="354"/>
                    <a:pt x="285" y="353"/>
                  </a:cubicBezTo>
                  <a:cubicBezTo>
                    <a:pt x="282" y="350"/>
                    <a:pt x="281" y="349"/>
                    <a:pt x="282" y="344"/>
                  </a:cubicBezTo>
                  <a:cubicBezTo>
                    <a:pt x="283" y="345"/>
                    <a:pt x="284" y="346"/>
                    <a:pt x="286" y="346"/>
                  </a:cubicBezTo>
                  <a:cubicBezTo>
                    <a:pt x="286" y="344"/>
                    <a:pt x="287" y="343"/>
                    <a:pt x="288" y="341"/>
                  </a:cubicBezTo>
                  <a:cubicBezTo>
                    <a:pt x="291" y="341"/>
                    <a:pt x="291" y="341"/>
                    <a:pt x="294" y="343"/>
                  </a:cubicBezTo>
                  <a:cubicBezTo>
                    <a:pt x="293" y="346"/>
                    <a:pt x="293" y="346"/>
                    <a:pt x="293" y="346"/>
                  </a:cubicBezTo>
                  <a:cubicBezTo>
                    <a:pt x="294" y="345"/>
                    <a:pt x="294" y="345"/>
                    <a:pt x="294" y="345"/>
                  </a:cubicBezTo>
                  <a:cubicBezTo>
                    <a:pt x="294" y="344"/>
                    <a:pt x="294" y="343"/>
                    <a:pt x="295" y="343"/>
                  </a:cubicBezTo>
                  <a:cubicBezTo>
                    <a:pt x="294" y="342"/>
                    <a:pt x="294" y="341"/>
                    <a:pt x="293" y="340"/>
                  </a:cubicBezTo>
                  <a:cubicBezTo>
                    <a:pt x="293" y="340"/>
                    <a:pt x="293" y="340"/>
                    <a:pt x="293" y="340"/>
                  </a:cubicBezTo>
                  <a:cubicBezTo>
                    <a:pt x="293" y="339"/>
                    <a:pt x="293" y="339"/>
                    <a:pt x="293" y="339"/>
                  </a:cubicBezTo>
                  <a:cubicBezTo>
                    <a:pt x="293" y="339"/>
                    <a:pt x="293" y="339"/>
                    <a:pt x="293" y="339"/>
                  </a:cubicBezTo>
                  <a:cubicBezTo>
                    <a:pt x="293" y="339"/>
                    <a:pt x="293" y="339"/>
                    <a:pt x="293" y="339"/>
                  </a:cubicBezTo>
                  <a:cubicBezTo>
                    <a:pt x="293" y="339"/>
                    <a:pt x="293" y="339"/>
                    <a:pt x="293" y="339"/>
                  </a:cubicBezTo>
                  <a:cubicBezTo>
                    <a:pt x="293" y="336"/>
                    <a:pt x="294" y="331"/>
                    <a:pt x="295" y="331"/>
                  </a:cubicBezTo>
                  <a:cubicBezTo>
                    <a:pt x="296" y="330"/>
                    <a:pt x="293" y="329"/>
                    <a:pt x="293" y="329"/>
                  </a:cubicBezTo>
                  <a:cubicBezTo>
                    <a:pt x="293" y="329"/>
                    <a:pt x="296" y="326"/>
                    <a:pt x="301" y="323"/>
                  </a:cubicBezTo>
                  <a:cubicBezTo>
                    <a:pt x="306" y="320"/>
                    <a:pt x="306" y="320"/>
                    <a:pt x="306" y="320"/>
                  </a:cubicBezTo>
                  <a:cubicBezTo>
                    <a:pt x="302" y="320"/>
                    <a:pt x="302" y="320"/>
                    <a:pt x="302" y="320"/>
                  </a:cubicBezTo>
                  <a:cubicBezTo>
                    <a:pt x="302" y="320"/>
                    <a:pt x="302" y="320"/>
                    <a:pt x="303" y="319"/>
                  </a:cubicBezTo>
                  <a:cubicBezTo>
                    <a:pt x="301" y="320"/>
                    <a:pt x="300" y="320"/>
                    <a:pt x="298" y="320"/>
                  </a:cubicBezTo>
                  <a:cubicBezTo>
                    <a:pt x="296" y="321"/>
                    <a:pt x="297" y="321"/>
                    <a:pt x="298" y="320"/>
                  </a:cubicBezTo>
                  <a:cubicBezTo>
                    <a:pt x="297" y="319"/>
                    <a:pt x="297" y="319"/>
                    <a:pt x="297" y="319"/>
                  </a:cubicBezTo>
                  <a:cubicBezTo>
                    <a:pt x="298" y="318"/>
                    <a:pt x="298" y="318"/>
                    <a:pt x="298" y="318"/>
                  </a:cubicBezTo>
                  <a:cubicBezTo>
                    <a:pt x="299" y="316"/>
                    <a:pt x="298" y="316"/>
                    <a:pt x="298" y="316"/>
                  </a:cubicBezTo>
                  <a:cubicBezTo>
                    <a:pt x="298" y="316"/>
                    <a:pt x="299" y="313"/>
                    <a:pt x="300" y="313"/>
                  </a:cubicBezTo>
                  <a:cubicBezTo>
                    <a:pt x="300" y="313"/>
                    <a:pt x="299" y="312"/>
                    <a:pt x="299" y="312"/>
                  </a:cubicBezTo>
                  <a:cubicBezTo>
                    <a:pt x="299" y="312"/>
                    <a:pt x="300" y="311"/>
                    <a:pt x="302" y="310"/>
                  </a:cubicBezTo>
                  <a:cubicBezTo>
                    <a:pt x="303" y="310"/>
                    <a:pt x="303" y="310"/>
                    <a:pt x="303" y="310"/>
                  </a:cubicBezTo>
                  <a:cubicBezTo>
                    <a:pt x="303" y="309"/>
                    <a:pt x="303" y="309"/>
                    <a:pt x="303" y="309"/>
                  </a:cubicBezTo>
                  <a:cubicBezTo>
                    <a:pt x="302" y="309"/>
                    <a:pt x="302" y="309"/>
                    <a:pt x="302" y="309"/>
                  </a:cubicBezTo>
                  <a:cubicBezTo>
                    <a:pt x="302" y="309"/>
                    <a:pt x="303" y="309"/>
                    <a:pt x="303" y="309"/>
                  </a:cubicBezTo>
                  <a:cubicBezTo>
                    <a:pt x="303" y="308"/>
                    <a:pt x="303" y="308"/>
                    <a:pt x="303" y="308"/>
                  </a:cubicBezTo>
                  <a:cubicBezTo>
                    <a:pt x="303" y="308"/>
                    <a:pt x="303" y="308"/>
                    <a:pt x="303" y="308"/>
                  </a:cubicBezTo>
                  <a:cubicBezTo>
                    <a:pt x="303" y="308"/>
                    <a:pt x="303" y="308"/>
                    <a:pt x="303" y="307"/>
                  </a:cubicBezTo>
                  <a:cubicBezTo>
                    <a:pt x="303" y="307"/>
                    <a:pt x="304" y="307"/>
                    <a:pt x="304" y="308"/>
                  </a:cubicBezTo>
                  <a:cubicBezTo>
                    <a:pt x="304" y="308"/>
                    <a:pt x="304" y="308"/>
                    <a:pt x="304" y="308"/>
                  </a:cubicBezTo>
                  <a:cubicBezTo>
                    <a:pt x="305" y="308"/>
                    <a:pt x="306" y="308"/>
                    <a:pt x="306" y="308"/>
                  </a:cubicBezTo>
                  <a:cubicBezTo>
                    <a:pt x="308" y="307"/>
                    <a:pt x="308" y="307"/>
                    <a:pt x="310" y="305"/>
                  </a:cubicBezTo>
                  <a:cubicBezTo>
                    <a:pt x="310" y="304"/>
                    <a:pt x="311" y="303"/>
                    <a:pt x="311" y="303"/>
                  </a:cubicBezTo>
                  <a:cubicBezTo>
                    <a:pt x="310" y="306"/>
                    <a:pt x="310" y="306"/>
                    <a:pt x="310" y="306"/>
                  </a:cubicBezTo>
                  <a:cubicBezTo>
                    <a:pt x="310" y="306"/>
                    <a:pt x="311" y="308"/>
                    <a:pt x="311" y="309"/>
                  </a:cubicBezTo>
                  <a:cubicBezTo>
                    <a:pt x="311" y="310"/>
                    <a:pt x="311" y="313"/>
                    <a:pt x="310" y="314"/>
                  </a:cubicBezTo>
                  <a:cubicBezTo>
                    <a:pt x="310" y="314"/>
                    <a:pt x="310" y="313"/>
                    <a:pt x="310" y="313"/>
                  </a:cubicBezTo>
                  <a:cubicBezTo>
                    <a:pt x="310" y="313"/>
                    <a:pt x="309" y="314"/>
                    <a:pt x="308" y="315"/>
                  </a:cubicBezTo>
                  <a:cubicBezTo>
                    <a:pt x="310" y="315"/>
                    <a:pt x="310" y="314"/>
                    <a:pt x="311" y="314"/>
                  </a:cubicBezTo>
                  <a:cubicBezTo>
                    <a:pt x="316" y="312"/>
                    <a:pt x="317" y="311"/>
                    <a:pt x="319" y="308"/>
                  </a:cubicBezTo>
                  <a:cubicBezTo>
                    <a:pt x="319" y="308"/>
                    <a:pt x="319" y="308"/>
                    <a:pt x="319" y="308"/>
                  </a:cubicBezTo>
                  <a:cubicBezTo>
                    <a:pt x="319" y="306"/>
                    <a:pt x="319" y="306"/>
                    <a:pt x="319" y="306"/>
                  </a:cubicBezTo>
                  <a:cubicBezTo>
                    <a:pt x="320" y="306"/>
                    <a:pt x="320" y="306"/>
                    <a:pt x="320" y="306"/>
                  </a:cubicBezTo>
                  <a:cubicBezTo>
                    <a:pt x="318" y="305"/>
                    <a:pt x="316" y="304"/>
                    <a:pt x="314" y="303"/>
                  </a:cubicBezTo>
                  <a:cubicBezTo>
                    <a:pt x="314" y="303"/>
                    <a:pt x="314" y="303"/>
                    <a:pt x="314" y="303"/>
                  </a:cubicBezTo>
                  <a:cubicBezTo>
                    <a:pt x="313" y="303"/>
                    <a:pt x="313" y="303"/>
                    <a:pt x="313" y="303"/>
                  </a:cubicBezTo>
                  <a:cubicBezTo>
                    <a:pt x="309" y="302"/>
                    <a:pt x="304" y="301"/>
                    <a:pt x="298" y="301"/>
                  </a:cubicBezTo>
                  <a:cubicBezTo>
                    <a:pt x="298" y="302"/>
                    <a:pt x="298" y="303"/>
                    <a:pt x="298" y="303"/>
                  </a:cubicBezTo>
                  <a:cubicBezTo>
                    <a:pt x="296" y="303"/>
                    <a:pt x="293" y="302"/>
                    <a:pt x="292" y="300"/>
                  </a:cubicBezTo>
                  <a:cubicBezTo>
                    <a:pt x="292" y="300"/>
                    <a:pt x="292" y="300"/>
                    <a:pt x="292" y="300"/>
                  </a:cubicBezTo>
                  <a:cubicBezTo>
                    <a:pt x="292" y="299"/>
                    <a:pt x="292" y="299"/>
                    <a:pt x="292" y="299"/>
                  </a:cubicBezTo>
                  <a:cubicBezTo>
                    <a:pt x="292" y="299"/>
                    <a:pt x="292" y="299"/>
                    <a:pt x="291" y="299"/>
                  </a:cubicBezTo>
                  <a:cubicBezTo>
                    <a:pt x="292" y="303"/>
                    <a:pt x="292" y="303"/>
                    <a:pt x="292" y="303"/>
                  </a:cubicBezTo>
                  <a:cubicBezTo>
                    <a:pt x="290" y="299"/>
                    <a:pt x="290" y="299"/>
                    <a:pt x="290" y="299"/>
                  </a:cubicBezTo>
                  <a:cubicBezTo>
                    <a:pt x="290" y="298"/>
                    <a:pt x="289" y="298"/>
                    <a:pt x="289" y="298"/>
                  </a:cubicBezTo>
                  <a:cubicBezTo>
                    <a:pt x="289" y="298"/>
                    <a:pt x="289" y="298"/>
                    <a:pt x="289" y="298"/>
                  </a:cubicBezTo>
                  <a:cubicBezTo>
                    <a:pt x="288" y="298"/>
                    <a:pt x="289" y="298"/>
                    <a:pt x="289" y="298"/>
                  </a:cubicBezTo>
                  <a:cubicBezTo>
                    <a:pt x="284" y="296"/>
                    <a:pt x="279" y="294"/>
                    <a:pt x="274" y="289"/>
                  </a:cubicBezTo>
                  <a:cubicBezTo>
                    <a:pt x="274" y="289"/>
                    <a:pt x="272" y="289"/>
                    <a:pt x="271" y="289"/>
                  </a:cubicBezTo>
                  <a:cubicBezTo>
                    <a:pt x="268" y="288"/>
                    <a:pt x="263" y="285"/>
                    <a:pt x="263" y="285"/>
                  </a:cubicBezTo>
                  <a:cubicBezTo>
                    <a:pt x="262" y="284"/>
                    <a:pt x="264" y="284"/>
                    <a:pt x="264" y="284"/>
                  </a:cubicBezTo>
                  <a:cubicBezTo>
                    <a:pt x="264" y="283"/>
                    <a:pt x="258" y="278"/>
                    <a:pt x="258" y="277"/>
                  </a:cubicBezTo>
                  <a:cubicBezTo>
                    <a:pt x="258" y="275"/>
                    <a:pt x="260" y="276"/>
                    <a:pt x="260" y="276"/>
                  </a:cubicBezTo>
                  <a:cubicBezTo>
                    <a:pt x="260" y="276"/>
                    <a:pt x="258" y="275"/>
                    <a:pt x="258" y="270"/>
                  </a:cubicBezTo>
                  <a:cubicBezTo>
                    <a:pt x="259" y="267"/>
                    <a:pt x="259" y="262"/>
                    <a:pt x="260" y="258"/>
                  </a:cubicBezTo>
                  <a:cubicBezTo>
                    <a:pt x="261" y="256"/>
                    <a:pt x="260" y="257"/>
                    <a:pt x="261" y="259"/>
                  </a:cubicBezTo>
                  <a:cubicBezTo>
                    <a:pt x="262" y="258"/>
                    <a:pt x="262" y="258"/>
                    <a:pt x="262" y="258"/>
                  </a:cubicBezTo>
                  <a:cubicBezTo>
                    <a:pt x="264" y="262"/>
                    <a:pt x="264" y="262"/>
                    <a:pt x="264" y="262"/>
                  </a:cubicBezTo>
                  <a:cubicBezTo>
                    <a:pt x="266" y="264"/>
                    <a:pt x="267" y="263"/>
                    <a:pt x="267" y="263"/>
                  </a:cubicBezTo>
                  <a:cubicBezTo>
                    <a:pt x="267" y="263"/>
                    <a:pt x="272" y="266"/>
                    <a:pt x="272" y="267"/>
                  </a:cubicBezTo>
                  <a:cubicBezTo>
                    <a:pt x="272" y="268"/>
                    <a:pt x="273" y="266"/>
                    <a:pt x="273" y="266"/>
                  </a:cubicBezTo>
                  <a:cubicBezTo>
                    <a:pt x="273" y="266"/>
                    <a:pt x="274" y="269"/>
                    <a:pt x="274" y="273"/>
                  </a:cubicBezTo>
                  <a:cubicBezTo>
                    <a:pt x="274" y="277"/>
                    <a:pt x="274" y="277"/>
                    <a:pt x="274" y="277"/>
                  </a:cubicBezTo>
                  <a:cubicBezTo>
                    <a:pt x="276" y="274"/>
                    <a:pt x="276" y="274"/>
                    <a:pt x="276" y="274"/>
                  </a:cubicBezTo>
                  <a:cubicBezTo>
                    <a:pt x="276" y="274"/>
                    <a:pt x="277" y="278"/>
                    <a:pt x="276" y="282"/>
                  </a:cubicBezTo>
                  <a:cubicBezTo>
                    <a:pt x="276" y="285"/>
                    <a:pt x="275" y="286"/>
                    <a:pt x="276" y="288"/>
                  </a:cubicBezTo>
                  <a:cubicBezTo>
                    <a:pt x="278" y="290"/>
                    <a:pt x="281" y="292"/>
                    <a:pt x="284" y="293"/>
                  </a:cubicBezTo>
                  <a:cubicBezTo>
                    <a:pt x="285" y="288"/>
                    <a:pt x="285" y="288"/>
                    <a:pt x="285" y="288"/>
                  </a:cubicBezTo>
                  <a:cubicBezTo>
                    <a:pt x="285" y="294"/>
                    <a:pt x="285" y="294"/>
                    <a:pt x="285" y="294"/>
                  </a:cubicBezTo>
                  <a:cubicBezTo>
                    <a:pt x="286" y="294"/>
                    <a:pt x="286" y="294"/>
                    <a:pt x="286" y="295"/>
                  </a:cubicBezTo>
                  <a:cubicBezTo>
                    <a:pt x="286" y="294"/>
                    <a:pt x="286" y="294"/>
                    <a:pt x="286" y="294"/>
                  </a:cubicBezTo>
                  <a:cubicBezTo>
                    <a:pt x="286" y="294"/>
                    <a:pt x="287" y="295"/>
                    <a:pt x="287" y="295"/>
                  </a:cubicBezTo>
                  <a:cubicBezTo>
                    <a:pt x="288" y="295"/>
                    <a:pt x="289" y="295"/>
                    <a:pt x="290" y="296"/>
                  </a:cubicBezTo>
                  <a:cubicBezTo>
                    <a:pt x="291" y="296"/>
                    <a:pt x="291" y="296"/>
                    <a:pt x="291" y="296"/>
                  </a:cubicBezTo>
                  <a:cubicBezTo>
                    <a:pt x="290" y="296"/>
                    <a:pt x="290" y="296"/>
                    <a:pt x="290" y="296"/>
                  </a:cubicBezTo>
                  <a:cubicBezTo>
                    <a:pt x="291" y="296"/>
                    <a:pt x="291" y="296"/>
                    <a:pt x="291" y="296"/>
                  </a:cubicBezTo>
                  <a:cubicBezTo>
                    <a:pt x="292" y="296"/>
                    <a:pt x="292" y="297"/>
                    <a:pt x="293" y="297"/>
                  </a:cubicBezTo>
                  <a:cubicBezTo>
                    <a:pt x="293" y="296"/>
                    <a:pt x="293" y="296"/>
                    <a:pt x="294" y="295"/>
                  </a:cubicBezTo>
                  <a:cubicBezTo>
                    <a:pt x="296" y="296"/>
                    <a:pt x="298" y="297"/>
                    <a:pt x="298" y="298"/>
                  </a:cubicBezTo>
                  <a:cubicBezTo>
                    <a:pt x="302" y="299"/>
                    <a:pt x="307" y="299"/>
                    <a:pt x="311" y="300"/>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4" y="301"/>
                    <a:pt x="314" y="301"/>
                    <a:pt x="314" y="301"/>
                  </a:cubicBezTo>
                  <a:cubicBezTo>
                    <a:pt x="315" y="301"/>
                    <a:pt x="315" y="301"/>
                    <a:pt x="316" y="301"/>
                  </a:cubicBezTo>
                  <a:cubicBezTo>
                    <a:pt x="316" y="301"/>
                    <a:pt x="317" y="300"/>
                    <a:pt x="317" y="301"/>
                  </a:cubicBezTo>
                  <a:cubicBezTo>
                    <a:pt x="317" y="301"/>
                    <a:pt x="317" y="301"/>
                    <a:pt x="317" y="301"/>
                  </a:cubicBezTo>
                  <a:cubicBezTo>
                    <a:pt x="318" y="302"/>
                    <a:pt x="320" y="303"/>
                    <a:pt x="321" y="304"/>
                  </a:cubicBezTo>
                  <a:cubicBezTo>
                    <a:pt x="322" y="302"/>
                    <a:pt x="322" y="301"/>
                    <a:pt x="322" y="300"/>
                  </a:cubicBezTo>
                  <a:cubicBezTo>
                    <a:pt x="322" y="300"/>
                    <a:pt x="322" y="300"/>
                    <a:pt x="321" y="300"/>
                  </a:cubicBezTo>
                  <a:cubicBezTo>
                    <a:pt x="316" y="298"/>
                    <a:pt x="310" y="294"/>
                    <a:pt x="309" y="293"/>
                  </a:cubicBezTo>
                  <a:cubicBezTo>
                    <a:pt x="308" y="291"/>
                    <a:pt x="311" y="292"/>
                    <a:pt x="311" y="292"/>
                  </a:cubicBezTo>
                  <a:cubicBezTo>
                    <a:pt x="312" y="291"/>
                    <a:pt x="303" y="283"/>
                    <a:pt x="303" y="281"/>
                  </a:cubicBezTo>
                  <a:cubicBezTo>
                    <a:pt x="303" y="279"/>
                    <a:pt x="306" y="280"/>
                    <a:pt x="306" y="280"/>
                  </a:cubicBezTo>
                  <a:cubicBezTo>
                    <a:pt x="306" y="280"/>
                    <a:pt x="302" y="279"/>
                    <a:pt x="303" y="272"/>
                  </a:cubicBezTo>
                  <a:cubicBezTo>
                    <a:pt x="305" y="266"/>
                    <a:pt x="306" y="260"/>
                    <a:pt x="307" y="254"/>
                  </a:cubicBezTo>
                  <a:cubicBezTo>
                    <a:pt x="308" y="250"/>
                    <a:pt x="307" y="251"/>
                    <a:pt x="308" y="254"/>
                  </a:cubicBezTo>
                  <a:cubicBezTo>
                    <a:pt x="310" y="254"/>
                    <a:pt x="310" y="254"/>
                    <a:pt x="310" y="254"/>
                  </a:cubicBezTo>
                  <a:cubicBezTo>
                    <a:pt x="313" y="259"/>
                    <a:pt x="313" y="259"/>
                    <a:pt x="313" y="259"/>
                  </a:cubicBezTo>
                  <a:cubicBezTo>
                    <a:pt x="316" y="263"/>
                    <a:pt x="317" y="261"/>
                    <a:pt x="317" y="261"/>
                  </a:cubicBezTo>
                  <a:cubicBezTo>
                    <a:pt x="317" y="261"/>
                    <a:pt x="324" y="266"/>
                    <a:pt x="324" y="268"/>
                  </a:cubicBezTo>
                  <a:cubicBezTo>
                    <a:pt x="323" y="269"/>
                    <a:pt x="326" y="267"/>
                    <a:pt x="326" y="267"/>
                  </a:cubicBezTo>
                  <a:cubicBezTo>
                    <a:pt x="326" y="267"/>
                    <a:pt x="327" y="270"/>
                    <a:pt x="327" y="277"/>
                  </a:cubicBezTo>
                  <a:cubicBezTo>
                    <a:pt x="327" y="283"/>
                    <a:pt x="327" y="283"/>
                    <a:pt x="327" y="283"/>
                  </a:cubicBezTo>
                  <a:cubicBezTo>
                    <a:pt x="329" y="279"/>
                    <a:pt x="329" y="279"/>
                    <a:pt x="329" y="279"/>
                  </a:cubicBezTo>
                  <a:cubicBezTo>
                    <a:pt x="329" y="279"/>
                    <a:pt x="332" y="284"/>
                    <a:pt x="329" y="290"/>
                  </a:cubicBezTo>
                  <a:cubicBezTo>
                    <a:pt x="328" y="295"/>
                    <a:pt x="328" y="296"/>
                    <a:pt x="329" y="300"/>
                  </a:cubicBezTo>
                  <a:cubicBezTo>
                    <a:pt x="331" y="303"/>
                    <a:pt x="332" y="305"/>
                    <a:pt x="333" y="306"/>
                  </a:cubicBezTo>
                  <a:cubicBezTo>
                    <a:pt x="334" y="306"/>
                    <a:pt x="334" y="306"/>
                    <a:pt x="334" y="306"/>
                  </a:cubicBezTo>
                  <a:cubicBezTo>
                    <a:pt x="334" y="299"/>
                    <a:pt x="334" y="299"/>
                    <a:pt x="334" y="299"/>
                  </a:cubicBezTo>
                  <a:cubicBezTo>
                    <a:pt x="337" y="306"/>
                    <a:pt x="337" y="306"/>
                    <a:pt x="337" y="306"/>
                  </a:cubicBezTo>
                  <a:cubicBezTo>
                    <a:pt x="337" y="306"/>
                    <a:pt x="337" y="306"/>
                    <a:pt x="338" y="306"/>
                  </a:cubicBezTo>
                  <a:cubicBezTo>
                    <a:pt x="338" y="306"/>
                    <a:pt x="338" y="307"/>
                    <a:pt x="338" y="307"/>
                  </a:cubicBezTo>
                  <a:cubicBezTo>
                    <a:pt x="341" y="308"/>
                    <a:pt x="343" y="309"/>
                    <a:pt x="346" y="310"/>
                  </a:cubicBezTo>
                  <a:cubicBezTo>
                    <a:pt x="347" y="310"/>
                    <a:pt x="347" y="310"/>
                    <a:pt x="347" y="310"/>
                  </a:cubicBezTo>
                  <a:cubicBezTo>
                    <a:pt x="355" y="303"/>
                    <a:pt x="355" y="303"/>
                    <a:pt x="355" y="303"/>
                  </a:cubicBezTo>
                  <a:cubicBezTo>
                    <a:pt x="349" y="311"/>
                    <a:pt x="349" y="311"/>
                    <a:pt x="349" y="311"/>
                  </a:cubicBezTo>
                  <a:cubicBezTo>
                    <a:pt x="349" y="311"/>
                    <a:pt x="349" y="311"/>
                    <a:pt x="349" y="311"/>
                  </a:cubicBezTo>
                  <a:cubicBezTo>
                    <a:pt x="349" y="311"/>
                    <a:pt x="349" y="311"/>
                    <a:pt x="349" y="311"/>
                  </a:cubicBezTo>
                  <a:cubicBezTo>
                    <a:pt x="350" y="311"/>
                    <a:pt x="350" y="311"/>
                    <a:pt x="350" y="311"/>
                  </a:cubicBezTo>
                  <a:cubicBezTo>
                    <a:pt x="350" y="312"/>
                    <a:pt x="350" y="312"/>
                    <a:pt x="350" y="312"/>
                  </a:cubicBezTo>
                  <a:cubicBezTo>
                    <a:pt x="350" y="311"/>
                    <a:pt x="350" y="311"/>
                    <a:pt x="350" y="311"/>
                  </a:cubicBezTo>
                  <a:cubicBezTo>
                    <a:pt x="350" y="311"/>
                    <a:pt x="351" y="311"/>
                    <a:pt x="351" y="311"/>
                  </a:cubicBezTo>
                  <a:cubicBezTo>
                    <a:pt x="351" y="312"/>
                    <a:pt x="351" y="312"/>
                    <a:pt x="351" y="312"/>
                  </a:cubicBezTo>
                  <a:cubicBezTo>
                    <a:pt x="358" y="316"/>
                    <a:pt x="365" y="321"/>
                    <a:pt x="373" y="325"/>
                  </a:cubicBezTo>
                  <a:cubicBezTo>
                    <a:pt x="369" y="322"/>
                    <a:pt x="369" y="322"/>
                    <a:pt x="369" y="322"/>
                  </a:cubicBezTo>
                  <a:cubicBezTo>
                    <a:pt x="369" y="322"/>
                    <a:pt x="369" y="322"/>
                    <a:pt x="369" y="322"/>
                  </a:cubicBezTo>
                  <a:cubicBezTo>
                    <a:pt x="368" y="321"/>
                    <a:pt x="366" y="320"/>
                    <a:pt x="365" y="320"/>
                  </a:cubicBezTo>
                  <a:cubicBezTo>
                    <a:pt x="362" y="319"/>
                    <a:pt x="360" y="318"/>
                    <a:pt x="360" y="317"/>
                  </a:cubicBezTo>
                  <a:cubicBezTo>
                    <a:pt x="359" y="316"/>
                    <a:pt x="361" y="316"/>
                    <a:pt x="361" y="316"/>
                  </a:cubicBezTo>
                  <a:cubicBezTo>
                    <a:pt x="361" y="316"/>
                    <a:pt x="357" y="311"/>
                    <a:pt x="357" y="310"/>
                  </a:cubicBezTo>
                  <a:cubicBezTo>
                    <a:pt x="357" y="309"/>
                    <a:pt x="358" y="310"/>
                    <a:pt x="358" y="310"/>
                  </a:cubicBezTo>
                  <a:cubicBezTo>
                    <a:pt x="358" y="310"/>
                    <a:pt x="356" y="309"/>
                    <a:pt x="357" y="305"/>
                  </a:cubicBezTo>
                  <a:cubicBezTo>
                    <a:pt x="357" y="304"/>
                    <a:pt x="357" y="304"/>
                    <a:pt x="357" y="304"/>
                  </a:cubicBezTo>
                  <a:cubicBezTo>
                    <a:pt x="357" y="304"/>
                    <a:pt x="357" y="303"/>
                    <a:pt x="357" y="303"/>
                  </a:cubicBezTo>
                  <a:cubicBezTo>
                    <a:pt x="358" y="300"/>
                    <a:pt x="358" y="299"/>
                    <a:pt x="359" y="297"/>
                  </a:cubicBezTo>
                  <a:cubicBezTo>
                    <a:pt x="359" y="296"/>
                    <a:pt x="359" y="296"/>
                    <a:pt x="359" y="296"/>
                  </a:cubicBezTo>
                  <a:cubicBezTo>
                    <a:pt x="361" y="292"/>
                    <a:pt x="359" y="293"/>
                    <a:pt x="362" y="296"/>
                  </a:cubicBezTo>
                  <a:cubicBezTo>
                    <a:pt x="364" y="301"/>
                    <a:pt x="365" y="299"/>
                    <a:pt x="365" y="299"/>
                  </a:cubicBezTo>
                  <a:cubicBezTo>
                    <a:pt x="365" y="299"/>
                    <a:pt x="369" y="303"/>
                    <a:pt x="369" y="303"/>
                  </a:cubicBezTo>
                  <a:cubicBezTo>
                    <a:pt x="368" y="304"/>
                    <a:pt x="370" y="303"/>
                    <a:pt x="370" y="303"/>
                  </a:cubicBezTo>
                  <a:cubicBezTo>
                    <a:pt x="370" y="303"/>
                    <a:pt x="370" y="305"/>
                    <a:pt x="370" y="308"/>
                  </a:cubicBezTo>
                  <a:cubicBezTo>
                    <a:pt x="369" y="312"/>
                    <a:pt x="370" y="312"/>
                    <a:pt x="370" y="312"/>
                  </a:cubicBezTo>
                  <a:cubicBezTo>
                    <a:pt x="371" y="311"/>
                    <a:pt x="371" y="311"/>
                    <a:pt x="371" y="311"/>
                  </a:cubicBezTo>
                  <a:cubicBezTo>
                    <a:pt x="371" y="311"/>
                    <a:pt x="371" y="313"/>
                    <a:pt x="371" y="316"/>
                  </a:cubicBezTo>
                  <a:cubicBezTo>
                    <a:pt x="370" y="318"/>
                    <a:pt x="370" y="319"/>
                    <a:pt x="370" y="320"/>
                  </a:cubicBezTo>
                  <a:cubicBezTo>
                    <a:pt x="370" y="320"/>
                    <a:pt x="370" y="320"/>
                    <a:pt x="370" y="320"/>
                  </a:cubicBezTo>
                  <a:cubicBezTo>
                    <a:pt x="370" y="320"/>
                    <a:pt x="370" y="320"/>
                    <a:pt x="370" y="321"/>
                  </a:cubicBezTo>
                  <a:cubicBezTo>
                    <a:pt x="371" y="321"/>
                    <a:pt x="371" y="322"/>
                    <a:pt x="371" y="322"/>
                  </a:cubicBezTo>
                  <a:cubicBezTo>
                    <a:pt x="371" y="322"/>
                    <a:pt x="371" y="324"/>
                    <a:pt x="372" y="324"/>
                  </a:cubicBezTo>
                  <a:cubicBezTo>
                    <a:pt x="373" y="325"/>
                    <a:pt x="373" y="325"/>
                    <a:pt x="373" y="325"/>
                  </a:cubicBezTo>
                  <a:cubicBezTo>
                    <a:pt x="373" y="325"/>
                    <a:pt x="373" y="325"/>
                    <a:pt x="373" y="325"/>
                  </a:cubicBezTo>
                  <a:cubicBezTo>
                    <a:pt x="374" y="326"/>
                    <a:pt x="375" y="327"/>
                    <a:pt x="376" y="327"/>
                  </a:cubicBezTo>
                  <a:cubicBezTo>
                    <a:pt x="376" y="327"/>
                    <a:pt x="376" y="327"/>
                    <a:pt x="376" y="327"/>
                  </a:cubicBezTo>
                  <a:cubicBezTo>
                    <a:pt x="376" y="320"/>
                    <a:pt x="376" y="320"/>
                    <a:pt x="376" y="320"/>
                  </a:cubicBezTo>
                  <a:cubicBezTo>
                    <a:pt x="379" y="327"/>
                    <a:pt x="379" y="327"/>
                    <a:pt x="379" y="327"/>
                  </a:cubicBezTo>
                  <a:cubicBezTo>
                    <a:pt x="379" y="327"/>
                    <a:pt x="379" y="327"/>
                    <a:pt x="379" y="327"/>
                  </a:cubicBezTo>
                  <a:cubicBezTo>
                    <a:pt x="380" y="326"/>
                    <a:pt x="379" y="329"/>
                    <a:pt x="379" y="329"/>
                  </a:cubicBezTo>
                  <a:cubicBezTo>
                    <a:pt x="379" y="329"/>
                    <a:pt x="379" y="329"/>
                    <a:pt x="379" y="329"/>
                  </a:cubicBezTo>
                  <a:cubicBezTo>
                    <a:pt x="381" y="330"/>
                    <a:pt x="384" y="330"/>
                    <a:pt x="386" y="331"/>
                  </a:cubicBezTo>
                  <a:cubicBezTo>
                    <a:pt x="386" y="331"/>
                    <a:pt x="388" y="330"/>
                    <a:pt x="388" y="331"/>
                  </a:cubicBezTo>
                  <a:cubicBezTo>
                    <a:pt x="389" y="331"/>
                    <a:pt x="388" y="332"/>
                    <a:pt x="388" y="332"/>
                  </a:cubicBezTo>
                  <a:cubicBezTo>
                    <a:pt x="390" y="333"/>
                    <a:pt x="391" y="334"/>
                    <a:pt x="394" y="334"/>
                  </a:cubicBezTo>
                  <a:cubicBezTo>
                    <a:pt x="394" y="334"/>
                    <a:pt x="394" y="334"/>
                    <a:pt x="395" y="334"/>
                  </a:cubicBezTo>
                  <a:cubicBezTo>
                    <a:pt x="395" y="334"/>
                    <a:pt x="394" y="334"/>
                    <a:pt x="395" y="334"/>
                  </a:cubicBezTo>
                  <a:cubicBezTo>
                    <a:pt x="395" y="334"/>
                    <a:pt x="395" y="334"/>
                    <a:pt x="395" y="334"/>
                  </a:cubicBezTo>
                  <a:cubicBezTo>
                    <a:pt x="401" y="331"/>
                    <a:pt x="401" y="331"/>
                    <a:pt x="401" y="331"/>
                  </a:cubicBezTo>
                  <a:cubicBezTo>
                    <a:pt x="397" y="335"/>
                    <a:pt x="397" y="335"/>
                    <a:pt x="397" y="335"/>
                  </a:cubicBezTo>
                  <a:cubicBezTo>
                    <a:pt x="403" y="337"/>
                    <a:pt x="409" y="337"/>
                    <a:pt x="415" y="337"/>
                  </a:cubicBezTo>
                  <a:cubicBezTo>
                    <a:pt x="414" y="337"/>
                    <a:pt x="414" y="337"/>
                    <a:pt x="414" y="337"/>
                  </a:cubicBezTo>
                  <a:cubicBezTo>
                    <a:pt x="413" y="337"/>
                    <a:pt x="415" y="337"/>
                    <a:pt x="415" y="337"/>
                  </a:cubicBezTo>
                  <a:cubicBezTo>
                    <a:pt x="415" y="337"/>
                    <a:pt x="412" y="336"/>
                    <a:pt x="412" y="335"/>
                  </a:cubicBezTo>
                  <a:cubicBezTo>
                    <a:pt x="412" y="335"/>
                    <a:pt x="413" y="335"/>
                    <a:pt x="413" y="335"/>
                  </a:cubicBezTo>
                  <a:cubicBezTo>
                    <a:pt x="413" y="335"/>
                    <a:pt x="412" y="335"/>
                    <a:pt x="412" y="334"/>
                  </a:cubicBezTo>
                  <a:cubicBezTo>
                    <a:pt x="412" y="332"/>
                    <a:pt x="412" y="331"/>
                    <a:pt x="412" y="330"/>
                  </a:cubicBezTo>
                  <a:cubicBezTo>
                    <a:pt x="412" y="329"/>
                    <a:pt x="412" y="329"/>
                    <a:pt x="412" y="330"/>
                  </a:cubicBezTo>
                  <a:cubicBezTo>
                    <a:pt x="412" y="329"/>
                    <a:pt x="412" y="329"/>
                    <a:pt x="412" y="329"/>
                  </a:cubicBezTo>
                  <a:cubicBezTo>
                    <a:pt x="413" y="330"/>
                    <a:pt x="413" y="330"/>
                    <a:pt x="413" y="330"/>
                  </a:cubicBezTo>
                  <a:cubicBezTo>
                    <a:pt x="414" y="331"/>
                    <a:pt x="414" y="330"/>
                    <a:pt x="414" y="330"/>
                  </a:cubicBezTo>
                  <a:cubicBezTo>
                    <a:pt x="416" y="331"/>
                    <a:pt x="416" y="331"/>
                    <a:pt x="416" y="331"/>
                  </a:cubicBezTo>
                  <a:cubicBezTo>
                    <a:pt x="416" y="332"/>
                    <a:pt x="416" y="331"/>
                    <a:pt x="416" y="331"/>
                  </a:cubicBezTo>
                  <a:cubicBezTo>
                    <a:pt x="416" y="331"/>
                    <a:pt x="417" y="332"/>
                    <a:pt x="417" y="333"/>
                  </a:cubicBezTo>
                  <a:cubicBezTo>
                    <a:pt x="417" y="334"/>
                    <a:pt x="417" y="334"/>
                    <a:pt x="417" y="334"/>
                  </a:cubicBezTo>
                  <a:cubicBezTo>
                    <a:pt x="417" y="334"/>
                    <a:pt x="417" y="334"/>
                    <a:pt x="417" y="334"/>
                  </a:cubicBezTo>
                  <a:cubicBezTo>
                    <a:pt x="417" y="334"/>
                    <a:pt x="418" y="335"/>
                    <a:pt x="418" y="336"/>
                  </a:cubicBezTo>
                  <a:cubicBezTo>
                    <a:pt x="418" y="336"/>
                    <a:pt x="418" y="337"/>
                    <a:pt x="418" y="337"/>
                  </a:cubicBezTo>
                  <a:cubicBezTo>
                    <a:pt x="421" y="337"/>
                    <a:pt x="423" y="336"/>
                    <a:pt x="426" y="336"/>
                  </a:cubicBezTo>
                  <a:cubicBezTo>
                    <a:pt x="422" y="325"/>
                    <a:pt x="422" y="325"/>
                    <a:pt x="422" y="325"/>
                  </a:cubicBezTo>
                  <a:cubicBezTo>
                    <a:pt x="430" y="335"/>
                    <a:pt x="430" y="335"/>
                    <a:pt x="430" y="335"/>
                  </a:cubicBezTo>
                  <a:cubicBezTo>
                    <a:pt x="431" y="334"/>
                    <a:pt x="432" y="333"/>
                    <a:pt x="434" y="332"/>
                  </a:cubicBezTo>
                  <a:cubicBezTo>
                    <a:pt x="433" y="329"/>
                    <a:pt x="434" y="326"/>
                    <a:pt x="436" y="323"/>
                  </a:cubicBezTo>
                  <a:cubicBezTo>
                    <a:pt x="433" y="321"/>
                    <a:pt x="433" y="321"/>
                    <a:pt x="433" y="321"/>
                  </a:cubicBezTo>
                  <a:cubicBezTo>
                    <a:pt x="433" y="322"/>
                    <a:pt x="433" y="322"/>
                    <a:pt x="433" y="322"/>
                  </a:cubicBezTo>
                  <a:cubicBezTo>
                    <a:pt x="432" y="322"/>
                    <a:pt x="431" y="322"/>
                    <a:pt x="431" y="322"/>
                  </a:cubicBezTo>
                  <a:cubicBezTo>
                    <a:pt x="431" y="321"/>
                    <a:pt x="431" y="321"/>
                    <a:pt x="431" y="321"/>
                  </a:cubicBezTo>
                  <a:cubicBezTo>
                    <a:pt x="430" y="321"/>
                    <a:pt x="429" y="320"/>
                    <a:pt x="428" y="320"/>
                  </a:cubicBezTo>
                  <a:cubicBezTo>
                    <a:pt x="424" y="319"/>
                    <a:pt x="419" y="316"/>
                    <a:pt x="418" y="315"/>
                  </a:cubicBezTo>
                  <a:cubicBezTo>
                    <a:pt x="417" y="313"/>
                    <a:pt x="420" y="314"/>
                    <a:pt x="420" y="313"/>
                  </a:cubicBezTo>
                  <a:cubicBezTo>
                    <a:pt x="420" y="313"/>
                    <a:pt x="413" y="307"/>
                    <a:pt x="413" y="305"/>
                  </a:cubicBezTo>
                  <a:cubicBezTo>
                    <a:pt x="413" y="303"/>
                    <a:pt x="416" y="304"/>
                    <a:pt x="416" y="304"/>
                  </a:cubicBezTo>
                  <a:cubicBezTo>
                    <a:pt x="416" y="304"/>
                    <a:pt x="413" y="303"/>
                    <a:pt x="414" y="298"/>
                  </a:cubicBezTo>
                  <a:cubicBezTo>
                    <a:pt x="415" y="293"/>
                    <a:pt x="416" y="288"/>
                    <a:pt x="417" y="283"/>
                  </a:cubicBezTo>
                  <a:cubicBezTo>
                    <a:pt x="418" y="280"/>
                    <a:pt x="417" y="281"/>
                    <a:pt x="418" y="284"/>
                  </a:cubicBezTo>
                  <a:cubicBezTo>
                    <a:pt x="419" y="283"/>
                    <a:pt x="419" y="283"/>
                    <a:pt x="419" y="283"/>
                  </a:cubicBezTo>
                  <a:cubicBezTo>
                    <a:pt x="421" y="287"/>
                    <a:pt x="421" y="287"/>
                    <a:pt x="421" y="287"/>
                  </a:cubicBezTo>
                  <a:cubicBezTo>
                    <a:pt x="424" y="290"/>
                    <a:pt x="425" y="289"/>
                    <a:pt x="425" y="289"/>
                  </a:cubicBezTo>
                  <a:cubicBezTo>
                    <a:pt x="425" y="289"/>
                    <a:pt x="431" y="293"/>
                    <a:pt x="430" y="294"/>
                  </a:cubicBezTo>
                  <a:cubicBezTo>
                    <a:pt x="430" y="295"/>
                    <a:pt x="432" y="293"/>
                    <a:pt x="432" y="293"/>
                  </a:cubicBezTo>
                  <a:cubicBezTo>
                    <a:pt x="432" y="293"/>
                    <a:pt x="433" y="296"/>
                    <a:pt x="433" y="301"/>
                  </a:cubicBezTo>
                  <a:cubicBezTo>
                    <a:pt x="432" y="306"/>
                    <a:pt x="433" y="306"/>
                    <a:pt x="433" y="306"/>
                  </a:cubicBezTo>
                  <a:cubicBezTo>
                    <a:pt x="434" y="303"/>
                    <a:pt x="434" y="303"/>
                    <a:pt x="434" y="303"/>
                  </a:cubicBezTo>
                  <a:cubicBezTo>
                    <a:pt x="434" y="303"/>
                    <a:pt x="437" y="308"/>
                    <a:pt x="434" y="312"/>
                  </a:cubicBezTo>
                  <a:cubicBezTo>
                    <a:pt x="434" y="316"/>
                    <a:pt x="433" y="318"/>
                    <a:pt x="435" y="321"/>
                  </a:cubicBezTo>
                  <a:cubicBezTo>
                    <a:pt x="435" y="321"/>
                    <a:pt x="436" y="322"/>
                    <a:pt x="436" y="323"/>
                  </a:cubicBezTo>
                  <a:cubicBezTo>
                    <a:pt x="437" y="322"/>
                    <a:pt x="438" y="321"/>
                    <a:pt x="439" y="321"/>
                  </a:cubicBezTo>
                  <a:cubicBezTo>
                    <a:pt x="440" y="321"/>
                    <a:pt x="441" y="321"/>
                    <a:pt x="442" y="321"/>
                  </a:cubicBezTo>
                  <a:cubicBezTo>
                    <a:pt x="443" y="320"/>
                    <a:pt x="444" y="319"/>
                    <a:pt x="445" y="318"/>
                  </a:cubicBezTo>
                  <a:cubicBezTo>
                    <a:pt x="445" y="318"/>
                    <a:pt x="445" y="318"/>
                    <a:pt x="445" y="318"/>
                  </a:cubicBezTo>
                  <a:cubicBezTo>
                    <a:pt x="446" y="318"/>
                    <a:pt x="446" y="318"/>
                    <a:pt x="446" y="318"/>
                  </a:cubicBezTo>
                  <a:cubicBezTo>
                    <a:pt x="448" y="315"/>
                    <a:pt x="449" y="311"/>
                    <a:pt x="451" y="308"/>
                  </a:cubicBezTo>
                  <a:cubicBezTo>
                    <a:pt x="451" y="308"/>
                    <a:pt x="451" y="308"/>
                    <a:pt x="451" y="308"/>
                  </a:cubicBezTo>
                  <a:cubicBezTo>
                    <a:pt x="451" y="308"/>
                    <a:pt x="451" y="308"/>
                    <a:pt x="451" y="308"/>
                  </a:cubicBezTo>
                  <a:cubicBezTo>
                    <a:pt x="451" y="308"/>
                    <a:pt x="451" y="308"/>
                    <a:pt x="451" y="308"/>
                  </a:cubicBezTo>
                  <a:cubicBezTo>
                    <a:pt x="451" y="307"/>
                    <a:pt x="452" y="306"/>
                    <a:pt x="452" y="305"/>
                  </a:cubicBezTo>
                  <a:cubicBezTo>
                    <a:pt x="453" y="305"/>
                    <a:pt x="453" y="305"/>
                    <a:pt x="454" y="305"/>
                  </a:cubicBezTo>
                  <a:cubicBezTo>
                    <a:pt x="454" y="305"/>
                    <a:pt x="454" y="305"/>
                    <a:pt x="454" y="305"/>
                  </a:cubicBezTo>
                  <a:cubicBezTo>
                    <a:pt x="451" y="304"/>
                    <a:pt x="451" y="304"/>
                    <a:pt x="451" y="304"/>
                  </a:cubicBezTo>
                  <a:cubicBezTo>
                    <a:pt x="454" y="304"/>
                    <a:pt x="454" y="304"/>
                    <a:pt x="454" y="304"/>
                  </a:cubicBezTo>
                  <a:cubicBezTo>
                    <a:pt x="454" y="304"/>
                    <a:pt x="454" y="303"/>
                    <a:pt x="455" y="303"/>
                  </a:cubicBezTo>
                  <a:cubicBezTo>
                    <a:pt x="455" y="303"/>
                    <a:pt x="455" y="303"/>
                    <a:pt x="455" y="303"/>
                  </a:cubicBezTo>
                  <a:cubicBezTo>
                    <a:pt x="457" y="300"/>
                    <a:pt x="460" y="298"/>
                    <a:pt x="464" y="296"/>
                  </a:cubicBezTo>
                  <a:cubicBezTo>
                    <a:pt x="464" y="295"/>
                    <a:pt x="465" y="295"/>
                    <a:pt x="465" y="294"/>
                  </a:cubicBezTo>
                  <a:cubicBezTo>
                    <a:pt x="467" y="292"/>
                    <a:pt x="469" y="290"/>
                    <a:pt x="470" y="290"/>
                  </a:cubicBezTo>
                  <a:cubicBezTo>
                    <a:pt x="471" y="289"/>
                    <a:pt x="470" y="291"/>
                    <a:pt x="470" y="291"/>
                  </a:cubicBezTo>
                  <a:cubicBezTo>
                    <a:pt x="470" y="291"/>
                    <a:pt x="475" y="288"/>
                    <a:pt x="477" y="289"/>
                  </a:cubicBezTo>
                  <a:cubicBezTo>
                    <a:pt x="478" y="289"/>
                    <a:pt x="477" y="290"/>
                    <a:pt x="477" y="290"/>
                  </a:cubicBezTo>
                  <a:cubicBezTo>
                    <a:pt x="477" y="290"/>
                    <a:pt x="478" y="289"/>
                    <a:pt x="480" y="290"/>
                  </a:cubicBezTo>
                  <a:cubicBezTo>
                    <a:pt x="483" y="292"/>
                    <a:pt x="485" y="293"/>
                    <a:pt x="488" y="295"/>
                  </a:cubicBezTo>
                  <a:cubicBezTo>
                    <a:pt x="489" y="296"/>
                    <a:pt x="489" y="295"/>
                    <a:pt x="488" y="295"/>
                  </a:cubicBezTo>
                  <a:cubicBezTo>
                    <a:pt x="488" y="296"/>
                    <a:pt x="488" y="296"/>
                    <a:pt x="488" y="296"/>
                  </a:cubicBezTo>
                  <a:cubicBezTo>
                    <a:pt x="485" y="296"/>
                    <a:pt x="485" y="296"/>
                    <a:pt x="485" y="296"/>
                  </a:cubicBezTo>
                  <a:cubicBezTo>
                    <a:pt x="483" y="297"/>
                    <a:pt x="483" y="298"/>
                    <a:pt x="483" y="298"/>
                  </a:cubicBezTo>
                  <a:cubicBezTo>
                    <a:pt x="483" y="298"/>
                    <a:pt x="480" y="300"/>
                    <a:pt x="479" y="300"/>
                  </a:cubicBezTo>
                  <a:cubicBezTo>
                    <a:pt x="479" y="300"/>
                    <a:pt x="479" y="301"/>
                    <a:pt x="479" y="301"/>
                  </a:cubicBezTo>
                  <a:cubicBezTo>
                    <a:pt x="479" y="301"/>
                    <a:pt x="479" y="301"/>
                    <a:pt x="477" y="301"/>
                  </a:cubicBezTo>
                  <a:cubicBezTo>
                    <a:pt x="477" y="302"/>
                    <a:pt x="477" y="302"/>
                    <a:pt x="477" y="302"/>
                  </a:cubicBezTo>
                  <a:cubicBezTo>
                    <a:pt x="476" y="302"/>
                    <a:pt x="475" y="302"/>
                    <a:pt x="474" y="302"/>
                  </a:cubicBezTo>
                  <a:cubicBezTo>
                    <a:pt x="475" y="301"/>
                    <a:pt x="475" y="300"/>
                    <a:pt x="475" y="300"/>
                  </a:cubicBezTo>
                  <a:cubicBezTo>
                    <a:pt x="472" y="299"/>
                    <a:pt x="472" y="299"/>
                    <a:pt x="472" y="299"/>
                  </a:cubicBezTo>
                  <a:cubicBezTo>
                    <a:pt x="473" y="300"/>
                    <a:pt x="473" y="300"/>
                    <a:pt x="473" y="300"/>
                  </a:cubicBezTo>
                  <a:cubicBezTo>
                    <a:pt x="473" y="300"/>
                    <a:pt x="470" y="301"/>
                    <a:pt x="469" y="299"/>
                  </a:cubicBezTo>
                  <a:cubicBezTo>
                    <a:pt x="467" y="298"/>
                    <a:pt x="466" y="298"/>
                    <a:pt x="465" y="298"/>
                  </a:cubicBezTo>
                  <a:cubicBezTo>
                    <a:pt x="463" y="298"/>
                    <a:pt x="461" y="299"/>
                    <a:pt x="459" y="301"/>
                  </a:cubicBezTo>
                  <a:cubicBezTo>
                    <a:pt x="463" y="303"/>
                    <a:pt x="463" y="303"/>
                    <a:pt x="463" y="303"/>
                  </a:cubicBezTo>
                  <a:cubicBezTo>
                    <a:pt x="458" y="302"/>
                    <a:pt x="458" y="302"/>
                    <a:pt x="458" y="302"/>
                  </a:cubicBezTo>
                  <a:cubicBezTo>
                    <a:pt x="458" y="302"/>
                    <a:pt x="458" y="302"/>
                    <a:pt x="458" y="303"/>
                  </a:cubicBezTo>
                  <a:cubicBezTo>
                    <a:pt x="458" y="302"/>
                    <a:pt x="458" y="302"/>
                    <a:pt x="458" y="302"/>
                  </a:cubicBezTo>
                  <a:cubicBezTo>
                    <a:pt x="458" y="303"/>
                    <a:pt x="458" y="303"/>
                    <a:pt x="458" y="303"/>
                  </a:cubicBezTo>
                  <a:cubicBezTo>
                    <a:pt x="457" y="303"/>
                    <a:pt x="457" y="304"/>
                    <a:pt x="456" y="304"/>
                  </a:cubicBezTo>
                  <a:cubicBezTo>
                    <a:pt x="456" y="305"/>
                    <a:pt x="456" y="305"/>
                    <a:pt x="456" y="305"/>
                  </a:cubicBezTo>
                  <a:cubicBezTo>
                    <a:pt x="456" y="305"/>
                    <a:pt x="456" y="305"/>
                    <a:pt x="456" y="305"/>
                  </a:cubicBezTo>
                  <a:cubicBezTo>
                    <a:pt x="456" y="305"/>
                    <a:pt x="456" y="305"/>
                    <a:pt x="456" y="305"/>
                  </a:cubicBezTo>
                  <a:cubicBezTo>
                    <a:pt x="455" y="305"/>
                    <a:pt x="455" y="305"/>
                    <a:pt x="455" y="305"/>
                  </a:cubicBezTo>
                  <a:cubicBezTo>
                    <a:pt x="456" y="305"/>
                    <a:pt x="457" y="305"/>
                    <a:pt x="457" y="305"/>
                  </a:cubicBezTo>
                  <a:cubicBezTo>
                    <a:pt x="457" y="305"/>
                    <a:pt x="457" y="305"/>
                    <a:pt x="457" y="305"/>
                  </a:cubicBezTo>
                  <a:cubicBezTo>
                    <a:pt x="459" y="308"/>
                    <a:pt x="458" y="309"/>
                    <a:pt x="457" y="312"/>
                  </a:cubicBezTo>
                  <a:cubicBezTo>
                    <a:pt x="454" y="313"/>
                    <a:pt x="453" y="313"/>
                    <a:pt x="451" y="311"/>
                  </a:cubicBezTo>
                  <a:cubicBezTo>
                    <a:pt x="450" y="313"/>
                    <a:pt x="449" y="315"/>
                    <a:pt x="448" y="317"/>
                  </a:cubicBezTo>
                  <a:cubicBezTo>
                    <a:pt x="448" y="318"/>
                    <a:pt x="448" y="318"/>
                    <a:pt x="448" y="318"/>
                  </a:cubicBezTo>
                  <a:cubicBezTo>
                    <a:pt x="448" y="318"/>
                    <a:pt x="448" y="318"/>
                    <a:pt x="447" y="318"/>
                  </a:cubicBezTo>
                  <a:cubicBezTo>
                    <a:pt x="447" y="318"/>
                    <a:pt x="447" y="318"/>
                    <a:pt x="447" y="318"/>
                  </a:cubicBezTo>
                  <a:cubicBezTo>
                    <a:pt x="447" y="319"/>
                    <a:pt x="447" y="319"/>
                    <a:pt x="447" y="319"/>
                  </a:cubicBezTo>
                  <a:cubicBezTo>
                    <a:pt x="447" y="319"/>
                    <a:pt x="447" y="319"/>
                    <a:pt x="447" y="319"/>
                  </a:cubicBezTo>
                  <a:cubicBezTo>
                    <a:pt x="447" y="319"/>
                    <a:pt x="446" y="319"/>
                    <a:pt x="446" y="320"/>
                  </a:cubicBezTo>
                  <a:cubicBezTo>
                    <a:pt x="446" y="321"/>
                    <a:pt x="446" y="321"/>
                    <a:pt x="446" y="321"/>
                  </a:cubicBezTo>
                  <a:cubicBezTo>
                    <a:pt x="446" y="320"/>
                    <a:pt x="446" y="320"/>
                    <a:pt x="446" y="320"/>
                  </a:cubicBezTo>
                  <a:cubicBezTo>
                    <a:pt x="445" y="321"/>
                    <a:pt x="445" y="321"/>
                    <a:pt x="445" y="321"/>
                  </a:cubicBezTo>
                  <a:cubicBezTo>
                    <a:pt x="445" y="321"/>
                    <a:pt x="445" y="321"/>
                    <a:pt x="445" y="321"/>
                  </a:cubicBezTo>
                  <a:cubicBezTo>
                    <a:pt x="445" y="321"/>
                    <a:pt x="445" y="321"/>
                    <a:pt x="445" y="321"/>
                  </a:cubicBezTo>
                  <a:cubicBezTo>
                    <a:pt x="446" y="322"/>
                    <a:pt x="446" y="322"/>
                    <a:pt x="447" y="323"/>
                  </a:cubicBezTo>
                  <a:cubicBezTo>
                    <a:pt x="447" y="322"/>
                    <a:pt x="447" y="322"/>
                    <a:pt x="448" y="321"/>
                  </a:cubicBezTo>
                  <a:cubicBezTo>
                    <a:pt x="448" y="320"/>
                    <a:pt x="448" y="320"/>
                    <a:pt x="448" y="320"/>
                  </a:cubicBezTo>
                  <a:cubicBezTo>
                    <a:pt x="448" y="319"/>
                    <a:pt x="448" y="318"/>
                    <a:pt x="449" y="317"/>
                  </a:cubicBezTo>
                  <a:cubicBezTo>
                    <a:pt x="450" y="317"/>
                    <a:pt x="451" y="317"/>
                    <a:pt x="451" y="317"/>
                  </a:cubicBezTo>
                  <a:cubicBezTo>
                    <a:pt x="452" y="316"/>
                    <a:pt x="453" y="316"/>
                    <a:pt x="454" y="315"/>
                  </a:cubicBezTo>
                  <a:cubicBezTo>
                    <a:pt x="455" y="315"/>
                    <a:pt x="454" y="317"/>
                    <a:pt x="454" y="317"/>
                  </a:cubicBezTo>
                  <a:cubicBezTo>
                    <a:pt x="455" y="317"/>
                    <a:pt x="455" y="317"/>
                    <a:pt x="455" y="317"/>
                  </a:cubicBezTo>
                  <a:cubicBezTo>
                    <a:pt x="455" y="313"/>
                    <a:pt x="455" y="313"/>
                    <a:pt x="455" y="313"/>
                  </a:cubicBezTo>
                  <a:cubicBezTo>
                    <a:pt x="456" y="314"/>
                    <a:pt x="458" y="314"/>
                    <a:pt x="458" y="315"/>
                  </a:cubicBezTo>
                  <a:cubicBezTo>
                    <a:pt x="460" y="314"/>
                    <a:pt x="461" y="314"/>
                    <a:pt x="462" y="314"/>
                  </a:cubicBezTo>
                  <a:cubicBezTo>
                    <a:pt x="463" y="315"/>
                    <a:pt x="462" y="316"/>
                    <a:pt x="462" y="316"/>
                  </a:cubicBezTo>
                  <a:cubicBezTo>
                    <a:pt x="462" y="316"/>
                    <a:pt x="462" y="316"/>
                    <a:pt x="462" y="316"/>
                  </a:cubicBezTo>
                  <a:cubicBezTo>
                    <a:pt x="462" y="316"/>
                    <a:pt x="462" y="316"/>
                    <a:pt x="462" y="316"/>
                  </a:cubicBezTo>
                  <a:cubicBezTo>
                    <a:pt x="462" y="315"/>
                    <a:pt x="462" y="315"/>
                    <a:pt x="462" y="314"/>
                  </a:cubicBezTo>
                  <a:cubicBezTo>
                    <a:pt x="463" y="314"/>
                    <a:pt x="464" y="314"/>
                    <a:pt x="464" y="314"/>
                  </a:cubicBezTo>
                  <a:cubicBezTo>
                    <a:pt x="464" y="314"/>
                    <a:pt x="464" y="314"/>
                    <a:pt x="464" y="314"/>
                  </a:cubicBezTo>
                  <a:cubicBezTo>
                    <a:pt x="464" y="314"/>
                    <a:pt x="464" y="315"/>
                    <a:pt x="464" y="315"/>
                  </a:cubicBezTo>
                  <a:cubicBezTo>
                    <a:pt x="465" y="315"/>
                    <a:pt x="466" y="315"/>
                    <a:pt x="467" y="316"/>
                  </a:cubicBezTo>
                  <a:cubicBezTo>
                    <a:pt x="470" y="317"/>
                    <a:pt x="472" y="319"/>
                    <a:pt x="475" y="321"/>
                  </a:cubicBezTo>
                  <a:cubicBezTo>
                    <a:pt x="475" y="321"/>
                    <a:pt x="475" y="321"/>
                    <a:pt x="475" y="321"/>
                  </a:cubicBezTo>
                  <a:cubicBezTo>
                    <a:pt x="476" y="321"/>
                    <a:pt x="477" y="321"/>
                    <a:pt x="478" y="321"/>
                  </a:cubicBezTo>
                  <a:cubicBezTo>
                    <a:pt x="478" y="321"/>
                    <a:pt x="477" y="322"/>
                    <a:pt x="477" y="322"/>
                  </a:cubicBezTo>
                  <a:cubicBezTo>
                    <a:pt x="477" y="322"/>
                    <a:pt x="477" y="322"/>
                    <a:pt x="477" y="322"/>
                  </a:cubicBezTo>
                  <a:cubicBezTo>
                    <a:pt x="477" y="322"/>
                    <a:pt x="477" y="322"/>
                    <a:pt x="477" y="322"/>
                  </a:cubicBezTo>
                  <a:cubicBezTo>
                    <a:pt x="478" y="322"/>
                    <a:pt x="479" y="323"/>
                    <a:pt x="480" y="323"/>
                  </a:cubicBezTo>
                  <a:cubicBezTo>
                    <a:pt x="480" y="322"/>
                    <a:pt x="480" y="322"/>
                    <a:pt x="480" y="322"/>
                  </a:cubicBezTo>
                  <a:cubicBezTo>
                    <a:pt x="484" y="325"/>
                    <a:pt x="487" y="329"/>
                    <a:pt x="490" y="334"/>
                  </a:cubicBezTo>
                  <a:cubicBezTo>
                    <a:pt x="490" y="334"/>
                    <a:pt x="490" y="333"/>
                    <a:pt x="491" y="333"/>
                  </a:cubicBezTo>
                  <a:cubicBezTo>
                    <a:pt x="491" y="333"/>
                    <a:pt x="492" y="333"/>
                    <a:pt x="493" y="333"/>
                  </a:cubicBezTo>
                  <a:cubicBezTo>
                    <a:pt x="493" y="333"/>
                    <a:pt x="492" y="332"/>
                    <a:pt x="492" y="331"/>
                  </a:cubicBezTo>
                  <a:cubicBezTo>
                    <a:pt x="492" y="331"/>
                    <a:pt x="492" y="331"/>
                    <a:pt x="491" y="331"/>
                  </a:cubicBezTo>
                  <a:cubicBezTo>
                    <a:pt x="491" y="330"/>
                    <a:pt x="492" y="330"/>
                    <a:pt x="492" y="329"/>
                  </a:cubicBezTo>
                  <a:cubicBezTo>
                    <a:pt x="491" y="327"/>
                    <a:pt x="491" y="325"/>
                    <a:pt x="491" y="322"/>
                  </a:cubicBezTo>
                  <a:cubicBezTo>
                    <a:pt x="490" y="319"/>
                    <a:pt x="490" y="321"/>
                    <a:pt x="492" y="323"/>
                  </a:cubicBezTo>
                  <a:cubicBezTo>
                    <a:pt x="493" y="321"/>
                    <a:pt x="493" y="321"/>
                    <a:pt x="493" y="321"/>
                  </a:cubicBezTo>
                  <a:cubicBezTo>
                    <a:pt x="496" y="325"/>
                    <a:pt x="496" y="325"/>
                    <a:pt x="496" y="325"/>
                  </a:cubicBezTo>
                  <a:cubicBezTo>
                    <a:pt x="498" y="326"/>
                    <a:pt x="499" y="326"/>
                    <a:pt x="500" y="325"/>
                  </a:cubicBezTo>
                  <a:cubicBezTo>
                    <a:pt x="499" y="321"/>
                    <a:pt x="499" y="321"/>
                    <a:pt x="499" y="321"/>
                  </a:cubicBezTo>
                  <a:cubicBezTo>
                    <a:pt x="500" y="321"/>
                    <a:pt x="500" y="321"/>
                    <a:pt x="500" y="322"/>
                  </a:cubicBezTo>
                  <a:cubicBezTo>
                    <a:pt x="501" y="323"/>
                    <a:pt x="501" y="324"/>
                    <a:pt x="501" y="325"/>
                  </a:cubicBezTo>
                  <a:cubicBezTo>
                    <a:pt x="503" y="326"/>
                    <a:pt x="507" y="327"/>
                    <a:pt x="507" y="327"/>
                  </a:cubicBezTo>
                  <a:cubicBezTo>
                    <a:pt x="507" y="329"/>
                    <a:pt x="509" y="326"/>
                    <a:pt x="509" y="326"/>
                  </a:cubicBezTo>
                  <a:cubicBezTo>
                    <a:pt x="509" y="326"/>
                    <a:pt x="511" y="329"/>
                    <a:pt x="512" y="334"/>
                  </a:cubicBezTo>
                  <a:cubicBezTo>
                    <a:pt x="514" y="336"/>
                    <a:pt x="514" y="336"/>
                    <a:pt x="514" y="336"/>
                  </a:cubicBezTo>
                  <a:cubicBezTo>
                    <a:pt x="514" y="335"/>
                    <a:pt x="515" y="334"/>
                    <a:pt x="515" y="332"/>
                  </a:cubicBezTo>
                  <a:cubicBezTo>
                    <a:pt x="517" y="334"/>
                    <a:pt x="517" y="334"/>
                    <a:pt x="517" y="337"/>
                  </a:cubicBezTo>
                  <a:cubicBezTo>
                    <a:pt x="519" y="336"/>
                    <a:pt x="521" y="337"/>
                    <a:pt x="523" y="337"/>
                  </a:cubicBezTo>
                  <a:cubicBezTo>
                    <a:pt x="522" y="341"/>
                    <a:pt x="520" y="342"/>
                    <a:pt x="520" y="344"/>
                  </a:cubicBezTo>
                  <a:cubicBezTo>
                    <a:pt x="520" y="344"/>
                    <a:pt x="520" y="345"/>
                    <a:pt x="521" y="345"/>
                  </a:cubicBezTo>
                  <a:cubicBezTo>
                    <a:pt x="521" y="344"/>
                    <a:pt x="522" y="344"/>
                    <a:pt x="522" y="343"/>
                  </a:cubicBezTo>
                  <a:cubicBezTo>
                    <a:pt x="523" y="343"/>
                    <a:pt x="523" y="343"/>
                    <a:pt x="524" y="343"/>
                  </a:cubicBezTo>
                  <a:cubicBezTo>
                    <a:pt x="524" y="342"/>
                    <a:pt x="524" y="341"/>
                    <a:pt x="524" y="341"/>
                  </a:cubicBezTo>
                  <a:cubicBezTo>
                    <a:pt x="524" y="341"/>
                    <a:pt x="524" y="341"/>
                    <a:pt x="524" y="341"/>
                  </a:cubicBezTo>
                  <a:cubicBezTo>
                    <a:pt x="523" y="340"/>
                    <a:pt x="523" y="340"/>
                    <a:pt x="523" y="340"/>
                  </a:cubicBezTo>
                  <a:cubicBezTo>
                    <a:pt x="525" y="340"/>
                    <a:pt x="525" y="340"/>
                    <a:pt x="524" y="341"/>
                  </a:cubicBezTo>
                  <a:cubicBezTo>
                    <a:pt x="525" y="340"/>
                    <a:pt x="527" y="340"/>
                    <a:pt x="527" y="340"/>
                  </a:cubicBezTo>
                  <a:cubicBezTo>
                    <a:pt x="527" y="341"/>
                    <a:pt x="527" y="342"/>
                    <a:pt x="527" y="343"/>
                  </a:cubicBezTo>
                  <a:cubicBezTo>
                    <a:pt x="528" y="343"/>
                    <a:pt x="528" y="343"/>
                    <a:pt x="529" y="343"/>
                  </a:cubicBezTo>
                  <a:cubicBezTo>
                    <a:pt x="529" y="344"/>
                    <a:pt x="528" y="345"/>
                    <a:pt x="528" y="346"/>
                  </a:cubicBezTo>
                  <a:cubicBezTo>
                    <a:pt x="527" y="346"/>
                    <a:pt x="527" y="345"/>
                    <a:pt x="526" y="345"/>
                  </a:cubicBezTo>
                  <a:cubicBezTo>
                    <a:pt x="525" y="348"/>
                    <a:pt x="525" y="348"/>
                    <a:pt x="524" y="348"/>
                  </a:cubicBezTo>
                  <a:cubicBezTo>
                    <a:pt x="525" y="347"/>
                    <a:pt x="525" y="347"/>
                    <a:pt x="525" y="347"/>
                  </a:cubicBezTo>
                  <a:cubicBezTo>
                    <a:pt x="524" y="346"/>
                    <a:pt x="523" y="346"/>
                    <a:pt x="523" y="346"/>
                  </a:cubicBezTo>
                  <a:cubicBezTo>
                    <a:pt x="523" y="347"/>
                    <a:pt x="522" y="348"/>
                    <a:pt x="522" y="349"/>
                  </a:cubicBezTo>
                  <a:cubicBezTo>
                    <a:pt x="523" y="348"/>
                    <a:pt x="523" y="348"/>
                    <a:pt x="524" y="348"/>
                  </a:cubicBezTo>
                  <a:cubicBezTo>
                    <a:pt x="524" y="349"/>
                    <a:pt x="524" y="350"/>
                    <a:pt x="524" y="351"/>
                  </a:cubicBezTo>
                  <a:cubicBezTo>
                    <a:pt x="524" y="351"/>
                    <a:pt x="525" y="351"/>
                    <a:pt x="525" y="351"/>
                  </a:cubicBezTo>
                  <a:cubicBezTo>
                    <a:pt x="525" y="351"/>
                    <a:pt x="525" y="351"/>
                    <a:pt x="525" y="351"/>
                  </a:cubicBezTo>
                  <a:cubicBezTo>
                    <a:pt x="525" y="351"/>
                    <a:pt x="525" y="351"/>
                    <a:pt x="526" y="351"/>
                  </a:cubicBezTo>
                  <a:cubicBezTo>
                    <a:pt x="527" y="351"/>
                    <a:pt x="528" y="350"/>
                    <a:pt x="530" y="350"/>
                  </a:cubicBezTo>
                  <a:cubicBezTo>
                    <a:pt x="528" y="339"/>
                    <a:pt x="528" y="339"/>
                    <a:pt x="528" y="339"/>
                  </a:cubicBezTo>
                  <a:cubicBezTo>
                    <a:pt x="533" y="350"/>
                    <a:pt x="533" y="350"/>
                    <a:pt x="533" y="350"/>
                  </a:cubicBezTo>
                  <a:cubicBezTo>
                    <a:pt x="533" y="350"/>
                    <a:pt x="533" y="350"/>
                    <a:pt x="534" y="350"/>
                  </a:cubicBezTo>
                  <a:cubicBezTo>
                    <a:pt x="534" y="350"/>
                    <a:pt x="535" y="349"/>
                    <a:pt x="535" y="349"/>
                  </a:cubicBezTo>
                  <a:cubicBezTo>
                    <a:pt x="534" y="348"/>
                    <a:pt x="533" y="348"/>
                    <a:pt x="532" y="347"/>
                  </a:cubicBezTo>
                  <a:cubicBezTo>
                    <a:pt x="533" y="346"/>
                    <a:pt x="533" y="346"/>
                    <a:pt x="533" y="345"/>
                  </a:cubicBezTo>
                  <a:cubicBezTo>
                    <a:pt x="534" y="345"/>
                    <a:pt x="535" y="345"/>
                    <a:pt x="537" y="345"/>
                  </a:cubicBezTo>
                  <a:cubicBezTo>
                    <a:pt x="537" y="345"/>
                    <a:pt x="537" y="345"/>
                    <a:pt x="537" y="345"/>
                  </a:cubicBezTo>
                  <a:cubicBezTo>
                    <a:pt x="537" y="347"/>
                    <a:pt x="537" y="348"/>
                    <a:pt x="537" y="349"/>
                  </a:cubicBezTo>
                  <a:cubicBezTo>
                    <a:pt x="539" y="348"/>
                    <a:pt x="540" y="348"/>
                    <a:pt x="542" y="349"/>
                  </a:cubicBezTo>
                  <a:cubicBezTo>
                    <a:pt x="542" y="349"/>
                    <a:pt x="542" y="349"/>
                    <a:pt x="542" y="350"/>
                  </a:cubicBezTo>
                  <a:cubicBezTo>
                    <a:pt x="542" y="350"/>
                    <a:pt x="543" y="350"/>
                    <a:pt x="543" y="350"/>
                  </a:cubicBezTo>
                  <a:cubicBezTo>
                    <a:pt x="543" y="350"/>
                    <a:pt x="545" y="347"/>
                    <a:pt x="546" y="347"/>
                  </a:cubicBezTo>
                  <a:cubicBezTo>
                    <a:pt x="546" y="348"/>
                    <a:pt x="545" y="349"/>
                    <a:pt x="545" y="349"/>
                  </a:cubicBezTo>
                  <a:cubicBezTo>
                    <a:pt x="546" y="348"/>
                    <a:pt x="547" y="347"/>
                    <a:pt x="547" y="345"/>
                  </a:cubicBezTo>
                  <a:cubicBezTo>
                    <a:pt x="547" y="345"/>
                    <a:pt x="547" y="345"/>
                    <a:pt x="548" y="345"/>
                  </a:cubicBezTo>
                  <a:cubicBezTo>
                    <a:pt x="544" y="343"/>
                    <a:pt x="540" y="340"/>
                    <a:pt x="539" y="338"/>
                  </a:cubicBezTo>
                  <a:cubicBezTo>
                    <a:pt x="538" y="338"/>
                    <a:pt x="538" y="339"/>
                    <a:pt x="537" y="339"/>
                  </a:cubicBezTo>
                  <a:cubicBezTo>
                    <a:pt x="537" y="339"/>
                    <a:pt x="538" y="339"/>
                    <a:pt x="538" y="340"/>
                  </a:cubicBezTo>
                  <a:cubicBezTo>
                    <a:pt x="538" y="340"/>
                    <a:pt x="538" y="341"/>
                    <a:pt x="538" y="342"/>
                  </a:cubicBezTo>
                  <a:cubicBezTo>
                    <a:pt x="537" y="341"/>
                    <a:pt x="536" y="341"/>
                    <a:pt x="536" y="341"/>
                  </a:cubicBezTo>
                  <a:cubicBezTo>
                    <a:pt x="536" y="340"/>
                    <a:pt x="536" y="340"/>
                    <a:pt x="536" y="339"/>
                  </a:cubicBezTo>
                  <a:cubicBezTo>
                    <a:pt x="536" y="339"/>
                    <a:pt x="535" y="339"/>
                    <a:pt x="535" y="338"/>
                  </a:cubicBezTo>
                  <a:cubicBezTo>
                    <a:pt x="535" y="337"/>
                    <a:pt x="535" y="336"/>
                    <a:pt x="535" y="336"/>
                  </a:cubicBezTo>
                  <a:cubicBezTo>
                    <a:pt x="536" y="336"/>
                    <a:pt x="537" y="336"/>
                    <a:pt x="538" y="336"/>
                  </a:cubicBezTo>
                  <a:cubicBezTo>
                    <a:pt x="538" y="335"/>
                    <a:pt x="539" y="335"/>
                    <a:pt x="539" y="334"/>
                  </a:cubicBezTo>
                  <a:cubicBezTo>
                    <a:pt x="539" y="334"/>
                    <a:pt x="539" y="334"/>
                    <a:pt x="539" y="334"/>
                  </a:cubicBezTo>
                  <a:cubicBezTo>
                    <a:pt x="537" y="332"/>
                    <a:pt x="535" y="329"/>
                    <a:pt x="534" y="327"/>
                  </a:cubicBezTo>
                  <a:cubicBezTo>
                    <a:pt x="534" y="327"/>
                    <a:pt x="534" y="327"/>
                    <a:pt x="534" y="328"/>
                  </a:cubicBezTo>
                  <a:cubicBezTo>
                    <a:pt x="533" y="328"/>
                    <a:pt x="533" y="328"/>
                    <a:pt x="532" y="328"/>
                  </a:cubicBezTo>
                  <a:cubicBezTo>
                    <a:pt x="533" y="328"/>
                    <a:pt x="533" y="328"/>
                    <a:pt x="533" y="328"/>
                  </a:cubicBezTo>
                  <a:cubicBezTo>
                    <a:pt x="531" y="329"/>
                    <a:pt x="531" y="329"/>
                    <a:pt x="530" y="332"/>
                  </a:cubicBezTo>
                  <a:cubicBezTo>
                    <a:pt x="529" y="332"/>
                    <a:pt x="528" y="332"/>
                    <a:pt x="527" y="331"/>
                  </a:cubicBezTo>
                  <a:cubicBezTo>
                    <a:pt x="527" y="331"/>
                    <a:pt x="527" y="330"/>
                    <a:pt x="527" y="330"/>
                  </a:cubicBezTo>
                  <a:cubicBezTo>
                    <a:pt x="528" y="330"/>
                    <a:pt x="528" y="329"/>
                    <a:pt x="529" y="329"/>
                  </a:cubicBezTo>
                  <a:cubicBezTo>
                    <a:pt x="529" y="327"/>
                    <a:pt x="530" y="325"/>
                    <a:pt x="533" y="324"/>
                  </a:cubicBezTo>
                  <a:cubicBezTo>
                    <a:pt x="533" y="323"/>
                    <a:pt x="533" y="322"/>
                    <a:pt x="533" y="320"/>
                  </a:cubicBezTo>
                  <a:cubicBezTo>
                    <a:pt x="533" y="320"/>
                    <a:pt x="534" y="320"/>
                    <a:pt x="534" y="320"/>
                  </a:cubicBezTo>
                  <a:cubicBezTo>
                    <a:pt x="534" y="319"/>
                    <a:pt x="534" y="318"/>
                    <a:pt x="535" y="315"/>
                  </a:cubicBezTo>
                  <a:cubicBezTo>
                    <a:pt x="535" y="315"/>
                    <a:pt x="535" y="315"/>
                    <a:pt x="535" y="315"/>
                  </a:cubicBezTo>
                  <a:cubicBezTo>
                    <a:pt x="535" y="314"/>
                    <a:pt x="535" y="313"/>
                    <a:pt x="535" y="313"/>
                  </a:cubicBezTo>
                  <a:cubicBezTo>
                    <a:pt x="535" y="313"/>
                    <a:pt x="535" y="313"/>
                    <a:pt x="535" y="313"/>
                  </a:cubicBezTo>
                  <a:cubicBezTo>
                    <a:pt x="536" y="311"/>
                    <a:pt x="536" y="310"/>
                    <a:pt x="537" y="309"/>
                  </a:cubicBezTo>
                  <a:cubicBezTo>
                    <a:pt x="536" y="309"/>
                    <a:pt x="536" y="309"/>
                    <a:pt x="536" y="309"/>
                  </a:cubicBezTo>
                  <a:cubicBezTo>
                    <a:pt x="536" y="308"/>
                    <a:pt x="536" y="306"/>
                    <a:pt x="536" y="305"/>
                  </a:cubicBezTo>
                  <a:cubicBezTo>
                    <a:pt x="537" y="305"/>
                    <a:pt x="537" y="305"/>
                    <a:pt x="538" y="305"/>
                  </a:cubicBezTo>
                  <a:cubicBezTo>
                    <a:pt x="536" y="303"/>
                    <a:pt x="537" y="302"/>
                    <a:pt x="537" y="300"/>
                  </a:cubicBezTo>
                  <a:cubicBezTo>
                    <a:pt x="538" y="299"/>
                    <a:pt x="539" y="299"/>
                    <a:pt x="540" y="299"/>
                  </a:cubicBezTo>
                  <a:cubicBezTo>
                    <a:pt x="540" y="298"/>
                    <a:pt x="540" y="298"/>
                    <a:pt x="540" y="298"/>
                  </a:cubicBezTo>
                  <a:cubicBezTo>
                    <a:pt x="540" y="298"/>
                    <a:pt x="540" y="298"/>
                    <a:pt x="540" y="298"/>
                  </a:cubicBezTo>
                  <a:cubicBezTo>
                    <a:pt x="540" y="297"/>
                    <a:pt x="540" y="297"/>
                    <a:pt x="540" y="297"/>
                  </a:cubicBezTo>
                  <a:cubicBezTo>
                    <a:pt x="541" y="297"/>
                    <a:pt x="541" y="297"/>
                    <a:pt x="541" y="297"/>
                  </a:cubicBezTo>
                  <a:cubicBezTo>
                    <a:pt x="542" y="293"/>
                    <a:pt x="541" y="294"/>
                    <a:pt x="542" y="298"/>
                  </a:cubicBezTo>
                  <a:cubicBezTo>
                    <a:pt x="543" y="297"/>
                    <a:pt x="543" y="297"/>
                    <a:pt x="543" y="297"/>
                  </a:cubicBezTo>
                  <a:cubicBezTo>
                    <a:pt x="546" y="303"/>
                    <a:pt x="546" y="303"/>
                    <a:pt x="546" y="303"/>
                  </a:cubicBezTo>
                  <a:cubicBezTo>
                    <a:pt x="548" y="307"/>
                    <a:pt x="550" y="305"/>
                    <a:pt x="550" y="305"/>
                  </a:cubicBezTo>
                  <a:cubicBezTo>
                    <a:pt x="550" y="305"/>
                    <a:pt x="556" y="312"/>
                    <a:pt x="556" y="313"/>
                  </a:cubicBezTo>
                  <a:cubicBezTo>
                    <a:pt x="556" y="314"/>
                    <a:pt x="558" y="313"/>
                    <a:pt x="558" y="313"/>
                  </a:cubicBezTo>
                  <a:cubicBezTo>
                    <a:pt x="558" y="313"/>
                    <a:pt x="559" y="315"/>
                    <a:pt x="559" y="320"/>
                  </a:cubicBezTo>
                  <a:cubicBezTo>
                    <a:pt x="559" y="318"/>
                    <a:pt x="560" y="315"/>
                    <a:pt x="562" y="313"/>
                  </a:cubicBezTo>
                  <a:cubicBezTo>
                    <a:pt x="564" y="313"/>
                    <a:pt x="567" y="315"/>
                    <a:pt x="571" y="316"/>
                  </a:cubicBezTo>
                  <a:cubicBezTo>
                    <a:pt x="571" y="316"/>
                    <a:pt x="571" y="316"/>
                    <a:pt x="571" y="316"/>
                  </a:cubicBezTo>
                  <a:cubicBezTo>
                    <a:pt x="572" y="315"/>
                    <a:pt x="573" y="316"/>
                    <a:pt x="573" y="317"/>
                  </a:cubicBezTo>
                  <a:cubicBezTo>
                    <a:pt x="574" y="318"/>
                    <a:pt x="574" y="318"/>
                    <a:pt x="574" y="318"/>
                  </a:cubicBezTo>
                  <a:cubicBezTo>
                    <a:pt x="576" y="315"/>
                    <a:pt x="582" y="304"/>
                    <a:pt x="585" y="303"/>
                  </a:cubicBezTo>
                  <a:cubicBezTo>
                    <a:pt x="588" y="303"/>
                    <a:pt x="588" y="306"/>
                    <a:pt x="588" y="306"/>
                  </a:cubicBezTo>
                  <a:cubicBezTo>
                    <a:pt x="588" y="306"/>
                    <a:pt x="588" y="301"/>
                    <a:pt x="597" y="300"/>
                  </a:cubicBezTo>
                  <a:cubicBezTo>
                    <a:pt x="597" y="300"/>
                    <a:pt x="597" y="300"/>
                    <a:pt x="597" y="300"/>
                  </a:cubicBezTo>
                  <a:cubicBezTo>
                    <a:pt x="596" y="300"/>
                    <a:pt x="594" y="295"/>
                    <a:pt x="593" y="293"/>
                  </a:cubicBezTo>
                  <a:cubicBezTo>
                    <a:pt x="592" y="293"/>
                    <a:pt x="590" y="293"/>
                    <a:pt x="588" y="292"/>
                  </a:cubicBezTo>
                  <a:cubicBezTo>
                    <a:pt x="584" y="289"/>
                    <a:pt x="579" y="287"/>
                    <a:pt x="575" y="284"/>
                  </a:cubicBezTo>
                  <a:cubicBezTo>
                    <a:pt x="572" y="283"/>
                    <a:pt x="573" y="284"/>
                    <a:pt x="576" y="284"/>
                  </a:cubicBezTo>
                  <a:cubicBezTo>
                    <a:pt x="575" y="282"/>
                    <a:pt x="575" y="282"/>
                    <a:pt x="575" y="282"/>
                  </a:cubicBezTo>
                  <a:cubicBezTo>
                    <a:pt x="580" y="282"/>
                    <a:pt x="580" y="282"/>
                    <a:pt x="580" y="282"/>
                  </a:cubicBezTo>
                  <a:cubicBezTo>
                    <a:pt x="584" y="280"/>
                    <a:pt x="583" y="278"/>
                    <a:pt x="583" y="278"/>
                  </a:cubicBezTo>
                  <a:cubicBezTo>
                    <a:pt x="583" y="278"/>
                    <a:pt x="588" y="274"/>
                    <a:pt x="589" y="275"/>
                  </a:cubicBezTo>
                  <a:cubicBezTo>
                    <a:pt x="590" y="275"/>
                    <a:pt x="589" y="273"/>
                    <a:pt x="589" y="273"/>
                  </a:cubicBezTo>
                  <a:cubicBezTo>
                    <a:pt x="589" y="273"/>
                    <a:pt x="589" y="273"/>
                    <a:pt x="590" y="273"/>
                  </a:cubicBezTo>
                  <a:cubicBezTo>
                    <a:pt x="589" y="268"/>
                    <a:pt x="589" y="262"/>
                    <a:pt x="589" y="258"/>
                  </a:cubicBezTo>
                  <a:cubicBezTo>
                    <a:pt x="589" y="258"/>
                    <a:pt x="589" y="258"/>
                    <a:pt x="589" y="258"/>
                  </a:cubicBezTo>
                  <a:cubicBezTo>
                    <a:pt x="589" y="258"/>
                    <a:pt x="589" y="258"/>
                    <a:pt x="589" y="257"/>
                  </a:cubicBezTo>
                  <a:cubicBezTo>
                    <a:pt x="589" y="257"/>
                    <a:pt x="589" y="257"/>
                    <a:pt x="589" y="256"/>
                  </a:cubicBezTo>
                  <a:cubicBezTo>
                    <a:pt x="585" y="252"/>
                    <a:pt x="585" y="252"/>
                    <a:pt x="585" y="252"/>
                  </a:cubicBezTo>
                  <a:cubicBezTo>
                    <a:pt x="589" y="254"/>
                    <a:pt x="589" y="254"/>
                    <a:pt x="589" y="254"/>
                  </a:cubicBezTo>
                  <a:cubicBezTo>
                    <a:pt x="589" y="253"/>
                    <a:pt x="589" y="252"/>
                    <a:pt x="589" y="252"/>
                  </a:cubicBezTo>
                  <a:cubicBezTo>
                    <a:pt x="590" y="252"/>
                    <a:pt x="590" y="250"/>
                    <a:pt x="590" y="250"/>
                  </a:cubicBezTo>
                  <a:cubicBezTo>
                    <a:pt x="590" y="249"/>
                    <a:pt x="590" y="249"/>
                    <a:pt x="590" y="249"/>
                  </a:cubicBezTo>
                  <a:cubicBezTo>
                    <a:pt x="590" y="249"/>
                    <a:pt x="590" y="248"/>
                    <a:pt x="590" y="248"/>
                  </a:cubicBezTo>
                  <a:cubicBezTo>
                    <a:pt x="590" y="248"/>
                    <a:pt x="590" y="247"/>
                    <a:pt x="590" y="246"/>
                  </a:cubicBezTo>
                  <a:cubicBezTo>
                    <a:pt x="590" y="247"/>
                    <a:pt x="590" y="247"/>
                    <a:pt x="590" y="247"/>
                  </a:cubicBezTo>
                  <a:cubicBezTo>
                    <a:pt x="592" y="241"/>
                    <a:pt x="595" y="235"/>
                    <a:pt x="595" y="229"/>
                  </a:cubicBezTo>
                  <a:cubicBezTo>
                    <a:pt x="595" y="229"/>
                    <a:pt x="595" y="229"/>
                    <a:pt x="595" y="228"/>
                  </a:cubicBezTo>
                  <a:cubicBezTo>
                    <a:pt x="595" y="228"/>
                    <a:pt x="596" y="228"/>
                    <a:pt x="596" y="228"/>
                  </a:cubicBezTo>
                  <a:cubicBezTo>
                    <a:pt x="596" y="225"/>
                    <a:pt x="596" y="222"/>
                    <a:pt x="595" y="219"/>
                  </a:cubicBezTo>
                  <a:cubicBezTo>
                    <a:pt x="592" y="216"/>
                    <a:pt x="590" y="214"/>
                    <a:pt x="592" y="212"/>
                  </a:cubicBezTo>
                  <a:cubicBezTo>
                    <a:pt x="590" y="212"/>
                    <a:pt x="589" y="213"/>
                    <a:pt x="587" y="213"/>
                  </a:cubicBezTo>
                  <a:cubicBezTo>
                    <a:pt x="582" y="215"/>
                    <a:pt x="580" y="216"/>
                    <a:pt x="576" y="222"/>
                  </a:cubicBezTo>
                  <a:cubicBezTo>
                    <a:pt x="573" y="230"/>
                    <a:pt x="566" y="233"/>
                    <a:pt x="566" y="233"/>
                  </a:cubicBezTo>
                  <a:cubicBezTo>
                    <a:pt x="567" y="227"/>
                    <a:pt x="567" y="227"/>
                    <a:pt x="567" y="227"/>
                  </a:cubicBezTo>
                  <a:cubicBezTo>
                    <a:pt x="567" y="227"/>
                    <a:pt x="567" y="227"/>
                    <a:pt x="561" y="233"/>
                  </a:cubicBezTo>
                  <a:cubicBezTo>
                    <a:pt x="556" y="240"/>
                    <a:pt x="551" y="242"/>
                    <a:pt x="551" y="242"/>
                  </a:cubicBezTo>
                  <a:cubicBezTo>
                    <a:pt x="551" y="242"/>
                    <a:pt x="551" y="237"/>
                    <a:pt x="550" y="238"/>
                  </a:cubicBezTo>
                  <a:cubicBezTo>
                    <a:pt x="548" y="240"/>
                    <a:pt x="537" y="238"/>
                    <a:pt x="537" y="238"/>
                  </a:cubicBezTo>
                  <a:cubicBezTo>
                    <a:pt x="537" y="238"/>
                    <a:pt x="537" y="235"/>
                    <a:pt x="531" y="236"/>
                  </a:cubicBezTo>
                  <a:cubicBezTo>
                    <a:pt x="523" y="238"/>
                    <a:pt x="523" y="238"/>
                    <a:pt x="523" y="238"/>
                  </a:cubicBezTo>
                  <a:cubicBezTo>
                    <a:pt x="522" y="236"/>
                    <a:pt x="522" y="236"/>
                    <a:pt x="522" y="236"/>
                  </a:cubicBezTo>
                  <a:cubicBezTo>
                    <a:pt x="518" y="238"/>
                    <a:pt x="518" y="240"/>
                    <a:pt x="521" y="236"/>
                  </a:cubicBezTo>
                  <a:cubicBezTo>
                    <a:pt x="525" y="228"/>
                    <a:pt x="530" y="221"/>
                    <a:pt x="535" y="215"/>
                  </a:cubicBezTo>
                  <a:cubicBezTo>
                    <a:pt x="540" y="207"/>
                    <a:pt x="545" y="210"/>
                    <a:pt x="545" y="210"/>
                  </a:cubicBezTo>
                  <a:cubicBezTo>
                    <a:pt x="545" y="210"/>
                    <a:pt x="541" y="208"/>
                    <a:pt x="543" y="206"/>
                  </a:cubicBezTo>
                  <a:cubicBezTo>
                    <a:pt x="546" y="204"/>
                    <a:pt x="561" y="204"/>
                    <a:pt x="561" y="204"/>
                  </a:cubicBezTo>
                  <a:cubicBezTo>
                    <a:pt x="561" y="204"/>
                    <a:pt x="557" y="201"/>
                    <a:pt x="561" y="200"/>
                  </a:cubicBezTo>
                  <a:cubicBezTo>
                    <a:pt x="562" y="200"/>
                    <a:pt x="572" y="202"/>
                    <a:pt x="578" y="205"/>
                  </a:cubicBezTo>
                  <a:cubicBezTo>
                    <a:pt x="582" y="207"/>
                    <a:pt x="584" y="210"/>
                    <a:pt x="584" y="210"/>
                  </a:cubicBezTo>
                  <a:cubicBezTo>
                    <a:pt x="595" y="211"/>
                    <a:pt x="595" y="211"/>
                    <a:pt x="595" y="211"/>
                  </a:cubicBezTo>
                  <a:cubicBezTo>
                    <a:pt x="602" y="208"/>
                    <a:pt x="600" y="198"/>
                    <a:pt x="597" y="190"/>
                  </a:cubicBezTo>
                  <a:cubicBezTo>
                    <a:pt x="578" y="193"/>
                    <a:pt x="578" y="193"/>
                    <a:pt x="578" y="193"/>
                  </a:cubicBezTo>
                  <a:cubicBezTo>
                    <a:pt x="595" y="185"/>
                    <a:pt x="595" y="185"/>
                    <a:pt x="595" y="185"/>
                  </a:cubicBezTo>
                  <a:cubicBezTo>
                    <a:pt x="593" y="181"/>
                    <a:pt x="590" y="177"/>
                    <a:pt x="587" y="174"/>
                  </a:cubicBezTo>
                  <a:cubicBezTo>
                    <a:pt x="587" y="174"/>
                    <a:pt x="586" y="174"/>
                    <a:pt x="585" y="175"/>
                  </a:cubicBezTo>
                  <a:cubicBezTo>
                    <a:pt x="584" y="177"/>
                    <a:pt x="582" y="177"/>
                    <a:pt x="582" y="177"/>
                  </a:cubicBezTo>
                  <a:cubicBezTo>
                    <a:pt x="582" y="176"/>
                    <a:pt x="582" y="176"/>
                    <a:pt x="582" y="176"/>
                  </a:cubicBezTo>
                  <a:cubicBezTo>
                    <a:pt x="582" y="176"/>
                    <a:pt x="582" y="175"/>
                    <a:pt x="580" y="177"/>
                  </a:cubicBezTo>
                  <a:cubicBezTo>
                    <a:pt x="579" y="178"/>
                    <a:pt x="577" y="178"/>
                    <a:pt x="577" y="178"/>
                  </a:cubicBezTo>
                  <a:cubicBezTo>
                    <a:pt x="577" y="178"/>
                    <a:pt x="578" y="177"/>
                    <a:pt x="577" y="178"/>
                  </a:cubicBezTo>
                  <a:cubicBezTo>
                    <a:pt x="574" y="177"/>
                    <a:pt x="574" y="177"/>
                    <a:pt x="574" y="177"/>
                  </a:cubicBezTo>
                  <a:cubicBezTo>
                    <a:pt x="574" y="177"/>
                    <a:pt x="574" y="176"/>
                    <a:pt x="573" y="175"/>
                  </a:cubicBezTo>
                  <a:cubicBezTo>
                    <a:pt x="571" y="176"/>
                    <a:pt x="571" y="176"/>
                    <a:pt x="571" y="176"/>
                  </a:cubicBezTo>
                  <a:cubicBezTo>
                    <a:pt x="571" y="175"/>
                    <a:pt x="571" y="175"/>
                    <a:pt x="571" y="175"/>
                  </a:cubicBezTo>
                  <a:cubicBezTo>
                    <a:pt x="569" y="175"/>
                    <a:pt x="569" y="176"/>
                    <a:pt x="571" y="175"/>
                  </a:cubicBezTo>
                  <a:cubicBezTo>
                    <a:pt x="572" y="174"/>
                    <a:pt x="573" y="172"/>
                    <a:pt x="575" y="170"/>
                  </a:cubicBezTo>
                  <a:cubicBezTo>
                    <a:pt x="577" y="169"/>
                    <a:pt x="578" y="170"/>
                    <a:pt x="578" y="170"/>
                  </a:cubicBezTo>
                  <a:cubicBezTo>
                    <a:pt x="578" y="170"/>
                    <a:pt x="577" y="169"/>
                    <a:pt x="578" y="169"/>
                  </a:cubicBezTo>
                  <a:cubicBezTo>
                    <a:pt x="578" y="169"/>
                    <a:pt x="582" y="170"/>
                    <a:pt x="582" y="170"/>
                  </a:cubicBezTo>
                  <a:cubicBezTo>
                    <a:pt x="582" y="169"/>
                    <a:pt x="582" y="169"/>
                    <a:pt x="582" y="169"/>
                  </a:cubicBezTo>
                  <a:cubicBezTo>
                    <a:pt x="583" y="169"/>
                    <a:pt x="583" y="169"/>
                    <a:pt x="584" y="169"/>
                  </a:cubicBezTo>
                  <a:cubicBezTo>
                    <a:pt x="577" y="162"/>
                    <a:pt x="569" y="156"/>
                    <a:pt x="560" y="151"/>
                  </a:cubicBezTo>
                  <a:cubicBezTo>
                    <a:pt x="561" y="160"/>
                    <a:pt x="561" y="160"/>
                    <a:pt x="561" y="160"/>
                  </a:cubicBezTo>
                  <a:cubicBezTo>
                    <a:pt x="556" y="149"/>
                    <a:pt x="556" y="149"/>
                    <a:pt x="556" y="149"/>
                  </a:cubicBezTo>
                  <a:cubicBezTo>
                    <a:pt x="556" y="149"/>
                    <a:pt x="556" y="149"/>
                    <a:pt x="556" y="148"/>
                  </a:cubicBezTo>
                  <a:cubicBezTo>
                    <a:pt x="556" y="148"/>
                    <a:pt x="556" y="149"/>
                    <a:pt x="556" y="149"/>
                  </a:cubicBezTo>
                  <a:cubicBezTo>
                    <a:pt x="555" y="149"/>
                    <a:pt x="554" y="148"/>
                    <a:pt x="554" y="148"/>
                  </a:cubicBezTo>
                  <a:cubicBezTo>
                    <a:pt x="552" y="146"/>
                    <a:pt x="549" y="145"/>
                    <a:pt x="546" y="143"/>
                  </a:cubicBezTo>
                  <a:cubicBezTo>
                    <a:pt x="546" y="143"/>
                    <a:pt x="545" y="145"/>
                    <a:pt x="545" y="146"/>
                  </a:cubicBezTo>
                  <a:cubicBezTo>
                    <a:pt x="543" y="146"/>
                    <a:pt x="543" y="142"/>
                    <a:pt x="542" y="142"/>
                  </a:cubicBezTo>
                  <a:cubicBezTo>
                    <a:pt x="538" y="140"/>
                    <a:pt x="535" y="138"/>
                    <a:pt x="531" y="137"/>
                  </a:cubicBezTo>
                  <a:cubicBezTo>
                    <a:pt x="531" y="137"/>
                    <a:pt x="531" y="137"/>
                    <a:pt x="531" y="137"/>
                  </a:cubicBezTo>
                  <a:cubicBezTo>
                    <a:pt x="531" y="137"/>
                    <a:pt x="529" y="140"/>
                    <a:pt x="530" y="138"/>
                  </a:cubicBezTo>
                  <a:cubicBezTo>
                    <a:pt x="529" y="138"/>
                    <a:pt x="529" y="139"/>
                    <a:pt x="529" y="139"/>
                  </a:cubicBezTo>
                  <a:cubicBezTo>
                    <a:pt x="518" y="143"/>
                    <a:pt x="518" y="143"/>
                    <a:pt x="518" y="143"/>
                  </a:cubicBezTo>
                  <a:cubicBezTo>
                    <a:pt x="527" y="135"/>
                    <a:pt x="527" y="135"/>
                    <a:pt x="527" y="135"/>
                  </a:cubicBezTo>
                  <a:cubicBezTo>
                    <a:pt x="526" y="135"/>
                    <a:pt x="526" y="135"/>
                    <a:pt x="526" y="135"/>
                  </a:cubicBezTo>
                  <a:cubicBezTo>
                    <a:pt x="525" y="134"/>
                    <a:pt x="522" y="134"/>
                    <a:pt x="520" y="133"/>
                  </a:cubicBezTo>
                  <a:cubicBezTo>
                    <a:pt x="520" y="133"/>
                    <a:pt x="520" y="133"/>
                    <a:pt x="519" y="133"/>
                  </a:cubicBezTo>
                  <a:cubicBezTo>
                    <a:pt x="519" y="133"/>
                    <a:pt x="520" y="133"/>
                    <a:pt x="517" y="133"/>
                  </a:cubicBezTo>
                  <a:cubicBezTo>
                    <a:pt x="516" y="134"/>
                    <a:pt x="515" y="134"/>
                    <a:pt x="514" y="134"/>
                  </a:cubicBezTo>
                  <a:cubicBezTo>
                    <a:pt x="513" y="134"/>
                    <a:pt x="513" y="135"/>
                    <a:pt x="513" y="135"/>
                  </a:cubicBezTo>
                  <a:cubicBezTo>
                    <a:pt x="511" y="136"/>
                    <a:pt x="510" y="136"/>
                    <a:pt x="510" y="136"/>
                  </a:cubicBezTo>
                  <a:cubicBezTo>
                    <a:pt x="510" y="136"/>
                    <a:pt x="510" y="136"/>
                    <a:pt x="510" y="136"/>
                  </a:cubicBezTo>
                  <a:cubicBezTo>
                    <a:pt x="509" y="137"/>
                    <a:pt x="507" y="139"/>
                    <a:pt x="506" y="142"/>
                  </a:cubicBezTo>
                  <a:cubicBezTo>
                    <a:pt x="503" y="146"/>
                    <a:pt x="500" y="147"/>
                    <a:pt x="500" y="147"/>
                  </a:cubicBezTo>
                  <a:cubicBezTo>
                    <a:pt x="500" y="145"/>
                    <a:pt x="500" y="145"/>
                    <a:pt x="500" y="145"/>
                  </a:cubicBezTo>
                  <a:cubicBezTo>
                    <a:pt x="500" y="145"/>
                    <a:pt x="500" y="145"/>
                    <a:pt x="496" y="149"/>
                  </a:cubicBezTo>
                  <a:cubicBezTo>
                    <a:pt x="493" y="154"/>
                    <a:pt x="489" y="156"/>
                    <a:pt x="489" y="156"/>
                  </a:cubicBezTo>
                  <a:cubicBezTo>
                    <a:pt x="489" y="156"/>
                    <a:pt x="489" y="153"/>
                    <a:pt x="488" y="154"/>
                  </a:cubicBezTo>
                  <a:cubicBezTo>
                    <a:pt x="488" y="155"/>
                    <a:pt x="480" y="154"/>
                    <a:pt x="480" y="154"/>
                  </a:cubicBezTo>
                  <a:cubicBezTo>
                    <a:pt x="480" y="154"/>
                    <a:pt x="480" y="151"/>
                    <a:pt x="472" y="153"/>
                  </a:cubicBezTo>
                  <a:cubicBezTo>
                    <a:pt x="464" y="155"/>
                    <a:pt x="467" y="158"/>
                    <a:pt x="469" y="151"/>
                  </a:cubicBezTo>
                  <a:cubicBezTo>
                    <a:pt x="469" y="151"/>
                    <a:pt x="469" y="150"/>
                    <a:pt x="470" y="149"/>
                  </a:cubicBezTo>
                  <a:cubicBezTo>
                    <a:pt x="470" y="147"/>
                    <a:pt x="472" y="144"/>
                    <a:pt x="474" y="141"/>
                  </a:cubicBezTo>
                  <a:cubicBezTo>
                    <a:pt x="475" y="140"/>
                    <a:pt x="475" y="139"/>
                    <a:pt x="477" y="139"/>
                  </a:cubicBezTo>
                  <a:cubicBezTo>
                    <a:pt x="477" y="138"/>
                    <a:pt x="477" y="138"/>
                    <a:pt x="477" y="138"/>
                  </a:cubicBezTo>
                  <a:cubicBezTo>
                    <a:pt x="480" y="132"/>
                    <a:pt x="484" y="134"/>
                    <a:pt x="484" y="134"/>
                  </a:cubicBezTo>
                  <a:cubicBezTo>
                    <a:pt x="484" y="134"/>
                    <a:pt x="481" y="133"/>
                    <a:pt x="483" y="131"/>
                  </a:cubicBezTo>
                  <a:cubicBezTo>
                    <a:pt x="484" y="130"/>
                    <a:pt x="495" y="130"/>
                    <a:pt x="495" y="129"/>
                  </a:cubicBezTo>
                  <a:cubicBezTo>
                    <a:pt x="495" y="129"/>
                    <a:pt x="493" y="127"/>
                    <a:pt x="495" y="127"/>
                  </a:cubicBezTo>
                  <a:cubicBezTo>
                    <a:pt x="496" y="127"/>
                    <a:pt x="500" y="128"/>
                    <a:pt x="504" y="130"/>
                  </a:cubicBezTo>
                  <a:cubicBezTo>
                    <a:pt x="506" y="131"/>
                    <a:pt x="510" y="132"/>
                    <a:pt x="511" y="132"/>
                  </a:cubicBezTo>
                  <a:cubicBezTo>
                    <a:pt x="511" y="132"/>
                    <a:pt x="512" y="132"/>
                    <a:pt x="512" y="132"/>
                  </a:cubicBezTo>
                  <a:cubicBezTo>
                    <a:pt x="520" y="133"/>
                    <a:pt x="520" y="133"/>
                    <a:pt x="520" y="133"/>
                  </a:cubicBezTo>
                  <a:cubicBezTo>
                    <a:pt x="506" y="128"/>
                    <a:pt x="491" y="126"/>
                    <a:pt x="477" y="121"/>
                  </a:cubicBezTo>
                  <a:cubicBezTo>
                    <a:pt x="475" y="122"/>
                    <a:pt x="475" y="122"/>
                    <a:pt x="475" y="122"/>
                  </a:cubicBezTo>
                  <a:cubicBezTo>
                    <a:pt x="475" y="121"/>
                    <a:pt x="475" y="121"/>
                    <a:pt x="475" y="121"/>
                  </a:cubicBezTo>
                  <a:cubicBezTo>
                    <a:pt x="475" y="121"/>
                    <a:pt x="475" y="121"/>
                    <a:pt x="475" y="121"/>
                  </a:cubicBezTo>
                  <a:cubicBezTo>
                    <a:pt x="471" y="138"/>
                    <a:pt x="471" y="138"/>
                    <a:pt x="471" y="138"/>
                  </a:cubicBezTo>
                  <a:cubicBezTo>
                    <a:pt x="471" y="120"/>
                    <a:pt x="471" y="120"/>
                    <a:pt x="471" y="120"/>
                  </a:cubicBezTo>
                  <a:cubicBezTo>
                    <a:pt x="471" y="121"/>
                    <a:pt x="471" y="121"/>
                    <a:pt x="471" y="121"/>
                  </a:cubicBezTo>
                  <a:cubicBezTo>
                    <a:pt x="471" y="120"/>
                    <a:pt x="470" y="119"/>
                    <a:pt x="470" y="119"/>
                  </a:cubicBezTo>
                  <a:cubicBezTo>
                    <a:pt x="465" y="117"/>
                    <a:pt x="462" y="115"/>
                    <a:pt x="457" y="113"/>
                  </a:cubicBezTo>
                  <a:cubicBezTo>
                    <a:pt x="457" y="113"/>
                    <a:pt x="457" y="113"/>
                    <a:pt x="457" y="112"/>
                  </a:cubicBezTo>
                  <a:cubicBezTo>
                    <a:pt x="456" y="112"/>
                    <a:pt x="456" y="113"/>
                    <a:pt x="455" y="112"/>
                  </a:cubicBezTo>
                  <a:cubicBezTo>
                    <a:pt x="444" y="117"/>
                    <a:pt x="444" y="117"/>
                    <a:pt x="444" y="117"/>
                  </a:cubicBezTo>
                  <a:cubicBezTo>
                    <a:pt x="452" y="110"/>
                    <a:pt x="452" y="110"/>
                    <a:pt x="452" y="110"/>
                  </a:cubicBezTo>
                  <a:cubicBezTo>
                    <a:pt x="452" y="109"/>
                    <a:pt x="451" y="109"/>
                    <a:pt x="451" y="109"/>
                  </a:cubicBezTo>
                  <a:cubicBezTo>
                    <a:pt x="448" y="109"/>
                    <a:pt x="443" y="109"/>
                    <a:pt x="439" y="110"/>
                  </a:cubicBezTo>
                  <a:cubicBezTo>
                    <a:pt x="433" y="112"/>
                    <a:pt x="432" y="114"/>
                    <a:pt x="426" y="122"/>
                  </a:cubicBezTo>
                  <a:cubicBezTo>
                    <a:pt x="423" y="131"/>
                    <a:pt x="413" y="134"/>
                    <a:pt x="413" y="134"/>
                  </a:cubicBezTo>
                  <a:cubicBezTo>
                    <a:pt x="415" y="127"/>
                    <a:pt x="415" y="127"/>
                    <a:pt x="415" y="127"/>
                  </a:cubicBezTo>
                  <a:cubicBezTo>
                    <a:pt x="415" y="127"/>
                    <a:pt x="415" y="127"/>
                    <a:pt x="408" y="135"/>
                  </a:cubicBezTo>
                  <a:cubicBezTo>
                    <a:pt x="401" y="143"/>
                    <a:pt x="395" y="146"/>
                    <a:pt x="395" y="146"/>
                  </a:cubicBezTo>
                  <a:cubicBezTo>
                    <a:pt x="395" y="146"/>
                    <a:pt x="395" y="140"/>
                    <a:pt x="393" y="141"/>
                  </a:cubicBezTo>
                  <a:cubicBezTo>
                    <a:pt x="392" y="143"/>
                    <a:pt x="378" y="142"/>
                    <a:pt x="378" y="142"/>
                  </a:cubicBezTo>
                  <a:cubicBezTo>
                    <a:pt x="378" y="142"/>
                    <a:pt x="378" y="137"/>
                    <a:pt x="370" y="138"/>
                  </a:cubicBezTo>
                  <a:cubicBezTo>
                    <a:pt x="360" y="141"/>
                    <a:pt x="360" y="141"/>
                    <a:pt x="360" y="141"/>
                  </a:cubicBezTo>
                  <a:cubicBezTo>
                    <a:pt x="360" y="138"/>
                    <a:pt x="360" y="138"/>
                    <a:pt x="360" y="138"/>
                  </a:cubicBezTo>
                  <a:cubicBezTo>
                    <a:pt x="354" y="141"/>
                    <a:pt x="354" y="143"/>
                    <a:pt x="358" y="138"/>
                  </a:cubicBezTo>
                  <a:cubicBezTo>
                    <a:pt x="363" y="129"/>
                    <a:pt x="369" y="121"/>
                    <a:pt x="375" y="112"/>
                  </a:cubicBezTo>
                  <a:cubicBezTo>
                    <a:pt x="381" y="102"/>
                    <a:pt x="387" y="106"/>
                    <a:pt x="387" y="106"/>
                  </a:cubicBezTo>
                  <a:cubicBezTo>
                    <a:pt x="387" y="106"/>
                    <a:pt x="383" y="104"/>
                    <a:pt x="385" y="101"/>
                  </a:cubicBezTo>
                  <a:cubicBezTo>
                    <a:pt x="388" y="99"/>
                    <a:pt x="407" y="99"/>
                    <a:pt x="407" y="99"/>
                  </a:cubicBezTo>
                  <a:cubicBezTo>
                    <a:pt x="408" y="98"/>
                    <a:pt x="403" y="95"/>
                    <a:pt x="407" y="94"/>
                  </a:cubicBezTo>
                  <a:cubicBezTo>
                    <a:pt x="409" y="94"/>
                    <a:pt x="421" y="97"/>
                    <a:pt x="428" y="101"/>
                  </a:cubicBezTo>
                  <a:cubicBezTo>
                    <a:pt x="430" y="101"/>
                    <a:pt x="430" y="101"/>
                    <a:pt x="431" y="102"/>
                  </a:cubicBezTo>
                  <a:cubicBezTo>
                    <a:pt x="432" y="101"/>
                    <a:pt x="433" y="99"/>
                    <a:pt x="434" y="96"/>
                  </a:cubicBezTo>
                  <a:cubicBezTo>
                    <a:pt x="431" y="95"/>
                    <a:pt x="429" y="95"/>
                    <a:pt x="426" y="94"/>
                  </a:cubicBezTo>
                  <a:cubicBezTo>
                    <a:pt x="426" y="94"/>
                    <a:pt x="426" y="95"/>
                    <a:pt x="426" y="95"/>
                  </a:cubicBezTo>
                  <a:cubicBezTo>
                    <a:pt x="425" y="95"/>
                    <a:pt x="425" y="93"/>
                    <a:pt x="425" y="92"/>
                  </a:cubicBezTo>
                  <a:cubicBezTo>
                    <a:pt x="423" y="92"/>
                    <a:pt x="422" y="91"/>
                    <a:pt x="422" y="91"/>
                  </a:cubicBezTo>
                  <a:cubicBezTo>
                    <a:pt x="422" y="91"/>
                    <a:pt x="421" y="91"/>
                    <a:pt x="421" y="91"/>
                  </a:cubicBezTo>
                  <a:cubicBezTo>
                    <a:pt x="421" y="90"/>
                    <a:pt x="421" y="90"/>
                    <a:pt x="421" y="90"/>
                  </a:cubicBezTo>
                  <a:cubicBezTo>
                    <a:pt x="420" y="90"/>
                    <a:pt x="420" y="90"/>
                    <a:pt x="420" y="89"/>
                  </a:cubicBezTo>
                  <a:cubicBezTo>
                    <a:pt x="419" y="89"/>
                    <a:pt x="419" y="90"/>
                    <a:pt x="418" y="90"/>
                  </a:cubicBezTo>
                  <a:cubicBezTo>
                    <a:pt x="418" y="89"/>
                    <a:pt x="418" y="89"/>
                    <a:pt x="418" y="89"/>
                  </a:cubicBezTo>
                  <a:cubicBezTo>
                    <a:pt x="411" y="84"/>
                    <a:pt x="404" y="77"/>
                    <a:pt x="397" y="73"/>
                  </a:cubicBezTo>
                  <a:cubicBezTo>
                    <a:pt x="396" y="73"/>
                    <a:pt x="396" y="72"/>
                    <a:pt x="396" y="72"/>
                  </a:cubicBezTo>
                  <a:cubicBezTo>
                    <a:pt x="396" y="71"/>
                    <a:pt x="395" y="73"/>
                    <a:pt x="395" y="73"/>
                  </a:cubicBezTo>
                  <a:cubicBezTo>
                    <a:pt x="395" y="73"/>
                    <a:pt x="395" y="71"/>
                    <a:pt x="394" y="71"/>
                  </a:cubicBezTo>
                  <a:cubicBezTo>
                    <a:pt x="392" y="70"/>
                    <a:pt x="391" y="69"/>
                    <a:pt x="390" y="69"/>
                  </a:cubicBezTo>
                  <a:cubicBezTo>
                    <a:pt x="390" y="69"/>
                    <a:pt x="390" y="69"/>
                    <a:pt x="390" y="69"/>
                  </a:cubicBezTo>
                  <a:cubicBezTo>
                    <a:pt x="390" y="68"/>
                    <a:pt x="390" y="68"/>
                    <a:pt x="390" y="68"/>
                  </a:cubicBezTo>
                  <a:cubicBezTo>
                    <a:pt x="389" y="68"/>
                    <a:pt x="389" y="68"/>
                    <a:pt x="389" y="68"/>
                  </a:cubicBezTo>
                  <a:cubicBezTo>
                    <a:pt x="389" y="69"/>
                    <a:pt x="389" y="69"/>
                    <a:pt x="389" y="69"/>
                  </a:cubicBezTo>
                  <a:cubicBezTo>
                    <a:pt x="389" y="69"/>
                    <a:pt x="388" y="68"/>
                    <a:pt x="388" y="68"/>
                  </a:cubicBezTo>
                  <a:cubicBezTo>
                    <a:pt x="386" y="66"/>
                    <a:pt x="385" y="66"/>
                    <a:pt x="383" y="65"/>
                  </a:cubicBezTo>
                  <a:cubicBezTo>
                    <a:pt x="383" y="65"/>
                    <a:pt x="381" y="65"/>
                    <a:pt x="381" y="65"/>
                  </a:cubicBezTo>
                  <a:cubicBezTo>
                    <a:pt x="382" y="65"/>
                    <a:pt x="382" y="65"/>
                    <a:pt x="382" y="65"/>
                  </a:cubicBezTo>
                  <a:cubicBezTo>
                    <a:pt x="381" y="65"/>
                    <a:pt x="381" y="64"/>
                    <a:pt x="380" y="64"/>
                  </a:cubicBezTo>
                  <a:cubicBezTo>
                    <a:pt x="373" y="71"/>
                    <a:pt x="373" y="71"/>
                    <a:pt x="373" y="71"/>
                  </a:cubicBezTo>
                  <a:cubicBezTo>
                    <a:pt x="378" y="63"/>
                    <a:pt x="378" y="63"/>
                    <a:pt x="378" y="63"/>
                  </a:cubicBezTo>
                  <a:cubicBezTo>
                    <a:pt x="373" y="61"/>
                    <a:pt x="368" y="60"/>
                    <a:pt x="362" y="60"/>
                  </a:cubicBezTo>
                  <a:cubicBezTo>
                    <a:pt x="359" y="61"/>
                    <a:pt x="358" y="63"/>
                    <a:pt x="355" y="67"/>
                  </a:cubicBezTo>
                  <a:cubicBezTo>
                    <a:pt x="352" y="74"/>
                    <a:pt x="345" y="75"/>
                    <a:pt x="345" y="75"/>
                  </a:cubicBezTo>
                  <a:cubicBezTo>
                    <a:pt x="347" y="71"/>
                    <a:pt x="347" y="71"/>
                    <a:pt x="347" y="71"/>
                  </a:cubicBezTo>
                  <a:cubicBezTo>
                    <a:pt x="347" y="71"/>
                    <a:pt x="347" y="71"/>
                    <a:pt x="342" y="76"/>
                  </a:cubicBezTo>
                  <a:cubicBezTo>
                    <a:pt x="337" y="81"/>
                    <a:pt x="333" y="83"/>
                    <a:pt x="333" y="83"/>
                  </a:cubicBezTo>
                  <a:cubicBezTo>
                    <a:pt x="333" y="83"/>
                    <a:pt x="333" y="79"/>
                    <a:pt x="332" y="80"/>
                  </a:cubicBezTo>
                  <a:cubicBezTo>
                    <a:pt x="331" y="81"/>
                    <a:pt x="321" y="79"/>
                    <a:pt x="321" y="79"/>
                  </a:cubicBezTo>
                  <a:cubicBezTo>
                    <a:pt x="321" y="79"/>
                    <a:pt x="322" y="76"/>
                    <a:pt x="317" y="76"/>
                  </a:cubicBezTo>
                  <a:cubicBezTo>
                    <a:pt x="310" y="78"/>
                    <a:pt x="310" y="78"/>
                    <a:pt x="310" y="78"/>
                  </a:cubicBezTo>
                  <a:cubicBezTo>
                    <a:pt x="310" y="76"/>
                    <a:pt x="310" y="76"/>
                    <a:pt x="310" y="76"/>
                  </a:cubicBezTo>
                  <a:cubicBezTo>
                    <a:pt x="306" y="78"/>
                    <a:pt x="306" y="80"/>
                    <a:pt x="308" y="76"/>
                  </a:cubicBezTo>
                  <a:cubicBezTo>
                    <a:pt x="312" y="70"/>
                    <a:pt x="316" y="65"/>
                    <a:pt x="321" y="59"/>
                  </a:cubicBezTo>
                  <a:cubicBezTo>
                    <a:pt x="325" y="53"/>
                    <a:pt x="329" y="55"/>
                    <a:pt x="329" y="55"/>
                  </a:cubicBezTo>
                  <a:cubicBezTo>
                    <a:pt x="329" y="55"/>
                    <a:pt x="326" y="54"/>
                    <a:pt x="328" y="52"/>
                  </a:cubicBezTo>
                  <a:cubicBezTo>
                    <a:pt x="330" y="50"/>
                    <a:pt x="343" y="52"/>
                    <a:pt x="343" y="51"/>
                  </a:cubicBezTo>
                  <a:cubicBezTo>
                    <a:pt x="343" y="51"/>
                    <a:pt x="341" y="48"/>
                    <a:pt x="343" y="48"/>
                  </a:cubicBezTo>
                  <a:cubicBezTo>
                    <a:pt x="344" y="48"/>
                    <a:pt x="352" y="50"/>
                    <a:pt x="357" y="53"/>
                  </a:cubicBezTo>
                  <a:cubicBezTo>
                    <a:pt x="360" y="54"/>
                    <a:pt x="361" y="56"/>
                    <a:pt x="362" y="57"/>
                  </a:cubicBezTo>
                  <a:cubicBezTo>
                    <a:pt x="372" y="57"/>
                    <a:pt x="382" y="60"/>
                    <a:pt x="389" y="64"/>
                  </a:cubicBezTo>
                  <a:cubicBezTo>
                    <a:pt x="389" y="63"/>
                    <a:pt x="389" y="63"/>
                    <a:pt x="389" y="63"/>
                  </a:cubicBezTo>
                  <a:cubicBezTo>
                    <a:pt x="389" y="63"/>
                    <a:pt x="389" y="64"/>
                    <a:pt x="390" y="64"/>
                  </a:cubicBezTo>
                  <a:cubicBezTo>
                    <a:pt x="390" y="64"/>
                    <a:pt x="390" y="64"/>
                    <a:pt x="391" y="65"/>
                  </a:cubicBezTo>
                  <a:cubicBezTo>
                    <a:pt x="399" y="61"/>
                    <a:pt x="399" y="61"/>
                    <a:pt x="399" y="61"/>
                  </a:cubicBezTo>
                  <a:cubicBezTo>
                    <a:pt x="394" y="66"/>
                    <a:pt x="394" y="66"/>
                    <a:pt x="394" y="66"/>
                  </a:cubicBezTo>
                  <a:cubicBezTo>
                    <a:pt x="395" y="67"/>
                    <a:pt x="396" y="68"/>
                    <a:pt x="396" y="68"/>
                  </a:cubicBezTo>
                  <a:cubicBezTo>
                    <a:pt x="397" y="68"/>
                    <a:pt x="399" y="69"/>
                    <a:pt x="399" y="69"/>
                  </a:cubicBezTo>
                  <a:cubicBezTo>
                    <a:pt x="399" y="69"/>
                    <a:pt x="400" y="69"/>
                    <a:pt x="400" y="69"/>
                  </a:cubicBezTo>
                  <a:cubicBezTo>
                    <a:pt x="400" y="70"/>
                    <a:pt x="401" y="70"/>
                    <a:pt x="401" y="70"/>
                  </a:cubicBezTo>
                  <a:cubicBezTo>
                    <a:pt x="401" y="70"/>
                    <a:pt x="404" y="70"/>
                    <a:pt x="404" y="71"/>
                  </a:cubicBezTo>
                  <a:cubicBezTo>
                    <a:pt x="404" y="71"/>
                    <a:pt x="402" y="71"/>
                    <a:pt x="403" y="72"/>
                  </a:cubicBezTo>
                  <a:cubicBezTo>
                    <a:pt x="411" y="77"/>
                    <a:pt x="417" y="84"/>
                    <a:pt x="425" y="88"/>
                  </a:cubicBezTo>
                  <a:cubicBezTo>
                    <a:pt x="425" y="88"/>
                    <a:pt x="424" y="87"/>
                    <a:pt x="425" y="88"/>
                  </a:cubicBezTo>
                  <a:cubicBezTo>
                    <a:pt x="425" y="88"/>
                    <a:pt x="425" y="88"/>
                    <a:pt x="425" y="88"/>
                  </a:cubicBezTo>
                  <a:cubicBezTo>
                    <a:pt x="428" y="90"/>
                    <a:pt x="432" y="91"/>
                    <a:pt x="436" y="92"/>
                  </a:cubicBezTo>
                  <a:cubicBezTo>
                    <a:pt x="435" y="91"/>
                    <a:pt x="435" y="91"/>
                    <a:pt x="435" y="91"/>
                  </a:cubicBezTo>
                  <a:cubicBezTo>
                    <a:pt x="437" y="90"/>
                    <a:pt x="437" y="90"/>
                    <a:pt x="437" y="90"/>
                  </a:cubicBezTo>
                  <a:cubicBezTo>
                    <a:pt x="437" y="89"/>
                    <a:pt x="437" y="89"/>
                    <a:pt x="437" y="89"/>
                  </a:cubicBezTo>
                  <a:cubicBezTo>
                    <a:pt x="439" y="83"/>
                    <a:pt x="438" y="80"/>
                    <a:pt x="434" y="71"/>
                  </a:cubicBezTo>
                  <a:cubicBezTo>
                    <a:pt x="434" y="70"/>
                    <a:pt x="433" y="69"/>
                    <a:pt x="432" y="68"/>
                  </a:cubicBezTo>
                  <a:cubicBezTo>
                    <a:pt x="432" y="70"/>
                    <a:pt x="431" y="71"/>
                    <a:pt x="431" y="71"/>
                  </a:cubicBezTo>
                  <a:cubicBezTo>
                    <a:pt x="431" y="71"/>
                    <a:pt x="433" y="70"/>
                    <a:pt x="433" y="72"/>
                  </a:cubicBezTo>
                  <a:cubicBezTo>
                    <a:pt x="432" y="73"/>
                    <a:pt x="430" y="76"/>
                    <a:pt x="427" y="78"/>
                  </a:cubicBezTo>
                  <a:cubicBezTo>
                    <a:pt x="426" y="79"/>
                    <a:pt x="424" y="80"/>
                    <a:pt x="424" y="80"/>
                  </a:cubicBezTo>
                  <a:cubicBezTo>
                    <a:pt x="421" y="85"/>
                    <a:pt x="421" y="85"/>
                    <a:pt x="421" y="85"/>
                  </a:cubicBezTo>
                  <a:cubicBezTo>
                    <a:pt x="421" y="85"/>
                    <a:pt x="422" y="83"/>
                    <a:pt x="422" y="80"/>
                  </a:cubicBezTo>
                  <a:cubicBezTo>
                    <a:pt x="422" y="78"/>
                    <a:pt x="422" y="77"/>
                    <a:pt x="421" y="74"/>
                  </a:cubicBezTo>
                  <a:cubicBezTo>
                    <a:pt x="418" y="71"/>
                    <a:pt x="418" y="68"/>
                    <a:pt x="418" y="68"/>
                  </a:cubicBezTo>
                  <a:cubicBezTo>
                    <a:pt x="421" y="69"/>
                    <a:pt x="421" y="69"/>
                    <a:pt x="421" y="69"/>
                  </a:cubicBezTo>
                  <a:cubicBezTo>
                    <a:pt x="421" y="69"/>
                    <a:pt x="421" y="69"/>
                    <a:pt x="419" y="65"/>
                  </a:cubicBezTo>
                  <a:cubicBezTo>
                    <a:pt x="418" y="62"/>
                    <a:pt x="418" y="60"/>
                    <a:pt x="418" y="60"/>
                  </a:cubicBezTo>
                  <a:cubicBezTo>
                    <a:pt x="418" y="60"/>
                    <a:pt x="420" y="60"/>
                    <a:pt x="420" y="60"/>
                  </a:cubicBezTo>
                  <a:cubicBezTo>
                    <a:pt x="419" y="59"/>
                    <a:pt x="422" y="54"/>
                    <a:pt x="422" y="54"/>
                  </a:cubicBezTo>
                  <a:cubicBezTo>
                    <a:pt x="422" y="54"/>
                    <a:pt x="423" y="55"/>
                    <a:pt x="424" y="53"/>
                  </a:cubicBezTo>
                  <a:cubicBezTo>
                    <a:pt x="425" y="49"/>
                    <a:pt x="425" y="49"/>
                    <a:pt x="425" y="49"/>
                  </a:cubicBezTo>
                  <a:cubicBezTo>
                    <a:pt x="426" y="49"/>
                    <a:pt x="426" y="49"/>
                    <a:pt x="426" y="49"/>
                  </a:cubicBezTo>
                  <a:cubicBezTo>
                    <a:pt x="426" y="47"/>
                    <a:pt x="425" y="47"/>
                    <a:pt x="426" y="49"/>
                  </a:cubicBezTo>
                  <a:cubicBezTo>
                    <a:pt x="428" y="51"/>
                    <a:pt x="430" y="54"/>
                    <a:pt x="431" y="56"/>
                  </a:cubicBezTo>
                  <a:cubicBezTo>
                    <a:pt x="431" y="55"/>
                    <a:pt x="431" y="54"/>
                    <a:pt x="431" y="54"/>
                  </a:cubicBezTo>
                  <a:cubicBezTo>
                    <a:pt x="436" y="59"/>
                    <a:pt x="436" y="59"/>
                    <a:pt x="436" y="59"/>
                  </a:cubicBezTo>
                  <a:cubicBezTo>
                    <a:pt x="436" y="59"/>
                    <a:pt x="436" y="59"/>
                    <a:pt x="433" y="49"/>
                  </a:cubicBezTo>
                  <a:cubicBezTo>
                    <a:pt x="431" y="39"/>
                    <a:pt x="432" y="33"/>
                    <a:pt x="432" y="33"/>
                  </a:cubicBezTo>
                  <a:cubicBezTo>
                    <a:pt x="432" y="33"/>
                    <a:pt x="437" y="36"/>
                    <a:pt x="436" y="34"/>
                  </a:cubicBezTo>
                  <a:cubicBezTo>
                    <a:pt x="435" y="32"/>
                    <a:pt x="444" y="20"/>
                    <a:pt x="444" y="20"/>
                  </a:cubicBezTo>
                  <a:cubicBezTo>
                    <a:pt x="444" y="20"/>
                    <a:pt x="447" y="23"/>
                    <a:pt x="451" y="16"/>
                  </a:cubicBezTo>
                  <a:cubicBezTo>
                    <a:pt x="454" y="6"/>
                    <a:pt x="454" y="6"/>
                    <a:pt x="454" y="6"/>
                  </a:cubicBezTo>
                  <a:cubicBezTo>
                    <a:pt x="457" y="7"/>
                    <a:pt x="457" y="7"/>
                    <a:pt x="457" y="7"/>
                  </a:cubicBezTo>
                  <a:cubicBezTo>
                    <a:pt x="458" y="2"/>
                    <a:pt x="456" y="0"/>
                    <a:pt x="458" y="6"/>
                  </a:cubicBezTo>
                  <a:cubicBezTo>
                    <a:pt x="463" y="15"/>
                    <a:pt x="467" y="24"/>
                    <a:pt x="470" y="34"/>
                  </a:cubicBezTo>
                  <a:cubicBezTo>
                    <a:pt x="475" y="45"/>
                    <a:pt x="469" y="48"/>
                    <a:pt x="469" y="48"/>
                  </a:cubicBezTo>
                  <a:cubicBezTo>
                    <a:pt x="469" y="48"/>
                    <a:pt x="473" y="45"/>
                    <a:pt x="474" y="49"/>
                  </a:cubicBezTo>
                  <a:cubicBezTo>
                    <a:pt x="475" y="53"/>
                    <a:pt x="464" y="68"/>
                    <a:pt x="464" y="69"/>
                  </a:cubicBezTo>
                  <a:cubicBezTo>
                    <a:pt x="464" y="69"/>
                    <a:pt x="469" y="67"/>
                    <a:pt x="468" y="70"/>
                  </a:cubicBezTo>
                  <a:cubicBezTo>
                    <a:pt x="467" y="73"/>
                    <a:pt x="458" y="81"/>
                    <a:pt x="451" y="85"/>
                  </a:cubicBezTo>
                  <a:cubicBezTo>
                    <a:pt x="447" y="88"/>
                    <a:pt x="443" y="89"/>
                    <a:pt x="442" y="89"/>
                  </a:cubicBezTo>
                  <a:cubicBezTo>
                    <a:pt x="442" y="90"/>
                    <a:pt x="442" y="90"/>
                    <a:pt x="442" y="90"/>
                  </a:cubicBezTo>
                  <a:cubicBezTo>
                    <a:pt x="442" y="91"/>
                    <a:pt x="443" y="91"/>
                    <a:pt x="443" y="92"/>
                  </a:cubicBezTo>
                  <a:cubicBezTo>
                    <a:pt x="444" y="92"/>
                    <a:pt x="444" y="92"/>
                    <a:pt x="444" y="92"/>
                  </a:cubicBezTo>
                  <a:cubicBezTo>
                    <a:pt x="444" y="92"/>
                    <a:pt x="444" y="92"/>
                    <a:pt x="444" y="92"/>
                  </a:cubicBezTo>
                  <a:cubicBezTo>
                    <a:pt x="444" y="94"/>
                    <a:pt x="445" y="94"/>
                    <a:pt x="445" y="95"/>
                  </a:cubicBezTo>
                  <a:cubicBezTo>
                    <a:pt x="452" y="102"/>
                    <a:pt x="460" y="107"/>
                    <a:pt x="469" y="111"/>
                  </a:cubicBezTo>
                  <a:cubicBezTo>
                    <a:pt x="469" y="111"/>
                    <a:pt x="469" y="111"/>
                    <a:pt x="469" y="111"/>
                  </a:cubicBezTo>
                  <a:cubicBezTo>
                    <a:pt x="467" y="109"/>
                    <a:pt x="467" y="109"/>
                    <a:pt x="467" y="109"/>
                  </a:cubicBezTo>
                  <a:cubicBezTo>
                    <a:pt x="467" y="109"/>
                    <a:pt x="467" y="109"/>
                    <a:pt x="467" y="108"/>
                  </a:cubicBezTo>
                  <a:cubicBezTo>
                    <a:pt x="465" y="107"/>
                    <a:pt x="460" y="104"/>
                    <a:pt x="459" y="104"/>
                  </a:cubicBezTo>
                  <a:cubicBezTo>
                    <a:pt x="459" y="102"/>
                    <a:pt x="460" y="103"/>
                    <a:pt x="460" y="103"/>
                  </a:cubicBezTo>
                  <a:cubicBezTo>
                    <a:pt x="461" y="102"/>
                    <a:pt x="457" y="98"/>
                    <a:pt x="458" y="97"/>
                  </a:cubicBezTo>
                  <a:cubicBezTo>
                    <a:pt x="458" y="96"/>
                    <a:pt x="459" y="96"/>
                    <a:pt x="459" y="96"/>
                  </a:cubicBezTo>
                  <a:cubicBezTo>
                    <a:pt x="459" y="96"/>
                    <a:pt x="458" y="96"/>
                    <a:pt x="459" y="92"/>
                  </a:cubicBezTo>
                  <a:cubicBezTo>
                    <a:pt x="460" y="90"/>
                    <a:pt x="460" y="90"/>
                    <a:pt x="459" y="86"/>
                  </a:cubicBezTo>
                  <a:cubicBezTo>
                    <a:pt x="459" y="85"/>
                    <a:pt x="459" y="85"/>
                    <a:pt x="458" y="83"/>
                  </a:cubicBezTo>
                  <a:cubicBezTo>
                    <a:pt x="458" y="81"/>
                    <a:pt x="458" y="81"/>
                    <a:pt x="458" y="81"/>
                  </a:cubicBezTo>
                  <a:cubicBezTo>
                    <a:pt x="458" y="80"/>
                    <a:pt x="460" y="84"/>
                    <a:pt x="460" y="85"/>
                  </a:cubicBezTo>
                  <a:cubicBezTo>
                    <a:pt x="461" y="85"/>
                    <a:pt x="461" y="85"/>
                    <a:pt x="461" y="85"/>
                  </a:cubicBezTo>
                  <a:cubicBezTo>
                    <a:pt x="462" y="85"/>
                    <a:pt x="462" y="85"/>
                    <a:pt x="462" y="85"/>
                  </a:cubicBezTo>
                  <a:cubicBezTo>
                    <a:pt x="463" y="83"/>
                    <a:pt x="462" y="83"/>
                    <a:pt x="463" y="86"/>
                  </a:cubicBezTo>
                  <a:cubicBezTo>
                    <a:pt x="465" y="90"/>
                    <a:pt x="466" y="89"/>
                    <a:pt x="466" y="89"/>
                  </a:cubicBezTo>
                  <a:cubicBezTo>
                    <a:pt x="466" y="89"/>
                    <a:pt x="469" y="92"/>
                    <a:pt x="468" y="92"/>
                  </a:cubicBezTo>
                  <a:cubicBezTo>
                    <a:pt x="468" y="93"/>
                    <a:pt x="470" y="92"/>
                    <a:pt x="470" y="92"/>
                  </a:cubicBezTo>
                  <a:cubicBezTo>
                    <a:pt x="470" y="92"/>
                    <a:pt x="470" y="94"/>
                    <a:pt x="469" y="97"/>
                  </a:cubicBezTo>
                  <a:cubicBezTo>
                    <a:pt x="469" y="100"/>
                    <a:pt x="469" y="100"/>
                    <a:pt x="469" y="100"/>
                  </a:cubicBezTo>
                  <a:cubicBezTo>
                    <a:pt x="470" y="99"/>
                    <a:pt x="470" y="99"/>
                    <a:pt x="470" y="99"/>
                  </a:cubicBezTo>
                  <a:cubicBezTo>
                    <a:pt x="470" y="99"/>
                    <a:pt x="470" y="101"/>
                    <a:pt x="469" y="104"/>
                  </a:cubicBezTo>
                  <a:cubicBezTo>
                    <a:pt x="468" y="106"/>
                    <a:pt x="468" y="106"/>
                    <a:pt x="469" y="109"/>
                  </a:cubicBezTo>
                  <a:cubicBezTo>
                    <a:pt x="469" y="110"/>
                    <a:pt x="469" y="111"/>
                    <a:pt x="470" y="111"/>
                  </a:cubicBezTo>
                  <a:cubicBezTo>
                    <a:pt x="470" y="111"/>
                    <a:pt x="470" y="111"/>
                    <a:pt x="470" y="111"/>
                  </a:cubicBezTo>
                  <a:cubicBezTo>
                    <a:pt x="471" y="111"/>
                    <a:pt x="470" y="111"/>
                    <a:pt x="470" y="111"/>
                  </a:cubicBezTo>
                  <a:cubicBezTo>
                    <a:pt x="470" y="112"/>
                    <a:pt x="470" y="112"/>
                    <a:pt x="470" y="112"/>
                  </a:cubicBezTo>
                  <a:cubicBezTo>
                    <a:pt x="486" y="107"/>
                    <a:pt x="486" y="107"/>
                    <a:pt x="486" y="107"/>
                  </a:cubicBezTo>
                  <a:cubicBezTo>
                    <a:pt x="475" y="113"/>
                    <a:pt x="475" y="113"/>
                    <a:pt x="475" y="113"/>
                  </a:cubicBezTo>
                  <a:cubicBezTo>
                    <a:pt x="478" y="115"/>
                    <a:pt x="482" y="115"/>
                    <a:pt x="484" y="116"/>
                  </a:cubicBezTo>
                  <a:cubicBezTo>
                    <a:pt x="485" y="116"/>
                    <a:pt x="489" y="115"/>
                    <a:pt x="489" y="115"/>
                  </a:cubicBezTo>
                  <a:cubicBezTo>
                    <a:pt x="489" y="116"/>
                    <a:pt x="488" y="117"/>
                    <a:pt x="489" y="117"/>
                  </a:cubicBezTo>
                  <a:cubicBezTo>
                    <a:pt x="498" y="120"/>
                    <a:pt x="506" y="121"/>
                    <a:pt x="515" y="123"/>
                  </a:cubicBezTo>
                  <a:cubicBezTo>
                    <a:pt x="511" y="122"/>
                    <a:pt x="511" y="122"/>
                    <a:pt x="511" y="122"/>
                  </a:cubicBezTo>
                  <a:cubicBezTo>
                    <a:pt x="511" y="122"/>
                    <a:pt x="501" y="120"/>
                    <a:pt x="500" y="120"/>
                  </a:cubicBezTo>
                  <a:cubicBezTo>
                    <a:pt x="499" y="118"/>
                    <a:pt x="501" y="118"/>
                    <a:pt x="502" y="118"/>
                  </a:cubicBezTo>
                  <a:cubicBezTo>
                    <a:pt x="501" y="118"/>
                    <a:pt x="496" y="114"/>
                    <a:pt x="495" y="113"/>
                  </a:cubicBezTo>
                  <a:cubicBezTo>
                    <a:pt x="495" y="111"/>
                    <a:pt x="497" y="112"/>
                    <a:pt x="497" y="112"/>
                  </a:cubicBezTo>
                  <a:cubicBezTo>
                    <a:pt x="497" y="112"/>
                    <a:pt x="495" y="111"/>
                    <a:pt x="495" y="107"/>
                  </a:cubicBezTo>
                  <a:cubicBezTo>
                    <a:pt x="495" y="106"/>
                    <a:pt x="495" y="105"/>
                    <a:pt x="495" y="105"/>
                  </a:cubicBezTo>
                  <a:cubicBezTo>
                    <a:pt x="494" y="104"/>
                    <a:pt x="494" y="102"/>
                    <a:pt x="494" y="101"/>
                  </a:cubicBezTo>
                  <a:cubicBezTo>
                    <a:pt x="495" y="101"/>
                    <a:pt x="494" y="99"/>
                    <a:pt x="494" y="97"/>
                  </a:cubicBezTo>
                  <a:cubicBezTo>
                    <a:pt x="494" y="96"/>
                    <a:pt x="494" y="96"/>
                    <a:pt x="495" y="97"/>
                  </a:cubicBezTo>
                  <a:cubicBezTo>
                    <a:pt x="495" y="93"/>
                    <a:pt x="494" y="94"/>
                    <a:pt x="497" y="97"/>
                  </a:cubicBezTo>
                  <a:cubicBezTo>
                    <a:pt x="500" y="101"/>
                    <a:pt x="501" y="99"/>
                    <a:pt x="501" y="99"/>
                  </a:cubicBezTo>
                  <a:cubicBezTo>
                    <a:pt x="501" y="99"/>
                    <a:pt x="506" y="102"/>
                    <a:pt x="506" y="102"/>
                  </a:cubicBezTo>
                  <a:cubicBezTo>
                    <a:pt x="506" y="103"/>
                    <a:pt x="507" y="102"/>
                    <a:pt x="507" y="102"/>
                  </a:cubicBezTo>
                  <a:cubicBezTo>
                    <a:pt x="507" y="102"/>
                    <a:pt x="509" y="104"/>
                    <a:pt x="509" y="107"/>
                  </a:cubicBezTo>
                  <a:cubicBezTo>
                    <a:pt x="509" y="111"/>
                    <a:pt x="510" y="111"/>
                    <a:pt x="510" y="111"/>
                  </a:cubicBezTo>
                  <a:cubicBezTo>
                    <a:pt x="510" y="110"/>
                    <a:pt x="510" y="110"/>
                    <a:pt x="510" y="110"/>
                  </a:cubicBezTo>
                  <a:cubicBezTo>
                    <a:pt x="510" y="110"/>
                    <a:pt x="511" y="112"/>
                    <a:pt x="512" y="115"/>
                  </a:cubicBezTo>
                  <a:cubicBezTo>
                    <a:pt x="512" y="118"/>
                    <a:pt x="512" y="119"/>
                    <a:pt x="514" y="121"/>
                  </a:cubicBezTo>
                  <a:cubicBezTo>
                    <a:pt x="514" y="122"/>
                    <a:pt x="515" y="123"/>
                    <a:pt x="516" y="124"/>
                  </a:cubicBezTo>
                  <a:cubicBezTo>
                    <a:pt x="521" y="125"/>
                    <a:pt x="525" y="126"/>
                    <a:pt x="529" y="127"/>
                  </a:cubicBezTo>
                  <a:cubicBezTo>
                    <a:pt x="529" y="127"/>
                    <a:pt x="529" y="127"/>
                    <a:pt x="529" y="127"/>
                  </a:cubicBezTo>
                  <a:cubicBezTo>
                    <a:pt x="530" y="127"/>
                    <a:pt x="532" y="128"/>
                    <a:pt x="535" y="130"/>
                  </a:cubicBezTo>
                  <a:cubicBezTo>
                    <a:pt x="536" y="130"/>
                    <a:pt x="536" y="130"/>
                    <a:pt x="536" y="130"/>
                  </a:cubicBezTo>
                  <a:cubicBezTo>
                    <a:pt x="536" y="130"/>
                    <a:pt x="538" y="131"/>
                    <a:pt x="543" y="133"/>
                  </a:cubicBezTo>
                  <a:cubicBezTo>
                    <a:pt x="538" y="125"/>
                    <a:pt x="538" y="125"/>
                    <a:pt x="538" y="125"/>
                  </a:cubicBezTo>
                  <a:cubicBezTo>
                    <a:pt x="538" y="125"/>
                    <a:pt x="527" y="114"/>
                    <a:pt x="527" y="112"/>
                  </a:cubicBezTo>
                  <a:cubicBezTo>
                    <a:pt x="527" y="110"/>
                    <a:pt x="530" y="111"/>
                    <a:pt x="530" y="111"/>
                  </a:cubicBezTo>
                  <a:cubicBezTo>
                    <a:pt x="530" y="111"/>
                    <a:pt x="526" y="101"/>
                    <a:pt x="527" y="99"/>
                  </a:cubicBezTo>
                  <a:cubicBezTo>
                    <a:pt x="528" y="97"/>
                    <a:pt x="530" y="100"/>
                    <a:pt x="530" y="100"/>
                  </a:cubicBezTo>
                  <a:cubicBezTo>
                    <a:pt x="530" y="100"/>
                    <a:pt x="527" y="97"/>
                    <a:pt x="530" y="92"/>
                  </a:cubicBezTo>
                  <a:cubicBezTo>
                    <a:pt x="530" y="92"/>
                    <a:pt x="530" y="92"/>
                    <a:pt x="530" y="92"/>
                  </a:cubicBezTo>
                  <a:cubicBezTo>
                    <a:pt x="531" y="92"/>
                    <a:pt x="531" y="92"/>
                    <a:pt x="531" y="92"/>
                  </a:cubicBezTo>
                  <a:cubicBezTo>
                    <a:pt x="531" y="92"/>
                    <a:pt x="531" y="92"/>
                    <a:pt x="531" y="92"/>
                  </a:cubicBezTo>
                  <a:cubicBezTo>
                    <a:pt x="535" y="86"/>
                    <a:pt x="537" y="84"/>
                    <a:pt x="537" y="84"/>
                  </a:cubicBezTo>
                  <a:cubicBezTo>
                    <a:pt x="537" y="84"/>
                    <a:pt x="535" y="87"/>
                    <a:pt x="535" y="91"/>
                  </a:cubicBezTo>
                  <a:cubicBezTo>
                    <a:pt x="537" y="91"/>
                    <a:pt x="537" y="91"/>
                    <a:pt x="537" y="91"/>
                  </a:cubicBezTo>
                  <a:cubicBezTo>
                    <a:pt x="538" y="85"/>
                    <a:pt x="538" y="81"/>
                    <a:pt x="540" y="79"/>
                  </a:cubicBezTo>
                  <a:cubicBezTo>
                    <a:pt x="545" y="74"/>
                    <a:pt x="542" y="74"/>
                    <a:pt x="543" y="81"/>
                  </a:cubicBezTo>
                  <a:cubicBezTo>
                    <a:pt x="544" y="89"/>
                    <a:pt x="547" y="87"/>
                    <a:pt x="547" y="87"/>
                  </a:cubicBezTo>
                  <a:cubicBezTo>
                    <a:pt x="547" y="87"/>
                    <a:pt x="551" y="95"/>
                    <a:pt x="550" y="96"/>
                  </a:cubicBezTo>
                  <a:cubicBezTo>
                    <a:pt x="549" y="97"/>
                    <a:pt x="552" y="96"/>
                    <a:pt x="552" y="96"/>
                  </a:cubicBezTo>
                  <a:cubicBezTo>
                    <a:pt x="552" y="96"/>
                    <a:pt x="552" y="100"/>
                    <a:pt x="549" y="105"/>
                  </a:cubicBezTo>
                  <a:cubicBezTo>
                    <a:pt x="546" y="110"/>
                    <a:pt x="546" y="110"/>
                    <a:pt x="546" y="110"/>
                  </a:cubicBezTo>
                  <a:cubicBezTo>
                    <a:pt x="548" y="110"/>
                    <a:pt x="548" y="110"/>
                    <a:pt x="548" y="110"/>
                  </a:cubicBezTo>
                  <a:cubicBezTo>
                    <a:pt x="548" y="110"/>
                    <a:pt x="548" y="112"/>
                    <a:pt x="545" y="117"/>
                  </a:cubicBezTo>
                  <a:cubicBezTo>
                    <a:pt x="542" y="122"/>
                    <a:pt x="541" y="122"/>
                    <a:pt x="542" y="126"/>
                  </a:cubicBezTo>
                  <a:cubicBezTo>
                    <a:pt x="542" y="129"/>
                    <a:pt x="543" y="132"/>
                    <a:pt x="543" y="133"/>
                  </a:cubicBezTo>
                  <a:cubicBezTo>
                    <a:pt x="545" y="134"/>
                    <a:pt x="547" y="136"/>
                    <a:pt x="550" y="137"/>
                  </a:cubicBezTo>
                  <a:cubicBezTo>
                    <a:pt x="551" y="137"/>
                    <a:pt x="552" y="137"/>
                    <a:pt x="552" y="137"/>
                  </a:cubicBezTo>
                  <a:cubicBezTo>
                    <a:pt x="561" y="133"/>
                    <a:pt x="561" y="133"/>
                    <a:pt x="561" y="133"/>
                  </a:cubicBezTo>
                  <a:cubicBezTo>
                    <a:pt x="561" y="133"/>
                    <a:pt x="560" y="132"/>
                    <a:pt x="560" y="132"/>
                  </a:cubicBezTo>
                  <a:cubicBezTo>
                    <a:pt x="559" y="131"/>
                    <a:pt x="562" y="132"/>
                    <a:pt x="562" y="132"/>
                  </a:cubicBezTo>
                  <a:cubicBezTo>
                    <a:pt x="562" y="131"/>
                    <a:pt x="559" y="123"/>
                    <a:pt x="560" y="122"/>
                  </a:cubicBezTo>
                  <a:cubicBezTo>
                    <a:pt x="561" y="121"/>
                    <a:pt x="562" y="122"/>
                    <a:pt x="562" y="122"/>
                  </a:cubicBezTo>
                  <a:cubicBezTo>
                    <a:pt x="562" y="122"/>
                    <a:pt x="561" y="121"/>
                    <a:pt x="562" y="117"/>
                  </a:cubicBezTo>
                  <a:cubicBezTo>
                    <a:pt x="569" y="108"/>
                    <a:pt x="569" y="108"/>
                    <a:pt x="569" y="108"/>
                  </a:cubicBezTo>
                  <a:cubicBezTo>
                    <a:pt x="569" y="107"/>
                    <a:pt x="569" y="107"/>
                    <a:pt x="569" y="107"/>
                  </a:cubicBezTo>
                  <a:cubicBezTo>
                    <a:pt x="567" y="106"/>
                    <a:pt x="566" y="105"/>
                    <a:pt x="566" y="105"/>
                  </a:cubicBezTo>
                  <a:cubicBezTo>
                    <a:pt x="566" y="105"/>
                    <a:pt x="569" y="103"/>
                    <a:pt x="568" y="102"/>
                  </a:cubicBezTo>
                  <a:cubicBezTo>
                    <a:pt x="567" y="102"/>
                    <a:pt x="563" y="92"/>
                    <a:pt x="563" y="92"/>
                  </a:cubicBezTo>
                  <a:cubicBezTo>
                    <a:pt x="563" y="92"/>
                    <a:pt x="566" y="92"/>
                    <a:pt x="563" y="86"/>
                  </a:cubicBezTo>
                  <a:cubicBezTo>
                    <a:pt x="557" y="81"/>
                    <a:pt x="557" y="81"/>
                    <a:pt x="557" y="81"/>
                  </a:cubicBezTo>
                  <a:cubicBezTo>
                    <a:pt x="559" y="80"/>
                    <a:pt x="559" y="80"/>
                    <a:pt x="559" y="80"/>
                  </a:cubicBezTo>
                  <a:cubicBezTo>
                    <a:pt x="556" y="78"/>
                    <a:pt x="554" y="79"/>
                    <a:pt x="558" y="79"/>
                  </a:cubicBezTo>
                  <a:cubicBezTo>
                    <a:pt x="566" y="79"/>
                    <a:pt x="573" y="80"/>
                    <a:pt x="580" y="81"/>
                  </a:cubicBezTo>
                  <a:cubicBezTo>
                    <a:pt x="589" y="82"/>
                    <a:pt x="589" y="86"/>
                    <a:pt x="589" y="86"/>
                  </a:cubicBezTo>
                  <a:cubicBezTo>
                    <a:pt x="589" y="86"/>
                    <a:pt x="589" y="83"/>
                    <a:pt x="591" y="84"/>
                  </a:cubicBezTo>
                  <a:cubicBezTo>
                    <a:pt x="594" y="85"/>
                    <a:pt x="599" y="97"/>
                    <a:pt x="600" y="97"/>
                  </a:cubicBezTo>
                  <a:cubicBezTo>
                    <a:pt x="600" y="97"/>
                    <a:pt x="601" y="93"/>
                    <a:pt x="603" y="95"/>
                  </a:cubicBezTo>
                  <a:cubicBezTo>
                    <a:pt x="604" y="97"/>
                    <a:pt x="605" y="105"/>
                    <a:pt x="606" y="111"/>
                  </a:cubicBezTo>
                  <a:cubicBezTo>
                    <a:pt x="606" y="114"/>
                    <a:pt x="605" y="116"/>
                    <a:pt x="605" y="117"/>
                  </a:cubicBezTo>
                  <a:cubicBezTo>
                    <a:pt x="610" y="126"/>
                    <a:pt x="613" y="137"/>
                    <a:pt x="613" y="145"/>
                  </a:cubicBezTo>
                  <a:cubicBezTo>
                    <a:pt x="614" y="145"/>
                    <a:pt x="614" y="145"/>
                    <a:pt x="614" y="145"/>
                  </a:cubicBezTo>
                  <a:cubicBezTo>
                    <a:pt x="614" y="146"/>
                    <a:pt x="613" y="146"/>
                    <a:pt x="614" y="146"/>
                  </a:cubicBezTo>
                  <a:cubicBezTo>
                    <a:pt x="614" y="147"/>
                    <a:pt x="614" y="147"/>
                    <a:pt x="614" y="148"/>
                  </a:cubicBezTo>
                  <a:cubicBezTo>
                    <a:pt x="621" y="154"/>
                    <a:pt x="621" y="154"/>
                    <a:pt x="621" y="154"/>
                  </a:cubicBezTo>
                  <a:cubicBezTo>
                    <a:pt x="614" y="151"/>
                    <a:pt x="614" y="151"/>
                    <a:pt x="614" y="151"/>
                  </a:cubicBezTo>
                  <a:cubicBezTo>
                    <a:pt x="614" y="153"/>
                    <a:pt x="614" y="154"/>
                    <a:pt x="614" y="154"/>
                  </a:cubicBezTo>
                  <a:cubicBezTo>
                    <a:pt x="614" y="155"/>
                    <a:pt x="614" y="157"/>
                    <a:pt x="614" y="158"/>
                  </a:cubicBezTo>
                  <a:cubicBezTo>
                    <a:pt x="614" y="158"/>
                    <a:pt x="614" y="158"/>
                    <a:pt x="614" y="159"/>
                  </a:cubicBezTo>
                  <a:cubicBezTo>
                    <a:pt x="614" y="159"/>
                    <a:pt x="614" y="160"/>
                    <a:pt x="614" y="160"/>
                  </a:cubicBezTo>
                  <a:cubicBezTo>
                    <a:pt x="614" y="161"/>
                    <a:pt x="615" y="163"/>
                    <a:pt x="615" y="163"/>
                  </a:cubicBezTo>
                  <a:cubicBezTo>
                    <a:pt x="615" y="164"/>
                    <a:pt x="614" y="163"/>
                    <a:pt x="614" y="163"/>
                  </a:cubicBezTo>
                  <a:cubicBezTo>
                    <a:pt x="613" y="169"/>
                    <a:pt x="612" y="175"/>
                    <a:pt x="611" y="181"/>
                  </a:cubicBezTo>
                  <a:cubicBezTo>
                    <a:pt x="616" y="172"/>
                    <a:pt x="624" y="164"/>
                    <a:pt x="630" y="159"/>
                  </a:cubicBezTo>
                  <a:cubicBezTo>
                    <a:pt x="630" y="159"/>
                    <a:pt x="630" y="159"/>
                    <a:pt x="630" y="159"/>
                  </a:cubicBezTo>
                  <a:cubicBezTo>
                    <a:pt x="630" y="159"/>
                    <a:pt x="631" y="159"/>
                    <a:pt x="631" y="158"/>
                  </a:cubicBezTo>
                  <a:cubicBezTo>
                    <a:pt x="635" y="155"/>
                    <a:pt x="638" y="153"/>
                    <a:pt x="638" y="153"/>
                  </a:cubicBezTo>
                  <a:cubicBezTo>
                    <a:pt x="639" y="153"/>
                    <a:pt x="640" y="152"/>
                    <a:pt x="641" y="152"/>
                  </a:cubicBezTo>
                  <a:cubicBezTo>
                    <a:pt x="641" y="152"/>
                    <a:pt x="641" y="152"/>
                    <a:pt x="641" y="151"/>
                  </a:cubicBezTo>
                  <a:cubicBezTo>
                    <a:pt x="642" y="151"/>
                    <a:pt x="642" y="151"/>
                    <a:pt x="643" y="151"/>
                  </a:cubicBezTo>
                  <a:cubicBezTo>
                    <a:pt x="643" y="150"/>
                    <a:pt x="645" y="148"/>
                    <a:pt x="645" y="148"/>
                  </a:cubicBezTo>
                  <a:cubicBezTo>
                    <a:pt x="645" y="148"/>
                    <a:pt x="645" y="149"/>
                    <a:pt x="645" y="149"/>
                  </a:cubicBezTo>
                  <a:cubicBezTo>
                    <a:pt x="646" y="149"/>
                    <a:pt x="646" y="149"/>
                    <a:pt x="646" y="149"/>
                  </a:cubicBezTo>
                  <a:cubicBezTo>
                    <a:pt x="646" y="148"/>
                    <a:pt x="646" y="148"/>
                    <a:pt x="646" y="147"/>
                  </a:cubicBezTo>
                  <a:cubicBezTo>
                    <a:pt x="646" y="144"/>
                    <a:pt x="645" y="144"/>
                    <a:pt x="643" y="141"/>
                  </a:cubicBezTo>
                  <a:cubicBezTo>
                    <a:pt x="640" y="139"/>
                    <a:pt x="640" y="136"/>
                    <a:pt x="640" y="136"/>
                  </a:cubicBezTo>
                  <a:cubicBezTo>
                    <a:pt x="642" y="137"/>
                    <a:pt x="642" y="137"/>
                    <a:pt x="642" y="137"/>
                  </a:cubicBezTo>
                  <a:cubicBezTo>
                    <a:pt x="642" y="137"/>
                    <a:pt x="642" y="137"/>
                    <a:pt x="641" y="134"/>
                  </a:cubicBezTo>
                  <a:cubicBezTo>
                    <a:pt x="639" y="131"/>
                    <a:pt x="639" y="129"/>
                    <a:pt x="639" y="129"/>
                  </a:cubicBezTo>
                  <a:cubicBezTo>
                    <a:pt x="639" y="129"/>
                    <a:pt x="640" y="130"/>
                    <a:pt x="640" y="128"/>
                  </a:cubicBezTo>
                  <a:cubicBezTo>
                    <a:pt x="640" y="128"/>
                    <a:pt x="641" y="123"/>
                    <a:pt x="641" y="123"/>
                  </a:cubicBezTo>
                  <a:cubicBezTo>
                    <a:pt x="641" y="123"/>
                    <a:pt x="641" y="123"/>
                    <a:pt x="642" y="123"/>
                  </a:cubicBezTo>
                  <a:cubicBezTo>
                    <a:pt x="641" y="122"/>
                    <a:pt x="641" y="120"/>
                    <a:pt x="642" y="116"/>
                  </a:cubicBezTo>
                  <a:cubicBezTo>
                    <a:pt x="643" y="107"/>
                    <a:pt x="645" y="99"/>
                    <a:pt x="647" y="90"/>
                  </a:cubicBezTo>
                  <a:cubicBezTo>
                    <a:pt x="649" y="85"/>
                    <a:pt x="647" y="86"/>
                    <a:pt x="649" y="91"/>
                  </a:cubicBezTo>
                  <a:cubicBezTo>
                    <a:pt x="651" y="90"/>
                    <a:pt x="651" y="90"/>
                    <a:pt x="651" y="90"/>
                  </a:cubicBezTo>
                  <a:cubicBezTo>
                    <a:pt x="655" y="97"/>
                    <a:pt x="655" y="97"/>
                    <a:pt x="655" y="97"/>
                  </a:cubicBezTo>
                  <a:cubicBezTo>
                    <a:pt x="660" y="103"/>
                    <a:pt x="662" y="100"/>
                    <a:pt x="662" y="100"/>
                  </a:cubicBezTo>
                  <a:cubicBezTo>
                    <a:pt x="662" y="100"/>
                    <a:pt x="671" y="108"/>
                    <a:pt x="671" y="110"/>
                  </a:cubicBezTo>
                  <a:cubicBezTo>
                    <a:pt x="671" y="111"/>
                    <a:pt x="673" y="110"/>
                    <a:pt x="674" y="109"/>
                  </a:cubicBezTo>
                  <a:cubicBezTo>
                    <a:pt x="675" y="103"/>
                    <a:pt x="678" y="99"/>
                    <a:pt x="678" y="99"/>
                  </a:cubicBezTo>
                  <a:cubicBezTo>
                    <a:pt x="681" y="106"/>
                    <a:pt x="681" y="106"/>
                    <a:pt x="681" y="106"/>
                  </a:cubicBezTo>
                  <a:cubicBezTo>
                    <a:pt x="681" y="106"/>
                    <a:pt x="681" y="106"/>
                    <a:pt x="682" y="96"/>
                  </a:cubicBezTo>
                  <a:cubicBezTo>
                    <a:pt x="683" y="85"/>
                    <a:pt x="687" y="80"/>
                    <a:pt x="687" y="80"/>
                  </a:cubicBezTo>
                  <a:cubicBezTo>
                    <a:pt x="687" y="80"/>
                    <a:pt x="690" y="84"/>
                    <a:pt x="690" y="83"/>
                  </a:cubicBezTo>
                  <a:cubicBezTo>
                    <a:pt x="691" y="80"/>
                    <a:pt x="704" y="74"/>
                    <a:pt x="704" y="74"/>
                  </a:cubicBezTo>
                  <a:cubicBezTo>
                    <a:pt x="704" y="74"/>
                    <a:pt x="705" y="78"/>
                    <a:pt x="712" y="73"/>
                  </a:cubicBezTo>
                  <a:cubicBezTo>
                    <a:pt x="718" y="65"/>
                    <a:pt x="718" y="65"/>
                    <a:pt x="718" y="65"/>
                  </a:cubicBezTo>
                  <a:cubicBezTo>
                    <a:pt x="720" y="66"/>
                    <a:pt x="720" y="66"/>
                    <a:pt x="720" y="66"/>
                  </a:cubicBezTo>
                  <a:cubicBezTo>
                    <a:pt x="724" y="62"/>
                    <a:pt x="722" y="59"/>
                    <a:pt x="723" y="66"/>
                  </a:cubicBezTo>
                  <a:cubicBezTo>
                    <a:pt x="723" y="76"/>
                    <a:pt x="723" y="86"/>
                    <a:pt x="722" y="97"/>
                  </a:cubicBezTo>
                  <a:cubicBezTo>
                    <a:pt x="722" y="109"/>
                    <a:pt x="715" y="109"/>
                    <a:pt x="715" y="109"/>
                  </a:cubicBezTo>
                  <a:cubicBezTo>
                    <a:pt x="715" y="109"/>
                    <a:pt x="720" y="108"/>
                    <a:pt x="719" y="112"/>
                  </a:cubicBezTo>
                  <a:cubicBezTo>
                    <a:pt x="718" y="116"/>
                    <a:pt x="702" y="125"/>
                    <a:pt x="702" y="126"/>
                  </a:cubicBezTo>
                  <a:cubicBezTo>
                    <a:pt x="702" y="126"/>
                    <a:pt x="708" y="127"/>
                    <a:pt x="705" y="129"/>
                  </a:cubicBezTo>
                  <a:cubicBezTo>
                    <a:pt x="703" y="131"/>
                    <a:pt x="692" y="134"/>
                    <a:pt x="683" y="136"/>
                  </a:cubicBezTo>
                  <a:cubicBezTo>
                    <a:pt x="682" y="136"/>
                    <a:pt x="681" y="136"/>
                    <a:pt x="680" y="136"/>
                  </a:cubicBezTo>
                  <a:cubicBezTo>
                    <a:pt x="679" y="138"/>
                    <a:pt x="679" y="139"/>
                    <a:pt x="678" y="141"/>
                  </a:cubicBezTo>
                  <a:cubicBezTo>
                    <a:pt x="677" y="149"/>
                    <a:pt x="677" y="152"/>
                    <a:pt x="679" y="157"/>
                  </a:cubicBezTo>
                  <a:cubicBezTo>
                    <a:pt x="681" y="160"/>
                    <a:pt x="684" y="163"/>
                    <a:pt x="686" y="165"/>
                  </a:cubicBezTo>
                  <a:cubicBezTo>
                    <a:pt x="686" y="165"/>
                    <a:pt x="686" y="165"/>
                    <a:pt x="686" y="164"/>
                  </a:cubicBezTo>
                  <a:cubicBezTo>
                    <a:pt x="690" y="167"/>
                    <a:pt x="690" y="167"/>
                    <a:pt x="690" y="167"/>
                  </a:cubicBezTo>
                  <a:cubicBezTo>
                    <a:pt x="690" y="167"/>
                    <a:pt x="690" y="167"/>
                    <a:pt x="689" y="168"/>
                  </a:cubicBezTo>
                  <a:cubicBezTo>
                    <a:pt x="697" y="173"/>
                    <a:pt x="697" y="173"/>
                    <a:pt x="697" y="173"/>
                  </a:cubicBezTo>
                  <a:cubicBezTo>
                    <a:pt x="697" y="174"/>
                    <a:pt x="700" y="173"/>
                    <a:pt x="703" y="174"/>
                  </a:cubicBezTo>
                  <a:cubicBezTo>
                    <a:pt x="708" y="177"/>
                    <a:pt x="714" y="180"/>
                    <a:pt x="715" y="181"/>
                  </a:cubicBezTo>
                  <a:cubicBezTo>
                    <a:pt x="716" y="183"/>
                    <a:pt x="713" y="183"/>
                    <a:pt x="713" y="183"/>
                  </a:cubicBezTo>
                  <a:cubicBezTo>
                    <a:pt x="713" y="183"/>
                    <a:pt x="717" y="187"/>
                    <a:pt x="720" y="190"/>
                  </a:cubicBezTo>
                  <a:cubicBezTo>
                    <a:pt x="720" y="189"/>
                    <a:pt x="721" y="189"/>
                    <a:pt x="723" y="188"/>
                  </a:cubicBezTo>
                  <a:cubicBezTo>
                    <a:pt x="722" y="186"/>
                    <a:pt x="722" y="186"/>
                    <a:pt x="722" y="186"/>
                  </a:cubicBezTo>
                  <a:cubicBezTo>
                    <a:pt x="723" y="186"/>
                    <a:pt x="723" y="186"/>
                    <a:pt x="723" y="186"/>
                  </a:cubicBezTo>
                  <a:cubicBezTo>
                    <a:pt x="723" y="187"/>
                    <a:pt x="723" y="187"/>
                    <a:pt x="723" y="187"/>
                  </a:cubicBezTo>
                  <a:cubicBezTo>
                    <a:pt x="727" y="184"/>
                    <a:pt x="733" y="180"/>
                    <a:pt x="734" y="179"/>
                  </a:cubicBezTo>
                  <a:cubicBezTo>
                    <a:pt x="735" y="174"/>
                    <a:pt x="737" y="169"/>
                    <a:pt x="736" y="162"/>
                  </a:cubicBezTo>
                  <a:cubicBezTo>
                    <a:pt x="737" y="162"/>
                    <a:pt x="739" y="162"/>
                    <a:pt x="740" y="161"/>
                  </a:cubicBezTo>
                  <a:cubicBezTo>
                    <a:pt x="740" y="165"/>
                    <a:pt x="740" y="167"/>
                    <a:pt x="738" y="169"/>
                  </a:cubicBezTo>
                  <a:cubicBezTo>
                    <a:pt x="739" y="169"/>
                    <a:pt x="740" y="170"/>
                    <a:pt x="740" y="170"/>
                  </a:cubicBezTo>
                  <a:cubicBezTo>
                    <a:pt x="741" y="172"/>
                    <a:pt x="742" y="173"/>
                    <a:pt x="743" y="175"/>
                  </a:cubicBezTo>
                  <a:cubicBezTo>
                    <a:pt x="745" y="174"/>
                    <a:pt x="746" y="174"/>
                    <a:pt x="747" y="174"/>
                  </a:cubicBezTo>
                  <a:cubicBezTo>
                    <a:pt x="753" y="165"/>
                    <a:pt x="753" y="165"/>
                    <a:pt x="753" y="165"/>
                  </a:cubicBezTo>
                  <a:cubicBezTo>
                    <a:pt x="839" y="232"/>
                    <a:pt x="820" y="144"/>
                    <a:pt x="827" y="153"/>
                  </a:cubicBezTo>
                  <a:cubicBezTo>
                    <a:pt x="828" y="154"/>
                    <a:pt x="829" y="156"/>
                    <a:pt x="830" y="158"/>
                  </a:cubicBezTo>
                  <a:cubicBezTo>
                    <a:pt x="830" y="154"/>
                    <a:pt x="830" y="154"/>
                    <a:pt x="830" y="154"/>
                  </a:cubicBezTo>
                  <a:cubicBezTo>
                    <a:pt x="829" y="154"/>
                    <a:pt x="829" y="154"/>
                    <a:pt x="828" y="154"/>
                  </a:cubicBezTo>
                  <a:cubicBezTo>
                    <a:pt x="824" y="138"/>
                    <a:pt x="837" y="121"/>
                    <a:pt x="835" y="105"/>
                  </a:cubicBezTo>
                  <a:cubicBezTo>
                    <a:pt x="836" y="105"/>
                    <a:pt x="837" y="105"/>
                    <a:pt x="838" y="105"/>
                  </a:cubicBezTo>
                  <a:cubicBezTo>
                    <a:pt x="837" y="104"/>
                    <a:pt x="836" y="103"/>
                    <a:pt x="835" y="102"/>
                  </a:cubicBezTo>
                  <a:cubicBezTo>
                    <a:pt x="773" y="128"/>
                    <a:pt x="829" y="100"/>
                    <a:pt x="838" y="100"/>
                  </a:cubicBezTo>
                  <a:cubicBezTo>
                    <a:pt x="843" y="106"/>
                    <a:pt x="845" y="116"/>
                    <a:pt x="846" y="124"/>
                  </a:cubicBezTo>
                  <a:cubicBezTo>
                    <a:pt x="847" y="125"/>
                    <a:pt x="849" y="125"/>
                    <a:pt x="850" y="125"/>
                  </a:cubicBezTo>
                  <a:cubicBezTo>
                    <a:pt x="850" y="128"/>
                    <a:pt x="851" y="131"/>
                    <a:pt x="852" y="133"/>
                  </a:cubicBezTo>
                  <a:cubicBezTo>
                    <a:pt x="849" y="133"/>
                    <a:pt x="847" y="134"/>
                    <a:pt x="844" y="134"/>
                  </a:cubicBezTo>
                  <a:cubicBezTo>
                    <a:pt x="844" y="139"/>
                    <a:pt x="844" y="139"/>
                    <a:pt x="843" y="141"/>
                  </a:cubicBezTo>
                  <a:cubicBezTo>
                    <a:pt x="843" y="136"/>
                    <a:pt x="843" y="131"/>
                    <a:pt x="842" y="122"/>
                  </a:cubicBezTo>
                  <a:cubicBezTo>
                    <a:pt x="841" y="122"/>
                    <a:pt x="840" y="122"/>
                    <a:pt x="840" y="122"/>
                  </a:cubicBezTo>
                  <a:cubicBezTo>
                    <a:pt x="839" y="116"/>
                    <a:pt x="841" y="112"/>
                    <a:pt x="840" y="106"/>
                  </a:cubicBezTo>
                  <a:cubicBezTo>
                    <a:pt x="839" y="106"/>
                    <a:pt x="839" y="106"/>
                    <a:pt x="838" y="106"/>
                  </a:cubicBezTo>
                  <a:cubicBezTo>
                    <a:pt x="839" y="116"/>
                    <a:pt x="835" y="127"/>
                    <a:pt x="834" y="138"/>
                  </a:cubicBezTo>
                  <a:cubicBezTo>
                    <a:pt x="835" y="138"/>
                    <a:pt x="835" y="138"/>
                    <a:pt x="836" y="138"/>
                  </a:cubicBezTo>
                  <a:cubicBezTo>
                    <a:pt x="836" y="141"/>
                    <a:pt x="837" y="142"/>
                    <a:pt x="837" y="144"/>
                  </a:cubicBezTo>
                  <a:cubicBezTo>
                    <a:pt x="833" y="146"/>
                    <a:pt x="833" y="146"/>
                    <a:pt x="832" y="147"/>
                  </a:cubicBezTo>
                  <a:cubicBezTo>
                    <a:pt x="833" y="147"/>
                    <a:pt x="834" y="147"/>
                    <a:pt x="835" y="147"/>
                  </a:cubicBezTo>
                  <a:cubicBezTo>
                    <a:pt x="835" y="148"/>
                    <a:pt x="835" y="149"/>
                    <a:pt x="835" y="149"/>
                  </a:cubicBezTo>
                  <a:cubicBezTo>
                    <a:pt x="835" y="150"/>
                    <a:pt x="834" y="150"/>
                    <a:pt x="834" y="151"/>
                  </a:cubicBezTo>
                  <a:cubicBezTo>
                    <a:pt x="833" y="154"/>
                    <a:pt x="833" y="154"/>
                    <a:pt x="834" y="158"/>
                  </a:cubicBezTo>
                  <a:cubicBezTo>
                    <a:pt x="834" y="158"/>
                    <a:pt x="835" y="157"/>
                    <a:pt x="836" y="157"/>
                  </a:cubicBezTo>
                  <a:cubicBezTo>
                    <a:pt x="836" y="159"/>
                    <a:pt x="837" y="162"/>
                    <a:pt x="838" y="165"/>
                  </a:cubicBezTo>
                  <a:cubicBezTo>
                    <a:pt x="840" y="166"/>
                    <a:pt x="840" y="166"/>
                    <a:pt x="846" y="165"/>
                  </a:cubicBezTo>
                  <a:cubicBezTo>
                    <a:pt x="847" y="168"/>
                    <a:pt x="848" y="171"/>
                    <a:pt x="848" y="174"/>
                  </a:cubicBezTo>
                  <a:cubicBezTo>
                    <a:pt x="846" y="174"/>
                    <a:pt x="844" y="174"/>
                    <a:pt x="843" y="174"/>
                  </a:cubicBezTo>
                  <a:cubicBezTo>
                    <a:pt x="843" y="177"/>
                    <a:pt x="843" y="177"/>
                    <a:pt x="843" y="177"/>
                  </a:cubicBezTo>
                  <a:cubicBezTo>
                    <a:pt x="851" y="190"/>
                    <a:pt x="851" y="190"/>
                    <a:pt x="851" y="190"/>
                  </a:cubicBezTo>
                  <a:cubicBezTo>
                    <a:pt x="853" y="193"/>
                    <a:pt x="855" y="196"/>
                    <a:pt x="855" y="198"/>
                  </a:cubicBezTo>
                  <a:cubicBezTo>
                    <a:pt x="855" y="194"/>
                    <a:pt x="854" y="189"/>
                    <a:pt x="854" y="185"/>
                  </a:cubicBezTo>
                  <a:cubicBezTo>
                    <a:pt x="856" y="185"/>
                    <a:pt x="857" y="185"/>
                    <a:pt x="859" y="184"/>
                  </a:cubicBezTo>
                  <a:cubicBezTo>
                    <a:pt x="859" y="186"/>
                    <a:pt x="860" y="189"/>
                    <a:pt x="860" y="190"/>
                  </a:cubicBezTo>
                  <a:cubicBezTo>
                    <a:pt x="861" y="190"/>
                    <a:pt x="861" y="190"/>
                    <a:pt x="862" y="190"/>
                  </a:cubicBezTo>
                  <a:cubicBezTo>
                    <a:pt x="862" y="193"/>
                    <a:pt x="865" y="198"/>
                    <a:pt x="862" y="200"/>
                  </a:cubicBezTo>
                  <a:cubicBezTo>
                    <a:pt x="861" y="200"/>
                    <a:pt x="860" y="200"/>
                    <a:pt x="858" y="200"/>
                  </a:cubicBezTo>
                  <a:cubicBezTo>
                    <a:pt x="858" y="201"/>
                    <a:pt x="858" y="202"/>
                    <a:pt x="857" y="202"/>
                  </a:cubicBezTo>
                  <a:cubicBezTo>
                    <a:pt x="856" y="203"/>
                    <a:pt x="856" y="203"/>
                    <a:pt x="856" y="203"/>
                  </a:cubicBezTo>
                  <a:cubicBezTo>
                    <a:pt x="856" y="209"/>
                    <a:pt x="853" y="211"/>
                    <a:pt x="853" y="211"/>
                  </a:cubicBezTo>
                  <a:cubicBezTo>
                    <a:pt x="853" y="211"/>
                    <a:pt x="854" y="210"/>
                    <a:pt x="856" y="209"/>
                  </a:cubicBezTo>
                  <a:cubicBezTo>
                    <a:pt x="855" y="208"/>
                    <a:pt x="855" y="208"/>
                    <a:pt x="855" y="208"/>
                  </a:cubicBezTo>
                  <a:cubicBezTo>
                    <a:pt x="857" y="207"/>
                    <a:pt x="857" y="207"/>
                    <a:pt x="858" y="205"/>
                  </a:cubicBezTo>
                  <a:cubicBezTo>
                    <a:pt x="866" y="205"/>
                    <a:pt x="866" y="205"/>
                    <a:pt x="867" y="205"/>
                  </a:cubicBezTo>
                  <a:cubicBezTo>
                    <a:pt x="867" y="206"/>
                    <a:pt x="866" y="206"/>
                    <a:pt x="866" y="206"/>
                  </a:cubicBezTo>
                  <a:cubicBezTo>
                    <a:pt x="866" y="207"/>
                    <a:pt x="866" y="209"/>
                    <a:pt x="866" y="210"/>
                  </a:cubicBezTo>
                  <a:cubicBezTo>
                    <a:pt x="864" y="211"/>
                    <a:pt x="861" y="211"/>
                    <a:pt x="860" y="211"/>
                  </a:cubicBezTo>
                  <a:cubicBezTo>
                    <a:pt x="860" y="211"/>
                    <a:pt x="860" y="211"/>
                    <a:pt x="860" y="211"/>
                  </a:cubicBezTo>
                  <a:cubicBezTo>
                    <a:pt x="861" y="212"/>
                    <a:pt x="860" y="216"/>
                    <a:pt x="859" y="220"/>
                  </a:cubicBezTo>
                  <a:cubicBezTo>
                    <a:pt x="860" y="220"/>
                    <a:pt x="860" y="220"/>
                    <a:pt x="860" y="220"/>
                  </a:cubicBezTo>
                  <a:cubicBezTo>
                    <a:pt x="860" y="220"/>
                    <a:pt x="861" y="221"/>
                    <a:pt x="861" y="222"/>
                  </a:cubicBezTo>
                  <a:cubicBezTo>
                    <a:pt x="860" y="216"/>
                    <a:pt x="860" y="216"/>
                    <a:pt x="861" y="214"/>
                  </a:cubicBezTo>
                  <a:cubicBezTo>
                    <a:pt x="868" y="211"/>
                    <a:pt x="873" y="214"/>
                    <a:pt x="878" y="212"/>
                  </a:cubicBezTo>
                  <a:cubicBezTo>
                    <a:pt x="879" y="215"/>
                    <a:pt x="879" y="215"/>
                    <a:pt x="881" y="215"/>
                  </a:cubicBezTo>
                  <a:cubicBezTo>
                    <a:pt x="881" y="215"/>
                    <a:pt x="881" y="214"/>
                    <a:pt x="880" y="214"/>
                  </a:cubicBezTo>
                  <a:cubicBezTo>
                    <a:pt x="881" y="214"/>
                    <a:pt x="882" y="213"/>
                    <a:pt x="882" y="213"/>
                  </a:cubicBezTo>
                  <a:cubicBezTo>
                    <a:pt x="882" y="214"/>
                    <a:pt x="883" y="215"/>
                    <a:pt x="883" y="215"/>
                  </a:cubicBezTo>
                  <a:cubicBezTo>
                    <a:pt x="882" y="215"/>
                    <a:pt x="881" y="215"/>
                    <a:pt x="881" y="215"/>
                  </a:cubicBezTo>
                  <a:cubicBezTo>
                    <a:pt x="881" y="217"/>
                    <a:pt x="881" y="218"/>
                    <a:pt x="881" y="220"/>
                  </a:cubicBezTo>
                  <a:cubicBezTo>
                    <a:pt x="878" y="221"/>
                    <a:pt x="878" y="221"/>
                    <a:pt x="877" y="222"/>
                  </a:cubicBezTo>
                  <a:cubicBezTo>
                    <a:pt x="880" y="222"/>
                    <a:pt x="881" y="223"/>
                    <a:pt x="883" y="223"/>
                  </a:cubicBezTo>
                  <a:cubicBezTo>
                    <a:pt x="883" y="221"/>
                    <a:pt x="883" y="219"/>
                    <a:pt x="883" y="216"/>
                  </a:cubicBezTo>
                  <a:cubicBezTo>
                    <a:pt x="883" y="216"/>
                    <a:pt x="884" y="216"/>
                    <a:pt x="885" y="216"/>
                  </a:cubicBezTo>
                  <a:cubicBezTo>
                    <a:pt x="885" y="215"/>
                    <a:pt x="885" y="215"/>
                    <a:pt x="885" y="214"/>
                  </a:cubicBezTo>
                  <a:cubicBezTo>
                    <a:pt x="886" y="214"/>
                    <a:pt x="887" y="212"/>
                    <a:pt x="888" y="212"/>
                  </a:cubicBezTo>
                  <a:cubicBezTo>
                    <a:pt x="888" y="213"/>
                    <a:pt x="889" y="214"/>
                    <a:pt x="889" y="214"/>
                  </a:cubicBezTo>
                  <a:cubicBezTo>
                    <a:pt x="893" y="214"/>
                    <a:pt x="893" y="214"/>
                    <a:pt x="895" y="215"/>
                  </a:cubicBezTo>
                  <a:cubicBezTo>
                    <a:pt x="895" y="215"/>
                    <a:pt x="895" y="215"/>
                    <a:pt x="896" y="214"/>
                  </a:cubicBezTo>
                  <a:cubicBezTo>
                    <a:pt x="895" y="210"/>
                    <a:pt x="893" y="209"/>
                    <a:pt x="890" y="208"/>
                  </a:cubicBezTo>
                  <a:cubicBezTo>
                    <a:pt x="889" y="206"/>
                    <a:pt x="888" y="204"/>
                    <a:pt x="888" y="202"/>
                  </a:cubicBezTo>
                  <a:cubicBezTo>
                    <a:pt x="889" y="201"/>
                    <a:pt x="890" y="201"/>
                    <a:pt x="891" y="200"/>
                  </a:cubicBezTo>
                  <a:cubicBezTo>
                    <a:pt x="890" y="199"/>
                    <a:pt x="890" y="197"/>
                    <a:pt x="889" y="195"/>
                  </a:cubicBezTo>
                  <a:cubicBezTo>
                    <a:pt x="890" y="195"/>
                    <a:pt x="890" y="195"/>
                    <a:pt x="891" y="195"/>
                  </a:cubicBezTo>
                  <a:cubicBezTo>
                    <a:pt x="891" y="194"/>
                    <a:pt x="891" y="194"/>
                    <a:pt x="891" y="193"/>
                  </a:cubicBezTo>
                  <a:cubicBezTo>
                    <a:pt x="891" y="193"/>
                    <a:pt x="892" y="193"/>
                    <a:pt x="893" y="193"/>
                  </a:cubicBezTo>
                  <a:cubicBezTo>
                    <a:pt x="893" y="192"/>
                    <a:pt x="893" y="191"/>
                    <a:pt x="892" y="190"/>
                  </a:cubicBezTo>
                  <a:cubicBezTo>
                    <a:pt x="893" y="190"/>
                    <a:pt x="894" y="190"/>
                    <a:pt x="895" y="190"/>
                  </a:cubicBezTo>
                  <a:cubicBezTo>
                    <a:pt x="896" y="190"/>
                    <a:pt x="896" y="191"/>
                    <a:pt x="896" y="192"/>
                  </a:cubicBezTo>
                  <a:cubicBezTo>
                    <a:pt x="898" y="191"/>
                    <a:pt x="901" y="191"/>
                    <a:pt x="904" y="192"/>
                  </a:cubicBezTo>
                  <a:cubicBezTo>
                    <a:pt x="904" y="193"/>
                    <a:pt x="904" y="195"/>
                    <a:pt x="904" y="196"/>
                  </a:cubicBezTo>
                  <a:cubicBezTo>
                    <a:pt x="908" y="194"/>
                    <a:pt x="909" y="191"/>
                    <a:pt x="914" y="190"/>
                  </a:cubicBezTo>
                  <a:cubicBezTo>
                    <a:pt x="915" y="191"/>
                    <a:pt x="916" y="192"/>
                    <a:pt x="916" y="193"/>
                  </a:cubicBezTo>
                  <a:cubicBezTo>
                    <a:pt x="916" y="192"/>
                    <a:pt x="916" y="191"/>
                    <a:pt x="917" y="190"/>
                  </a:cubicBezTo>
                  <a:cubicBezTo>
                    <a:pt x="917" y="190"/>
                    <a:pt x="918" y="190"/>
                    <a:pt x="919" y="190"/>
                  </a:cubicBezTo>
                  <a:cubicBezTo>
                    <a:pt x="922" y="187"/>
                    <a:pt x="921" y="184"/>
                    <a:pt x="922" y="180"/>
                  </a:cubicBezTo>
                  <a:cubicBezTo>
                    <a:pt x="923" y="181"/>
                    <a:pt x="924" y="183"/>
                    <a:pt x="922" y="185"/>
                  </a:cubicBezTo>
                  <a:cubicBezTo>
                    <a:pt x="923" y="185"/>
                    <a:pt x="924" y="185"/>
                    <a:pt x="926" y="185"/>
                  </a:cubicBezTo>
                  <a:cubicBezTo>
                    <a:pt x="926" y="183"/>
                    <a:pt x="926" y="181"/>
                    <a:pt x="926" y="179"/>
                  </a:cubicBezTo>
                  <a:cubicBezTo>
                    <a:pt x="927" y="179"/>
                    <a:pt x="928" y="179"/>
                    <a:pt x="928" y="179"/>
                  </a:cubicBezTo>
                  <a:cubicBezTo>
                    <a:pt x="930" y="173"/>
                    <a:pt x="930" y="165"/>
                    <a:pt x="929" y="159"/>
                  </a:cubicBezTo>
                  <a:cubicBezTo>
                    <a:pt x="930" y="159"/>
                    <a:pt x="931" y="158"/>
                    <a:pt x="932" y="158"/>
                  </a:cubicBezTo>
                  <a:cubicBezTo>
                    <a:pt x="931" y="158"/>
                    <a:pt x="930" y="158"/>
                    <a:pt x="929" y="158"/>
                  </a:cubicBezTo>
                  <a:cubicBezTo>
                    <a:pt x="929" y="154"/>
                    <a:pt x="929" y="151"/>
                    <a:pt x="929" y="148"/>
                  </a:cubicBezTo>
                  <a:cubicBezTo>
                    <a:pt x="929" y="148"/>
                    <a:pt x="929" y="148"/>
                    <a:pt x="930" y="151"/>
                  </a:cubicBezTo>
                  <a:cubicBezTo>
                    <a:pt x="933" y="151"/>
                    <a:pt x="934" y="152"/>
                    <a:pt x="938" y="152"/>
                  </a:cubicBezTo>
                  <a:cubicBezTo>
                    <a:pt x="937" y="150"/>
                    <a:pt x="936" y="148"/>
                    <a:pt x="935" y="146"/>
                  </a:cubicBezTo>
                  <a:cubicBezTo>
                    <a:pt x="937" y="146"/>
                    <a:pt x="939" y="145"/>
                    <a:pt x="941" y="144"/>
                  </a:cubicBezTo>
                  <a:cubicBezTo>
                    <a:pt x="942" y="134"/>
                    <a:pt x="943" y="124"/>
                    <a:pt x="945" y="114"/>
                  </a:cubicBezTo>
                  <a:cubicBezTo>
                    <a:pt x="945" y="113"/>
                    <a:pt x="946" y="113"/>
                    <a:pt x="947" y="113"/>
                  </a:cubicBezTo>
                  <a:cubicBezTo>
                    <a:pt x="946" y="118"/>
                    <a:pt x="946" y="123"/>
                    <a:pt x="945" y="128"/>
                  </a:cubicBezTo>
                  <a:cubicBezTo>
                    <a:pt x="946" y="128"/>
                    <a:pt x="948" y="128"/>
                    <a:pt x="949" y="127"/>
                  </a:cubicBezTo>
                  <a:cubicBezTo>
                    <a:pt x="949" y="126"/>
                    <a:pt x="949" y="124"/>
                    <a:pt x="949" y="122"/>
                  </a:cubicBezTo>
                  <a:cubicBezTo>
                    <a:pt x="952" y="121"/>
                    <a:pt x="954" y="121"/>
                    <a:pt x="956" y="121"/>
                  </a:cubicBezTo>
                  <a:cubicBezTo>
                    <a:pt x="958" y="124"/>
                    <a:pt x="960" y="127"/>
                    <a:pt x="961" y="131"/>
                  </a:cubicBezTo>
                  <a:cubicBezTo>
                    <a:pt x="959" y="131"/>
                    <a:pt x="957" y="132"/>
                    <a:pt x="955" y="132"/>
                  </a:cubicBezTo>
                  <a:cubicBezTo>
                    <a:pt x="956" y="133"/>
                    <a:pt x="956" y="134"/>
                    <a:pt x="956" y="135"/>
                  </a:cubicBezTo>
                  <a:cubicBezTo>
                    <a:pt x="958" y="134"/>
                    <a:pt x="960" y="134"/>
                    <a:pt x="962" y="133"/>
                  </a:cubicBezTo>
                  <a:cubicBezTo>
                    <a:pt x="963" y="134"/>
                    <a:pt x="963" y="136"/>
                    <a:pt x="964" y="136"/>
                  </a:cubicBezTo>
                  <a:cubicBezTo>
                    <a:pt x="968" y="128"/>
                    <a:pt x="973" y="120"/>
                    <a:pt x="981" y="114"/>
                  </a:cubicBezTo>
                  <a:cubicBezTo>
                    <a:pt x="981" y="115"/>
                    <a:pt x="981" y="115"/>
                    <a:pt x="981" y="116"/>
                  </a:cubicBezTo>
                  <a:cubicBezTo>
                    <a:pt x="982" y="116"/>
                    <a:pt x="984" y="115"/>
                    <a:pt x="985" y="115"/>
                  </a:cubicBezTo>
                  <a:cubicBezTo>
                    <a:pt x="985" y="115"/>
                    <a:pt x="985" y="114"/>
                    <a:pt x="985" y="113"/>
                  </a:cubicBezTo>
                  <a:cubicBezTo>
                    <a:pt x="986" y="113"/>
                    <a:pt x="987" y="113"/>
                    <a:pt x="989" y="112"/>
                  </a:cubicBezTo>
                  <a:cubicBezTo>
                    <a:pt x="989" y="114"/>
                    <a:pt x="989" y="115"/>
                    <a:pt x="990" y="117"/>
                  </a:cubicBezTo>
                  <a:cubicBezTo>
                    <a:pt x="988" y="117"/>
                    <a:pt x="986" y="117"/>
                    <a:pt x="985" y="117"/>
                  </a:cubicBezTo>
                  <a:cubicBezTo>
                    <a:pt x="985" y="120"/>
                    <a:pt x="985" y="123"/>
                    <a:pt x="985" y="126"/>
                  </a:cubicBezTo>
                  <a:cubicBezTo>
                    <a:pt x="985" y="126"/>
                    <a:pt x="986" y="126"/>
                    <a:pt x="987" y="126"/>
                  </a:cubicBezTo>
                  <a:cubicBezTo>
                    <a:pt x="987" y="127"/>
                    <a:pt x="988" y="129"/>
                    <a:pt x="989" y="131"/>
                  </a:cubicBezTo>
                  <a:cubicBezTo>
                    <a:pt x="990" y="131"/>
                    <a:pt x="993" y="126"/>
                    <a:pt x="996" y="125"/>
                  </a:cubicBezTo>
                  <a:cubicBezTo>
                    <a:pt x="996" y="121"/>
                    <a:pt x="997" y="120"/>
                    <a:pt x="997" y="110"/>
                  </a:cubicBezTo>
                  <a:cubicBezTo>
                    <a:pt x="1003" y="109"/>
                    <a:pt x="1004" y="107"/>
                    <a:pt x="1008" y="106"/>
                  </a:cubicBezTo>
                  <a:cubicBezTo>
                    <a:pt x="1008" y="108"/>
                    <a:pt x="1008" y="109"/>
                    <a:pt x="1008" y="110"/>
                  </a:cubicBezTo>
                  <a:cubicBezTo>
                    <a:pt x="1010" y="111"/>
                    <a:pt x="1012" y="111"/>
                    <a:pt x="1014" y="111"/>
                  </a:cubicBezTo>
                  <a:cubicBezTo>
                    <a:pt x="1015" y="104"/>
                    <a:pt x="1018" y="101"/>
                    <a:pt x="1024" y="100"/>
                  </a:cubicBezTo>
                  <a:cubicBezTo>
                    <a:pt x="1024" y="102"/>
                    <a:pt x="1024" y="105"/>
                    <a:pt x="1024" y="107"/>
                  </a:cubicBezTo>
                  <a:cubicBezTo>
                    <a:pt x="1028" y="107"/>
                    <a:pt x="1031" y="106"/>
                    <a:pt x="1034" y="106"/>
                  </a:cubicBezTo>
                  <a:cubicBezTo>
                    <a:pt x="1037" y="111"/>
                    <a:pt x="1036" y="112"/>
                    <a:pt x="1034" y="117"/>
                  </a:cubicBezTo>
                  <a:cubicBezTo>
                    <a:pt x="1028" y="119"/>
                    <a:pt x="1023" y="120"/>
                    <a:pt x="1017" y="122"/>
                  </a:cubicBezTo>
                  <a:cubicBezTo>
                    <a:pt x="1017" y="121"/>
                    <a:pt x="1017" y="120"/>
                    <a:pt x="1017" y="118"/>
                  </a:cubicBezTo>
                  <a:cubicBezTo>
                    <a:pt x="1020" y="116"/>
                    <a:pt x="1022" y="115"/>
                    <a:pt x="1023" y="110"/>
                  </a:cubicBezTo>
                  <a:cubicBezTo>
                    <a:pt x="1022" y="110"/>
                    <a:pt x="1022" y="110"/>
                    <a:pt x="1021" y="111"/>
                  </a:cubicBezTo>
                  <a:cubicBezTo>
                    <a:pt x="1020" y="116"/>
                    <a:pt x="1017" y="115"/>
                    <a:pt x="1013" y="113"/>
                  </a:cubicBezTo>
                  <a:cubicBezTo>
                    <a:pt x="1013" y="115"/>
                    <a:pt x="1013" y="115"/>
                    <a:pt x="1014" y="118"/>
                  </a:cubicBezTo>
                  <a:cubicBezTo>
                    <a:pt x="1007" y="119"/>
                    <a:pt x="1007" y="119"/>
                    <a:pt x="1006" y="120"/>
                  </a:cubicBezTo>
                  <a:cubicBezTo>
                    <a:pt x="1006" y="125"/>
                    <a:pt x="1006" y="125"/>
                    <a:pt x="1007" y="131"/>
                  </a:cubicBezTo>
                  <a:cubicBezTo>
                    <a:pt x="1004" y="131"/>
                    <a:pt x="1003" y="131"/>
                    <a:pt x="1001" y="129"/>
                  </a:cubicBezTo>
                  <a:cubicBezTo>
                    <a:pt x="997" y="130"/>
                    <a:pt x="996" y="131"/>
                    <a:pt x="989" y="132"/>
                  </a:cubicBezTo>
                  <a:cubicBezTo>
                    <a:pt x="989" y="136"/>
                    <a:pt x="989" y="136"/>
                    <a:pt x="987" y="137"/>
                  </a:cubicBezTo>
                  <a:cubicBezTo>
                    <a:pt x="989" y="137"/>
                    <a:pt x="990" y="137"/>
                    <a:pt x="991" y="137"/>
                  </a:cubicBezTo>
                  <a:cubicBezTo>
                    <a:pt x="991" y="138"/>
                    <a:pt x="991" y="139"/>
                    <a:pt x="991" y="139"/>
                  </a:cubicBezTo>
                  <a:cubicBezTo>
                    <a:pt x="986" y="141"/>
                    <a:pt x="985" y="145"/>
                    <a:pt x="980" y="147"/>
                  </a:cubicBezTo>
                  <a:cubicBezTo>
                    <a:pt x="980" y="148"/>
                    <a:pt x="980" y="149"/>
                    <a:pt x="981" y="150"/>
                  </a:cubicBezTo>
                  <a:cubicBezTo>
                    <a:pt x="982" y="149"/>
                    <a:pt x="982" y="149"/>
                    <a:pt x="985" y="148"/>
                  </a:cubicBezTo>
                  <a:cubicBezTo>
                    <a:pt x="985" y="147"/>
                    <a:pt x="985" y="146"/>
                    <a:pt x="985" y="146"/>
                  </a:cubicBezTo>
                  <a:cubicBezTo>
                    <a:pt x="985" y="146"/>
                    <a:pt x="986" y="146"/>
                    <a:pt x="987" y="146"/>
                  </a:cubicBezTo>
                  <a:cubicBezTo>
                    <a:pt x="986" y="151"/>
                    <a:pt x="985" y="154"/>
                    <a:pt x="980" y="156"/>
                  </a:cubicBezTo>
                  <a:cubicBezTo>
                    <a:pt x="980" y="153"/>
                    <a:pt x="979" y="151"/>
                    <a:pt x="979" y="148"/>
                  </a:cubicBezTo>
                  <a:cubicBezTo>
                    <a:pt x="977" y="148"/>
                    <a:pt x="977" y="148"/>
                    <a:pt x="976" y="148"/>
                  </a:cubicBezTo>
                  <a:cubicBezTo>
                    <a:pt x="975" y="147"/>
                    <a:pt x="975" y="146"/>
                    <a:pt x="974" y="145"/>
                  </a:cubicBezTo>
                  <a:cubicBezTo>
                    <a:pt x="973" y="144"/>
                    <a:pt x="972" y="144"/>
                    <a:pt x="970" y="144"/>
                  </a:cubicBezTo>
                  <a:cubicBezTo>
                    <a:pt x="970" y="143"/>
                    <a:pt x="969" y="141"/>
                    <a:pt x="968" y="140"/>
                  </a:cubicBezTo>
                  <a:cubicBezTo>
                    <a:pt x="968" y="141"/>
                    <a:pt x="967" y="141"/>
                    <a:pt x="966" y="141"/>
                  </a:cubicBezTo>
                  <a:cubicBezTo>
                    <a:pt x="966" y="142"/>
                    <a:pt x="966" y="143"/>
                    <a:pt x="966" y="144"/>
                  </a:cubicBezTo>
                  <a:cubicBezTo>
                    <a:pt x="966" y="144"/>
                    <a:pt x="965" y="144"/>
                    <a:pt x="964" y="145"/>
                  </a:cubicBezTo>
                  <a:cubicBezTo>
                    <a:pt x="964" y="146"/>
                    <a:pt x="964" y="146"/>
                    <a:pt x="964" y="147"/>
                  </a:cubicBezTo>
                  <a:cubicBezTo>
                    <a:pt x="963" y="147"/>
                    <a:pt x="963" y="147"/>
                    <a:pt x="962" y="147"/>
                  </a:cubicBezTo>
                  <a:cubicBezTo>
                    <a:pt x="962" y="148"/>
                    <a:pt x="962" y="148"/>
                    <a:pt x="962" y="149"/>
                  </a:cubicBezTo>
                  <a:cubicBezTo>
                    <a:pt x="963" y="149"/>
                    <a:pt x="964" y="149"/>
                    <a:pt x="965" y="149"/>
                  </a:cubicBezTo>
                  <a:cubicBezTo>
                    <a:pt x="966" y="151"/>
                    <a:pt x="966" y="153"/>
                    <a:pt x="966" y="155"/>
                  </a:cubicBezTo>
                  <a:cubicBezTo>
                    <a:pt x="962" y="157"/>
                    <a:pt x="962" y="157"/>
                    <a:pt x="961" y="160"/>
                  </a:cubicBezTo>
                  <a:cubicBezTo>
                    <a:pt x="963" y="159"/>
                    <a:pt x="965" y="159"/>
                    <a:pt x="967" y="159"/>
                  </a:cubicBezTo>
                  <a:cubicBezTo>
                    <a:pt x="968" y="161"/>
                    <a:pt x="969" y="162"/>
                    <a:pt x="970" y="163"/>
                  </a:cubicBezTo>
                  <a:cubicBezTo>
                    <a:pt x="969" y="160"/>
                    <a:pt x="969" y="160"/>
                    <a:pt x="969" y="160"/>
                  </a:cubicBezTo>
                  <a:cubicBezTo>
                    <a:pt x="972" y="159"/>
                    <a:pt x="972" y="159"/>
                    <a:pt x="972" y="159"/>
                  </a:cubicBezTo>
                  <a:cubicBezTo>
                    <a:pt x="972" y="156"/>
                    <a:pt x="972" y="156"/>
                    <a:pt x="972" y="156"/>
                  </a:cubicBezTo>
                  <a:cubicBezTo>
                    <a:pt x="973" y="156"/>
                    <a:pt x="974" y="155"/>
                    <a:pt x="976" y="155"/>
                  </a:cubicBezTo>
                  <a:cubicBezTo>
                    <a:pt x="976" y="157"/>
                    <a:pt x="976" y="158"/>
                    <a:pt x="976" y="158"/>
                  </a:cubicBezTo>
                  <a:cubicBezTo>
                    <a:pt x="977" y="162"/>
                    <a:pt x="979" y="165"/>
                    <a:pt x="980" y="169"/>
                  </a:cubicBezTo>
                  <a:cubicBezTo>
                    <a:pt x="979" y="169"/>
                    <a:pt x="979" y="169"/>
                    <a:pt x="979" y="169"/>
                  </a:cubicBezTo>
                  <a:cubicBezTo>
                    <a:pt x="979" y="169"/>
                    <a:pt x="979" y="169"/>
                    <a:pt x="979" y="169"/>
                  </a:cubicBezTo>
                  <a:cubicBezTo>
                    <a:pt x="977" y="170"/>
                    <a:pt x="975" y="170"/>
                    <a:pt x="973" y="170"/>
                  </a:cubicBezTo>
                  <a:cubicBezTo>
                    <a:pt x="973" y="172"/>
                    <a:pt x="973" y="173"/>
                    <a:pt x="974" y="174"/>
                  </a:cubicBezTo>
                  <a:cubicBezTo>
                    <a:pt x="971" y="173"/>
                    <a:pt x="971" y="173"/>
                    <a:pt x="969" y="172"/>
                  </a:cubicBezTo>
                  <a:cubicBezTo>
                    <a:pt x="968" y="172"/>
                    <a:pt x="966" y="172"/>
                    <a:pt x="965" y="173"/>
                  </a:cubicBezTo>
                  <a:cubicBezTo>
                    <a:pt x="964" y="172"/>
                    <a:pt x="964" y="171"/>
                    <a:pt x="963" y="170"/>
                  </a:cubicBezTo>
                  <a:cubicBezTo>
                    <a:pt x="962" y="175"/>
                    <a:pt x="962" y="177"/>
                    <a:pt x="963" y="181"/>
                  </a:cubicBezTo>
                  <a:cubicBezTo>
                    <a:pt x="965" y="181"/>
                    <a:pt x="966" y="180"/>
                    <a:pt x="968" y="180"/>
                  </a:cubicBezTo>
                  <a:cubicBezTo>
                    <a:pt x="968" y="180"/>
                    <a:pt x="968" y="181"/>
                    <a:pt x="969" y="181"/>
                  </a:cubicBezTo>
                  <a:cubicBezTo>
                    <a:pt x="970" y="181"/>
                    <a:pt x="971" y="182"/>
                    <a:pt x="973" y="182"/>
                  </a:cubicBezTo>
                  <a:cubicBezTo>
                    <a:pt x="973" y="180"/>
                    <a:pt x="973" y="179"/>
                    <a:pt x="973" y="178"/>
                  </a:cubicBezTo>
                  <a:cubicBezTo>
                    <a:pt x="975" y="178"/>
                    <a:pt x="975" y="178"/>
                    <a:pt x="975" y="178"/>
                  </a:cubicBezTo>
                  <a:cubicBezTo>
                    <a:pt x="975" y="175"/>
                    <a:pt x="975" y="174"/>
                    <a:pt x="976" y="172"/>
                  </a:cubicBezTo>
                  <a:cubicBezTo>
                    <a:pt x="978" y="172"/>
                    <a:pt x="980" y="172"/>
                    <a:pt x="982" y="172"/>
                  </a:cubicBezTo>
                  <a:cubicBezTo>
                    <a:pt x="983" y="174"/>
                    <a:pt x="984" y="175"/>
                    <a:pt x="985" y="177"/>
                  </a:cubicBezTo>
                  <a:cubicBezTo>
                    <a:pt x="985" y="177"/>
                    <a:pt x="985" y="177"/>
                    <a:pt x="985" y="177"/>
                  </a:cubicBezTo>
                  <a:cubicBezTo>
                    <a:pt x="986" y="178"/>
                    <a:pt x="986" y="179"/>
                    <a:pt x="986" y="180"/>
                  </a:cubicBezTo>
                  <a:cubicBezTo>
                    <a:pt x="985" y="180"/>
                    <a:pt x="985" y="180"/>
                    <a:pt x="984" y="180"/>
                  </a:cubicBezTo>
                  <a:cubicBezTo>
                    <a:pt x="984" y="179"/>
                    <a:pt x="984" y="178"/>
                    <a:pt x="984" y="177"/>
                  </a:cubicBezTo>
                  <a:cubicBezTo>
                    <a:pt x="985" y="177"/>
                    <a:pt x="985" y="177"/>
                    <a:pt x="985" y="177"/>
                  </a:cubicBezTo>
                  <a:cubicBezTo>
                    <a:pt x="983" y="177"/>
                    <a:pt x="983" y="177"/>
                    <a:pt x="982" y="175"/>
                  </a:cubicBezTo>
                  <a:cubicBezTo>
                    <a:pt x="981" y="175"/>
                    <a:pt x="981" y="175"/>
                    <a:pt x="981" y="175"/>
                  </a:cubicBezTo>
                  <a:cubicBezTo>
                    <a:pt x="981" y="175"/>
                    <a:pt x="981" y="175"/>
                    <a:pt x="981" y="175"/>
                  </a:cubicBezTo>
                  <a:cubicBezTo>
                    <a:pt x="979" y="176"/>
                    <a:pt x="979" y="176"/>
                    <a:pt x="979" y="176"/>
                  </a:cubicBezTo>
                  <a:cubicBezTo>
                    <a:pt x="978" y="177"/>
                    <a:pt x="976" y="177"/>
                    <a:pt x="975" y="178"/>
                  </a:cubicBezTo>
                  <a:cubicBezTo>
                    <a:pt x="976" y="180"/>
                    <a:pt x="976" y="180"/>
                    <a:pt x="976" y="180"/>
                  </a:cubicBezTo>
                  <a:cubicBezTo>
                    <a:pt x="976" y="180"/>
                    <a:pt x="977" y="180"/>
                    <a:pt x="977" y="180"/>
                  </a:cubicBezTo>
                  <a:cubicBezTo>
                    <a:pt x="978" y="181"/>
                    <a:pt x="979" y="181"/>
                    <a:pt x="979" y="183"/>
                  </a:cubicBezTo>
                  <a:cubicBezTo>
                    <a:pt x="977" y="183"/>
                    <a:pt x="976" y="183"/>
                    <a:pt x="975" y="184"/>
                  </a:cubicBezTo>
                  <a:cubicBezTo>
                    <a:pt x="975" y="185"/>
                    <a:pt x="976" y="186"/>
                    <a:pt x="976" y="186"/>
                  </a:cubicBezTo>
                  <a:cubicBezTo>
                    <a:pt x="976" y="186"/>
                    <a:pt x="977" y="186"/>
                    <a:pt x="979" y="185"/>
                  </a:cubicBezTo>
                  <a:cubicBezTo>
                    <a:pt x="979" y="185"/>
                    <a:pt x="979" y="185"/>
                    <a:pt x="979" y="185"/>
                  </a:cubicBezTo>
                  <a:cubicBezTo>
                    <a:pt x="980" y="185"/>
                    <a:pt x="980" y="185"/>
                    <a:pt x="980" y="185"/>
                  </a:cubicBezTo>
                  <a:cubicBezTo>
                    <a:pt x="981" y="186"/>
                    <a:pt x="981" y="188"/>
                    <a:pt x="981" y="189"/>
                  </a:cubicBezTo>
                  <a:cubicBezTo>
                    <a:pt x="981" y="189"/>
                    <a:pt x="980" y="189"/>
                    <a:pt x="980" y="189"/>
                  </a:cubicBezTo>
                  <a:cubicBezTo>
                    <a:pt x="980" y="189"/>
                    <a:pt x="980" y="189"/>
                    <a:pt x="980" y="189"/>
                  </a:cubicBezTo>
                  <a:cubicBezTo>
                    <a:pt x="983" y="191"/>
                    <a:pt x="984" y="191"/>
                    <a:pt x="985" y="195"/>
                  </a:cubicBezTo>
                  <a:cubicBezTo>
                    <a:pt x="982" y="196"/>
                    <a:pt x="980" y="197"/>
                    <a:pt x="977" y="198"/>
                  </a:cubicBezTo>
                  <a:cubicBezTo>
                    <a:pt x="977" y="199"/>
                    <a:pt x="977" y="199"/>
                    <a:pt x="977" y="199"/>
                  </a:cubicBezTo>
                  <a:cubicBezTo>
                    <a:pt x="976" y="200"/>
                    <a:pt x="975" y="200"/>
                    <a:pt x="974" y="201"/>
                  </a:cubicBezTo>
                  <a:cubicBezTo>
                    <a:pt x="974" y="199"/>
                    <a:pt x="974" y="198"/>
                    <a:pt x="974" y="195"/>
                  </a:cubicBezTo>
                  <a:cubicBezTo>
                    <a:pt x="975" y="195"/>
                    <a:pt x="975" y="195"/>
                    <a:pt x="975" y="195"/>
                  </a:cubicBezTo>
                  <a:cubicBezTo>
                    <a:pt x="974" y="191"/>
                    <a:pt x="974" y="191"/>
                    <a:pt x="974" y="191"/>
                  </a:cubicBezTo>
                  <a:cubicBezTo>
                    <a:pt x="968" y="191"/>
                    <a:pt x="967" y="190"/>
                    <a:pt x="965" y="183"/>
                  </a:cubicBezTo>
                  <a:cubicBezTo>
                    <a:pt x="965" y="183"/>
                    <a:pt x="964" y="183"/>
                    <a:pt x="964" y="184"/>
                  </a:cubicBezTo>
                  <a:cubicBezTo>
                    <a:pt x="964" y="186"/>
                    <a:pt x="964" y="189"/>
                    <a:pt x="964" y="192"/>
                  </a:cubicBezTo>
                  <a:cubicBezTo>
                    <a:pt x="965" y="192"/>
                    <a:pt x="968" y="193"/>
                    <a:pt x="969" y="193"/>
                  </a:cubicBezTo>
                  <a:cubicBezTo>
                    <a:pt x="968" y="193"/>
                    <a:pt x="966" y="194"/>
                    <a:pt x="965" y="195"/>
                  </a:cubicBezTo>
                  <a:cubicBezTo>
                    <a:pt x="965" y="194"/>
                    <a:pt x="965" y="194"/>
                    <a:pt x="964" y="193"/>
                  </a:cubicBezTo>
                  <a:cubicBezTo>
                    <a:pt x="964" y="194"/>
                    <a:pt x="963" y="195"/>
                    <a:pt x="963" y="196"/>
                  </a:cubicBezTo>
                  <a:cubicBezTo>
                    <a:pt x="958" y="198"/>
                    <a:pt x="954" y="199"/>
                    <a:pt x="949" y="199"/>
                  </a:cubicBezTo>
                  <a:cubicBezTo>
                    <a:pt x="949" y="200"/>
                    <a:pt x="950" y="201"/>
                    <a:pt x="950" y="202"/>
                  </a:cubicBezTo>
                  <a:cubicBezTo>
                    <a:pt x="949" y="202"/>
                    <a:pt x="948" y="202"/>
                    <a:pt x="948" y="202"/>
                  </a:cubicBezTo>
                  <a:cubicBezTo>
                    <a:pt x="948" y="202"/>
                    <a:pt x="948" y="201"/>
                    <a:pt x="947" y="201"/>
                  </a:cubicBezTo>
                  <a:cubicBezTo>
                    <a:pt x="946" y="201"/>
                    <a:pt x="946" y="201"/>
                    <a:pt x="945" y="200"/>
                  </a:cubicBezTo>
                  <a:cubicBezTo>
                    <a:pt x="946" y="199"/>
                    <a:pt x="946" y="199"/>
                    <a:pt x="950" y="198"/>
                  </a:cubicBezTo>
                  <a:cubicBezTo>
                    <a:pt x="950" y="197"/>
                    <a:pt x="950" y="196"/>
                    <a:pt x="950" y="195"/>
                  </a:cubicBezTo>
                  <a:cubicBezTo>
                    <a:pt x="949" y="195"/>
                    <a:pt x="948" y="195"/>
                    <a:pt x="946" y="196"/>
                  </a:cubicBezTo>
                  <a:cubicBezTo>
                    <a:pt x="946" y="196"/>
                    <a:pt x="946" y="196"/>
                    <a:pt x="945" y="197"/>
                  </a:cubicBezTo>
                  <a:cubicBezTo>
                    <a:pt x="944" y="196"/>
                    <a:pt x="944" y="196"/>
                    <a:pt x="946" y="196"/>
                  </a:cubicBezTo>
                  <a:cubicBezTo>
                    <a:pt x="946" y="194"/>
                    <a:pt x="946" y="193"/>
                    <a:pt x="946" y="191"/>
                  </a:cubicBezTo>
                  <a:cubicBezTo>
                    <a:pt x="944" y="191"/>
                    <a:pt x="943" y="192"/>
                    <a:pt x="942" y="192"/>
                  </a:cubicBezTo>
                  <a:cubicBezTo>
                    <a:pt x="942" y="191"/>
                    <a:pt x="941" y="191"/>
                    <a:pt x="941" y="190"/>
                  </a:cubicBezTo>
                  <a:cubicBezTo>
                    <a:pt x="940" y="193"/>
                    <a:pt x="942" y="195"/>
                    <a:pt x="942" y="198"/>
                  </a:cubicBezTo>
                  <a:cubicBezTo>
                    <a:pt x="940" y="198"/>
                    <a:pt x="939" y="199"/>
                    <a:pt x="938" y="199"/>
                  </a:cubicBezTo>
                  <a:cubicBezTo>
                    <a:pt x="937" y="198"/>
                    <a:pt x="937" y="197"/>
                    <a:pt x="935" y="196"/>
                  </a:cubicBezTo>
                  <a:cubicBezTo>
                    <a:pt x="932" y="205"/>
                    <a:pt x="940" y="208"/>
                    <a:pt x="946" y="207"/>
                  </a:cubicBezTo>
                  <a:cubicBezTo>
                    <a:pt x="946" y="211"/>
                    <a:pt x="946" y="211"/>
                    <a:pt x="945" y="212"/>
                  </a:cubicBezTo>
                  <a:cubicBezTo>
                    <a:pt x="947" y="213"/>
                    <a:pt x="947" y="213"/>
                    <a:pt x="953" y="212"/>
                  </a:cubicBezTo>
                  <a:cubicBezTo>
                    <a:pt x="952" y="212"/>
                    <a:pt x="952" y="211"/>
                    <a:pt x="952" y="210"/>
                  </a:cubicBezTo>
                  <a:cubicBezTo>
                    <a:pt x="951" y="211"/>
                    <a:pt x="950" y="211"/>
                    <a:pt x="950" y="211"/>
                  </a:cubicBezTo>
                  <a:cubicBezTo>
                    <a:pt x="950" y="210"/>
                    <a:pt x="950" y="210"/>
                    <a:pt x="950" y="209"/>
                  </a:cubicBezTo>
                  <a:cubicBezTo>
                    <a:pt x="954" y="207"/>
                    <a:pt x="954" y="205"/>
                    <a:pt x="958" y="203"/>
                  </a:cubicBezTo>
                  <a:cubicBezTo>
                    <a:pt x="959" y="205"/>
                    <a:pt x="959" y="206"/>
                    <a:pt x="959" y="207"/>
                  </a:cubicBezTo>
                  <a:cubicBezTo>
                    <a:pt x="960" y="207"/>
                    <a:pt x="963" y="206"/>
                    <a:pt x="964" y="206"/>
                  </a:cubicBezTo>
                  <a:cubicBezTo>
                    <a:pt x="965" y="202"/>
                    <a:pt x="966" y="200"/>
                    <a:pt x="967" y="195"/>
                  </a:cubicBezTo>
                  <a:cubicBezTo>
                    <a:pt x="970" y="200"/>
                    <a:pt x="970" y="200"/>
                    <a:pt x="972" y="202"/>
                  </a:cubicBezTo>
                  <a:cubicBezTo>
                    <a:pt x="973" y="208"/>
                    <a:pt x="971" y="214"/>
                    <a:pt x="970" y="220"/>
                  </a:cubicBezTo>
                  <a:cubicBezTo>
                    <a:pt x="975" y="217"/>
                    <a:pt x="976" y="214"/>
                    <a:pt x="981" y="211"/>
                  </a:cubicBezTo>
                  <a:cubicBezTo>
                    <a:pt x="984" y="218"/>
                    <a:pt x="992" y="222"/>
                    <a:pt x="997" y="214"/>
                  </a:cubicBezTo>
                  <a:cubicBezTo>
                    <a:pt x="1000" y="214"/>
                    <a:pt x="1002" y="214"/>
                    <a:pt x="1005" y="214"/>
                  </a:cubicBezTo>
                  <a:cubicBezTo>
                    <a:pt x="1005" y="213"/>
                    <a:pt x="1005" y="212"/>
                    <a:pt x="1006" y="212"/>
                  </a:cubicBezTo>
                  <a:cubicBezTo>
                    <a:pt x="1007" y="211"/>
                    <a:pt x="1009" y="211"/>
                    <a:pt x="1011" y="211"/>
                  </a:cubicBezTo>
                  <a:cubicBezTo>
                    <a:pt x="1011" y="210"/>
                    <a:pt x="1011" y="209"/>
                    <a:pt x="1011" y="209"/>
                  </a:cubicBezTo>
                  <a:cubicBezTo>
                    <a:pt x="1011" y="209"/>
                    <a:pt x="1011" y="209"/>
                    <a:pt x="1012" y="210"/>
                  </a:cubicBezTo>
                  <a:cubicBezTo>
                    <a:pt x="1013" y="210"/>
                    <a:pt x="1014" y="210"/>
                    <a:pt x="1015" y="210"/>
                  </a:cubicBezTo>
                  <a:cubicBezTo>
                    <a:pt x="1016" y="211"/>
                    <a:pt x="1016" y="212"/>
                    <a:pt x="1017" y="213"/>
                  </a:cubicBezTo>
                  <a:cubicBezTo>
                    <a:pt x="1017" y="212"/>
                    <a:pt x="1017" y="212"/>
                    <a:pt x="1018" y="211"/>
                  </a:cubicBezTo>
                  <a:cubicBezTo>
                    <a:pt x="1018" y="212"/>
                    <a:pt x="1018" y="213"/>
                    <a:pt x="1018" y="214"/>
                  </a:cubicBezTo>
                  <a:cubicBezTo>
                    <a:pt x="1018" y="214"/>
                    <a:pt x="1017" y="214"/>
                    <a:pt x="1016" y="214"/>
                  </a:cubicBezTo>
                  <a:cubicBezTo>
                    <a:pt x="1017" y="219"/>
                    <a:pt x="1013" y="217"/>
                    <a:pt x="1012" y="215"/>
                  </a:cubicBezTo>
                  <a:cubicBezTo>
                    <a:pt x="1010" y="214"/>
                    <a:pt x="1007" y="214"/>
                    <a:pt x="1005" y="214"/>
                  </a:cubicBezTo>
                  <a:cubicBezTo>
                    <a:pt x="1031" y="292"/>
                    <a:pt x="1019" y="214"/>
                    <a:pt x="1019" y="214"/>
                  </a:cubicBezTo>
                  <a:cubicBezTo>
                    <a:pt x="1020" y="213"/>
                    <a:pt x="1021" y="213"/>
                    <a:pt x="1022" y="213"/>
                  </a:cubicBezTo>
                  <a:cubicBezTo>
                    <a:pt x="1021" y="211"/>
                    <a:pt x="1020" y="209"/>
                    <a:pt x="1019" y="206"/>
                  </a:cubicBezTo>
                  <a:cubicBezTo>
                    <a:pt x="1018" y="206"/>
                    <a:pt x="1017" y="206"/>
                    <a:pt x="1016" y="206"/>
                  </a:cubicBezTo>
                  <a:cubicBezTo>
                    <a:pt x="1015" y="204"/>
                    <a:pt x="1015" y="204"/>
                    <a:pt x="1012" y="202"/>
                  </a:cubicBezTo>
                  <a:cubicBezTo>
                    <a:pt x="1010" y="203"/>
                    <a:pt x="1010" y="203"/>
                    <a:pt x="1008" y="205"/>
                  </a:cubicBezTo>
                  <a:cubicBezTo>
                    <a:pt x="1004" y="206"/>
                    <a:pt x="1003" y="206"/>
                    <a:pt x="1001" y="204"/>
                  </a:cubicBezTo>
                  <a:cubicBezTo>
                    <a:pt x="1001" y="205"/>
                    <a:pt x="1000" y="206"/>
                    <a:pt x="1000" y="207"/>
                  </a:cubicBezTo>
                  <a:cubicBezTo>
                    <a:pt x="999" y="208"/>
                    <a:pt x="998" y="208"/>
                    <a:pt x="998" y="209"/>
                  </a:cubicBezTo>
                  <a:cubicBezTo>
                    <a:pt x="998" y="206"/>
                    <a:pt x="998" y="204"/>
                    <a:pt x="998" y="202"/>
                  </a:cubicBezTo>
                  <a:cubicBezTo>
                    <a:pt x="998" y="202"/>
                    <a:pt x="1000" y="202"/>
                    <a:pt x="1000" y="202"/>
                  </a:cubicBezTo>
                  <a:cubicBezTo>
                    <a:pt x="1000" y="200"/>
                    <a:pt x="1000" y="198"/>
                    <a:pt x="1000" y="195"/>
                  </a:cubicBezTo>
                  <a:cubicBezTo>
                    <a:pt x="1001" y="195"/>
                    <a:pt x="1001" y="195"/>
                    <a:pt x="1001" y="198"/>
                  </a:cubicBezTo>
                  <a:cubicBezTo>
                    <a:pt x="1002" y="197"/>
                    <a:pt x="1004" y="196"/>
                    <a:pt x="1005" y="196"/>
                  </a:cubicBezTo>
                  <a:cubicBezTo>
                    <a:pt x="1006" y="196"/>
                    <a:pt x="1006" y="195"/>
                    <a:pt x="1006" y="195"/>
                  </a:cubicBezTo>
                  <a:cubicBezTo>
                    <a:pt x="1006" y="193"/>
                    <a:pt x="1005" y="191"/>
                    <a:pt x="1003" y="182"/>
                  </a:cubicBezTo>
                  <a:cubicBezTo>
                    <a:pt x="1003" y="182"/>
                    <a:pt x="1003" y="182"/>
                    <a:pt x="1003" y="182"/>
                  </a:cubicBezTo>
                  <a:cubicBezTo>
                    <a:pt x="1002" y="183"/>
                    <a:pt x="1002" y="184"/>
                    <a:pt x="1002" y="186"/>
                  </a:cubicBezTo>
                  <a:cubicBezTo>
                    <a:pt x="1001" y="186"/>
                    <a:pt x="1000" y="186"/>
                    <a:pt x="998" y="187"/>
                  </a:cubicBezTo>
                  <a:cubicBezTo>
                    <a:pt x="998" y="188"/>
                    <a:pt x="998" y="188"/>
                    <a:pt x="998" y="188"/>
                  </a:cubicBezTo>
                  <a:cubicBezTo>
                    <a:pt x="998" y="188"/>
                    <a:pt x="998" y="188"/>
                    <a:pt x="998" y="188"/>
                  </a:cubicBezTo>
                  <a:cubicBezTo>
                    <a:pt x="991" y="189"/>
                    <a:pt x="991" y="189"/>
                    <a:pt x="991" y="189"/>
                  </a:cubicBezTo>
                  <a:cubicBezTo>
                    <a:pt x="991" y="186"/>
                    <a:pt x="991" y="184"/>
                    <a:pt x="991" y="183"/>
                  </a:cubicBezTo>
                  <a:cubicBezTo>
                    <a:pt x="997" y="181"/>
                    <a:pt x="997" y="181"/>
                    <a:pt x="997" y="181"/>
                  </a:cubicBezTo>
                  <a:cubicBezTo>
                    <a:pt x="997" y="181"/>
                    <a:pt x="997" y="181"/>
                    <a:pt x="997" y="180"/>
                  </a:cubicBezTo>
                  <a:cubicBezTo>
                    <a:pt x="997" y="180"/>
                    <a:pt x="997" y="180"/>
                    <a:pt x="997" y="179"/>
                  </a:cubicBezTo>
                  <a:cubicBezTo>
                    <a:pt x="997" y="178"/>
                    <a:pt x="997" y="177"/>
                    <a:pt x="997" y="176"/>
                  </a:cubicBezTo>
                  <a:cubicBezTo>
                    <a:pt x="993" y="177"/>
                    <a:pt x="993" y="177"/>
                    <a:pt x="993" y="177"/>
                  </a:cubicBezTo>
                  <a:cubicBezTo>
                    <a:pt x="993" y="176"/>
                    <a:pt x="992" y="175"/>
                    <a:pt x="992" y="174"/>
                  </a:cubicBezTo>
                  <a:cubicBezTo>
                    <a:pt x="993" y="173"/>
                    <a:pt x="995" y="173"/>
                    <a:pt x="996" y="173"/>
                  </a:cubicBezTo>
                  <a:cubicBezTo>
                    <a:pt x="996" y="172"/>
                    <a:pt x="996" y="172"/>
                    <a:pt x="996" y="171"/>
                  </a:cubicBezTo>
                  <a:cubicBezTo>
                    <a:pt x="996" y="172"/>
                    <a:pt x="996" y="172"/>
                    <a:pt x="997" y="172"/>
                  </a:cubicBezTo>
                  <a:cubicBezTo>
                    <a:pt x="998" y="172"/>
                    <a:pt x="999" y="172"/>
                    <a:pt x="1000" y="171"/>
                  </a:cubicBezTo>
                  <a:cubicBezTo>
                    <a:pt x="1001" y="172"/>
                    <a:pt x="1001" y="174"/>
                    <a:pt x="1001" y="175"/>
                  </a:cubicBezTo>
                  <a:cubicBezTo>
                    <a:pt x="1000" y="175"/>
                    <a:pt x="1000" y="175"/>
                    <a:pt x="1000" y="175"/>
                  </a:cubicBezTo>
                  <a:cubicBezTo>
                    <a:pt x="1000" y="177"/>
                    <a:pt x="1000" y="177"/>
                    <a:pt x="1000" y="177"/>
                  </a:cubicBezTo>
                  <a:cubicBezTo>
                    <a:pt x="1001" y="177"/>
                    <a:pt x="1002" y="177"/>
                    <a:pt x="1003" y="177"/>
                  </a:cubicBezTo>
                  <a:cubicBezTo>
                    <a:pt x="1003" y="175"/>
                    <a:pt x="1003" y="174"/>
                    <a:pt x="1003" y="173"/>
                  </a:cubicBezTo>
                  <a:cubicBezTo>
                    <a:pt x="1005" y="173"/>
                    <a:pt x="1007" y="173"/>
                    <a:pt x="1009" y="172"/>
                  </a:cubicBezTo>
                  <a:cubicBezTo>
                    <a:pt x="1009" y="174"/>
                    <a:pt x="1009" y="175"/>
                    <a:pt x="1009" y="177"/>
                  </a:cubicBezTo>
                  <a:cubicBezTo>
                    <a:pt x="1010" y="177"/>
                    <a:pt x="1011" y="177"/>
                    <a:pt x="1011" y="177"/>
                  </a:cubicBezTo>
                  <a:cubicBezTo>
                    <a:pt x="1011" y="178"/>
                    <a:pt x="1012" y="179"/>
                    <a:pt x="1012" y="179"/>
                  </a:cubicBezTo>
                  <a:cubicBezTo>
                    <a:pt x="1011" y="180"/>
                    <a:pt x="1009" y="180"/>
                    <a:pt x="1007" y="181"/>
                  </a:cubicBezTo>
                  <a:cubicBezTo>
                    <a:pt x="1007" y="181"/>
                    <a:pt x="1008" y="181"/>
                    <a:pt x="1008" y="182"/>
                  </a:cubicBezTo>
                  <a:cubicBezTo>
                    <a:pt x="1009" y="182"/>
                    <a:pt x="1010" y="182"/>
                    <a:pt x="1011" y="182"/>
                  </a:cubicBezTo>
                  <a:cubicBezTo>
                    <a:pt x="1012" y="183"/>
                    <a:pt x="1012" y="183"/>
                    <a:pt x="1012" y="183"/>
                  </a:cubicBezTo>
                  <a:cubicBezTo>
                    <a:pt x="1013" y="183"/>
                    <a:pt x="1013" y="183"/>
                    <a:pt x="1013" y="183"/>
                  </a:cubicBezTo>
                  <a:cubicBezTo>
                    <a:pt x="1013" y="183"/>
                    <a:pt x="1013" y="183"/>
                    <a:pt x="1013" y="183"/>
                  </a:cubicBezTo>
                  <a:cubicBezTo>
                    <a:pt x="1013" y="183"/>
                    <a:pt x="1013" y="183"/>
                    <a:pt x="1013" y="182"/>
                  </a:cubicBezTo>
                  <a:cubicBezTo>
                    <a:pt x="1013" y="180"/>
                    <a:pt x="1013" y="179"/>
                    <a:pt x="1013" y="178"/>
                  </a:cubicBezTo>
                  <a:cubicBezTo>
                    <a:pt x="1012" y="177"/>
                    <a:pt x="1012" y="176"/>
                    <a:pt x="1011" y="174"/>
                  </a:cubicBezTo>
                  <a:cubicBezTo>
                    <a:pt x="1012" y="174"/>
                    <a:pt x="1012" y="174"/>
                    <a:pt x="1012" y="174"/>
                  </a:cubicBezTo>
                  <a:cubicBezTo>
                    <a:pt x="1012" y="172"/>
                    <a:pt x="1011" y="170"/>
                    <a:pt x="1011" y="168"/>
                  </a:cubicBezTo>
                  <a:cubicBezTo>
                    <a:pt x="1013" y="166"/>
                    <a:pt x="1013" y="166"/>
                    <a:pt x="1017" y="165"/>
                  </a:cubicBezTo>
                  <a:cubicBezTo>
                    <a:pt x="1018" y="166"/>
                    <a:pt x="1018" y="166"/>
                    <a:pt x="1020" y="171"/>
                  </a:cubicBezTo>
                  <a:cubicBezTo>
                    <a:pt x="1021" y="170"/>
                    <a:pt x="1021" y="170"/>
                    <a:pt x="1021" y="170"/>
                  </a:cubicBezTo>
                  <a:cubicBezTo>
                    <a:pt x="1021" y="165"/>
                    <a:pt x="1019" y="161"/>
                    <a:pt x="1018" y="156"/>
                  </a:cubicBezTo>
                  <a:cubicBezTo>
                    <a:pt x="1018" y="156"/>
                    <a:pt x="1019" y="156"/>
                    <a:pt x="1020" y="155"/>
                  </a:cubicBezTo>
                  <a:cubicBezTo>
                    <a:pt x="1020" y="157"/>
                    <a:pt x="1021" y="157"/>
                    <a:pt x="1021" y="158"/>
                  </a:cubicBezTo>
                  <a:cubicBezTo>
                    <a:pt x="1021" y="157"/>
                    <a:pt x="1021" y="155"/>
                    <a:pt x="1022" y="154"/>
                  </a:cubicBezTo>
                  <a:cubicBezTo>
                    <a:pt x="1024" y="154"/>
                    <a:pt x="1026" y="154"/>
                    <a:pt x="1028" y="154"/>
                  </a:cubicBezTo>
                  <a:cubicBezTo>
                    <a:pt x="1028" y="159"/>
                    <a:pt x="1027" y="161"/>
                    <a:pt x="1028" y="167"/>
                  </a:cubicBezTo>
                  <a:cubicBezTo>
                    <a:pt x="1027" y="168"/>
                    <a:pt x="1027" y="168"/>
                    <a:pt x="1026" y="168"/>
                  </a:cubicBezTo>
                  <a:cubicBezTo>
                    <a:pt x="1027" y="171"/>
                    <a:pt x="1027" y="173"/>
                    <a:pt x="1027" y="175"/>
                  </a:cubicBezTo>
                  <a:cubicBezTo>
                    <a:pt x="1029" y="175"/>
                    <a:pt x="1031" y="174"/>
                    <a:pt x="1032" y="173"/>
                  </a:cubicBezTo>
                  <a:cubicBezTo>
                    <a:pt x="1032" y="174"/>
                    <a:pt x="1032" y="175"/>
                    <a:pt x="1032" y="176"/>
                  </a:cubicBezTo>
                  <a:cubicBezTo>
                    <a:pt x="1030" y="177"/>
                    <a:pt x="1030" y="177"/>
                    <a:pt x="1028" y="179"/>
                  </a:cubicBezTo>
                  <a:cubicBezTo>
                    <a:pt x="1029" y="184"/>
                    <a:pt x="1037" y="187"/>
                    <a:pt x="1040" y="190"/>
                  </a:cubicBezTo>
                  <a:cubicBezTo>
                    <a:pt x="1042" y="188"/>
                    <a:pt x="1042" y="188"/>
                    <a:pt x="1044" y="188"/>
                  </a:cubicBezTo>
                  <a:cubicBezTo>
                    <a:pt x="1044" y="189"/>
                    <a:pt x="1044" y="190"/>
                    <a:pt x="1044" y="191"/>
                  </a:cubicBezTo>
                  <a:cubicBezTo>
                    <a:pt x="1040" y="192"/>
                    <a:pt x="1040" y="192"/>
                    <a:pt x="1039" y="193"/>
                  </a:cubicBezTo>
                  <a:cubicBezTo>
                    <a:pt x="1040" y="194"/>
                    <a:pt x="1040" y="194"/>
                    <a:pt x="1045" y="194"/>
                  </a:cubicBezTo>
                  <a:cubicBezTo>
                    <a:pt x="1044" y="195"/>
                    <a:pt x="1044" y="195"/>
                    <a:pt x="1044" y="196"/>
                  </a:cubicBezTo>
                  <a:cubicBezTo>
                    <a:pt x="1045" y="196"/>
                    <a:pt x="1045" y="196"/>
                    <a:pt x="1046" y="195"/>
                  </a:cubicBezTo>
                  <a:cubicBezTo>
                    <a:pt x="1046" y="196"/>
                    <a:pt x="1046" y="196"/>
                    <a:pt x="1047" y="198"/>
                  </a:cubicBezTo>
                  <a:cubicBezTo>
                    <a:pt x="1047" y="198"/>
                    <a:pt x="1047" y="198"/>
                    <a:pt x="1047" y="198"/>
                  </a:cubicBezTo>
                  <a:cubicBezTo>
                    <a:pt x="1048" y="198"/>
                    <a:pt x="1048" y="198"/>
                    <a:pt x="1048" y="198"/>
                  </a:cubicBezTo>
                  <a:cubicBezTo>
                    <a:pt x="1048" y="198"/>
                    <a:pt x="1049" y="199"/>
                    <a:pt x="1049" y="199"/>
                  </a:cubicBezTo>
                  <a:cubicBezTo>
                    <a:pt x="1046" y="200"/>
                    <a:pt x="1046" y="200"/>
                    <a:pt x="1046" y="200"/>
                  </a:cubicBezTo>
                  <a:cubicBezTo>
                    <a:pt x="1045" y="201"/>
                    <a:pt x="1045" y="201"/>
                    <a:pt x="1045" y="201"/>
                  </a:cubicBezTo>
                  <a:cubicBezTo>
                    <a:pt x="1045" y="201"/>
                    <a:pt x="1045" y="201"/>
                    <a:pt x="1045" y="201"/>
                  </a:cubicBezTo>
                  <a:cubicBezTo>
                    <a:pt x="1047" y="201"/>
                    <a:pt x="1048" y="202"/>
                    <a:pt x="1049" y="202"/>
                  </a:cubicBezTo>
                  <a:cubicBezTo>
                    <a:pt x="1048" y="201"/>
                    <a:pt x="1048" y="201"/>
                    <a:pt x="1048" y="201"/>
                  </a:cubicBezTo>
                  <a:cubicBezTo>
                    <a:pt x="1053" y="201"/>
                    <a:pt x="1054" y="204"/>
                    <a:pt x="1056" y="207"/>
                  </a:cubicBezTo>
                  <a:cubicBezTo>
                    <a:pt x="1057" y="206"/>
                    <a:pt x="1057" y="206"/>
                    <a:pt x="1057" y="203"/>
                  </a:cubicBezTo>
                  <a:cubicBezTo>
                    <a:pt x="1060" y="202"/>
                    <a:pt x="1063" y="202"/>
                    <a:pt x="1066" y="202"/>
                  </a:cubicBezTo>
                  <a:cubicBezTo>
                    <a:pt x="1065" y="200"/>
                    <a:pt x="1065" y="199"/>
                    <a:pt x="1065" y="198"/>
                  </a:cubicBezTo>
                  <a:cubicBezTo>
                    <a:pt x="1066" y="198"/>
                    <a:pt x="1067" y="198"/>
                    <a:pt x="1068" y="197"/>
                  </a:cubicBezTo>
                  <a:cubicBezTo>
                    <a:pt x="1068" y="196"/>
                    <a:pt x="1068" y="196"/>
                    <a:pt x="1067" y="195"/>
                  </a:cubicBezTo>
                  <a:cubicBezTo>
                    <a:pt x="1068" y="195"/>
                    <a:pt x="1069" y="195"/>
                    <a:pt x="1069" y="195"/>
                  </a:cubicBezTo>
                  <a:cubicBezTo>
                    <a:pt x="1069" y="197"/>
                    <a:pt x="1070" y="199"/>
                    <a:pt x="1070" y="201"/>
                  </a:cubicBezTo>
                  <a:cubicBezTo>
                    <a:pt x="1069" y="201"/>
                    <a:pt x="1067" y="201"/>
                    <a:pt x="1066" y="202"/>
                  </a:cubicBezTo>
                  <a:cubicBezTo>
                    <a:pt x="1069" y="203"/>
                    <a:pt x="1069" y="203"/>
                    <a:pt x="1071" y="206"/>
                  </a:cubicBezTo>
                  <a:cubicBezTo>
                    <a:pt x="1072" y="206"/>
                    <a:pt x="1072" y="206"/>
                    <a:pt x="1072" y="206"/>
                  </a:cubicBezTo>
                  <a:cubicBezTo>
                    <a:pt x="1073" y="206"/>
                    <a:pt x="1074" y="205"/>
                    <a:pt x="1074" y="205"/>
                  </a:cubicBezTo>
                  <a:cubicBezTo>
                    <a:pt x="1073" y="211"/>
                    <a:pt x="1072" y="230"/>
                    <a:pt x="1080" y="222"/>
                  </a:cubicBezTo>
                  <a:cubicBezTo>
                    <a:pt x="1080" y="222"/>
                    <a:pt x="1080" y="223"/>
                    <a:pt x="1081" y="224"/>
                  </a:cubicBezTo>
                  <a:cubicBezTo>
                    <a:pt x="1067" y="238"/>
                    <a:pt x="1059" y="230"/>
                    <a:pt x="1068" y="210"/>
                  </a:cubicBezTo>
                  <a:cubicBezTo>
                    <a:pt x="1066" y="210"/>
                    <a:pt x="1066" y="209"/>
                    <a:pt x="1065" y="209"/>
                  </a:cubicBezTo>
                  <a:cubicBezTo>
                    <a:pt x="1064" y="212"/>
                    <a:pt x="1064" y="212"/>
                    <a:pt x="1063" y="212"/>
                  </a:cubicBezTo>
                  <a:cubicBezTo>
                    <a:pt x="1063" y="211"/>
                    <a:pt x="1063" y="211"/>
                    <a:pt x="1063" y="210"/>
                  </a:cubicBezTo>
                  <a:cubicBezTo>
                    <a:pt x="1059" y="209"/>
                    <a:pt x="1055" y="210"/>
                    <a:pt x="1052" y="210"/>
                  </a:cubicBezTo>
                  <a:cubicBezTo>
                    <a:pt x="1048" y="234"/>
                    <a:pt x="1070" y="236"/>
                    <a:pt x="1087" y="240"/>
                  </a:cubicBezTo>
                  <a:cubicBezTo>
                    <a:pt x="1090" y="252"/>
                    <a:pt x="1101" y="265"/>
                    <a:pt x="1127" y="258"/>
                  </a:cubicBezTo>
                  <a:cubicBezTo>
                    <a:pt x="1127" y="260"/>
                    <a:pt x="1127" y="261"/>
                    <a:pt x="1127" y="263"/>
                  </a:cubicBezTo>
                  <a:cubicBezTo>
                    <a:pt x="1117" y="267"/>
                    <a:pt x="1126" y="269"/>
                    <a:pt x="1133" y="268"/>
                  </a:cubicBezTo>
                  <a:cubicBezTo>
                    <a:pt x="1132" y="266"/>
                    <a:pt x="1131" y="262"/>
                    <a:pt x="1130" y="259"/>
                  </a:cubicBezTo>
                  <a:cubicBezTo>
                    <a:pt x="1134" y="258"/>
                    <a:pt x="1134" y="258"/>
                    <a:pt x="1142" y="258"/>
                  </a:cubicBezTo>
                  <a:cubicBezTo>
                    <a:pt x="1143" y="263"/>
                    <a:pt x="1145" y="266"/>
                    <a:pt x="1139" y="269"/>
                  </a:cubicBezTo>
                  <a:cubicBezTo>
                    <a:pt x="1141" y="272"/>
                    <a:pt x="1141" y="272"/>
                    <a:pt x="1142" y="273"/>
                  </a:cubicBezTo>
                  <a:cubicBezTo>
                    <a:pt x="1148" y="266"/>
                    <a:pt x="1155" y="259"/>
                    <a:pt x="1151" y="250"/>
                  </a:cubicBezTo>
                  <a:cubicBezTo>
                    <a:pt x="1147" y="251"/>
                    <a:pt x="1144" y="251"/>
                    <a:pt x="1141" y="252"/>
                  </a:cubicBezTo>
                  <a:cubicBezTo>
                    <a:pt x="1139" y="249"/>
                    <a:pt x="1139" y="249"/>
                    <a:pt x="1137" y="249"/>
                  </a:cubicBezTo>
                  <a:cubicBezTo>
                    <a:pt x="1136" y="249"/>
                    <a:pt x="1136" y="248"/>
                    <a:pt x="1136" y="247"/>
                  </a:cubicBezTo>
                  <a:cubicBezTo>
                    <a:pt x="1139" y="247"/>
                    <a:pt x="1139" y="247"/>
                    <a:pt x="1141" y="246"/>
                  </a:cubicBezTo>
                  <a:cubicBezTo>
                    <a:pt x="1130" y="245"/>
                    <a:pt x="1131" y="245"/>
                    <a:pt x="1126" y="234"/>
                  </a:cubicBezTo>
                  <a:cubicBezTo>
                    <a:pt x="1131" y="233"/>
                    <a:pt x="1131" y="234"/>
                    <a:pt x="1135" y="237"/>
                  </a:cubicBezTo>
                  <a:cubicBezTo>
                    <a:pt x="1137" y="236"/>
                    <a:pt x="1138" y="235"/>
                    <a:pt x="1140" y="235"/>
                  </a:cubicBezTo>
                  <a:cubicBezTo>
                    <a:pt x="1141" y="235"/>
                    <a:pt x="1141" y="236"/>
                    <a:pt x="1141" y="237"/>
                  </a:cubicBezTo>
                  <a:cubicBezTo>
                    <a:pt x="1142" y="236"/>
                    <a:pt x="1143" y="236"/>
                    <a:pt x="1144" y="236"/>
                  </a:cubicBezTo>
                  <a:cubicBezTo>
                    <a:pt x="1144" y="237"/>
                    <a:pt x="1144" y="238"/>
                    <a:pt x="1144" y="239"/>
                  </a:cubicBezTo>
                  <a:cubicBezTo>
                    <a:pt x="1143" y="239"/>
                    <a:pt x="1142" y="240"/>
                    <a:pt x="1142" y="240"/>
                  </a:cubicBezTo>
                  <a:cubicBezTo>
                    <a:pt x="1142" y="241"/>
                    <a:pt x="1143" y="243"/>
                    <a:pt x="1144" y="245"/>
                  </a:cubicBezTo>
                  <a:cubicBezTo>
                    <a:pt x="1147" y="243"/>
                    <a:pt x="1149" y="243"/>
                    <a:pt x="1152" y="242"/>
                  </a:cubicBezTo>
                  <a:cubicBezTo>
                    <a:pt x="1152" y="244"/>
                    <a:pt x="1153" y="246"/>
                    <a:pt x="1153" y="248"/>
                  </a:cubicBezTo>
                  <a:cubicBezTo>
                    <a:pt x="1155" y="248"/>
                    <a:pt x="1157" y="248"/>
                    <a:pt x="1159" y="248"/>
                  </a:cubicBezTo>
                  <a:cubicBezTo>
                    <a:pt x="1160" y="250"/>
                    <a:pt x="1161" y="252"/>
                    <a:pt x="1162" y="253"/>
                  </a:cubicBezTo>
                  <a:cubicBezTo>
                    <a:pt x="1164" y="252"/>
                    <a:pt x="1167" y="251"/>
                    <a:pt x="1169" y="250"/>
                  </a:cubicBezTo>
                  <a:cubicBezTo>
                    <a:pt x="1165" y="248"/>
                    <a:pt x="1163" y="245"/>
                    <a:pt x="1159" y="243"/>
                  </a:cubicBezTo>
                  <a:cubicBezTo>
                    <a:pt x="1159" y="242"/>
                    <a:pt x="1159" y="241"/>
                    <a:pt x="1159" y="239"/>
                  </a:cubicBezTo>
                  <a:cubicBezTo>
                    <a:pt x="1160" y="241"/>
                    <a:pt x="1161" y="241"/>
                    <a:pt x="1163" y="241"/>
                  </a:cubicBezTo>
                  <a:cubicBezTo>
                    <a:pt x="1163" y="240"/>
                    <a:pt x="1163" y="238"/>
                    <a:pt x="1164" y="236"/>
                  </a:cubicBezTo>
                  <a:cubicBezTo>
                    <a:pt x="1157" y="237"/>
                    <a:pt x="1154" y="240"/>
                    <a:pt x="1147" y="238"/>
                  </a:cubicBezTo>
                  <a:cubicBezTo>
                    <a:pt x="1146" y="236"/>
                    <a:pt x="1146" y="233"/>
                    <a:pt x="1144" y="230"/>
                  </a:cubicBezTo>
                  <a:cubicBezTo>
                    <a:pt x="1143" y="231"/>
                    <a:pt x="1141" y="231"/>
                    <a:pt x="1139" y="232"/>
                  </a:cubicBezTo>
                  <a:cubicBezTo>
                    <a:pt x="1139" y="229"/>
                    <a:pt x="1138" y="227"/>
                    <a:pt x="1138" y="225"/>
                  </a:cubicBezTo>
                  <a:cubicBezTo>
                    <a:pt x="1141" y="225"/>
                    <a:pt x="1142" y="226"/>
                    <a:pt x="1144" y="228"/>
                  </a:cubicBezTo>
                  <a:cubicBezTo>
                    <a:pt x="1144" y="226"/>
                    <a:pt x="1143" y="223"/>
                    <a:pt x="1143" y="220"/>
                  </a:cubicBezTo>
                  <a:cubicBezTo>
                    <a:pt x="1144" y="220"/>
                    <a:pt x="1146" y="220"/>
                    <a:pt x="1147" y="220"/>
                  </a:cubicBezTo>
                  <a:cubicBezTo>
                    <a:pt x="1148" y="221"/>
                    <a:pt x="1148" y="222"/>
                    <a:pt x="1148" y="224"/>
                  </a:cubicBezTo>
                  <a:cubicBezTo>
                    <a:pt x="1148" y="225"/>
                    <a:pt x="1148" y="225"/>
                    <a:pt x="1148" y="226"/>
                  </a:cubicBezTo>
                  <a:cubicBezTo>
                    <a:pt x="1148" y="226"/>
                    <a:pt x="1149" y="226"/>
                    <a:pt x="1151" y="226"/>
                  </a:cubicBezTo>
                  <a:cubicBezTo>
                    <a:pt x="1151" y="225"/>
                    <a:pt x="1151" y="224"/>
                    <a:pt x="1151" y="222"/>
                  </a:cubicBezTo>
                  <a:cubicBezTo>
                    <a:pt x="1151" y="221"/>
                    <a:pt x="1152" y="220"/>
                    <a:pt x="1153" y="219"/>
                  </a:cubicBezTo>
                  <a:cubicBezTo>
                    <a:pt x="1153" y="221"/>
                    <a:pt x="1152" y="223"/>
                    <a:pt x="1152" y="225"/>
                  </a:cubicBezTo>
                  <a:cubicBezTo>
                    <a:pt x="1153" y="227"/>
                    <a:pt x="1154" y="227"/>
                    <a:pt x="1157" y="228"/>
                  </a:cubicBezTo>
                  <a:cubicBezTo>
                    <a:pt x="1156" y="226"/>
                    <a:pt x="1155" y="224"/>
                    <a:pt x="1155" y="221"/>
                  </a:cubicBezTo>
                  <a:cubicBezTo>
                    <a:pt x="1158" y="222"/>
                    <a:pt x="1160" y="221"/>
                    <a:pt x="1163" y="220"/>
                  </a:cubicBezTo>
                  <a:cubicBezTo>
                    <a:pt x="1162" y="224"/>
                    <a:pt x="1162" y="224"/>
                    <a:pt x="1163" y="226"/>
                  </a:cubicBezTo>
                  <a:cubicBezTo>
                    <a:pt x="1163" y="226"/>
                    <a:pt x="1164" y="225"/>
                    <a:pt x="1164" y="224"/>
                  </a:cubicBezTo>
                  <a:cubicBezTo>
                    <a:pt x="1165" y="224"/>
                    <a:pt x="1166" y="224"/>
                    <a:pt x="1167" y="223"/>
                  </a:cubicBezTo>
                  <a:cubicBezTo>
                    <a:pt x="1169" y="225"/>
                    <a:pt x="1169" y="225"/>
                    <a:pt x="1169" y="225"/>
                  </a:cubicBezTo>
                  <a:cubicBezTo>
                    <a:pt x="1169" y="223"/>
                    <a:pt x="1169" y="221"/>
                    <a:pt x="1168" y="219"/>
                  </a:cubicBezTo>
                  <a:cubicBezTo>
                    <a:pt x="1170" y="219"/>
                    <a:pt x="1172" y="218"/>
                    <a:pt x="1173" y="217"/>
                  </a:cubicBezTo>
                  <a:cubicBezTo>
                    <a:pt x="1174" y="220"/>
                    <a:pt x="1174" y="222"/>
                    <a:pt x="1175" y="225"/>
                  </a:cubicBezTo>
                  <a:cubicBezTo>
                    <a:pt x="1176" y="225"/>
                    <a:pt x="1177" y="225"/>
                    <a:pt x="1179" y="225"/>
                  </a:cubicBezTo>
                  <a:cubicBezTo>
                    <a:pt x="1179" y="226"/>
                    <a:pt x="1179" y="227"/>
                    <a:pt x="1180" y="227"/>
                  </a:cubicBezTo>
                  <a:cubicBezTo>
                    <a:pt x="1179" y="227"/>
                    <a:pt x="1179" y="228"/>
                    <a:pt x="1178" y="228"/>
                  </a:cubicBezTo>
                  <a:cubicBezTo>
                    <a:pt x="1179" y="235"/>
                    <a:pt x="1182" y="238"/>
                    <a:pt x="1184" y="245"/>
                  </a:cubicBezTo>
                  <a:cubicBezTo>
                    <a:pt x="1187" y="243"/>
                    <a:pt x="1188" y="242"/>
                    <a:pt x="1191" y="241"/>
                  </a:cubicBezTo>
                  <a:cubicBezTo>
                    <a:pt x="1192" y="242"/>
                    <a:pt x="1193" y="243"/>
                    <a:pt x="1193" y="245"/>
                  </a:cubicBezTo>
                  <a:cubicBezTo>
                    <a:pt x="1195" y="243"/>
                    <a:pt x="1195" y="242"/>
                    <a:pt x="1195" y="239"/>
                  </a:cubicBezTo>
                  <a:cubicBezTo>
                    <a:pt x="1195" y="239"/>
                    <a:pt x="1194" y="239"/>
                    <a:pt x="1194" y="239"/>
                  </a:cubicBezTo>
                  <a:cubicBezTo>
                    <a:pt x="1193" y="238"/>
                    <a:pt x="1193" y="237"/>
                    <a:pt x="1193" y="236"/>
                  </a:cubicBezTo>
                  <a:cubicBezTo>
                    <a:pt x="1189" y="237"/>
                    <a:pt x="1189" y="237"/>
                    <a:pt x="1188" y="239"/>
                  </a:cubicBezTo>
                  <a:cubicBezTo>
                    <a:pt x="1188" y="236"/>
                    <a:pt x="1187" y="233"/>
                    <a:pt x="1187" y="231"/>
                  </a:cubicBezTo>
                  <a:cubicBezTo>
                    <a:pt x="1185" y="233"/>
                    <a:pt x="1185" y="234"/>
                    <a:pt x="1182" y="235"/>
                  </a:cubicBezTo>
                  <a:cubicBezTo>
                    <a:pt x="1182" y="234"/>
                    <a:pt x="1182" y="233"/>
                    <a:pt x="1182" y="232"/>
                  </a:cubicBezTo>
                  <a:cubicBezTo>
                    <a:pt x="1185" y="230"/>
                    <a:pt x="1188" y="228"/>
                    <a:pt x="1191" y="227"/>
                  </a:cubicBezTo>
                  <a:cubicBezTo>
                    <a:pt x="1193" y="228"/>
                    <a:pt x="1194" y="228"/>
                    <a:pt x="1196" y="230"/>
                  </a:cubicBezTo>
                  <a:cubicBezTo>
                    <a:pt x="1196" y="229"/>
                    <a:pt x="1196" y="228"/>
                    <a:pt x="1196" y="227"/>
                  </a:cubicBezTo>
                  <a:cubicBezTo>
                    <a:pt x="1198" y="227"/>
                    <a:pt x="1200" y="226"/>
                    <a:pt x="1202" y="226"/>
                  </a:cubicBezTo>
                  <a:cubicBezTo>
                    <a:pt x="1202" y="225"/>
                    <a:pt x="1201" y="225"/>
                    <a:pt x="1201" y="224"/>
                  </a:cubicBezTo>
                  <a:cubicBezTo>
                    <a:pt x="1208" y="223"/>
                    <a:pt x="1211" y="216"/>
                    <a:pt x="1216" y="212"/>
                  </a:cubicBezTo>
                  <a:cubicBezTo>
                    <a:pt x="1217" y="213"/>
                    <a:pt x="1217" y="214"/>
                    <a:pt x="1217" y="215"/>
                  </a:cubicBezTo>
                  <a:cubicBezTo>
                    <a:pt x="1216" y="216"/>
                    <a:pt x="1214" y="217"/>
                    <a:pt x="1213" y="218"/>
                  </a:cubicBezTo>
                  <a:cubicBezTo>
                    <a:pt x="1218" y="218"/>
                    <a:pt x="1219" y="219"/>
                    <a:pt x="1228" y="218"/>
                  </a:cubicBezTo>
                  <a:cubicBezTo>
                    <a:pt x="1227" y="216"/>
                    <a:pt x="1226" y="214"/>
                    <a:pt x="1225" y="212"/>
                  </a:cubicBezTo>
                  <a:cubicBezTo>
                    <a:pt x="1225" y="212"/>
                    <a:pt x="1224" y="212"/>
                    <a:pt x="1223" y="212"/>
                  </a:cubicBezTo>
                  <a:cubicBezTo>
                    <a:pt x="1224" y="214"/>
                    <a:pt x="1224" y="214"/>
                    <a:pt x="1222" y="214"/>
                  </a:cubicBezTo>
                  <a:cubicBezTo>
                    <a:pt x="1222" y="212"/>
                    <a:pt x="1222" y="212"/>
                    <a:pt x="1223" y="212"/>
                  </a:cubicBezTo>
                  <a:cubicBezTo>
                    <a:pt x="1222" y="211"/>
                    <a:pt x="1222" y="209"/>
                    <a:pt x="1222" y="208"/>
                  </a:cubicBezTo>
                  <a:cubicBezTo>
                    <a:pt x="1222" y="207"/>
                    <a:pt x="1223" y="207"/>
                    <a:pt x="1224" y="207"/>
                  </a:cubicBezTo>
                  <a:cubicBezTo>
                    <a:pt x="1224" y="207"/>
                    <a:pt x="1224" y="206"/>
                    <a:pt x="1224" y="205"/>
                  </a:cubicBezTo>
                  <a:cubicBezTo>
                    <a:pt x="1224" y="205"/>
                    <a:pt x="1225" y="205"/>
                    <a:pt x="1225" y="205"/>
                  </a:cubicBezTo>
                  <a:cubicBezTo>
                    <a:pt x="1225" y="206"/>
                    <a:pt x="1225" y="206"/>
                    <a:pt x="1225" y="206"/>
                  </a:cubicBezTo>
                  <a:cubicBezTo>
                    <a:pt x="1226" y="207"/>
                    <a:pt x="1227" y="207"/>
                    <a:pt x="1228" y="207"/>
                  </a:cubicBezTo>
                  <a:cubicBezTo>
                    <a:pt x="1228" y="209"/>
                    <a:pt x="1228" y="209"/>
                    <a:pt x="1229" y="210"/>
                  </a:cubicBezTo>
                  <a:cubicBezTo>
                    <a:pt x="1231" y="210"/>
                    <a:pt x="1231" y="210"/>
                    <a:pt x="1231" y="211"/>
                  </a:cubicBezTo>
                  <a:cubicBezTo>
                    <a:pt x="1230" y="211"/>
                    <a:pt x="1230" y="211"/>
                    <a:pt x="1229" y="211"/>
                  </a:cubicBezTo>
                  <a:cubicBezTo>
                    <a:pt x="1230" y="213"/>
                    <a:pt x="1230" y="215"/>
                    <a:pt x="1230" y="216"/>
                  </a:cubicBezTo>
                  <a:cubicBezTo>
                    <a:pt x="1230" y="217"/>
                    <a:pt x="1229" y="217"/>
                    <a:pt x="1228" y="218"/>
                  </a:cubicBezTo>
                  <a:cubicBezTo>
                    <a:pt x="1230" y="221"/>
                    <a:pt x="1230" y="223"/>
                    <a:pt x="1231" y="226"/>
                  </a:cubicBezTo>
                  <a:cubicBezTo>
                    <a:pt x="1230" y="227"/>
                    <a:pt x="1229" y="228"/>
                    <a:pt x="1228" y="230"/>
                  </a:cubicBezTo>
                  <a:cubicBezTo>
                    <a:pt x="1228" y="230"/>
                    <a:pt x="1228" y="231"/>
                    <a:pt x="1229" y="232"/>
                  </a:cubicBezTo>
                  <a:cubicBezTo>
                    <a:pt x="1233" y="233"/>
                    <a:pt x="1233" y="235"/>
                    <a:pt x="1236" y="238"/>
                  </a:cubicBezTo>
                  <a:cubicBezTo>
                    <a:pt x="1237" y="238"/>
                    <a:pt x="1239" y="238"/>
                    <a:pt x="1241" y="238"/>
                  </a:cubicBezTo>
                  <a:cubicBezTo>
                    <a:pt x="1240" y="244"/>
                    <a:pt x="1237" y="247"/>
                    <a:pt x="1237" y="252"/>
                  </a:cubicBezTo>
                  <a:cubicBezTo>
                    <a:pt x="1242" y="249"/>
                    <a:pt x="1247" y="245"/>
                    <a:pt x="1252" y="243"/>
                  </a:cubicBezTo>
                  <a:cubicBezTo>
                    <a:pt x="1255" y="245"/>
                    <a:pt x="1255" y="245"/>
                    <a:pt x="1261" y="246"/>
                  </a:cubicBezTo>
                  <a:cubicBezTo>
                    <a:pt x="1257" y="247"/>
                    <a:pt x="1255" y="250"/>
                    <a:pt x="1252" y="252"/>
                  </a:cubicBezTo>
                  <a:cubicBezTo>
                    <a:pt x="1252" y="254"/>
                    <a:pt x="1253" y="256"/>
                    <a:pt x="1253" y="257"/>
                  </a:cubicBezTo>
                  <a:cubicBezTo>
                    <a:pt x="1254" y="257"/>
                    <a:pt x="1256" y="257"/>
                    <a:pt x="1257" y="257"/>
                  </a:cubicBezTo>
                  <a:cubicBezTo>
                    <a:pt x="1257" y="261"/>
                    <a:pt x="1255" y="262"/>
                    <a:pt x="1255" y="266"/>
                  </a:cubicBezTo>
                  <a:cubicBezTo>
                    <a:pt x="1254" y="266"/>
                    <a:pt x="1254" y="267"/>
                    <a:pt x="1253" y="267"/>
                  </a:cubicBezTo>
                  <a:cubicBezTo>
                    <a:pt x="1253" y="266"/>
                    <a:pt x="1253" y="266"/>
                    <a:pt x="1253" y="265"/>
                  </a:cubicBezTo>
                  <a:cubicBezTo>
                    <a:pt x="1252" y="265"/>
                    <a:pt x="1251" y="266"/>
                    <a:pt x="1251" y="266"/>
                  </a:cubicBezTo>
                  <a:cubicBezTo>
                    <a:pt x="1253" y="271"/>
                    <a:pt x="1253" y="270"/>
                    <a:pt x="1254" y="272"/>
                  </a:cubicBezTo>
                  <a:cubicBezTo>
                    <a:pt x="1255" y="271"/>
                    <a:pt x="1255" y="270"/>
                    <a:pt x="1258" y="269"/>
                  </a:cubicBezTo>
                  <a:cubicBezTo>
                    <a:pt x="1260" y="274"/>
                    <a:pt x="1266" y="282"/>
                    <a:pt x="1272" y="274"/>
                  </a:cubicBezTo>
                  <a:cubicBezTo>
                    <a:pt x="1271" y="274"/>
                    <a:pt x="1270" y="274"/>
                    <a:pt x="1269" y="274"/>
                  </a:cubicBezTo>
                  <a:cubicBezTo>
                    <a:pt x="1269" y="272"/>
                    <a:pt x="1269" y="270"/>
                    <a:pt x="1268" y="269"/>
                  </a:cubicBezTo>
                  <a:cubicBezTo>
                    <a:pt x="1271" y="268"/>
                    <a:pt x="1274" y="269"/>
                    <a:pt x="1275" y="267"/>
                  </a:cubicBezTo>
                  <a:cubicBezTo>
                    <a:pt x="1275" y="267"/>
                    <a:pt x="1274" y="267"/>
                    <a:pt x="1274" y="267"/>
                  </a:cubicBezTo>
                  <a:cubicBezTo>
                    <a:pt x="1273" y="266"/>
                    <a:pt x="1273" y="264"/>
                    <a:pt x="1273" y="263"/>
                  </a:cubicBezTo>
                  <a:cubicBezTo>
                    <a:pt x="1271" y="263"/>
                    <a:pt x="1270" y="264"/>
                    <a:pt x="1268" y="264"/>
                  </a:cubicBezTo>
                  <a:cubicBezTo>
                    <a:pt x="1269" y="266"/>
                    <a:pt x="1269" y="266"/>
                    <a:pt x="1268" y="266"/>
                  </a:cubicBezTo>
                  <a:cubicBezTo>
                    <a:pt x="1268" y="264"/>
                    <a:pt x="1268" y="264"/>
                    <a:pt x="1268" y="264"/>
                  </a:cubicBezTo>
                  <a:cubicBezTo>
                    <a:pt x="1268" y="263"/>
                    <a:pt x="1268" y="262"/>
                    <a:pt x="1268" y="261"/>
                  </a:cubicBezTo>
                  <a:cubicBezTo>
                    <a:pt x="1267" y="261"/>
                    <a:pt x="1266" y="262"/>
                    <a:pt x="1265" y="262"/>
                  </a:cubicBezTo>
                  <a:cubicBezTo>
                    <a:pt x="1266" y="266"/>
                    <a:pt x="1266" y="266"/>
                    <a:pt x="1264" y="267"/>
                  </a:cubicBezTo>
                  <a:cubicBezTo>
                    <a:pt x="1264" y="267"/>
                    <a:pt x="1264" y="266"/>
                    <a:pt x="1263" y="266"/>
                  </a:cubicBezTo>
                  <a:cubicBezTo>
                    <a:pt x="1263" y="266"/>
                    <a:pt x="1262" y="266"/>
                    <a:pt x="1262" y="266"/>
                  </a:cubicBezTo>
                  <a:cubicBezTo>
                    <a:pt x="1262" y="266"/>
                    <a:pt x="1261" y="264"/>
                    <a:pt x="1261" y="264"/>
                  </a:cubicBezTo>
                  <a:cubicBezTo>
                    <a:pt x="1262" y="264"/>
                    <a:pt x="1263" y="263"/>
                    <a:pt x="1264" y="263"/>
                  </a:cubicBezTo>
                  <a:cubicBezTo>
                    <a:pt x="1263" y="259"/>
                    <a:pt x="1262" y="254"/>
                    <a:pt x="1261" y="249"/>
                  </a:cubicBezTo>
                  <a:cubicBezTo>
                    <a:pt x="1262" y="249"/>
                    <a:pt x="1263" y="248"/>
                    <a:pt x="1264" y="247"/>
                  </a:cubicBezTo>
                  <a:cubicBezTo>
                    <a:pt x="1263" y="247"/>
                    <a:pt x="1263" y="247"/>
                    <a:pt x="1262" y="247"/>
                  </a:cubicBezTo>
                  <a:cubicBezTo>
                    <a:pt x="1262" y="245"/>
                    <a:pt x="1262" y="243"/>
                    <a:pt x="1262" y="242"/>
                  </a:cubicBezTo>
                  <a:cubicBezTo>
                    <a:pt x="1263" y="244"/>
                    <a:pt x="1264" y="245"/>
                    <a:pt x="1265" y="247"/>
                  </a:cubicBezTo>
                  <a:cubicBezTo>
                    <a:pt x="1268" y="246"/>
                    <a:pt x="1271" y="245"/>
                    <a:pt x="1273" y="244"/>
                  </a:cubicBezTo>
                  <a:cubicBezTo>
                    <a:pt x="1273" y="243"/>
                    <a:pt x="1273" y="242"/>
                    <a:pt x="1272" y="242"/>
                  </a:cubicBezTo>
                  <a:cubicBezTo>
                    <a:pt x="1265" y="243"/>
                    <a:pt x="1264" y="243"/>
                    <a:pt x="1262" y="236"/>
                  </a:cubicBezTo>
                  <a:cubicBezTo>
                    <a:pt x="1264" y="233"/>
                    <a:pt x="1264" y="233"/>
                    <a:pt x="1268" y="233"/>
                  </a:cubicBezTo>
                  <a:cubicBezTo>
                    <a:pt x="1268" y="232"/>
                    <a:pt x="1268" y="231"/>
                    <a:pt x="1268" y="229"/>
                  </a:cubicBezTo>
                  <a:cubicBezTo>
                    <a:pt x="1268" y="230"/>
                    <a:pt x="1269" y="230"/>
                    <a:pt x="1270" y="230"/>
                  </a:cubicBezTo>
                  <a:cubicBezTo>
                    <a:pt x="1271" y="230"/>
                    <a:pt x="1271" y="231"/>
                    <a:pt x="1271" y="231"/>
                  </a:cubicBezTo>
                  <a:cubicBezTo>
                    <a:pt x="1272" y="231"/>
                    <a:pt x="1273" y="231"/>
                    <a:pt x="1274" y="231"/>
                  </a:cubicBezTo>
                  <a:cubicBezTo>
                    <a:pt x="1274" y="231"/>
                    <a:pt x="1274" y="232"/>
                    <a:pt x="1274" y="233"/>
                  </a:cubicBezTo>
                  <a:cubicBezTo>
                    <a:pt x="1273" y="233"/>
                    <a:pt x="1272" y="234"/>
                    <a:pt x="1271" y="235"/>
                  </a:cubicBezTo>
                  <a:cubicBezTo>
                    <a:pt x="1271" y="236"/>
                    <a:pt x="1272" y="237"/>
                    <a:pt x="1273" y="238"/>
                  </a:cubicBezTo>
                  <a:cubicBezTo>
                    <a:pt x="1273" y="238"/>
                    <a:pt x="1274" y="238"/>
                    <a:pt x="1274" y="238"/>
                  </a:cubicBezTo>
                  <a:cubicBezTo>
                    <a:pt x="1274" y="240"/>
                    <a:pt x="1275" y="241"/>
                    <a:pt x="1275" y="243"/>
                  </a:cubicBezTo>
                  <a:cubicBezTo>
                    <a:pt x="1280" y="242"/>
                    <a:pt x="1282" y="242"/>
                    <a:pt x="1285" y="239"/>
                  </a:cubicBezTo>
                  <a:cubicBezTo>
                    <a:pt x="1284" y="238"/>
                    <a:pt x="1283" y="238"/>
                    <a:pt x="1282" y="238"/>
                  </a:cubicBezTo>
                  <a:cubicBezTo>
                    <a:pt x="1282" y="237"/>
                    <a:pt x="1282" y="235"/>
                    <a:pt x="1282" y="233"/>
                  </a:cubicBezTo>
                  <a:cubicBezTo>
                    <a:pt x="1279" y="233"/>
                    <a:pt x="1279" y="233"/>
                    <a:pt x="1278" y="231"/>
                  </a:cubicBezTo>
                  <a:cubicBezTo>
                    <a:pt x="1279" y="230"/>
                    <a:pt x="1280" y="230"/>
                    <a:pt x="1281" y="230"/>
                  </a:cubicBezTo>
                  <a:cubicBezTo>
                    <a:pt x="1280" y="228"/>
                    <a:pt x="1280" y="226"/>
                    <a:pt x="1279" y="224"/>
                  </a:cubicBezTo>
                  <a:cubicBezTo>
                    <a:pt x="1283" y="224"/>
                    <a:pt x="1284" y="224"/>
                    <a:pt x="1287" y="224"/>
                  </a:cubicBezTo>
                  <a:cubicBezTo>
                    <a:pt x="1289" y="229"/>
                    <a:pt x="1288" y="231"/>
                    <a:pt x="1294" y="231"/>
                  </a:cubicBezTo>
                  <a:cubicBezTo>
                    <a:pt x="1295" y="233"/>
                    <a:pt x="1295" y="235"/>
                    <a:pt x="1295" y="237"/>
                  </a:cubicBezTo>
                  <a:cubicBezTo>
                    <a:pt x="1298" y="235"/>
                    <a:pt x="1298" y="235"/>
                    <a:pt x="1298" y="230"/>
                  </a:cubicBezTo>
                  <a:cubicBezTo>
                    <a:pt x="1300" y="229"/>
                    <a:pt x="1302" y="228"/>
                    <a:pt x="1304" y="228"/>
                  </a:cubicBezTo>
                  <a:cubicBezTo>
                    <a:pt x="1304" y="229"/>
                    <a:pt x="1304" y="230"/>
                    <a:pt x="1305" y="231"/>
                  </a:cubicBezTo>
                  <a:cubicBezTo>
                    <a:pt x="1305" y="231"/>
                    <a:pt x="1306" y="231"/>
                    <a:pt x="1307" y="231"/>
                  </a:cubicBezTo>
                  <a:cubicBezTo>
                    <a:pt x="1306" y="230"/>
                    <a:pt x="1306" y="229"/>
                    <a:pt x="1306" y="228"/>
                  </a:cubicBezTo>
                  <a:cubicBezTo>
                    <a:pt x="1307" y="228"/>
                    <a:pt x="1308" y="228"/>
                    <a:pt x="1308" y="228"/>
                  </a:cubicBezTo>
                  <a:cubicBezTo>
                    <a:pt x="1308" y="227"/>
                    <a:pt x="1308" y="226"/>
                    <a:pt x="1308" y="225"/>
                  </a:cubicBezTo>
                  <a:cubicBezTo>
                    <a:pt x="1309" y="225"/>
                    <a:pt x="1310" y="225"/>
                    <a:pt x="1310" y="224"/>
                  </a:cubicBezTo>
                  <a:cubicBezTo>
                    <a:pt x="1310" y="224"/>
                    <a:pt x="1310" y="223"/>
                    <a:pt x="1311" y="222"/>
                  </a:cubicBezTo>
                  <a:cubicBezTo>
                    <a:pt x="1309" y="222"/>
                    <a:pt x="1308" y="221"/>
                    <a:pt x="1306" y="221"/>
                  </a:cubicBezTo>
                  <a:cubicBezTo>
                    <a:pt x="1305" y="220"/>
                    <a:pt x="1305" y="219"/>
                    <a:pt x="1304" y="218"/>
                  </a:cubicBezTo>
                  <a:cubicBezTo>
                    <a:pt x="1303" y="219"/>
                    <a:pt x="1301" y="219"/>
                    <a:pt x="1300" y="219"/>
                  </a:cubicBezTo>
                  <a:cubicBezTo>
                    <a:pt x="1300" y="217"/>
                    <a:pt x="1300" y="216"/>
                    <a:pt x="1300" y="215"/>
                  </a:cubicBezTo>
                  <a:cubicBezTo>
                    <a:pt x="1297" y="216"/>
                    <a:pt x="1294" y="217"/>
                    <a:pt x="1292" y="217"/>
                  </a:cubicBezTo>
                  <a:cubicBezTo>
                    <a:pt x="1291" y="212"/>
                    <a:pt x="1294" y="209"/>
                    <a:pt x="1299" y="207"/>
                  </a:cubicBezTo>
                  <a:cubicBezTo>
                    <a:pt x="1299" y="207"/>
                    <a:pt x="1299" y="209"/>
                    <a:pt x="1299" y="209"/>
                  </a:cubicBezTo>
                  <a:cubicBezTo>
                    <a:pt x="1298" y="209"/>
                    <a:pt x="1298" y="209"/>
                    <a:pt x="1297" y="210"/>
                  </a:cubicBezTo>
                  <a:cubicBezTo>
                    <a:pt x="1298" y="212"/>
                    <a:pt x="1298" y="212"/>
                    <a:pt x="1296" y="214"/>
                  </a:cubicBezTo>
                  <a:cubicBezTo>
                    <a:pt x="1298" y="214"/>
                    <a:pt x="1298" y="214"/>
                    <a:pt x="1299" y="214"/>
                  </a:cubicBezTo>
                  <a:cubicBezTo>
                    <a:pt x="1300" y="209"/>
                    <a:pt x="1303" y="206"/>
                    <a:pt x="1302" y="201"/>
                  </a:cubicBezTo>
                  <a:cubicBezTo>
                    <a:pt x="1303" y="200"/>
                    <a:pt x="1304" y="200"/>
                    <a:pt x="1304" y="200"/>
                  </a:cubicBezTo>
                  <a:cubicBezTo>
                    <a:pt x="1305" y="201"/>
                    <a:pt x="1305" y="202"/>
                    <a:pt x="1305" y="203"/>
                  </a:cubicBezTo>
                  <a:cubicBezTo>
                    <a:pt x="1306" y="201"/>
                    <a:pt x="1306" y="201"/>
                    <a:pt x="1309" y="200"/>
                  </a:cubicBezTo>
                  <a:cubicBezTo>
                    <a:pt x="1308" y="193"/>
                    <a:pt x="1309" y="191"/>
                    <a:pt x="1308" y="188"/>
                  </a:cubicBezTo>
                  <a:cubicBezTo>
                    <a:pt x="1305" y="186"/>
                    <a:pt x="1305" y="185"/>
                    <a:pt x="1304" y="182"/>
                  </a:cubicBezTo>
                  <a:cubicBezTo>
                    <a:pt x="1310" y="181"/>
                    <a:pt x="1310" y="181"/>
                    <a:pt x="1314" y="179"/>
                  </a:cubicBezTo>
                  <a:cubicBezTo>
                    <a:pt x="1314" y="178"/>
                    <a:pt x="1314" y="178"/>
                    <a:pt x="1313" y="172"/>
                  </a:cubicBezTo>
                  <a:cubicBezTo>
                    <a:pt x="1316" y="171"/>
                    <a:pt x="1316" y="171"/>
                    <a:pt x="1318" y="169"/>
                  </a:cubicBezTo>
                  <a:cubicBezTo>
                    <a:pt x="1314" y="167"/>
                    <a:pt x="1313" y="164"/>
                    <a:pt x="1316" y="162"/>
                  </a:cubicBezTo>
                  <a:cubicBezTo>
                    <a:pt x="1316" y="161"/>
                    <a:pt x="1316" y="160"/>
                    <a:pt x="1316" y="160"/>
                  </a:cubicBezTo>
                  <a:cubicBezTo>
                    <a:pt x="1313" y="163"/>
                    <a:pt x="1312" y="164"/>
                    <a:pt x="1311" y="169"/>
                  </a:cubicBezTo>
                  <a:cubicBezTo>
                    <a:pt x="1310" y="169"/>
                    <a:pt x="1309" y="170"/>
                    <a:pt x="1308" y="170"/>
                  </a:cubicBezTo>
                  <a:cubicBezTo>
                    <a:pt x="1307" y="164"/>
                    <a:pt x="1306" y="158"/>
                    <a:pt x="1305" y="152"/>
                  </a:cubicBezTo>
                  <a:cubicBezTo>
                    <a:pt x="1309" y="148"/>
                    <a:pt x="1310" y="147"/>
                    <a:pt x="1315" y="148"/>
                  </a:cubicBezTo>
                  <a:cubicBezTo>
                    <a:pt x="1316" y="151"/>
                    <a:pt x="1318" y="154"/>
                    <a:pt x="1319" y="157"/>
                  </a:cubicBezTo>
                  <a:cubicBezTo>
                    <a:pt x="1321" y="156"/>
                    <a:pt x="1323" y="155"/>
                    <a:pt x="1325" y="154"/>
                  </a:cubicBezTo>
                  <a:cubicBezTo>
                    <a:pt x="1326" y="161"/>
                    <a:pt x="1325" y="164"/>
                    <a:pt x="1319" y="168"/>
                  </a:cubicBezTo>
                  <a:cubicBezTo>
                    <a:pt x="1320" y="170"/>
                    <a:pt x="1321" y="172"/>
                    <a:pt x="1322" y="173"/>
                  </a:cubicBezTo>
                  <a:cubicBezTo>
                    <a:pt x="1323" y="173"/>
                    <a:pt x="1324" y="173"/>
                    <a:pt x="1326" y="172"/>
                  </a:cubicBezTo>
                  <a:cubicBezTo>
                    <a:pt x="1326" y="177"/>
                    <a:pt x="1326" y="178"/>
                    <a:pt x="1326" y="184"/>
                  </a:cubicBezTo>
                  <a:cubicBezTo>
                    <a:pt x="1318" y="188"/>
                    <a:pt x="1318" y="189"/>
                    <a:pt x="1314" y="190"/>
                  </a:cubicBezTo>
                  <a:cubicBezTo>
                    <a:pt x="1314" y="194"/>
                    <a:pt x="1310" y="198"/>
                    <a:pt x="1311" y="200"/>
                  </a:cubicBezTo>
                  <a:cubicBezTo>
                    <a:pt x="1313" y="200"/>
                    <a:pt x="1315" y="199"/>
                    <a:pt x="1317" y="199"/>
                  </a:cubicBezTo>
                  <a:cubicBezTo>
                    <a:pt x="1317" y="200"/>
                    <a:pt x="1317" y="200"/>
                    <a:pt x="1318" y="201"/>
                  </a:cubicBezTo>
                  <a:cubicBezTo>
                    <a:pt x="1320" y="200"/>
                    <a:pt x="1322" y="199"/>
                    <a:pt x="1325" y="198"/>
                  </a:cubicBezTo>
                  <a:cubicBezTo>
                    <a:pt x="1325" y="196"/>
                    <a:pt x="1324" y="195"/>
                    <a:pt x="1324" y="193"/>
                  </a:cubicBezTo>
                  <a:cubicBezTo>
                    <a:pt x="1325" y="193"/>
                    <a:pt x="1326" y="192"/>
                    <a:pt x="1327" y="192"/>
                  </a:cubicBezTo>
                  <a:cubicBezTo>
                    <a:pt x="1328" y="193"/>
                    <a:pt x="1329" y="195"/>
                    <a:pt x="1329" y="196"/>
                  </a:cubicBezTo>
                  <a:cubicBezTo>
                    <a:pt x="1328" y="196"/>
                    <a:pt x="1327" y="196"/>
                    <a:pt x="1327" y="196"/>
                  </a:cubicBezTo>
                  <a:cubicBezTo>
                    <a:pt x="1327" y="198"/>
                    <a:pt x="1327" y="199"/>
                    <a:pt x="1328" y="200"/>
                  </a:cubicBezTo>
                  <a:cubicBezTo>
                    <a:pt x="1329" y="200"/>
                    <a:pt x="1329" y="200"/>
                    <a:pt x="1330" y="200"/>
                  </a:cubicBezTo>
                  <a:cubicBezTo>
                    <a:pt x="1328" y="209"/>
                    <a:pt x="1322" y="217"/>
                    <a:pt x="1316" y="225"/>
                  </a:cubicBezTo>
                  <a:cubicBezTo>
                    <a:pt x="1317" y="225"/>
                    <a:pt x="1318" y="225"/>
                    <a:pt x="1319" y="225"/>
                  </a:cubicBezTo>
                  <a:cubicBezTo>
                    <a:pt x="1320" y="227"/>
                    <a:pt x="1320" y="229"/>
                    <a:pt x="1320" y="231"/>
                  </a:cubicBezTo>
                  <a:cubicBezTo>
                    <a:pt x="1321" y="231"/>
                    <a:pt x="1322" y="231"/>
                    <a:pt x="1323" y="231"/>
                  </a:cubicBezTo>
                  <a:cubicBezTo>
                    <a:pt x="1322" y="229"/>
                    <a:pt x="1322" y="227"/>
                    <a:pt x="1322" y="225"/>
                  </a:cubicBezTo>
                  <a:cubicBezTo>
                    <a:pt x="1326" y="224"/>
                    <a:pt x="1330" y="225"/>
                    <a:pt x="1333" y="225"/>
                  </a:cubicBezTo>
                  <a:cubicBezTo>
                    <a:pt x="1334" y="227"/>
                    <a:pt x="1334" y="230"/>
                    <a:pt x="1335" y="232"/>
                  </a:cubicBezTo>
                  <a:cubicBezTo>
                    <a:pt x="1333" y="233"/>
                    <a:pt x="1332" y="234"/>
                    <a:pt x="1330" y="235"/>
                  </a:cubicBezTo>
                  <a:cubicBezTo>
                    <a:pt x="1330" y="236"/>
                    <a:pt x="1331" y="237"/>
                    <a:pt x="1331" y="238"/>
                  </a:cubicBezTo>
                  <a:cubicBezTo>
                    <a:pt x="1335" y="236"/>
                    <a:pt x="1340" y="233"/>
                    <a:pt x="1344" y="230"/>
                  </a:cubicBezTo>
                  <a:cubicBezTo>
                    <a:pt x="1344" y="231"/>
                    <a:pt x="1344" y="232"/>
                    <a:pt x="1344" y="233"/>
                  </a:cubicBezTo>
                  <a:cubicBezTo>
                    <a:pt x="1335" y="238"/>
                    <a:pt x="1326" y="243"/>
                    <a:pt x="1318" y="249"/>
                  </a:cubicBezTo>
                  <a:cubicBezTo>
                    <a:pt x="1318" y="251"/>
                    <a:pt x="1318" y="252"/>
                    <a:pt x="1319" y="254"/>
                  </a:cubicBezTo>
                  <a:cubicBezTo>
                    <a:pt x="1316" y="254"/>
                    <a:pt x="1314" y="254"/>
                    <a:pt x="1312" y="255"/>
                  </a:cubicBezTo>
                  <a:cubicBezTo>
                    <a:pt x="1313" y="258"/>
                    <a:pt x="1315" y="258"/>
                    <a:pt x="1316" y="261"/>
                  </a:cubicBezTo>
                  <a:cubicBezTo>
                    <a:pt x="1319" y="261"/>
                    <a:pt x="1319" y="261"/>
                    <a:pt x="1319" y="262"/>
                  </a:cubicBezTo>
                  <a:cubicBezTo>
                    <a:pt x="1316" y="263"/>
                    <a:pt x="1313" y="264"/>
                    <a:pt x="1310" y="265"/>
                  </a:cubicBezTo>
                  <a:cubicBezTo>
                    <a:pt x="1310" y="264"/>
                    <a:pt x="1310" y="263"/>
                    <a:pt x="1309" y="262"/>
                  </a:cubicBezTo>
                  <a:cubicBezTo>
                    <a:pt x="1309" y="263"/>
                    <a:pt x="1309" y="264"/>
                    <a:pt x="1309" y="266"/>
                  </a:cubicBezTo>
                  <a:cubicBezTo>
                    <a:pt x="1303" y="267"/>
                    <a:pt x="1295" y="270"/>
                    <a:pt x="1291" y="274"/>
                  </a:cubicBezTo>
                  <a:cubicBezTo>
                    <a:pt x="1292" y="275"/>
                    <a:pt x="1292" y="275"/>
                    <a:pt x="1292" y="277"/>
                  </a:cubicBezTo>
                  <a:cubicBezTo>
                    <a:pt x="1290" y="277"/>
                    <a:pt x="1288" y="278"/>
                    <a:pt x="1287" y="279"/>
                  </a:cubicBezTo>
                  <a:cubicBezTo>
                    <a:pt x="1287" y="280"/>
                    <a:pt x="1287" y="281"/>
                    <a:pt x="1288" y="283"/>
                  </a:cubicBezTo>
                  <a:cubicBezTo>
                    <a:pt x="1289" y="280"/>
                    <a:pt x="1291" y="280"/>
                    <a:pt x="1293" y="280"/>
                  </a:cubicBezTo>
                  <a:cubicBezTo>
                    <a:pt x="1289" y="283"/>
                    <a:pt x="1287" y="284"/>
                    <a:pt x="1284" y="288"/>
                  </a:cubicBezTo>
                  <a:cubicBezTo>
                    <a:pt x="1285" y="288"/>
                    <a:pt x="1285" y="289"/>
                    <a:pt x="1286" y="289"/>
                  </a:cubicBezTo>
                  <a:cubicBezTo>
                    <a:pt x="1285" y="290"/>
                    <a:pt x="1284" y="290"/>
                    <a:pt x="1283" y="291"/>
                  </a:cubicBezTo>
                  <a:cubicBezTo>
                    <a:pt x="1284" y="291"/>
                    <a:pt x="1285" y="291"/>
                    <a:pt x="1287" y="292"/>
                  </a:cubicBezTo>
                  <a:cubicBezTo>
                    <a:pt x="1287" y="296"/>
                    <a:pt x="1286" y="299"/>
                    <a:pt x="1285" y="304"/>
                  </a:cubicBezTo>
                  <a:cubicBezTo>
                    <a:pt x="1287" y="303"/>
                    <a:pt x="1288" y="302"/>
                    <a:pt x="1289" y="301"/>
                  </a:cubicBezTo>
                  <a:cubicBezTo>
                    <a:pt x="1293" y="305"/>
                    <a:pt x="1292" y="309"/>
                    <a:pt x="1293" y="314"/>
                  </a:cubicBezTo>
                  <a:cubicBezTo>
                    <a:pt x="1293" y="314"/>
                    <a:pt x="1292" y="315"/>
                    <a:pt x="1292" y="315"/>
                  </a:cubicBezTo>
                  <a:cubicBezTo>
                    <a:pt x="1292" y="315"/>
                    <a:pt x="1292" y="316"/>
                    <a:pt x="1292" y="316"/>
                  </a:cubicBezTo>
                  <a:cubicBezTo>
                    <a:pt x="1290" y="317"/>
                    <a:pt x="1288" y="317"/>
                    <a:pt x="1287" y="318"/>
                  </a:cubicBezTo>
                  <a:cubicBezTo>
                    <a:pt x="1287" y="319"/>
                    <a:pt x="1287" y="319"/>
                    <a:pt x="1287" y="320"/>
                  </a:cubicBezTo>
                  <a:cubicBezTo>
                    <a:pt x="1284" y="320"/>
                    <a:pt x="1282" y="321"/>
                    <a:pt x="1280" y="321"/>
                  </a:cubicBezTo>
                  <a:cubicBezTo>
                    <a:pt x="1278" y="318"/>
                    <a:pt x="1276" y="317"/>
                    <a:pt x="1272" y="318"/>
                  </a:cubicBezTo>
                  <a:cubicBezTo>
                    <a:pt x="1272" y="319"/>
                    <a:pt x="1272" y="319"/>
                    <a:pt x="1271" y="319"/>
                  </a:cubicBezTo>
                  <a:cubicBezTo>
                    <a:pt x="1273" y="320"/>
                    <a:pt x="1273" y="320"/>
                    <a:pt x="1275" y="324"/>
                  </a:cubicBezTo>
                  <a:cubicBezTo>
                    <a:pt x="1275" y="324"/>
                    <a:pt x="1276" y="324"/>
                    <a:pt x="1277" y="324"/>
                  </a:cubicBezTo>
                  <a:cubicBezTo>
                    <a:pt x="1277" y="325"/>
                    <a:pt x="1277" y="327"/>
                    <a:pt x="1277" y="328"/>
                  </a:cubicBezTo>
                  <a:cubicBezTo>
                    <a:pt x="1276" y="329"/>
                    <a:pt x="1275" y="329"/>
                    <a:pt x="1275" y="329"/>
                  </a:cubicBezTo>
                  <a:cubicBezTo>
                    <a:pt x="1275" y="329"/>
                    <a:pt x="1275" y="330"/>
                    <a:pt x="1275" y="331"/>
                  </a:cubicBezTo>
                  <a:cubicBezTo>
                    <a:pt x="1273" y="331"/>
                    <a:pt x="1271" y="332"/>
                    <a:pt x="1269" y="333"/>
                  </a:cubicBezTo>
                  <a:cubicBezTo>
                    <a:pt x="1270" y="335"/>
                    <a:pt x="1271" y="336"/>
                    <a:pt x="1272" y="338"/>
                  </a:cubicBezTo>
                  <a:cubicBezTo>
                    <a:pt x="1273" y="337"/>
                    <a:pt x="1273" y="337"/>
                    <a:pt x="1273" y="334"/>
                  </a:cubicBezTo>
                  <a:cubicBezTo>
                    <a:pt x="1274" y="333"/>
                    <a:pt x="1275" y="332"/>
                    <a:pt x="1277" y="332"/>
                  </a:cubicBezTo>
                  <a:cubicBezTo>
                    <a:pt x="1277" y="332"/>
                    <a:pt x="1277" y="331"/>
                    <a:pt x="1276" y="330"/>
                  </a:cubicBezTo>
                  <a:cubicBezTo>
                    <a:pt x="1277" y="330"/>
                    <a:pt x="1278" y="330"/>
                    <a:pt x="1278" y="330"/>
                  </a:cubicBezTo>
                  <a:cubicBezTo>
                    <a:pt x="1278" y="331"/>
                    <a:pt x="1279" y="331"/>
                    <a:pt x="1279" y="332"/>
                  </a:cubicBezTo>
                  <a:cubicBezTo>
                    <a:pt x="1278" y="332"/>
                    <a:pt x="1278" y="332"/>
                    <a:pt x="1277" y="332"/>
                  </a:cubicBezTo>
                  <a:cubicBezTo>
                    <a:pt x="1278" y="334"/>
                    <a:pt x="1278" y="334"/>
                    <a:pt x="1282" y="334"/>
                  </a:cubicBezTo>
                  <a:cubicBezTo>
                    <a:pt x="1284" y="374"/>
                    <a:pt x="1277" y="380"/>
                    <a:pt x="1315" y="370"/>
                  </a:cubicBezTo>
                  <a:cubicBezTo>
                    <a:pt x="1319" y="373"/>
                    <a:pt x="1319" y="373"/>
                    <a:pt x="1320" y="374"/>
                  </a:cubicBezTo>
                  <a:cubicBezTo>
                    <a:pt x="1321" y="373"/>
                    <a:pt x="1323" y="372"/>
                    <a:pt x="1325" y="371"/>
                  </a:cubicBezTo>
                  <a:cubicBezTo>
                    <a:pt x="1333" y="372"/>
                    <a:pt x="1335" y="367"/>
                    <a:pt x="1342" y="365"/>
                  </a:cubicBezTo>
                  <a:cubicBezTo>
                    <a:pt x="1342" y="366"/>
                    <a:pt x="1341" y="366"/>
                    <a:pt x="1341" y="366"/>
                  </a:cubicBezTo>
                  <a:cubicBezTo>
                    <a:pt x="1343" y="366"/>
                    <a:pt x="1343" y="366"/>
                    <a:pt x="1344" y="364"/>
                  </a:cubicBezTo>
                  <a:cubicBezTo>
                    <a:pt x="1339" y="361"/>
                    <a:pt x="1335" y="363"/>
                    <a:pt x="1329" y="363"/>
                  </a:cubicBezTo>
                  <a:cubicBezTo>
                    <a:pt x="1328" y="363"/>
                    <a:pt x="1327" y="362"/>
                    <a:pt x="1327" y="361"/>
                  </a:cubicBezTo>
                  <a:cubicBezTo>
                    <a:pt x="1326" y="361"/>
                    <a:pt x="1324" y="361"/>
                    <a:pt x="1322" y="361"/>
                  </a:cubicBezTo>
                  <a:cubicBezTo>
                    <a:pt x="1322" y="362"/>
                    <a:pt x="1322" y="363"/>
                    <a:pt x="1322" y="364"/>
                  </a:cubicBezTo>
                  <a:cubicBezTo>
                    <a:pt x="1322" y="365"/>
                    <a:pt x="1321" y="364"/>
                    <a:pt x="1320" y="364"/>
                  </a:cubicBezTo>
                  <a:cubicBezTo>
                    <a:pt x="1320" y="363"/>
                    <a:pt x="1320" y="363"/>
                    <a:pt x="1320" y="362"/>
                  </a:cubicBezTo>
                  <a:cubicBezTo>
                    <a:pt x="1319" y="361"/>
                    <a:pt x="1318" y="361"/>
                    <a:pt x="1316" y="361"/>
                  </a:cubicBezTo>
                  <a:cubicBezTo>
                    <a:pt x="1315" y="360"/>
                    <a:pt x="1315" y="360"/>
                    <a:pt x="1315" y="359"/>
                  </a:cubicBezTo>
                  <a:cubicBezTo>
                    <a:pt x="1307" y="360"/>
                    <a:pt x="1304" y="355"/>
                    <a:pt x="1314" y="353"/>
                  </a:cubicBezTo>
                  <a:cubicBezTo>
                    <a:pt x="1315" y="355"/>
                    <a:pt x="1315" y="356"/>
                    <a:pt x="1318" y="356"/>
                  </a:cubicBezTo>
                  <a:cubicBezTo>
                    <a:pt x="1318" y="355"/>
                    <a:pt x="1318" y="355"/>
                    <a:pt x="1318" y="354"/>
                  </a:cubicBezTo>
                  <a:cubicBezTo>
                    <a:pt x="1318" y="353"/>
                    <a:pt x="1319" y="353"/>
                    <a:pt x="1320" y="353"/>
                  </a:cubicBezTo>
                  <a:cubicBezTo>
                    <a:pt x="1320" y="354"/>
                    <a:pt x="1320" y="355"/>
                    <a:pt x="1320" y="355"/>
                  </a:cubicBezTo>
                  <a:cubicBezTo>
                    <a:pt x="1321" y="355"/>
                    <a:pt x="1322" y="356"/>
                    <a:pt x="1322" y="356"/>
                  </a:cubicBezTo>
                  <a:cubicBezTo>
                    <a:pt x="1322" y="355"/>
                    <a:pt x="1323" y="354"/>
                    <a:pt x="1323" y="353"/>
                  </a:cubicBezTo>
                  <a:cubicBezTo>
                    <a:pt x="1325" y="352"/>
                    <a:pt x="1327" y="352"/>
                    <a:pt x="1330" y="351"/>
                  </a:cubicBezTo>
                  <a:cubicBezTo>
                    <a:pt x="1329" y="349"/>
                    <a:pt x="1329" y="347"/>
                    <a:pt x="1329" y="346"/>
                  </a:cubicBezTo>
                  <a:cubicBezTo>
                    <a:pt x="1331" y="345"/>
                    <a:pt x="1334" y="344"/>
                    <a:pt x="1336" y="343"/>
                  </a:cubicBezTo>
                  <a:cubicBezTo>
                    <a:pt x="1339" y="350"/>
                    <a:pt x="1339" y="350"/>
                    <a:pt x="1340" y="351"/>
                  </a:cubicBezTo>
                  <a:cubicBezTo>
                    <a:pt x="1343" y="351"/>
                    <a:pt x="1346" y="350"/>
                    <a:pt x="1348" y="350"/>
                  </a:cubicBezTo>
                  <a:cubicBezTo>
                    <a:pt x="1348" y="351"/>
                    <a:pt x="1348" y="352"/>
                    <a:pt x="1348" y="352"/>
                  </a:cubicBezTo>
                  <a:cubicBezTo>
                    <a:pt x="1352" y="352"/>
                    <a:pt x="1352" y="352"/>
                    <a:pt x="1355" y="350"/>
                  </a:cubicBezTo>
                  <a:cubicBezTo>
                    <a:pt x="1355" y="349"/>
                    <a:pt x="1355" y="348"/>
                    <a:pt x="1356" y="347"/>
                  </a:cubicBezTo>
                  <a:cubicBezTo>
                    <a:pt x="1356" y="347"/>
                    <a:pt x="1357" y="347"/>
                    <a:pt x="1357" y="347"/>
                  </a:cubicBezTo>
                  <a:cubicBezTo>
                    <a:pt x="1358" y="347"/>
                    <a:pt x="1358" y="348"/>
                    <a:pt x="1359" y="350"/>
                  </a:cubicBezTo>
                  <a:cubicBezTo>
                    <a:pt x="1360" y="348"/>
                    <a:pt x="1360" y="348"/>
                    <a:pt x="1360" y="343"/>
                  </a:cubicBezTo>
                  <a:cubicBezTo>
                    <a:pt x="1361" y="343"/>
                    <a:pt x="1363" y="343"/>
                    <a:pt x="1365" y="342"/>
                  </a:cubicBezTo>
                  <a:cubicBezTo>
                    <a:pt x="1366" y="343"/>
                    <a:pt x="1366" y="343"/>
                    <a:pt x="1367" y="344"/>
                  </a:cubicBezTo>
                  <a:cubicBezTo>
                    <a:pt x="1376" y="339"/>
                    <a:pt x="1384" y="331"/>
                    <a:pt x="1394" y="327"/>
                  </a:cubicBezTo>
                  <a:cubicBezTo>
                    <a:pt x="1394" y="327"/>
                    <a:pt x="1394" y="326"/>
                    <a:pt x="1394" y="325"/>
                  </a:cubicBezTo>
                  <a:cubicBezTo>
                    <a:pt x="1387" y="327"/>
                    <a:pt x="1384" y="330"/>
                    <a:pt x="1378" y="332"/>
                  </a:cubicBezTo>
                  <a:cubicBezTo>
                    <a:pt x="1378" y="332"/>
                    <a:pt x="1378" y="331"/>
                    <a:pt x="1378" y="331"/>
                  </a:cubicBezTo>
                  <a:cubicBezTo>
                    <a:pt x="1369" y="334"/>
                    <a:pt x="1365" y="335"/>
                    <a:pt x="1360" y="337"/>
                  </a:cubicBezTo>
                  <a:cubicBezTo>
                    <a:pt x="1361" y="336"/>
                    <a:pt x="1361" y="336"/>
                    <a:pt x="1366" y="333"/>
                  </a:cubicBezTo>
                  <a:cubicBezTo>
                    <a:pt x="1365" y="331"/>
                    <a:pt x="1365" y="328"/>
                    <a:pt x="1364" y="326"/>
                  </a:cubicBezTo>
                  <a:cubicBezTo>
                    <a:pt x="1367" y="325"/>
                    <a:pt x="1369" y="325"/>
                    <a:pt x="1372" y="325"/>
                  </a:cubicBezTo>
                  <a:cubicBezTo>
                    <a:pt x="1373" y="326"/>
                    <a:pt x="1374" y="326"/>
                    <a:pt x="1374" y="327"/>
                  </a:cubicBezTo>
                  <a:cubicBezTo>
                    <a:pt x="1382" y="325"/>
                    <a:pt x="1393" y="322"/>
                    <a:pt x="1400" y="325"/>
                  </a:cubicBezTo>
                  <a:cubicBezTo>
                    <a:pt x="1403" y="334"/>
                    <a:pt x="1399" y="339"/>
                    <a:pt x="1398" y="347"/>
                  </a:cubicBezTo>
                  <a:cubicBezTo>
                    <a:pt x="1400" y="347"/>
                    <a:pt x="1403" y="346"/>
                    <a:pt x="1405" y="346"/>
                  </a:cubicBezTo>
                  <a:cubicBezTo>
                    <a:pt x="1405" y="346"/>
                    <a:pt x="1405" y="347"/>
                    <a:pt x="1406" y="348"/>
                  </a:cubicBezTo>
                  <a:cubicBezTo>
                    <a:pt x="1404" y="348"/>
                    <a:pt x="1402" y="348"/>
                    <a:pt x="1400" y="349"/>
                  </a:cubicBezTo>
                  <a:cubicBezTo>
                    <a:pt x="1400" y="351"/>
                    <a:pt x="1400" y="352"/>
                    <a:pt x="1400" y="354"/>
                  </a:cubicBezTo>
                  <a:cubicBezTo>
                    <a:pt x="1393" y="356"/>
                    <a:pt x="1393" y="355"/>
                    <a:pt x="1388" y="360"/>
                  </a:cubicBezTo>
                  <a:cubicBezTo>
                    <a:pt x="1387" y="359"/>
                    <a:pt x="1387" y="358"/>
                    <a:pt x="1387" y="357"/>
                  </a:cubicBezTo>
                  <a:cubicBezTo>
                    <a:pt x="1386" y="357"/>
                    <a:pt x="1386" y="357"/>
                    <a:pt x="1385" y="357"/>
                  </a:cubicBezTo>
                  <a:cubicBezTo>
                    <a:pt x="1384" y="357"/>
                    <a:pt x="1384" y="356"/>
                    <a:pt x="1384" y="356"/>
                  </a:cubicBezTo>
                  <a:cubicBezTo>
                    <a:pt x="1383" y="357"/>
                    <a:pt x="1383" y="358"/>
                    <a:pt x="1383" y="359"/>
                  </a:cubicBezTo>
                  <a:cubicBezTo>
                    <a:pt x="1378" y="358"/>
                    <a:pt x="1378" y="358"/>
                    <a:pt x="1376" y="358"/>
                  </a:cubicBezTo>
                  <a:cubicBezTo>
                    <a:pt x="1375" y="357"/>
                    <a:pt x="1374" y="355"/>
                    <a:pt x="1374" y="354"/>
                  </a:cubicBezTo>
                  <a:cubicBezTo>
                    <a:pt x="1380" y="352"/>
                    <a:pt x="1386" y="351"/>
                    <a:pt x="1392" y="349"/>
                  </a:cubicBezTo>
                  <a:cubicBezTo>
                    <a:pt x="1395" y="342"/>
                    <a:pt x="1399" y="336"/>
                    <a:pt x="1399" y="328"/>
                  </a:cubicBezTo>
                  <a:cubicBezTo>
                    <a:pt x="1398" y="328"/>
                    <a:pt x="1397" y="327"/>
                    <a:pt x="1395" y="327"/>
                  </a:cubicBezTo>
                  <a:cubicBezTo>
                    <a:pt x="1395" y="328"/>
                    <a:pt x="1396" y="329"/>
                    <a:pt x="1397" y="329"/>
                  </a:cubicBezTo>
                  <a:cubicBezTo>
                    <a:pt x="1381" y="334"/>
                    <a:pt x="1371" y="352"/>
                    <a:pt x="1355" y="356"/>
                  </a:cubicBezTo>
                  <a:cubicBezTo>
                    <a:pt x="1354" y="356"/>
                    <a:pt x="1353" y="355"/>
                    <a:pt x="1353" y="354"/>
                  </a:cubicBezTo>
                  <a:cubicBezTo>
                    <a:pt x="1351" y="355"/>
                    <a:pt x="1350" y="356"/>
                    <a:pt x="1348" y="356"/>
                  </a:cubicBezTo>
                  <a:cubicBezTo>
                    <a:pt x="1350" y="360"/>
                    <a:pt x="1351" y="358"/>
                    <a:pt x="1354" y="357"/>
                  </a:cubicBezTo>
                  <a:cubicBezTo>
                    <a:pt x="1354" y="358"/>
                    <a:pt x="1353" y="360"/>
                    <a:pt x="1353" y="362"/>
                  </a:cubicBezTo>
                  <a:cubicBezTo>
                    <a:pt x="1359" y="361"/>
                    <a:pt x="1362" y="358"/>
                    <a:pt x="1366" y="356"/>
                  </a:cubicBezTo>
                  <a:cubicBezTo>
                    <a:pt x="1366" y="356"/>
                    <a:pt x="1365" y="355"/>
                    <a:pt x="1365" y="354"/>
                  </a:cubicBezTo>
                  <a:cubicBezTo>
                    <a:pt x="1368" y="354"/>
                    <a:pt x="1368" y="354"/>
                    <a:pt x="1369" y="355"/>
                  </a:cubicBezTo>
                  <a:cubicBezTo>
                    <a:pt x="1368" y="355"/>
                    <a:pt x="1368" y="356"/>
                    <a:pt x="1367" y="356"/>
                  </a:cubicBezTo>
                  <a:cubicBezTo>
                    <a:pt x="1370" y="358"/>
                    <a:pt x="1372" y="360"/>
                    <a:pt x="1375" y="360"/>
                  </a:cubicBezTo>
                  <a:cubicBezTo>
                    <a:pt x="1374" y="362"/>
                    <a:pt x="1374" y="364"/>
                    <a:pt x="1374" y="366"/>
                  </a:cubicBezTo>
                  <a:cubicBezTo>
                    <a:pt x="1369" y="368"/>
                    <a:pt x="1367" y="368"/>
                    <a:pt x="1367" y="373"/>
                  </a:cubicBezTo>
                  <a:cubicBezTo>
                    <a:pt x="1366" y="374"/>
                    <a:pt x="1366" y="374"/>
                    <a:pt x="1365" y="374"/>
                  </a:cubicBezTo>
                  <a:cubicBezTo>
                    <a:pt x="1362" y="372"/>
                    <a:pt x="1360" y="371"/>
                    <a:pt x="1356" y="369"/>
                  </a:cubicBezTo>
                  <a:cubicBezTo>
                    <a:pt x="1356" y="369"/>
                    <a:pt x="1356" y="368"/>
                    <a:pt x="1356" y="367"/>
                  </a:cubicBezTo>
                  <a:cubicBezTo>
                    <a:pt x="1356" y="367"/>
                    <a:pt x="1357" y="367"/>
                    <a:pt x="1357" y="367"/>
                  </a:cubicBezTo>
                  <a:cubicBezTo>
                    <a:pt x="1357" y="366"/>
                    <a:pt x="1357" y="366"/>
                    <a:pt x="1357" y="365"/>
                  </a:cubicBezTo>
                  <a:cubicBezTo>
                    <a:pt x="1354" y="368"/>
                    <a:pt x="1352" y="369"/>
                    <a:pt x="1348" y="371"/>
                  </a:cubicBezTo>
                  <a:cubicBezTo>
                    <a:pt x="1342" y="368"/>
                    <a:pt x="1333" y="384"/>
                    <a:pt x="1325" y="383"/>
                  </a:cubicBezTo>
                  <a:cubicBezTo>
                    <a:pt x="1324" y="385"/>
                    <a:pt x="1324" y="385"/>
                    <a:pt x="1324" y="385"/>
                  </a:cubicBezTo>
                  <a:cubicBezTo>
                    <a:pt x="1323" y="384"/>
                    <a:pt x="1322" y="384"/>
                    <a:pt x="1321" y="384"/>
                  </a:cubicBezTo>
                  <a:cubicBezTo>
                    <a:pt x="1322" y="382"/>
                    <a:pt x="1322" y="382"/>
                    <a:pt x="1322" y="382"/>
                  </a:cubicBezTo>
                  <a:cubicBezTo>
                    <a:pt x="1321" y="382"/>
                    <a:pt x="1321" y="381"/>
                    <a:pt x="1320" y="380"/>
                  </a:cubicBezTo>
                  <a:cubicBezTo>
                    <a:pt x="1317" y="381"/>
                    <a:pt x="1314" y="381"/>
                    <a:pt x="1311" y="382"/>
                  </a:cubicBezTo>
                  <a:cubicBezTo>
                    <a:pt x="1306" y="374"/>
                    <a:pt x="1278" y="364"/>
                    <a:pt x="1315" y="389"/>
                  </a:cubicBezTo>
                  <a:cubicBezTo>
                    <a:pt x="1315" y="389"/>
                    <a:pt x="1315" y="389"/>
                    <a:pt x="1315" y="389"/>
                  </a:cubicBezTo>
                  <a:cubicBezTo>
                    <a:pt x="1315" y="390"/>
                    <a:pt x="1315" y="390"/>
                    <a:pt x="1316" y="390"/>
                  </a:cubicBezTo>
                  <a:cubicBezTo>
                    <a:pt x="1316" y="390"/>
                    <a:pt x="1316" y="390"/>
                    <a:pt x="1316" y="390"/>
                  </a:cubicBezTo>
                  <a:cubicBezTo>
                    <a:pt x="1317" y="391"/>
                    <a:pt x="1318" y="392"/>
                    <a:pt x="1318" y="393"/>
                  </a:cubicBezTo>
                  <a:cubicBezTo>
                    <a:pt x="1320" y="392"/>
                    <a:pt x="1322" y="390"/>
                    <a:pt x="1325" y="389"/>
                  </a:cubicBezTo>
                  <a:cubicBezTo>
                    <a:pt x="1325" y="389"/>
                    <a:pt x="1325" y="388"/>
                    <a:pt x="1325" y="387"/>
                  </a:cubicBezTo>
                  <a:cubicBezTo>
                    <a:pt x="1324" y="388"/>
                    <a:pt x="1324" y="388"/>
                    <a:pt x="1324" y="388"/>
                  </a:cubicBezTo>
                  <a:cubicBezTo>
                    <a:pt x="1324" y="388"/>
                    <a:pt x="1324" y="388"/>
                    <a:pt x="1324" y="387"/>
                  </a:cubicBezTo>
                  <a:cubicBezTo>
                    <a:pt x="1324" y="387"/>
                    <a:pt x="1324" y="387"/>
                    <a:pt x="1324" y="387"/>
                  </a:cubicBezTo>
                  <a:cubicBezTo>
                    <a:pt x="1325" y="387"/>
                    <a:pt x="1325" y="387"/>
                    <a:pt x="1325" y="387"/>
                  </a:cubicBezTo>
                  <a:cubicBezTo>
                    <a:pt x="1325" y="387"/>
                    <a:pt x="1325" y="387"/>
                    <a:pt x="1325" y="387"/>
                  </a:cubicBezTo>
                  <a:cubicBezTo>
                    <a:pt x="1326" y="387"/>
                    <a:pt x="1327" y="386"/>
                    <a:pt x="1328" y="385"/>
                  </a:cubicBezTo>
                  <a:cubicBezTo>
                    <a:pt x="1328" y="386"/>
                    <a:pt x="1328" y="387"/>
                    <a:pt x="1328" y="388"/>
                  </a:cubicBezTo>
                  <a:cubicBezTo>
                    <a:pt x="1327" y="388"/>
                    <a:pt x="1326" y="389"/>
                    <a:pt x="1325" y="389"/>
                  </a:cubicBezTo>
                  <a:cubicBezTo>
                    <a:pt x="1325" y="390"/>
                    <a:pt x="1325" y="390"/>
                    <a:pt x="1325" y="391"/>
                  </a:cubicBezTo>
                  <a:cubicBezTo>
                    <a:pt x="1324" y="392"/>
                    <a:pt x="1324" y="393"/>
                    <a:pt x="1322" y="393"/>
                  </a:cubicBezTo>
                  <a:cubicBezTo>
                    <a:pt x="1324" y="395"/>
                    <a:pt x="1324" y="395"/>
                    <a:pt x="1324" y="395"/>
                  </a:cubicBezTo>
                  <a:cubicBezTo>
                    <a:pt x="1324" y="395"/>
                    <a:pt x="1324" y="397"/>
                    <a:pt x="1323" y="397"/>
                  </a:cubicBezTo>
                  <a:cubicBezTo>
                    <a:pt x="1322" y="397"/>
                    <a:pt x="1321" y="396"/>
                    <a:pt x="1321" y="395"/>
                  </a:cubicBezTo>
                  <a:cubicBezTo>
                    <a:pt x="1320" y="396"/>
                    <a:pt x="1320" y="396"/>
                    <a:pt x="1320" y="397"/>
                  </a:cubicBezTo>
                  <a:cubicBezTo>
                    <a:pt x="1319" y="395"/>
                    <a:pt x="1319" y="395"/>
                    <a:pt x="1319" y="395"/>
                  </a:cubicBezTo>
                  <a:cubicBezTo>
                    <a:pt x="1319" y="399"/>
                    <a:pt x="1316" y="400"/>
                    <a:pt x="1316" y="403"/>
                  </a:cubicBezTo>
                  <a:cubicBezTo>
                    <a:pt x="1316" y="403"/>
                    <a:pt x="1316" y="403"/>
                    <a:pt x="1317" y="402"/>
                  </a:cubicBezTo>
                  <a:cubicBezTo>
                    <a:pt x="1316" y="402"/>
                    <a:pt x="1320" y="404"/>
                    <a:pt x="1319" y="408"/>
                  </a:cubicBezTo>
                  <a:cubicBezTo>
                    <a:pt x="1321" y="409"/>
                    <a:pt x="1322" y="411"/>
                    <a:pt x="1325" y="409"/>
                  </a:cubicBezTo>
                  <a:cubicBezTo>
                    <a:pt x="1325" y="409"/>
                    <a:pt x="1326" y="409"/>
                    <a:pt x="1326" y="410"/>
                  </a:cubicBezTo>
                  <a:cubicBezTo>
                    <a:pt x="1326" y="409"/>
                    <a:pt x="1327" y="409"/>
                    <a:pt x="1327" y="408"/>
                  </a:cubicBezTo>
                  <a:cubicBezTo>
                    <a:pt x="1327" y="409"/>
                    <a:pt x="1327" y="409"/>
                    <a:pt x="1327" y="409"/>
                  </a:cubicBezTo>
                  <a:cubicBezTo>
                    <a:pt x="1327" y="409"/>
                    <a:pt x="1327" y="410"/>
                    <a:pt x="1326" y="410"/>
                  </a:cubicBezTo>
                  <a:cubicBezTo>
                    <a:pt x="1327" y="411"/>
                    <a:pt x="1327" y="411"/>
                    <a:pt x="1327" y="412"/>
                  </a:cubicBezTo>
                  <a:cubicBezTo>
                    <a:pt x="1327" y="413"/>
                    <a:pt x="1326" y="414"/>
                    <a:pt x="1326" y="415"/>
                  </a:cubicBezTo>
                  <a:cubicBezTo>
                    <a:pt x="1324" y="414"/>
                    <a:pt x="1322" y="414"/>
                    <a:pt x="1321" y="414"/>
                  </a:cubicBezTo>
                  <a:cubicBezTo>
                    <a:pt x="1321" y="415"/>
                    <a:pt x="1321" y="415"/>
                    <a:pt x="1321" y="415"/>
                  </a:cubicBezTo>
                  <a:cubicBezTo>
                    <a:pt x="1320" y="415"/>
                    <a:pt x="1320" y="415"/>
                    <a:pt x="1320" y="415"/>
                  </a:cubicBezTo>
                  <a:cubicBezTo>
                    <a:pt x="1320" y="416"/>
                    <a:pt x="1320" y="416"/>
                    <a:pt x="1321" y="417"/>
                  </a:cubicBezTo>
                  <a:cubicBezTo>
                    <a:pt x="1321" y="416"/>
                    <a:pt x="1321" y="416"/>
                    <a:pt x="1322" y="416"/>
                  </a:cubicBezTo>
                  <a:cubicBezTo>
                    <a:pt x="1322" y="416"/>
                    <a:pt x="1322" y="416"/>
                    <a:pt x="1322" y="416"/>
                  </a:cubicBezTo>
                  <a:cubicBezTo>
                    <a:pt x="1322" y="418"/>
                    <a:pt x="1321" y="419"/>
                    <a:pt x="1320" y="420"/>
                  </a:cubicBezTo>
                  <a:cubicBezTo>
                    <a:pt x="1320" y="420"/>
                    <a:pt x="1321" y="420"/>
                    <a:pt x="1321" y="420"/>
                  </a:cubicBezTo>
                  <a:cubicBezTo>
                    <a:pt x="1321" y="421"/>
                    <a:pt x="1320" y="421"/>
                    <a:pt x="1320" y="423"/>
                  </a:cubicBezTo>
                  <a:cubicBezTo>
                    <a:pt x="1322" y="424"/>
                    <a:pt x="1322" y="426"/>
                    <a:pt x="1324" y="428"/>
                  </a:cubicBezTo>
                  <a:cubicBezTo>
                    <a:pt x="1324" y="428"/>
                    <a:pt x="1323" y="429"/>
                    <a:pt x="1322" y="429"/>
                  </a:cubicBezTo>
                  <a:cubicBezTo>
                    <a:pt x="1322" y="429"/>
                    <a:pt x="1321" y="429"/>
                    <a:pt x="1321" y="428"/>
                  </a:cubicBezTo>
                  <a:cubicBezTo>
                    <a:pt x="1319" y="430"/>
                    <a:pt x="1319" y="431"/>
                    <a:pt x="1318" y="431"/>
                  </a:cubicBezTo>
                  <a:cubicBezTo>
                    <a:pt x="1316" y="431"/>
                    <a:pt x="1316" y="432"/>
                    <a:pt x="1315" y="433"/>
                  </a:cubicBezTo>
                  <a:cubicBezTo>
                    <a:pt x="1315" y="435"/>
                    <a:pt x="1315" y="437"/>
                    <a:pt x="1315" y="440"/>
                  </a:cubicBezTo>
                  <a:cubicBezTo>
                    <a:pt x="1316" y="440"/>
                    <a:pt x="1317" y="441"/>
                    <a:pt x="1318" y="443"/>
                  </a:cubicBezTo>
                  <a:cubicBezTo>
                    <a:pt x="1318" y="441"/>
                    <a:pt x="1318" y="440"/>
                    <a:pt x="1320" y="437"/>
                  </a:cubicBezTo>
                  <a:cubicBezTo>
                    <a:pt x="1321" y="439"/>
                    <a:pt x="1321" y="440"/>
                    <a:pt x="1322" y="442"/>
                  </a:cubicBezTo>
                  <a:cubicBezTo>
                    <a:pt x="1322" y="442"/>
                    <a:pt x="1324" y="443"/>
                    <a:pt x="1324" y="444"/>
                  </a:cubicBezTo>
                  <a:cubicBezTo>
                    <a:pt x="1326" y="444"/>
                    <a:pt x="1326" y="444"/>
                    <a:pt x="1326" y="444"/>
                  </a:cubicBezTo>
                  <a:cubicBezTo>
                    <a:pt x="1327" y="445"/>
                    <a:pt x="1327" y="445"/>
                    <a:pt x="1327" y="445"/>
                  </a:cubicBezTo>
                  <a:cubicBezTo>
                    <a:pt x="1328" y="444"/>
                    <a:pt x="1328" y="444"/>
                    <a:pt x="1328" y="444"/>
                  </a:cubicBezTo>
                  <a:cubicBezTo>
                    <a:pt x="1327" y="443"/>
                    <a:pt x="1326" y="442"/>
                    <a:pt x="1326" y="442"/>
                  </a:cubicBezTo>
                  <a:cubicBezTo>
                    <a:pt x="1326" y="441"/>
                    <a:pt x="1327" y="440"/>
                    <a:pt x="1328" y="439"/>
                  </a:cubicBezTo>
                  <a:cubicBezTo>
                    <a:pt x="1329" y="440"/>
                    <a:pt x="1329" y="441"/>
                    <a:pt x="1329" y="443"/>
                  </a:cubicBezTo>
                  <a:cubicBezTo>
                    <a:pt x="1330" y="442"/>
                    <a:pt x="1331" y="440"/>
                    <a:pt x="1332" y="439"/>
                  </a:cubicBezTo>
                  <a:cubicBezTo>
                    <a:pt x="1332" y="440"/>
                    <a:pt x="1333" y="440"/>
                    <a:pt x="1334" y="441"/>
                  </a:cubicBezTo>
                  <a:cubicBezTo>
                    <a:pt x="1332" y="443"/>
                    <a:pt x="1332" y="443"/>
                    <a:pt x="1332" y="443"/>
                  </a:cubicBezTo>
                  <a:cubicBezTo>
                    <a:pt x="1332" y="444"/>
                    <a:pt x="1332" y="444"/>
                    <a:pt x="1332" y="444"/>
                  </a:cubicBezTo>
                  <a:cubicBezTo>
                    <a:pt x="1334" y="443"/>
                    <a:pt x="1334" y="443"/>
                    <a:pt x="1334" y="443"/>
                  </a:cubicBezTo>
                  <a:cubicBezTo>
                    <a:pt x="1334" y="444"/>
                    <a:pt x="1335" y="444"/>
                    <a:pt x="1336" y="444"/>
                  </a:cubicBezTo>
                  <a:cubicBezTo>
                    <a:pt x="1335" y="444"/>
                    <a:pt x="1334" y="444"/>
                    <a:pt x="1333" y="445"/>
                  </a:cubicBezTo>
                  <a:cubicBezTo>
                    <a:pt x="1333" y="446"/>
                    <a:pt x="1333" y="447"/>
                    <a:pt x="1334" y="448"/>
                  </a:cubicBezTo>
                  <a:cubicBezTo>
                    <a:pt x="1335" y="447"/>
                    <a:pt x="1335" y="446"/>
                    <a:pt x="1336" y="445"/>
                  </a:cubicBezTo>
                  <a:cubicBezTo>
                    <a:pt x="1337" y="446"/>
                    <a:pt x="1337" y="447"/>
                    <a:pt x="1340" y="448"/>
                  </a:cubicBezTo>
                  <a:cubicBezTo>
                    <a:pt x="1337" y="449"/>
                    <a:pt x="1337" y="449"/>
                    <a:pt x="1337" y="450"/>
                  </a:cubicBezTo>
                  <a:cubicBezTo>
                    <a:pt x="1337" y="450"/>
                    <a:pt x="1337" y="450"/>
                    <a:pt x="1338" y="450"/>
                  </a:cubicBezTo>
                  <a:cubicBezTo>
                    <a:pt x="1339" y="450"/>
                    <a:pt x="1339" y="450"/>
                    <a:pt x="1340" y="451"/>
                  </a:cubicBezTo>
                  <a:cubicBezTo>
                    <a:pt x="1339" y="452"/>
                    <a:pt x="1339" y="452"/>
                    <a:pt x="1340" y="452"/>
                  </a:cubicBezTo>
                  <a:cubicBezTo>
                    <a:pt x="1341" y="451"/>
                    <a:pt x="1341" y="450"/>
                    <a:pt x="1342" y="450"/>
                  </a:cubicBezTo>
                  <a:cubicBezTo>
                    <a:pt x="1342" y="450"/>
                    <a:pt x="1343" y="451"/>
                    <a:pt x="1344" y="451"/>
                  </a:cubicBezTo>
                  <a:cubicBezTo>
                    <a:pt x="1343" y="452"/>
                    <a:pt x="1342" y="454"/>
                    <a:pt x="1342" y="455"/>
                  </a:cubicBezTo>
                  <a:cubicBezTo>
                    <a:pt x="1342" y="455"/>
                    <a:pt x="1342" y="456"/>
                    <a:pt x="1343" y="456"/>
                  </a:cubicBezTo>
                  <a:cubicBezTo>
                    <a:pt x="1343" y="457"/>
                    <a:pt x="1342" y="457"/>
                    <a:pt x="1342" y="458"/>
                  </a:cubicBezTo>
                  <a:cubicBezTo>
                    <a:pt x="1342" y="457"/>
                    <a:pt x="1342" y="457"/>
                    <a:pt x="1342" y="457"/>
                  </a:cubicBezTo>
                  <a:cubicBezTo>
                    <a:pt x="1339" y="460"/>
                    <a:pt x="1339" y="463"/>
                    <a:pt x="1337" y="466"/>
                  </a:cubicBezTo>
                  <a:cubicBezTo>
                    <a:pt x="1339" y="467"/>
                    <a:pt x="1339" y="467"/>
                    <a:pt x="1340" y="467"/>
                  </a:cubicBezTo>
                  <a:cubicBezTo>
                    <a:pt x="1341" y="467"/>
                    <a:pt x="1341" y="467"/>
                    <a:pt x="1341" y="467"/>
                  </a:cubicBezTo>
                  <a:cubicBezTo>
                    <a:pt x="1341" y="468"/>
                    <a:pt x="1341" y="468"/>
                    <a:pt x="1341" y="470"/>
                  </a:cubicBezTo>
                  <a:cubicBezTo>
                    <a:pt x="1341" y="470"/>
                    <a:pt x="1341" y="470"/>
                    <a:pt x="1341" y="470"/>
                  </a:cubicBezTo>
                  <a:cubicBezTo>
                    <a:pt x="1342" y="470"/>
                    <a:pt x="1342" y="470"/>
                    <a:pt x="1343" y="469"/>
                  </a:cubicBezTo>
                  <a:cubicBezTo>
                    <a:pt x="1343" y="468"/>
                    <a:pt x="1343" y="468"/>
                    <a:pt x="1343" y="468"/>
                  </a:cubicBezTo>
                  <a:cubicBezTo>
                    <a:pt x="1343" y="467"/>
                    <a:pt x="1343" y="467"/>
                    <a:pt x="1344" y="466"/>
                  </a:cubicBezTo>
                  <a:cubicBezTo>
                    <a:pt x="1342" y="466"/>
                    <a:pt x="1342" y="466"/>
                    <a:pt x="1341" y="466"/>
                  </a:cubicBezTo>
                  <a:cubicBezTo>
                    <a:pt x="1342" y="463"/>
                    <a:pt x="1342" y="463"/>
                    <a:pt x="1342" y="463"/>
                  </a:cubicBezTo>
                  <a:cubicBezTo>
                    <a:pt x="1342" y="463"/>
                    <a:pt x="1342" y="463"/>
                    <a:pt x="1342" y="462"/>
                  </a:cubicBezTo>
                  <a:cubicBezTo>
                    <a:pt x="1341" y="462"/>
                    <a:pt x="1341" y="462"/>
                    <a:pt x="1340" y="462"/>
                  </a:cubicBezTo>
                  <a:cubicBezTo>
                    <a:pt x="1340" y="461"/>
                    <a:pt x="1341" y="461"/>
                    <a:pt x="1341" y="460"/>
                  </a:cubicBezTo>
                  <a:cubicBezTo>
                    <a:pt x="1342" y="461"/>
                    <a:pt x="1342" y="461"/>
                    <a:pt x="1342" y="461"/>
                  </a:cubicBezTo>
                  <a:cubicBezTo>
                    <a:pt x="1342" y="459"/>
                    <a:pt x="1344" y="459"/>
                    <a:pt x="1347" y="458"/>
                  </a:cubicBezTo>
                  <a:cubicBezTo>
                    <a:pt x="1348" y="460"/>
                    <a:pt x="1348" y="461"/>
                    <a:pt x="1349" y="462"/>
                  </a:cubicBezTo>
                  <a:cubicBezTo>
                    <a:pt x="1347" y="463"/>
                    <a:pt x="1347" y="463"/>
                    <a:pt x="1347" y="463"/>
                  </a:cubicBezTo>
                  <a:cubicBezTo>
                    <a:pt x="1347" y="465"/>
                    <a:pt x="1347" y="465"/>
                    <a:pt x="1347" y="465"/>
                  </a:cubicBezTo>
                  <a:cubicBezTo>
                    <a:pt x="1348" y="465"/>
                    <a:pt x="1348" y="465"/>
                    <a:pt x="1348" y="465"/>
                  </a:cubicBezTo>
                  <a:cubicBezTo>
                    <a:pt x="1350" y="465"/>
                    <a:pt x="1351" y="466"/>
                    <a:pt x="1352" y="467"/>
                  </a:cubicBezTo>
                  <a:cubicBezTo>
                    <a:pt x="1352" y="466"/>
                    <a:pt x="1352" y="466"/>
                    <a:pt x="1352" y="466"/>
                  </a:cubicBezTo>
                  <a:cubicBezTo>
                    <a:pt x="1355" y="468"/>
                    <a:pt x="1359" y="467"/>
                    <a:pt x="1363" y="468"/>
                  </a:cubicBezTo>
                  <a:cubicBezTo>
                    <a:pt x="1362" y="468"/>
                    <a:pt x="1362" y="468"/>
                    <a:pt x="1362" y="469"/>
                  </a:cubicBezTo>
                  <a:cubicBezTo>
                    <a:pt x="1361" y="469"/>
                    <a:pt x="1360" y="468"/>
                    <a:pt x="1359" y="468"/>
                  </a:cubicBezTo>
                  <a:cubicBezTo>
                    <a:pt x="1360" y="470"/>
                    <a:pt x="1360" y="470"/>
                    <a:pt x="1360" y="470"/>
                  </a:cubicBezTo>
                  <a:cubicBezTo>
                    <a:pt x="1362" y="470"/>
                    <a:pt x="1363" y="471"/>
                    <a:pt x="1366" y="473"/>
                  </a:cubicBezTo>
                  <a:cubicBezTo>
                    <a:pt x="1366" y="473"/>
                    <a:pt x="1366" y="473"/>
                    <a:pt x="1366" y="473"/>
                  </a:cubicBezTo>
                  <a:cubicBezTo>
                    <a:pt x="1366" y="471"/>
                    <a:pt x="1366" y="471"/>
                    <a:pt x="1366" y="471"/>
                  </a:cubicBezTo>
                  <a:cubicBezTo>
                    <a:pt x="1366" y="471"/>
                    <a:pt x="1366" y="471"/>
                    <a:pt x="1365" y="470"/>
                  </a:cubicBezTo>
                  <a:cubicBezTo>
                    <a:pt x="1364" y="471"/>
                    <a:pt x="1365" y="471"/>
                    <a:pt x="1364" y="471"/>
                  </a:cubicBezTo>
                  <a:cubicBezTo>
                    <a:pt x="1365" y="470"/>
                    <a:pt x="1365" y="470"/>
                    <a:pt x="1365" y="470"/>
                  </a:cubicBezTo>
                  <a:cubicBezTo>
                    <a:pt x="1366" y="470"/>
                    <a:pt x="1366" y="469"/>
                    <a:pt x="1367" y="468"/>
                  </a:cubicBezTo>
                  <a:cubicBezTo>
                    <a:pt x="1367" y="468"/>
                    <a:pt x="1367" y="469"/>
                    <a:pt x="1368" y="469"/>
                  </a:cubicBezTo>
                  <a:cubicBezTo>
                    <a:pt x="1368" y="468"/>
                    <a:pt x="1368" y="468"/>
                    <a:pt x="1368" y="468"/>
                  </a:cubicBezTo>
                  <a:cubicBezTo>
                    <a:pt x="1368" y="468"/>
                    <a:pt x="1369" y="468"/>
                    <a:pt x="1369" y="469"/>
                  </a:cubicBezTo>
                  <a:cubicBezTo>
                    <a:pt x="1368" y="469"/>
                    <a:pt x="1368" y="469"/>
                    <a:pt x="1368" y="469"/>
                  </a:cubicBezTo>
                  <a:cubicBezTo>
                    <a:pt x="1368" y="470"/>
                    <a:pt x="1369" y="470"/>
                    <a:pt x="1369" y="471"/>
                  </a:cubicBezTo>
                  <a:cubicBezTo>
                    <a:pt x="1369" y="471"/>
                    <a:pt x="1368" y="472"/>
                    <a:pt x="1368" y="472"/>
                  </a:cubicBezTo>
                  <a:cubicBezTo>
                    <a:pt x="1369" y="473"/>
                    <a:pt x="1369" y="473"/>
                    <a:pt x="1369" y="473"/>
                  </a:cubicBezTo>
                  <a:cubicBezTo>
                    <a:pt x="1368" y="473"/>
                    <a:pt x="1368" y="473"/>
                    <a:pt x="1368" y="473"/>
                  </a:cubicBezTo>
                  <a:cubicBezTo>
                    <a:pt x="1367" y="473"/>
                    <a:pt x="1367" y="475"/>
                    <a:pt x="1366" y="475"/>
                  </a:cubicBezTo>
                  <a:cubicBezTo>
                    <a:pt x="1367" y="478"/>
                    <a:pt x="1367" y="478"/>
                    <a:pt x="1367" y="478"/>
                  </a:cubicBezTo>
                  <a:cubicBezTo>
                    <a:pt x="1369" y="479"/>
                    <a:pt x="1369" y="479"/>
                    <a:pt x="1369" y="479"/>
                  </a:cubicBezTo>
                  <a:cubicBezTo>
                    <a:pt x="1369" y="477"/>
                    <a:pt x="1369" y="477"/>
                    <a:pt x="1370" y="476"/>
                  </a:cubicBezTo>
                  <a:cubicBezTo>
                    <a:pt x="1372" y="475"/>
                    <a:pt x="1372" y="475"/>
                    <a:pt x="1373" y="474"/>
                  </a:cubicBezTo>
                  <a:cubicBezTo>
                    <a:pt x="1372" y="472"/>
                    <a:pt x="1372" y="472"/>
                    <a:pt x="1371" y="471"/>
                  </a:cubicBezTo>
                  <a:cubicBezTo>
                    <a:pt x="1372" y="470"/>
                    <a:pt x="1372" y="470"/>
                    <a:pt x="1372" y="470"/>
                  </a:cubicBezTo>
                  <a:cubicBezTo>
                    <a:pt x="1371" y="468"/>
                    <a:pt x="1370" y="467"/>
                    <a:pt x="1369" y="467"/>
                  </a:cubicBezTo>
                  <a:cubicBezTo>
                    <a:pt x="1369" y="467"/>
                    <a:pt x="1369" y="467"/>
                    <a:pt x="1368" y="467"/>
                  </a:cubicBezTo>
                  <a:cubicBezTo>
                    <a:pt x="1368" y="467"/>
                    <a:pt x="1368" y="467"/>
                    <a:pt x="1368" y="467"/>
                  </a:cubicBezTo>
                  <a:cubicBezTo>
                    <a:pt x="1367" y="467"/>
                    <a:pt x="1367" y="467"/>
                    <a:pt x="1367" y="468"/>
                  </a:cubicBezTo>
                  <a:cubicBezTo>
                    <a:pt x="1366" y="467"/>
                    <a:pt x="1366" y="467"/>
                    <a:pt x="1366" y="467"/>
                  </a:cubicBezTo>
                  <a:cubicBezTo>
                    <a:pt x="1367" y="466"/>
                    <a:pt x="1367" y="466"/>
                    <a:pt x="1367" y="466"/>
                  </a:cubicBezTo>
                  <a:cubicBezTo>
                    <a:pt x="1365" y="466"/>
                    <a:pt x="1365" y="466"/>
                    <a:pt x="1365" y="466"/>
                  </a:cubicBezTo>
                  <a:cubicBezTo>
                    <a:pt x="1365" y="466"/>
                    <a:pt x="1365" y="466"/>
                    <a:pt x="1365" y="465"/>
                  </a:cubicBezTo>
                  <a:cubicBezTo>
                    <a:pt x="1367" y="465"/>
                    <a:pt x="1367" y="465"/>
                    <a:pt x="1367" y="465"/>
                  </a:cubicBezTo>
                  <a:cubicBezTo>
                    <a:pt x="1366" y="463"/>
                    <a:pt x="1366" y="463"/>
                    <a:pt x="1366" y="463"/>
                  </a:cubicBezTo>
                  <a:cubicBezTo>
                    <a:pt x="1367" y="462"/>
                    <a:pt x="1367" y="461"/>
                    <a:pt x="1368" y="460"/>
                  </a:cubicBezTo>
                  <a:cubicBezTo>
                    <a:pt x="1368" y="460"/>
                    <a:pt x="1369" y="461"/>
                    <a:pt x="1369" y="461"/>
                  </a:cubicBezTo>
                  <a:cubicBezTo>
                    <a:pt x="1371" y="457"/>
                    <a:pt x="1368" y="456"/>
                    <a:pt x="1365" y="455"/>
                  </a:cubicBezTo>
                  <a:cubicBezTo>
                    <a:pt x="1365" y="454"/>
                    <a:pt x="1365" y="454"/>
                    <a:pt x="1365" y="454"/>
                  </a:cubicBezTo>
                  <a:cubicBezTo>
                    <a:pt x="1364" y="454"/>
                    <a:pt x="1363" y="454"/>
                    <a:pt x="1362" y="454"/>
                  </a:cubicBezTo>
                  <a:cubicBezTo>
                    <a:pt x="1362" y="452"/>
                    <a:pt x="1362" y="450"/>
                    <a:pt x="1362" y="447"/>
                  </a:cubicBezTo>
                  <a:cubicBezTo>
                    <a:pt x="1362" y="446"/>
                    <a:pt x="1362" y="446"/>
                    <a:pt x="1362" y="446"/>
                  </a:cubicBezTo>
                  <a:cubicBezTo>
                    <a:pt x="1360" y="446"/>
                    <a:pt x="1359" y="445"/>
                    <a:pt x="1357" y="444"/>
                  </a:cubicBezTo>
                  <a:cubicBezTo>
                    <a:pt x="1358" y="444"/>
                    <a:pt x="1358" y="444"/>
                    <a:pt x="1358" y="444"/>
                  </a:cubicBezTo>
                  <a:cubicBezTo>
                    <a:pt x="1355" y="441"/>
                    <a:pt x="1355" y="441"/>
                    <a:pt x="1354" y="440"/>
                  </a:cubicBezTo>
                  <a:cubicBezTo>
                    <a:pt x="1354" y="439"/>
                    <a:pt x="1355" y="439"/>
                    <a:pt x="1355" y="438"/>
                  </a:cubicBezTo>
                  <a:cubicBezTo>
                    <a:pt x="1351" y="436"/>
                    <a:pt x="1350" y="436"/>
                    <a:pt x="1347" y="438"/>
                  </a:cubicBezTo>
                  <a:cubicBezTo>
                    <a:pt x="1349" y="440"/>
                    <a:pt x="1352" y="440"/>
                    <a:pt x="1353" y="442"/>
                  </a:cubicBezTo>
                  <a:cubicBezTo>
                    <a:pt x="1353" y="442"/>
                    <a:pt x="1353" y="442"/>
                    <a:pt x="1353" y="442"/>
                  </a:cubicBezTo>
                  <a:cubicBezTo>
                    <a:pt x="1354" y="442"/>
                    <a:pt x="1355" y="443"/>
                    <a:pt x="1356" y="444"/>
                  </a:cubicBezTo>
                  <a:cubicBezTo>
                    <a:pt x="1356" y="444"/>
                    <a:pt x="1355" y="444"/>
                    <a:pt x="1355" y="445"/>
                  </a:cubicBezTo>
                  <a:cubicBezTo>
                    <a:pt x="1354" y="444"/>
                    <a:pt x="1353" y="444"/>
                    <a:pt x="1353" y="442"/>
                  </a:cubicBezTo>
                  <a:cubicBezTo>
                    <a:pt x="1352" y="444"/>
                    <a:pt x="1352" y="444"/>
                    <a:pt x="1351" y="445"/>
                  </a:cubicBezTo>
                  <a:cubicBezTo>
                    <a:pt x="1351" y="445"/>
                    <a:pt x="1352" y="446"/>
                    <a:pt x="1352" y="446"/>
                  </a:cubicBezTo>
                  <a:cubicBezTo>
                    <a:pt x="1352" y="445"/>
                    <a:pt x="1353" y="445"/>
                    <a:pt x="1353" y="444"/>
                  </a:cubicBezTo>
                  <a:cubicBezTo>
                    <a:pt x="1353" y="445"/>
                    <a:pt x="1353" y="445"/>
                    <a:pt x="1354" y="445"/>
                  </a:cubicBezTo>
                  <a:cubicBezTo>
                    <a:pt x="1354" y="446"/>
                    <a:pt x="1353" y="446"/>
                    <a:pt x="1353" y="447"/>
                  </a:cubicBezTo>
                  <a:cubicBezTo>
                    <a:pt x="1354" y="447"/>
                    <a:pt x="1354" y="447"/>
                    <a:pt x="1355" y="447"/>
                  </a:cubicBezTo>
                  <a:cubicBezTo>
                    <a:pt x="1355" y="448"/>
                    <a:pt x="1354" y="448"/>
                    <a:pt x="1354" y="449"/>
                  </a:cubicBezTo>
                  <a:cubicBezTo>
                    <a:pt x="1354" y="449"/>
                    <a:pt x="1355" y="449"/>
                    <a:pt x="1355" y="449"/>
                  </a:cubicBezTo>
                  <a:cubicBezTo>
                    <a:pt x="1353" y="451"/>
                    <a:pt x="1353" y="451"/>
                    <a:pt x="1352" y="451"/>
                  </a:cubicBezTo>
                  <a:cubicBezTo>
                    <a:pt x="1352" y="451"/>
                    <a:pt x="1353" y="452"/>
                    <a:pt x="1353" y="452"/>
                  </a:cubicBezTo>
                  <a:cubicBezTo>
                    <a:pt x="1353" y="452"/>
                    <a:pt x="1353" y="453"/>
                    <a:pt x="1353" y="454"/>
                  </a:cubicBezTo>
                  <a:cubicBezTo>
                    <a:pt x="1352" y="453"/>
                    <a:pt x="1352" y="452"/>
                    <a:pt x="1351" y="452"/>
                  </a:cubicBezTo>
                  <a:cubicBezTo>
                    <a:pt x="1351" y="452"/>
                    <a:pt x="1351" y="453"/>
                    <a:pt x="1350" y="453"/>
                  </a:cubicBezTo>
                  <a:cubicBezTo>
                    <a:pt x="1349" y="452"/>
                    <a:pt x="1348" y="452"/>
                    <a:pt x="1347" y="451"/>
                  </a:cubicBezTo>
                  <a:cubicBezTo>
                    <a:pt x="1347" y="450"/>
                    <a:pt x="1348" y="449"/>
                    <a:pt x="1348" y="448"/>
                  </a:cubicBezTo>
                  <a:cubicBezTo>
                    <a:pt x="1348" y="447"/>
                    <a:pt x="1348" y="447"/>
                    <a:pt x="1348" y="447"/>
                  </a:cubicBezTo>
                  <a:cubicBezTo>
                    <a:pt x="1348" y="447"/>
                    <a:pt x="1348" y="446"/>
                    <a:pt x="1348" y="446"/>
                  </a:cubicBezTo>
                  <a:cubicBezTo>
                    <a:pt x="1344" y="447"/>
                    <a:pt x="1342" y="446"/>
                    <a:pt x="1340" y="444"/>
                  </a:cubicBezTo>
                  <a:cubicBezTo>
                    <a:pt x="1341" y="441"/>
                    <a:pt x="1341" y="439"/>
                    <a:pt x="1342" y="436"/>
                  </a:cubicBezTo>
                  <a:cubicBezTo>
                    <a:pt x="1342" y="435"/>
                    <a:pt x="1342" y="435"/>
                    <a:pt x="1342" y="435"/>
                  </a:cubicBezTo>
                  <a:cubicBezTo>
                    <a:pt x="1343" y="435"/>
                    <a:pt x="1343" y="435"/>
                    <a:pt x="1343" y="435"/>
                  </a:cubicBezTo>
                  <a:cubicBezTo>
                    <a:pt x="1342" y="434"/>
                    <a:pt x="1342" y="433"/>
                    <a:pt x="1342" y="433"/>
                  </a:cubicBezTo>
                  <a:cubicBezTo>
                    <a:pt x="1340" y="433"/>
                    <a:pt x="1340" y="433"/>
                    <a:pt x="1340" y="433"/>
                  </a:cubicBezTo>
                  <a:cubicBezTo>
                    <a:pt x="1340" y="432"/>
                    <a:pt x="1340" y="431"/>
                    <a:pt x="1340" y="430"/>
                  </a:cubicBezTo>
                  <a:cubicBezTo>
                    <a:pt x="1340" y="430"/>
                    <a:pt x="1340" y="430"/>
                    <a:pt x="1340" y="430"/>
                  </a:cubicBezTo>
                  <a:cubicBezTo>
                    <a:pt x="1339" y="429"/>
                    <a:pt x="1339" y="429"/>
                    <a:pt x="1339" y="429"/>
                  </a:cubicBezTo>
                  <a:cubicBezTo>
                    <a:pt x="1340" y="429"/>
                    <a:pt x="1341" y="428"/>
                    <a:pt x="1341" y="428"/>
                  </a:cubicBezTo>
                  <a:cubicBezTo>
                    <a:pt x="1342" y="424"/>
                    <a:pt x="1340" y="424"/>
                    <a:pt x="1336" y="421"/>
                  </a:cubicBezTo>
                  <a:cubicBezTo>
                    <a:pt x="1336" y="421"/>
                    <a:pt x="1336" y="420"/>
                    <a:pt x="1336" y="420"/>
                  </a:cubicBezTo>
                  <a:cubicBezTo>
                    <a:pt x="1335" y="420"/>
                    <a:pt x="1333" y="419"/>
                    <a:pt x="1331" y="420"/>
                  </a:cubicBezTo>
                  <a:cubicBezTo>
                    <a:pt x="1331" y="420"/>
                    <a:pt x="1331" y="420"/>
                    <a:pt x="1331" y="420"/>
                  </a:cubicBezTo>
                  <a:cubicBezTo>
                    <a:pt x="1331" y="420"/>
                    <a:pt x="1331" y="420"/>
                    <a:pt x="1331" y="419"/>
                  </a:cubicBezTo>
                  <a:cubicBezTo>
                    <a:pt x="1331" y="419"/>
                    <a:pt x="1331" y="419"/>
                    <a:pt x="1328" y="416"/>
                  </a:cubicBezTo>
                  <a:cubicBezTo>
                    <a:pt x="1329" y="414"/>
                    <a:pt x="1330" y="413"/>
                    <a:pt x="1331" y="411"/>
                  </a:cubicBezTo>
                  <a:cubicBezTo>
                    <a:pt x="1331" y="411"/>
                    <a:pt x="1331" y="411"/>
                    <a:pt x="1331" y="411"/>
                  </a:cubicBezTo>
                  <a:cubicBezTo>
                    <a:pt x="1331" y="411"/>
                    <a:pt x="1331" y="411"/>
                    <a:pt x="1331" y="411"/>
                  </a:cubicBezTo>
                  <a:cubicBezTo>
                    <a:pt x="1331" y="411"/>
                    <a:pt x="1332" y="410"/>
                    <a:pt x="1332" y="410"/>
                  </a:cubicBezTo>
                  <a:cubicBezTo>
                    <a:pt x="1332" y="410"/>
                    <a:pt x="1333" y="410"/>
                    <a:pt x="1334" y="410"/>
                  </a:cubicBezTo>
                  <a:cubicBezTo>
                    <a:pt x="1333" y="411"/>
                    <a:pt x="1333" y="411"/>
                    <a:pt x="1332" y="411"/>
                  </a:cubicBezTo>
                  <a:cubicBezTo>
                    <a:pt x="1334" y="412"/>
                    <a:pt x="1334" y="412"/>
                    <a:pt x="1334" y="412"/>
                  </a:cubicBezTo>
                  <a:cubicBezTo>
                    <a:pt x="1334" y="410"/>
                    <a:pt x="1334" y="409"/>
                    <a:pt x="1333" y="408"/>
                  </a:cubicBezTo>
                  <a:cubicBezTo>
                    <a:pt x="1335" y="408"/>
                    <a:pt x="1336" y="409"/>
                    <a:pt x="1337" y="410"/>
                  </a:cubicBezTo>
                  <a:cubicBezTo>
                    <a:pt x="1337" y="410"/>
                    <a:pt x="1337" y="410"/>
                    <a:pt x="1337" y="410"/>
                  </a:cubicBezTo>
                  <a:cubicBezTo>
                    <a:pt x="1339" y="410"/>
                    <a:pt x="1339" y="410"/>
                    <a:pt x="1339" y="410"/>
                  </a:cubicBezTo>
                  <a:cubicBezTo>
                    <a:pt x="1340" y="411"/>
                    <a:pt x="1340" y="411"/>
                    <a:pt x="1341" y="411"/>
                  </a:cubicBezTo>
                  <a:cubicBezTo>
                    <a:pt x="1342" y="412"/>
                    <a:pt x="1342" y="413"/>
                    <a:pt x="1343" y="413"/>
                  </a:cubicBezTo>
                  <a:cubicBezTo>
                    <a:pt x="1342" y="414"/>
                    <a:pt x="1341" y="414"/>
                    <a:pt x="1340" y="414"/>
                  </a:cubicBezTo>
                  <a:cubicBezTo>
                    <a:pt x="1339" y="415"/>
                    <a:pt x="1339" y="416"/>
                    <a:pt x="1339" y="418"/>
                  </a:cubicBezTo>
                  <a:cubicBezTo>
                    <a:pt x="1341" y="418"/>
                    <a:pt x="1342" y="421"/>
                    <a:pt x="1344" y="422"/>
                  </a:cubicBezTo>
                  <a:cubicBezTo>
                    <a:pt x="1346" y="421"/>
                    <a:pt x="1346" y="421"/>
                    <a:pt x="1348" y="419"/>
                  </a:cubicBezTo>
                  <a:cubicBezTo>
                    <a:pt x="1349" y="420"/>
                    <a:pt x="1348" y="421"/>
                    <a:pt x="1349" y="424"/>
                  </a:cubicBezTo>
                  <a:cubicBezTo>
                    <a:pt x="1349" y="424"/>
                    <a:pt x="1349" y="424"/>
                    <a:pt x="1349" y="424"/>
                  </a:cubicBezTo>
                  <a:cubicBezTo>
                    <a:pt x="1348" y="423"/>
                    <a:pt x="1348" y="423"/>
                    <a:pt x="1348" y="423"/>
                  </a:cubicBezTo>
                  <a:cubicBezTo>
                    <a:pt x="1350" y="423"/>
                    <a:pt x="1351" y="422"/>
                    <a:pt x="1352" y="422"/>
                  </a:cubicBezTo>
                  <a:cubicBezTo>
                    <a:pt x="1352" y="423"/>
                    <a:pt x="1352" y="424"/>
                    <a:pt x="1352" y="425"/>
                  </a:cubicBezTo>
                  <a:cubicBezTo>
                    <a:pt x="1351" y="425"/>
                    <a:pt x="1351" y="425"/>
                    <a:pt x="1350" y="425"/>
                  </a:cubicBezTo>
                  <a:cubicBezTo>
                    <a:pt x="1350" y="424"/>
                    <a:pt x="1350" y="424"/>
                    <a:pt x="1350" y="424"/>
                  </a:cubicBezTo>
                  <a:cubicBezTo>
                    <a:pt x="1349" y="425"/>
                    <a:pt x="1349" y="425"/>
                    <a:pt x="1349" y="425"/>
                  </a:cubicBezTo>
                  <a:cubicBezTo>
                    <a:pt x="1351" y="427"/>
                    <a:pt x="1352" y="429"/>
                    <a:pt x="1352" y="431"/>
                  </a:cubicBezTo>
                  <a:cubicBezTo>
                    <a:pt x="1353" y="433"/>
                    <a:pt x="1355" y="434"/>
                    <a:pt x="1357" y="434"/>
                  </a:cubicBezTo>
                  <a:cubicBezTo>
                    <a:pt x="1362" y="434"/>
                    <a:pt x="1362" y="437"/>
                    <a:pt x="1364" y="441"/>
                  </a:cubicBezTo>
                  <a:cubicBezTo>
                    <a:pt x="1365" y="439"/>
                    <a:pt x="1366" y="437"/>
                    <a:pt x="1368" y="437"/>
                  </a:cubicBezTo>
                  <a:cubicBezTo>
                    <a:pt x="1368" y="439"/>
                    <a:pt x="1369" y="440"/>
                    <a:pt x="1369" y="442"/>
                  </a:cubicBezTo>
                  <a:cubicBezTo>
                    <a:pt x="1371" y="442"/>
                    <a:pt x="1373" y="442"/>
                    <a:pt x="1375" y="442"/>
                  </a:cubicBezTo>
                  <a:cubicBezTo>
                    <a:pt x="1376" y="443"/>
                    <a:pt x="1376" y="444"/>
                    <a:pt x="1376" y="444"/>
                  </a:cubicBezTo>
                  <a:cubicBezTo>
                    <a:pt x="1377" y="443"/>
                    <a:pt x="1377" y="443"/>
                    <a:pt x="1377" y="443"/>
                  </a:cubicBezTo>
                  <a:cubicBezTo>
                    <a:pt x="1377" y="443"/>
                    <a:pt x="1377" y="442"/>
                    <a:pt x="1377" y="442"/>
                  </a:cubicBezTo>
                  <a:cubicBezTo>
                    <a:pt x="1377" y="442"/>
                    <a:pt x="1377" y="442"/>
                    <a:pt x="1377" y="442"/>
                  </a:cubicBezTo>
                  <a:cubicBezTo>
                    <a:pt x="1379" y="441"/>
                    <a:pt x="1381" y="440"/>
                    <a:pt x="1383" y="439"/>
                  </a:cubicBezTo>
                  <a:cubicBezTo>
                    <a:pt x="1383" y="441"/>
                    <a:pt x="1383" y="442"/>
                    <a:pt x="1384" y="444"/>
                  </a:cubicBezTo>
                  <a:cubicBezTo>
                    <a:pt x="1381" y="444"/>
                    <a:pt x="1378" y="446"/>
                    <a:pt x="1376" y="447"/>
                  </a:cubicBezTo>
                  <a:cubicBezTo>
                    <a:pt x="1376" y="449"/>
                    <a:pt x="1375" y="450"/>
                    <a:pt x="1375" y="451"/>
                  </a:cubicBezTo>
                  <a:cubicBezTo>
                    <a:pt x="1376" y="451"/>
                    <a:pt x="1376" y="451"/>
                    <a:pt x="1376" y="451"/>
                  </a:cubicBezTo>
                  <a:cubicBezTo>
                    <a:pt x="1376" y="451"/>
                    <a:pt x="1376" y="451"/>
                    <a:pt x="1376" y="451"/>
                  </a:cubicBezTo>
                  <a:cubicBezTo>
                    <a:pt x="1377" y="451"/>
                    <a:pt x="1377" y="450"/>
                    <a:pt x="1377" y="450"/>
                  </a:cubicBezTo>
                  <a:cubicBezTo>
                    <a:pt x="1377" y="451"/>
                    <a:pt x="1377" y="451"/>
                    <a:pt x="1377" y="451"/>
                  </a:cubicBezTo>
                  <a:cubicBezTo>
                    <a:pt x="1378" y="452"/>
                    <a:pt x="1379" y="452"/>
                    <a:pt x="1379" y="452"/>
                  </a:cubicBezTo>
                  <a:cubicBezTo>
                    <a:pt x="1379" y="453"/>
                    <a:pt x="1379" y="454"/>
                    <a:pt x="1379" y="454"/>
                  </a:cubicBezTo>
                  <a:cubicBezTo>
                    <a:pt x="1378" y="454"/>
                    <a:pt x="1378" y="453"/>
                    <a:pt x="1377" y="452"/>
                  </a:cubicBezTo>
                  <a:cubicBezTo>
                    <a:pt x="1377" y="452"/>
                    <a:pt x="1377" y="452"/>
                    <a:pt x="1377" y="452"/>
                  </a:cubicBezTo>
                  <a:cubicBezTo>
                    <a:pt x="1377" y="453"/>
                    <a:pt x="1377" y="453"/>
                    <a:pt x="1377" y="453"/>
                  </a:cubicBezTo>
                  <a:cubicBezTo>
                    <a:pt x="1377" y="454"/>
                    <a:pt x="1377" y="455"/>
                    <a:pt x="1377" y="456"/>
                  </a:cubicBezTo>
                  <a:cubicBezTo>
                    <a:pt x="1378" y="456"/>
                    <a:pt x="1379" y="456"/>
                    <a:pt x="1380" y="456"/>
                  </a:cubicBezTo>
                  <a:cubicBezTo>
                    <a:pt x="1380" y="453"/>
                    <a:pt x="1380" y="453"/>
                    <a:pt x="1381" y="452"/>
                  </a:cubicBezTo>
                  <a:cubicBezTo>
                    <a:pt x="1382" y="454"/>
                    <a:pt x="1381" y="457"/>
                    <a:pt x="1381" y="459"/>
                  </a:cubicBezTo>
                  <a:cubicBezTo>
                    <a:pt x="1381" y="459"/>
                    <a:pt x="1381" y="460"/>
                    <a:pt x="1382" y="460"/>
                  </a:cubicBezTo>
                  <a:cubicBezTo>
                    <a:pt x="1382" y="460"/>
                    <a:pt x="1382" y="459"/>
                    <a:pt x="1383" y="458"/>
                  </a:cubicBezTo>
                  <a:cubicBezTo>
                    <a:pt x="1383" y="459"/>
                    <a:pt x="1384" y="459"/>
                    <a:pt x="1385" y="460"/>
                  </a:cubicBezTo>
                  <a:cubicBezTo>
                    <a:pt x="1384" y="461"/>
                    <a:pt x="1384" y="461"/>
                    <a:pt x="1384" y="461"/>
                  </a:cubicBezTo>
                  <a:cubicBezTo>
                    <a:pt x="1386" y="461"/>
                    <a:pt x="1386" y="461"/>
                    <a:pt x="1386" y="461"/>
                  </a:cubicBezTo>
                  <a:cubicBezTo>
                    <a:pt x="1386" y="460"/>
                    <a:pt x="1386" y="460"/>
                    <a:pt x="1386" y="460"/>
                  </a:cubicBezTo>
                  <a:cubicBezTo>
                    <a:pt x="1387" y="461"/>
                    <a:pt x="1387" y="461"/>
                    <a:pt x="1388" y="461"/>
                  </a:cubicBezTo>
                  <a:cubicBezTo>
                    <a:pt x="1387" y="462"/>
                    <a:pt x="1387" y="462"/>
                    <a:pt x="1387" y="462"/>
                  </a:cubicBezTo>
                  <a:cubicBezTo>
                    <a:pt x="1387" y="464"/>
                    <a:pt x="1387" y="464"/>
                    <a:pt x="1387" y="464"/>
                  </a:cubicBezTo>
                  <a:cubicBezTo>
                    <a:pt x="1386" y="464"/>
                    <a:pt x="1386" y="464"/>
                    <a:pt x="1386" y="464"/>
                  </a:cubicBezTo>
                  <a:cubicBezTo>
                    <a:pt x="1386" y="467"/>
                    <a:pt x="1387" y="470"/>
                    <a:pt x="1388" y="471"/>
                  </a:cubicBezTo>
                  <a:cubicBezTo>
                    <a:pt x="1390" y="471"/>
                    <a:pt x="1390" y="471"/>
                    <a:pt x="1391" y="470"/>
                  </a:cubicBezTo>
                  <a:cubicBezTo>
                    <a:pt x="1392" y="470"/>
                    <a:pt x="1392" y="471"/>
                    <a:pt x="1393" y="471"/>
                  </a:cubicBezTo>
                  <a:cubicBezTo>
                    <a:pt x="1392" y="472"/>
                    <a:pt x="1391" y="472"/>
                    <a:pt x="1390" y="473"/>
                  </a:cubicBezTo>
                  <a:cubicBezTo>
                    <a:pt x="1391" y="473"/>
                    <a:pt x="1392" y="474"/>
                    <a:pt x="1393" y="475"/>
                  </a:cubicBezTo>
                  <a:cubicBezTo>
                    <a:pt x="1394" y="475"/>
                    <a:pt x="1394" y="475"/>
                    <a:pt x="1394" y="474"/>
                  </a:cubicBezTo>
                  <a:cubicBezTo>
                    <a:pt x="1395" y="475"/>
                    <a:pt x="1397" y="475"/>
                    <a:pt x="1397" y="476"/>
                  </a:cubicBezTo>
                  <a:cubicBezTo>
                    <a:pt x="1397" y="475"/>
                    <a:pt x="1397" y="475"/>
                    <a:pt x="1397" y="475"/>
                  </a:cubicBezTo>
                  <a:cubicBezTo>
                    <a:pt x="1397" y="475"/>
                    <a:pt x="1398" y="475"/>
                    <a:pt x="1398" y="475"/>
                  </a:cubicBezTo>
                  <a:cubicBezTo>
                    <a:pt x="1398" y="475"/>
                    <a:pt x="1399" y="475"/>
                    <a:pt x="1399" y="476"/>
                  </a:cubicBezTo>
                  <a:cubicBezTo>
                    <a:pt x="1400" y="475"/>
                    <a:pt x="1400" y="475"/>
                    <a:pt x="1401" y="475"/>
                  </a:cubicBezTo>
                  <a:cubicBezTo>
                    <a:pt x="1402" y="476"/>
                    <a:pt x="1402" y="476"/>
                    <a:pt x="1402" y="477"/>
                  </a:cubicBezTo>
                  <a:cubicBezTo>
                    <a:pt x="1400" y="477"/>
                    <a:pt x="1400" y="477"/>
                    <a:pt x="1400" y="477"/>
                  </a:cubicBezTo>
                  <a:cubicBezTo>
                    <a:pt x="1401" y="477"/>
                    <a:pt x="1401" y="477"/>
                    <a:pt x="1401" y="477"/>
                  </a:cubicBezTo>
                  <a:cubicBezTo>
                    <a:pt x="1400" y="478"/>
                    <a:pt x="1400" y="479"/>
                    <a:pt x="1399" y="480"/>
                  </a:cubicBezTo>
                  <a:cubicBezTo>
                    <a:pt x="1398" y="480"/>
                    <a:pt x="1398" y="480"/>
                    <a:pt x="1398" y="480"/>
                  </a:cubicBezTo>
                  <a:cubicBezTo>
                    <a:pt x="1399" y="481"/>
                    <a:pt x="1399" y="481"/>
                    <a:pt x="1399" y="481"/>
                  </a:cubicBezTo>
                  <a:cubicBezTo>
                    <a:pt x="1398" y="482"/>
                    <a:pt x="1397" y="482"/>
                    <a:pt x="1397" y="482"/>
                  </a:cubicBezTo>
                  <a:cubicBezTo>
                    <a:pt x="1396" y="482"/>
                    <a:pt x="1395" y="482"/>
                    <a:pt x="1395" y="481"/>
                  </a:cubicBezTo>
                  <a:cubicBezTo>
                    <a:pt x="1395" y="481"/>
                    <a:pt x="1395" y="480"/>
                    <a:pt x="1395" y="480"/>
                  </a:cubicBezTo>
                  <a:cubicBezTo>
                    <a:pt x="1395" y="479"/>
                    <a:pt x="1394" y="478"/>
                    <a:pt x="1393" y="478"/>
                  </a:cubicBezTo>
                  <a:cubicBezTo>
                    <a:pt x="1393" y="478"/>
                    <a:pt x="1393" y="478"/>
                    <a:pt x="1393" y="478"/>
                  </a:cubicBezTo>
                  <a:cubicBezTo>
                    <a:pt x="1392" y="478"/>
                    <a:pt x="1392" y="478"/>
                    <a:pt x="1392" y="478"/>
                  </a:cubicBezTo>
                  <a:cubicBezTo>
                    <a:pt x="1391" y="477"/>
                    <a:pt x="1391" y="477"/>
                    <a:pt x="1391" y="477"/>
                  </a:cubicBezTo>
                  <a:cubicBezTo>
                    <a:pt x="1390" y="478"/>
                    <a:pt x="1388" y="480"/>
                    <a:pt x="1387" y="481"/>
                  </a:cubicBezTo>
                  <a:cubicBezTo>
                    <a:pt x="1386" y="480"/>
                    <a:pt x="1386" y="480"/>
                    <a:pt x="1384" y="478"/>
                  </a:cubicBezTo>
                  <a:cubicBezTo>
                    <a:pt x="1384" y="478"/>
                    <a:pt x="1383" y="478"/>
                    <a:pt x="1382" y="478"/>
                  </a:cubicBezTo>
                  <a:cubicBezTo>
                    <a:pt x="1382" y="478"/>
                    <a:pt x="1382" y="478"/>
                    <a:pt x="1383" y="479"/>
                  </a:cubicBezTo>
                  <a:cubicBezTo>
                    <a:pt x="1383" y="480"/>
                    <a:pt x="1382" y="480"/>
                    <a:pt x="1382" y="481"/>
                  </a:cubicBezTo>
                  <a:cubicBezTo>
                    <a:pt x="1382" y="481"/>
                    <a:pt x="1383" y="481"/>
                    <a:pt x="1383" y="482"/>
                  </a:cubicBezTo>
                  <a:cubicBezTo>
                    <a:pt x="1383" y="481"/>
                    <a:pt x="1384" y="481"/>
                    <a:pt x="1384" y="481"/>
                  </a:cubicBezTo>
                  <a:cubicBezTo>
                    <a:pt x="1385" y="481"/>
                    <a:pt x="1386" y="482"/>
                    <a:pt x="1387" y="482"/>
                  </a:cubicBezTo>
                  <a:cubicBezTo>
                    <a:pt x="1387" y="483"/>
                    <a:pt x="1387" y="483"/>
                    <a:pt x="1387" y="483"/>
                  </a:cubicBezTo>
                  <a:cubicBezTo>
                    <a:pt x="1388" y="483"/>
                    <a:pt x="1388" y="483"/>
                    <a:pt x="1388" y="483"/>
                  </a:cubicBezTo>
                  <a:cubicBezTo>
                    <a:pt x="1388" y="483"/>
                    <a:pt x="1387" y="484"/>
                    <a:pt x="1387" y="484"/>
                  </a:cubicBezTo>
                  <a:cubicBezTo>
                    <a:pt x="1386" y="484"/>
                    <a:pt x="1386" y="484"/>
                    <a:pt x="1386" y="484"/>
                  </a:cubicBezTo>
                  <a:cubicBezTo>
                    <a:pt x="1386" y="486"/>
                    <a:pt x="1386" y="486"/>
                    <a:pt x="1386" y="486"/>
                  </a:cubicBezTo>
                  <a:cubicBezTo>
                    <a:pt x="1385" y="485"/>
                    <a:pt x="1385" y="485"/>
                    <a:pt x="1385" y="485"/>
                  </a:cubicBezTo>
                  <a:cubicBezTo>
                    <a:pt x="1384" y="486"/>
                    <a:pt x="1384" y="486"/>
                    <a:pt x="1384" y="486"/>
                  </a:cubicBezTo>
                  <a:cubicBezTo>
                    <a:pt x="1383" y="484"/>
                    <a:pt x="1382" y="484"/>
                    <a:pt x="1381" y="483"/>
                  </a:cubicBezTo>
                  <a:cubicBezTo>
                    <a:pt x="1381" y="483"/>
                    <a:pt x="1381" y="483"/>
                    <a:pt x="1381" y="483"/>
                  </a:cubicBezTo>
                  <a:cubicBezTo>
                    <a:pt x="1380" y="482"/>
                    <a:pt x="1380" y="482"/>
                    <a:pt x="1380" y="482"/>
                  </a:cubicBezTo>
                  <a:cubicBezTo>
                    <a:pt x="1376" y="483"/>
                    <a:pt x="1376" y="483"/>
                    <a:pt x="1376" y="483"/>
                  </a:cubicBezTo>
                  <a:cubicBezTo>
                    <a:pt x="1376" y="482"/>
                    <a:pt x="1376" y="481"/>
                    <a:pt x="1375" y="479"/>
                  </a:cubicBezTo>
                  <a:cubicBezTo>
                    <a:pt x="1376" y="479"/>
                    <a:pt x="1376" y="479"/>
                    <a:pt x="1376" y="479"/>
                  </a:cubicBezTo>
                  <a:cubicBezTo>
                    <a:pt x="1376" y="478"/>
                    <a:pt x="1375" y="478"/>
                    <a:pt x="1374" y="478"/>
                  </a:cubicBezTo>
                  <a:cubicBezTo>
                    <a:pt x="1374" y="479"/>
                    <a:pt x="1373" y="480"/>
                    <a:pt x="1372" y="480"/>
                  </a:cubicBezTo>
                  <a:cubicBezTo>
                    <a:pt x="1373" y="481"/>
                    <a:pt x="1373" y="481"/>
                    <a:pt x="1373" y="481"/>
                  </a:cubicBezTo>
                  <a:cubicBezTo>
                    <a:pt x="1372" y="481"/>
                    <a:pt x="1371" y="480"/>
                    <a:pt x="1369" y="480"/>
                  </a:cubicBezTo>
                  <a:cubicBezTo>
                    <a:pt x="1369" y="480"/>
                    <a:pt x="1369" y="481"/>
                    <a:pt x="1369" y="481"/>
                  </a:cubicBezTo>
                  <a:cubicBezTo>
                    <a:pt x="1368" y="481"/>
                    <a:pt x="1368" y="481"/>
                    <a:pt x="1368" y="481"/>
                  </a:cubicBezTo>
                  <a:cubicBezTo>
                    <a:pt x="1368" y="481"/>
                    <a:pt x="1368" y="481"/>
                    <a:pt x="1368" y="481"/>
                  </a:cubicBezTo>
                  <a:cubicBezTo>
                    <a:pt x="1366" y="484"/>
                    <a:pt x="1364" y="487"/>
                    <a:pt x="1362" y="489"/>
                  </a:cubicBezTo>
                  <a:cubicBezTo>
                    <a:pt x="1363" y="491"/>
                    <a:pt x="1363" y="491"/>
                    <a:pt x="1363" y="491"/>
                  </a:cubicBezTo>
                  <a:cubicBezTo>
                    <a:pt x="1363" y="491"/>
                    <a:pt x="1363" y="491"/>
                    <a:pt x="1363" y="491"/>
                  </a:cubicBezTo>
                  <a:cubicBezTo>
                    <a:pt x="1363" y="491"/>
                    <a:pt x="1363" y="492"/>
                    <a:pt x="1362" y="492"/>
                  </a:cubicBezTo>
                  <a:cubicBezTo>
                    <a:pt x="1362" y="492"/>
                    <a:pt x="1362" y="492"/>
                    <a:pt x="1362" y="492"/>
                  </a:cubicBezTo>
                  <a:cubicBezTo>
                    <a:pt x="1361" y="493"/>
                    <a:pt x="1361" y="493"/>
                    <a:pt x="1361" y="493"/>
                  </a:cubicBezTo>
                  <a:cubicBezTo>
                    <a:pt x="1362" y="493"/>
                    <a:pt x="1362" y="493"/>
                    <a:pt x="1362" y="493"/>
                  </a:cubicBezTo>
                  <a:cubicBezTo>
                    <a:pt x="1363" y="493"/>
                    <a:pt x="1363" y="492"/>
                    <a:pt x="1364" y="492"/>
                  </a:cubicBezTo>
                  <a:cubicBezTo>
                    <a:pt x="1365" y="493"/>
                    <a:pt x="1365" y="493"/>
                    <a:pt x="1365" y="493"/>
                  </a:cubicBezTo>
                  <a:cubicBezTo>
                    <a:pt x="1366" y="492"/>
                    <a:pt x="1366" y="492"/>
                    <a:pt x="1366" y="492"/>
                  </a:cubicBezTo>
                  <a:cubicBezTo>
                    <a:pt x="1367" y="492"/>
                    <a:pt x="1367" y="492"/>
                    <a:pt x="1367" y="492"/>
                  </a:cubicBezTo>
                  <a:cubicBezTo>
                    <a:pt x="1369" y="491"/>
                    <a:pt x="1369" y="491"/>
                    <a:pt x="1369" y="491"/>
                  </a:cubicBezTo>
                  <a:cubicBezTo>
                    <a:pt x="1370" y="491"/>
                    <a:pt x="1371" y="492"/>
                    <a:pt x="1371" y="493"/>
                  </a:cubicBezTo>
                  <a:cubicBezTo>
                    <a:pt x="1371" y="496"/>
                    <a:pt x="1371" y="496"/>
                    <a:pt x="1371" y="496"/>
                  </a:cubicBezTo>
                  <a:cubicBezTo>
                    <a:pt x="1372" y="496"/>
                    <a:pt x="1372" y="496"/>
                    <a:pt x="1373" y="497"/>
                  </a:cubicBezTo>
                  <a:cubicBezTo>
                    <a:pt x="1374" y="497"/>
                    <a:pt x="1374" y="497"/>
                    <a:pt x="1374" y="497"/>
                  </a:cubicBezTo>
                  <a:cubicBezTo>
                    <a:pt x="1375" y="496"/>
                    <a:pt x="1375" y="496"/>
                    <a:pt x="1375" y="496"/>
                  </a:cubicBezTo>
                  <a:cubicBezTo>
                    <a:pt x="1375" y="496"/>
                    <a:pt x="1376" y="496"/>
                    <a:pt x="1376" y="497"/>
                  </a:cubicBezTo>
                  <a:cubicBezTo>
                    <a:pt x="1375" y="497"/>
                    <a:pt x="1375" y="497"/>
                    <a:pt x="1375" y="497"/>
                  </a:cubicBezTo>
                  <a:cubicBezTo>
                    <a:pt x="1376" y="498"/>
                    <a:pt x="1376" y="498"/>
                    <a:pt x="1376" y="498"/>
                  </a:cubicBezTo>
                  <a:cubicBezTo>
                    <a:pt x="1377" y="498"/>
                    <a:pt x="1377" y="498"/>
                    <a:pt x="1377" y="498"/>
                  </a:cubicBezTo>
                  <a:cubicBezTo>
                    <a:pt x="1376" y="499"/>
                    <a:pt x="1376" y="499"/>
                    <a:pt x="1376" y="499"/>
                  </a:cubicBezTo>
                  <a:cubicBezTo>
                    <a:pt x="1375" y="499"/>
                    <a:pt x="1374" y="499"/>
                    <a:pt x="1374" y="499"/>
                  </a:cubicBezTo>
                  <a:cubicBezTo>
                    <a:pt x="1373" y="499"/>
                    <a:pt x="1373" y="500"/>
                    <a:pt x="1373" y="501"/>
                  </a:cubicBezTo>
                  <a:cubicBezTo>
                    <a:pt x="1373" y="501"/>
                    <a:pt x="1373" y="502"/>
                    <a:pt x="1374" y="502"/>
                  </a:cubicBezTo>
                  <a:cubicBezTo>
                    <a:pt x="1373" y="502"/>
                    <a:pt x="1372" y="503"/>
                    <a:pt x="1372" y="504"/>
                  </a:cubicBezTo>
                  <a:cubicBezTo>
                    <a:pt x="1373" y="504"/>
                    <a:pt x="1373" y="505"/>
                    <a:pt x="1374" y="505"/>
                  </a:cubicBezTo>
                  <a:cubicBezTo>
                    <a:pt x="1374" y="505"/>
                    <a:pt x="1374" y="505"/>
                    <a:pt x="1374" y="505"/>
                  </a:cubicBezTo>
                  <a:cubicBezTo>
                    <a:pt x="1375" y="506"/>
                    <a:pt x="1376" y="507"/>
                    <a:pt x="1377" y="507"/>
                  </a:cubicBezTo>
                  <a:cubicBezTo>
                    <a:pt x="1377" y="506"/>
                    <a:pt x="1377" y="505"/>
                    <a:pt x="1377" y="505"/>
                  </a:cubicBezTo>
                  <a:cubicBezTo>
                    <a:pt x="1377" y="504"/>
                    <a:pt x="1378" y="504"/>
                    <a:pt x="1378" y="503"/>
                  </a:cubicBezTo>
                  <a:cubicBezTo>
                    <a:pt x="1378" y="502"/>
                    <a:pt x="1378" y="502"/>
                    <a:pt x="1378" y="501"/>
                  </a:cubicBezTo>
                  <a:cubicBezTo>
                    <a:pt x="1378" y="501"/>
                    <a:pt x="1379" y="501"/>
                    <a:pt x="1379" y="502"/>
                  </a:cubicBezTo>
                  <a:cubicBezTo>
                    <a:pt x="1381" y="499"/>
                    <a:pt x="1381" y="499"/>
                    <a:pt x="1381" y="499"/>
                  </a:cubicBezTo>
                  <a:cubicBezTo>
                    <a:pt x="1382" y="499"/>
                    <a:pt x="1382" y="499"/>
                    <a:pt x="1382" y="499"/>
                  </a:cubicBezTo>
                  <a:cubicBezTo>
                    <a:pt x="1382" y="498"/>
                    <a:pt x="1382" y="498"/>
                    <a:pt x="1382" y="498"/>
                  </a:cubicBezTo>
                  <a:cubicBezTo>
                    <a:pt x="1382" y="498"/>
                    <a:pt x="1382" y="498"/>
                    <a:pt x="1382" y="498"/>
                  </a:cubicBezTo>
                  <a:cubicBezTo>
                    <a:pt x="1383" y="498"/>
                    <a:pt x="1383" y="499"/>
                    <a:pt x="1383" y="499"/>
                  </a:cubicBezTo>
                  <a:cubicBezTo>
                    <a:pt x="1383" y="500"/>
                    <a:pt x="1383" y="500"/>
                    <a:pt x="1383" y="500"/>
                  </a:cubicBezTo>
                  <a:cubicBezTo>
                    <a:pt x="1383" y="501"/>
                    <a:pt x="1383" y="501"/>
                    <a:pt x="1384" y="502"/>
                  </a:cubicBezTo>
                  <a:cubicBezTo>
                    <a:pt x="1383" y="503"/>
                    <a:pt x="1382" y="504"/>
                    <a:pt x="1383" y="505"/>
                  </a:cubicBezTo>
                  <a:cubicBezTo>
                    <a:pt x="1384" y="505"/>
                    <a:pt x="1384" y="506"/>
                    <a:pt x="1386" y="507"/>
                  </a:cubicBezTo>
                  <a:cubicBezTo>
                    <a:pt x="1386" y="507"/>
                    <a:pt x="1385" y="507"/>
                    <a:pt x="1384" y="507"/>
                  </a:cubicBezTo>
                  <a:cubicBezTo>
                    <a:pt x="1383" y="509"/>
                    <a:pt x="1383" y="509"/>
                    <a:pt x="1383" y="509"/>
                  </a:cubicBezTo>
                  <a:cubicBezTo>
                    <a:pt x="1382" y="510"/>
                    <a:pt x="1382" y="510"/>
                    <a:pt x="1382" y="510"/>
                  </a:cubicBezTo>
                  <a:cubicBezTo>
                    <a:pt x="1384" y="510"/>
                    <a:pt x="1384" y="510"/>
                    <a:pt x="1386" y="509"/>
                  </a:cubicBezTo>
                  <a:cubicBezTo>
                    <a:pt x="1387" y="509"/>
                    <a:pt x="1388" y="510"/>
                    <a:pt x="1389" y="510"/>
                  </a:cubicBezTo>
                  <a:cubicBezTo>
                    <a:pt x="1389" y="511"/>
                    <a:pt x="1388" y="512"/>
                    <a:pt x="1388" y="512"/>
                  </a:cubicBezTo>
                  <a:cubicBezTo>
                    <a:pt x="1388" y="512"/>
                    <a:pt x="1389" y="513"/>
                    <a:pt x="1389" y="513"/>
                  </a:cubicBezTo>
                  <a:cubicBezTo>
                    <a:pt x="1389" y="512"/>
                    <a:pt x="1389" y="512"/>
                    <a:pt x="1389" y="512"/>
                  </a:cubicBezTo>
                  <a:cubicBezTo>
                    <a:pt x="1390" y="512"/>
                    <a:pt x="1390" y="512"/>
                    <a:pt x="1390" y="512"/>
                  </a:cubicBezTo>
                  <a:cubicBezTo>
                    <a:pt x="1391" y="512"/>
                    <a:pt x="1391" y="512"/>
                    <a:pt x="1392" y="511"/>
                  </a:cubicBezTo>
                  <a:cubicBezTo>
                    <a:pt x="1392" y="511"/>
                    <a:pt x="1393" y="512"/>
                    <a:pt x="1393" y="512"/>
                  </a:cubicBezTo>
                  <a:cubicBezTo>
                    <a:pt x="1393" y="512"/>
                    <a:pt x="1394" y="512"/>
                    <a:pt x="1394" y="511"/>
                  </a:cubicBezTo>
                  <a:cubicBezTo>
                    <a:pt x="1394" y="510"/>
                    <a:pt x="1393" y="510"/>
                    <a:pt x="1393" y="509"/>
                  </a:cubicBezTo>
                  <a:cubicBezTo>
                    <a:pt x="1393" y="508"/>
                    <a:pt x="1393" y="508"/>
                    <a:pt x="1393" y="508"/>
                  </a:cubicBezTo>
                  <a:cubicBezTo>
                    <a:pt x="1392" y="508"/>
                    <a:pt x="1392" y="508"/>
                    <a:pt x="1392" y="508"/>
                  </a:cubicBezTo>
                  <a:cubicBezTo>
                    <a:pt x="1392" y="508"/>
                    <a:pt x="1392" y="508"/>
                    <a:pt x="1392" y="508"/>
                  </a:cubicBezTo>
                  <a:cubicBezTo>
                    <a:pt x="1392" y="507"/>
                    <a:pt x="1392" y="507"/>
                    <a:pt x="1393" y="507"/>
                  </a:cubicBezTo>
                  <a:cubicBezTo>
                    <a:pt x="1393" y="507"/>
                    <a:pt x="1393" y="507"/>
                    <a:pt x="1393" y="507"/>
                  </a:cubicBezTo>
                  <a:cubicBezTo>
                    <a:pt x="1393" y="507"/>
                    <a:pt x="1393" y="507"/>
                    <a:pt x="1393" y="507"/>
                  </a:cubicBezTo>
                  <a:cubicBezTo>
                    <a:pt x="1393" y="506"/>
                    <a:pt x="1392" y="506"/>
                    <a:pt x="1392" y="505"/>
                  </a:cubicBezTo>
                  <a:cubicBezTo>
                    <a:pt x="1392" y="505"/>
                    <a:pt x="1393" y="504"/>
                    <a:pt x="1393" y="504"/>
                  </a:cubicBezTo>
                  <a:cubicBezTo>
                    <a:pt x="1390" y="502"/>
                    <a:pt x="1390" y="502"/>
                    <a:pt x="1390" y="502"/>
                  </a:cubicBezTo>
                  <a:cubicBezTo>
                    <a:pt x="1390" y="503"/>
                    <a:pt x="1390" y="503"/>
                    <a:pt x="1390" y="503"/>
                  </a:cubicBezTo>
                  <a:cubicBezTo>
                    <a:pt x="1390" y="503"/>
                    <a:pt x="1389" y="504"/>
                    <a:pt x="1388" y="504"/>
                  </a:cubicBezTo>
                  <a:cubicBezTo>
                    <a:pt x="1388" y="504"/>
                    <a:pt x="1388" y="504"/>
                    <a:pt x="1388" y="504"/>
                  </a:cubicBezTo>
                  <a:cubicBezTo>
                    <a:pt x="1387" y="505"/>
                    <a:pt x="1387" y="505"/>
                    <a:pt x="1387" y="505"/>
                  </a:cubicBezTo>
                  <a:cubicBezTo>
                    <a:pt x="1386" y="505"/>
                    <a:pt x="1386" y="504"/>
                    <a:pt x="1385" y="504"/>
                  </a:cubicBezTo>
                  <a:cubicBezTo>
                    <a:pt x="1385" y="504"/>
                    <a:pt x="1386" y="503"/>
                    <a:pt x="1386" y="503"/>
                  </a:cubicBezTo>
                  <a:cubicBezTo>
                    <a:pt x="1386" y="503"/>
                    <a:pt x="1386" y="503"/>
                    <a:pt x="1386" y="503"/>
                  </a:cubicBezTo>
                  <a:cubicBezTo>
                    <a:pt x="1386" y="503"/>
                    <a:pt x="1385" y="502"/>
                    <a:pt x="1384" y="502"/>
                  </a:cubicBezTo>
                  <a:cubicBezTo>
                    <a:pt x="1387" y="501"/>
                    <a:pt x="1387" y="501"/>
                    <a:pt x="1389" y="501"/>
                  </a:cubicBezTo>
                  <a:cubicBezTo>
                    <a:pt x="1389" y="501"/>
                    <a:pt x="1389" y="501"/>
                    <a:pt x="1389" y="501"/>
                  </a:cubicBezTo>
                  <a:cubicBezTo>
                    <a:pt x="1390" y="499"/>
                    <a:pt x="1392" y="499"/>
                    <a:pt x="1394" y="499"/>
                  </a:cubicBezTo>
                  <a:cubicBezTo>
                    <a:pt x="1392" y="498"/>
                    <a:pt x="1392" y="498"/>
                    <a:pt x="1392" y="498"/>
                  </a:cubicBezTo>
                  <a:cubicBezTo>
                    <a:pt x="1392" y="498"/>
                    <a:pt x="1392" y="498"/>
                    <a:pt x="1391" y="499"/>
                  </a:cubicBezTo>
                  <a:cubicBezTo>
                    <a:pt x="1390" y="498"/>
                    <a:pt x="1388" y="497"/>
                    <a:pt x="1387" y="496"/>
                  </a:cubicBezTo>
                  <a:cubicBezTo>
                    <a:pt x="1387" y="496"/>
                    <a:pt x="1387" y="496"/>
                    <a:pt x="1387" y="496"/>
                  </a:cubicBezTo>
                  <a:cubicBezTo>
                    <a:pt x="1387" y="496"/>
                    <a:pt x="1387" y="496"/>
                    <a:pt x="1387" y="496"/>
                  </a:cubicBezTo>
                  <a:cubicBezTo>
                    <a:pt x="1388" y="497"/>
                    <a:pt x="1388" y="497"/>
                    <a:pt x="1388" y="497"/>
                  </a:cubicBezTo>
                  <a:cubicBezTo>
                    <a:pt x="1387" y="498"/>
                    <a:pt x="1386" y="498"/>
                    <a:pt x="1386" y="498"/>
                  </a:cubicBezTo>
                  <a:cubicBezTo>
                    <a:pt x="1384" y="496"/>
                    <a:pt x="1382" y="495"/>
                    <a:pt x="1379" y="493"/>
                  </a:cubicBezTo>
                  <a:cubicBezTo>
                    <a:pt x="1380" y="492"/>
                    <a:pt x="1380" y="492"/>
                    <a:pt x="1381" y="492"/>
                  </a:cubicBezTo>
                  <a:cubicBezTo>
                    <a:pt x="1381" y="493"/>
                    <a:pt x="1381" y="493"/>
                    <a:pt x="1381" y="493"/>
                  </a:cubicBezTo>
                  <a:cubicBezTo>
                    <a:pt x="1384" y="491"/>
                    <a:pt x="1385" y="493"/>
                    <a:pt x="1388" y="494"/>
                  </a:cubicBezTo>
                  <a:cubicBezTo>
                    <a:pt x="1388" y="494"/>
                    <a:pt x="1388" y="494"/>
                    <a:pt x="1388" y="493"/>
                  </a:cubicBezTo>
                  <a:cubicBezTo>
                    <a:pt x="1388" y="493"/>
                    <a:pt x="1389" y="492"/>
                    <a:pt x="1389" y="492"/>
                  </a:cubicBezTo>
                  <a:cubicBezTo>
                    <a:pt x="1390" y="493"/>
                    <a:pt x="1390" y="493"/>
                    <a:pt x="1391" y="494"/>
                  </a:cubicBezTo>
                  <a:cubicBezTo>
                    <a:pt x="1390" y="494"/>
                    <a:pt x="1389" y="495"/>
                    <a:pt x="1388" y="496"/>
                  </a:cubicBezTo>
                  <a:cubicBezTo>
                    <a:pt x="1389" y="496"/>
                    <a:pt x="1390" y="497"/>
                    <a:pt x="1391" y="497"/>
                  </a:cubicBezTo>
                  <a:cubicBezTo>
                    <a:pt x="1392" y="497"/>
                    <a:pt x="1392" y="497"/>
                    <a:pt x="1392" y="496"/>
                  </a:cubicBezTo>
                  <a:cubicBezTo>
                    <a:pt x="1391" y="496"/>
                    <a:pt x="1391" y="496"/>
                    <a:pt x="1391" y="496"/>
                  </a:cubicBezTo>
                  <a:cubicBezTo>
                    <a:pt x="1392" y="488"/>
                    <a:pt x="1399" y="492"/>
                    <a:pt x="1403" y="489"/>
                  </a:cubicBezTo>
                  <a:cubicBezTo>
                    <a:pt x="1403" y="488"/>
                    <a:pt x="1403" y="488"/>
                    <a:pt x="1403" y="488"/>
                  </a:cubicBezTo>
                  <a:cubicBezTo>
                    <a:pt x="1403" y="488"/>
                    <a:pt x="1404" y="488"/>
                    <a:pt x="1404" y="488"/>
                  </a:cubicBezTo>
                  <a:cubicBezTo>
                    <a:pt x="1404" y="488"/>
                    <a:pt x="1404" y="488"/>
                    <a:pt x="1404" y="488"/>
                  </a:cubicBezTo>
                  <a:cubicBezTo>
                    <a:pt x="1405" y="488"/>
                    <a:pt x="1405" y="488"/>
                    <a:pt x="1405" y="488"/>
                  </a:cubicBezTo>
                  <a:cubicBezTo>
                    <a:pt x="1405" y="488"/>
                    <a:pt x="1405" y="488"/>
                    <a:pt x="1406" y="487"/>
                  </a:cubicBezTo>
                  <a:cubicBezTo>
                    <a:pt x="1407" y="488"/>
                    <a:pt x="1408" y="488"/>
                    <a:pt x="1409" y="489"/>
                  </a:cubicBezTo>
                  <a:cubicBezTo>
                    <a:pt x="1407" y="489"/>
                    <a:pt x="1407" y="489"/>
                    <a:pt x="1407" y="489"/>
                  </a:cubicBezTo>
                  <a:cubicBezTo>
                    <a:pt x="1407" y="490"/>
                    <a:pt x="1407" y="490"/>
                    <a:pt x="1407" y="490"/>
                  </a:cubicBezTo>
                  <a:cubicBezTo>
                    <a:pt x="1407" y="491"/>
                    <a:pt x="1407" y="491"/>
                    <a:pt x="1407" y="491"/>
                  </a:cubicBezTo>
                  <a:cubicBezTo>
                    <a:pt x="1406" y="491"/>
                    <a:pt x="1406" y="491"/>
                    <a:pt x="1406" y="491"/>
                  </a:cubicBezTo>
                  <a:cubicBezTo>
                    <a:pt x="1404" y="493"/>
                    <a:pt x="1404" y="493"/>
                    <a:pt x="1404" y="493"/>
                  </a:cubicBezTo>
                  <a:cubicBezTo>
                    <a:pt x="1402" y="493"/>
                    <a:pt x="1402" y="494"/>
                    <a:pt x="1400" y="495"/>
                  </a:cubicBezTo>
                  <a:cubicBezTo>
                    <a:pt x="1400" y="495"/>
                    <a:pt x="1399" y="495"/>
                    <a:pt x="1399" y="495"/>
                  </a:cubicBezTo>
                  <a:cubicBezTo>
                    <a:pt x="1398" y="496"/>
                    <a:pt x="1398" y="496"/>
                    <a:pt x="1398" y="496"/>
                  </a:cubicBezTo>
                  <a:cubicBezTo>
                    <a:pt x="1398" y="496"/>
                    <a:pt x="1398" y="496"/>
                    <a:pt x="1398" y="496"/>
                  </a:cubicBezTo>
                  <a:cubicBezTo>
                    <a:pt x="1397" y="496"/>
                    <a:pt x="1397" y="496"/>
                    <a:pt x="1396" y="496"/>
                  </a:cubicBezTo>
                  <a:cubicBezTo>
                    <a:pt x="1397" y="497"/>
                    <a:pt x="1398" y="498"/>
                    <a:pt x="1398" y="499"/>
                  </a:cubicBezTo>
                  <a:cubicBezTo>
                    <a:pt x="1395" y="501"/>
                    <a:pt x="1395" y="501"/>
                    <a:pt x="1395" y="501"/>
                  </a:cubicBezTo>
                  <a:cubicBezTo>
                    <a:pt x="1395" y="501"/>
                    <a:pt x="1395" y="501"/>
                    <a:pt x="1395" y="501"/>
                  </a:cubicBezTo>
                  <a:cubicBezTo>
                    <a:pt x="1395" y="501"/>
                    <a:pt x="1395" y="501"/>
                    <a:pt x="1395" y="501"/>
                  </a:cubicBezTo>
                  <a:cubicBezTo>
                    <a:pt x="1394" y="501"/>
                    <a:pt x="1394" y="501"/>
                    <a:pt x="1394" y="501"/>
                  </a:cubicBezTo>
                  <a:cubicBezTo>
                    <a:pt x="1393" y="502"/>
                    <a:pt x="1393" y="502"/>
                    <a:pt x="1392" y="502"/>
                  </a:cubicBezTo>
                  <a:cubicBezTo>
                    <a:pt x="1392" y="503"/>
                    <a:pt x="1393" y="503"/>
                    <a:pt x="1393" y="503"/>
                  </a:cubicBezTo>
                  <a:cubicBezTo>
                    <a:pt x="1393" y="503"/>
                    <a:pt x="1393" y="503"/>
                    <a:pt x="1393" y="503"/>
                  </a:cubicBezTo>
                  <a:cubicBezTo>
                    <a:pt x="1393" y="503"/>
                    <a:pt x="1393" y="503"/>
                    <a:pt x="1393" y="503"/>
                  </a:cubicBezTo>
                  <a:cubicBezTo>
                    <a:pt x="1394" y="502"/>
                    <a:pt x="1395" y="502"/>
                    <a:pt x="1397" y="502"/>
                  </a:cubicBezTo>
                  <a:cubicBezTo>
                    <a:pt x="1398" y="501"/>
                    <a:pt x="1399" y="501"/>
                    <a:pt x="1400" y="499"/>
                  </a:cubicBezTo>
                  <a:cubicBezTo>
                    <a:pt x="1400" y="500"/>
                    <a:pt x="1400" y="500"/>
                    <a:pt x="1400" y="500"/>
                  </a:cubicBezTo>
                  <a:cubicBezTo>
                    <a:pt x="1402" y="498"/>
                    <a:pt x="1403" y="499"/>
                    <a:pt x="1405" y="501"/>
                  </a:cubicBezTo>
                  <a:cubicBezTo>
                    <a:pt x="1406" y="499"/>
                    <a:pt x="1407" y="498"/>
                    <a:pt x="1408" y="497"/>
                  </a:cubicBezTo>
                  <a:cubicBezTo>
                    <a:pt x="1408" y="495"/>
                    <a:pt x="1408" y="495"/>
                    <a:pt x="1409" y="493"/>
                  </a:cubicBezTo>
                  <a:cubicBezTo>
                    <a:pt x="1411" y="496"/>
                    <a:pt x="1411" y="496"/>
                    <a:pt x="1414" y="496"/>
                  </a:cubicBezTo>
                  <a:cubicBezTo>
                    <a:pt x="1414" y="496"/>
                    <a:pt x="1414" y="496"/>
                    <a:pt x="1416" y="493"/>
                  </a:cubicBezTo>
                  <a:cubicBezTo>
                    <a:pt x="1414" y="491"/>
                    <a:pt x="1414" y="491"/>
                    <a:pt x="1414" y="491"/>
                  </a:cubicBezTo>
                  <a:cubicBezTo>
                    <a:pt x="1415" y="491"/>
                    <a:pt x="1415" y="490"/>
                    <a:pt x="1415" y="490"/>
                  </a:cubicBezTo>
                  <a:cubicBezTo>
                    <a:pt x="1415" y="491"/>
                    <a:pt x="1415" y="491"/>
                    <a:pt x="1415" y="491"/>
                  </a:cubicBezTo>
                  <a:cubicBezTo>
                    <a:pt x="1416" y="489"/>
                    <a:pt x="1416" y="489"/>
                    <a:pt x="1416" y="489"/>
                  </a:cubicBezTo>
                  <a:cubicBezTo>
                    <a:pt x="1416" y="489"/>
                    <a:pt x="1416" y="489"/>
                    <a:pt x="1416" y="489"/>
                  </a:cubicBezTo>
                  <a:cubicBezTo>
                    <a:pt x="1416" y="488"/>
                    <a:pt x="1416" y="488"/>
                    <a:pt x="1417" y="488"/>
                  </a:cubicBezTo>
                  <a:cubicBezTo>
                    <a:pt x="1417" y="488"/>
                    <a:pt x="1417" y="488"/>
                    <a:pt x="1417" y="488"/>
                  </a:cubicBezTo>
                  <a:cubicBezTo>
                    <a:pt x="1419" y="487"/>
                    <a:pt x="1419" y="487"/>
                    <a:pt x="1419" y="487"/>
                  </a:cubicBezTo>
                  <a:cubicBezTo>
                    <a:pt x="1418" y="486"/>
                    <a:pt x="1418" y="486"/>
                    <a:pt x="1418" y="486"/>
                  </a:cubicBezTo>
                  <a:cubicBezTo>
                    <a:pt x="1418" y="486"/>
                    <a:pt x="1419" y="486"/>
                    <a:pt x="1419" y="485"/>
                  </a:cubicBezTo>
                  <a:cubicBezTo>
                    <a:pt x="1419" y="486"/>
                    <a:pt x="1419" y="486"/>
                    <a:pt x="1419" y="486"/>
                  </a:cubicBezTo>
                  <a:cubicBezTo>
                    <a:pt x="1422" y="482"/>
                    <a:pt x="1422" y="482"/>
                    <a:pt x="1422" y="482"/>
                  </a:cubicBezTo>
                  <a:cubicBezTo>
                    <a:pt x="1425" y="483"/>
                    <a:pt x="1426" y="483"/>
                    <a:pt x="1428" y="485"/>
                  </a:cubicBezTo>
                  <a:cubicBezTo>
                    <a:pt x="1426" y="488"/>
                    <a:pt x="1426" y="488"/>
                    <a:pt x="1426" y="488"/>
                  </a:cubicBezTo>
                  <a:cubicBezTo>
                    <a:pt x="1426" y="488"/>
                    <a:pt x="1426" y="488"/>
                    <a:pt x="1425" y="489"/>
                  </a:cubicBezTo>
                  <a:cubicBezTo>
                    <a:pt x="1425" y="490"/>
                    <a:pt x="1425" y="490"/>
                    <a:pt x="1425" y="490"/>
                  </a:cubicBezTo>
                  <a:cubicBezTo>
                    <a:pt x="1426" y="491"/>
                    <a:pt x="1428" y="491"/>
                    <a:pt x="1429" y="492"/>
                  </a:cubicBezTo>
                  <a:cubicBezTo>
                    <a:pt x="1428" y="493"/>
                    <a:pt x="1428" y="493"/>
                    <a:pt x="1427" y="494"/>
                  </a:cubicBezTo>
                  <a:cubicBezTo>
                    <a:pt x="1428" y="494"/>
                    <a:pt x="1428" y="494"/>
                    <a:pt x="1428" y="494"/>
                  </a:cubicBezTo>
                  <a:cubicBezTo>
                    <a:pt x="1429" y="493"/>
                    <a:pt x="1429" y="492"/>
                    <a:pt x="1429" y="492"/>
                  </a:cubicBezTo>
                  <a:cubicBezTo>
                    <a:pt x="1429" y="491"/>
                    <a:pt x="1429" y="491"/>
                    <a:pt x="1429" y="491"/>
                  </a:cubicBezTo>
                  <a:cubicBezTo>
                    <a:pt x="1429" y="491"/>
                    <a:pt x="1429" y="491"/>
                    <a:pt x="1430" y="491"/>
                  </a:cubicBezTo>
                  <a:cubicBezTo>
                    <a:pt x="1430" y="491"/>
                    <a:pt x="1430" y="491"/>
                    <a:pt x="1430" y="491"/>
                  </a:cubicBezTo>
                  <a:cubicBezTo>
                    <a:pt x="1430" y="490"/>
                    <a:pt x="1431" y="489"/>
                    <a:pt x="1432" y="489"/>
                  </a:cubicBezTo>
                  <a:cubicBezTo>
                    <a:pt x="1434" y="490"/>
                    <a:pt x="1436" y="491"/>
                    <a:pt x="1437" y="493"/>
                  </a:cubicBezTo>
                  <a:cubicBezTo>
                    <a:pt x="1438" y="493"/>
                    <a:pt x="1439" y="494"/>
                    <a:pt x="1440" y="495"/>
                  </a:cubicBezTo>
                  <a:cubicBezTo>
                    <a:pt x="1438" y="496"/>
                    <a:pt x="1439" y="496"/>
                    <a:pt x="1437" y="497"/>
                  </a:cubicBezTo>
                  <a:cubicBezTo>
                    <a:pt x="1437" y="496"/>
                    <a:pt x="1436" y="496"/>
                    <a:pt x="1436" y="495"/>
                  </a:cubicBezTo>
                  <a:cubicBezTo>
                    <a:pt x="1435" y="497"/>
                    <a:pt x="1435" y="497"/>
                    <a:pt x="1435" y="497"/>
                  </a:cubicBezTo>
                  <a:cubicBezTo>
                    <a:pt x="1433" y="497"/>
                    <a:pt x="1432" y="497"/>
                    <a:pt x="1431" y="496"/>
                  </a:cubicBezTo>
                  <a:cubicBezTo>
                    <a:pt x="1430" y="497"/>
                    <a:pt x="1430" y="497"/>
                    <a:pt x="1430" y="497"/>
                  </a:cubicBezTo>
                  <a:cubicBezTo>
                    <a:pt x="1430" y="496"/>
                    <a:pt x="1430" y="496"/>
                    <a:pt x="1430" y="496"/>
                  </a:cubicBezTo>
                  <a:cubicBezTo>
                    <a:pt x="1430" y="496"/>
                    <a:pt x="1429" y="495"/>
                    <a:pt x="1429" y="495"/>
                  </a:cubicBezTo>
                  <a:cubicBezTo>
                    <a:pt x="1428" y="495"/>
                    <a:pt x="1426" y="495"/>
                    <a:pt x="1425" y="494"/>
                  </a:cubicBezTo>
                  <a:cubicBezTo>
                    <a:pt x="1424" y="495"/>
                    <a:pt x="1422" y="495"/>
                    <a:pt x="1420" y="494"/>
                  </a:cubicBezTo>
                  <a:cubicBezTo>
                    <a:pt x="1420" y="496"/>
                    <a:pt x="1419" y="497"/>
                    <a:pt x="1419" y="497"/>
                  </a:cubicBezTo>
                  <a:cubicBezTo>
                    <a:pt x="1420" y="498"/>
                    <a:pt x="1420" y="498"/>
                    <a:pt x="1420" y="498"/>
                  </a:cubicBezTo>
                  <a:cubicBezTo>
                    <a:pt x="1420" y="498"/>
                    <a:pt x="1420" y="498"/>
                    <a:pt x="1420" y="498"/>
                  </a:cubicBezTo>
                  <a:cubicBezTo>
                    <a:pt x="1421" y="499"/>
                    <a:pt x="1421" y="499"/>
                    <a:pt x="1421" y="499"/>
                  </a:cubicBezTo>
                  <a:cubicBezTo>
                    <a:pt x="1419" y="501"/>
                    <a:pt x="1419" y="501"/>
                    <a:pt x="1416" y="503"/>
                  </a:cubicBezTo>
                  <a:cubicBezTo>
                    <a:pt x="1415" y="503"/>
                    <a:pt x="1415" y="503"/>
                    <a:pt x="1415" y="503"/>
                  </a:cubicBezTo>
                  <a:cubicBezTo>
                    <a:pt x="1414" y="503"/>
                    <a:pt x="1414" y="503"/>
                    <a:pt x="1414" y="503"/>
                  </a:cubicBezTo>
                  <a:cubicBezTo>
                    <a:pt x="1415" y="504"/>
                    <a:pt x="1415" y="505"/>
                    <a:pt x="1416" y="505"/>
                  </a:cubicBezTo>
                  <a:cubicBezTo>
                    <a:pt x="1416" y="505"/>
                    <a:pt x="1418" y="505"/>
                    <a:pt x="1419" y="504"/>
                  </a:cubicBezTo>
                  <a:cubicBezTo>
                    <a:pt x="1419" y="505"/>
                    <a:pt x="1419" y="505"/>
                    <a:pt x="1419" y="505"/>
                  </a:cubicBezTo>
                  <a:cubicBezTo>
                    <a:pt x="1420" y="505"/>
                    <a:pt x="1420" y="505"/>
                    <a:pt x="1423" y="506"/>
                  </a:cubicBezTo>
                  <a:cubicBezTo>
                    <a:pt x="1422" y="507"/>
                    <a:pt x="1422" y="507"/>
                    <a:pt x="1421" y="508"/>
                  </a:cubicBezTo>
                  <a:cubicBezTo>
                    <a:pt x="1421" y="508"/>
                    <a:pt x="1421" y="508"/>
                    <a:pt x="1421" y="508"/>
                  </a:cubicBezTo>
                  <a:cubicBezTo>
                    <a:pt x="1421" y="509"/>
                    <a:pt x="1421" y="509"/>
                    <a:pt x="1421" y="509"/>
                  </a:cubicBezTo>
                  <a:cubicBezTo>
                    <a:pt x="1421" y="508"/>
                    <a:pt x="1421" y="508"/>
                    <a:pt x="1422" y="508"/>
                  </a:cubicBezTo>
                  <a:cubicBezTo>
                    <a:pt x="1423" y="508"/>
                    <a:pt x="1423" y="509"/>
                    <a:pt x="1424" y="510"/>
                  </a:cubicBezTo>
                  <a:cubicBezTo>
                    <a:pt x="1424" y="509"/>
                    <a:pt x="1425" y="509"/>
                    <a:pt x="1425" y="508"/>
                  </a:cubicBezTo>
                  <a:cubicBezTo>
                    <a:pt x="1426" y="509"/>
                    <a:pt x="1427" y="510"/>
                    <a:pt x="1428" y="511"/>
                  </a:cubicBezTo>
                  <a:cubicBezTo>
                    <a:pt x="1428" y="512"/>
                    <a:pt x="1427" y="512"/>
                    <a:pt x="1427" y="512"/>
                  </a:cubicBezTo>
                  <a:cubicBezTo>
                    <a:pt x="1427" y="513"/>
                    <a:pt x="1428" y="514"/>
                    <a:pt x="1428" y="514"/>
                  </a:cubicBezTo>
                  <a:cubicBezTo>
                    <a:pt x="1429" y="513"/>
                    <a:pt x="1429" y="513"/>
                    <a:pt x="1429" y="513"/>
                  </a:cubicBezTo>
                  <a:cubicBezTo>
                    <a:pt x="1429" y="513"/>
                    <a:pt x="1429" y="512"/>
                    <a:pt x="1429" y="512"/>
                  </a:cubicBezTo>
                  <a:cubicBezTo>
                    <a:pt x="1429" y="512"/>
                    <a:pt x="1429" y="512"/>
                    <a:pt x="1429" y="512"/>
                  </a:cubicBezTo>
                  <a:cubicBezTo>
                    <a:pt x="1430" y="512"/>
                    <a:pt x="1430" y="512"/>
                    <a:pt x="1430" y="512"/>
                  </a:cubicBezTo>
                  <a:cubicBezTo>
                    <a:pt x="1430" y="512"/>
                    <a:pt x="1430" y="512"/>
                    <a:pt x="1430" y="513"/>
                  </a:cubicBezTo>
                  <a:cubicBezTo>
                    <a:pt x="1430" y="513"/>
                    <a:pt x="1430" y="513"/>
                    <a:pt x="1430" y="513"/>
                  </a:cubicBezTo>
                  <a:cubicBezTo>
                    <a:pt x="1430" y="513"/>
                    <a:pt x="1430" y="513"/>
                    <a:pt x="1430" y="513"/>
                  </a:cubicBezTo>
                  <a:cubicBezTo>
                    <a:pt x="1430" y="514"/>
                    <a:pt x="1430" y="514"/>
                    <a:pt x="1430" y="514"/>
                  </a:cubicBezTo>
                  <a:cubicBezTo>
                    <a:pt x="1431" y="514"/>
                    <a:pt x="1431" y="514"/>
                    <a:pt x="1431" y="514"/>
                  </a:cubicBezTo>
                  <a:cubicBezTo>
                    <a:pt x="1433" y="516"/>
                    <a:pt x="1438" y="521"/>
                    <a:pt x="1436" y="515"/>
                  </a:cubicBezTo>
                  <a:cubicBezTo>
                    <a:pt x="1435" y="515"/>
                    <a:pt x="1435" y="515"/>
                    <a:pt x="1435" y="515"/>
                  </a:cubicBezTo>
                  <a:cubicBezTo>
                    <a:pt x="1435" y="514"/>
                    <a:pt x="1434" y="514"/>
                    <a:pt x="1434" y="513"/>
                  </a:cubicBezTo>
                  <a:cubicBezTo>
                    <a:pt x="1435" y="513"/>
                    <a:pt x="1435" y="512"/>
                    <a:pt x="1436" y="512"/>
                  </a:cubicBezTo>
                  <a:cubicBezTo>
                    <a:pt x="1436" y="512"/>
                    <a:pt x="1437" y="513"/>
                    <a:pt x="1437" y="514"/>
                  </a:cubicBezTo>
                  <a:cubicBezTo>
                    <a:pt x="1437" y="510"/>
                    <a:pt x="1437" y="509"/>
                    <a:pt x="1439" y="505"/>
                  </a:cubicBezTo>
                  <a:cubicBezTo>
                    <a:pt x="1437" y="504"/>
                    <a:pt x="1437" y="504"/>
                    <a:pt x="1435" y="500"/>
                  </a:cubicBezTo>
                  <a:cubicBezTo>
                    <a:pt x="1435" y="500"/>
                    <a:pt x="1436" y="500"/>
                    <a:pt x="1436" y="499"/>
                  </a:cubicBezTo>
                  <a:cubicBezTo>
                    <a:pt x="1436" y="500"/>
                    <a:pt x="1437" y="501"/>
                    <a:pt x="1437" y="502"/>
                  </a:cubicBezTo>
                  <a:cubicBezTo>
                    <a:pt x="1439" y="501"/>
                    <a:pt x="1440" y="500"/>
                    <a:pt x="1441" y="499"/>
                  </a:cubicBezTo>
                  <a:cubicBezTo>
                    <a:pt x="1445" y="498"/>
                    <a:pt x="1445" y="498"/>
                    <a:pt x="1445" y="497"/>
                  </a:cubicBezTo>
                  <a:cubicBezTo>
                    <a:pt x="1445" y="496"/>
                    <a:pt x="1445" y="496"/>
                    <a:pt x="1445" y="494"/>
                  </a:cubicBezTo>
                  <a:cubicBezTo>
                    <a:pt x="1446" y="494"/>
                    <a:pt x="1446" y="494"/>
                    <a:pt x="1447" y="493"/>
                  </a:cubicBezTo>
                  <a:cubicBezTo>
                    <a:pt x="1447" y="493"/>
                    <a:pt x="1447" y="493"/>
                    <a:pt x="1446" y="492"/>
                  </a:cubicBezTo>
                  <a:cubicBezTo>
                    <a:pt x="1447" y="492"/>
                    <a:pt x="1447" y="492"/>
                    <a:pt x="1447" y="491"/>
                  </a:cubicBezTo>
                  <a:cubicBezTo>
                    <a:pt x="1447" y="491"/>
                    <a:pt x="1447" y="491"/>
                    <a:pt x="1447" y="490"/>
                  </a:cubicBezTo>
                  <a:cubicBezTo>
                    <a:pt x="1448" y="491"/>
                    <a:pt x="1448" y="491"/>
                    <a:pt x="1450" y="492"/>
                  </a:cubicBezTo>
                  <a:cubicBezTo>
                    <a:pt x="1450" y="492"/>
                    <a:pt x="1450" y="493"/>
                    <a:pt x="1449" y="493"/>
                  </a:cubicBezTo>
                  <a:cubicBezTo>
                    <a:pt x="1450" y="493"/>
                    <a:pt x="1450" y="493"/>
                    <a:pt x="1450" y="493"/>
                  </a:cubicBezTo>
                  <a:cubicBezTo>
                    <a:pt x="1451" y="493"/>
                    <a:pt x="1451" y="492"/>
                    <a:pt x="1452" y="492"/>
                  </a:cubicBezTo>
                  <a:cubicBezTo>
                    <a:pt x="1452" y="492"/>
                    <a:pt x="1453" y="493"/>
                    <a:pt x="1454" y="493"/>
                  </a:cubicBezTo>
                  <a:cubicBezTo>
                    <a:pt x="1454" y="493"/>
                    <a:pt x="1454" y="492"/>
                    <a:pt x="1455" y="492"/>
                  </a:cubicBezTo>
                  <a:cubicBezTo>
                    <a:pt x="1454" y="491"/>
                    <a:pt x="1454" y="491"/>
                    <a:pt x="1454" y="491"/>
                  </a:cubicBezTo>
                  <a:cubicBezTo>
                    <a:pt x="1454" y="491"/>
                    <a:pt x="1455" y="491"/>
                    <a:pt x="1455" y="490"/>
                  </a:cubicBezTo>
                  <a:cubicBezTo>
                    <a:pt x="1455" y="491"/>
                    <a:pt x="1456" y="491"/>
                    <a:pt x="1456" y="492"/>
                  </a:cubicBezTo>
                  <a:cubicBezTo>
                    <a:pt x="1456" y="492"/>
                    <a:pt x="1457" y="492"/>
                    <a:pt x="1457" y="491"/>
                  </a:cubicBezTo>
                  <a:cubicBezTo>
                    <a:pt x="1457" y="492"/>
                    <a:pt x="1457" y="492"/>
                    <a:pt x="1458" y="493"/>
                  </a:cubicBezTo>
                  <a:cubicBezTo>
                    <a:pt x="1458" y="492"/>
                    <a:pt x="1458" y="492"/>
                    <a:pt x="1458" y="492"/>
                  </a:cubicBezTo>
                  <a:cubicBezTo>
                    <a:pt x="1457" y="488"/>
                    <a:pt x="1457" y="488"/>
                    <a:pt x="1455" y="484"/>
                  </a:cubicBezTo>
                  <a:cubicBezTo>
                    <a:pt x="1455" y="485"/>
                    <a:pt x="1455" y="485"/>
                    <a:pt x="1455" y="485"/>
                  </a:cubicBezTo>
                  <a:cubicBezTo>
                    <a:pt x="1454" y="484"/>
                    <a:pt x="1454" y="484"/>
                    <a:pt x="1454" y="484"/>
                  </a:cubicBezTo>
                  <a:cubicBezTo>
                    <a:pt x="1454" y="483"/>
                    <a:pt x="1454" y="483"/>
                    <a:pt x="1455" y="483"/>
                  </a:cubicBezTo>
                  <a:cubicBezTo>
                    <a:pt x="1454" y="482"/>
                    <a:pt x="1454" y="482"/>
                    <a:pt x="1454" y="481"/>
                  </a:cubicBezTo>
                  <a:cubicBezTo>
                    <a:pt x="1454" y="481"/>
                    <a:pt x="1455" y="481"/>
                    <a:pt x="1455" y="481"/>
                  </a:cubicBezTo>
                  <a:cubicBezTo>
                    <a:pt x="1455" y="481"/>
                    <a:pt x="1455" y="481"/>
                    <a:pt x="1455" y="481"/>
                  </a:cubicBezTo>
                  <a:cubicBezTo>
                    <a:pt x="1456" y="481"/>
                    <a:pt x="1457" y="480"/>
                    <a:pt x="1458" y="480"/>
                  </a:cubicBezTo>
                  <a:cubicBezTo>
                    <a:pt x="1457" y="479"/>
                    <a:pt x="1457" y="479"/>
                    <a:pt x="1458" y="478"/>
                  </a:cubicBezTo>
                  <a:cubicBezTo>
                    <a:pt x="1458" y="478"/>
                    <a:pt x="1458" y="478"/>
                    <a:pt x="1458" y="480"/>
                  </a:cubicBezTo>
                  <a:cubicBezTo>
                    <a:pt x="1458" y="480"/>
                    <a:pt x="1459" y="480"/>
                    <a:pt x="1460" y="480"/>
                  </a:cubicBezTo>
                  <a:cubicBezTo>
                    <a:pt x="1460" y="478"/>
                    <a:pt x="1460" y="478"/>
                    <a:pt x="1461" y="478"/>
                  </a:cubicBezTo>
                  <a:cubicBezTo>
                    <a:pt x="1462" y="478"/>
                    <a:pt x="1462" y="478"/>
                    <a:pt x="1462" y="478"/>
                  </a:cubicBezTo>
                  <a:cubicBezTo>
                    <a:pt x="1462" y="479"/>
                    <a:pt x="1462" y="480"/>
                    <a:pt x="1461" y="480"/>
                  </a:cubicBezTo>
                  <a:cubicBezTo>
                    <a:pt x="1462" y="481"/>
                    <a:pt x="1462" y="481"/>
                    <a:pt x="1462" y="482"/>
                  </a:cubicBezTo>
                  <a:cubicBezTo>
                    <a:pt x="1462" y="482"/>
                    <a:pt x="1462" y="482"/>
                    <a:pt x="1462" y="482"/>
                  </a:cubicBezTo>
                  <a:cubicBezTo>
                    <a:pt x="1461" y="482"/>
                    <a:pt x="1461" y="482"/>
                    <a:pt x="1461" y="482"/>
                  </a:cubicBezTo>
                  <a:cubicBezTo>
                    <a:pt x="1460" y="483"/>
                    <a:pt x="1458" y="484"/>
                    <a:pt x="1457" y="485"/>
                  </a:cubicBezTo>
                  <a:cubicBezTo>
                    <a:pt x="1457" y="486"/>
                    <a:pt x="1458" y="486"/>
                    <a:pt x="1458" y="487"/>
                  </a:cubicBezTo>
                  <a:cubicBezTo>
                    <a:pt x="1458" y="486"/>
                    <a:pt x="1458" y="486"/>
                    <a:pt x="1458" y="486"/>
                  </a:cubicBezTo>
                  <a:cubicBezTo>
                    <a:pt x="1459" y="486"/>
                    <a:pt x="1459" y="487"/>
                    <a:pt x="1460" y="487"/>
                  </a:cubicBezTo>
                  <a:cubicBezTo>
                    <a:pt x="1459" y="487"/>
                    <a:pt x="1458" y="488"/>
                    <a:pt x="1458" y="488"/>
                  </a:cubicBezTo>
                  <a:cubicBezTo>
                    <a:pt x="1458" y="488"/>
                    <a:pt x="1458" y="488"/>
                    <a:pt x="1458" y="488"/>
                  </a:cubicBezTo>
                  <a:cubicBezTo>
                    <a:pt x="1459" y="488"/>
                    <a:pt x="1459" y="488"/>
                    <a:pt x="1460" y="488"/>
                  </a:cubicBezTo>
                  <a:cubicBezTo>
                    <a:pt x="1460" y="488"/>
                    <a:pt x="1460" y="488"/>
                    <a:pt x="1460" y="488"/>
                  </a:cubicBezTo>
                  <a:cubicBezTo>
                    <a:pt x="1460" y="488"/>
                    <a:pt x="1460" y="488"/>
                    <a:pt x="1461" y="488"/>
                  </a:cubicBezTo>
                  <a:cubicBezTo>
                    <a:pt x="1461" y="488"/>
                    <a:pt x="1461" y="488"/>
                    <a:pt x="1461" y="488"/>
                  </a:cubicBezTo>
                  <a:cubicBezTo>
                    <a:pt x="1461" y="488"/>
                    <a:pt x="1461" y="488"/>
                    <a:pt x="1461" y="488"/>
                  </a:cubicBezTo>
                  <a:cubicBezTo>
                    <a:pt x="1461" y="489"/>
                    <a:pt x="1462" y="489"/>
                    <a:pt x="1462" y="490"/>
                  </a:cubicBezTo>
                  <a:cubicBezTo>
                    <a:pt x="1462" y="489"/>
                    <a:pt x="1462" y="489"/>
                    <a:pt x="1462" y="489"/>
                  </a:cubicBezTo>
                  <a:cubicBezTo>
                    <a:pt x="1463" y="490"/>
                    <a:pt x="1463" y="490"/>
                    <a:pt x="1463" y="491"/>
                  </a:cubicBezTo>
                  <a:cubicBezTo>
                    <a:pt x="1463" y="491"/>
                    <a:pt x="1463" y="491"/>
                    <a:pt x="1463" y="492"/>
                  </a:cubicBezTo>
                  <a:cubicBezTo>
                    <a:pt x="1463" y="492"/>
                    <a:pt x="1464" y="492"/>
                    <a:pt x="1464" y="493"/>
                  </a:cubicBezTo>
                  <a:cubicBezTo>
                    <a:pt x="1465" y="492"/>
                    <a:pt x="1465" y="492"/>
                    <a:pt x="1466" y="491"/>
                  </a:cubicBezTo>
                  <a:cubicBezTo>
                    <a:pt x="1466" y="492"/>
                    <a:pt x="1467" y="493"/>
                    <a:pt x="1467" y="494"/>
                  </a:cubicBezTo>
                  <a:cubicBezTo>
                    <a:pt x="1468" y="493"/>
                    <a:pt x="1468" y="493"/>
                    <a:pt x="1469" y="490"/>
                  </a:cubicBezTo>
                  <a:cubicBezTo>
                    <a:pt x="1469" y="491"/>
                    <a:pt x="1470" y="491"/>
                    <a:pt x="1470" y="491"/>
                  </a:cubicBezTo>
                  <a:cubicBezTo>
                    <a:pt x="1471" y="491"/>
                    <a:pt x="1472" y="490"/>
                    <a:pt x="1473" y="489"/>
                  </a:cubicBezTo>
                  <a:cubicBezTo>
                    <a:pt x="1473" y="490"/>
                    <a:pt x="1474" y="491"/>
                    <a:pt x="1474" y="492"/>
                  </a:cubicBezTo>
                  <a:cubicBezTo>
                    <a:pt x="1475" y="491"/>
                    <a:pt x="1475" y="491"/>
                    <a:pt x="1476" y="490"/>
                  </a:cubicBezTo>
                  <a:cubicBezTo>
                    <a:pt x="1476" y="491"/>
                    <a:pt x="1476" y="491"/>
                    <a:pt x="1477" y="492"/>
                  </a:cubicBezTo>
                  <a:cubicBezTo>
                    <a:pt x="1478" y="490"/>
                    <a:pt x="1479" y="489"/>
                    <a:pt x="1481" y="489"/>
                  </a:cubicBezTo>
                  <a:cubicBezTo>
                    <a:pt x="1481" y="490"/>
                    <a:pt x="1481" y="491"/>
                    <a:pt x="1482" y="492"/>
                  </a:cubicBezTo>
                  <a:cubicBezTo>
                    <a:pt x="1481" y="493"/>
                    <a:pt x="1480" y="494"/>
                    <a:pt x="1478" y="494"/>
                  </a:cubicBezTo>
                  <a:cubicBezTo>
                    <a:pt x="1478" y="494"/>
                    <a:pt x="1478" y="495"/>
                    <a:pt x="1479" y="495"/>
                  </a:cubicBezTo>
                  <a:cubicBezTo>
                    <a:pt x="1481" y="495"/>
                    <a:pt x="1481" y="495"/>
                    <a:pt x="1482" y="496"/>
                  </a:cubicBezTo>
                  <a:cubicBezTo>
                    <a:pt x="1484" y="494"/>
                    <a:pt x="1486" y="493"/>
                    <a:pt x="1488" y="492"/>
                  </a:cubicBezTo>
                  <a:cubicBezTo>
                    <a:pt x="1488" y="493"/>
                    <a:pt x="1488" y="493"/>
                    <a:pt x="1488" y="493"/>
                  </a:cubicBezTo>
                  <a:cubicBezTo>
                    <a:pt x="1489" y="493"/>
                    <a:pt x="1490" y="493"/>
                    <a:pt x="1491" y="492"/>
                  </a:cubicBezTo>
                  <a:cubicBezTo>
                    <a:pt x="1491" y="493"/>
                    <a:pt x="1492" y="493"/>
                    <a:pt x="1492" y="494"/>
                  </a:cubicBezTo>
                  <a:cubicBezTo>
                    <a:pt x="1492" y="493"/>
                    <a:pt x="1493" y="493"/>
                    <a:pt x="1493" y="493"/>
                  </a:cubicBezTo>
                  <a:cubicBezTo>
                    <a:pt x="1494" y="493"/>
                    <a:pt x="1495" y="493"/>
                    <a:pt x="1496" y="494"/>
                  </a:cubicBezTo>
                  <a:cubicBezTo>
                    <a:pt x="1496" y="494"/>
                    <a:pt x="1496" y="494"/>
                    <a:pt x="1497" y="494"/>
                  </a:cubicBezTo>
                  <a:cubicBezTo>
                    <a:pt x="1497" y="494"/>
                    <a:pt x="1498" y="495"/>
                    <a:pt x="1499" y="496"/>
                  </a:cubicBezTo>
                  <a:cubicBezTo>
                    <a:pt x="1498" y="494"/>
                    <a:pt x="1498" y="494"/>
                    <a:pt x="1498" y="493"/>
                  </a:cubicBezTo>
                  <a:cubicBezTo>
                    <a:pt x="1498" y="493"/>
                    <a:pt x="1497" y="494"/>
                    <a:pt x="1497" y="494"/>
                  </a:cubicBezTo>
                  <a:cubicBezTo>
                    <a:pt x="1497" y="494"/>
                    <a:pt x="1497" y="493"/>
                    <a:pt x="1497" y="493"/>
                  </a:cubicBezTo>
                  <a:cubicBezTo>
                    <a:pt x="1497" y="493"/>
                    <a:pt x="1497" y="493"/>
                    <a:pt x="1498" y="493"/>
                  </a:cubicBezTo>
                  <a:cubicBezTo>
                    <a:pt x="1498" y="493"/>
                    <a:pt x="1498" y="493"/>
                    <a:pt x="1498" y="493"/>
                  </a:cubicBezTo>
                  <a:cubicBezTo>
                    <a:pt x="1498" y="493"/>
                    <a:pt x="1499" y="493"/>
                    <a:pt x="1499" y="493"/>
                  </a:cubicBezTo>
                  <a:cubicBezTo>
                    <a:pt x="1500" y="494"/>
                    <a:pt x="1501" y="497"/>
                    <a:pt x="1502" y="499"/>
                  </a:cubicBezTo>
                  <a:cubicBezTo>
                    <a:pt x="1502" y="499"/>
                    <a:pt x="1503" y="498"/>
                    <a:pt x="1503" y="498"/>
                  </a:cubicBezTo>
                  <a:cubicBezTo>
                    <a:pt x="1503" y="499"/>
                    <a:pt x="1504" y="500"/>
                    <a:pt x="1504" y="501"/>
                  </a:cubicBezTo>
                  <a:cubicBezTo>
                    <a:pt x="1505" y="501"/>
                    <a:pt x="1505" y="500"/>
                    <a:pt x="1507" y="499"/>
                  </a:cubicBezTo>
                  <a:cubicBezTo>
                    <a:pt x="1507" y="500"/>
                    <a:pt x="1507" y="501"/>
                    <a:pt x="1508" y="501"/>
                  </a:cubicBezTo>
                  <a:cubicBezTo>
                    <a:pt x="1507" y="502"/>
                    <a:pt x="1506" y="503"/>
                    <a:pt x="1505" y="504"/>
                  </a:cubicBezTo>
                  <a:cubicBezTo>
                    <a:pt x="1505" y="503"/>
                    <a:pt x="1504" y="503"/>
                    <a:pt x="1504" y="502"/>
                  </a:cubicBezTo>
                  <a:cubicBezTo>
                    <a:pt x="1504" y="503"/>
                    <a:pt x="1503" y="503"/>
                    <a:pt x="1503" y="503"/>
                  </a:cubicBezTo>
                  <a:cubicBezTo>
                    <a:pt x="1503" y="504"/>
                    <a:pt x="1504" y="504"/>
                    <a:pt x="1504" y="504"/>
                  </a:cubicBezTo>
                  <a:cubicBezTo>
                    <a:pt x="1504" y="505"/>
                    <a:pt x="1504" y="505"/>
                    <a:pt x="1503" y="505"/>
                  </a:cubicBezTo>
                  <a:cubicBezTo>
                    <a:pt x="1503" y="505"/>
                    <a:pt x="1504" y="505"/>
                    <a:pt x="1504" y="506"/>
                  </a:cubicBezTo>
                  <a:cubicBezTo>
                    <a:pt x="1503" y="507"/>
                    <a:pt x="1503" y="507"/>
                    <a:pt x="1503" y="508"/>
                  </a:cubicBezTo>
                  <a:cubicBezTo>
                    <a:pt x="1503" y="508"/>
                    <a:pt x="1503" y="508"/>
                    <a:pt x="1504" y="509"/>
                  </a:cubicBezTo>
                  <a:cubicBezTo>
                    <a:pt x="1503" y="509"/>
                    <a:pt x="1503" y="510"/>
                    <a:pt x="1503" y="510"/>
                  </a:cubicBezTo>
                  <a:cubicBezTo>
                    <a:pt x="1503" y="510"/>
                    <a:pt x="1503" y="510"/>
                    <a:pt x="1504" y="511"/>
                  </a:cubicBezTo>
                  <a:cubicBezTo>
                    <a:pt x="1503" y="511"/>
                    <a:pt x="1503" y="512"/>
                    <a:pt x="1503" y="512"/>
                  </a:cubicBezTo>
                  <a:cubicBezTo>
                    <a:pt x="1502" y="512"/>
                    <a:pt x="1502" y="512"/>
                    <a:pt x="1502" y="511"/>
                  </a:cubicBezTo>
                  <a:cubicBezTo>
                    <a:pt x="1499" y="514"/>
                    <a:pt x="1499" y="514"/>
                    <a:pt x="1498" y="515"/>
                  </a:cubicBezTo>
                  <a:cubicBezTo>
                    <a:pt x="1499" y="514"/>
                    <a:pt x="1499" y="514"/>
                    <a:pt x="1499" y="514"/>
                  </a:cubicBezTo>
                  <a:cubicBezTo>
                    <a:pt x="1500" y="514"/>
                    <a:pt x="1501" y="515"/>
                    <a:pt x="1501" y="515"/>
                  </a:cubicBezTo>
                  <a:cubicBezTo>
                    <a:pt x="1501" y="515"/>
                    <a:pt x="1502" y="514"/>
                    <a:pt x="1502" y="514"/>
                  </a:cubicBezTo>
                  <a:cubicBezTo>
                    <a:pt x="1502" y="515"/>
                    <a:pt x="1503" y="515"/>
                    <a:pt x="1503" y="515"/>
                  </a:cubicBezTo>
                  <a:cubicBezTo>
                    <a:pt x="1503" y="516"/>
                    <a:pt x="1503" y="516"/>
                    <a:pt x="1502" y="517"/>
                  </a:cubicBezTo>
                  <a:cubicBezTo>
                    <a:pt x="1503" y="517"/>
                    <a:pt x="1503" y="517"/>
                    <a:pt x="1504" y="518"/>
                  </a:cubicBezTo>
                  <a:cubicBezTo>
                    <a:pt x="1505" y="517"/>
                    <a:pt x="1506" y="517"/>
                    <a:pt x="1508" y="516"/>
                  </a:cubicBezTo>
                  <a:cubicBezTo>
                    <a:pt x="1508" y="517"/>
                    <a:pt x="1508" y="517"/>
                    <a:pt x="1508" y="517"/>
                  </a:cubicBezTo>
                  <a:cubicBezTo>
                    <a:pt x="1510" y="515"/>
                    <a:pt x="1510" y="515"/>
                    <a:pt x="1511" y="515"/>
                  </a:cubicBezTo>
                  <a:cubicBezTo>
                    <a:pt x="1511" y="518"/>
                    <a:pt x="1509" y="518"/>
                    <a:pt x="1508" y="520"/>
                  </a:cubicBezTo>
                  <a:cubicBezTo>
                    <a:pt x="1509" y="521"/>
                    <a:pt x="1509" y="521"/>
                    <a:pt x="1509" y="521"/>
                  </a:cubicBezTo>
                  <a:cubicBezTo>
                    <a:pt x="1508" y="521"/>
                    <a:pt x="1508" y="521"/>
                    <a:pt x="1508" y="522"/>
                  </a:cubicBezTo>
                  <a:cubicBezTo>
                    <a:pt x="1508" y="521"/>
                    <a:pt x="1508" y="520"/>
                    <a:pt x="1508" y="520"/>
                  </a:cubicBezTo>
                  <a:cubicBezTo>
                    <a:pt x="1507" y="520"/>
                    <a:pt x="1507" y="522"/>
                    <a:pt x="1506" y="522"/>
                  </a:cubicBezTo>
                  <a:cubicBezTo>
                    <a:pt x="1508" y="523"/>
                    <a:pt x="1514" y="574"/>
                    <a:pt x="1514" y="523"/>
                  </a:cubicBezTo>
                  <a:cubicBezTo>
                    <a:pt x="1514" y="523"/>
                    <a:pt x="1513" y="523"/>
                    <a:pt x="1513" y="524"/>
                  </a:cubicBezTo>
                  <a:cubicBezTo>
                    <a:pt x="1513" y="523"/>
                    <a:pt x="1513" y="523"/>
                    <a:pt x="1514" y="522"/>
                  </a:cubicBezTo>
                  <a:cubicBezTo>
                    <a:pt x="1513" y="522"/>
                    <a:pt x="1513" y="521"/>
                    <a:pt x="1513" y="521"/>
                  </a:cubicBezTo>
                  <a:cubicBezTo>
                    <a:pt x="1513" y="520"/>
                    <a:pt x="1513" y="520"/>
                    <a:pt x="1514" y="520"/>
                  </a:cubicBezTo>
                  <a:cubicBezTo>
                    <a:pt x="1514" y="520"/>
                    <a:pt x="1514" y="521"/>
                    <a:pt x="1514" y="521"/>
                  </a:cubicBezTo>
                  <a:cubicBezTo>
                    <a:pt x="1515" y="520"/>
                    <a:pt x="1516" y="518"/>
                    <a:pt x="1517" y="517"/>
                  </a:cubicBezTo>
                  <a:cubicBezTo>
                    <a:pt x="1515" y="516"/>
                    <a:pt x="1515" y="515"/>
                    <a:pt x="1514" y="514"/>
                  </a:cubicBezTo>
                  <a:cubicBezTo>
                    <a:pt x="1515" y="513"/>
                    <a:pt x="1517" y="512"/>
                    <a:pt x="1519" y="512"/>
                  </a:cubicBezTo>
                  <a:cubicBezTo>
                    <a:pt x="1519" y="512"/>
                    <a:pt x="1519" y="511"/>
                    <a:pt x="1519" y="511"/>
                  </a:cubicBezTo>
                  <a:cubicBezTo>
                    <a:pt x="1517" y="511"/>
                    <a:pt x="1516" y="510"/>
                    <a:pt x="1514" y="508"/>
                  </a:cubicBezTo>
                  <a:cubicBezTo>
                    <a:pt x="1514" y="508"/>
                    <a:pt x="1514" y="508"/>
                    <a:pt x="1515" y="508"/>
                  </a:cubicBezTo>
                  <a:cubicBezTo>
                    <a:pt x="1514" y="507"/>
                    <a:pt x="1514" y="507"/>
                    <a:pt x="1514" y="507"/>
                  </a:cubicBezTo>
                  <a:cubicBezTo>
                    <a:pt x="1515" y="505"/>
                    <a:pt x="1517" y="505"/>
                    <a:pt x="1518" y="504"/>
                  </a:cubicBezTo>
                  <a:cubicBezTo>
                    <a:pt x="1519" y="505"/>
                    <a:pt x="1520" y="507"/>
                    <a:pt x="1521" y="508"/>
                  </a:cubicBezTo>
                  <a:cubicBezTo>
                    <a:pt x="1521" y="509"/>
                    <a:pt x="1521" y="509"/>
                    <a:pt x="1520" y="510"/>
                  </a:cubicBezTo>
                  <a:cubicBezTo>
                    <a:pt x="1521" y="510"/>
                    <a:pt x="1523" y="510"/>
                    <a:pt x="1524" y="510"/>
                  </a:cubicBezTo>
                  <a:cubicBezTo>
                    <a:pt x="1524" y="510"/>
                    <a:pt x="1524" y="510"/>
                    <a:pt x="1523" y="511"/>
                  </a:cubicBezTo>
                  <a:cubicBezTo>
                    <a:pt x="1524" y="512"/>
                    <a:pt x="1524" y="512"/>
                    <a:pt x="1524" y="513"/>
                  </a:cubicBezTo>
                  <a:cubicBezTo>
                    <a:pt x="1525" y="513"/>
                    <a:pt x="1525" y="513"/>
                    <a:pt x="1527" y="512"/>
                  </a:cubicBezTo>
                  <a:cubicBezTo>
                    <a:pt x="1527" y="513"/>
                    <a:pt x="1527" y="513"/>
                    <a:pt x="1527" y="514"/>
                  </a:cubicBezTo>
                  <a:cubicBezTo>
                    <a:pt x="1528" y="513"/>
                    <a:pt x="1528" y="513"/>
                    <a:pt x="1528" y="513"/>
                  </a:cubicBezTo>
                  <a:cubicBezTo>
                    <a:pt x="1527" y="510"/>
                    <a:pt x="1528" y="508"/>
                    <a:pt x="1528" y="505"/>
                  </a:cubicBezTo>
                  <a:cubicBezTo>
                    <a:pt x="1527" y="506"/>
                    <a:pt x="1526" y="507"/>
                    <a:pt x="1525" y="507"/>
                  </a:cubicBezTo>
                  <a:cubicBezTo>
                    <a:pt x="1525" y="506"/>
                    <a:pt x="1524" y="505"/>
                    <a:pt x="1523" y="505"/>
                  </a:cubicBezTo>
                  <a:cubicBezTo>
                    <a:pt x="1524" y="504"/>
                    <a:pt x="1524" y="504"/>
                    <a:pt x="1526" y="502"/>
                  </a:cubicBezTo>
                  <a:cubicBezTo>
                    <a:pt x="1527" y="502"/>
                    <a:pt x="1527" y="503"/>
                    <a:pt x="1528" y="503"/>
                  </a:cubicBezTo>
                  <a:cubicBezTo>
                    <a:pt x="1528" y="501"/>
                    <a:pt x="1528" y="500"/>
                    <a:pt x="1527" y="499"/>
                  </a:cubicBezTo>
                  <a:cubicBezTo>
                    <a:pt x="1527" y="499"/>
                    <a:pt x="1526" y="499"/>
                    <a:pt x="1526" y="500"/>
                  </a:cubicBezTo>
                  <a:cubicBezTo>
                    <a:pt x="1525" y="499"/>
                    <a:pt x="1524" y="498"/>
                    <a:pt x="1524" y="497"/>
                  </a:cubicBezTo>
                  <a:cubicBezTo>
                    <a:pt x="1523" y="497"/>
                    <a:pt x="1522" y="497"/>
                    <a:pt x="1520" y="498"/>
                  </a:cubicBezTo>
                  <a:cubicBezTo>
                    <a:pt x="1520" y="497"/>
                    <a:pt x="1519" y="497"/>
                    <a:pt x="1519" y="496"/>
                  </a:cubicBezTo>
                  <a:cubicBezTo>
                    <a:pt x="1521" y="496"/>
                    <a:pt x="1522" y="496"/>
                    <a:pt x="1523" y="495"/>
                  </a:cubicBezTo>
                  <a:cubicBezTo>
                    <a:pt x="1523" y="494"/>
                    <a:pt x="1523" y="494"/>
                    <a:pt x="1523" y="493"/>
                  </a:cubicBezTo>
                  <a:cubicBezTo>
                    <a:pt x="1524" y="493"/>
                    <a:pt x="1524" y="492"/>
                    <a:pt x="1525" y="491"/>
                  </a:cubicBezTo>
                  <a:cubicBezTo>
                    <a:pt x="1525" y="492"/>
                    <a:pt x="1526" y="493"/>
                    <a:pt x="1527" y="493"/>
                  </a:cubicBezTo>
                  <a:cubicBezTo>
                    <a:pt x="1528" y="492"/>
                    <a:pt x="1528" y="492"/>
                    <a:pt x="1528" y="489"/>
                  </a:cubicBezTo>
                  <a:cubicBezTo>
                    <a:pt x="1529" y="489"/>
                    <a:pt x="1529" y="489"/>
                    <a:pt x="1530" y="488"/>
                  </a:cubicBezTo>
                  <a:cubicBezTo>
                    <a:pt x="1530" y="489"/>
                    <a:pt x="1530" y="490"/>
                    <a:pt x="1529" y="491"/>
                  </a:cubicBezTo>
                  <a:cubicBezTo>
                    <a:pt x="1530" y="491"/>
                    <a:pt x="1531" y="492"/>
                    <a:pt x="1531" y="492"/>
                  </a:cubicBezTo>
                  <a:cubicBezTo>
                    <a:pt x="1531" y="493"/>
                    <a:pt x="1531" y="493"/>
                    <a:pt x="1530" y="494"/>
                  </a:cubicBezTo>
                  <a:cubicBezTo>
                    <a:pt x="1531" y="496"/>
                    <a:pt x="1534" y="497"/>
                    <a:pt x="1535" y="496"/>
                  </a:cubicBezTo>
                  <a:cubicBezTo>
                    <a:pt x="1536" y="498"/>
                    <a:pt x="1536" y="499"/>
                    <a:pt x="1537" y="501"/>
                  </a:cubicBezTo>
                  <a:cubicBezTo>
                    <a:pt x="1536" y="501"/>
                    <a:pt x="1535" y="502"/>
                    <a:pt x="1534" y="503"/>
                  </a:cubicBezTo>
                  <a:cubicBezTo>
                    <a:pt x="1533" y="502"/>
                    <a:pt x="1533" y="501"/>
                    <a:pt x="1532" y="501"/>
                  </a:cubicBezTo>
                  <a:cubicBezTo>
                    <a:pt x="1531" y="501"/>
                    <a:pt x="1531" y="501"/>
                    <a:pt x="1530" y="501"/>
                  </a:cubicBezTo>
                  <a:cubicBezTo>
                    <a:pt x="1530" y="503"/>
                    <a:pt x="1530" y="504"/>
                    <a:pt x="1530" y="506"/>
                  </a:cubicBezTo>
                  <a:cubicBezTo>
                    <a:pt x="1530" y="506"/>
                    <a:pt x="1530" y="506"/>
                    <a:pt x="1531" y="506"/>
                  </a:cubicBezTo>
                  <a:cubicBezTo>
                    <a:pt x="1530" y="507"/>
                    <a:pt x="1530" y="507"/>
                    <a:pt x="1530" y="508"/>
                  </a:cubicBezTo>
                  <a:cubicBezTo>
                    <a:pt x="1531" y="508"/>
                    <a:pt x="1531" y="508"/>
                    <a:pt x="1533" y="509"/>
                  </a:cubicBezTo>
                  <a:cubicBezTo>
                    <a:pt x="1533" y="509"/>
                    <a:pt x="1532" y="509"/>
                    <a:pt x="1532" y="509"/>
                  </a:cubicBezTo>
                  <a:cubicBezTo>
                    <a:pt x="1533" y="509"/>
                    <a:pt x="1533" y="510"/>
                    <a:pt x="1533" y="510"/>
                  </a:cubicBezTo>
                  <a:cubicBezTo>
                    <a:pt x="1533" y="511"/>
                    <a:pt x="1533" y="511"/>
                    <a:pt x="1533" y="512"/>
                  </a:cubicBezTo>
                  <a:cubicBezTo>
                    <a:pt x="1532" y="512"/>
                    <a:pt x="1531" y="512"/>
                    <a:pt x="1531" y="512"/>
                  </a:cubicBezTo>
                  <a:cubicBezTo>
                    <a:pt x="1530" y="512"/>
                    <a:pt x="1530" y="513"/>
                    <a:pt x="1529" y="513"/>
                  </a:cubicBezTo>
                  <a:cubicBezTo>
                    <a:pt x="1529" y="514"/>
                    <a:pt x="1530" y="515"/>
                    <a:pt x="1530" y="517"/>
                  </a:cubicBezTo>
                  <a:cubicBezTo>
                    <a:pt x="1533" y="516"/>
                    <a:pt x="1535" y="517"/>
                    <a:pt x="1535" y="517"/>
                  </a:cubicBezTo>
                  <a:cubicBezTo>
                    <a:pt x="1535" y="517"/>
                    <a:pt x="1530" y="515"/>
                    <a:pt x="1533" y="512"/>
                  </a:cubicBezTo>
                  <a:cubicBezTo>
                    <a:pt x="1534" y="512"/>
                    <a:pt x="1535" y="512"/>
                    <a:pt x="1537" y="512"/>
                  </a:cubicBezTo>
                  <a:cubicBezTo>
                    <a:pt x="1536" y="511"/>
                    <a:pt x="1536" y="511"/>
                    <a:pt x="1536" y="511"/>
                  </a:cubicBezTo>
                  <a:cubicBezTo>
                    <a:pt x="1537" y="510"/>
                    <a:pt x="1538" y="510"/>
                    <a:pt x="1538" y="510"/>
                  </a:cubicBezTo>
                  <a:cubicBezTo>
                    <a:pt x="1539" y="510"/>
                    <a:pt x="1539" y="510"/>
                    <a:pt x="1539" y="510"/>
                  </a:cubicBezTo>
                  <a:cubicBezTo>
                    <a:pt x="1538" y="512"/>
                    <a:pt x="1538" y="512"/>
                    <a:pt x="1538" y="512"/>
                  </a:cubicBezTo>
                  <a:cubicBezTo>
                    <a:pt x="1544" y="511"/>
                    <a:pt x="1554" y="513"/>
                    <a:pt x="1555" y="512"/>
                  </a:cubicBezTo>
                  <a:cubicBezTo>
                    <a:pt x="1555" y="512"/>
                    <a:pt x="1551" y="508"/>
                    <a:pt x="1554" y="508"/>
                  </a:cubicBezTo>
                  <a:cubicBezTo>
                    <a:pt x="1556" y="508"/>
                    <a:pt x="1567" y="512"/>
                    <a:pt x="1575" y="516"/>
                  </a:cubicBezTo>
                  <a:cubicBezTo>
                    <a:pt x="1575" y="516"/>
                    <a:pt x="1575" y="516"/>
                    <a:pt x="1575" y="516"/>
                  </a:cubicBezTo>
                  <a:cubicBezTo>
                    <a:pt x="1576" y="515"/>
                    <a:pt x="1576" y="515"/>
                    <a:pt x="1576" y="515"/>
                  </a:cubicBezTo>
                  <a:cubicBezTo>
                    <a:pt x="1576" y="515"/>
                    <a:pt x="1576" y="516"/>
                    <a:pt x="1576" y="516"/>
                  </a:cubicBezTo>
                  <a:cubicBezTo>
                    <a:pt x="1576" y="517"/>
                    <a:pt x="1576" y="517"/>
                    <a:pt x="1576" y="517"/>
                  </a:cubicBezTo>
                  <a:cubicBezTo>
                    <a:pt x="1579" y="519"/>
                    <a:pt x="1581" y="522"/>
                    <a:pt x="1581" y="522"/>
                  </a:cubicBezTo>
                  <a:cubicBezTo>
                    <a:pt x="1585" y="522"/>
                    <a:pt x="1597" y="528"/>
                    <a:pt x="1593" y="522"/>
                  </a:cubicBezTo>
                  <a:cubicBezTo>
                    <a:pt x="1593" y="522"/>
                    <a:pt x="1593" y="522"/>
                    <a:pt x="1593" y="522"/>
                  </a:cubicBezTo>
                  <a:cubicBezTo>
                    <a:pt x="1593" y="522"/>
                    <a:pt x="1593" y="522"/>
                    <a:pt x="1593" y="522"/>
                  </a:cubicBezTo>
                  <a:cubicBezTo>
                    <a:pt x="1593" y="521"/>
                    <a:pt x="1593" y="521"/>
                    <a:pt x="1593" y="521"/>
                  </a:cubicBezTo>
                  <a:cubicBezTo>
                    <a:pt x="1593" y="520"/>
                    <a:pt x="1592" y="520"/>
                    <a:pt x="1592" y="519"/>
                  </a:cubicBezTo>
                  <a:cubicBezTo>
                    <a:pt x="1590" y="515"/>
                    <a:pt x="1588" y="515"/>
                    <a:pt x="1582" y="514"/>
                  </a:cubicBezTo>
                  <a:cubicBezTo>
                    <a:pt x="1576" y="514"/>
                    <a:pt x="1572" y="509"/>
                    <a:pt x="1572" y="509"/>
                  </a:cubicBezTo>
                  <a:cubicBezTo>
                    <a:pt x="1577" y="508"/>
                    <a:pt x="1577" y="508"/>
                    <a:pt x="1577" y="508"/>
                  </a:cubicBezTo>
                  <a:cubicBezTo>
                    <a:pt x="1577" y="508"/>
                    <a:pt x="1577" y="508"/>
                    <a:pt x="1571" y="506"/>
                  </a:cubicBezTo>
                  <a:cubicBezTo>
                    <a:pt x="1568" y="505"/>
                    <a:pt x="1566" y="503"/>
                    <a:pt x="1564" y="503"/>
                  </a:cubicBezTo>
                  <a:cubicBezTo>
                    <a:pt x="1564" y="503"/>
                    <a:pt x="1564" y="503"/>
                    <a:pt x="1564" y="503"/>
                  </a:cubicBezTo>
                  <a:cubicBezTo>
                    <a:pt x="1563" y="502"/>
                    <a:pt x="1562" y="501"/>
                    <a:pt x="1562" y="500"/>
                  </a:cubicBezTo>
                  <a:cubicBezTo>
                    <a:pt x="1562" y="500"/>
                    <a:pt x="1562" y="499"/>
                    <a:pt x="1563" y="499"/>
                  </a:cubicBezTo>
                  <a:cubicBezTo>
                    <a:pt x="1564" y="500"/>
                    <a:pt x="1564" y="500"/>
                    <a:pt x="1564" y="500"/>
                  </a:cubicBezTo>
                  <a:cubicBezTo>
                    <a:pt x="1564" y="499"/>
                    <a:pt x="1565" y="499"/>
                    <a:pt x="1564" y="499"/>
                  </a:cubicBezTo>
                  <a:cubicBezTo>
                    <a:pt x="1563" y="498"/>
                    <a:pt x="1561" y="490"/>
                    <a:pt x="1561" y="490"/>
                  </a:cubicBezTo>
                  <a:cubicBezTo>
                    <a:pt x="1561" y="490"/>
                    <a:pt x="1564" y="489"/>
                    <a:pt x="1561" y="485"/>
                  </a:cubicBezTo>
                  <a:cubicBezTo>
                    <a:pt x="1557" y="480"/>
                    <a:pt x="1557" y="480"/>
                    <a:pt x="1557" y="480"/>
                  </a:cubicBezTo>
                  <a:cubicBezTo>
                    <a:pt x="1559" y="479"/>
                    <a:pt x="1559" y="479"/>
                    <a:pt x="1559" y="479"/>
                  </a:cubicBezTo>
                  <a:cubicBezTo>
                    <a:pt x="1557" y="477"/>
                    <a:pt x="1555" y="477"/>
                    <a:pt x="1559" y="478"/>
                  </a:cubicBezTo>
                  <a:cubicBezTo>
                    <a:pt x="1565" y="479"/>
                    <a:pt x="1571" y="481"/>
                    <a:pt x="1577" y="482"/>
                  </a:cubicBezTo>
                  <a:cubicBezTo>
                    <a:pt x="1584" y="484"/>
                    <a:pt x="1583" y="488"/>
                    <a:pt x="1583" y="488"/>
                  </a:cubicBezTo>
                  <a:cubicBezTo>
                    <a:pt x="1583" y="488"/>
                    <a:pt x="1584" y="485"/>
                    <a:pt x="1586" y="486"/>
                  </a:cubicBezTo>
                  <a:cubicBezTo>
                    <a:pt x="1588" y="487"/>
                    <a:pt x="1591" y="498"/>
                    <a:pt x="1592" y="498"/>
                  </a:cubicBezTo>
                  <a:cubicBezTo>
                    <a:pt x="1592" y="498"/>
                    <a:pt x="1593" y="495"/>
                    <a:pt x="1594" y="497"/>
                  </a:cubicBezTo>
                  <a:cubicBezTo>
                    <a:pt x="1595" y="498"/>
                    <a:pt x="1596" y="505"/>
                    <a:pt x="1595" y="511"/>
                  </a:cubicBezTo>
                  <a:cubicBezTo>
                    <a:pt x="1595" y="514"/>
                    <a:pt x="1594" y="516"/>
                    <a:pt x="1594" y="517"/>
                  </a:cubicBezTo>
                  <a:cubicBezTo>
                    <a:pt x="1596" y="528"/>
                    <a:pt x="1606" y="549"/>
                    <a:pt x="1602" y="520"/>
                  </a:cubicBezTo>
                  <a:cubicBezTo>
                    <a:pt x="1597" y="510"/>
                    <a:pt x="1602" y="500"/>
                    <a:pt x="1602" y="500"/>
                  </a:cubicBezTo>
                  <a:cubicBezTo>
                    <a:pt x="1606" y="507"/>
                    <a:pt x="1606" y="507"/>
                    <a:pt x="1606" y="507"/>
                  </a:cubicBezTo>
                  <a:cubicBezTo>
                    <a:pt x="1606" y="507"/>
                    <a:pt x="1607" y="507"/>
                    <a:pt x="1606" y="496"/>
                  </a:cubicBezTo>
                  <a:cubicBezTo>
                    <a:pt x="1605" y="484"/>
                    <a:pt x="1608" y="477"/>
                    <a:pt x="1608" y="477"/>
                  </a:cubicBezTo>
                  <a:cubicBezTo>
                    <a:pt x="1608" y="477"/>
                    <a:pt x="1613" y="481"/>
                    <a:pt x="1612" y="479"/>
                  </a:cubicBezTo>
                  <a:cubicBezTo>
                    <a:pt x="1612" y="477"/>
                    <a:pt x="1625" y="466"/>
                    <a:pt x="1625" y="466"/>
                  </a:cubicBezTo>
                  <a:cubicBezTo>
                    <a:pt x="1625" y="466"/>
                    <a:pt x="1627" y="470"/>
                    <a:pt x="1634" y="463"/>
                  </a:cubicBezTo>
                  <a:cubicBezTo>
                    <a:pt x="1639" y="453"/>
                    <a:pt x="1639" y="453"/>
                    <a:pt x="1639" y="453"/>
                  </a:cubicBezTo>
                  <a:cubicBezTo>
                    <a:pt x="1642" y="455"/>
                    <a:pt x="1642" y="455"/>
                    <a:pt x="1642" y="455"/>
                  </a:cubicBezTo>
                  <a:cubicBezTo>
                    <a:pt x="1644" y="449"/>
                    <a:pt x="1642" y="446"/>
                    <a:pt x="1644" y="454"/>
                  </a:cubicBezTo>
                  <a:cubicBezTo>
                    <a:pt x="1646" y="465"/>
                    <a:pt x="1649" y="476"/>
                    <a:pt x="1651" y="487"/>
                  </a:cubicBezTo>
                  <a:cubicBezTo>
                    <a:pt x="1653" y="500"/>
                    <a:pt x="1646" y="502"/>
                    <a:pt x="1646" y="502"/>
                  </a:cubicBezTo>
                  <a:cubicBezTo>
                    <a:pt x="1646" y="502"/>
                    <a:pt x="1651" y="501"/>
                    <a:pt x="1651" y="504"/>
                  </a:cubicBezTo>
                  <a:cubicBezTo>
                    <a:pt x="1651" y="509"/>
                    <a:pt x="1635" y="524"/>
                    <a:pt x="1635" y="524"/>
                  </a:cubicBezTo>
                  <a:cubicBezTo>
                    <a:pt x="1635" y="525"/>
                    <a:pt x="1642" y="524"/>
                    <a:pt x="1639" y="527"/>
                  </a:cubicBezTo>
                  <a:cubicBezTo>
                    <a:pt x="1638" y="529"/>
                    <a:pt x="1627" y="535"/>
                    <a:pt x="1618" y="539"/>
                  </a:cubicBezTo>
                  <a:cubicBezTo>
                    <a:pt x="1620" y="540"/>
                    <a:pt x="1620" y="540"/>
                    <a:pt x="1620" y="540"/>
                  </a:cubicBezTo>
                  <a:cubicBezTo>
                    <a:pt x="1620" y="540"/>
                    <a:pt x="1620" y="541"/>
                    <a:pt x="1620" y="541"/>
                  </a:cubicBezTo>
                  <a:cubicBezTo>
                    <a:pt x="1623" y="541"/>
                    <a:pt x="1627" y="540"/>
                    <a:pt x="1632" y="539"/>
                  </a:cubicBezTo>
                  <a:cubicBezTo>
                    <a:pt x="1638" y="538"/>
                    <a:pt x="1639" y="535"/>
                    <a:pt x="1644" y="528"/>
                  </a:cubicBezTo>
                  <a:cubicBezTo>
                    <a:pt x="1645" y="525"/>
                    <a:pt x="1646" y="523"/>
                    <a:pt x="1649" y="521"/>
                  </a:cubicBezTo>
                  <a:cubicBezTo>
                    <a:pt x="1647" y="522"/>
                    <a:pt x="1647" y="522"/>
                    <a:pt x="1647" y="522"/>
                  </a:cubicBezTo>
                  <a:cubicBezTo>
                    <a:pt x="1647" y="520"/>
                    <a:pt x="1647" y="520"/>
                    <a:pt x="1647" y="520"/>
                  </a:cubicBezTo>
                  <a:cubicBezTo>
                    <a:pt x="1645" y="521"/>
                    <a:pt x="1645" y="522"/>
                    <a:pt x="1646" y="520"/>
                  </a:cubicBezTo>
                  <a:cubicBezTo>
                    <a:pt x="1648" y="518"/>
                    <a:pt x="1649" y="515"/>
                    <a:pt x="1651" y="513"/>
                  </a:cubicBezTo>
                  <a:cubicBezTo>
                    <a:pt x="1653" y="510"/>
                    <a:pt x="1654" y="511"/>
                    <a:pt x="1654" y="511"/>
                  </a:cubicBezTo>
                  <a:cubicBezTo>
                    <a:pt x="1654" y="511"/>
                    <a:pt x="1653" y="510"/>
                    <a:pt x="1654" y="510"/>
                  </a:cubicBezTo>
                  <a:cubicBezTo>
                    <a:pt x="1655" y="509"/>
                    <a:pt x="1660" y="509"/>
                    <a:pt x="1660" y="509"/>
                  </a:cubicBezTo>
                  <a:cubicBezTo>
                    <a:pt x="1660" y="509"/>
                    <a:pt x="1659" y="508"/>
                    <a:pt x="1660" y="508"/>
                  </a:cubicBezTo>
                  <a:cubicBezTo>
                    <a:pt x="1660" y="508"/>
                    <a:pt x="1664" y="509"/>
                    <a:pt x="1666" y="510"/>
                  </a:cubicBezTo>
                  <a:cubicBezTo>
                    <a:pt x="1666" y="510"/>
                    <a:pt x="1666" y="510"/>
                    <a:pt x="1666" y="510"/>
                  </a:cubicBezTo>
                  <a:cubicBezTo>
                    <a:pt x="1670" y="507"/>
                    <a:pt x="1672" y="505"/>
                    <a:pt x="1672" y="505"/>
                  </a:cubicBezTo>
                  <a:cubicBezTo>
                    <a:pt x="1672" y="505"/>
                    <a:pt x="1672" y="510"/>
                    <a:pt x="1674" y="509"/>
                  </a:cubicBezTo>
                  <a:cubicBezTo>
                    <a:pt x="1675" y="508"/>
                    <a:pt x="1689" y="509"/>
                    <a:pt x="1689" y="509"/>
                  </a:cubicBezTo>
                  <a:cubicBezTo>
                    <a:pt x="1689" y="509"/>
                    <a:pt x="1688" y="511"/>
                    <a:pt x="1691" y="512"/>
                  </a:cubicBezTo>
                  <a:cubicBezTo>
                    <a:pt x="1691" y="511"/>
                    <a:pt x="1691" y="510"/>
                    <a:pt x="1691" y="510"/>
                  </a:cubicBezTo>
                  <a:cubicBezTo>
                    <a:pt x="1691" y="510"/>
                    <a:pt x="1692" y="511"/>
                    <a:pt x="1692" y="510"/>
                  </a:cubicBezTo>
                  <a:cubicBezTo>
                    <a:pt x="1693" y="508"/>
                    <a:pt x="1693" y="508"/>
                    <a:pt x="1693" y="508"/>
                  </a:cubicBezTo>
                  <a:cubicBezTo>
                    <a:pt x="1693" y="508"/>
                    <a:pt x="1693" y="509"/>
                    <a:pt x="1693" y="508"/>
                  </a:cubicBezTo>
                  <a:cubicBezTo>
                    <a:pt x="1694" y="506"/>
                    <a:pt x="1694" y="506"/>
                    <a:pt x="1694" y="506"/>
                  </a:cubicBezTo>
                  <a:cubicBezTo>
                    <a:pt x="1694" y="505"/>
                    <a:pt x="1694" y="505"/>
                    <a:pt x="1695" y="506"/>
                  </a:cubicBezTo>
                  <a:cubicBezTo>
                    <a:pt x="1695" y="507"/>
                    <a:pt x="1696" y="508"/>
                    <a:pt x="1697" y="510"/>
                  </a:cubicBezTo>
                  <a:cubicBezTo>
                    <a:pt x="1697" y="510"/>
                    <a:pt x="1697" y="511"/>
                    <a:pt x="1697" y="511"/>
                  </a:cubicBezTo>
                  <a:cubicBezTo>
                    <a:pt x="1700" y="510"/>
                    <a:pt x="1700" y="510"/>
                    <a:pt x="1700" y="510"/>
                  </a:cubicBezTo>
                  <a:cubicBezTo>
                    <a:pt x="1698" y="508"/>
                    <a:pt x="1698" y="504"/>
                    <a:pt x="1698" y="504"/>
                  </a:cubicBezTo>
                  <a:cubicBezTo>
                    <a:pt x="1701" y="506"/>
                    <a:pt x="1701" y="506"/>
                    <a:pt x="1701" y="506"/>
                  </a:cubicBezTo>
                  <a:cubicBezTo>
                    <a:pt x="1701" y="506"/>
                    <a:pt x="1701" y="506"/>
                    <a:pt x="1698" y="502"/>
                  </a:cubicBezTo>
                  <a:cubicBezTo>
                    <a:pt x="1696" y="498"/>
                    <a:pt x="1696" y="494"/>
                    <a:pt x="1696" y="494"/>
                  </a:cubicBezTo>
                  <a:cubicBezTo>
                    <a:pt x="1696" y="494"/>
                    <a:pt x="1698" y="495"/>
                    <a:pt x="1697" y="494"/>
                  </a:cubicBezTo>
                  <a:cubicBezTo>
                    <a:pt x="1697" y="493"/>
                    <a:pt x="1700" y="487"/>
                    <a:pt x="1700" y="487"/>
                  </a:cubicBezTo>
                  <a:cubicBezTo>
                    <a:pt x="1700" y="487"/>
                    <a:pt x="1702" y="488"/>
                    <a:pt x="1703" y="484"/>
                  </a:cubicBezTo>
                  <a:cubicBezTo>
                    <a:pt x="1702" y="479"/>
                    <a:pt x="1702" y="479"/>
                    <a:pt x="1702" y="479"/>
                  </a:cubicBezTo>
                  <a:cubicBezTo>
                    <a:pt x="1704" y="479"/>
                    <a:pt x="1704" y="479"/>
                    <a:pt x="1704" y="479"/>
                  </a:cubicBezTo>
                  <a:cubicBezTo>
                    <a:pt x="1704" y="477"/>
                    <a:pt x="1702" y="476"/>
                    <a:pt x="1705" y="478"/>
                  </a:cubicBezTo>
                  <a:cubicBezTo>
                    <a:pt x="1708" y="482"/>
                    <a:pt x="1711" y="486"/>
                    <a:pt x="1714" y="490"/>
                  </a:cubicBezTo>
                  <a:cubicBezTo>
                    <a:pt x="1717" y="494"/>
                    <a:pt x="1715" y="497"/>
                    <a:pt x="1715" y="497"/>
                  </a:cubicBezTo>
                  <a:cubicBezTo>
                    <a:pt x="1715" y="497"/>
                    <a:pt x="1717" y="495"/>
                    <a:pt x="1717" y="497"/>
                  </a:cubicBezTo>
                  <a:cubicBezTo>
                    <a:pt x="1718" y="498"/>
                    <a:pt x="1715" y="507"/>
                    <a:pt x="1715" y="507"/>
                  </a:cubicBezTo>
                  <a:cubicBezTo>
                    <a:pt x="1716" y="507"/>
                    <a:pt x="1718" y="505"/>
                    <a:pt x="1717" y="507"/>
                  </a:cubicBezTo>
                  <a:cubicBezTo>
                    <a:pt x="1717" y="508"/>
                    <a:pt x="1714" y="513"/>
                    <a:pt x="1711" y="517"/>
                  </a:cubicBezTo>
                  <a:cubicBezTo>
                    <a:pt x="1710" y="518"/>
                    <a:pt x="1708" y="519"/>
                    <a:pt x="1708" y="519"/>
                  </a:cubicBezTo>
                  <a:cubicBezTo>
                    <a:pt x="1705" y="525"/>
                    <a:pt x="1705" y="525"/>
                    <a:pt x="1705" y="525"/>
                  </a:cubicBezTo>
                  <a:cubicBezTo>
                    <a:pt x="1706" y="530"/>
                    <a:pt x="1712" y="530"/>
                    <a:pt x="1716" y="530"/>
                  </a:cubicBezTo>
                  <a:cubicBezTo>
                    <a:pt x="1719" y="519"/>
                    <a:pt x="1719" y="519"/>
                    <a:pt x="1719" y="519"/>
                  </a:cubicBezTo>
                  <a:cubicBezTo>
                    <a:pt x="1719" y="530"/>
                    <a:pt x="1719" y="530"/>
                    <a:pt x="1719" y="530"/>
                  </a:cubicBezTo>
                  <a:cubicBezTo>
                    <a:pt x="1722" y="529"/>
                    <a:pt x="1725" y="529"/>
                    <a:pt x="1728" y="528"/>
                  </a:cubicBezTo>
                  <a:cubicBezTo>
                    <a:pt x="1728" y="527"/>
                    <a:pt x="1728" y="527"/>
                    <a:pt x="1727" y="526"/>
                  </a:cubicBezTo>
                  <a:cubicBezTo>
                    <a:pt x="1727" y="525"/>
                    <a:pt x="1727" y="524"/>
                    <a:pt x="1727" y="524"/>
                  </a:cubicBezTo>
                  <a:cubicBezTo>
                    <a:pt x="1727" y="524"/>
                    <a:pt x="1727" y="524"/>
                    <a:pt x="1727" y="524"/>
                  </a:cubicBezTo>
                  <a:cubicBezTo>
                    <a:pt x="1727" y="524"/>
                    <a:pt x="1728" y="524"/>
                    <a:pt x="1727" y="523"/>
                  </a:cubicBezTo>
                  <a:cubicBezTo>
                    <a:pt x="1727" y="522"/>
                    <a:pt x="1727" y="521"/>
                    <a:pt x="1727" y="521"/>
                  </a:cubicBezTo>
                  <a:cubicBezTo>
                    <a:pt x="1727" y="521"/>
                    <a:pt x="1727" y="522"/>
                    <a:pt x="1727" y="521"/>
                  </a:cubicBezTo>
                  <a:cubicBezTo>
                    <a:pt x="1728" y="519"/>
                    <a:pt x="1728" y="519"/>
                    <a:pt x="1728" y="519"/>
                  </a:cubicBezTo>
                  <a:cubicBezTo>
                    <a:pt x="1728" y="519"/>
                    <a:pt x="1729" y="520"/>
                    <a:pt x="1729" y="519"/>
                  </a:cubicBezTo>
                  <a:cubicBezTo>
                    <a:pt x="1729" y="518"/>
                    <a:pt x="1729" y="518"/>
                    <a:pt x="1729" y="518"/>
                  </a:cubicBezTo>
                  <a:cubicBezTo>
                    <a:pt x="1730" y="518"/>
                    <a:pt x="1730" y="518"/>
                    <a:pt x="1730" y="518"/>
                  </a:cubicBezTo>
                  <a:cubicBezTo>
                    <a:pt x="1730" y="517"/>
                    <a:pt x="1729" y="517"/>
                    <a:pt x="1730" y="518"/>
                  </a:cubicBezTo>
                  <a:cubicBezTo>
                    <a:pt x="1731" y="519"/>
                    <a:pt x="1731" y="520"/>
                    <a:pt x="1732" y="521"/>
                  </a:cubicBezTo>
                  <a:cubicBezTo>
                    <a:pt x="1732" y="523"/>
                    <a:pt x="1732" y="523"/>
                    <a:pt x="1732" y="523"/>
                  </a:cubicBezTo>
                  <a:cubicBezTo>
                    <a:pt x="1732" y="523"/>
                    <a:pt x="1732" y="523"/>
                    <a:pt x="1732" y="523"/>
                  </a:cubicBezTo>
                  <a:cubicBezTo>
                    <a:pt x="1731" y="525"/>
                    <a:pt x="1731" y="525"/>
                    <a:pt x="1731" y="525"/>
                  </a:cubicBezTo>
                  <a:cubicBezTo>
                    <a:pt x="1732" y="525"/>
                    <a:pt x="1732" y="525"/>
                    <a:pt x="1732" y="525"/>
                  </a:cubicBezTo>
                  <a:cubicBezTo>
                    <a:pt x="1732" y="526"/>
                    <a:pt x="1731" y="526"/>
                    <a:pt x="1731" y="526"/>
                  </a:cubicBezTo>
                  <a:cubicBezTo>
                    <a:pt x="1736" y="524"/>
                    <a:pt x="1741" y="520"/>
                    <a:pt x="1745" y="516"/>
                  </a:cubicBezTo>
                  <a:cubicBezTo>
                    <a:pt x="1740" y="515"/>
                    <a:pt x="1740" y="515"/>
                    <a:pt x="1740" y="515"/>
                  </a:cubicBezTo>
                  <a:cubicBezTo>
                    <a:pt x="1748" y="514"/>
                    <a:pt x="1748" y="514"/>
                    <a:pt x="1748" y="514"/>
                  </a:cubicBezTo>
                  <a:cubicBezTo>
                    <a:pt x="1748" y="514"/>
                    <a:pt x="1748" y="514"/>
                    <a:pt x="1748" y="514"/>
                  </a:cubicBezTo>
                  <a:cubicBezTo>
                    <a:pt x="1748" y="514"/>
                    <a:pt x="1747" y="514"/>
                    <a:pt x="1748" y="514"/>
                  </a:cubicBezTo>
                  <a:cubicBezTo>
                    <a:pt x="1748" y="514"/>
                    <a:pt x="1748" y="514"/>
                    <a:pt x="1749" y="514"/>
                  </a:cubicBezTo>
                  <a:cubicBezTo>
                    <a:pt x="1750" y="512"/>
                    <a:pt x="1751" y="511"/>
                    <a:pt x="1753" y="509"/>
                  </a:cubicBezTo>
                  <a:cubicBezTo>
                    <a:pt x="1752" y="508"/>
                    <a:pt x="1752" y="508"/>
                    <a:pt x="1752" y="508"/>
                  </a:cubicBezTo>
                  <a:cubicBezTo>
                    <a:pt x="1752" y="508"/>
                    <a:pt x="1754" y="508"/>
                    <a:pt x="1754" y="508"/>
                  </a:cubicBezTo>
                  <a:cubicBezTo>
                    <a:pt x="1755" y="506"/>
                    <a:pt x="1757" y="504"/>
                    <a:pt x="1759" y="502"/>
                  </a:cubicBezTo>
                  <a:cubicBezTo>
                    <a:pt x="1759" y="502"/>
                    <a:pt x="1759" y="502"/>
                    <a:pt x="1759" y="502"/>
                  </a:cubicBezTo>
                  <a:cubicBezTo>
                    <a:pt x="1759" y="502"/>
                    <a:pt x="1758" y="501"/>
                    <a:pt x="1759" y="501"/>
                  </a:cubicBezTo>
                  <a:cubicBezTo>
                    <a:pt x="1758" y="501"/>
                    <a:pt x="1758" y="501"/>
                    <a:pt x="1758" y="501"/>
                  </a:cubicBezTo>
                  <a:cubicBezTo>
                    <a:pt x="1758" y="494"/>
                    <a:pt x="1758" y="494"/>
                    <a:pt x="1758" y="494"/>
                  </a:cubicBezTo>
                  <a:cubicBezTo>
                    <a:pt x="1761" y="500"/>
                    <a:pt x="1761" y="500"/>
                    <a:pt x="1761" y="500"/>
                  </a:cubicBezTo>
                  <a:cubicBezTo>
                    <a:pt x="1761" y="499"/>
                    <a:pt x="1762" y="498"/>
                    <a:pt x="1763" y="497"/>
                  </a:cubicBezTo>
                  <a:cubicBezTo>
                    <a:pt x="1763" y="496"/>
                    <a:pt x="1763" y="496"/>
                    <a:pt x="1763" y="496"/>
                  </a:cubicBezTo>
                  <a:cubicBezTo>
                    <a:pt x="1763" y="496"/>
                    <a:pt x="1763" y="496"/>
                    <a:pt x="1763" y="495"/>
                  </a:cubicBezTo>
                  <a:cubicBezTo>
                    <a:pt x="1763" y="494"/>
                    <a:pt x="1764" y="493"/>
                    <a:pt x="1763" y="493"/>
                  </a:cubicBezTo>
                  <a:cubicBezTo>
                    <a:pt x="1764" y="492"/>
                    <a:pt x="1763" y="492"/>
                    <a:pt x="1763" y="492"/>
                  </a:cubicBezTo>
                  <a:cubicBezTo>
                    <a:pt x="1763" y="491"/>
                    <a:pt x="1763" y="491"/>
                    <a:pt x="1763" y="491"/>
                  </a:cubicBezTo>
                  <a:cubicBezTo>
                    <a:pt x="1763" y="490"/>
                    <a:pt x="1763" y="490"/>
                    <a:pt x="1763" y="490"/>
                  </a:cubicBezTo>
                  <a:cubicBezTo>
                    <a:pt x="1763" y="489"/>
                    <a:pt x="1762" y="488"/>
                    <a:pt x="1761" y="487"/>
                  </a:cubicBezTo>
                  <a:cubicBezTo>
                    <a:pt x="1759" y="484"/>
                    <a:pt x="1759" y="483"/>
                    <a:pt x="1759" y="483"/>
                  </a:cubicBezTo>
                  <a:cubicBezTo>
                    <a:pt x="1760" y="483"/>
                    <a:pt x="1760" y="483"/>
                    <a:pt x="1760" y="483"/>
                  </a:cubicBezTo>
                  <a:cubicBezTo>
                    <a:pt x="1760" y="483"/>
                    <a:pt x="1760" y="483"/>
                    <a:pt x="1758" y="480"/>
                  </a:cubicBezTo>
                  <a:cubicBezTo>
                    <a:pt x="1756" y="478"/>
                    <a:pt x="1756" y="476"/>
                    <a:pt x="1756" y="476"/>
                  </a:cubicBezTo>
                  <a:cubicBezTo>
                    <a:pt x="1756" y="476"/>
                    <a:pt x="1758" y="476"/>
                    <a:pt x="1757" y="475"/>
                  </a:cubicBezTo>
                  <a:cubicBezTo>
                    <a:pt x="1757" y="475"/>
                    <a:pt x="1758" y="470"/>
                    <a:pt x="1758" y="470"/>
                  </a:cubicBezTo>
                  <a:cubicBezTo>
                    <a:pt x="1758" y="470"/>
                    <a:pt x="1760" y="471"/>
                    <a:pt x="1760" y="466"/>
                  </a:cubicBezTo>
                  <a:cubicBezTo>
                    <a:pt x="1760" y="461"/>
                    <a:pt x="1759" y="462"/>
                    <a:pt x="1762" y="465"/>
                  </a:cubicBezTo>
                  <a:cubicBezTo>
                    <a:pt x="1763" y="465"/>
                    <a:pt x="1763" y="465"/>
                    <a:pt x="1763" y="466"/>
                  </a:cubicBezTo>
                  <a:cubicBezTo>
                    <a:pt x="1765" y="466"/>
                    <a:pt x="1766" y="468"/>
                    <a:pt x="1767" y="470"/>
                  </a:cubicBezTo>
                  <a:cubicBezTo>
                    <a:pt x="1767" y="470"/>
                    <a:pt x="1768" y="471"/>
                    <a:pt x="1768" y="471"/>
                  </a:cubicBezTo>
                  <a:cubicBezTo>
                    <a:pt x="1768" y="472"/>
                    <a:pt x="1768" y="472"/>
                    <a:pt x="1768" y="472"/>
                  </a:cubicBezTo>
                  <a:cubicBezTo>
                    <a:pt x="1771" y="475"/>
                    <a:pt x="1769" y="476"/>
                    <a:pt x="1769" y="476"/>
                  </a:cubicBezTo>
                  <a:cubicBezTo>
                    <a:pt x="1769" y="476"/>
                    <a:pt x="1770" y="475"/>
                    <a:pt x="1771" y="476"/>
                  </a:cubicBezTo>
                  <a:cubicBezTo>
                    <a:pt x="1771" y="477"/>
                    <a:pt x="1770" y="483"/>
                    <a:pt x="1770" y="483"/>
                  </a:cubicBezTo>
                  <a:cubicBezTo>
                    <a:pt x="1770" y="483"/>
                    <a:pt x="1771" y="482"/>
                    <a:pt x="1771" y="483"/>
                  </a:cubicBezTo>
                  <a:cubicBezTo>
                    <a:pt x="1771" y="484"/>
                    <a:pt x="1770" y="486"/>
                    <a:pt x="1768" y="488"/>
                  </a:cubicBezTo>
                  <a:cubicBezTo>
                    <a:pt x="1767" y="489"/>
                    <a:pt x="1765" y="491"/>
                    <a:pt x="1765" y="492"/>
                  </a:cubicBezTo>
                  <a:cubicBezTo>
                    <a:pt x="1765" y="492"/>
                    <a:pt x="1765" y="492"/>
                    <a:pt x="1765" y="492"/>
                  </a:cubicBezTo>
                  <a:cubicBezTo>
                    <a:pt x="1763" y="497"/>
                    <a:pt x="1763" y="497"/>
                    <a:pt x="1763" y="497"/>
                  </a:cubicBezTo>
                  <a:cubicBezTo>
                    <a:pt x="1768" y="489"/>
                    <a:pt x="1773" y="481"/>
                    <a:pt x="1778" y="475"/>
                  </a:cubicBezTo>
                  <a:cubicBezTo>
                    <a:pt x="1778" y="475"/>
                    <a:pt x="1778" y="474"/>
                    <a:pt x="1778" y="474"/>
                  </a:cubicBezTo>
                  <a:cubicBezTo>
                    <a:pt x="1778" y="474"/>
                    <a:pt x="1778" y="474"/>
                    <a:pt x="1778" y="474"/>
                  </a:cubicBezTo>
                  <a:cubicBezTo>
                    <a:pt x="1778" y="474"/>
                    <a:pt x="1778" y="474"/>
                    <a:pt x="1778" y="474"/>
                  </a:cubicBezTo>
                  <a:cubicBezTo>
                    <a:pt x="1769" y="468"/>
                    <a:pt x="1769" y="468"/>
                    <a:pt x="1769" y="468"/>
                  </a:cubicBezTo>
                  <a:cubicBezTo>
                    <a:pt x="1779" y="472"/>
                    <a:pt x="1779" y="472"/>
                    <a:pt x="1779" y="472"/>
                  </a:cubicBezTo>
                  <a:cubicBezTo>
                    <a:pt x="1779" y="471"/>
                    <a:pt x="1779" y="471"/>
                    <a:pt x="1779" y="471"/>
                  </a:cubicBezTo>
                  <a:cubicBezTo>
                    <a:pt x="1780" y="471"/>
                    <a:pt x="1780" y="471"/>
                    <a:pt x="1780" y="471"/>
                  </a:cubicBezTo>
                  <a:cubicBezTo>
                    <a:pt x="1782" y="469"/>
                    <a:pt x="1784" y="467"/>
                    <a:pt x="1786" y="465"/>
                  </a:cubicBezTo>
                  <a:cubicBezTo>
                    <a:pt x="1786" y="465"/>
                    <a:pt x="1786" y="465"/>
                    <a:pt x="1786" y="465"/>
                  </a:cubicBezTo>
                  <a:cubicBezTo>
                    <a:pt x="1786" y="465"/>
                    <a:pt x="1786" y="464"/>
                    <a:pt x="1787" y="464"/>
                  </a:cubicBezTo>
                  <a:cubicBezTo>
                    <a:pt x="1786" y="457"/>
                    <a:pt x="1786" y="457"/>
                    <a:pt x="1786" y="457"/>
                  </a:cubicBezTo>
                  <a:cubicBezTo>
                    <a:pt x="1789" y="463"/>
                    <a:pt x="1789" y="463"/>
                    <a:pt x="1789" y="463"/>
                  </a:cubicBezTo>
                  <a:cubicBezTo>
                    <a:pt x="1789" y="462"/>
                    <a:pt x="1790" y="462"/>
                    <a:pt x="1790" y="462"/>
                  </a:cubicBezTo>
                  <a:cubicBezTo>
                    <a:pt x="1790" y="461"/>
                    <a:pt x="1791" y="458"/>
                    <a:pt x="1791" y="455"/>
                  </a:cubicBezTo>
                  <a:cubicBezTo>
                    <a:pt x="1791" y="451"/>
                    <a:pt x="1790" y="450"/>
                    <a:pt x="1787" y="445"/>
                  </a:cubicBezTo>
                  <a:cubicBezTo>
                    <a:pt x="1782" y="442"/>
                    <a:pt x="1782" y="436"/>
                    <a:pt x="1782" y="436"/>
                  </a:cubicBezTo>
                  <a:cubicBezTo>
                    <a:pt x="1785" y="438"/>
                    <a:pt x="1785" y="438"/>
                    <a:pt x="1785" y="438"/>
                  </a:cubicBezTo>
                  <a:cubicBezTo>
                    <a:pt x="1785" y="438"/>
                    <a:pt x="1786" y="438"/>
                    <a:pt x="1782" y="433"/>
                  </a:cubicBezTo>
                  <a:cubicBezTo>
                    <a:pt x="1779" y="428"/>
                    <a:pt x="1779" y="424"/>
                    <a:pt x="1779" y="424"/>
                  </a:cubicBezTo>
                  <a:cubicBezTo>
                    <a:pt x="1779" y="424"/>
                    <a:pt x="1782" y="424"/>
                    <a:pt x="1781" y="423"/>
                  </a:cubicBezTo>
                  <a:cubicBezTo>
                    <a:pt x="1781" y="423"/>
                    <a:pt x="1784" y="414"/>
                    <a:pt x="1784" y="414"/>
                  </a:cubicBezTo>
                  <a:cubicBezTo>
                    <a:pt x="1784" y="414"/>
                    <a:pt x="1786" y="415"/>
                    <a:pt x="1788" y="411"/>
                  </a:cubicBezTo>
                  <a:cubicBezTo>
                    <a:pt x="1787" y="405"/>
                    <a:pt x="1787" y="405"/>
                    <a:pt x="1787" y="405"/>
                  </a:cubicBezTo>
                  <a:cubicBezTo>
                    <a:pt x="1789" y="405"/>
                    <a:pt x="1789" y="405"/>
                    <a:pt x="1789" y="405"/>
                  </a:cubicBezTo>
                  <a:cubicBezTo>
                    <a:pt x="1789" y="402"/>
                    <a:pt x="1787" y="401"/>
                    <a:pt x="1790" y="404"/>
                  </a:cubicBezTo>
                  <a:cubicBezTo>
                    <a:pt x="1794" y="409"/>
                    <a:pt x="1798" y="413"/>
                    <a:pt x="1802" y="418"/>
                  </a:cubicBezTo>
                  <a:cubicBezTo>
                    <a:pt x="1806" y="424"/>
                    <a:pt x="1803" y="426"/>
                    <a:pt x="1803" y="426"/>
                  </a:cubicBezTo>
                  <a:cubicBezTo>
                    <a:pt x="1803" y="426"/>
                    <a:pt x="1805" y="424"/>
                    <a:pt x="1806" y="426"/>
                  </a:cubicBezTo>
                  <a:cubicBezTo>
                    <a:pt x="1807" y="429"/>
                    <a:pt x="1803" y="439"/>
                    <a:pt x="1803" y="439"/>
                  </a:cubicBezTo>
                  <a:cubicBezTo>
                    <a:pt x="1804" y="440"/>
                    <a:pt x="1806" y="437"/>
                    <a:pt x="1806" y="440"/>
                  </a:cubicBezTo>
                  <a:cubicBezTo>
                    <a:pt x="1806" y="441"/>
                    <a:pt x="1802" y="447"/>
                    <a:pt x="1798" y="451"/>
                  </a:cubicBezTo>
                  <a:cubicBezTo>
                    <a:pt x="1798" y="451"/>
                    <a:pt x="1797" y="452"/>
                    <a:pt x="1797" y="452"/>
                  </a:cubicBezTo>
                  <a:cubicBezTo>
                    <a:pt x="1797" y="452"/>
                    <a:pt x="1799" y="454"/>
                    <a:pt x="1800" y="455"/>
                  </a:cubicBezTo>
                  <a:cubicBezTo>
                    <a:pt x="1801" y="454"/>
                    <a:pt x="1802" y="452"/>
                    <a:pt x="1803" y="451"/>
                  </a:cubicBezTo>
                  <a:cubicBezTo>
                    <a:pt x="1803" y="451"/>
                    <a:pt x="1802" y="450"/>
                    <a:pt x="1802" y="450"/>
                  </a:cubicBezTo>
                  <a:cubicBezTo>
                    <a:pt x="1804" y="450"/>
                    <a:pt x="1804" y="450"/>
                    <a:pt x="1804" y="450"/>
                  </a:cubicBezTo>
                  <a:cubicBezTo>
                    <a:pt x="1804" y="450"/>
                    <a:pt x="1805" y="449"/>
                    <a:pt x="1805" y="449"/>
                  </a:cubicBezTo>
                  <a:cubicBezTo>
                    <a:pt x="1805" y="448"/>
                    <a:pt x="1805" y="448"/>
                    <a:pt x="1805" y="448"/>
                  </a:cubicBezTo>
                  <a:cubicBezTo>
                    <a:pt x="1806" y="448"/>
                    <a:pt x="1806" y="449"/>
                    <a:pt x="1806" y="449"/>
                  </a:cubicBezTo>
                  <a:cubicBezTo>
                    <a:pt x="1806" y="448"/>
                    <a:pt x="1806" y="448"/>
                    <a:pt x="1806" y="448"/>
                  </a:cubicBezTo>
                  <a:cubicBezTo>
                    <a:pt x="1806" y="447"/>
                    <a:pt x="1806" y="447"/>
                    <a:pt x="1806" y="447"/>
                  </a:cubicBezTo>
                  <a:cubicBezTo>
                    <a:pt x="1806" y="447"/>
                    <a:pt x="1807" y="447"/>
                    <a:pt x="1807" y="447"/>
                  </a:cubicBezTo>
                  <a:cubicBezTo>
                    <a:pt x="1810" y="445"/>
                    <a:pt x="1812" y="444"/>
                    <a:pt x="1815" y="442"/>
                  </a:cubicBezTo>
                  <a:cubicBezTo>
                    <a:pt x="1815" y="445"/>
                    <a:pt x="1815" y="445"/>
                    <a:pt x="1815" y="445"/>
                  </a:cubicBezTo>
                  <a:cubicBezTo>
                    <a:pt x="1812" y="447"/>
                    <a:pt x="1809" y="449"/>
                    <a:pt x="1806" y="451"/>
                  </a:cubicBezTo>
                  <a:cubicBezTo>
                    <a:pt x="1806" y="451"/>
                    <a:pt x="1807" y="451"/>
                    <a:pt x="1806" y="451"/>
                  </a:cubicBezTo>
                  <a:cubicBezTo>
                    <a:pt x="1806" y="451"/>
                    <a:pt x="1806" y="451"/>
                    <a:pt x="1806" y="451"/>
                  </a:cubicBezTo>
                  <a:cubicBezTo>
                    <a:pt x="1804" y="453"/>
                    <a:pt x="1803" y="455"/>
                    <a:pt x="1802" y="456"/>
                  </a:cubicBezTo>
                  <a:cubicBezTo>
                    <a:pt x="1802" y="456"/>
                    <a:pt x="1802" y="456"/>
                    <a:pt x="1802" y="456"/>
                  </a:cubicBezTo>
                  <a:cubicBezTo>
                    <a:pt x="1803" y="457"/>
                    <a:pt x="1803" y="457"/>
                    <a:pt x="1803" y="457"/>
                  </a:cubicBezTo>
                  <a:cubicBezTo>
                    <a:pt x="1804" y="458"/>
                    <a:pt x="1804" y="458"/>
                    <a:pt x="1804" y="458"/>
                  </a:cubicBezTo>
                  <a:cubicBezTo>
                    <a:pt x="1807" y="460"/>
                    <a:pt x="1808" y="460"/>
                    <a:pt x="1814" y="460"/>
                  </a:cubicBezTo>
                  <a:cubicBezTo>
                    <a:pt x="1814" y="460"/>
                    <a:pt x="1814" y="460"/>
                    <a:pt x="1815" y="459"/>
                  </a:cubicBezTo>
                  <a:cubicBezTo>
                    <a:pt x="1815" y="482"/>
                    <a:pt x="1815" y="482"/>
                    <a:pt x="1815" y="482"/>
                  </a:cubicBezTo>
                  <a:cubicBezTo>
                    <a:pt x="1812" y="479"/>
                    <a:pt x="1810" y="477"/>
                    <a:pt x="1810" y="477"/>
                  </a:cubicBezTo>
                  <a:cubicBezTo>
                    <a:pt x="1810" y="477"/>
                    <a:pt x="1810" y="480"/>
                    <a:pt x="1808" y="478"/>
                  </a:cubicBezTo>
                  <a:cubicBezTo>
                    <a:pt x="1807" y="478"/>
                    <a:pt x="1804" y="471"/>
                    <a:pt x="1803" y="466"/>
                  </a:cubicBezTo>
                  <a:cubicBezTo>
                    <a:pt x="1802" y="463"/>
                    <a:pt x="1802" y="461"/>
                    <a:pt x="1802" y="461"/>
                  </a:cubicBezTo>
                  <a:cubicBezTo>
                    <a:pt x="1802" y="460"/>
                    <a:pt x="1802" y="460"/>
                    <a:pt x="1802" y="460"/>
                  </a:cubicBezTo>
                  <a:cubicBezTo>
                    <a:pt x="1801" y="461"/>
                    <a:pt x="1801" y="461"/>
                    <a:pt x="1800" y="461"/>
                  </a:cubicBezTo>
                  <a:cubicBezTo>
                    <a:pt x="1800" y="461"/>
                    <a:pt x="1800" y="461"/>
                    <a:pt x="1800" y="461"/>
                  </a:cubicBezTo>
                  <a:cubicBezTo>
                    <a:pt x="1800" y="461"/>
                    <a:pt x="1799" y="461"/>
                    <a:pt x="1799" y="461"/>
                  </a:cubicBezTo>
                  <a:cubicBezTo>
                    <a:pt x="1793" y="464"/>
                    <a:pt x="1789" y="467"/>
                    <a:pt x="1785" y="472"/>
                  </a:cubicBezTo>
                  <a:cubicBezTo>
                    <a:pt x="1785" y="472"/>
                    <a:pt x="1785" y="472"/>
                    <a:pt x="1785" y="472"/>
                  </a:cubicBezTo>
                  <a:cubicBezTo>
                    <a:pt x="1787" y="471"/>
                    <a:pt x="1787" y="471"/>
                    <a:pt x="1787" y="471"/>
                  </a:cubicBezTo>
                  <a:cubicBezTo>
                    <a:pt x="1787" y="471"/>
                    <a:pt x="1791" y="468"/>
                    <a:pt x="1791" y="468"/>
                  </a:cubicBezTo>
                  <a:cubicBezTo>
                    <a:pt x="1792" y="468"/>
                    <a:pt x="1791" y="469"/>
                    <a:pt x="1791" y="469"/>
                  </a:cubicBezTo>
                  <a:cubicBezTo>
                    <a:pt x="1791" y="469"/>
                    <a:pt x="1795" y="468"/>
                    <a:pt x="1795" y="468"/>
                  </a:cubicBezTo>
                  <a:cubicBezTo>
                    <a:pt x="1796" y="468"/>
                    <a:pt x="1795" y="469"/>
                    <a:pt x="1795" y="469"/>
                  </a:cubicBezTo>
                  <a:cubicBezTo>
                    <a:pt x="1795" y="469"/>
                    <a:pt x="1796" y="468"/>
                    <a:pt x="1797" y="470"/>
                  </a:cubicBezTo>
                  <a:cubicBezTo>
                    <a:pt x="1799" y="471"/>
                    <a:pt x="1799" y="471"/>
                    <a:pt x="1801" y="471"/>
                  </a:cubicBezTo>
                  <a:cubicBezTo>
                    <a:pt x="1801" y="471"/>
                    <a:pt x="1802" y="471"/>
                    <a:pt x="1803" y="471"/>
                  </a:cubicBezTo>
                  <a:cubicBezTo>
                    <a:pt x="1804" y="471"/>
                    <a:pt x="1804" y="471"/>
                    <a:pt x="1804" y="471"/>
                  </a:cubicBezTo>
                  <a:cubicBezTo>
                    <a:pt x="1805" y="471"/>
                    <a:pt x="1802" y="472"/>
                    <a:pt x="1802" y="472"/>
                  </a:cubicBezTo>
                  <a:cubicBezTo>
                    <a:pt x="1801" y="472"/>
                    <a:pt x="1801" y="472"/>
                    <a:pt x="1801" y="472"/>
                  </a:cubicBezTo>
                  <a:cubicBezTo>
                    <a:pt x="1801" y="472"/>
                    <a:pt x="1801" y="472"/>
                    <a:pt x="1801" y="472"/>
                  </a:cubicBezTo>
                  <a:cubicBezTo>
                    <a:pt x="1802" y="474"/>
                    <a:pt x="1802" y="473"/>
                    <a:pt x="1800" y="473"/>
                  </a:cubicBezTo>
                  <a:cubicBezTo>
                    <a:pt x="1798" y="473"/>
                    <a:pt x="1799" y="475"/>
                    <a:pt x="1799" y="475"/>
                  </a:cubicBezTo>
                  <a:cubicBezTo>
                    <a:pt x="1799" y="475"/>
                    <a:pt x="1796" y="476"/>
                    <a:pt x="1796" y="475"/>
                  </a:cubicBezTo>
                  <a:cubicBezTo>
                    <a:pt x="1795" y="475"/>
                    <a:pt x="1796" y="476"/>
                    <a:pt x="1796" y="476"/>
                  </a:cubicBezTo>
                  <a:cubicBezTo>
                    <a:pt x="1796" y="476"/>
                    <a:pt x="1795" y="476"/>
                    <a:pt x="1793" y="475"/>
                  </a:cubicBezTo>
                  <a:cubicBezTo>
                    <a:pt x="1791" y="474"/>
                    <a:pt x="1791" y="474"/>
                    <a:pt x="1791" y="474"/>
                  </a:cubicBezTo>
                  <a:cubicBezTo>
                    <a:pt x="1792" y="475"/>
                    <a:pt x="1792" y="475"/>
                    <a:pt x="1792" y="475"/>
                  </a:cubicBezTo>
                  <a:cubicBezTo>
                    <a:pt x="1792" y="475"/>
                    <a:pt x="1791" y="475"/>
                    <a:pt x="1789" y="473"/>
                  </a:cubicBezTo>
                  <a:cubicBezTo>
                    <a:pt x="1788" y="472"/>
                    <a:pt x="1788" y="472"/>
                    <a:pt x="1786" y="472"/>
                  </a:cubicBezTo>
                  <a:cubicBezTo>
                    <a:pt x="1786" y="472"/>
                    <a:pt x="1785" y="472"/>
                    <a:pt x="1785" y="472"/>
                  </a:cubicBezTo>
                  <a:cubicBezTo>
                    <a:pt x="1785" y="473"/>
                    <a:pt x="1785" y="473"/>
                    <a:pt x="1785" y="473"/>
                  </a:cubicBezTo>
                  <a:cubicBezTo>
                    <a:pt x="1785" y="472"/>
                    <a:pt x="1785" y="472"/>
                    <a:pt x="1785" y="472"/>
                  </a:cubicBezTo>
                  <a:cubicBezTo>
                    <a:pt x="1785" y="473"/>
                    <a:pt x="1785" y="473"/>
                    <a:pt x="1785" y="473"/>
                  </a:cubicBezTo>
                  <a:cubicBezTo>
                    <a:pt x="1784" y="482"/>
                    <a:pt x="1784" y="482"/>
                    <a:pt x="1784" y="482"/>
                  </a:cubicBezTo>
                  <a:cubicBezTo>
                    <a:pt x="1782" y="475"/>
                    <a:pt x="1782" y="475"/>
                    <a:pt x="1782" y="475"/>
                  </a:cubicBezTo>
                  <a:cubicBezTo>
                    <a:pt x="1781" y="477"/>
                    <a:pt x="1780" y="478"/>
                    <a:pt x="1779" y="480"/>
                  </a:cubicBezTo>
                  <a:cubicBezTo>
                    <a:pt x="1779" y="480"/>
                    <a:pt x="1779" y="482"/>
                    <a:pt x="1779" y="482"/>
                  </a:cubicBezTo>
                  <a:cubicBezTo>
                    <a:pt x="1779" y="482"/>
                    <a:pt x="1778" y="481"/>
                    <a:pt x="1778" y="482"/>
                  </a:cubicBezTo>
                  <a:cubicBezTo>
                    <a:pt x="1775" y="486"/>
                    <a:pt x="1773" y="491"/>
                    <a:pt x="1769" y="496"/>
                  </a:cubicBezTo>
                  <a:cubicBezTo>
                    <a:pt x="1771" y="494"/>
                    <a:pt x="1771" y="494"/>
                    <a:pt x="1771" y="494"/>
                  </a:cubicBezTo>
                  <a:cubicBezTo>
                    <a:pt x="1771" y="494"/>
                    <a:pt x="1774" y="488"/>
                    <a:pt x="1775" y="488"/>
                  </a:cubicBezTo>
                  <a:cubicBezTo>
                    <a:pt x="1775" y="488"/>
                    <a:pt x="1775" y="489"/>
                    <a:pt x="1775" y="489"/>
                  </a:cubicBezTo>
                  <a:cubicBezTo>
                    <a:pt x="1775" y="489"/>
                    <a:pt x="1778" y="486"/>
                    <a:pt x="1779" y="486"/>
                  </a:cubicBezTo>
                  <a:cubicBezTo>
                    <a:pt x="1780" y="487"/>
                    <a:pt x="1779" y="487"/>
                    <a:pt x="1779" y="487"/>
                  </a:cubicBezTo>
                  <a:cubicBezTo>
                    <a:pt x="1779" y="487"/>
                    <a:pt x="1780" y="486"/>
                    <a:pt x="1782" y="487"/>
                  </a:cubicBezTo>
                  <a:cubicBezTo>
                    <a:pt x="1783" y="487"/>
                    <a:pt x="1784" y="487"/>
                    <a:pt x="1784" y="487"/>
                  </a:cubicBezTo>
                  <a:cubicBezTo>
                    <a:pt x="1785" y="487"/>
                    <a:pt x="1785" y="487"/>
                    <a:pt x="1786" y="488"/>
                  </a:cubicBezTo>
                  <a:cubicBezTo>
                    <a:pt x="1786" y="488"/>
                    <a:pt x="1787" y="488"/>
                    <a:pt x="1788" y="488"/>
                  </a:cubicBezTo>
                  <a:cubicBezTo>
                    <a:pt x="1789" y="488"/>
                    <a:pt x="1789" y="488"/>
                    <a:pt x="1788" y="489"/>
                  </a:cubicBezTo>
                  <a:cubicBezTo>
                    <a:pt x="1790" y="490"/>
                    <a:pt x="1790" y="489"/>
                    <a:pt x="1787" y="490"/>
                  </a:cubicBezTo>
                  <a:cubicBezTo>
                    <a:pt x="1785" y="491"/>
                    <a:pt x="1786" y="492"/>
                    <a:pt x="1786" y="492"/>
                  </a:cubicBezTo>
                  <a:cubicBezTo>
                    <a:pt x="1786" y="492"/>
                    <a:pt x="1784" y="494"/>
                    <a:pt x="1783" y="494"/>
                  </a:cubicBezTo>
                  <a:cubicBezTo>
                    <a:pt x="1782" y="494"/>
                    <a:pt x="1784" y="495"/>
                    <a:pt x="1784" y="495"/>
                  </a:cubicBezTo>
                  <a:cubicBezTo>
                    <a:pt x="1784" y="495"/>
                    <a:pt x="1782" y="496"/>
                    <a:pt x="1780" y="495"/>
                  </a:cubicBezTo>
                  <a:cubicBezTo>
                    <a:pt x="1778" y="494"/>
                    <a:pt x="1778" y="494"/>
                    <a:pt x="1778" y="494"/>
                  </a:cubicBezTo>
                  <a:cubicBezTo>
                    <a:pt x="1778" y="496"/>
                    <a:pt x="1778" y="496"/>
                    <a:pt x="1778" y="496"/>
                  </a:cubicBezTo>
                  <a:cubicBezTo>
                    <a:pt x="1778" y="496"/>
                    <a:pt x="1777" y="496"/>
                    <a:pt x="1775" y="495"/>
                  </a:cubicBezTo>
                  <a:cubicBezTo>
                    <a:pt x="1773" y="494"/>
                    <a:pt x="1773" y="494"/>
                    <a:pt x="1771" y="495"/>
                  </a:cubicBezTo>
                  <a:cubicBezTo>
                    <a:pt x="1770" y="496"/>
                    <a:pt x="1770" y="496"/>
                    <a:pt x="1769" y="496"/>
                  </a:cubicBezTo>
                  <a:cubicBezTo>
                    <a:pt x="1768" y="498"/>
                    <a:pt x="1766" y="501"/>
                    <a:pt x="1765" y="503"/>
                  </a:cubicBezTo>
                  <a:cubicBezTo>
                    <a:pt x="1765" y="503"/>
                    <a:pt x="1765" y="503"/>
                    <a:pt x="1765" y="503"/>
                  </a:cubicBezTo>
                  <a:cubicBezTo>
                    <a:pt x="1764" y="503"/>
                    <a:pt x="1763" y="504"/>
                    <a:pt x="1762" y="506"/>
                  </a:cubicBezTo>
                  <a:cubicBezTo>
                    <a:pt x="1762" y="506"/>
                    <a:pt x="1762" y="506"/>
                    <a:pt x="1762" y="506"/>
                  </a:cubicBezTo>
                  <a:cubicBezTo>
                    <a:pt x="1762" y="506"/>
                    <a:pt x="1761" y="507"/>
                    <a:pt x="1759" y="509"/>
                  </a:cubicBezTo>
                  <a:cubicBezTo>
                    <a:pt x="1764" y="509"/>
                    <a:pt x="1764" y="509"/>
                    <a:pt x="1764" y="509"/>
                  </a:cubicBezTo>
                  <a:cubicBezTo>
                    <a:pt x="1764" y="509"/>
                    <a:pt x="1773" y="504"/>
                    <a:pt x="1774" y="504"/>
                  </a:cubicBezTo>
                  <a:cubicBezTo>
                    <a:pt x="1775" y="505"/>
                    <a:pt x="1774" y="506"/>
                    <a:pt x="1774" y="506"/>
                  </a:cubicBezTo>
                  <a:cubicBezTo>
                    <a:pt x="1774" y="506"/>
                    <a:pt x="1780" y="506"/>
                    <a:pt x="1781" y="507"/>
                  </a:cubicBezTo>
                  <a:cubicBezTo>
                    <a:pt x="1782" y="508"/>
                    <a:pt x="1780" y="508"/>
                    <a:pt x="1780" y="508"/>
                  </a:cubicBezTo>
                  <a:cubicBezTo>
                    <a:pt x="1780" y="508"/>
                    <a:pt x="1782" y="507"/>
                    <a:pt x="1784" y="510"/>
                  </a:cubicBezTo>
                  <a:cubicBezTo>
                    <a:pt x="1785" y="510"/>
                    <a:pt x="1785" y="510"/>
                    <a:pt x="1785" y="510"/>
                  </a:cubicBezTo>
                  <a:cubicBezTo>
                    <a:pt x="1785" y="510"/>
                    <a:pt x="1785" y="510"/>
                    <a:pt x="1785" y="510"/>
                  </a:cubicBezTo>
                  <a:cubicBezTo>
                    <a:pt x="1787" y="513"/>
                    <a:pt x="1788" y="515"/>
                    <a:pt x="1788" y="515"/>
                  </a:cubicBezTo>
                  <a:cubicBezTo>
                    <a:pt x="1788" y="515"/>
                    <a:pt x="1787" y="514"/>
                    <a:pt x="1784" y="513"/>
                  </a:cubicBezTo>
                  <a:cubicBezTo>
                    <a:pt x="1784" y="514"/>
                    <a:pt x="1784" y="514"/>
                    <a:pt x="1784" y="514"/>
                  </a:cubicBezTo>
                  <a:cubicBezTo>
                    <a:pt x="1787" y="515"/>
                    <a:pt x="1790" y="517"/>
                    <a:pt x="1790" y="518"/>
                  </a:cubicBezTo>
                  <a:cubicBezTo>
                    <a:pt x="1792" y="522"/>
                    <a:pt x="1793" y="520"/>
                    <a:pt x="1788" y="519"/>
                  </a:cubicBezTo>
                  <a:cubicBezTo>
                    <a:pt x="1784" y="518"/>
                    <a:pt x="1784" y="520"/>
                    <a:pt x="1784" y="520"/>
                  </a:cubicBezTo>
                  <a:cubicBezTo>
                    <a:pt x="1784" y="520"/>
                    <a:pt x="1779" y="521"/>
                    <a:pt x="1779" y="520"/>
                  </a:cubicBezTo>
                  <a:cubicBezTo>
                    <a:pt x="1778" y="520"/>
                    <a:pt x="1778" y="522"/>
                    <a:pt x="1778" y="522"/>
                  </a:cubicBezTo>
                  <a:cubicBezTo>
                    <a:pt x="1778" y="522"/>
                    <a:pt x="1776" y="521"/>
                    <a:pt x="1774" y="518"/>
                  </a:cubicBezTo>
                  <a:cubicBezTo>
                    <a:pt x="1771" y="515"/>
                    <a:pt x="1771" y="516"/>
                    <a:pt x="1771" y="516"/>
                  </a:cubicBezTo>
                  <a:cubicBezTo>
                    <a:pt x="1771" y="517"/>
                    <a:pt x="1771" y="517"/>
                    <a:pt x="1771" y="517"/>
                  </a:cubicBezTo>
                  <a:cubicBezTo>
                    <a:pt x="1771" y="517"/>
                    <a:pt x="1770" y="517"/>
                    <a:pt x="1768" y="514"/>
                  </a:cubicBezTo>
                  <a:cubicBezTo>
                    <a:pt x="1765" y="511"/>
                    <a:pt x="1765" y="510"/>
                    <a:pt x="1763" y="510"/>
                  </a:cubicBezTo>
                  <a:cubicBezTo>
                    <a:pt x="1761" y="510"/>
                    <a:pt x="1760" y="510"/>
                    <a:pt x="1759" y="510"/>
                  </a:cubicBezTo>
                  <a:cubicBezTo>
                    <a:pt x="1758" y="510"/>
                    <a:pt x="1757" y="512"/>
                    <a:pt x="1755" y="513"/>
                  </a:cubicBezTo>
                  <a:cubicBezTo>
                    <a:pt x="1755" y="514"/>
                    <a:pt x="1755" y="514"/>
                    <a:pt x="1755" y="514"/>
                  </a:cubicBezTo>
                  <a:cubicBezTo>
                    <a:pt x="1755" y="520"/>
                    <a:pt x="1755" y="520"/>
                    <a:pt x="1755" y="520"/>
                  </a:cubicBezTo>
                  <a:cubicBezTo>
                    <a:pt x="1756" y="520"/>
                    <a:pt x="1756" y="519"/>
                    <a:pt x="1757" y="519"/>
                  </a:cubicBezTo>
                  <a:cubicBezTo>
                    <a:pt x="1758" y="520"/>
                    <a:pt x="1756" y="520"/>
                    <a:pt x="1757" y="521"/>
                  </a:cubicBezTo>
                  <a:cubicBezTo>
                    <a:pt x="1757" y="521"/>
                    <a:pt x="1761" y="520"/>
                    <a:pt x="1762" y="522"/>
                  </a:cubicBezTo>
                  <a:cubicBezTo>
                    <a:pt x="1763" y="522"/>
                    <a:pt x="1761" y="523"/>
                    <a:pt x="1761" y="523"/>
                  </a:cubicBezTo>
                  <a:cubicBezTo>
                    <a:pt x="1761" y="523"/>
                    <a:pt x="1763" y="522"/>
                    <a:pt x="1764" y="524"/>
                  </a:cubicBezTo>
                  <a:cubicBezTo>
                    <a:pt x="1769" y="529"/>
                    <a:pt x="1769" y="529"/>
                    <a:pt x="1769" y="529"/>
                  </a:cubicBezTo>
                  <a:cubicBezTo>
                    <a:pt x="1769" y="529"/>
                    <a:pt x="1769" y="529"/>
                    <a:pt x="1769" y="530"/>
                  </a:cubicBezTo>
                  <a:cubicBezTo>
                    <a:pt x="1770" y="529"/>
                    <a:pt x="1771" y="528"/>
                    <a:pt x="1771" y="528"/>
                  </a:cubicBezTo>
                  <a:cubicBezTo>
                    <a:pt x="1771" y="528"/>
                    <a:pt x="1771" y="530"/>
                    <a:pt x="1772" y="530"/>
                  </a:cubicBezTo>
                  <a:cubicBezTo>
                    <a:pt x="1772" y="529"/>
                    <a:pt x="1779" y="528"/>
                    <a:pt x="1779" y="528"/>
                  </a:cubicBezTo>
                  <a:cubicBezTo>
                    <a:pt x="1779" y="528"/>
                    <a:pt x="1779" y="530"/>
                    <a:pt x="1782" y="529"/>
                  </a:cubicBezTo>
                  <a:cubicBezTo>
                    <a:pt x="1786" y="527"/>
                    <a:pt x="1786" y="527"/>
                    <a:pt x="1786" y="527"/>
                  </a:cubicBezTo>
                  <a:cubicBezTo>
                    <a:pt x="1786" y="528"/>
                    <a:pt x="1786" y="528"/>
                    <a:pt x="1786" y="528"/>
                  </a:cubicBezTo>
                  <a:cubicBezTo>
                    <a:pt x="1788" y="527"/>
                    <a:pt x="1788" y="526"/>
                    <a:pt x="1787" y="529"/>
                  </a:cubicBezTo>
                  <a:cubicBezTo>
                    <a:pt x="1785" y="533"/>
                    <a:pt x="1784" y="536"/>
                    <a:pt x="1782" y="541"/>
                  </a:cubicBezTo>
                  <a:cubicBezTo>
                    <a:pt x="1780" y="545"/>
                    <a:pt x="1777" y="544"/>
                    <a:pt x="1777" y="544"/>
                  </a:cubicBezTo>
                  <a:cubicBezTo>
                    <a:pt x="1777" y="544"/>
                    <a:pt x="1779" y="545"/>
                    <a:pt x="1778" y="546"/>
                  </a:cubicBezTo>
                  <a:cubicBezTo>
                    <a:pt x="1777" y="548"/>
                    <a:pt x="1769" y="549"/>
                    <a:pt x="1769" y="549"/>
                  </a:cubicBezTo>
                  <a:cubicBezTo>
                    <a:pt x="1769" y="549"/>
                    <a:pt x="1771" y="550"/>
                    <a:pt x="1770" y="550"/>
                  </a:cubicBezTo>
                  <a:cubicBezTo>
                    <a:pt x="1769" y="551"/>
                    <a:pt x="1764" y="550"/>
                    <a:pt x="1760" y="550"/>
                  </a:cubicBezTo>
                  <a:cubicBezTo>
                    <a:pt x="1758" y="549"/>
                    <a:pt x="1757" y="549"/>
                    <a:pt x="1757" y="548"/>
                  </a:cubicBezTo>
                  <a:cubicBezTo>
                    <a:pt x="1750" y="549"/>
                    <a:pt x="1744" y="549"/>
                    <a:pt x="1739" y="548"/>
                  </a:cubicBezTo>
                  <a:cubicBezTo>
                    <a:pt x="1739" y="548"/>
                    <a:pt x="1739" y="548"/>
                    <a:pt x="1739" y="548"/>
                  </a:cubicBezTo>
                  <a:cubicBezTo>
                    <a:pt x="1739" y="548"/>
                    <a:pt x="1739" y="548"/>
                    <a:pt x="1738" y="548"/>
                  </a:cubicBezTo>
                  <a:cubicBezTo>
                    <a:pt x="1738" y="548"/>
                    <a:pt x="1738" y="548"/>
                    <a:pt x="1738" y="547"/>
                  </a:cubicBezTo>
                  <a:cubicBezTo>
                    <a:pt x="1733" y="550"/>
                    <a:pt x="1733" y="550"/>
                    <a:pt x="1733" y="550"/>
                  </a:cubicBezTo>
                  <a:cubicBezTo>
                    <a:pt x="1736" y="547"/>
                    <a:pt x="1736" y="547"/>
                    <a:pt x="1736" y="547"/>
                  </a:cubicBezTo>
                  <a:cubicBezTo>
                    <a:pt x="1734" y="546"/>
                    <a:pt x="1734" y="546"/>
                    <a:pt x="1734" y="546"/>
                  </a:cubicBezTo>
                  <a:cubicBezTo>
                    <a:pt x="1733" y="546"/>
                    <a:pt x="1732" y="546"/>
                    <a:pt x="1732" y="546"/>
                  </a:cubicBezTo>
                  <a:cubicBezTo>
                    <a:pt x="1732" y="546"/>
                    <a:pt x="1732" y="545"/>
                    <a:pt x="1732" y="545"/>
                  </a:cubicBezTo>
                  <a:cubicBezTo>
                    <a:pt x="1731" y="545"/>
                    <a:pt x="1731" y="545"/>
                    <a:pt x="1731" y="545"/>
                  </a:cubicBezTo>
                  <a:cubicBezTo>
                    <a:pt x="1730" y="545"/>
                    <a:pt x="1729" y="545"/>
                    <a:pt x="1729" y="545"/>
                  </a:cubicBezTo>
                  <a:cubicBezTo>
                    <a:pt x="1728" y="545"/>
                    <a:pt x="1729" y="545"/>
                    <a:pt x="1729" y="545"/>
                  </a:cubicBezTo>
                  <a:cubicBezTo>
                    <a:pt x="1726" y="543"/>
                    <a:pt x="1722" y="541"/>
                    <a:pt x="1719" y="540"/>
                  </a:cubicBezTo>
                  <a:cubicBezTo>
                    <a:pt x="1723" y="544"/>
                    <a:pt x="1726" y="550"/>
                    <a:pt x="1728" y="555"/>
                  </a:cubicBezTo>
                  <a:cubicBezTo>
                    <a:pt x="1728" y="555"/>
                    <a:pt x="1728" y="555"/>
                    <a:pt x="1728" y="555"/>
                  </a:cubicBezTo>
                  <a:cubicBezTo>
                    <a:pt x="1728" y="555"/>
                    <a:pt x="1728" y="555"/>
                    <a:pt x="1728" y="555"/>
                  </a:cubicBezTo>
                  <a:cubicBezTo>
                    <a:pt x="1729" y="558"/>
                    <a:pt x="1730" y="560"/>
                    <a:pt x="1730" y="560"/>
                  </a:cubicBezTo>
                  <a:cubicBezTo>
                    <a:pt x="1730" y="561"/>
                    <a:pt x="1731" y="562"/>
                    <a:pt x="1731" y="562"/>
                  </a:cubicBezTo>
                  <a:cubicBezTo>
                    <a:pt x="1731" y="562"/>
                    <a:pt x="1731" y="562"/>
                    <a:pt x="1731" y="562"/>
                  </a:cubicBezTo>
                  <a:cubicBezTo>
                    <a:pt x="1731" y="563"/>
                    <a:pt x="1731" y="563"/>
                    <a:pt x="1731" y="564"/>
                  </a:cubicBezTo>
                  <a:cubicBezTo>
                    <a:pt x="1731" y="564"/>
                    <a:pt x="1732" y="565"/>
                    <a:pt x="1732" y="565"/>
                  </a:cubicBezTo>
                  <a:cubicBezTo>
                    <a:pt x="1732" y="565"/>
                    <a:pt x="1731" y="565"/>
                    <a:pt x="1731" y="565"/>
                  </a:cubicBezTo>
                  <a:cubicBezTo>
                    <a:pt x="1731" y="565"/>
                    <a:pt x="1731" y="565"/>
                    <a:pt x="1731" y="565"/>
                  </a:cubicBezTo>
                  <a:cubicBezTo>
                    <a:pt x="1732" y="566"/>
                    <a:pt x="1732" y="566"/>
                    <a:pt x="1732" y="566"/>
                  </a:cubicBezTo>
                  <a:cubicBezTo>
                    <a:pt x="1734" y="566"/>
                    <a:pt x="1734" y="566"/>
                    <a:pt x="1736" y="565"/>
                  </a:cubicBezTo>
                  <a:cubicBezTo>
                    <a:pt x="1738" y="564"/>
                    <a:pt x="1739" y="565"/>
                    <a:pt x="1739" y="565"/>
                  </a:cubicBezTo>
                  <a:cubicBezTo>
                    <a:pt x="1738" y="566"/>
                    <a:pt x="1738" y="566"/>
                    <a:pt x="1738" y="566"/>
                  </a:cubicBezTo>
                  <a:cubicBezTo>
                    <a:pt x="1738" y="566"/>
                    <a:pt x="1739" y="566"/>
                    <a:pt x="1740" y="565"/>
                  </a:cubicBezTo>
                  <a:cubicBezTo>
                    <a:pt x="1743" y="565"/>
                    <a:pt x="1744" y="565"/>
                    <a:pt x="1744" y="565"/>
                  </a:cubicBezTo>
                  <a:cubicBezTo>
                    <a:pt x="1744" y="565"/>
                    <a:pt x="1743" y="566"/>
                    <a:pt x="1744" y="566"/>
                  </a:cubicBezTo>
                  <a:cubicBezTo>
                    <a:pt x="1744" y="566"/>
                    <a:pt x="1747" y="567"/>
                    <a:pt x="1747" y="567"/>
                  </a:cubicBezTo>
                  <a:cubicBezTo>
                    <a:pt x="1747" y="567"/>
                    <a:pt x="1746" y="568"/>
                    <a:pt x="1747" y="569"/>
                  </a:cubicBezTo>
                  <a:cubicBezTo>
                    <a:pt x="1749" y="570"/>
                    <a:pt x="1749" y="570"/>
                    <a:pt x="1749" y="570"/>
                  </a:cubicBezTo>
                  <a:cubicBezTo>
                    <a:pt x="1749" y="570"/>
                    <a:pt x="1749" y="570"/>
                    <a:pt x="1749" y="570"/>
                  </a:cubicBezTo>
                  <a:cubicBezTo>
                    <a:pt x="1750" y="570"/>
                    <a:pt x="1750" y="570"/>
                    <a:pt x="1749" y="570"/>
                  </a:cubicBezTo>
                  <a:cubicBezTo>
                    <a:pt x="1748" y="571"/>
                    <a:pt x="1745" y="572"/>
                    <a:pt x="1744" y="573"/>
                  </a:cubicBezTo>
                  <a:cubicBezTo>
                    <a:pt x="1742" y="573"/>
                    <a:pt x="1741" y="572"/>
                    <a:pt x="1741" y="572"/>
                  </a:cubicBezTo>
                  <a:cubicBezTo>
                    <a:pt x="1741" y="572"/>
                    <a:pt x="1742" y="573"/>
                    <a:pt x="1740" y="573"/>
                  </a:cubicBezTo>
                  <a:cubicBezTo>
                    <a:pt x="1740" y="573"/>
                    <a:pt x="1737" y="571"/>
                    <a:pt x="1737" y="571"/>
                  </a:cubicBezTo>
                  <a:cubicBezTo>
                    <a:pt x="1737" y="571"/>
                    <a:pt x="1737" y="572"/>
                    <a:pt x="1736" y="572"/>
                  </a:cubicBezTo>
                  <a:cubicBezTo>
                    <a:pt x="1736" y="572"/>
                    <a:pt x="1734" y="570"/>
                    <a:pt x="1733" y="569"/>
                  </a:cubicBezTo>
                  <a:cubicBezTo>
                    <a:pt x="1733" y="568"/>
                    <a:pt x="1732" y="567"/>
                    <a:pt x="1732" y="567"/>
                  </a:cubicBezTo>
                  <a:cubicBezTo>
                    <a:pt x="1731" y="566"/>
                    <a:pt x="1731" y="566"/>
                    <a:pt x="1731" y="566"/>
                  </a:cubicBezTo>
                  <a:cubicBezTo>
                    <a:pt x="1732" y="570"/>
                    <a:pt x="1732" y="573"/>
                    <a:pt x="1733" y="577"/>
                  </a:cubicBezTo>
                  <a:cubicBezTo>
                    <a:pt x="1732" y="573"/>
                    <a:pt x="1732" y="573"/>
                    <a:pt x="1732" y="573"/>
                  </a:cubicBezTo>
                  <a:cubicBezTo>
                    <a:pt x="1732" y="573"/>
                    <a:pt x="1734" y="578"/>
                    <a:pt x="1736" y="581"/>
                  </a:cubicBezTo>
                  <a:cubicBezTo>
                    <a:pt x="1738" y="585"/>
                    <a:pt x="1739" y="585"/>
                    <a:pt x="1744" y="587"/>
                  </a:cubicBezTo>
                  <a:cubicBezTo>
                    <a:pt x="1750" y="588"/>
                    <a:pt x="1754" y="593"/>
                    <a:pt x="1754" y="593"/>
                  </a:cubicBezTo>
                  <a:cubicBezTo>
                    <a:pt x="1749" y="593"/>
                    <a:pt x="1749" y="593"/>
                    <a:pt x="1749" y="593"/>
                  </a:cubicBezTo>
                  <a:cubicBezTo>
                    <a:pt x="1749" y="593"/>
                    <a:pt x="1749" y="593"/>
                    <a:pt x="1755" y="596"/>
                  </a:cubicBezTo>
                  <a:cubicBezTo>
                    <a:pt x="1760" y="598"/>
                    <a:pt x="1763" y="602"/>
                    <a:pt x="1763" y="602"/>
                  </a:cubicBezTo>
                  <a:cubicBezTo>
                    <a:pt x="1763" y="602"/>
                    <a:pt x="1763" y="602"/>
                    <a:pt x="1762" y="602"/>
                  </a:cubicBezTo>
                  <a:cubicBezTo>
                    <a:pt x="963" y="602"/>
                    <a:pt x="963" y="602"/>
                    <a:pt x="963" y="602"/>
                  </a:cubicBezTo>
                  <a:cubicBezTo>
                    <a:pt x="962" y="602"/>
                    <a:pt x="962" y="602"/>
                    <a:pt x="962" y="602"/>
                  </a:cubicBezTo>
                  <a:cubicBezTo>
                    <a:pt x="954" y="602"/>
                    <a:pt x="954" y="602"/>
                    <a:pt x="954" y="602"/>
                  </a:cubicBezTo>
                  <a:cubicBezTo>
                    <a:pt x="948" y="602"/>
                    <a:pt x="948" y="602"/>
                    <a:pt x="948" y="602"/>
                  </a:cubicBezTo>
                  <a:cubicBezTo>
                    <a:pt x="31" y="602"/>
                    <a:pt x="31" y="602"/>
                    <a:pt x="31" y="602"/>
                  </a:cubicBezTo>
                  <a:close/>
                  <a:moveTo>
                    <a:pt x="0" y="515"/>
                  </a:moveTo>
                  <a:cubicBezTo>
                    <a:pt x="0" y="519"/>
                    <a:pt x="0" y="519"/>
                    <a:pt x="0" y="519"/>
                  </a:cubicBezTo>
                  <a:cubicBezTo>
                    <a:pt x="1" y="519"/>
                    <a:pt x="1" y="519"/>
                    <a:pt x="1" y="519"/>
                  </a:cubicBezTo>
                  <a:cubicBezTo>
                    <a:pt x="1" y="519"/>
                    <a:pt x="1" y="520"/>
                    <a:pt x="1" y="520"/>
                  </a:cubicBezTo>
                  <a:cubicBezTo>
                    <a:pt x="1" y="519"/>
                    <a:pt x="2" y="518"/>
                    <a:pt x="2" y="517"/>
                  </a:cubicBezTo>
                  <a:cubicBezTo>
                    <a:pt x="3" y="516"/>
                    <a:pt x="3" y="516"/>
                    <a:pt x="3" y="516"/>
                  </a:cubicBezTo>
                  <a:cubicBezTo>
                    <a:pt x="4" y="514"/>
                    <a:pt x="4" y="514"/>
                    <a:pt x="4" y="514"/>
                  </a:cubicBezTo>
                  <a:cubicBezTo>
                    <a:pt x="4" y="514"/>
                    <a:pt x="3" y="515"/>
                    <a:pt x="3" y="515"/>
                  </a:cubicBezTo>
                  <a:cubicBezTo>
                    <a:pt x="2" y="516"/>
                    <a:pt x="2" y="516"/>
                    <a:pt x="0" y="515"/>
                  </a:cubicBezTo>
                  <a:close/>
                  <a:moveTo>
                    <a:pt x="1815" y="458"/>
                  </a:moveTo>
                  <a:cubicBezTo>
                    <a:pt x="1815" y="451"/>
                    <a:pt x="1815" y="451"/>
                    <a:pt x="1815" y="451"/>
                  </a:cubicBezTo>
                  <a:cubicBezTo>
                    <a:pt x="1813" y="452"/>
                    <a:pt x="1812" y="452"/>
                    <a:pt x="1811" y="451"/>
                  </a:cubicBezTo>
                  <a:cubicBezTo>
                    <a:pt x="1810" y="450"/>
                    <a:pt x="1808" y="449"/>
                    <a:pt x="1808" y="449"/>
                  </a:cubicBezTo>
                  <a:cubicBezTo>
                    <a:pt x="1811" y="452"/>
                    <a:pt x="1811" y="452"/>
                    <a:pt x="1811" y="452"/>
                  </a:cubicBezTo>
                  <a:cubicBezTo>
                    <a:pt x="1811" y="452"/>
                    <a:pt x="1811" y="453"/>
                    <a:pt x="1812" y="454"/>
                  </a:cubicBezTo>
                  <a:cubicBezTo>
                    <a:pt x="1812" y="456"/>
                    <a:pt x="1813" y="458"/>
                    <a:pt x="1814" y="458"/>
                  </a:cubicBezTo>
                  <a:cubicBezTo>
                    <a:pt x="1815" y="459"/>
                    <a:pt x="1815" y="458"/>
                    <a:pt x="1815" y="458"/>
                  </a:cubicBezTo>
                  <a:cubicBezTo>
                    <a:pt x="1815" y="458"/>
                    <a:pt x="1815" y="458"/>
                    <a:pt x="1815" y="458"/>
                  </a:cubicBezTo>
                  <a:close/>
                  <a:moveTo>
                    <a:pt x="130" y="555"/>
                  </a:moveTo>
                  <a:cubicBezTo>
                    <a:pt x="130" y="555"/>
                    <a:pt x="130" y="555"/>
                    <a:pt x="130" y="555"/>
                  </a:cubicBezTo>
                  <a:cubicBezTo>
                    <a:pt x="131" y="556"/>
                    <a:pt x="132" y="556"/>
                    <a:pt x="132" y="556"/>
                  </a:cubicBezTo>
                  <a:cubicBezTo>
                    <a:pt x="132" y="555"/>
                    <a:pt x="131" y="555"/>
                    <a:pt x="130" y="555"/>
                  </a:cubicBezTo>
                  <a:close/>
                  <a:moveTo>
                    <a:pt x="132" y="553"/>
                  </a:moveTo>
                  <a:cubicBezTo>
                    <a:pt x="132" y="553"/>
                    <a:pt x="132" y="553"/>
                    <a:pt x="132" y="553"/>
                  </a:cubicBezTo>
                  <a:cubicBezTo>
                    <a:pt x="132" y="553"/>
                    <a:pt x="133" y="553"/>
                    <a:pt x="133" y="553"/>
                  </a:cubicBezTo>
                  <a:cubicBezTo>
                    <a:pt x="133" y="553"/>
                    <a:pt x="133" y="553"/>
                    <a:pt x="133" y="553"/>
                  </a:cubicBezTo>
                  <a:cubicBezTo>
                    <a:pt x="133" y="553"/>
                    <a:pt x="133" y="552"/>
                    <a:pt x="132" y="552"/>
                  </a:cubicBezTo>
                  <a:cubicBezTo>
                    <a:pt x="132" y="552"/>
                    <a:pt x="132" y="552"/>
                    <a:pt x="132" y="553"/>
                  </a:cubicBezTo>
                  <a:close/>
                  <a:moveTo>
                    <a:pt x="153" y="549"/>
                  </a:moveTo>
                  <a:cubicBezTo>
                    <a:pt x="153" y="549"/>
                    <a:pt x="153" y="549"/>
                    <a:pt x="153" y="549"/>
                  </a:cubicBezTo>
                  <a:cubicBezTo>
                    <a:pt x="154" y="549"/>
                    <a:pt x="154" y="549"/>
                    <a:pt x="154" y="549"/>
                  </a:cubicBezTo>
                  <a:cubicBezTo>
                    <a:pt x="155" y="549"/>
                    <a:pt x="155" y="549"/>
                    <a:pt x="155" y="549"/>
                  </a:cubicBezTo>
                  <a:cubicBezTo>
                    <a:pt x="155" y="548"/>
                    <a:pt x="155" y="548"/>
                    <a:pt x="154" y="548"/>
                  </a:cubicBezTo>
                  <a:cubicBezTo>
                    <a:pt x="155" y="548"/>
                    <a:pt x="155" y="547"/>
                    <a:pt x="155" y="547"/>
                  </a:cubicBezTo>
                  <a:cubicBezTo>
                    <a:pt x="155" y="547"/>
                    <a:pt x="154" y="547"/>
                    <a:pt x="154" y="546"/>
                  </a:cubicBezTo>
                  <a:cubicBezTo>
                    <a:pt x="156" y="543"/>
                    <a:pt x="154" y="542"/>
                    <a:pt x="155" y="540"/>
                  </a:cubicBezTo>
                  <a:cubicBezTo>
                    <a:pt x="154" y="540"/>
                    <a:pt x="154" y="539"/>
                    <a:pt x="154" y="539"/>
                  </a:cubicBezTo>
                  <a:cubicBezTo>
                    <a:pt x="154" y="539"/>
                    <a:pt x="154" y="539"/>
                    <a:pt x="154" y="539"/>
                  </a:cubicBezTo>
                  <a:cubicBezTo>
                    <a:pt x="154" y="539"/>
                    <a:pt x="154" y="538"/>
                    <a:pt x="154" y="538"/>
                  </a:cubicBezTo>
                  <a:cubicBezTo>
                    <a:pt x="154" y="538"/>
                    <a:pt x="154" y="537"/>
                    <a:pt x="154" y="537"/>
                  </a:cubicBezTo>
                  <a:cubicBezTo>
                    <a:pt x="154" y="537"/>
                    <a:pt x="154" y="537"/>
                    <a:pt x="154" y="537"/>
                  </a:cubicBezTo>
                  <a:cubicBezTo>
                    <a:pt x="153" y="538"/>
                    <a:pt x="153" y="539"/>
                    <a:pt x="152" y="540"/>
                  </a:cubicBezTo>
                  <a:cubicBezTo>
                    <a:pt x="152" y="540"/>
                    <a:pt x="152" y="540"/>
                    <a:pt x="152" y="540"/>
                  </a:cubicBezTo>
                  <a:cubicBezTo>
                    <a:pt x="152" y="540"/>
                    <a:pt x="152" y="540"/>
                    <a:pt x="152" y="541"/>
                  </a:cubicBezTo>
                  <a:cubicBezTo>
                    <a:pt x="152" y="540"/>
                    <a:pt x="151" y="540"/>
                    <a:pt x="151" y="540"/>
                  </a:cubicBezTo>
                  <a:cubicBezTo>
                    <a:pt x="151" y="540"/>
                    <a:pt x="151" y="540"/>
                    <a:pt x="150" y="541"/>
                  </a:cubicBezTo>
                  <a:cubicBezTo>
                    <a:pt x="150" y="540"/>
                    <a:pt x="150" y="540"/>
                    <a:pt x="151" y="540"/>
                  </a:cubicBezTo>
                  <a:cubicBezTo>
                    <a:pt x="150" y="540"/>
                    <a:pt x="150" y="541"/>
                    <a:pt x="150" y="541"/>
                  </a:cubicBezTo>
                  <a:cubicBezTo>
                    <a:pt x="150" y="541"/>
                    <a:pt x="149" y="541"/>
                    <a:pt x="149" y="541"/>
                  </a:cubicBezTo>
                  <a:cubicBezTo>
                    <a:pt x="149" y="541"/>
                    <a:pt x="149" y="542"/>
                    <a:pt x="149" y="542"/>
                  </a:cubicBezTo>
                  <a:cubicBezTo>
                    <a:pt x="149" y="542"/>
                    <a:pt x="149" y="542"/>
                    <a:pt x="150" y="542"/>
                  </a:cubicBezTo>
                  <a:cubicBezTo>
                    <a:pt x="150" y="543"/>
                    <a:pt x="150" y="543"/>
                    <a:pt x="150" y="543"/>
                  </a:cubicBezTo>
                  <a:cubicBezTo>
                    <a:pt x="149" y="543"/>
                    <a:pt x="149" y="543"/>
                    <a:pt x="149" y="543"/>
                  </a:cubicBezTo>
                  <a:cubicBezTo>
                    <a:pt x="149" y="544"/>
                    <a:pt x="149" y="544"/>
                    <a:pt x="149" y="544"/>
                  </a:cubicBezTo>
                  <a:cubicBezTo>
                    <a:pt x="149" y="544"/>
                    <a:pt x="149" y="544"/>
                    <a:pt x="150" y="545"/>
                  </a:cubicBezTo>
                  <a:cubicBezTo>
                    <a:pt x="150" y="544"/>
                    <a:pt x="150" y="544"/>
                    <a:pt x="150" y="544"/>
                  </a:cubicBezTo>
                  <a:cubicBezTo>
                    <a:pt x="151" y="545"/>
                    <a:pt x="151" y="545"/>
                    <a:pt x="153" y="546"/>
                  </a:cubicBezTo>
                  <a:cubicBezTo>
                    <a:pt x="153" y="546"/>
                    <a:pt x="152" y="546"/>
                    <a:pt x="152" y="547"/>
                  </a:cubicBezTo>
                  <a:cubicBezTo>
                    <a:pt x="153" y="547"/>
                    <a:pt x="153" y="548"/>
                    <a:pt x="153" y="549"/>
                  </a:cubicBezTo>
                  <a:close/>
                  <a:moveTo>
                    <a:pt x="146" y="541"/>
                  </a:moveTo>
                  <a:cubicBezTo>
                    <a:pt x="146" y="541"/>
                    <a:pt x="146" y="541"/>
                    <a:pt x="146" y="541"/>
                  </a:cubicBezTo>
                  <a:cubicBezTo>
                    <a:pt x="147" y="541"/>
                    <a:pt x="147" y="541"/>
                    <a:pt x="146" y="540"/>
                  </a:cubicBezTo>
                  <a:cubicBezTo>
                    <a:pt x="146" y="540"/>
                    <a:pt x="146" y="541"/>
                    <a:pt x="146" y="541"/>
                  </a:cubicBezTo>
                  <a:close/>
                  <a:moveTo>
                    <a:pt x="156" y="548"/>
                  </a:moveTo>
                  <a:cubicBezTo>
                    <a:pt x="156" y="548"/>
                    <a:pt x="156" y="548"/>
                    <a:pt x="156" y="548"/>
                  </a:cubicBezTo>
                  <a:cubicBezTo>
                    <a:pt x="156" y="548"/>
                    <a:pt x="157" y="548"/>
                    <a:pt x="157" y="549"/>
                  </a:cubicBezTo>
                  <a:cubicBezTo>
                    <a:pt x="158" y="548"/>
                    <a:pt x="159" y="547"/>
                    <a:pt x="160" y="547"/>
                  </a:cubicBezTo>
                  <a:cubicBezTo>
                    <a:pt x="160" y="547"/>
                    <a:pt x="160" y="547"/>
                    <a:pt x="160" y="547"/>
                  </a:cubicBezTo>
                  <a:cubicBezTo>
                    <a:pt x="159" y="547"/>
                    <a:pt x="159" y="547"/>
                    <a:pt x="159" y="547"/>
                  </a:cubicBezTo>
                  <a:cubicBezTo>
                    <a:pt x="159" y="547"/>
                    <a:pt x="159" y="547"/>
                    <a:pt x="159" y="546"/>
                  </a:cubicBezTo>
                  <a:cubicBezTo>
                    <a:pt x="159" y="546"/>
                    <a:pt x="160" y="547"/>
                    <a:pt x="160" y="547"/>
                  </a:cubicBezTo>
                  <a:cubicBezTo>
                    <a:pt x="160" y="546"/>
                    <a:pt x="160" y="546"/>
                    <a:pt x="161" y="546"/>
                  </a:cubicBezTo>
                  <a:cubicBezTo>
                    <a:pt x="160" y="546"/>
                    <a:pt x="160" y="546"/>
                    <a:pt x="160" y="546"/>
                  </a:cubicBezTo>
                  <a:cubicBezTo>
                    <a:pt x="160" y="545"/>
                    <a:pt x="159" y="545"/>
                    <a:pt x="159" y="544"/>
                  </a:cubicBezTo>
                  <a:cubicBezTo>
                    <a:pt x="159" y="544"/>
                    <a:pt x="159" y="544"/>
                    <a:pt x="159" y="544"/>
                  </a:cubicBezTo>
                  <a:cubicBezTo>
                    <a:pt x="158" y="544"/>
                    <a:pt x="158" y="544"/>
                    <a:pt x="157" y="545"/>
                  </a:cubicBezTo>
                  <a:cubicBezTo>
                    <a:pt x="157" y="545"/>
                    <a:pt x="157" y="545"/>
                    <a:pt x="158" y="545"/>
                  </a:cubicBezTo>
                  <a:cubicBezTo>
                    <a:pt x="157" y="546"/>
                    <a:pt x="157" y="546"/>
                    <a:pt x="156" y="545"/>
                  </a:cubicBezTo>
                  <a:cubicBezTo>
                    <a:pt x="156" y="545"/>
                    <a:pt x="156" y="545"/>
                    <a:pt x="156" y="546"/>
                  </a:cubicBezTo>
                  <a:cubicBezTo>
                    <a:pt x="156" y="546"/>
                    <a:pt x="156" y="546"/>
                    <a:pt x="156" y="546"/>
                  </a:cubicBezTo>
                  <a:cubicBezTo>
                    <a:pt x="156" y="547"/>
                    <a:pt x="156" y="547"/>
                    <a:pt x="156" y="548"/>
                  </a:cubicBezTo>
                  <a:close/>
                  <a:moveTo>
                    <a:pt x="148" y="541"/>
                  </a:moveTo>
                  <a:cubicBezTo>
                    <a:pt x="148" y="541"/>
                    <a:pt x="148" y="541"/>
                    <a:pt x="148" y="541"/>
                  </a:cubicBezTo>
                  <a:cubicBezTo>
                    <a:pt x="148" y="541"/>
                    <a:pt x="148" y="541"/>
                    <a:pt x="149" y="541"/>
                  </a:cubicBezTo>
                  <a:cubicBezTo>
                    <a:pt x="149" y="541"/>
                    <a:pt x="149" y="541"/>
                    <a:pt x="149" y="541"/>
                  </a:cubicBezTo>
                  <a:cubicBezTo>
                    <a:pt x="148" y="541"/>
                    <a:pt x="148" y="541"/>
                    <a:pt x="148" y="540"/>
                  </a:cubicBezTo>
                  <a:cubicBezTo>
                    <a:pt x="148" y="540"/>
                    <a:pt x="148" y="540"/>
                    <a:pt x="148" y="541"/>
                  </a:cubicBezTo>
                  <a:close/>
                  <a:moveTo>
                    <a:pt x="160" y="547"/>
                  </a:moveTo>
                  <a:cubicBezTo>
                    <a:pt x="160" y="547"/>
                    <a:pt x="160" y="547"/>
                    <a:pt x="160" y="547"/>
                  </a:cubicBezTo>
                  <a:cubicBezTo>
                    <a:pt x="161" y="547"/>
                    <a:pt x="161" y="548"/>
                    <a:pt x="161" y="548"/>
                  </a:cubicBezTo>
                  <a:cubicBezTo>
                    <a:pt x="161" y="548"/>
                    <a:pt x="161" y="547"/>
                    <a:pt x="161" y="547"/>
                  </a:cubicBezTo>
                  <a:cubicBezTo>
                    <a:pt x="161" y="547"/>
                    <a:pt x="161" y="547"/>
                    <a:pt x="161" y="547"/>
                  </a:cubicBezTo>
                  <a:cubicBezTo>
                    <a:pt x="160" y="547"/>
                    <a:pt x="160" y="547"/>
                    <a:pt x="160" y="547"/>
                  </a:cubicBezTo>
                  <a:close/>
                  <a:moveTo>
                    <a:pt x="174" y="557"/>
                  </a:moveTo>
                  <a:cubicBezTo>
                    <a:pt x="174" y="557"/>
                    <a:pt x="174" y="557"/>
                    <a:pt x="174" y="557"/>
                  </a:cubicBezTo>
                  <a:cubicBezTo>
                    <a:pt x="175" y="558"/>
                    <a:pt x="176" y="558"/>
                    <a:pt x="175" y="557"/>
                  </a:cubicBezTo>
                  <a:cubicBezTo>
                    <a:pt x="174" y="557"/>
                    <a:pt x="174" y="557"/>
                    <a:pt x="174" y="557"/>
                  </a:cubicBezTo>
                  <a:close/>
                  <a:moveTo>
                    <a:pt x="156" y="543"/>
                  </a:moveTo>
                  <a:cubicBezTo>
                    <a:pt x="156" y="543"/>
                    <a:pt x="156" y="543"/>
                    <a:pt x="156" y="543"/>
                  </a:cubicBezTo>
                  <a:cubicBezTo>
                    <a:pt x="157" y="543"/>
                    <a:pt x="157" y="543"/>
                    <a:pt x="157" y="543"/>
                  </a:cubicBezTo>
                  <a:cubicBezTo>
                    <a:pt x="157" y="543"/>
                    <a:pt x="157" y="543"/>
                    <a:pt x="157" y="543"/>
                  </a:cubicBezTo>
                  <a:cubicBezTo>
                    <a:pt x="157" y="543"/>
                    <a:pt x="157" y="543"/>
                    <a:pt x="157" y="543"/>
                  </a:cubicBezTo>
                  <a:cubicBezTo>
                    <a:pt x="156" y="543"/>
                    <a:pt x="156" y="543"/>
                    <a:pt x="156" y="543"/>
                  </a:cubicBezTo>
                  <a:close/>
                  <a:moveTo>
                    <a:pt x="156" y="540"/>
                  </a:moveTo>
                  <a:cubicBezTo>
                    <a:pt x="157" y="541"/>
                    <a:pt x="157" y="541"/>
                    <a:pt x="157" y="541"/>
                  </a:cubicBezTo>
                  <a:cubicBezTo>
                    <a:pt x="157" y="541"/>
                    <a:pt x="157" y="540"/>
                    <a:pt x="157" y="540"/>
                  </a:cubicBezTo>
                  <a:cubicBezTo>
                    <a:pt x="157" y="540"/>
                    <a:pt x="157" y="540"/>
                    <a:pt x="157" y="540"/>
                  </a:cubicBezTo>
                  <a:cubicBezTo>
                    <a:pt x="156" y="540"/>
                    <a:pt x="156" y="540"/>
                    <a:pt x="156" y="540"/>
                  </a:cubicBezTo>
                  <a:close/>
                  <a:moveTo>
                    <a:pt x="174" y="554"/>
                  </a:moveTo>
                  <a:cubicBezTo>
                    <a:pt x="174" y="554"/>
                    <a:pt x="174" y="554"/>
                    <a:pt x="174" y="554"/>
                  </a:cubicBezTo>
                  <a:cubicBezTo>
                    <a:pt x="174" y="554"/>
                    <a:pt x="174" y="553"/>
                    <a:pt x="174" y="553"/>
                  </a:cubicBezTo>
                  <a:cubicBezTo>
                    <a:pt x="174" y="553"/>
                    <a:pt x="174" y="553"/>
                    <a:pt x="174" y="553"/>
                  </a:cubicBezTo>
                  <a:cubicBezTo>
                    <a:pt x="174" y="553"/>
                    <a:pt x="174" y="553"/>
                    <a:pt x="174" y="554"/>
                  </a:cubicBezTo>
                  <a:close/>
                  <a:moveTo>
                    <a:pt x="157" y="539"/>
                  </a:moveTo>
                  <a:cubicBezTo>
                    <a:pt x="157" y="539"/>
                    <a:pt x="157" y="539"/>
                    <a:pt x="157" y="539"/>
                  </a:cubicBezTo>
                  <a:cubicBezTo>
                    <a:pt x="157" y="539"/>
                    <a:pt x="157" y="539"/>
                    <a:pt x="157" y="540"/>
                  </a:cubicBezTo>
                  <a:cubicBezTo>
                    <a:pt x="157" y="539"/>
                    <a:pt x="157" y="538"/>
                    <a:pt x="158" y="537"/>
                  </a:cubicBezTo>
                  <a:cubicBezTo>
                    <a:pt x="157" y="537"/>
                    <a:pt x="157" y="537"/>
                    <a:pt x="157" y="536"/>
                  </a:cubicBezTo>
                  <a:cubicBezTo>
                    <a:pt x="157" y="537"/>
                    <a:pt x="157" y="537"/>
                    <a:pt x="156" y="537"/>
                  </a:cubicBezTo>
                  <a:cubicBezTo>
                    <a:pt x="157" y="538"/>
                    <a:pt x="157" y="538"/>
                    <a:pt x="157" y="538"/>
                  </a:cubicBezTo>
                  <a:cubicBezTo>
                    <a:pt x="157" y="539"/>
                    <a:pt x="157" y="539"/>
                    <a:pt x="157" y="539"/>
                  </a:cubicBezTo>
                  <a:close/>
                  <a:moveTo>
                    <a:pt x="158" y="539"/>
                  </a:moveTo>
                  <a:cubicBezTo>
                    <a:pt x="158" y="539"/>
                    <a:pt x="158" y="539"/>
                    <a:pt x="158" y="539"/>
                  </a:cubicBezTo>
                  <a:cubicBezTo>
                    <a:pt x="158" y="539"/>
                    <a:pt x="159" y="539"/>
                    <a:pt x="159" y="540"/>
                  </a:cubicBezTo>
                  <a:cubicBezTo>
                    <a:pt x="159" y="539"/>
                    <a:pt x="159" y="539"/>
                    <a:pt x="159" y="539"/>
                  </a:cubicBezTo>
                  <a:cubicBezTo>
                    <a:pt x="159" y="539"/>
                    <a:pt x="159" y="539"/>
                    <a:pt x="158" y="539"/>
                  </a:cubicBezTo>
                  <a:cubicBezTo>
                    <a:pt x="158" y="539"/>
                    <a:pt x="158" y="539"/>
                    <a:pt x="158" y="539"/>
                  </a:cubicBezTo>
                  <a:close/>
                  <a:moveTo>
                    <a:pt x="172" y="550"/>
                  </a:moveTo>
                  <a:cubicBezTo>
                    <a:pt x="172" y="550"/>
                    <a:pt x="172" y="550"/>
                    <a:pt x="172" y="550"/>
                  </a:cubicBezTo>
                  <a:cubicBezTo>
                    <a:pt x="173" y="550"/>
                    <a:pt x="173" y="550"/>
                    <a:pt x="173" y="550"/>
                  </a:cubicBezTo>
                  <a:cubicBezTo>
                    <a:pt x="173" y="550"/>
                    <a:pt x="173" y="550"/>
                    <a:pt x="173" y="550"/>
                  </a:cubicBezTo>
                  <a:cubicBezTo>
                    <a:pt x="173" y="550"/>
                    <a:pt x="173" y="550"/>
                    <a:pt x="173" y="550"/>
                  </a:cubicBezTo>
                  <a:cubicBezTo>
                    <a:pt x="173" y="550"/>
                    <a:pt x="173" y="550"/>
                    <a:pt x="172" y="550"/>
                  </a:cubicBezTo>
                  <a:close/>
                  <a:moveTo>
                    <a:pt x="174" y="551"/>
                  </a:moveTo>
                  <a:cubicBezTo>
                    <a:pt x="174" y="551"/>
                    <a:pt x="174" y="551"/>
                    <a:pt x="174" y="551"/>
                  </a:cubicBezTo>
                  <a:cubicBezTo>
                    <a:pt x="174" y="552"/>
                    <a:pt x="174" y="552"/>
                    <a:pt x="175" y="552"/>
                  </a:cubicBezTo>
                  <a:cubicBezTo>
                    <a:pt x="174" y="551"/>
                    <a:pt x="174" y="551"/>
                    <a:pt x="174" y="551"/>
                  </a:cubicBezTo>
                  <a:cubicBezTo>
                    <a:pt x="174" y="551"/>
                    <a:pt x="174" y="551"/>
                    <a:pt x="174" y="551"/>
                  </a:cubicBezTo>
                  <a:close/>
                  <a:moveTo>
                    <a:pt x="160" y="539"/>
                  </a:moveTo>
                  <a:cubicBezTo>
                    <a:pt x="160" y="539"/>
                    <a:pt x="160" y="539"/>
                    <a:pt x="160" y="539"/>
                  </a:cubicBezTo>
                  <a:cubicBezTo>
                    <a:pt x="160" y="539"/>
                    <a:pt x="161" y="540"/>
                    <a:pt x="161" y="540"/>
                  </a:cubicBezTo>
                  <a:cubicBezTo>
                    <a:pt x="161" y="540"/>
                    <a:pt x="161" y="539"/>
                    <a:pt x="162" y="539"/>
                  </a:cubicBezTo>
                  <a:cubicBezTo>
                    <a:pt x="162" y="539"/>
                    <a:pt x="162" y="540"/>
                    <a:pt x="162" y="540"/>
                  </a:cubicBezTo>
                  <a:cubicBezTo>
                    <a:pt x="162" y="540"/>
                    <a:pt x="162" y="540"/>
                    <a:pt x="162" y="540"/>
                  </a:cubicBezTo>
                  <a:cubicBezTo>
                    <a:pt x="162" y="539"/>
                    <a:pt x="161" y="538"/>
                    <a:pt x="160" y="538"/>
                  </a:cubicBezTo>
                  <a:cubicBezTo>
                    <a:pt x="160" y="538"/>
                    <a:pt x="160" y="538"/>
                    <a:pt x="160" y="539"/>
                  </a:cubicBezTo>
                  <a:cubicBezTo>
                    <a:pt x="160" y="539"/>
                    <a:pt x="160" y="539"/>
                    <a:pt x="160" y="539"/>
                  </a:cubicBezTo>
                  <a:close/>
                  <a:moveTo>
                    <a:pt x="155" y="535"/>
                  </a:moveTo>
                  <a:cubicBezTo>
                    <a:pt x="155" y="535"/>
                    <a:pt x="155" y="535"/>
                    <a:pt x="155" y="535"/>
                  </a:cubicBezTo>
                  <a:cubicBezTo>
                    <a:pt x="155" y="535"/>
                    <a:pt x="156" y="535"/>
                    <a:pt x="156" y="535"/>
                  </a:cubicBezTo>
                  <a:cubicBezTo>
                    <a:pt x="155" y="535"/>
                    <a:pt x="155" y="535"/>
                    <a:pt x="155" y="534"/>
                  </a:cubicBezTo>
                  <a:cubicBezTo>
                    <a:pt x="155" y="535"/>
                    <a:pt x="155" y="535"/>
                    <a:pt x="155" y="535"/>
                  </a:cubicBezTo>
                  <a:close/>
                  <a:moveTo>
                    <a:pt x="174" y="549"/>
                  </a:moveTo>
                  <a:cubicBezTo>
                    <a:pt x="174" y="549"/>
                    <a:pt x="174" y="549"/>
                    <a:pt x="174" y="549"/>
                  </a:cubicBezTo>
                  <a:cubicBezTo>
                    <a:pt x="174" y="549"/>
                    <a:pt x="174" y="549"/>
                    <a:pt x="174" y="550"/>
                  </a:cubicBezTo>
                  <a:cubicBezTo>
                    <a:pt x="174" y="549"/>
                    <a:pt x="175" y="549"/>
                    <a:pt x="175" y="549"/>
                  </a:cubicBezTo>
                  <a:cubicBezTo>
                    <a:pt x="174" y="549"/>
                    <a:pt x="174" y="548"/>
                    <a:pt x="174" y="548"/>
                  </a:cubicBezTo>
                  <a:cubicBezTo>
                    <a:pt x="174" y="549"/>
                    <a:pt x="174" y="549"/>
                    <a:pt x="174" y="549"/>
                  </a:cubicBezTo>
                  <a:close/>
                  <a:moveTo>
                    <a:pt x="156" y="535"/>
                  </a:moveTo>
                  <a:cubicBezTo>
                    <a:pt x="156" y="535"/>
                    <a:pt x="156" y="535"/>
                    <a:pt x="156" y="535"/>
                  </a:cubicBezTo>
                  <a:cubicBezTo>
                    <a:pt x="156" y="535"/>
                    <a:pt x="156" y="535"/>
                    <a:pt x="157" y="536"/>
                  </a:cubicBezTo>
                  <a:cubicBezTo>
                    <a:pt x="157" y="535"/>
                    <a:pt x="157" y="535"/>
                    <a:pt x="158" y="534"/>
                  </a:cubicBezTo>
                  <a:cubicBezTo>
                    <a:pt x="157" y="534"/>
                    <a:pt x="157" y="534"/>
                    <a:pt x="157" y="533"/>
                  </a:cubicBezTo>
                  <a:cubicBezTo>
                    <a:pt x="157" y="534"/>
                    <a:pt x="156" y="534"/>
                    <a:pt x="156" y="534"/>
                  </a:cubicBezTo>
                  <a:cubicBezTo>
                    <a:pt x="156" y="534"/>
                    <a:pt x="157" y="535"/>
                    <a:pt x="157" y="535"/>
                  </a:cubicBezTo>
                  <a:cubicBezTo>
                    <a:pt x="156" y="535"/>
                    <a:pt x="156" y="535"/>
                    <a:pt x="156" y="535"/>
                  </a:cubicBezTo>
                  <a:close/>
                  <a:moveTo>
                    <a:pt x="167" y="544"/>
                  </a:moveTo>
                  <a:cubicBezTo>
                    <a:pt x="168" y="544"/>
                    <a:pt x="168" y="544"/>
                    <a:pt x="168" y="544"/>
                  </a:cubicBezTo>
                  <a:cubicBezTo>
                    <a:pt x="168" y="544"/>
                    <a:pt x="168" y="544"/>
                    <a:pt x="168" y="543"/>
                  </a:cubicBezTo>
                  <a:cubicBezTo>
                    <a:pt x="168" y="543"/>
                    <a:pt x="168" y="543"/>
                    <a:pt x="168" y="543"/>
                  </a:cubicBezTo>
                  <a:cubicBezTo>
                    <a:pt x="168" y="543"/>
                    <a:pt x="167" y="543"/>
                    <a:pt x="167" y="544"/>
                  </a:cubicBezTo>
                  <a:close/>
                  <a:moveTo>
                    <a:pt x="177" y="551"/>
                  </a:moveTo>
                  <a:cubicBezTo>
                    <a:pt x="177" y="551"/>
                    <a:pt x="177" y="551"/>
                    <a:pt x="177" y="551"/>
                  </a:cubicBezTo>
                  <a:cubicBezTo>
                    <a:pt x="177" y="551"/>
                    <a:pt x="177" y="551"/>
                    <a:pt x="178" y="551"/>
                  </a:cubicBezTo>
                  <a:cubicBezTo>
                    <a:pt x="178" y="551"/>
                    <a:pt x="178" y="551"/>
                    <a:pt x="178" y="550"/>
                  </a:cubicBezTo>
                  <a:cubicBezTo>
                    <a:pt x="178" y="550"/>
                    <a:pt x="178" y="550"/>
                    <a:pt x="177" y="550"/>
                  </a:cubicBezTo>
                  <a:cubicBezTo>
                    <a:pt x="177" y="550"/>
                    <a:pt x="177" y="550"/>
                    <a:pt x="177" y="551"/>
                  </a:cubicBezTo>
                  <a:close/>
                  <a:moveTo>
                    <a:pt x="159" y="536"/>
                  </a:moveTo>
                  <a:cubicBezTo>
                    <a:pt x="159" y="536"/>
                    <a:pt x="159" y="536"/>
                    <a:pt x="159" y="536"/>
                  </a:cubicBezTo>
                  <a:cubicBezTo>
                    <a:pt x="160" y="537"/>
                    <a:pt x="160" y="537"/>
                    <a:pt x="161" y="537"/>
                  </a:cubicBezTo>
                  <a:cubicBezTo>
                    <a:pt x="160" y="536"/>
                    <a:pt x="160" y="536"/>
                    <a:pt x="160" y="536"/>
                  </a:cubicBezTo>
                  <a:cubicBezTo>
                    <a:pt x="160" y="536"/>
                    <a:pt x="159" y="536"/>
                    <a:pt x="159" y="536"/>
                  </a:cubicBezTo>
                  <a:close/>
                  <a:moveTo>
                    <a:pt x="174" y="547"/>
                  </a:moveTo>
                  <a:cubicBezTo>
                    <a:pt x="174" y="547"/>
                    <a:pt x="174" y="547"/>
                    <a:pt x="174" y="547"/>
                  </a:cubicBezTo>
                  <a:cubicBezTo>
                    <a:pt x="174" y="547"/>
                    <a:pt x="175" y="548"/>
                    <a:pt x="176" y="548"/>
                  </a:cubicBezTo>
                  <a:cubicBezTo>
                    <a:pt x="176" y="547"/>
                    <a:pt x="176" y="547"/>
                    <a:pt x="176" y="547"/>
                  </a:cubicBezTo>
                  <a:cubicBezTo>
                    <a:pt x="176" y="547"/>
                    <a:pt x="175" y="546"/>
                    <a:pt x="175" y="546"/>
                  </a:cubicBezTo>
                  <a:cubicBezTo>
                    <a:pt x="174" y="546"/>
                    <a:pt x="174" y="547"/>
                    <a:pt x="174" y="547"/>
                  </a:cubicBezTo>
                  <a:close/>
                  <a:moveTo>
                    <a:pt x="160" y="534"/>
                  </a:moveTo>
                  <a:cubicBezTo>
                    <a:pt x="160" y="534"/>
                    <a:pt x="160" y="534"/>
                    <a:pt x="160" y="534"/>
                  </a:cubicBezTo>
                  <a:cubicBezTo>
                    <a:pt x="160" y="534"/>
                    <a:pt x="160" y="534"/>
                    <a:pt x="160" y="534"/>
                  </a:cubicBezTo>
                  <a:cubicBezTo>
                    <a:pt x="160" y="534"/>
                    <a:pt x="160" y="534"/>
                    <a:pt x="160" y="534"/>
                  </a:cubicBezTo>
                  <a:cubicBezTo>
                    <a:pt x="160" y="534"/>
                    <a:pt x="160" y="534"/>
                    <a:pt x="160" y="534"/>
                  </a:cubicBezTo>
                  <a:cubicBezTo>
                    <a:pt x="160" y="534"/>
                    <a:pt x="160" y="534"/>
                    <a:pt x="160" y="534"/>
                  </a:cubicBezTo>
                  <a:close/>
                  <a:moveTo>
                    <a:pt x="161" y="536"/>
                  </a:moveTo>
                  <a:cubicBezTo>
                    <a:pt x="161" y="536"/>
                    <a:pt x="161" y="536"/>
                    <a:pt x="161" y="536"/>
                  </a:cubicBezTo>
                  <a:cubicBezTo>
                    <a:pt x="162" y="536"/>
                    <a:pt x="162" y="536"/>
                    <a:pt x="162" y="536"/>
                  </a:cubicBezTo>
                  <a:cubicBezTo>
                    <a:pt x="162" y="536"/>
                    <a:pt x="162" y="536"/>
                    <a:pt x="162" y="535"/>
                  </a:cubicBezTo>
                  <a:cubicBezTo>
                    <a:pt x="162" y="535"/>
                    <a:pt x="162" y="535"/>
                    <a:pt x="162" y="535"/>
                  </a:cubicBezTo>
                  <a:cubicBezTo>
                    <a:pt x="162" y="535"/>
                    <a:pt x="161" y="535"/>
                    <a:pt x="161" y="536"/>
                  </a:cubicBezTo>
                  <a:close/>
                  <a:moveTo>
                    <a:pt x="177" y="548"/>
                  </a:moveTo>
                  <a:cubicBezTo>
                    <a:pt x="178" y="548"/>
                    <a:pt x="178" y="548"/>
                    <a:pt x="178" y="548"/>
                  </a:cubicBezTo>
                  <a:cubicBezTo>
                    <a:pt x="178" y="548"/>
                    <a:pt x="178" y="548"/>
                    <a:pt x="178" y="548"/>
                  </a:cubicBezTo>
                  <a:cubicBezTo>
                    <a:pt x="178" y="548"/>
                    <a:pt x="178" y="548"/>
                    <a:pt x="178" y="548"/>
                  </a:cubicBezTo>
                  <a:cubicBezTo>
                    <a:pt x="177" y="548"/>
                    <a:pt x="177" y="548"/>
                    <a:pt x="177" y="548"/>
                  </a:cubicBezTo>
                  <a:close/>
                  <a:moveTo>
                    <a:pt x="173" y="543"/>
                  </a:moveTo>
                  <a:cubicBezTo>
                    <a:pt x="173" y="543"/>
                    <a:pt x="173" y="543"/>
                    <a:pt x="173" y="543"/>
                  </a:cubicBezTo>
                  <a:cubicBezTo>
                    <a:pt x="173" y="543"/>
                    <a:pt x="173" y="544"/>
                    <a:pt x="173" y="544"/>
                  </a:cubicBezTo>
                  <a:cubicBezTo>
                    <a:pt x="172" y="543"/>
                    <a:pt x="171" y="543"/>
                    <a:pt x="171" y="542"/>
                  </a:cubicBezTo>
                  <a:cubicBezTo>
                    <a:pt x="170" y="543"/>
                    <a:pt x="170" y="543"/>
                    <a:pt x="170" y="543"/>
                  </a:cubicBezTo>
                  <a:cubicBezTo>
                    <a:pt x="171" y="544"/>
                    <a:pt x="172" y="545"/>
                    <a:pt x="173" y="546"/>
                  </a:cubicBezTo>
                  <a:cubicBezTo>
                    <a:pt x="173" y="545"/>
                    <a:pt x="173" y="545"/>
                    <a:pt x="173" y="545"/>
                  </a:cubicBezTo>
                  <a:cubicBezTo>
                    <a:pt x="173" y="545"/>
                    <a:pt x="173" y="545"/>
                    <a:pt x="173" y="544"/>
                  </a:cubicBezTo>
                  <a:cubicBezTo>
                    <a:pt x="173" y="544"/>
                    <a:pt x="173" y="544"/>
                    <a:pt x="173" y="544"/>
                  </a:cubicBezTo>
                  <a:cubicBezTo>
                    <a:pt x="173" y="544"/>
                    <a:pt x="173" y="544"/>
                    <a:pt x="173" y="544"/>
                  </a:cubicBezTo>
                  <a:cubicBezTo>
                    <a:pt x="173" y="544"/>
                    <a:pt x="173" y="544"/>
                    <a:pt x="173" y="544"/>
                  </a:cubicBezTo>
                  <a:cubicBezTo>
                    <a:pt x="173" y="543"/>
                    <a:pt x="173" y="543"/>
                    <a:pt x="173" y="543"/>
                  </a:cubicBezTo>
                  <a:cubicBezTo>
                    <a:pt x="173" y="543"/>
                    <a:pt x="173" y="543"/>
                    <a:pt x="173" y="543"/>
                  </a:cubicBezTo>
                  <a:cubicBezTo>
                    <a:pt x="174" y="543"/>
                    <a:pt x="174" y="543"/>
                    <a:pt x="174" y="544"/>
                  </a:cubicBezTo>
                  <a:cubicBezTo>
                    <a:pt x="174" y="544"/>
                    <a:pt x="174" y="544"/>
                    <a:pt x="174" y="544"/>
                  </a:cubicBezTo>
                  <a:cubicBezTo>
                    <a:pt x="174" y="544"/>
                    <a:pt x="174" y="544"/>
                    <a:pt x="174" y="544"/>
                  </a:cubicBezTo>
                  <a:cubicBezTo>
                    <a:pt x="174" y="544"/>
                    <a:pt x="175" y="544"/>
                    <a:pt x="175" y="543"/>
                  </a:cubicBezTo>
                  <a:cubicBezTo>
                    <a:pt x="175" y="543"/>
                    <a:pt x="174" y="543"/>
                    <a:pt x="174" y="542"/>
                  </a:cubicBezTo>
                  <a:cubicBezTo>
                    <a:pt x="174" y="542"/>
                    <a:pt x="174" y="542"/>
                    <a:pt x="174" y="542"/>
                  </a:cubicBezTo>
                  <a:cubicBezTo>
                    <a:pt x="175" y="542"/>
                    <a:pt x="175" y="542"/>
                    <a:pt x="175" y="542"/>
                  </a:cubicBezTo>
                  <a:cubicBezTo>
                    <a:pt x="175" y="542"/>
                    <a:pt x="176" y="541"/>
                    <a:pt x="176" y="541"/>
                  </a:cubicBezTo>
                  <a:cubicBezTo>
                    <a:pt x="175" y="540"/>
                    <a:pt x="175" y="540"/>
                    <a:pt x="174" y="540"/>
                  </a:cubicBezTo>
                  <a:cubicBezTo>
                    <a:pt x="174" y="540"/>
                    <a:pt x="174" y="540"/>
                    <a:pt x="174" y="541"/>
                  </a:cubicBezTo>
                  <a:cubicBezTo>
                    <a:pt x="173" y="541"/>
                    <a:pt x="173" y="540"/>
                    <a:pt x="173" y="540"/>
                  </a:cubicBezTo>
                  <a:cubicBezTo>
                    <a:pt x="172" y="541"/>
                    <a:pt x="171" y="541"/>
                    <a:pt x="171" y="542"/>
                  </a:cubicBezTo>
                  <a:cubicBezTo>
                    <a:pt x="172" y="543"/>
                    <a:pt x="173" y="543"/>
                    <a:pt x="173" y="543"/>
                  </a:cubicBezTo>
                  <a:close/>
                  <a:moveTo>
                    <a:pt x="177" y="547"/>
                  </a:moveTo>
                  <a:cubicBezTo>
                    <a:pt x="177" y="547"/>
                    <a:pt x="177" y="547"/>
                    <a:pt x="177" y="547"/>
                  </a:cubicBezTo>
                  <a:cubicBezTo>
                    <a:pt x="177" y="547"/>
                    <a:pt x="178" y="547"/>
                    <a:pt x="178" y="547"/>
                  </a:cubicBezTo>
                  <a:cubicBezTo>
                    <a:pt x="178" y="547"/>
                    <a:pt x="178" y="547"/>
                    <a:pt x="179" y="547"/>
                  </a:cubicBezTo>
                  <a:cubicBezTo>
                    <a:pt x="178" y="546"/>
                    <a:pt x="178" y="546"/>
                    <a:pt x="178" y="546"/>
                  </a:cubicBezTo>
                  <a:cubicBezTo>
                    <a:pt x="177" y="546"/>
                    <a:pt x="177" y="547"/>
                    <a:pt x="177" y="547"/>
                  </a:cubicBezTo>
                  <a:close/>
                  <a:moveTo>
                    <a:pt x="170" y="540"/>
                  </a:moveTo>
                  <a:cubicBezTo>
                    <a:pt x="170" y="540"/>
                    <a:pt x="170" y="540"/>
                    <a:pt x="170" y="540"/>
                  </a:cubicBezTo>
                  <a:cubicBezTo>
                    <a:pt x="170" y="541"/>
                    <a:pt x="170" y="541"/>
                    <a:pt x="171" y="541"/>
                  </a:cubicBezTo>
                  <a:cubicBezTo>
                    <a:pt x="171" y="541"/>
                    <a:pt x="171" y="540"/>
                    <a:pt x="171" y="540"/>
                  </a:cubicBezTo>
                  <a:cubicBezTo>
                    <a:pt x="171" y="540"/>
                    <a:pt x="171" y="540"/>
                    <a:pt x="171" y="540"/>
                  </a:cubicBezTo>
                  <a:cubicBezTo>
                    <a:pt x="170" y="540"/>
                    <a:pt x="170" y="540"/>
                    <a:pt x="170" y="540"/>
                  </a:cubicBezTo>
                  <a:close/>
                  <a:moveTo>
                    <a:pt x="176" y="544"/>
                  </a:moveTo>
                  <a:cubicBezTo>
                    <a:pt x="176" y="544"/>
                    <a:pt x="176" y="544"/>
                    <a:pt x="176" y="544"/>
                  </a:cubicBezTo>
                  <a:cubicBezTo>
                    <a:pt x="176" y="545"/>
                    <a:pt x="176" y="545"/>
                    <a:pt x="176" y="545"/>
                  </a:cubicBezTo>
                  <a:cubicBezTo>
                    <a:pt x="177" y="545"/>
                    <a:pt x="177" y="545"/>
                    <a:pt x="177" y="545"/>
                  </a:cubicBezTo>
                  <a:cubicBezTo>
                    <a:pt x="176" y="544"/>
                    <a:pt x="176" y="544"/>
                    <a:pt x="176" y="544"/>
                  </a:cubicBezTo>
                  <a:cubicBezTo>
                    <a:pt x="176" y="544"/>
                    <a:pt x="176" y="544"/>
                    <a:pt x="176" y="544"/>
                  </a:cubicBezTo>
                  <a:close/>
                  <a:moveTo>
                    <a:pt x="154" y="528"/>
                  </a:moveTo>
                  <a:cubicBezTo>
                    <a:pt x="155" y="528"/>
                    <a:pt x="155" y="528"/>
                    <a:pt x="155" y="528"/>
                  </a:cubicBezTo>
                  <a:cubicBezTo>
                    <a:pt x="155" y="528"/>
                    <a:pt x="155" y="528"/>
                    <a:pt x="155" y="527"/>
                  </a:cubicBezTo>
                  <a:cubicBezTo>
                    <a:pt x="155" y="527"/>
                    <a:pt x="155" y="527"/>
                    <a:pt x="155" y="527"/>
                  </a:cubicBezTo>
                  <a:cubicBezTo>
                    <a:pt x="155" y="527"/>
                    <a:pt x="154" y="527"/>
                    <a:pt x="154" y="528"/>
                  </a:cubicBezTo>
                  <a:close/>
                  <a:moveTo>
                    <a:pt x="168" y="538"/>
                  </a:moveTo>
                  <a:cubicBezTo>
                    <a:pt x="168" y="538"/>
                    <a:pt x="168" y="538"/>
                    <a:pt x="168" y="538"/>
                  </a:cubicBezTo>
                  <a:cubicBezTo>
                    <a:pt x="168" y="538"/>
                    <a:pt x="169" y="538"/>
                    <a:pt x="169" y="538"/>
                  </a:cubicBezTo>
                  <a:cubicBezTo>
                    <a:pt x="169" y="538"/>
                    <a:pt x="169" y="538"/>
                    <a:pt x="169" y="538"/>
                  </a:cubicBezTo>
                  <a:cubicBezTo>
                    <a:pt x="169" y="538"/>
                    <a:pt x="169" y="537"/>
                    <a:pt x="169" y="537"/>
                  </a:cubicBezTo>
                  <a:cubicBezTo>
                    <a:pt x="169" y="538"/>
                    <a:pt x="168" y="538"/>
                    <a:pt x="168" y="538"/>
                  </a:cubicBezTo>
                  <a:close/>
                  <a:moveTo>
                    <a:pt x="162" y="532"/>
                  </a:moveTo>
                  <a:cubicBezTo>
                    <a:pt x="162" y="532"/>
                    <a:pt x="162" y="532"/>
                    <a:pt x="162" y="532"/>
                  </a:cubicBezTo>
                  <a:cubicBezTo>
                    <a:pt x="162" y="533"/>
                    <a:pt x="162" y="533"/>
                    <a:pt x="162" y="533"/>
                  </a:cubicBezTo>
                  <a:cubicBezTo>
                    <a:pt x="162" y="533"/>
                    <a:pt x="163" y="532"/>
                    <a:pt x="163" y="532"/>
                  </a:cubicBezTo>
                  <a:cubicBezTo>
                    <a:pt x="162" y="532"/>
                    <a:pt x="162" y="532"/>
                    <a:pt x="162" y="532"/>
                  </a:cubicBezTo>
                  <a:cubicBezTo>
                    <a:pt x="162" y="532"/>
                    <a:pt x="162" y="532"/>
                    <a:pt x="162" y="532"/>
                  </a:cubicBezTo>
                  <a:close/>
                  <a:moveTo>
                    <a:pt x="169" y="538"/>
                  </a:moveTo>
                  <a:cubicBezTo>
                    <a:pt x="169" y="538"/>
                    <a:pt x="169" y="538"/>
                    <a:pt x="169" y="538"/>
                  </a:cubicBezTo>
                  <a:cubicBezTo>
                    <a:pt x="170" y="538"/>
                    <a:pt x="171" y="538"/>
                    <a:pt x="171" y="539"/>
                  </a:cubicBezTo>
                  <a:cubicBezTo>
                    <a:pt x="172" y="538"/>
                    <a:pt x="172" y="537"/>
                    <a:pt x="173" y="537"/>
                  </a:cubicBezTo>
                  <a:cubicBezTo>
                    <a:pt x="173" y="537"/>
                    <a:pt x="174" y="537"/>
                    <a:pt x="174" y="537"/>
                  </a:cubicBezTo>
                  <a:cubicBezTo>
                    <a:pt x="174" y="537"/>
                    <a:pt x="174" y="537"/>
                    <a:pt x="174" y="537"/>
                  </a:cubicBezTo>
                  <a:cubicBezTo>
                    <a:pt x="172" y="536"/>
                    <a:pt x="168" y="534"/>
                    <a:pt x="169" y="538"/>
                  </a:cubicBezTo>
                  <a:close/>
                  <a:moveTo>
                    <a:pt x="153" y="525"/>
                  </a:moveTo>
                  <a:cubicBezTo>
                    <a:pt x="153" y="525"/>
                    <a:pt x="153" y="525"/>
                    <a:pt x="153" y="525"/>
                  </a:cubicBezTo>
                  <a:cubicBezTo>
                    <a:pt x="153" y="526"/>
                    <a:pt x="154" y="526"/>
                    <a:pt x="154" y="526"/>
                  </a:cubicBezTo>
                  <a:cubicBezTo>
                    <a:pt x="155" y="526"/>
                    <a:pt x="155" y="526"/>
                    <a:pt x="155" y="525"/>
                  </a:cubicBezTo>
                  <a:cubicBezTo>
                    <a:pt x="154" y="525"/>
                    <a:pt x="154" y="524"/>
                    <a:pt x="153" y="523"/>
                  </a:cubicBezTo>
                  <a:cubicBezTo>
                    <a:pt x="153" y="523"/>
                    <a:pt x="153" y="524"/>
                    <a:pt x="153" y="524"/>
                  </a:cubicBezTo>
                  <a:cubicBezTo>
                    <a:pt x="153" y="524"/>
                    <a:pt x="153" y="525"/>
                    <a:pt x="153" y="525"/>
                  </a:cubicBezTo>
                  <a:close/>
                  <a:moveTo>
                    <a:pt x="164" y="533"/>
                  </a:moveTo>
                  <a:cubicBezTo>
                    <a:pt x="164" y="533"/>
                    <a:pt x="164" y="533"/>
                    <a:pt x="164" y="533"/>
                  </a:cubicBezTo>
                  <a:cubicBezTo>
                    <a:pt x="164" y="533"/>
                    <a:pt x="164" y="533"/>
                    <a:pt x="165" y="534"/>
                  </a:cubicBezTo>
                  <a:cubicBezTo>
                    <a:pt x="165" y="533"/>
                    <a:pt x="165" y="533"/>
                    <a:pt x="165" y="533"/>
                  </a:cubicBezTo>
                  <a:cubicBezTo>
                    <a:pt x="165" y="533"/>
                    <a:pt x="166" y="533"/>
                    <a:pt x="166" y="533"/>
                  </a:cubicBezTo>
                  <a:cubicBezTo>
                    <a:pt x="166" y="533"/>
                    <a:pt x="166" y="533"/>
                    <a:pt x="167" y="533"/>
                  </a:cubicBezTo>
                  <a:cubicBezTo>
                    <a:pt x="166" y="532"/>
                    <a:pt x="166" y="532"/>
                    <a:pt x="166" y="532"/>
                  </a:cubicBezTo>
                  <a:cubicBezTo>
                    <a:pt x="167" y="532"/>
                    <a:pt x="167" y="533"/>
                    <a:pt x="168" y="532"/>
                  </a:cubicBezTo>
                  <a:cubicBezTo>
                    <a:pt x="168" y="532"/>
                    <a:pt x="167" y="532"/>
                    <a:pt x="167" y="531"/>
                  </a:cubicBezTo>
                  <a:cubicBezTo>
                    <a:pt x="168" y="530"/>
                    <a:pt x="167" y="530"/>
                    <a:pt x="166" y="528"/>
                  </a:cubicBezTo>
                  <a:cubicBezTo>
                    <a:pt x="164" y="530"/>
                    <a:pt x="163" y="531"/>
                    <a:pt x="165" y="532"/>
                  </a:cubicBezTo>
                  <a:cubicBezTo>
                    <a:pt x="165" y="533"/>
                    <a:pt x="164" y="533"/>
                    <a:pt x="164" y="533"/>
                  </a:cubicBezTo>
                  <a:close/>
                  <a:moveTo>
                    <a:pt x="168" y="535"/>
                  </a:moveTo>
                  <a:cubicBezTo>
                    <a:pt x="168" y="535"/>
                    <a:pt x="168" y="535"/>
                    <a:pt x="168" y="535"/>
                  </a:cubicBezTo>
                  <a:cubicBezTo>
                    <a:pt x="168" y="535"/>
                    <a:pt x="168" y="536"/>
                    <a:pt x="169" y="536"/>
                  </a:cubicBezTo>
                  <a:cubicBezTo>
                    <a:pt x="169" y="536"/>
                    <a:pt x="169" y="535"/>
                    <a:pt x="169" y="535"/>
                  </a:cubicBezTo>
                  <a:cubicBezTo>
                    <a:pt x="169" y="535"/>
                    <a:pt x="169" y="535"/>
                    <a:pt x="168" y="535"/>
                  </a:cubicBezTo>
                  <a:cubicBezTo>
                    <a:pt x="168" y="535"/>
                    <a:pt x="168" y="535"/>
                    <a:pt x="168" y="535"/>
                  </a:cubicBezTo>
                  <a:close/>
                  <a:moveTo>
                    <a:pt x="168" y="534"/>
                  </a:moveTo>
                  <a:cubicBezTo>
                    <a:pt x="168" y="534"/>
                    <a:pt x="168" y="534"/>
                    <a:pt x="168" y="534"/>
                  </a:cubicBezTo>
                  <a:cubicBezTo>
                    <a:pt x="168" y="534"/>
                    <a:pt x="168" y="534"/>
                    <a:pt x="168" y="534"/>
                  </a:cubicBezTo>
                  <a:cubicBezTo>
                    <a:pt x="168" y="534"/>
                    <a:pt x="168" y="534"/>
                    <a:pt x="168" y="533"/>
                  </a:cubicBezTo>
                  <a:cubicBezTo>
                    <a:pt x="168" y="533"/>
                    <a:pt x="168" y="533"/>
                    <a:pt x="168" y="533"/>
                  </a:cubicBezTo>
                  <a:cubicBezTo>
                    <a:pt x="168" y="533"/>
                    <a:pt x="168" y="534"/>
                    <a:pt x="168" y="534"/>
                  </a:cubicBezTo>
                  <a:close/>
                  <a:moveTo>
                    <a:pt x="177" y="540"/>
                  </a:moveTo>
                  <a:cubicBezTo>
                    <a:pt x="177" y="540"/>
                    <a:pt x="177" y="540"/>
                    <a:pt x="177" y="540"/>
                  </a:cubicBezTo>
                  <a:cubicBezTo>
                    <a:pt x="177" y="540"/>
                    <a:pt x="178" y="540"/>
                    <a:pt x="178" y="540"/>
                  </a:cubicBezTo>
                  <a:cubicBezTo>
                    <a:pt x="178" y="540"/>
                    <a:pt x="178" y="540"/>
                    <a:pt x="178" y="540"/>
                  </a:cubicBezTo>
                  <a:cubicBezTo>
                    <a:pt x="178" y="540"/>
                    <a:pt x="178" y="540"/>
                    <a:pt x="177" y="540"/>
                  </a:cubicBezTo>
                  <a:cubicBezTo>
                    <a:pt x="177" y="540"/>
                    <a:pt x="177" y="540"/>
                    <a:pt x="177" y="540"/>
                  </a:cubicBezTo>
                  <a:close/>
                  <a:moveTo>
                    <a:pt x="163" y="528"/>
                  </a:moveTo>
                  <a:cubicBezTo>
                    <a:pt x="163" y="528"/>
                    <a:pt x="163" y="528"/>
                    <a:pt x="163" y="528"/>
                  </a:cubicBezTo>
                  <a:cubicBezTo>
                    <a:pt x="163" y="528"/>
                    <a:pt x="164" y="529"/>
                    <a:pt x="164" y="529"/>
                  </a:cubicBezTo>
                  <a:cubicBezTo>
                    <a:pt x="164" y="528"/>
                    <a:pt x="164" y="528"/>
                    <a:pt x="165" y="528"/>
                  </a:cubicBezTo>
                  <a:cubicBezTo>
                    <a:pt x="164" y="527"/>
                    <a:pt x="164" y="527"/>
                    <a:pt x="163" y="527"/>
                  </a:cubicBezTo>
                  <a:cubicBezTo>
                    <a:pt x="163" y="527"/>
                    <a:pt x="163" y="528"/>
                    <a:pt x="163" y="528"/>
                  </a:cubicBezTo>
                  <a:close/>
                  <a:moveTo>
                    <a:pt x="170" y="533"/>
                  </a:moveTo>
                  <a:cubicBezTo>
                    <a:pt x="170" y="533"/>
                    <a:pt x="170" y="533"/>
                    <a:pt x="170" y="533"/>
                  </a:cubicBezTo>
                  <a:cubicBezTo>
                    <a:pt x="170" y="533"/>
                    <a:pt x="170" y="533"/>
                    <a:pt x="171" y="533"/>
                  </a:cubicBezTo>
                  <a:cubicBezTo>
                    <a:pt x="171" y="533"/>
                    <a:pt x="171" y="533"/>
                    <a:pt x="171" y="533"/>
                  </a:cubicBezTo>
                  <a:cubicBezTo>
                    <a:pt x="171" y="533"/>
                    <a:pt x="171" y="533"/>
                    <a:pt x="170" y="532"/>
                  </a:cubicBezTo>
                  <a:cubicBezTo>
                    <a:pt x="170" y="533"/>
                    <a:pt x="170" y="533"/>
                    <a:pt x="170" y="533"/>
                  </a:cubicBezTo>
                  <a:close/>
                  <a:moveTo>
                    <a:pt x="162" y="526"/>
                  </a:moveTo>
                  <a:cubicBezTo>
                    <a:pt x="162" y="526"/>
                    <a:pt x="162" y="526"/>
                    <a:pt x="162" y="526"/>
                  </a:cubicBezTo>
                  <a:cubicBezTo>
                    <a:pt x="162" y="526"/>
                    <a:pt x="162" y="527"/>
                    <a:pt x="163" y="527"/>
                  </a:cubicBezTo>
                  <a:cubicBezTo>
                    <a:pt x="163" y="527"/>
                    <a:pt x="163" y="526"/>
                    <a:pt x="163" y="526"/>
                  </a:cubicBezTo>
                  <a:cubicBezTo>
                    <a:pt x="163" y="526"/>
                    <a:pt x="162" y="526"/>
                    <a:pt x="162" y="526"/>
                  </a:cubicBezTo>
                  <a:cubicBezTo>
                    <a:pt x="162" y="526"/>
                    <a:pt x="162" y="526"/>
                    <a:pt x="162" y="526"/>
                  </a:cubicBezTo>
                  <a:close/>
                  <a:moveTo>
                    <a:pt x="177" y="537"/>
                  </a:moveTo>
                  <a:cubicBezTo>
                    <a:pt x="177" y="537"/>
                    <a:pt x="177" y="537"/>
                    <a:pt x="177" y="537"/>
                  </a:cubicBezTo>
                  <a:cubicBezTo>
                    <a:pt x="177" y="537"/>
                    <a:pt x="177" y="537"/>
                    <a:pt x="177" y="538"/>
                  </a:cubicBezTo>
                  <a:cubicBezTo>
                    <a:pt x="177" y="537"/>
                    <a:pt x="177" y="537"/>
                    <a:pt x="177" y="537"/>
                  </a:cubicBezTo>
                  <a:cubicBezTo>
                    <a:pt x="177" y="537"/>
                    <a:pt x="177" y="537"/>
                    <a:pt x="177" y="537"/>
                  </a:cubicBezTo>
                  <a:cubicBezTo>
                    <a:pt x="177" y="537"/>
                    <a:pt x="177" y="537"/>
                    <a:pt x="177" y="537"/>
                  </a:cubicBezTo>
                  <a:close/>
                  <a:moveTo>
                    <a:pt x="158" y="522"/>
                  </a:moveTo>
                  <a:cubicBezTo>
                    <a:pt x="158" y="522"/>
                    <a:pt x="158" y="522"/>
                    <a:pt x="158" y="522"/>
                  </a:cubicBezTo>
                  <a:cubicBezTo>
                    <a:pt x="158" y="522"/>
                    <a:pt x="158" y="522"/>
                    <a:pt x="158" y="522"/>
                  </a:cubicBezTo>
                  <a:cubicBezTo>
                    <a:pt x="158" y="522"/>
                    <a:pt x="158" y="522"/>
                    <a:pt x="159" y="522"/>
                  </a:cubicBezTo>
                  <a:cubicBezTo>
                    <a:pt x="158" y="522"/>
                    <a:pt x="158" y="522"/>
                    <a:pt x="158" y="522"/>
                  </a:cubicBezTo>
                  <a:cubicBezTo>
                    <a:pt x="158" y="522"/>
                    <a:pt x="158" y="522"/>
                    <a:pt x="158" y="522"/>
                  </a:cubicBezTo>
                  <a:close/>
                  <a:moveTo>
                    <a:pt x="174" y="534"/>
                  </a:moveTo>
                  <a:cubicBezTo>
                    <a:pt x="174" y="534"/>
                    <a:pt x="174" y="534"/>
                    <a:pt x="174" y="534"/>
                  </a:cubicBezTo>
                  <a:cubicBezTo>
                    <a:pt x="174" y="534"/>
                    <a:pt x="174" y="534"/>
                    <a:pt x="175" y="534"/>
                  </a:cubicBezTo>
                  <a:cubicBezTo>
                    <a:pt x="175" y="533"/>
                    <a:pt x="175" y="533"/>
                    <a:pt x="175" y="533"/>
                  </a:cubicBezTo>
                  <a:cubicBezTo>
                    <a:pt x="175" y="534"/>
                    <a:pt x="174" y="534"/>
                    <a:pt x="174" y="534"/>
                  </a:cubicBezTo>
                  <a:close/>
                  <a:moveTo>
                    <a:pt x="175" y="535"/>
                  </a:moveTo>
                  <a:cubicBezTo>
                    <a:pt x="175" y="535"/>
                    <a:pt x="175" y="535"/>
                    <a:pt x="175" y="535"/>
                  </a:cubicBezTo>
                  <a:cubicBezTo>
                    <a:pt x="175" y="535"/>
                    <a:pt x="175" y="535"/>
                    <a:pt x="176" y="535"/>
                  </a:cubicBezTo>
                  <a:cubicBezTo>
                    <a:pt x="176" y="535"/>
                    <a:pt x="176" y="535"/>
                    <a:pt x="176" y="535"/>
                  </a:cubicBezTo>
                  <a:cubicBezTo>
                    <a:pt x="176" y="535"/>
                    <a:pt x="175" y="535"/>
                    <a:pt x="175" y="535"/>
                  </a:cubicBezTo>
                  <a:cubicBezTo>
                    <a:pt x="175" y="535"/>
                    <a:pt x="175" y="535"/>
                    <a:pt x="175" y="535"/>
                  </a:cubicBezTo>
                  <a:close/>
                  <a:moveTo>
                    <a:pt x="166" y="527"/>
                  </a:moveTo>
                  <a:cubicBezTo>
                    <a:pt x="166" y="527"/>
                    <a:pt x="166" y="527"/>
                    <a:pt x="166" y="527"/>
                  </a:cubicBezTo>
                  <a:cubicBezTo>
                    <a:pt x="166" y="527"/>
                    <a:pt x="166" y="527"/>
                    <a:pt x="166" y="528"/>
                  </a:cubicBezTo>
                  <a:cubicBezTo>
                    <a:pt x="166" y="527"/>
                    <a:pt x="166" y="527"/>
                    <a:pt x="167" y="527"/>
                  </a:cubicBezTo>
                  <a:cubicBezTo>
                    <a:pt x="166" y="527"/>
                    <a:pt x="166" y="527"/>
                    <a:pt x="166" y="527"/>
                  </a:cubicBezTo>
                  <a:cubicBezTo>
                    <a:pt x="166" y="526"/>
                    <a:pt x="166" y="526"/>
                    <a:pt x="166" y="526"/>
                  </a:cubicBezTo>
                  <a:cubicBezTo>
                    <a:pt x="166" y="526"/>
                    <a:pt x="166" y="526"/>
                    <a:pt x="165" y="525"/>
                  </a:cubicBezTo>
                  <a:cubicBezTo>
                    <a:pt x="165" y="526"/>
                    <a:pt x="165" y="526"/>
                    <a:pt x="165" y="526"/>
                  </a:cubicBezTo>
                  <a:cubicBezTo>
                    <a:pt x="165" y="527"/>
                    <a:pt x="165" y="527"/>
                    <a:pt x="166" y="527"/>
                  </a:cubicBezTo>
                  <a:cubicBezTo>
                    <a:pt x="166" y="527"/>
                    <a:pt x="166" y="527"/>
                    <a:pt x="166" y="527"/>
                  </a:cubicBezTo>
                  <a:close/>
                  <a:moveTo>
                    <a:pt x="167" y="528"/>
                  </a:moveTo>
                  <a:cubicBezTo>
                    <a:pt x="167" y="528"/>
                    <a:pt x="167" y="528"/>
                    <a:pt x="167" y="528"/>
                  </a:cubicBezTo>
                  <a:cubicBezTo>
                    <a:pt x="167" y="529"/>
                    <a:pt x="167" y="529"/>
                    <a:pt x="167" y="529"/>
                  </a:cubicBezTo>
                  <a:cubicBezTo>
                    <a:pt x="167" y="529"/>
                    <a:pt x="167" y="529"/>
                    <a:pt x="167" y="529"/>
                  </a:cubicBezTo>
                  <a:cubicBezTo>
                    <a:pt x="167" y="528"/>
                    <a:pt x="167" y="528"/>
                    <a:pt x="167" y="528"/>
                  </a:cubicBezTo>
                  <a:cubicBezTo>
                    <a:pt x="167" y="528"/>
                    <a:pt x="167" y="528"/>
                    <a:pt x="167" y="528"/>
                  </a:cubicBezTo>
                  <a:close/>
                  <a:moveTo>
                    <a:pt x="170" y="531"/>
                  </a:moveTo>
                  <a:cubicBezTo>
                    <a:pt x="170" y="531"/>
                    <a:pt x="170" y="531"/>
                    <a:pt x="170" y="531"/>
                  </a:cubicBezTo>
                  <a:cubicBezTo>
                    <a:pt x="170" y="531"/>
                    <a:pt x="170" y="531"/>
                    <a:pt x="171" y="531"/>
                  </a:cubicBezTo>
                  <a:cubicBezTo>
                    <a:pt x="171" y="531"/>
                    <a:pt x="171" y="531"/>
                    <a:pt x="171" y="530"/>
                  </a:cubicBezTo>
                  <a:cubicBezTo>
                    <a:pt x="171" y="530"/>
                    <a:pt x="171" y="530"/>
                    <a:pt x="170" y="530"/>
                  </a:cubicBezTo>
                  <a:cubicBezTo>
                    <a:pt x="170" y="530"/>
                    <a:pt x="170" y="530"/>
                    <a:pt x="170" y="531"/>
                  </a:cubicBezTo>
                  <a:close/>
                  <a:moveTo>
                    <a:pt x="179" y="537"/>
                  </a:moveTo>
                  <a:cubicBezTo>
                    <a:pt x="179" y="537"/>
                    <a:pt x="179" y="537"/>
                    <a:pt x="179" y="537"/>
                  </a:cubicBezTo>
                  <a:cubicBezTo>
                    <a:pt x="179" y="537"/>
                    <a:pt x="179" y="537"/>
                    <a:pt x="180" y="537"/>
                  </a:cubicBezTo>
                  <a:cubicBezTo>
                    <a:pt x="180" y="537"/>
                    <a:pt x="180" y="537"/>
                    <a:pt x="180" y="537"/>
                  </a:cubicBezTo>
                  <a:cubicBezTo>
                    <a:pt x="180" y="537"/>
                    <a:pt x="180" y="537"/>
                    <a:pt x="180" y="537"/>
                  </a:cubicBezTo>
                  <a:cubicBezTo>
                    <a:pt x="180" y="536"/>
                    <a:pt x="180" y="536"/>
                    <a:pt x="179" y="536"/>
                  </a:cubicBezTo>
                  <a:cubicBezTo>
                    <a:pt x="179" y="536"/>
                    <a:pt x="179" y="537"/>
                    <a:pt x="179" y="537"/>
                  </a:cubicBezTo>
                  <a:close/>
                  <a:moveTo>
                    <a:pt x="168" y="529"/>
                  </a:moveTo>
                  <a:cubicBezTo>
                    <a:pt x="168" y="529"/>
                    <a:pt x="168" y="529"/>
                    <a:pt x="168" y="529"/>
                  </a:cubicBezTo>
                  <a:cubicBezTo>
                    <a:pt x="169" y="529"/>
                    <a:pt x="169" y="529"/>
                    <a:pt x="169" y="529"/>
                  </a:cubicBezTo>
                  <a:cubicBezTo>
                    <a:pt x="169" y="529"/>
                    <a:pt x="169" y="529"/>
                    <a:pt x="169" y="529"/>
                  </a:cubicBezTo>
                  <a:cubicBezTo>
                    <a:pt x="169" y="529"/>
                    <a:pt x="169" y="528"/>
                    <a:pt x="169" y="528"/>
                  </a:cubicBezTo>
                  <a:cubicBezTo>
                    <a:pt x="169" y="529"/>
                    <a:pt x="169" y="529"/>
                    <a:pt x="168" y="529"/>
                  </a:cubicBezTo>
                  <a:close/>
                  <a:moveTo>
                    <a:pt x="177" y="535"/>
                  </a:moveTo>
                  <a:cubicBezTo>
                    <a:pt x="177" y="535"/>
                    <a:pt x="177" y="535"/>
                    <a:pt x="177" y="535"/>
                  </a:cubicBezTo>
                  <a:cubicBezTo>
                    <a:pt x="177" y="535"/>
                    <a:pt x="178" y="535"/>
                    <a:pt x="178" y="535"/>
                  </a:cubicBezTo>
                  <a:cubicBezTo>
                    <a:pt x="178" y="535"/>
                    <a:pt x="179" y="534"/>
                    <a:pt x="179" y="534"/>
                  </a:cubicBezTo>
                  <a:cubicBezTo>
                    <a:pt x="178" y="533"/>
                    <a:pt x="178" y="533"/>
                    <a:pt x="178" y="533"/>
                  </a:cubicBezTo>
                  <a:cubicBezTo>
                    <a:pt x="177" y="533"/>
                    <a:pt x="177" y="533"/>
                    <a:pt x="177" y="535"/>
                  </a:cubicBezTo>
                  <a:close/>
                  <a:moveTo>
                    <a:pt x="181" y="538"/>
                  </a:moveTo>
                  <a:cubicBezTo>
                    <a:pt x="181" y="538"/>
                    <a:pt x="181" y="538"/>
                    <a:pt x="181" y="538"/>
                  </a:cubicBezTo>
                  <a:cubicBezTo>
                    <a:pt x="182" y="538"/>
                    <a:pt x="182" y="538"/>
                    <a:pt x="182" y="539"/>
                  </a:cubicBezTo>
                  <a:cubicBezTo>
                    <a:pt x="182" y="538"/>
                    <a:pt x="183" y="538"/>
                    <a:pt x="183" y="538"/>
                  </a:cubicBezTo>
                  <a:cubicBezTo>
                    <a:pt x="183" y="538"/>
                    <a:pt x="184" y="538"/>
                    <a:pt x="184" y="538"/>
                  </a:cubicBezTo>
                  <a:cubicBezTo>
                    <a:pt x="184" y="538"/>
                    <a:pt x="184" y="538"/>
                    <a:pt x="184" y="538"/>
                  </a:cubicBezTo>
                  <a:cubicBezTo>
                    <a:pt x="184" y="538"/>
                    <a:pt x="185" y="538"/>
                    <a:pt x="185" y="538"/>
                  </a:cubicBezTo>
                  <a:cubicBezTo>
                    <a:pt x="185" y="537"/>
                    <a:pt x="185" y="533"/>
                    <a:pt x="182" y="534"/>
                  </a:cubicBezTo>
                  <a:cubicBezTo>
                    <a:pt x="181" y="535"/>
                    <a:pt x="181" y="536"/>
                    <a:pt x="182" y="538"/>
                  </a:cubicBezTo>
                  <a:cubicBezTo>
                    <a:pt x="182" y="538"/>
                    <a:pt x="182" y="538"/>
                    <a:pt x="181" y="538"/>
                  </a:cubicBezTo>
                  <a:close/>
                  <a:moveTo>
                    <a:pt x="172" y="531"/>
                  </a:moveTo>
                  <a:cubicBezTo>
                    <a:pt x="172" y="531"/>
                    <a:pt x="172" y="531"/>
                    <a:pt x="172" y="531"/>
                  </a:cubicBezTo>
                  <a:cubicBezTo>
                    <a:pt x="172" y="531"/>
                    <a:pt x="172" y="531"/>
                    <a:pt x="171" y="530"/>
                  </a:cubicBezTo>
                  <a:cubicBezTo>
                    <a:pt x="172" y="530"/>
                    <a:pt x="172" y="530"/>
                    <a:pt x="172" y="531"/>
                  </a:cubicBezTo>
                  <a:close/>
                  <a:moveTo>
                    <a:pt x="160" y="521"/>
                  </a:moveTo>
                  <a:cubicBezTo>
                    <a:pt x="160" y="521"/>
                    <a:pt x="160" y="521"/>
                    <a:pt x="160" y="521"/>
                  </a:cubicBezTo>
                  <a:cubicBezTo>
                    <a:pt x="161" y="521"/>
                    <a:pt x="161" y="521"/>
                    <a:pt x="161" y="522"/>
                  </a:cubicBezTo>
                  <a:cubicBezTo>
                    <a:pt x="161" y="521"/>
                    <a:pt x="161" y="521"/>
                    <a:pt x="161" y="521"/>
                  </a:cubicBezTo>
                  <a:cubicBezTo>
                    <a:pt x="161" y="521"/>
                    <a:pt x="161" y="521"/>
                    <a:pt x="161" y="521"/>
                  </a:cubicBezTo>
                  <a:cubicBezTo>
                    <a:pt x="160" y="521"/>
                    <a:pt x="160" y="521"/>
                    <a:pt x="160" y="521"/>
                  </a:cubicBezTo>
                  <a:close/>
                  <a:moveTo>
                    <a:pt x="179" y="535"/>
                  </a:moveTo>
                  <a:cubicBezTo>
                    <a:pt x="179" y="535"/>
                    <a:pt x="179" y="535"/>
                    <a:pt x="179" y="535"/>
                  </a:cubicBezTo>
                  <a:cubicBezTo>
                    <a:pt x="179" y="535"/>
                    <a:pt x="179" y="535"/>
                    <a:pt x="180" y="536"/>
                  </a:cubicBezTo>
                  <a:cubicBezTo>
                    <a:pt x="180" y="535"/>
                    <a:pt x="180" y="535"/>
                    <a:pt x="180" y="535"/>
                  </a:cubicBezTo>
                  <a:cubicBezTo>
                    <a:pt x="180" y="535"/>
                    <a:pt x="180" y="534"/>
                    <a:pt x="179" y="534"/>
                  </a:cubicBezTo>
                  <a:cubicBezTo>
                    <a:pt x="179" y="534"/>
                    <a:pt x="179" y="535"/>
                    <a:pt x="179" y="535"/>
                  </a:cubicBezTo>
                  <a:close/>
                  <a:moveTo>
                    <a:pt x="173" y="530"/>
                  </a:moveTo>
                  <a:cubicBezTo>
                    <a:pt x="173" y="530"/>
                    <a:pt x="173" y="530"/>
                    <a:pt x="173" y="530"/>
                  </a:cubicBezTo>
                  <a:cubicBezTo>
                    <a:pt x="173" y="530"/>
                    <a:pt x="173" y="531"/>
                    <a:pt x="174" y="531"/>
                  </a:cubicBezTo>
                  <a:cubicBezTo>
                    <a:pt x="174" y="530"/>
                    <a:pt x="174" y="530"/>
                    <a:pt x="174" y="530"/>
                  </a:cubicBezTo>
                  <a:cubicBezTo>
                    <a:pt x="174" y="530"/>
                    <a:pt x="173" y="530"/>
                    <a:pt x="173" y="529"/>
                  </a:cubicBezTo>
                  <a:cubicBezTo>
                    <a:pt x="173" y="530"/>
                    <a:pt x="173" y="530"/>
                    <a:pt x="173" y="530"/>
                  </a:cubicBezTo>
                  <a:close/>
                  <a:moveTo>
                    <a:pt x="159" y="519"/>
                  </a:moveTo>
                  <a:cubicBezTo>
                    <a:pt x="159" y="519"/>
                    <a:pt x="159" y="519"/>
                    <a:pt x="159" y="519"/>
                  </a:cubicBezTo>
                  <a:cubicBezTo>
                    <a:pt x="159" y="519"/>
                    <a:pt x="159" y="519"/>
                    <a:pt x="159" y="519"/>
                  </a:cubicBezTo>
                  <a:cubicBezTo>
                    <a:pt x="159" y="519"/>
                    <a:pt x="160" y="519"/>
                    <a:pt x="160" y="519"/>
                  </a:cubicBezTo>
                  <a:cubicBezTo>
                    <a:pt x="159" y="518"/>
                    <a:pt x="159" y="518"/>
                    <a:pt x="159" y="518"/>
                  </a:cubicBezTo>
                  <a:cubicBezTo>
                    <a:pt x="159" y="518"/>
                    <a:pt x="159" y="519"/>
                    <a:pt x="159" y="519"/>
                  </a:cubicBezTo>
                  <a:close/>
                  <a:moveTo>
                    <a:pt x="161" y="520"/>
                  </a:moveTo>
                  <a:cubicBezTo>
                    <a:pt x="161" y="520"/>
                    <a:pt x="161" y="520"/>
                    <a:pt x="161" y="520"/>
                  </a:cubicBezTo>
                  <a:cubicBezTo>
                    <a:pt x="161" y="520"/>
                    <a:pt x="162" y="520"/>
                    <a:pt x="162" y="520"/>
                  </a:cubicBezTo>
                  <a:cubicBezTo>
                    <a:pt x="162" y="520"/>
                    <a:pt x="161" y="519"/>
                    <a:pt x="161" y="519"/>
                  </a:cubicBezTo>
                  <a:cubicBezTo>
                    <a:pt x="161" y="519"/>
                    <a:pt x="161" y="519"/>
                    <a:pt x="161" y="520"/>
                  </a:cubicBezTo>
                  <a:cubicBezTo>
                    <a:pt x="161" y="520"/>
                    <a:pt x="161" y="520"/>
                    <a:pt x="161" y="520"/>
                  </a:cubicBezTo>
                  <a:cubicBezTo>
                    <a:pt x="161" y="520"/>
                    <a:pt x="161" y="520"/>
                    <a:pt x="161" y="520"/>
                  </a:cubicBezTo>
                  <a:close/>
                  <a:moveTo>
                    <a:pt x="175" y="531"/>
                  </a:moveTo>
                  <a:cubicBezTo>
                    <a:pt x="175" y="531"/>
                    <a:pt x="175" y="531"/>
                    <a:pt x="175" y="531"/>
                  </a:cubicBezTo>
                  <a:cubicBezTo>
                    <a:pt x="175" y="531"/>
                    <a:pt x="176" y="531"/>
                    <a:pt x="176" y="531"/>
                  </a:cubicBezTo>
                  <a:cubicBezTo>
                    <a:pt x="176" y="531"/>
                    <a:pt x="176" y="531"/>
                    <a:pt x="176" y="531"/>
                  </a:cubicBezTo>
                  <a:cubicBezTo>
                    <a:pt x="176" y="531"/>
                    <a:pt x="176" y="531"/>
                    <a:pt x="175" y="530"/>
                  </a:cubicBezTo>
                  <a:cubicBezTo>
                    <a:pt x="175" y="531"/>
                    <a:pt x="175" y="531"/>
                    <a:pt x="175" y="531"/>
                  </a:cubicBezTo>
                  <a:close/>
                  <a:moveTo>
                    <a:pt x="158" y="517"/>
                  </a:moveTo>
                  <a:cubicBezTo>
                    <a:pt x="158" y="517"/>
                    <a:pt x="158" y="517"/>
                    <a:pt x="158" y="517"/>
                  </a:cubicBezTo>
                  <a:cubicBezTo>
                    <a:pt x="159" y="517"/>
                    <a:pt x="159" y="517"/>
                    <a:pt x="159" y="518"/>
                  </a:cubicBezTo>
                  <a:cubicBezTo>
                    <a:pt x="160" y="517"/>
                    <a:pt x="160" y="517"/>
                    <a:pt x="160" y="516"/>
                  </a:cubicBezTo>
                  <a:cubicBezTo>
                    <a:pt x="160" y="516"/>
                    <a:pt x="160" y="516"/>
                    <a:pt x="159" y="516"/>
                  </a:cubicBezTo>
                  <a:cubicBezTo>
                    <a:pt x="159" y="516"/>
                    <a:pt x="159" y="516"/>
                    <a:pt x="158" y="517"/>
                  </a:cubicBezTo>
                  <a:close/>
                  <a:moveTo>
                    <a:pt x="179" y="532"/>
                  </a:moveTo>
                  <a:cubicBezTo>
                    <a:pt x="179" y="532"/>
                    <a:pt x="179" y="532"/>
                    <a:pt x="179" y="532"/>
                  </a:cubicBezTo>
                  <a:cubicBezTo>
                    <a:pt x="179" y="533"/>
                    <a:pt x="180" y="533"/>
                    <a:pt x="180" y="533"/>
                  </a:cubicBezTo>
                  <a:cubicBezTo>
                    <a:pt x="180" y="533"/>
                    <a:pt x="180" y="533"/>
                    <a:pt x="180" y="533"/>
                  </a:cubicBezTo>
                  <a:cubicBezTo>
                    <a:pt x="180" y="533"/>
                    <a:pt x="179" y="532"/>
                    <a:pt x="179" y="532"/>
                  </a:cubicBezTo>
                  <a:cubicBezTo>
                    <a:pt x="179" y="532"/>
                    <a:pt x="179" y="532"/>
                    <a:pt x="179" y="532"/>
                  </a:cubicBezTo>
                  <a:close/>
                  <a:moveTo>
                    <a:pt x="166" y="521"/>
                  </a:moveTo>
                  <a:cubicBezTo>
                    <a:pt x="166" y="521"/>
                    <a:pt x="166" y="521"/>
                    <a:pt x="166" y="521"/>
                  </a:cubicBezTo>
                  <a:cubicBezTo>
                    <a:pt x="166" y="521"/>
                    <a:pt x="166" y="521"/>
                    <a:pt x="166" y="522"/>
                  </a:cubicBezTo>
                  <a:cubicBezTo>
                    <a:pt x="166" y="521"/>
                    <a:pt x="166" y="521"/>
                    <a:pt x="166" y="521"/>
                  </a:cubicBezTo>
                  <a:cubicBezTo>
                    <a:pt x="166" y="521"/>
                    <a:pt x="166" y="521"/>
                    <a:pt x="166" y="521"/>
                  </a:cubicBezTo>
                  <a:cubicBezTo>
                    <a:pt x="166" y="521"/>
                    <a:pt x="166" y="521"/>
                    <a:pt x="166" y="521"/>
                  </a:cubicBezTo>
                  <a:close/>
                  <a:moveTo>
                    <a:pt x="191" y="540"/>
                  </a:moveTo>
                  <a:cubicBezTo>
                    <a:pt x="191" y="540"/>
                    <a:pt x="191" y="540"/>
                    <a:pt x="191" y="540"/>
                  </a:cubicBezTo>
                  <a:cubicBezTo>
                    <a:pt x="191" y="540"/>
                    <a:pt x="191" y="540"/>
                    <a:pt x="191" y="540"/>
                  </a:cubicBezTo>
                  <a:cubicBezTo>
                    <a:pt x="192" y="540"/>
                    <a:pt x="192" y="540"/>
                    <a:pt x="192" y="540"/>
                  </a:cubicBezTo>
                  <a:cubicBezTo>
                    <a:pt x="192" y="540"/>
                    <a:pt x="192" y="540"/>
                    <a:pt x="192" y="540"/>
                  </a:cubicBezTo>
                  <a:cubicBezTo>
                    <a:pt x="191" y="540"/>
                    <a:pt x="191" y="540"/>
                    <a:pt x="191" y="540"/>
                  </a:cubicBezTo>
                  <a:close/>
                  <a:moveTo>
                    <a:pt x="164" y="520"/>
                  </a:moveTo>
                  <a:cubicBezTo>
                    <a:pt x="164" y="520"/>
                    <a:pt x="164" y="520"/>
                    <a:pt x="164" y="520"/>
                  </a:cubicBezTo>
                  <a:cubicBezTo>
                    <a:pt x="165" y="520"/>
                    <a:pt x="165" y="520"/>
                    <a:pt x="166" y="520"/>
                  </a:cubicBezTo>
                  <a:cubicBezTo>
                    <a:pt x="166" y="520"/>
                    <a:pt x="167" y="520"/>
                    <a:pt x="167" y="519"/>
                  </a:cubicBezTo>
                  <a:cubicBezTo>
                    <a:pt x="167" y="519"/>
                    <a:pt x="166" y="518"/>
                    <a:pt x="165" y="518"/>
                  </a:cubicBezTo>
                  <a:cubicBezTo>
                    <a:pt x="166" y="516"/>
                    <a:pt x="166" y="516"/>
                    <a:pt x="166" y="514"/>
                  </a:cubicBezTo>
                  <a:cubicBezTo>
                    <a:pt x="165" y="514"/>
                    <a:pt x="165" y="514"/>
                    <a:pt x="164" y="513"/>
                  </a:cubicBezTo>
                  <a:cubicBezTo>
                    <a:pt x="162" y="514"/>
                    <a:pt x="162" y="514"/>
                    <a:pt x="161" y="515"/>
                  </a:cubicBezTo>
                  <a:cubicBezTo>
                    <a:pt x="162" y="518"/>
                    <a:pt x="163" y="518"/>
                    <a:pt x="165" y="519"/>
                  </a:cubicBezTo>
                  <a:cubicBezTo>
                    <a:pt x="165" y="519"/>
                    <a:pt x="164" y="519"/>
                    <a:pt x="164" y="520"/>
                  </a:cubicBezTo>
                  <a:close/>
                  <a:moveTo>
                    <a:pt x="189" y="538"/>
                  </a:moveTo>
                  <a:cubicBezTo>
                    <a:pt x="189" y="538"/>
                    <a:pt x="189" y="538"/>
                    <a:pt x="189" y="538"/>
                  </a:cubicBezTo>
                  <a:cubicBezTo>
                    <a:pt x="189" y="539"/>
                    <a:pt x="189" y="539"/>
                    <a:pt x="190" y="539"/>
                  </a:cubicBezTo>
                  <a:cubicBezTo>
                    <a:pt x="190" y="539"/>
                    <a:pt x="190" y="539"/>
                    <a:pt x="190" y="539"/>
                  </a:cubicBezTo>
                  <a:cubicBezTo>
                    <a:pt x="190" y="538"/>
                    <a:pt x="189" y="538"/>
                    <a:pt x="189" y="538"/>
                  </a:cubicBezTo>
                  <a:cubicBezTo>
                    <a:pt x="189" y="538"/>
                    <a:pt x="189" y="538"/>
                    <a:pt x="189" y="538"/>
                  </a:cubicBezTo>
                  <a:close/>
                  <a:moveTo>
                    <a:pt x="182" y="532"/>
                  </a:moveTo>
                  <a:cubicBezTo>
                    <a:pt x="182" y="532"/>
                    <a:pt x="182" y="532"/>
                    <a:pt x="182" y="532"/>
                  </a:cubicBezTo>
                  <a:cubicBezTo>
                    <a:pt x="183" y="533"/>
                    <a:pt x="183" y="533"/>
                    <a:pt x="183" y="533"/>
                  </a:cubicBezTo>
                  <a:cubicBezTo>
                    <a:pt x="183" y="533"/>
                    <a:pt x="183" y="533"/>
                    <a:pt x="184" y="533"/>
                  </a:cubicBezTo>
                  <a:cubicBezTo>
                    <a:pt x="183" y="532"/>
                    <a:pt x="183" y="532"/>
                    <a:pt x="183" y="531"/>
                  </a:cubicBezTo>
                  <a:cubicBezTo>
                    <a:pt x="182" y="532"/>
                    <a:pt x="182" y="532"/>
                    <a:pt x="182" y="532"/>
                  </a:cubicBezTo>
                  <a:close/>
                  <a:moveTo>
                    <a:pt x="189" y="537"/>
                  </a:moveTo>
                  <a:cubicBezTo>
                    <a:pt x="189" y="537"/>
                    <a:pt x="189" y="537"/>
                    <a:pt x="189" y="537"/>
                  </a:cubicBezTo>
                  <a:cubicBezTo>
                    <a:pt x="190" y="538"/>
                    <a:pt x="190" y="538"/>
                    <a:pt x="190" y="538"/>
                  </a:cubicBezTo>
                  <a:cubicBezTo>
                    <a:pt x="190" y="538"/>
                    <a:pt x="190" y="538"/>
                    <a:pt x="190" y="538"/>
                  </a:cubicBezTo>
                  <a:cubicBezTo>
                    <a:pt x="190" y="537"/>
                    <a:pt x="190" y="537"/>
                    <a:pt x="190" y="537"/>
                  </a:cubicBezTo>
                  <a:cubicBezTo>
                    <a:pt x="189" y="537"/>
                    <a:pt x="189" y="537"/>
                    <a:pt x="189" y="537"/>
                  </a:cubicBezTo>
                  <a:close/>
                  <a:moveTo>
                    <a:pt x="184" y="533"/>
                  </a:moveTo>
                  <a:cubicBezTo>
                    <a:pt x="184" y="533"/>
                    <a:pt x="184" y="533"/>
                    <a:pt x="184" y="533"/>
                  </a:cubicBezTo>
                  <a:cubicBezTo>
                    <a:pt x="184" y="533"/>
                    <a:pt x="185" y="533"/>
                    <a:pt x="185" y="533"/>
                  </a:cubicBezTo>
                  <a:cubicBezTo>
                    <a:pt x="185" y="533"/>
                    <a:pt x="185" y="533"/>
                    <a:pt x="185" y="533"/>
                  </a:cubicBezTo>
                  <a:cubicBezTo>
                    <a:pt x="185" y="533"/>
                    <a:pt x="186" y="533"/>
                    <a:pt x="186" y="533"/>
                  </a:cubicBezTo>
                  <a:cubicBezTo>
                    <a:pt x="186" y="533"/>
                    <a:pt x="186" y="533"/>
                    <a:pt x="186" y="533"/>
                  </a:cubicBezTo>
                  <a:cubicBezTo>
                    <a:pt x="186" y="532"/>
                    <a:pt x="185" y="532"/>
                    <a:pt x="185" y="531"/>
                  </a:cubicBezTo>
                  <a:cubicBezTo>
                    <a:pt x="185" y="531"/>
                    <a:pt x="185" y="531"/>
                    <a:pt x="185" y="530"/>
                  </a:cubicBezTo>
                  <a:cubicBezTo>
                    <a:pt x="184" y="531"/>
                    <a:pt x="184" y="531"/>
                    <a:pt x="185" y="532"/>
                  </a:cubicBezTo>
                  <a:cubicBezTo>
                    <a:pt x="184" y="532"/>
                    <a:pt x="184" y="532"/>
                    <a:pt x="184" y="532"/>
                  </a:cubicBezTo>
                  <a:cubicBezTo>
                    <a:pt x="184" y="532"/>
                    <a:pt x="184" y="533"/>
                    <a:pt x="184" y="533"/>
                  </a:cubicBezTo>
                  <a:close/>
                  <a:moveTo>
                    <a:pt x="167" y="520"/>
                  </a:moveTo>
                  <a:cubicBezTo>
                    <a:pt x="167" y="520"/>
                    <a:pt x="167" y="520"/>
                    <a:pt x="167" y="520"/>
                  </a:cubicBezTo>
                  <a:cubicBezTo>
                    <a:pt x="168" y="520"/>
                    <a:pt x="168" y="520"/>
                    <a:pt x="168" y="520"/>
                  </a:cubicBezTo>
                  <a:cubicBezTo>
                    <a:pt x="168" y="520"/>
                    <a:pt x="168" y="520"/>
                    <a:pt x="168" y="519"/>
                  </a:cubicBezTo>
                  <a:cubicBezTo>
                    <a:pt x="168" y="519"/>
                    <a:pt x="168" y="519"/>
                    <a:pt x="167" y="520"/>
                  </a:cubicBezTo>
                  <a:close/>
                  <a:moveTo>
                    <a:pt x="182" y="530"/>
                  </a:moveTo>
                  <a:cubicBezTo>
                    <a:pt x="182" y="530"/>
                    <a:pt x="182" y="530"/>
                    <a:pt x="182" y="530"/>
                  </a:cubicBezTo>
                  <a:cubicBezTo>
                    <a:pt x="182" y="531"/>
                    <a:pt x="182" y="531"/>
                    <a:pt x="183" y="531"/>
                  </a:cubicBezTo>
                  <a:cubicBezTo>
                    <a:pt x="183" y="531"/>
                    <a:pt x="183" y="531"/>
                    <a:pt x="183" y="531"/>
                  </a:cubicBezTo>
                  <a:cubicBezTo>
                    <a:pt x="183" y="530"/>
                    <a:pt x="182" y="530"/>
                    <a:pt x="182" y="530"/>
                  </a:cubicBezTo>
                  <a:cubicBezTo>
                    <a:pt x="182" y="530"/>
                    <a:pt x="182" y="530"/>
                    <a:pt x="182" y="530"/>
                  </a:cubicBezTo>
                  <a:close/>
                  <a:moveTo>
                    <a:pt x="190" y="534"/>
                  </a:moveTo>
                  <a:cubicBezTo>
                    <a:pt x="190" y="534"/>
                    <a:pt x="190" y="534"/>
                    <a:pt x="190" y="534"/>
                  </a:cubicBezTo>
                  <a:cubicBezTo>
                    <a:pt x="190" y="534"/>
                    <a:pt x="190" y="534"/>
                    <a:pt x="190" y="534"/>
                  </a:cubicBezTo>
                  <a:cubicBezTo>
                    <a:pt x="190" y="534"/>
                    <a:pt x="191" y="534"/>
                    <a:pt x="191" y="534"/>
                  </a:cubicBezTo>
                  <a:cubicBezTo>
                    <a:pt x="190" y="533"/>
                    <a:pt x="190" y="533"/>
                    <a:pt x="190" y="533"/>
                  </a:cubicBezTo>
                  <a:cubicBezTo>
                    <a:pt x="190" y="533"/>
                    <a:pt x="190" y="534"/>
                    <a:pt x="190" y="534"/>
                  </a:cubicBezTo>
                  <a:close/>
                  <a:moveTo>
                    <a:pt x="172" y="520"/>
                  </a:moveTo>
                  <a:cubicBezTo>
                    <a:pt x="172" y="520"/>
                    <a:pt x="172" y="520"/>
                    <a:pt x="172" y="520"/>
                  </a:cubicBezTo>
                  <a:cubicBezTo>
                    <a:pt x="173" y="520"/>
                    <a:pt x="173" y="520"/>
                    <a:pt x="174" y="520"/>
                  </a:cubicBezTo>
                  <a:cubicBezTo>
                    <a:pt x="175" y="521"/>
                    <a:pt x="175" y="521"/>
                    <a:pt x="176" y="523"/>
                  </a:cubicBezTo>
                  <a:cubicBezTo>
                    <a:pt x="177" y="523"/>
                    <a:pt x="177" y="522"/>
                    <a:pt x="177" y="522"/>
                  </a:cubicBezTo>
                  <a:cubicBezTo>
                    <a:pt x="177" y="522"/>
                    <a:pt x="176" y="522"/>
                    <a:pt x="176" y="522"/>
                  </a:cubicBezTo>
                  <a:cubicBezTo>
                    <a:pt x="175" y="520"/>
                    <a:pt x="174" y="519"/>
                    <a:pt x="173" y="517"/>
                  </a:cubicBezTo>
                  <a:cubicBezTo>
                    <a:pt x="173" y="518"/>
                    <a:pt x="173" y="519"/>
                    <a:pt x="172" y="520"/>
                  </a:cubicBezTo>
                  <a:close/>
                  <a:moveTo>
                    <a:pt x="180" y="526"/>
                  </a:moveTo>
                  <a:cubicBezTo>
                    <a:pt x="180" y="526"/>
                    <a:pt x="180" y="526"/>
                    <a:pt x="180" y="526"/>
                  </a:cubicBezTo>
                  <a:cubicBezTo>
                    <a:pt x="180" y="526"/>
                    <a:pt x="181" y="526"/>
                    <a:pt x="181" y="526"/>
                  </a:cubicBezTo>
                  <a:cubicBezTo>
                    <a:pt x="181" y="526"/>
                    <a:pt x="181" y="526"/>
                    <a:pt x="180" y="525"/>
                  </a:cubicBezTo>
                  <a:cubicBezTo>
                    <a:pt x="180" y="525"/>
                    <a:pt x="180" y="526"/>
                    <a:pt x="180" y="526"/>
                  </a:cubicBezTo>
                  <a:close/>
                  <a:moveTo>
                    <a:pt x="193" y="535"/>
                  </a:moveTo>
                  <a:cubicBezTo>
                    <a:pt x="193" y="535"/>
                    <a:pt x="193" y="535"/>
                    <a:pt x="193" y="535"/>
                  </a:cubicBezTo>
                  <a:cubicBezTo>
                    <a:pt x="193" y="535"/>
                    <a:pt x="194" y="536"/>
                    <a:pt x="194" y="536"/>
                  </a:cubicBezTo>
                  <a:cubicBezTo>
                    <a:pt x="194" y="536"/>
                    <a:pt x="194" y="535"/>
                    <a:pt x="194" y="535"/>
                  </a:cubicBezTo>
                  <a:cubicBezTo>
                    <a:pt x="194" y="535"/>
                    <a:pt x="194" y="534"/>
                    <a:pt x="194" y="534"/>
                  </a:cubicBezTo>
                  <a:cubicBezTo>
                    <a:pt x="193" y="535"/>
                    <a:pt x="193" y="535"/>
                    <a:pt x="193" y="535"/>
                  </a:cubicBezTo>
                  <a:close/>
                  <a:moveTo>
                    <a:pt x="196" y="536"/>
                  </a:moveTo>
                  <a:cubicBezTo>
                    <a:pt x="196" y="536"/>
                    <a:pt x="196" y="536"/>
                    <a:pt x="196" y="536"/>
                  </a:cubicBezTo>
                  <a:cubicBezTo>
                    <a:pt x="196" y="536"/>
                    <a:pt x="196" y="537"/>
                    <a:pt x="197" y="537"/>
                  </a:cubicBezTo>
                  <a:cubicBezTo>
                    <a:pt x="197" y="536"/>
                    <a:pt x="197" y="536"/>
                    <a:pt x="197" y="536"/>
                  </a:cubicBezTo>
                  <a:cubicBezTo>
                    <a:pt x="197" y="536"/>
                    <a:pt x="197" y="536"/>
                    <a:pt x="196" y="535"/>
                  </a:cubicBezTo>
                  <a:cubicBezTo>
                    <a:pt x="196" y="536"/>
                    <a:pt x="196" y="536"/>
                    <a:pt x="196" y="536"/>
                  </a:cubicBezTo>
                  <a:close/>
                  <a:moveTo>
                    <a:pt x="167" y="513"/>
                  </a:moveTo>
                  <a:cubicBezTo>
                    <a:pt x="167" y="513"/>
                    <a:pt x="167" y="513"/>
                    <a:pt x="167" y="513"/>
                  </a:cubicBezTo>
                  <a:cubicBezTo>
                    <a:pt x="167" y="514"/>
                    <a:pt x="167" y="514"/>
                    <a:pt x="167" y="514"/>
                  </a:cubicBezTo>
                  <a:cubicBezTo>
                    <a:pt x="167" y="514"/>
                    <a:pt x="167" y="513"/>
                    <a:pt x="167" y="513"/>
                  </a:cubicBezTo>
                  <a:cubicBezTo>
                    <a:pt x="167" y="513"/>
                    <a:pt x="167" y="513"/>
                    <a:pt x="167" y="513"/>
                  </a:cubicBezTo>
                  <a:cubicBezTo>
                    <a:pt x="167" y="513"/>
                    <a:pt x="167" y="513"/>
                    <a:pt x="167" y="513"/>
                  </a:cubicBezTo>
                  <a:close/>
                  <a:moveTo>
                    <a:pt x="189" y="530"/>
                  </a:moveTo>
                  <a:cubicBezTo>
                    <a:pt x="189" y="530"/>
                    <a:pt x="189" y="530"/>
                    <a:pt x="189" y="530"/>
                  </a:cubicBezTo>
                  <a:cubicBezTo>
                    <a:pt x="189" y="530"/>
                    <a:pt x="189" y="530"/>
                    <a:pt x="189" y="530"/>
                  </a:cubicBezTo>
                  <a:cubicBezTo>
                    <a:pt x="189" y="530"/>
                    <a:pt x="189" y="530"/>
                    <a:pt x="189" y="530"/>
                  </a:cubicBezTo>
                  <a:cubicBezTo>
                    <a:pt x="189" y="529"/>
                    <a:pt x="189" y="529"/>
                    <a:pt x="189" y="529"/>
                  </a:cubicBezTo>
                  <a:cubicBezTo>
                    <a:pt x="189" y="529"/>
                    <a:pt x="189" y="530"/>
                    <a:pt x="189" y="530"/>
                  </a:cubicBezTo>
                  <a:close/>
                  <a:moveTo>
                    <a:pt x="167" y="513"/>
                  </a:moveTo>
                  <a:cubicBezTo>
                    <a:pt x="167" y="513"/>
                    <a:pt x="167" y="513"/>
                    <a:pt x="167" y="513"/>
                  </a:cubicBezTo>
                  <a:cubicBezTo>
                    <a:pt x="168" y="513"/>
                    <a:pt x="168" y="513"/>
                    <a:pt x="169" y="513"/>
                  </a:cubicBezTo>
                  <a:cubicBezTo>
                    <a:pt x="169" y="513"/>
                    <a:pt x="169" y="513"/>
                    <a:pt x="169" y="513"/>
                  </a:cubicBezTo>
                  <a:cubicBezTo>
                    <a:pt x="168" y="513"/>
                    <a:pt x="168" y="513"/>
                    <a:pt x="167" y="513"/>
                  </a:cubicBezTo>
                  <a:close/>
                  <a:moveTo>
                    <a:pt x="167" y="512"/>
                  </a:moveTo>
                  <a:cubicBezTo>
                    <a:pt x="167" y="512"/>
                    <a:pt x="167" y="512"/>
                    <a:pt x="167" y="512"/>
                  </a:cubicBezTo>
                  <a:cubicBezTo>
                    <a:pt x="167" y="512"/>
                    <a:pt x="167" y="512"/>
                    <a:pt x="167" y="512"/>
                  </a:cubicBezTo>
                  <a:cubicBezTo>
                    <a:pt x="168" y="512"/>
                    <a:pt x="168" y="512"/>
                    <a:pt x="168" y="512"/>
                  </a:cubicBezTo>
                  <a:cubicBezTo>
                    <a:pt x="168" y="512"/>
                    <a:pt x="167" y="512"/>
                    <a:pt x="167" y="512"/>
                  </a:cubicBezTo>
                  <a:cubicBezTo>
                    <a:pt x="167" y="511"/>
                    <a:pt x="167" y="511"/>
                    <a:pt x="168" y="511"/>
                  </a:cubicBezTo>
                  <a:cubicBezTo>
                    <a:pt x="167" y="511"/>
                    <a:pt x="167" y="511"/>
                    <a:pt x="167" y="511"/>
                  </a:cubicBezTo>
                  <a:cubicBezTo>
                    <a:pt x="167" y="511"/>
                    <a:pt x="167" y="512"/>
                    <a:pt x="167" y="512"/>
                  </a:cubicBezTo>
                  <a:close/>
                  <a:moveTo>
                    <a:pt x="199" y="535"/>
                  </a:moveTo>
                  <a:cubicBezTo>
                    <a:pt x="199" y="535"/>
                    <a:pt x="199" y="535"/>
                    <a:pt x="199" y="535"/>
                  </a:cubicBezTo>
                  <a:cubicBezTo>
                    <a:pt x="199" y="535"/>
                    <a:pt x="199" y="535"/>
                    <a:pt x="199" y="535"/>
                  </a:cubicBezTo>
                  <a:cubicBezTo>
                    <a:pt x="199" y="535"/>
                    <a:pt x="199" y="535"/>
                    <a:pt x="199" y="535"/>
                  </a:cubicBezTo>
                  <a:cubicBezTo>
                    <a:pt x="199" y="534"/>
                    <a:pt x="199" y="534"/>
                    <a:pt x="199" y="534"/>
                  </a:cubicBezTo>
                  <a:cubicBezTo>
                    <a:pt x="199" y="535"/>
                    <a:pt x="199" y="535"/>
                    <a:pt x="199" y="535"/>
                  </a:cubicBezTo>
                  <a:close/>
                  <a:moveTo>
                    <a:pt x="166" y="510"/>
                  </a:moveTo>
                  <a:cubicBezTo>
                    <a:pt x="166" y="510"/>
                    <a:pt x="166" y="510"/>
                    <a:pt x="166" y="510"/>
                  </a:cubicBezTo>
                  <a:cubicBezTo>
                    <a:pt x="167" y="510"/>
                    <a:pt x="167" y="510"/>
                    <a:pt x="167" y="510"/>
                  </a:cubicBezTo>
                  <a:cubicBezTo>
                    <a:pt x="167" y="510"/>
                    <a:pt x="167" y="510"/>
                    <a:pt x="167" y="510"/>
                  </a:cubicBezTo>
                  <a:cubicBezTo>
                    <a:pt x="167" y="510"/>
                    <a:pt x="167" y="509"/>
                    <a:pt x="167" y="509"/>
                  </a:cubicBezTo>
                  <a:cubicBezTo>
                    <a:pt x="167" y="510"/>
                    <a:pt x="167" y="510"/>
                    <a:pt x="166" y="510"/>
                  </a:cubicBezTo>
                  <a:close/>
                  <a:moveTo>
                    <a:pt x="169" y="512"/>
                  </a:moveTo>
                  <a:cubicBezTo>
                    <a:pt x="169" y="512"/>
                    <a:pt x="169" y="512"/>
                    <a:pt x="169" y="512"/>
                  </a:cubicBezTo>
                  <a:cubicBezTo>
                    <a:pt x="169" y="512"/>
                    <a:pt x="169" y="512"/>
                    <a:pt x="170" y="513"/>
                  </a:cubicBezTo>
                  <a:cubicBezTo>
                    <a:pt x="170" y="512"/>
                    <a:pt x="170" y="512"/>
                    <a:pt x="170" y="512"/>
                  </a:cubicBezTo>
                  <a:cubicBezTo>
                    <a:pt x="170" y="512"/>
                    <a:pt x="170" y="511"/>
                    <a:pt x="169" y="511"/>
                  </a:cubicBezTo>
                  <a:cubicBezTo>
                    <a:pt x="169" y="512"/>
                    <a:pt x="169" y="512"/>
                    <a:pt x="169" y="512"/>
                  </a:cubicBezTo>
                  <a:close/>
                  <a:moveTo>
                    <a:pt x="200" y="535"/>
                  </a:moveTo>
                  <a:cubicBezTo>
                    <a:pt x="200" y="535"/>
                    <a:pt x="200" y="535"/>
                    <a:pt x="200" y="535"/>
                  </a:cubicBezTo>
                  <a:cubicBezTo>
                    <a:pt x="200" y="536"/>
                    <a:pt x="200" y="536"/>
                    <a:pt x="201" y="536"/>
                  </a:cubicBezTo>
                  <a:cubicBezTo>
                    <a:pt x="201" y="535"/>
                    <a:pt x="201" y="535"/>
                    <a:pt x="202" y="535"/>
                  </a:cubicBezTo>
                  <a:cubicBezTo>
                    <a:pt x="202" y="534"/>
                    <a:pt x="201" y="534"/>
                    <a:pt x="201" y="534"/>
                  </a:cubicBezTo>
                  <a:cubicBezTo>
                    <a:pt x="200" y="534"/>
                    <a:pt x="200" y="534"/>
                    <a:pt x="200" y="535"/>
                  </a:cubicBezTo>
                  <a:close/>
                  <a:moveTo>
                    <a:pt x="202" y="537"/>
                  </a:moveTo>
                  <a:cubicBezTo>
                    <a:pt x="202" y="537"/>
                    <a:pt x="202" y="537"/>
                    <a:pt x="202" y="537"/>
                  </a:cubicBezTo>
                  <a:cubicBezTo>
                    <a:pt x="202" y="537"/>
                    <a:pt x="202" y="537"/>
                    <a:pt x="203" y="537"/>
                  </a:cubicBezTo>
                  <a:cubicBezTo>
                    <a:pt x="203" y="537"/>
                    <a:pt x="203" y="537"/>
                    <a:pt x="203" y="537"/>
                  </a:cubicBezTo>
                  <a:cubicBezTo>
                    <a:pt x="203" y="536"/>
                    <a:pt x="203" y="536"/>
                    <a:pt x="203" y="536"/>
                  </a:cubicBezTo>
                  <a:cubicBezTo>
                    <a:pt x="203" y="536"/>
                    <a:pt x="202" y="537"/>
                    <a:pt x="202" y="537"/>
                  </a:cubicBezTo>
                  <a:close/>
                  <a:moveTo>
                    <a:pt x="188" y="526"/>
                  </a:moveTo>
                  <a:cubicBezTo>
                    <a:pt x="188" y="526"/>
                    <a:pt x="188" y="526"/>
                    <a:pt x="188" y="526"/>
                  </a:cubicBezTo>
                  <a:cubicBezTo>
                    <a:pt x="189" y="527"/>
                    <a:pt x="189" y="527"/>
                    <a:pt x="189" y="527"/>
                  </a:cubicBezTo>
                  <a:cubicBezTo>
                    <a:pt x="189" y="527"/>
                    <a:pt x="189" y="527"/>
                    <a:pt x="189" y="527"/>
                  </a:cubicBezTo>
                  <a:cubicBezTo>
                    <a:pt x="189" y="526"/>
                    <a:pt x="189" y="526"/>
                    <a:pt x="188" y="526"/>
                  </a:cubicBezTo>
                  <a:cubicBezTo>
                    <a:pt x="188" y="526"/>
                    <a:pt x="188" y="526"/>
                    <a:pt x="188" y="526"/>
                  </a:cubicBezTo>
                  <a:close/>
                  <a:moveTo>
                    <a:pt x="218" y="549"/>
                  </a:moveTo>
                  <a:cubicBezTo>
                    <a:pt x="218" y="549"/>
                    <a:pt x="218" y="549"/>
                    <a:pt x="218" y="549"/>
                  </a:cubicBezTo>
                  <a:cubicBezTo>
                    <a:pt x="219" y="549"/>
                    <a:pt x="219" y="549"/>
                    <a:pt x="219" y="549"/>
                  </a:cubicBezTo>
                  <a:cubicBezTo>
                    <a:pt x="219" y="549"/>
                    <a:pt x="219" y="549"/>
                    <a:pt x="220" y="549"/>
                  </a:cubicBezTo>
                  <a:cubicBezTo>
                    <a:pt x="219" y="547"/>
                    <a:pt x="219" y="547"/>
                    <a:pt x="220" y="547"/>
                  </a:cubicBezTo>
                  <a:cubicBezTo>
                    <a:pt x="221" y="547"/>
                    <a:pt x="221" y="547"/>
                    <a:pt x="222" y="547"/>
                  </a:cubicBezTo>
                  <a:cubicBezTo>
                    <a:pt x="223" y="547"/>
                    <a:pt x="223" y="546"/>
                    <a:pt x="224" y="545"/>
                  </a:cubicBezTo>
                  <a:cubicBezTo>
                    <a:pt x="221" y="543"/>
                    <a:pt x="221" y="544"/>
                    <a:pt x="218" y="547"/>
                  </a:cubicBezTo>
                  <a:cubicBezTo>
                    <a:pt x="219" y="548"/>
                    <a:pt x="219" y="548"/>
                    <a:pt x="218" y="549"/>
                  </a:cubicBezTo>
                  <a:close/>
                  <a:moveTo>
                    <a:pt x="200" y="533"/>
                  </a:moveTo>
                  <a:cubicBezTo>
                    <a:pt x="200" y="533"/>
                    <a:pt x="200" y="533"/>
                    <a:pt x="200" y="533"/>
                  </a:cubicBezTo>
                  <a:cubicBezTo>
                    <a:pt x="201" y="533"/>
                    <a:pt x="201" y="533"/>
                    <a:pt x="201" y="533"/>
                  </a:cubicBezTo>
                  <a:cubicBezTo>
                    <a:pt x="201" y="533"/>
                    <a:pt x="201" y="533"/>
                    <a:pt x="201" y="533"/>
                  </a:cubicBezTo>
                  <a:cubicBezTo>
                    <a:pt x="201" y="533"/>
                    <a:pt x="201" y="533"/>
                    <a:pt x="201" y="532"/>
                  </a:cubicBezTo>
                  <a:cubicBezTo>
                    <a:pt x="201" y="533"/>
                    <a:pt x="201" y="533"/>
                    <a:pt x="200" y="533"/>
                  </a:cubicBezTo>
                  <a:close/>
                  <a:moveTo>
                    <a:pt x="199" y="532"/>
                  </a:moveTo>
                  <a:cubicBezTo>
                    <a:pt x="199" y="532"/>
                    <a:pt x="199" y="532"/>
                    <a:pt x="199" y="532"/>
                  </a:cubicBezTo>
                  <a:cubicBezTo>
                    <a:pt x="199" y="531"/>
                    <a:pt x="199" y="530"/>
                    <a:pt x="200" y="529"/>
                  </a:cubicBezTo>
                  <a:cubicBezTo>
                    <a:pt x="199" y="528"/>
                    <a:pt x="198" y="527"/>
                    <a:pt x="197" y="526"/>
                  </a:cubicBezTo>
                  <a:cubicBezTo>
                    <a:pt x="197" y="526"/>
                    <a:pt x="197" y="526"/>
                    <a:pt x="197" y="527"/>
                  </a:cubicBezTo>
                  <a:cubicBezTo>
                    <a:pt x="195" y="526"/>
                    <a:pt x="194" y="527"/>
                    <a:pt x="194" y="528"/>
                  </a:cubicBezTo>
                  <a:cubicBezTo>
                    <a:pt x="193" y="527"/>
                    <a:pt x="193" y="527"/>
                    <a:pt x="192" y="527"/>
                  </a:cubicBezTo>
                  <a:cubicBezTo>
                    <a:pt x="193" y="528"/>
                    <a:pt x="192" y="528"/>
                    <a:pt x="192" y="529"/>
                  </a:cubicBezTo>
                  <a:cubicBezTo>
                    <a:pt x="191" y="528"/>
                    <a:pt x="190" y="527"/>
                    <a:pt x="189" y="527"/>
                  </a:cubicBezTo>
                  <a:cubicBezTo>
                    <a:pt x="190" y="528"/>
                    <a:pt x="190" y="528"/>
                    <a:pt x="191" y="529"/>
                  </a:cubicBezTo>
                  <a:cubicBezTo>
                    <a:pt x="190" y="530"/>
                    <a:pt x="190" y="530"/>
                    <a:pt x="190" y="530"/>
                  </a:cubicBezTo>
                  <a:cubicBezTo>
                    <a:pt x="191" y="531"/>
                    <a:pt x="191" y="531"/>
                    <a:pt x="192" y="531"/>
                  </a:cubicBezTo>
                  <a:cubicBezTo>
                    <a:pt x="191" y="532"/>
                    <a:pt x="191" y="532"/>
                    <a:pt x="191" y="532"/>
                  </a:cubicBezTo>
                  <a:cubicBezTo>
                    <a:pt x="191" y="533"/>
                    <a:pt x="192" y="533"/>
                    <a:pt x="192" y="533"/>
                  </a:cubicBezTo>
                  <a:cubicBezTo>
                    <a:pt x="192" y="533"/>
                    <a:pt x="193" y="533"/>
                    <a:pt x="193" y="532"/>
                  </a:cubicBezTo>
                  <a:cubicBezTo>
                    <a:pt x="193" y="533"/>
                    <a:pt x="194" y="533"/>
                    <a:pt x="194" y="533"/>
                  </a:cubicBezTo>
                  <a:cubicBezTo>
                    <a:pt x="194" y="532"/>
                    <a:pt x="196" y="532"/>
                    <a:pt x="197" y="531"/>
                  </a:cubicBezTo>
                  <a:cubicBezTo>
                    <a:pt x="196" y="532"/>
                    <a:pt x="196" y="533"/>
                    <a:pt x="196" y="534"/>
                  </a:cubicBezTo>
                  <a:cubicBezTo>
                    <a:pt x="196" y="534"/>
                    <a:pt x="197" y="535"/>
                    <a:pt x="197" y="535"/>
                  </a:cubicBezTo>
                  <a:cubicBezTo>
                    <a:pt x="198" y="534"/>
                    <a:pt x="199" y="533"/>
                    <a:pt x="199" y="532"/>
                  </a:cubicBezTo>
                  <a:cubicBezTo>
                    <a:pt x="199" y="532"/>
                    <a:pt x="199" y="532"/>
                    <a:pt x="200" y="532"/>
                  </a:cubicBezTo>
                  <a:cubicBezTo>
                    <a:pt x="200" y="532"/>
                    <a:pt x="200" y="532"/>
                    <a:pt x="200" y="532"/>
                  </a:cubicBezTo>
                  <a:cubicBezTo>
                    <a:pt x="200" y="531"/>
                    <a:pt x="200" y="531"/>
                    <a:pt x="200" y="531"/>
                  </a:cubicBezTo>
                  <a:cubicBezTo>
                    <a:pt x="200" y="532"/>
                    <a:pt x="199" y="532"/>
                    <a:pt x="199" y="532"/>
                  </a:cubicBezTo>
                  <a:close/>
                  <a:moveTo>
                    <a:pt x="203" y="535"/>
                  </a:moveTo>
                  <a:cubicBezTo>
                    <a:pt x="203" y="535"/>
                    <a:pt x="203" y="535"/>
                    <a:pt x="203" y="535"/>
                  </a:cubicBezTo>
                  <a:cubicBezTo>
                    <a:pt x="203" y="535"/>
                    <a:pt x="203" y="535"/>
                    <a:pt x="203" y="535"/>
                  </a:cubicBezTo>
                  <a:cubicBezTo>
                    <a:pt x="203" y="535"/>
                    <a:pt x="204" y="535"/>
                    <a:pt x="204" y="534"/>
                  </a:cubicBezTo>
                  <a:cubicBezTo>
                    <a:pt x="203" y="534"/>
                    <a:pt x="203" y="534"/>
                    <a:pt x="203" y="534"/>
                  </a:cubicBezTo>
                  <a:cubicBezTo>
                    <a:pt x="203" y="534"/>
                    <a:pt x="203" y="534"/>
                    <a:pt x="203" y="535"/>
                  </a:cubicBezTo>
                  <a:close/>
                  <a:moveTo>
                    <a:pt x="222" y="549"/>
                  </a:moveTo>
                  <a:cubicBezTo>
                    <a:pt x="222" y="549"/>
                    <a:pt x="222" y="549"/>
                    <a:pt x="222" y="549"/>
                  </a:cubicBezTo>
                  <a:cubicBezTo>
                    <a:pt x="222" y="549"/>
                    <a:pt x="222" y="549"/>
                    <a:pt x="222" y="550"/>
                  </a:cubicBezTo>
                  <a:cubicBezTo>
                    <a:pt x="222" y="549"/>
                    <a:pt x="222" y="549"/>
                    <a:pt x="222" y="549"/>
                  </a:cubicBezTo>
                  <a:cubicBezTo>
                    <a:pt x="222" y="549"/>
                    <a:pt x="222" y="549"/>
                    <a:pt x="222" y="549"/>
                  </a:cubicBezTo>
                  <a:cubicBezTo>
                    <a:pt x="222" y="549"/>
                    <a:pt x="222" y="549"/>
                    <a:pt x="222" y="549"/>
                  </a:cubicBezTo>
                  <a:close/>
                  <a:moveTo>
                    <a:pt x="179" y="515"/>
                  </a:moveTo>
                  <a:cubicBezTo>
                    <a:pt x="179" y="515"/>
                    <a:pt x="179" y="515"/>
                    <a:pt x="179" y="515"/>
                  </a:cubicBezTo>
                  <a:cubicBezTo>
                    <a:pt x="179" y="515"/>
                    <a:pt x="180" y="515"/>
                    <a:pt x="180" y="516"/>
                  </a:cubicBezTo>
                  <a:cubicBezTo>
                    <a:pt x="180" y="515"/>
                    <a:pt x="180" y="515"/>
                    <a:pt x="180" y="515"/>
                  </a:cubicBezTo>
                  <a:cubicBezTo>
                    <a:pt x="180" y="515"/>
                    <a:pt x="180" y="515"/>
                    <a:pt x="180" y="515"/>
                  </a:cubicBezTo>
                  <a:cubicBezTo>
                    <a:pt x="179" y="515"/>
                    <a:pt x="179" y="515"/>
                    <a:pt x="179" y="515"/>
                  </a:cubicBezTo>
                  <a:close/>
                  <a:moveTo>
                    <a:pt x="185" y="520"/>
                  </a:moveTo>
                  <a:cubicBezTo>
                    <a:pt x="186" y="520"/>
                    <a:pt x="186" y="520"/>
                    <a:pt x="186" y="520"/>
                  </a:cubicBezTo>
                  <a:cubicBezTo>
                    <a:pt x="186" y="520"/>
                    <a:pt x="186" y="520"/>
                    <a:pt x="186" y="520"/>
                  </a:cubicBezTo>
                  <a:cubicBezTo>
                    <a:pt x="186" y="520"/>
                    <a:pt x="186" y="520"/>
                    <a:pt x="185" y="520"/>
                  </a:cubicBezTo>
                  <a:cubicBezTo>
                    <a:pt x="185" y="520"/>
                    <a:pt x="185" y="520"/>
                    <a:pt x="185" y="520"/>
                  </a:cubicBezTo>
                  <a:close/>
                  <a:moveTo>
                    <a:pt x="190" y="524"/>
                  </a:moveTo>
                  <a:cubicBezTo>
                    <a:pt x="190" y="524"/>
                    <a:pt x="190" y="524"/>
                    <a:pt x="190" y="524"/>
                  </a:cubicBezTo>
                  <a:cubicBezTo>
                    <a:pt x="191" y="523"/>
                    <a:pt x="191" y="523"/>
                    <a:pt x="191" y="522"/>
                  </a:cubicBezTo>
                  <a:cubicBezTo>
                    <a:pt x="190" y="522"/>
                    <a:pt x="190" y="523"/>
                    <a:pt x="190" y="524"/>
                  </a:cubicBezTo>
                  <a:close/>
                  <a:moveTo>
                    <a:pt x="184" y="519"/>
                  </a:moveTo>
                  <a:cubicBezTo>
                    <a:pt x="184" y="519"/>
                    <a:pt x="184" y="519"/>
                    <a:pt x="184" y="519"/>
                  </a:cubicBezTo>
                  <a:cubicBezTo>
                    <a:pt x="184" y="519"/>
                    <a:pt x="185" y="519"/>
                    <a:pt x="185" y="519"/>
                  </a:cubicBezTo>
                  <a:cubicBezTo>
                    <a:pt x="185" y="519"/>
                    <a:pt x="185" y="519"/>
                    <a:pt x="185" y="519"/>
                  </a:cubicBezTo>
                  <a:cubicBezTo>
                    <a:pt x="185" y="519"/>
                    <a:pt x="185" y="518"/>
                    <a:pt x="185" y="518"/>
                  </a:cubicBezTo>
                  <a:cubicBezTo>
                    <a:pt x="184" y="518"/>
                    <a:pt x="184" y="519"/>
                    <a:pt x="184" y="519"/>
                  </a:cubicBezTo>
                  <a:close/>
                  <a:moveTo>
                    <a:pt x="214" y="542"/>
                  </a:moveTo>
                  <a:cubicBezTo>
                    <a:pt x="214" y="542"/>
                    <a:pt x="214" y="542"/>
                    <a:pt x="214" y="542"/>
                  </a:cubicBezTo>
                  <a:cubicBezTo>
                    <a:pt x="214" y="542"/>
                    <a:pt x="214" y="542"/>
                    <a:pt x="215" y="541"/>
                  </a:cubicBezTo>
                  <a:cubicBezTo>
                    <a:pt x="215" y="541"/>
                    <a:pt x="215" y="541"/>
                    <a:pt x="215" y="541"/>
                  </a:cubicBezTo>
                  <a:cubicBezTo>
                    <a:pt x="215" y="541"/>
                    <a:pt x="214" y="541"/>
                    <a:pt x="214" y="542"/>
                  </a:cubicBezTo>
                  <a:close/>
                  <a:moveTo>
                    <a:pt x="188" y="521"/>
                  </a:moveTo>
                  <a:cubicBezTo>
                    <a:pt x="188" y="521"/>
                    <a:pt x="188" y="521"/>
                    <a:pt x="188" y="521"/>
                  </a:cubicBezTo>
                  <a:cubicBezTo>
                    <a:pt x="189" y="521"/>
                    <a:pt x="189" y="521"/>
                    <a:pt x="189" y="521"/>
                  </a:cubicBezTo>
                  <a:cubicBezTo>
                    <a:pt x="190" y="521"/>
                    <a:pt x="190" y="521"/>
                    <a:pt x="190" y="521"/>
                  </a:cubicBezTo>
                  <a:cubicBezTo>
                    <a:pt x="189" y="521"/>
                    <a:pt x="189" y="520"/>
                    <a:pt x="188" y="520"/>
                  </a:cubicBezTo>
                  <a:cubicBezTo>
                    <a:pt x="188" y="520"/>
                    <a:pt x="188" y="520"/>
                    <a:pt x="188" y="521"/>
                  </a:cubicBezTo>
                  <a:close/>
                  <a:moveTo>
                    <a:pt x="213" y="539"/>
                  </a:moveTo>
                  <a:cubicBezTo>
                    <a:pt x="213" y="539"/>
                    <a:pt x="213" y="539"/>
                    <a:pt x="213" y="539"/>
                  </a:cubicBezTo>
                  <a:cubicBezTo>
                    <a:pt x="213" y="539"/>
                    <a:pt x="213" y="539"/>
                    <a:pt x="214" y="539"/>
                  </a:cubicBezTo>
                  <a:cubicBezTo>
                    <a:pt x="214" y="539"/>
                    <a:pt x="214" y="539"/>
                    <a:pt x="214" y="539"/>
                  </a:cubicBezTo>
                  <a:cubicBezTo>
                    <a:pt x="214" y="538"/>
                    <a:pt x="214" y="538"/>
                    <a:pt x="214" y="538"/>
                  </a:cubicBezTo>
                  <a:cubicBezTo>
                    <a:pt x="214" y="539"/>
                    <a:pt x="213" y="539"/>
                    <a:pt x="213" y="539"/>
                  </a:cubicBezTo>
                  <a:close/>
                  <a:moveTo>
                    <a:pt x="192" y="522"/>
                  </a:moveTo>
                  <a:cubicBezTo>
                    <a:pt x="192" y="522"/>
                    <a:pt x="192" y="522"/>
                    <a:pt x="192" y="522"/>
                  </a:cubicBezTo>
                  <a:cubicBezTo>
                    <a:pt x="192" y="522"/>
                    <a:pt x="192" y="522"/>
                    <a:pt x="192" y="523"/>
                  </a:cubicBezTo>
                  <a:cubicBezTo>
                    <a:pt x="193" y="522"/>
                    <a:pt x="193" y="522"/>
                    <a:pt x="193" y="522"/>
                  </a:cubicBezTo>
                  <a:cubicBezTo>
                    <a:pt x="193" y="522"/>
                    <a:pt x="192" y="522"/>
                    <a:pt x="192" y="521"/>
                  </a:cubicBezTo>
                  <a:cubicBezTo>
                    <a:pt x="192" y="522"/>
                    <a:pt x="192" y="522"/>
                    <a:pt x="192" y="522"/>
                  </a:cubicBezTo>
                  <a:close/>
                  <a:moveTo>
                    <a:pt x="212" y="537"/>
                  </a:moveTo>
                  <a:cubicBezTo>
                    <a:pt x="212" y="537"/>
                    <a:pt x="212" y="537"/>
                    <a:pt x="212" y="537"/>
                  </a:cubicBezTo>
                  <a:cubicBezTo>
                    <a:pt x="212" y="538"/>
                    <a:pt x="213" y="538"/>
                    <a:pt x="213" y="538"/>
                  </a:cubicBezTo>
                  <a:cubicBezTo>
                    <a:pt x="214" y="538"/>
                    <a:pt x="214" y="538"/>
                    <a:pt x="214" y="537"/>
                  </a:cubicBezTo>
                  <a:cubicBezTo>
                    <a:pt x="214" y="537"/>
                    <a:pt x="213" y="537"/>
                    <a:pt x="213" y="536"/>
                  </a:cubicBezTo>
                  <a:cubicBezTo>
                    <a:pt x="213" y="537"/>
                    <a:pt x="212" y="537"/>
                    <a:pt x="212" y="537"/>
                  </a:cubicBezTo>
                  <a:close/>
                  <a:moveTo>
                    <a:pt x="220" y="543"/>
                  </a:moveTo>
                  <a:cubicBezTo>
                    <a:pt x="220" y="543"/>
                    <a:pt x="220" y="543"/>
                    <a:pt x="220" y="543"/>
                  </a:cubicBezTo>
                  <a:cubicBezTo>
                    <a:pt x="220" y="544"/>
                    <a:pt x="220" y="544"/>
                    <a:pt x="220" y="544"/>
                  </a:cubicBezTo>
                  <a:cubicBezTo>
                    <a:pt x="221" y="543"/>
                    <a:pt x="221" y="543"/>
                    <a:pt x="221" y="542"/>
                  </a:cubicBezTo>
                  <a:cubicBezTo>
                    <a:pt x="221" y="542"/>
                    <a:pt x="221" y="542"/>
                    <a:pt x="221" y="542"/>
                  </a:cubicBezTo>
                  <a:cubicBezTo>
                    <a:pt x="220" y="542"/>
                    <a:pt x="220" y="543"/>
                    <a:pt x="220" y="543"/>
                  </a:cubicBezTo>
                  <a:close/>
                  <a:moveTo>
                    <a:pt x="224" y="547"/>
                  </a:moveTo>
                  <a:cubicBezTo>
                    <a:pt x="224" y="547"/>
                    <a:pt x="224" y="547"/>
                    <a:pt x="224" y="547"/>
                  </a:cubicBezTo>
                  <a:cubicBezTo>
                    <a:pt x="225" y="547"/>
                    <a:pt x="225" y="547"/>
                    <a:pt x="225" y="547"/>
                  </a:cubicBezTo>
                  <a:cubicBezTo>
                    <a:pt x="225" y="547"/>
                    <a:pt x="225" y="547"/>
                    <a:pt x="225" y="547"/>
                  </a:cubicBezTo>
                  <a:cubicBezTo>
                    <a:pt x="225" y="547"/>
                    <a:pt x="225" y="547"/>
                    <a:pt x="225" y="547"/>
                  </a:cubicBezTo>
                  <a:cubicBezTo>
                    <a:pt x="224" y="547"/>
                    <a:pt x="224" y="547"/>
                    <a:pt x="224" y="547"/>
                  </a:cubicBezTo>
                  <a:close/>
                  <a:moveTo>
                    <a:pt x="203" y="523"/>
                  </a:moveTo>
                  <a:cubicBezTo>
                    <a:pt x="203" y="523"/>
                    <a:pt x="203" y="523"/>
                    <a:pt x="203" y="523"/>
                  </a:cubicBezTo>
                  <a:cubicBezTo>
                    <a:pt x="203" y="523"/>
                    <a:pt x="203" y="523"/>
                    <a:pt x="203" y="524"/>
                  </a:cubicBezTo>
                  <a:cubicBezTo>
                    <a:pt x="204" y="522"/>
                    <a:pt x="204" y="521"/>
                    <a:pt x="203" y="520"/>
                  </a:cubicBezTo>
                  <a:cubicBezTo>
                    <a:pt x="201" y="521"/>
                    <a:pt x="200" y="520"/>
                    <a:pt x="198" y="519"/>
                  </a:cubicBezTo>
                  <a:cubicBezTo>
                    <a:pt x="199" y="520"/>
                    <a:pt x="199" y="520"/>
                    <a:pt x="198" y="521"/>
                  </a:cubicBezTo>
                  <a:cubicBezTo>
                    <a:pt x="199" y="522"/>
                    <a:pt x="199" y="522"/>
                    <a:pt x="199" y="522"/>
                  </a:cubicBezTo>
                  <a:cubicBezTo>
                    <a:pt x="198" y="522"/>
                    <a:pt x="198" y="522"/>
                    <a:pt x="198" y="523"/>
                  </a:cubicBezTo>
                  <a:cubicBezTo>
                    <a:pt x="198" y="524"/>
                    <a:pt x="198" y="524"/>
                    <a:pt x="200" y="525"/>
                  </a:cubicBezTo>
                  <a:cubicBezTo>
                    <a:pt x="199" y="526"/>
                    <a:pt x="199" y="526"/>
                    <a:pt x="199" y="527"/>
                  </a:cubicBezTo>
                  <a:cubicBezTo>
                    <a:pt x="199" y="527"/>
                    <a:pt x="199" y="526"/>
                    <a:pt x="199" y="526"/>
                  </a:cubicBezTo>
                  <a:cubicBezTo>
                    <a:pt x="200" y="526"/>
                    <a:pt x="200" y="527"/>
                    <a:pt x="201" y="527"/>
                  </a:cubicBezTo>
                  <a:cubicBezTo>
                    <a:pt x="201" y="526"/>
                    <a:pt x="201" y="526"/>
                    <a:pt x="202" y="525"/>
                  </a:cubicBezTo>
                  <a:cubicBezTo>
                    <a:pt x="202" y="525"/>
                    <a:pt x="202" y="525"/>
                    <a:pt x="202" y="526"/>
                  </a:cubicBezTo>
                  <a:cubicBezTo>
                    <a:pt x="203" y="525"/>
                    <a:pt x="203" y="524"/>
                    <a:pt x="203" y="523"/>
                  </a:cubicBezTo>
                  <a:close/>
                  <a:moveTo>
                    <a:pt x="225" y="546"/>
                  </a:moveTo>
                  <a:cubicBezTo>
                    <a:pt x="225" y="546"/>
                    <a:pt x="225" y="546"/>
                    <a:pt x="225" y="546"/>
                  </a:cubicBezTo>
                  <a:cubicBezTo>
                    <a:pt x="225" y="547"/>
                    <a:pt x="225" y="547"/>
                    <a:pt x="226" y="547"/>
                  </a:cubicBezTo>
                  <a:cubicBezTo>
                    <a:pt x="226" y="546"/>
                    <a:pt x="226" y="546"/>
                    <a:pt x="225" y="546"/>
                  </a:cubicBezTo>
                  <a:cubicBezTo>
                    <a:pt x="225" y="546"/>
                    <a:pt x="225" y="546"/>
                    <a:pt x="225" y="546"/>
                  </a:cubicBezTo>
                  <a:close/>
                  <a:moveTo>
                    <a:pt x="212" y="536"/>
                  </a:moveTo>
                  <a:cubicBezTo>
                    <a:pt x="212" y="536"/>
                    <a:pt x="212" y="536"/>
                    <a:pt x="212" y="536"/>
                  </a:cubicBezTo>
                  <a:cubicBezTo>
                    <a:pt x="212" y="536"/>
                    <a:pt x="211" y="536"/>
                    <a:pt x="211" y="535"/>
                  </a:cubicBezTo>
                  <a:cubicBezTo>
                    <a:pt x="211" y="536"/>
                    <a:pt x="211" y="536"/>
                    <a:pt x="210" y="536"/>
                  </a:cubicBezTo>
                  <a:cubicBezTo>
                    <a:pt x="211" y="536"/>
                    <a:pt x="211" y="537"/>
                    <a:pt x="211" y="537"/>
                  </a:cubicBezTo>
                  <a:cubicBezTo>
                    <a:pt x="212" y="536"/>
                    <a:pt x="212" y="536"/>
                    <a:pt x="212" y="536"/>
                  </a:cubicBezTo>
                  <a:cubicBezTo>
                    <a:pt x="212" y="536"/>
                    <a:pt x="212" y="536"/>
                    <a:pt x="212" y="536"/>
                  </a:cubicBezTo>
                  <a:cubicBezTo>
                    <a:pt x="213" y="536"/>
                    <a:pt x="213" y="536"/>
                    <a:pt x="213" y="536"/>
                  </a:cubicBezTo>
                  <a:cubicBezTo>
                    <a:pt x="213" y="536"/>
                    <a:pt x="213" y="536"/>
                    <a:pt x="213" y="536"/>
                  </a:cubicBezTo>
                  <a:cubicBezTo>
                    <a:pt x="212" y="536"/>
                    <a:pt x="212" y="536"/>
                    <a:pt x="212" y="536"/>
                  </a:cubicBezTo>
                  <a:close/>
                  <a:moveTo>
                    <a:pt x="216" y="539"/>
                  </a:moveTo>
                  <a:cubicBezTo>
                    <a:pt x="216" y="539"/>
                    <a:pt x="216" y="539"/>
                    <a:pt x="216" y="539"/>
                  </a:cubicBezTo>
                  <a:cubicBezTo>
                    <a:pt x="216" y="539"/>
                    <a:pt x="216" y="539"/>
                    <a:pt x="216" y="539"/>
                  </a:cubicBezTo>
                  <a:cubicBezTo>
                    <a:pt x="216" y="539"/>
                    <a:pt x="216" y="539"/>
                    <a:pt x="217" y="539"/>
                  </a:cubicBezTo>
                  <a:cubicBezTo>
                    <a:pt x="216" y="539"/>
                    <a:pt x="216" y="539"/>
                    <a:pt x="216" y="539"/>
                  </a:cubicBezTo>
                  <a:cubicBezTo>
                    <a:pt x="216" y="539"/>
                    <a:pt x="216" y="539"/>
                    <a:pt x="216" y="539"/>
                  </a:cubicBezTo>
                  <a:close/>
                  <a:moveTo>
                    <a:pt x="176" y="508"/>
                  </a:moveTo>
                  <a:cubicBezTo>
                    <a:pt x="176" y="508"/>
                    <a:pt x="176" y="508"/>
                    <a:pt x="176" y="508"/>
                  </a:cubicBezTo>
                  <a:cubicBezTo>
                    <a:pt x="176" y="508"/>
                    <a:pt x="176" y="508"/>
                    <a:pt x="176" y="508"/>
                  </a:cubicBezTo>
                  <a:cubicBezTo>
                    <a:pt x="176" y="508"/>
                    <a:pt x="176" y="508"/>
                    <a:pt x="176" y="508"/>
                  </a:cubicBezTo>
                  <a:cubicBezTo>
                    <a:pt x="176" y="507"/>
                    <a:pt x="176" y="507"/>
                    <a:pt x="176" y="507"/>
                  </a:cubicBezTo>
                  <a:cubicBezTo>
                    <a:pt x="176" y="508"/>
                    <a:pt x="176" y="508"/>
                    <a:pt x="176" y="508"/>
                  </a:cubicBezTo>
                  <a:close/>
                  <a:moveTo>
                    <a:pt x="204" y="530"/>
                  </a:moveTo>
                  <a:cubicBezTo>
                    <a:pt x="204" y="530"/>
                    <a:pt x="204" y="530"/>
                    <a:pt x="204" y="530"/>
                  </a:cubicBezTo>
                  <a:cubicBezTo>
                    <a:pt x="205" y="530"/>
                    <a:pt x="205" y="530"/>
                    <a:pt x="205" y="531"/>
                  </a:cubicBezTo>
                  <a:cubicBezTo>
                    <a:pt x="205" y="530"/>
                    <a:pt x="206" y="530"/>
                    <a:pt x="206" y="530"/>
                  </a:cubicBezTo>
                  <a:cubicBezTo>
                    <a:pt x="206" y="529"/>
                    <a:pt x="205" y="529"/>
                    <a:pt x="205" y="529"/>
                  </a:cubicBezTo>
                  <a:cubicBezTo>
                    <a:pt x="205" y="529"/>
                    <a:pt x="205" y="530"/>
                    <a:pt x="204" y="530"/>
                  </a:cubicBezTo>
                  <a:close/>
                  <a:moveTo>
                    <a:pt x="177" y="508"/>
                  </a:moveTo>
                  <a:cubicBezTo>
                    <a:pt x="177" y="508"/>
                    <a:pt x="177" y="508"/>
                    <a:pt x="177" y="508"/>
                  </a:cubicBezTo>
                  <a:cubicBezTo>
                    <a:pt x="178" y="508"/>
                    <a:pt x="178" y="508"/>
                    <a:pt x="178" y="508"/>
                  </a:cubicBezTo>
                  <a:cubicBezTo>
                    <a:pt x="178" y="508"/>
                    <a:pt x="177" y="508"/>
                    <a:pt x="177" y="507"/>
                  </a:cubicBezTo>
                  <a:cubicBezTo>
                    <a:pt x="177" y="508"/>
                    <a:pt x="177" y="508"/>
                    <a:pt x="177" y="508"/>
                  </a:cubicBezTo>
                  <a:close/>
                  <a:moveTo>
                    <a:pt x="202" y="527"/>
                  </a:moveTo>
                  <a:cubicBezTo>
                    <a:pt x="202" y="527"/>
                    <a:pt x="202" y="527"/>
                    <a:pt x="202" y="527"/>
                  </a:cubicBezTo>
                  <a:cubicBezTo>
                    <a:pt x="202" y="527"/>
                    <a:pt x="202" y="527"/>
                    <a:pt x="202" y="527"/>
                  </a:cubicBezTo>
                  <a:cubicBezTo>
                    <a:pt x="202" y="527"/>
                    <a:pt x="202" y="527"/>
                    <a:pt x="202" y="527"/>
                  </a:cubicBezTo>
                  <a:cubicBezTo>
                    <a:pt x="202" y="527"/>
                    <a:pt x="202" y="527"/>
                    <a:pt x="202" y="527"/>
                  </a:cubicBezTo>
                  <a:cubicBezTo>
                    <a:pt x="202" y="527"/>
                    <a:pt x="202" y="527"/>
                    <a:pt x="202" y="527"/>
                  </a:cubicBezTo>
                  <a:close/>
                  <a:moveTo>
                    <a:pt x="208" y="532"/>
                  </a:moveTo>
                  <a:cubicBezTo>
                    <a:pt x="208" y="532"/>
                    <a:pt x="208" y="532"/>
                    <a:pt x="208" y="532"/>
                  </a:cubicBezTo>
                  <a:cubicBezTo>
                    <a:pt x="208" y="532"/>
                    <a:pt x="208" y="532"/>
                    <a:pt x="209" y="532"/>
                  </a:cubicBezTo>
                  <a:cubicBezTo>
                    <a:pt x="209" y="532"/>
                    <a:pt x="209" y="531"/>
                    <a:pt x="209" y="531"/>
                  </a:cubicBezTo>
                  <a:cubicBezTo>
                    <a:pt x="209" y="531"/>
                    <a:pt x="209" y="531"/>
                    <a:pt x="209" y="531"/>
                  </a:cubicBezTo>
                  <a:cubicBezTo>
                    <a:pt x="209" y="531"/>
                    <a:pt x="208" y="531"/>
                    <a:pt x="208" y="532"/>
                  </a:cubicBezTo>
                  <a:close/>
                  <a:moveTo>
                    <a:pt x="227" y="546"/>
                  </a:moveTo>
                  <a:cubicBezTo>
                    <a:pt x="227" y="546"/>
                    <a:pt x="227" y="546"/>
                    <a:pt x="227" y="546"/>
                  </a:cubicBezTo>
                  <a:cubicBezTo>
                    <a:pt x="228" y="546"/>
                    <a:pt x="228" y="546"/>
                    <a:pt x="228" y="546"/>
                  </a:cubicBezTo>
                  <a:cubicBezTo>
                    <a:pt x="228" y="546"/>
                    <a:pt x="228" y="546"/>
                    <a:pt x="228" y="546"/>
                  </a:cubicBezTo>
                  <a:cubicBezTo>
                    <a:pt x="228" y="545"/>
                    <a:pt x="228" y="545"/>
                    <a:pt x="228" y="545"/>
                  </a:cubicBezTo>
                  <a:cubicBezTo>
                    <a:pt x="228" y="546"/>
                    <a:pt x="228" y="546"/>
                    <a:pt x="227" y="546"/>
                  </a:cubicBezTo>
                  <a:close/>
                  <a:moveTo>
                    <a:pt x="190" y="517"/>
                  </a:moveTo>
                  <a:cubicBezTo>
                    <a:pt x="190" y="517"/>
                    <a:pt x="190" y="517"/>
                    <a:pt x="190" y="517"/>
                  </a:cubicBezTo>
                  <a:cubicBezTo>
                    <a:pt x="190" y="517"/>
                    <a:pt x="190" y="517"/>
                    <a:pt x="191" y="517"/>
                  </a:cubicBezTo>
                  <a:cubicBezTo>
                    <a:pt x="191" y="517"/>
                    <a:pt x="191" y="517"/>
                    <a:pt x="191" y="517"/>
                  </a:cubicBezTo>
                  <a:cubicBezTo>
                    <a:pt x="191" y="516"/>
                    <a:pt x="191" y="515"/>
                    <a:pt x="190" y="515"/>
                  </a:cubicBezTo>
                  <a:cubicBezTo>
                    <a:pt x="190" y="516"/>
                    <a:pt x="190" y="516"/>
                    <a:pt x="190" y="517"/>
                  </a:cubicBezTo>
                  <a:close/>
                  <a:moveTo>
                    <a:pt x="203" y="527"/>
                  </a:moveTo>
                  <a:cubicBezTo>
                    <a:pt x="203" y="527"/>
                    <a:pt x="203" y="527"/>
                    <a:pt x="203" y="527"/>
                  </a:cubicBezTo>
                  <a:cubicBezTo>
                    <a:pt x="203" y="527"/>
                    <a:pt x="203" y="527"/>
                    <a:pt x="203" y="527"/>
                  </a:cubicBezTo>
                  <a:cubicBezTo>
                    <a:pt x="203" y="527"/>
                    <a:pt x="203" y="526"/>
                    <a:pt x="203" y="526"/>
                  </a:cubicBezTo>
                  <a:cubicBezTo>
                    <a:pt x="203" y="526"/>
                    <a:pt x="203" y="526"/>
                    <a:pt x="203" y="526"/>
                  </a:cubicBezTo>
                  <a:cubicBezTo>
                    <a:pt x="203" y="526"/>
                    <a:pt x="203" y="526"/>
                    <a:pt x="203" y="527"/>
                  </a:cubicBezTo>
                  <a:close/>
                  <a:moveTo>
                    <a:pt x="216" y="536"/>
                  </a:moveTo>
                  <a:cubicBezTo>
                    <a:pt x="216" y="536"/>
                    <a:pt x="216" y="536"/>
                    <a:pt x="216" y="536"/>
                  </a:cubicBezTo>
                  <a:cubicBezTo>
                    <a:pt x="217" y="537"/>
                    <a:pt x="217" y="537"/>
                    <a:pt x="217" y="537"/>
                  </a:cubicBezTo>
                  <a:cubicBezTo>
                    <a:pt x="217" y="537"/>
                    <a:pt x="217" y="537"/>
                    <a:pt x="218" y="536"/>
                  </a:cubicBezTo>
                  <a:cubicBezTo>
                    <a:pt x="217" y="536"/>
                    <a:pt x="217" y="536"/>
                    <a:pt x="217" y="536"/>
                  </a:cubicBezTo>
                  <a:cubicBezTo>
                    <a:pt x="217" y="536"/>
                    <a:pt x="217" y="536"/>
                    <a:pt x="216" y="536"/>
                  </a:cubicBezTo>
                  <a:close/>
                  <a:moveTo>
                    <a:pt x="218" y="538"/>
                  </a:moveTo>
                  <a:cubicBezTo>
                    <a:pt x="218" y="538"/>
                    <a:pt x="218" y="538"/>
                    <a:pt x="218" y="538"/>
                  </a:cubicBezTo>
                  <a:cubicBezTo>
                    <a:pt x="218" y="538"/>
                    <a:pt x="219" y="538"/>
                    <a:pt x="219" y="538"/>
                  </a:cubicBezTo>
                  <a:cubicBezTo>
                    <a:pt x="219" y="538"/>
                    <a:pt x="219" y="538"/>
                    <a:pt x="219" y="538"/>
                  </a:cubicBezTo>
                  <a:cubicBezTo>
                    <a:pt x="219" y="537"/>
                    <a:pt x="219" y="537"/>
                    <a:pt x="219" y="537"/>
                  </a:cubicBezTo>
                  <a:cubicBezTo>
                    <a:pt x="218" y="538"/>
                    <a:pt x="218" y="538"/>
                    <a:pt x="218" y="538"/>
                  </a:cubicBezTo>
                  <a:close/>
                  <a:moveTo>
                    <a:pt x="185" y="512"/>
                  </a:moveTo>
                  <a:cubicBezTo>
                    <a:pt x="185" y="512"/>
                    <a:pt x="185" y="512"/>
                    <a:pt x="185" y="512"/>
                  </a:cubicBezTo>
                  <a:cubicBezTo>
                    <a:pt x="185" y="512"/>
                    <a:pt x="185" y="512"/>
                    <a:pt x="185" y="512"/>
                  </a:cubicBezTo>
                  <a:cubicBezTo>
                    <a:pt x="185" y="512"/>
                    <a:pt x="185" y="512"/>
                    <a:pt x="185" y="512"/>
                  </a:cubicBezTo>
                  <a:cubicBezTo>
                    <a:pt x="185" y="512"/>
                    <a:pt x="185" y="512"/>
                    <a:pt x="185" y="511"/>
                  </a:cubicBezTo>
                  <a:cubicBezTo>
                    <a:pt x="185" y="512"/>
                    <a:pt x="185" y="512"/>
                    <a:pt x="185" y="512"/>
                  </a:cubicBezTo>
                  <a:close/>
                  <a:moveTo>
                    <a:pt x="186" y="513"/>
                  </a:moveTo>
                  <a:cubicBezTo>
                    <a:pt x="186" y="513"/>
                    <a:pt x="186" y="513"/>
                    <a:pt x="186" y="513"/>
                  </a:cubicBezTo>
                  <a:cubicBezTo>
                    <a:pt x="187" y="513"/>
                    <a:pt x="187" y="513"/>
                    <a:pt x="187" y="513"/>
                  </a:cubicBezTo>
                  <a:cubicBezTo>
                    <a:pt x="187" y="513"/>
                    <a:pt x="187" y="513"/>
                    <a:pt x="187" y="513"/>
                  </a:cubicBezTo>
                  <a:cubicBezTo>
                    <a:pt x="187" y="513"/>
                    <a:pt x="187" y="513"/>
                    <a:pt x="187" y="512"/>
                  </a:cubicBezTo>
                  <a:cubicBezTo>
                    <a:pt x="186" y="512"/>
                    <a:pt x="186" y="513"/>
                    <a:pt x="186" y="513"/>
                  </a:cubicBezTo>
                  <a:close/>
                  <a:moveTo>
                    <a:pt x="219" y="537"/>
                  </a:moveTo>
                  <a:cubicBezTo>
                    <a:pt x="219" y="537"/>
                    <a:pt x="219" y="537"/>
                    <a:pt x="219" y="537"/>
                  </a:cubicBezTo>
                  <a:cubicBezTo>
                    <a:pt x="219" y="537"/>
                    <a:pt x="219" y="537"/>
                    <a:pt x="219" y="537"/>
                  </a:cubicBezTo>
                  <a:cubicBezTo>
                    <a:pt x="219" y="537"/>
                    <a:pt x="220" y="537"/>
                    <a:pt x="220" y="536"/>
                  </a:cubicBezTo>
                  <a:cubicBezTo>
                    <a:pt x="220" y="536"/>
                    <a:pt x="220" y="536"/>
                    <a:pt x="219" y="536"/>
                  </a:cubicBezTo>
                  <a:cubicBezTo>
                    <a:pt x="219" y="536"/>
                    <a:pt x="219" y="537"/>
                    <a:pt x="219" y="537"/>
                  </a:cubicBezTo>
                  <a:close/>
                  <a:moveTo>
                    <a:pt x="183" y="509"/>
                  </a:moveTo>
                  <a:cubicBezTo>
                    <a:pt x="183" y="509"/>
                    <a:pt x="183" y="509"/>
                    <a:pt x="183" y="509"/>
                  </a:cubicBezTo>
                  <a:cubicBezTo>
                    <a:pt x="183" y="509"/>
                    <a:pt x="183" y="509"/>
                    <a:pt x="183" y="509"/>
                  </a:cubicBezTo>
                  <a:cubicBezTo>
                    <a:pt x="184" y="509"/>
                    <a:pt x="184" y="509"/>
                    <a:pt x="184" y="509"/>
                  </a:cubicBezTo>
                  <a:cubicBezTo>
                    <a:pt x="183" y="509"/>
                    <a:pt x="183" y="509"/>
                    <a:pt x="183" y="509"/>
                  </a:cubicBezTo>
                  <a:cubicBezTo>
                    <a:pt x="183" y="509"/>
                    <a:pt x="183" y="509"/>
                    <a:pt x="183" y="509"/>
                  </a:cubicBezTo>
                  <a:close/>
                  <a:moveTo>
                    <a:pt x="186" y="511"/>
                  </a:moveTo>
                  <a:cubicBezTo>
                    <a:pt x="186" y="511"/>
                    <a:pt x="186" y="511"/>
                    <a:pt x="186" y="511"/>
                  </a:cubicBezTo>
                  <a:cubicBezTo>
                    <a:pt x="187" y="512"/>
                    <a:pt x="187" y="512"/>
                    <a:pt x="187" y="512"/>
                  </a:cubicBezTo>
                  <a:cubicBezTo>
                    <a:pt x="187" y="512"/>
                    <a:pt x="187" y="512"/>
                    <a:pt x="187" y="511"/>
                  </a:cubicBezTo>
                  <a:cubicBezTo>
                    <a:pt x="187" y="511"/>
                    <a:pt x="187" y="511"/>
                    <a:pt x="187" y="511"/>
                  </a:cubicBezTo>
                  <a:cubicBezTo>
                    <a:pt x="187" y="511"/>
                    <a:pt x="187" y="511"/>
                    <a:pt x="186" y="511"/>
                  </a:cubicBezTo>
                  <a:close/>
                  <a:moveTo>
                    <a:pt x="184" y="509"/>
                  </a:moveTo>
                  <a:cubicBezTo>
                    <a:pt x="184" y="509"/>
                    <a:pt x="184" y="509"/>
                    <a:pt x="184" y="509"/>
                  </a:cubicBezTo>
                  <a:cubicBezTo>
                    <a:pt x="184" y="509"/>
                    <a:pt x="184" y="509"/>
                    <a:pt x="184" y="509"/>
                  </a:cubicBezTo>
                  <a:cubicBezTo>
                    <a:pt x="185" y="509"/>
                    <a:pt x="185" y="508"/>
                    <a:pt x="185" y="508"/>
                  </a:cubicBezTo>
                  <a:cubicBezTo>
                    <a:pt x="184" y="507"/>
                    <a:pt x="185" y="506"/>
                    <a:pt x="184" y="506"/>
                  </a:cubicBezTo>
                  <a:cubicBezTo>
                    <a:pt x="184" y="506"/>
                    <a:pt x="184" y="506"/>
                    <a:pt x="184" y="509"/>
                  </a:cubicBezTo>
                  <a:close/>
                  <a:moveTo>
                    <a:pt x="207" y="526"/>
                  </a:moveTo>
                  <a:cubicBezTo>
                    <a:pt x="207" y="526"/>
                    <a:pt x="207" y="526"/>
                    <a:pt x="207" y="526"/>
                  </a:cubicBezTo>
                  <a:cubicBezTo>
                    <a:pt x="207" y="526"/>
                    <a:pt x="207" y="526"/>
                    <a:pt x="207" y="527"/>
                  </a:cubicBezTo>
                  <a:cubicBezTo>
                    <a:pt x="207" y="526"/>
                    <a:pt x="207" y="526"/>
                    <a:pt x="207" y="526"/>
                  </a:cubicBezTo>
                  <a:cubicBezTo>
                    <a:pt x="207" y="526"/>
                    <a:pt x="207" y="526"/>
                    <a:pt x="207" y="526"/>
                  </a:cubicBezTo>
                  <a:cubicBezTo>
                    <a:pt x="207" y="526"/>
                    <a:pt x="207" y="526"/>
                    <a:pt x="207" y="526"/>
                  </a:cubicBezTo>
                  <a:close/>
                  <a:moveTo>
                    <a:pt x="187" y="510"/>
                  </a:moveTo>
                  <a:cubicBezTo>
                    <a:pt x="187" y="510"/>
                    <a:pt x="187" y="510"/>
                    <a:pt x="187" y="510"/>
                  </a:cubicBezTo>
                  <a:cubicBezTo>
                    <a:pt x="187" y="510"/>
                    <a:pt x="187" y="511"/>
                    <a:pt x="188" y="511"/>
                  </a:cubicBezTo>
                  <a:cubicBezTo>
                    <a:pt x="188" y="510"/>
                    <a:pt x="188" y="510"/>
                    <a:pt x="188" y="510"/>
                  </a:cubicBezTo>
                  <a:cubicBezTo>
                    <a:pt x="188" y="510"/>
                    <a:pt x="188" y="510"/>
                    <a:pt x="188" y="510"/>
                  </a:cubicBezTo>
                  <a:cubicBezTo>
                    <a:pt x="187" y="510"/>
                    <a:pt x="187" y="510"/>
                    <a:pt x="187" y="510"/>
                  </a:cubicBezTo>
                  <a:close/>
                  <a:moveTo>
                    <a:pt x="210" y="528"/>
                  </a:moveTo>
                  <a:cubicBezTo>
                    <a:pt x="210" y="528"/>
                    <a:pt x="210" y="528"/>
                    <a:pt x="210" y="528"/>
                  </a:cubicBezTo>
                  <a:cubicBezTo>
                    <a:pt x="211" y="528"/>
                    <a:pt x="211" y="528"/>
                    <a:pt x="211" y="528"/>
                  </a:cubicBezTo>
                  <a:cubicBezTo>
                    <a:pt x="211" y="528"/>
                    <a:pt x="211" y="528"/>
                    <a:pt x="211" y="528"/>
                  </a:cubicBezTo>
                  <a:cubicBezTo>
                    <a:pt x="211" y="527"/>
                    <a:pt x="211" y="527"/>
                    <a:pt x="211" y="527"/>
                  </a:cubicBezTo>
                  <a:cubicBezTo>
                    <a:pt x="211" y="527"/>
                    <a:pt x="211" y="528"/>
                    <a:pt x="210" y="528"/>
                  </a:cubicBezTo>
                  <a:close/>
                  <a:moveTo>
                    <a:pt x="222" y="537"/>
                  </a:moveTo>
                  <a:cubicBezTo>
                    <a:pt x="222" y="537"/>
                    <a:pt x="222" y="537"/>
                    <a:pt x="222" y="537"/>
                  </a:cubicBezTo>
                  <a:cubicBezTo>
                    <a:pt x="223" y="537"/>
                    <a:pt x="223" y="537"/>
                    <a:pt x="223" y="537"/>
                  </a:cubicBezTo>
                  <a:cubicBezTo>
                    <a:pt x="223" y="537"/>
                    <a:pt x="223" y="537"/>
                    <a:pt x="223" y="537"/>
                  </a:cubicBezTo>
                  <a:cubicBezTo>
                    <a:pt x="223" y="537"/>
                    <a:pt x="223" y="537"/>
                    <a:pt x="223" y="537"/>
                  </a:cubicBezTo>
                  <a:cubicBezTo>
                    <a:pt x="223" y="537"/>
                    <a:pt x="223" y="537"/>
                    <a:pt x="222" y="537"/>
                  </a:cubicBezTo>
                  <a:close/>
                  <a:moveTo>
                    <a:pt x="208" y="525"/>
                  </a:moveTo>
                  <a:cubicBezTo>
                    <a:pt x="208" y="525"/>
                    <a:pt x="208" y="525"/>
                    <a:pt x="208" y="525"/>
                  </a:cubicBezTo>
                  <a:cubicBezTo>
                    <a:pt x="208" y="526"/>
                    <a:pt x="208" y="526"/>
                    <a:pt x="208" y="526"/>
                  </a:cubicBezTo>
                  <a:cubicBezTo>
                    <a:pt x="208" y="526"/>
                    <a:pt x="209" y="525"/>
                    <a:pt x="209" y="525"/>
                  </a:cubicBezTo>
                  <a:cubicBezTo>
                    <a:pt x="209" y="525"/>
                    <a:pt x="209" y="525"/>
                    <a:pt x="208" y="525"/>
                  </a:cubicBezTo>
                  <a:cubicBezTo>
                    <a:pt x="208" y="525"/>
                    <a:pt x="208" y="525"/>
                    <a:pt x="208" y="525"/>
                  </a:cubicBezTo>
                  <a:close/>
                  <a:moveTo>
                    <a:pt x="196" y="516"/>
                  </a:moveTo>
                  <a:cubicBezTo>
                    <a:pt x="196" y="516"/>
                    <a:pt x="196" y="516"/>
                    <a:pt x="196" y="516"/>
                  </a:cubicBezTo>
                  <a:cubicBezTo>
                    <a:pt x="197" y="516"/>
                    <a:pt x="197" y="516"/>
                    <a:pt x="197" y="516"/>
                  </a:cubicBezTo>
                  <a:cubicBezTo>
                    <a:pt x="197" y="516"/>
                    <a:pt x="198" y="516"/>
                    <a:pt x="198" y="516"/>
                  </a:cubicBezTo>
                  <a:cubicBezTo>
                    <a:pt x="198" y="516"/>
                    <a:pt x="198" y="516"/>
                    <a:pt x="198" y="516"/>
                  </a:cubicBezTo>
                  <a:cubicBezTo>
                    <a:pt x="198" y="515"/>
                    <a:pt x="198" y="515"/>
                    <a:pt x="197" y="515"/>
                  </a:cubicBezTo>
                  <a:cubicBezTo>
                    <a:pt x="197" y="515"/>
                    <a:pt x="197" y="516"/>
                    <a:pt x="196" y="516"/>
                  </a:cubicBezTo>
                  <a:close/>
                  <a:moveTo>
                    <a:pt x="200" y="519"/>
                  </a:moveTo>
                  <a:cubicBezTo>
                    <a:pt x="200" y="519"/>
                    <a:pt x="200" y="519"/>
                    <a:pt x="200" y="519"/>
                  </a:cubicBezTo>
                  <a:cubicBezTo>
                    <a:pt x="201" y="519"/>
                    <a:pt x="201" y="519"/>
                    <a:pt x="201" y="520"/>
                  </a:cubicBezTo>
                  <a:cubicBezTo>
                    <a:pt x="201" y="519"/>
                    <a:pt x="201" y="519"/>
                    <a:pt x="201" y="518"/>
                  </a:cubicBezTo>
                  <a:cubicBezTo>
                    <a:pt x="201" y="519"/>
                    <a:pt x="201" y="519"/>
                    <a:pt x="200" y="519"/>
                  </a:cubicBezTo>
                  <a:close/>
                  <a:moveTo>
                    <a:pt x="214" y="529"/>
                  </a:moveTo>
                  <a:cubicBezTo>
                    <a:pt x="214" y="529"/>
                    <a:pt x="214" y="529"/>
                    <a:pt x="214" y="529"/>
                  </a:cubicBezTo>
                  <a:cubicBezTo>
                    <a:pt x="214" y="529"/>
                    <a:pt x="214" y="529"/>
                    <a:pt x="215" y="529"/>
                  </a:cubicBezTo>
                  <a:cubicBezTo>
                    <a:pt x="215" y="529"/>
                    <a:pt x="215" y="528"/>
                    <a:pt x="215" y="528"/>
                  </a:cubicBezTo>
                  <a:cubicBezTo>
                    <a:pt x="214" y="529"/>
                    <a:pt x="214" y="529"/>
                    <a:pt x="214" y="529"/>
                  </a:cubicBezTo>
                  <a:close/>
                  <a:moveTo>
                    <a:pt x="204" y="521"/>
                  </a:moveTo>
                  <a:cubicBezTo>
                    <a:pt x="204" y="521"/>
                    <a:pt x="204" y="521"/>
                    <a:pt x="204" y="521"/>
                  </a:cubicBezTo>
                  <a:cubicBezTo>
                    <a:pt x="205" y="522"/>
                    <a:pt x="205" y="522"/>
                    <a:pt x="205" y="522"/>
                  </a:cubicBezTo>
                  <a:cubicBezTo>
                    <a:pt x="205" y="522"/>
                    <a:pt x="205" y="521"/>
                    <a:pt x="205" y="521"/>
                  </a:cubicBezTo>
                  <a:cubicBezTo>
                    <a:pt x="206" y="521"/>
                    <a:pt x="206" y="521"/>
                    <a:pt x="206" y="521"/>
                  </a:cubicBezTo>
                  <a:cubicBezTo>
                    <a:pt x="207" y="521"/>
                    <a:pt x="207" y="520"/>
                    <a:pt x="207" y="520"/>
                  </a:cubicBezTo>
                  <a:cubicBezTo>
                    <a:pt x="207" y="519"/>
                    <a:pt x="206" y="519"/>
                    <a:pt x="206" y="518"/>
                  </a:cubicBezTo>
                  <a:cubicBezTo>
                    <a:pt x="205" y="519"/>
                    <a:pt x="204" y="520"/>
                    <a:pt x="204" y="521"/>
                  </a:cubicBezTo>
                  <a:close/>
                  <a:moveTo>
                    <a:pt x="211" y="527"/>
                  </a:moveTo>
                  <a:cubicBezTo>
                    <a:pt x="211" y="527"/>
                    <a:pt x="211" y="527"/>
                    <a:pt x="211" y="527"/>
                  </a:cubicBezTo>
                  <a:cubicBezTo>
                    <a:pt x="211" y="527"/>
                    <a:pt x="211" y="527"/>
                    <a:pt x="212" y="527"/>
                  </a:cubicBezTo>
                  <a:cubicBezTo>
                    <a:pt x="212" y="527"/>
                    <a:pt x="212" y="527"/>
                    <a:pt x="212" y="527"/>
                  </a:cubicBezTo>
                  <a:cubicBezTo>
                    <a:pt x="211" y="527"/>
                    <a:pt x="211" y="527"/>
                    <a:pt x="211" y="527"/>
                  </a:cubicBezTo>
                  <a:cubicBezTo>
                    <a:pt x="211" y="527"/>
                    <a:pt x="211" y="527"/>
                    <a:pt x="211" y="527"/>
                  </a:cubicBezTo>
                  <a:close/>
                  <a:moveTo>
                    <a:pt x="202" y="520"/>
                  </a:moveTo>
                  <a:cubicBezTo>
                    <a:pt x="202" y="520"/>
                    <a:pt x="202" y="520"/>
                    <a:pt x="202" y="520"/>
                  </a:cubicBezTo>
                  <a:cubicBezTo>
                    <a:pt x="203" y="520"/>
                    <a:pt x="203" y="520"/>
                    <a:pt x="204" y="520"/>
                  </a:cubicBezTo>
                  <a:cubicBezTo>
                    <a:pt x="204" y="520"/>
                    <a:pt x="204" y="519"/>
                    <a:pt x="204" y="519"/>
                  </a:cubicBezTo>
                  <a:cubicBezTo>
                    <a:pt x="204" y="519"/>
                    <a:pt x="203" y="519"/>
                    <a:pt x="203" y="518"/>
                  </a:cubicBezTo>
                  <a:cubicBezTo>
                    <a:pt x="203" y="519"/>
                    <a:pt x="202" y="519"/>
                    <a:pt x="202" y="520"/>
                  </a:cubicBezTo>
                  <a:close/>
                  <a:moveTo>
                    <a:pt x="217" y="531"/>
                  </a:moveTo>
                  <a:cubicBezTo>
                    <a:pt x="217" y="531"/>
                    <a:pt x="217" y="531"/>
                    <a:pt x="217" y="531"/>
                  </a:cubicBezTo>
                  <a:cubicBezTo>
                    <a:pt x="217" y="531"/>
                    <a:pt x="217" y="531"/>
                    <a:pt x="218" y="531"/>
                  </a:cubicBezTo>
                  <a:cubicBezTo>
                    <a:pt x="218" y="531"/>
                    <a:pt x="218" y="531"/>
                    <a:pt x="218" y="530"/>
                  </a:cubicBezTo>
                  <a:cubicBezTo>
                    <a:pt x="218" y="530"/>
                    <a:pt x="218" y="530"/>
                    <a:pt x="218" y="530"/>
                  </a:cubicBezTo>
                  <a:cubicBezTo>
                    <a:pt x="217" y="531"/>
                    <a:pt x="217" y="531"/>
                    <a:pt x="217" y="531"/>
                  </a:cubicBezTo>
                  <a:close/>
                  <a:moveTo>
                    <a:pt x="199" y="516"/>
                  </a:moveTo>
                  <a:cubicBezTo>
                    <a:pt x="200" y="517"/>
                    <a:pt x="200" y="517"/>
                    <a:pt x="200" y="517"/>
                  </a:cubicBezTo>
                  <a:cubicBezTo>
                    <a:pt x="200" y="516"/>
                    <a:pt x="200" y="516"/>
                    <a:pt x="200" y="515"/>
                  </a:cubicBezTo>
                  <a:cubicBezTo>
                    <a:pt x="200" y="515"/>
                    <a:pt x="200" y="515"/>
                    <a:pt x="199" y="515"/>
                  </a:cubicBezTo>
                  <a:cubicBezTo>
                    <a:pt x="199" y="515"/>
                    <a:pt x="199" y="516"/>
                    <a:pt x="199" y="516"/>
                  </a:cubicBezTo>
                  <a:close/>
                  <a:moveTo>
                    <a:pt x="209" y="523"/>
                  </a:moveTo>
                  <a:cubicBezTo>
                    <a:pt x="209" y="523"/>
                    <a:pt x="209" y="523"/>
                    <a:pt x="209" y="523"/>
                  </a:cubicBezTo>
                  <a:cubicBezTo>
                    <a:pt x="209" y="524"/>
                    <a:pt x="209" y="524"/>
                    <a:pt x="210" y="524"/>
                  </a:cubicBezTo>
                  <a:cubicBezTo>
                    <a:pt x="210" y="523"/>
                    <a:pt x="210" y="523"/>
                    <a:pt x="209" y="522"/>
                  </a:cubicBezTo>
                  <a:cubicBezTo>
                    <a:pt x="209" y="522"/>
                    <a:pt x="209" y="523"/>
                    <a:pt x="209" y="523"/>
                  </a:cubicBezTo>
                  <a:close/>
                  <a:moveTo>
                    <a:pt x="195" y="513"/>
                  </a:moveTo>
                  <a:cubicBezTo>
                    <a:pt x="195" y="513"/>
                    <a:pt x="195" y="513"/>
                    <a:pt x="195" y="513"/>
                  </a:cubicBezTo>
                  <a:cubicBezTo>
                    <a:pt x="196" y="512"/>
                    <a:pt x="196" y="512"/>
                    <a:pt x="196" y="512"/>
                  </a:cubicBezTo>
                  <a:cubicBezTo>
                    <a:pt x="196" y="512"/>
                    <a:pt x="196" y="512"/>
                    <a:pt x="195" y="513"/>
                  </a:cubicBezTo>
                  <a:close/>
                  <a:moveTo>
                    <a:pt x="217" y="529"/>
                  </a:moveTo>
                  <a:cubicBezTo>
                    <a:pt x="217" y="529"/>
                    <a:pt x="217" y="529"/>
                    <a:pt x="217" y="529"/>
                  </a:cubicBezTo>
                  <a:cubicBezTo>
                    <a:pt x="217" y="529"/>
                    <a:pt x="217" y="529"/>
                    <a:pt x="218" y="529"/>
                  </a:cubicBezTo>
                  <a:cubicBezTo>
                    <a:pt x="218" y="529"/>
                    <a:pt x="218" y="529"/>
                    <a:pt x="218" y="528"/>
                  </a:cubicBezTo>
                  <a:cubicBezTo>
                    <a:pt x="218" y="528"/>
                    <a:pt x="218" y="528"/>
                    <a:pt x="218" y="529"/>
                  </a:cubicBezTo>
                  <a:cubicBezTo>
                    <a:pt x="217" y="528"/>
                    <a:pt x="217" y="528"/>
                    <a:pt x="217" y="528"/>
                  </a:cubicBezTo>
                  <a:cubicBezTo>
                    <a:pt x="217" y="528"/>
                    <a:pt x="217" y="529"/>
                    <a:pt x="217" y="529"/>
                  </a:cubicBezTo>
                  <a:close/>
                  <a:moveTo>
                    <a:pt x="192" y="509"/>
                  </a:moveTo>
                  <a:cubicBezTo>
                    <a:pt x="192" y="509"/>
                    <a:pt x="192" y="509"/>
                    <a:pt x="192" y="509"/>
                  </a:cubicBezTo>
                  <a:cubicBezTo>
                    <a:pt x="192" y="509"/>
                    <a:pt x="192" y="509"/>
                    <a:pt x="192" y="510"/>
                  </a:cubicBezTo>
                  <a:cubicBezTo>
                    <a:pt x="193" y="509"/>
                    <a:pt x="193" y="509"/>
                    <a:pt x="193" y="509"/>
                  </a:cubicBezTo>
                  <a:cubicBezTo>
                    <a:pt x="193" y="509"/>
                    <a:pt x="193" y="509"/>
                    <a:pt x="192" y="509"/>
                  </a:cubicBezTo>
                  <a:cubicBezTo>
                    <a:pt x="192" y="509"/>
                    <a:pt x="192" y="509"/>
                    <a:pt x="192" y="509"/>
                  </a:cubicBezTo>
                  <a:close/>
                  <a:moveTo>
                    <a:pt x="223" y="533"/>
                  </a:moveTo>
                  <a:cubicBezTo>
                    <a:pt x="223" y="533"/>
                    <a:pt x="223" y="533"/>
                    <a:pt x="223" y="533"/>
                  </a:cubicBezTo>
                  <a:cubicBezTo>
                    <a:pt x="223" y="533"/>
                    <a:pt x="223" y="533"/>
                    <a:pt x="223" y="533"/>
                  </a:cubicBezTo>
                  <a:cubicBezTo>
                    <a:pt x="224" y="533"/>
                    <a:pt x="224" y="533"/>
                    <a:pt x="224" y="532"/>
                  </a:cubicBezTo>
                  <a:cubicBezTo>
                    <a:pt x="224" y="532"/>
                    <a:pt x="224" y="532"/>
                    <a:pt x="224" y="532"/>
                  </a:cubicBezTo>
                  <a:cubicBezTo>
                    <a:pt x="224" y="532"/>
                    <a:pt x="223" y="533"/>
                    <a:pt x="223" y="533"/>
                  </a:cubicBezTo>
                  <a:close/>
                  <a:moveTo>
                    <a:pt x="235" y="542"/>
                  </a:moveTo>
                  <a:cubicBezTo>
                    <a:pt x="235" y="542"/>
                    <a:pt x="235" y="542"/>
                    <a:pt x="235" y="542"/>
                  </a:cubicBezTo>
                  <a:cubicBezTo>
                    <a:pt x="235" y="542"/>
                    <a:pt x="236" y="543"/>
                    <a:pt x="236" y="543"/>
                  </a:cubicBezTo>
                  <a:cubicBezTo>
                    <a:pt x="236" y="543"/>
                    <a:pt x="237" y="542"/>
                    <a:pt x="237" y="542"/>
                  </a:cubicBezTo>
                  <a:cubicBezTo>
                    <a:pt x="236" y="542"/>
                    <a:pt x="236" y="541"/>
                    <a:pt x="236" y="541"/>
                  </a:cubicBezTo>
                  <a:cubicBezTo>
                    <a:pt x="235" y="541"/>
                    <a:pt x="235" y="542"/>
                    <a:pt x="235" y="542"/>
                  </a:cubicBezTo>
                  <a:close/>
                  <a:moveTo>
                    <a:pt x="195" y="511"/>
                  </a:moveTo>
                  <a:cubicBezTo>
                    <a:pt x="195" y="511"/>
                    <a:pt x="195" y="511"/>
                    <a:pt x="195" y="511"/>
                  </a:cubicBezTo>
                  <a:cubicBezTo>
                    <a:pt x="195" y="511"/>
                    <a:pt x="195" y="511"/>
                    <a:pt x="196" y="511"/>
                  </a:cubicBezTo>
                  <a:cubicBezTo>
                    <a:pt x="196" y="510"/>
                    <a:pt x="196" y="510"/>
                    <a:pt x="195" y="509"/>
                  </a:cubicBezTo>
                  <a:cubicBezTo>
                    <a:pt x="195" y="510"/>
                    <a:pt x="195" y="510"/>
                    <a:pt x="195" y="511"/>
                  </a:cubicBezTo>
                  <a:close/>
                  <a:moveTo>
                    <a:pt x="201" y="514"/>
                  </a:moveTo>
                  <a:cubicBezTo>
                    <a:pt x="201" y="514"/>
                    <a:pt x="201" y="515"/>
                    <a:pt x="201" y="515"/>
                  </a:cubicBezTo>
                  <a:cubicBezTo>
                    <a:pt x="201" y="514"/>
                    <a:pt x="201" y="514"/>
                    <a:pt x="201" y="514"/>
                  </a:cubicBezTo>
                  <a:cubicBezTo>
                    <a:pt x="201" y="514"/>
                    <a:pt x="201" y="514"/>
                    <a:pt x="201" y="514"/>
                  </a:cubicBezTo>
                  <a:cubicBezTo>
                    <a:pt x="201" y="514"/>
                    <a:pt x="201" y="514"/>
                    <a:pt x="201" y="514"/>
                  </a:cubicBezTo>
                  <a:close/>
                  <a:moveTo>
                    <a:pt x="221" y="530"/>
                  </a:moveTo>
                  <a:cubicBezTo>
                    <a:pt x="221" y="530"/>
                    <a:pt x="221" y="530"/>
                    <a:pt x="221" y="530"/>
                  </a:cubicBezTo>
                  <a:cubicBezTo>
                    <a:pt x="221" y="530"/>
                    <a:pt x="221" y="530"/>
                    <a:pt x="221" y="530"/>
                  </a:cubicBezTo>
                  <a:cubicBezTo>
                    <a:pt x="221" y="530"/>
                    <a:pt x="221" y="530"/>
                    <a:pt x="221" y="529"/>
                  </a:cubicBezTo>
                  <a:cubicBezTo>
                    <a:pt x="221" y="530"/>
                    <a:pt x="221" y="530"/>
                    <a:pt x="221" y="530"/>
                  </a:cubicBezTo>
                  <a:close/>
                  <a:moveTo>
                    <a:pt x="203" y="516"/>
                  </a:moveTo>
                  <a:cubicBezTo>
                    <a:pt x="203" y="516"/>
                    <a:pt x="203" y="516"/>
                    <a:pt x="203" y="516"/>
                  </a:cubicBezTo>
                  <a:cubicBezTo>
                    <a:pt x="203" y="516"/>
                    <a:pt x="203" y="516"/>
                    <a:pt x="203" y="516"/>
                  </a:cubicBezTo>
                  <a:cubicBezTo>
                    <a:pt x="204" y="516"/>
                    <a:pt x="204" y="515"/>
                    <a:pt x="204" y="515"/>
                  </a:cubicBezTo>
                  <a:cubicBezTo>
                    <a:pt x="204" y="515"/>
                    <a:pt x="203" y="515"/>
                    <a:pt x="203" y="514"/>
                  </a:cubicBezTo>
                  <a:cubicBezTo>
                    <a:pt x="203" y="515"/>
                    <a:pt x="203" y="515"/>
                    <a:pt x="203" y="516"/>
                  </a:cubicBezTo>
                  <a:close/>
                  <a:moveTo>
                    <a:pt x="236" y="540"/>
                  </a:moveTo>
                  <a:cubicBezTo>
                    <a:pt x="236" y="540"/>
                    <a:pt x="236" y="540"/>
                    <a:pt x="236" y="540"/>
                  </a:cubicBezTo>
                  <a:cubicBezTo>
                    <a:pt x="236" y="540"/>
                    <a:pt x="237" y="541"/>
                    <a:pt x="237" y="541"/>
                  </a:cubicBezTo>
                  <a:cubicBezTo>
                    <a:pt x="237" y="541"/>
                    <a:pt x="237" y="540"/>
                    <a:pt x="237" y="540"/>
                  </a:cubicBezTo>
                  <a:cubicBezTo>
                    <a:pt x="237" y="540"/>
                    <a:pt x="237" y="540"/>
                    <a:pt x="237" y="540"/>
                  </a:cubicBezTo>
                  <a:cubicBezTo>
                    <a:pt x="236" y="540"/>
                    <a:pt x="236" y="540"/>
                    <a:pt x="236" y="540"/>
                  </a:cubicBezTo>
                  <a:close/>
                  <a:moveTo>
                    <a:pt x="190" y="505"/>
                  </a:moveTo>
                  <a:cubicBezTo>
                    <a:pt x="190" y="505"/>
                    <a:pt x="190" y="505"/>
                    <a:pt x="190" y="505"/>
                  </a:cubicBezTo>
                  <a:cubicBezTo>
                    <a:pt x="190" y="504"/>
                    <a:pt x="190" y="504"/>
                    <a:pt x="190" y="504"/>
                  </a:cubicBezTo>
                  <a:cubicBezTo>
                    <a:pt x="190" y="504"/>
                    <a:pt x="190" y="504"/>
                    <a:pt x="190" y="504"/>
                  </a:cubicBezTo>
                  <a:cubicBezTo>
                    <a:pt x="190" y="504"/>
                    <a:pt x="190" y="504"/>
                    <a:pt x="190" y="505"/>
                  </a:cubicBezTo>
                  <a:close/>
                  <a:moveTo>
                    <a:pt x="229" y="534"/>
                  </a:moveTo>
                  <a:cubicBezTo>
                    <a:pt x="229" y="534"/>
                    <a:pt x="229" y="534"/>
                    <a:pt x="229" y="534"/>
                  </a:cubicBezTo>
                  <a:cubicBezTo>
                    <a:pt x="229" y="533"/>
                    <a:pt x="229" y="533"/>
                    <a:pt x="230" y="533"/>
                  </a:cubicBezTo>
                  <a:cubicBezTo>
                    <a:pt x="229" y="533"/>
                    <a:pt x="229" y="532"/>
                    <a:pt x="229" y="532"/>
                  </a:cubicBezTo>
                  <a:cubicBezTo>
                    <a:pt x="229" y="533"/>
                    <a:pt x="229" y="533"/>
                    <a:pt x="229" y="534"/>
                  </a:cubicBezTo>
                  <a:close/>
                  <a:moveTo>
                    <a:pt x="210" y="519"/>
                  </a:moveTo>
                  <a:cubicBezTo>
                    <a:pt x="210" y="519"/>
                    <a:pt x="210" y="519"/>
                    <a:pt x="210" y="519"/>
                  </a:cubicBezTo>
                  <a:cubicBezTo>
                    <a:pt x="210" y="519"/>
                    <a:pt x="211" y="519"/>
                    <a:pt x="211" y="519"/>
                  </a:cubicBezTo>
                  <a:cubicBezTo>
                    <a:pt x="211" y="519"/>
                    <a:pt x="212" y="519"/>
                    <a:pt x="212" y="518"/>
                  </a:cubicBezTo>
                  <a:cubicBezTo>
                    <a:pt x="212" y="518"/>
                    <a:pt x="211" y="518"/>
                    <a:pt x="211" y="517"/>
                  </a:cubicBezTo>
                  <a:cubicBezTo>
                    <a:pt x="211" y="518"/>
                    <a:pt x="210" y="518"/>
                    <a:pt x="210" y="519"/>
                  </a:cubicBezTo>
                  <a:close/>
                  <a:moveTo>
                    <a:pt x="183" y="496"/>
                  </a:moveTo>
                  <a:cubicBezTo>
                    <a:pt x="183" y="496"/>
                    <a:pt x="183" y="496"/>
                    <a:pt x="183" y="496"/>
                  </a:cubicBezTo>
                  <a:cubicBezTo>
                    <a:pt x="183" y="496"/>
                    <a:pt x="183" y="497"/>
                    <a:pt x="183" y="497"/>
                  </a:cubicBezTo>
                  <a:cubicBezTo>
                    <a:pt x="183" y="496"/>
                    <a:pt x="184" y="496"/>
                    <a:pt x="184" y="496"/>
                  </a:cubicBezTo>
                  <a:cubicBezTo>
                    <a:pt x="183" y="494"/>
                    <a:pt x="182" y="492"/>
                    <a:pt x="181" y="491"/>
                  </a:cubicBezTo>
                  <a:cubicBezTo>
                    <a:pt x="181" y="491"/>
                    <a:pt x="181" y="491"/>
                    <a:pt x="181" y="491"/>
                  </a:cubicBezTo>
                  <a:cubicBezTo>
                    <a:pt x="181" y="493"/>
                    <a:pt x="182" y="493"/>
                    <a:pt x="182" y="494"/>
                  </a:cubicBezTo>
                  <a:cubicBezTo>
                    <a:pt x="182" y="494"/>
                    <a:pt x="182" y="494"/>
                    <a:pt x="182" y="494"/>
                  </a:cubicBezTo>
                  <a:cubicBezTo>
                    <a:pt x="182" y="494"/>
                    <a:pt x="182" y="495"/>
                    <a:pt x="182" y="495"/>
                  </a:cubicBezTo>
                  <a:cubicBezTo>
                    <a:pt x="182" y="495"/>
                    <a:pt x="183" y="496"/>
                    <a:pt x="183" y="496"/>
                  </a:cubicBezTo>
                  <a:cubicBezTo>
                    <a:pt x="183" y="496"/>
                    <a:pt x="183" y="496"/>
                    <a:pt x="183" y="496"/>
                  </a:cubicBezTo>
                  <a:close/>
                  <a:moveTo>
                    <a:pt x="206" y="513"/>
                  </a:moveTo>
                  <a:cubicBezTo>
                    <a:pt x="206" y="513"/>
                    <a:pt x="206" y="513"/>
                    <a:pt x="206" y="513"/>
                  </a:cubicBezTo>
                  <a:cubicBezTo>
                    <a:pt x="206" y="513"/>
                    <a:pt x="206" y="513"/>
                    <a:pt x="206" y="513"/>
                  </a:cubicBezTo>
                  <a:cubicBezTo>
                    <a:pt x="206" y="513"/>
                    <a:pt x="206" y="513"/>
                    <a:pt x="207" y="512"/>
                  </a:cubicBezTo>
                  <a:cubicBezTo>
                    <a:pt x="207" y="512"/>
                    <a:pt x="207" y="512"/>
                    <a:pt x="206" y="512"/>
                  </a:cubicBezTo>
                  <a:cubicBezTo>
                    <a:pt x="206" y="512"/>
                    <a:pt x="206" y="513"/>
                    <a:pt x="206" y="513"/>
                  </a:cubicBezTo>
                  <a:close/>
                  <a:moveTo>
                    <a:pt x="212" y="517"/>
                  </a:moveTo>
                  <a:cubicBezTo>
                    <a:pt x="212" y="517"/>
                    <a:pt x="212" y="517"/>
                    <a:pt x="212" y="517"/>
                  </a:cubicBezTo>
                  <a:cubicBezTo>
                    <a:pt x="212" y="517"/>
                    <a:pt x="212" y="517"/>
                    <a:pt x="212" y="517"/>
                  </a:cubicBezTo>
                  <a:cubicBezTo>
                    <a:pt x="212" y="517"/>
                    <a:pt x="212" y="517"/>
                    <a:pt x="212" y="517"/>
                  </a:cubicBezTo>
                  <a:cubicBezTo>
                    <a:pt x="212" y="517"/>
                    <a:pt x="212" y="517"/>
                    <a:pt x="212" y="517"/>
                  </a:cubicBezTo>
                  <a:cubicBezTo>
                    <a:pt x="212" y="517"/>
                    <a:pt x="212" y="517"/>
                    <a:pt x="212" y="517"/>
                  </a:cubicBezTo>
                  <a:close/>
                  <a:moveTo>
                    <a:pt x="207" y="513"/>
                  </a:moveTo>
                  <a:cubicBezTo>
                    <a:pt x="208" y="514"/>
                    <a:pt x="208" y="514"/>
                    <a:pt x="208" y="514"/>
                  </a:cubicBezTo>
                  <a:cubicBezTo>
                    <a:pt x="208" y="513"/>
                    <a:pt x="208" y="513"/>
                    <a:pt x="208" y="513"/>
                  </a:cubicBezTo>
                  <a:cubicBezTo>
                    <a:pt x="208" y="513"/>
                    <a:pt x="208" y="513"/>
                    <a:pt x="208" y="513"/>
                  </a:cubicBezTo>
                  <a:cubicBezTo>
                    <a:pt x="207" y="513"/>
                    <a:pt x="207" y="513"/>
                    <a:pt x="207" y="513"/>
                  </a:cubicBezTo>
                  <a:close/>
                  <a:moveTo>
                    <a:pt x="209" y="514"/>
                  </a:moveTo>
                  <a:cubicBezTo>
                    <a:pt x="209" y="514"/>
                    <a:pt x="209" y="514"/>
                    <a:pt x="209" y="514"/>
                  </a:cubicBezTo>
                  <a:cubicBezTo>
                    <a:pt x="209" y="515"/>
                    <a:pt x="209" y="515"/>
                    <a:pt x="209" y="515"/>
                  </a:cubicBezTo>
                  <a:cubicBezTo>
                    <a:pt x="209" y="515"/>
                    <a:pt x="209" y="515"/>
                    <a:pt x="210" y="515"/>
                  </a:cubicBezTo>
                  <a:cubicBezTo>
                    <a:pt x="209" y="515"/>
                    <a:pt x="209" y="514"/>
                    <a:pt x="209" y="514"/>
                  </a:cubicBezTo>
                  <a:cubicBezTo>
                    <a:pt x="209" y="514"/>
                    <a:pt x="209" y="514"/>
                    <a:pt x="209" y="514"/>
                  </a:cubicBezTo>
                  <a:close/>
                  <a:moveTo>
                    <a:pt x="187" y="498"/>
                  </a:moveTo>
                  <a:cubicBezTo>
                    <a:pt x="187" y="498"/>
                    <a:pt x="187" y="498"/>
                    <a:pt x="187" y="498"/>
                  </a:cubicBezTo>
                  <a:cubicBezTo>
                    <a:pt x="188" y="498"/>
                    <a:pt x="188" y="498"/>
                    <a:pt x="188" y="498"/>
                  </a:cubicBezTo>
                  <a:cubicBezTo>
                    <a:pt x="188" y="498"/>
                    <a:pt x="188" y="498"/>
                    <a:pt x="188" y="498"/>
                  </a:cubicBezTo>
                  <a:cubicBezTo>
                    <a:pt x="188" y="497"/>
                    <a:pt x="188" y="497"/>
                    <a:pt x="188" y="497"/>
                  </a:cubicBezTo>
                  <a:cubicBezTo>
                    <a:pt x="188" y="498"/>
                    <a:pt x="188" y="498"/>
                    <a:pt x="187" y="498"/>
                  </a:cubicBezTo>
                  <a:close/>
                  <a:moveTo>
                    <a:pt x="190" y="500"/>
                  </a:moveTo>
                  <a:cubicBezTo>
                    <a:pt x="191" y="500"/>
                    <a:pt x="191" y="500"/>
                    <a:pt x="191" y="500"/>
                  </a:cubicBezTo>
                  <a:cubicBezTo>
                    <a:pt x="191" y="500"/>
                    <a:pt x="191" y="500"/>
                    <a:pt x="191" y="500"/>
                  </a:cubicBezTo>
                  <a:cubicBezTo>
                    <a:pt x="191" y="499"/>
                    <a:pt x="191" y="499"/>
                    <a:pt x="191" y="499"/>
                  </a:cubicBezTo>
                  <a:cubicBezTo>
                    <a:pt x="190" y="499"/>
                    <a:pt x="190" y="499"/>
                    <a:pt x="190" y="500"/>
                  </a:cubicBezTo>
                  <a:close/>
                  <a:moveTo>
                    <a:pt x="237" y="535"/>
                  </a:moveTo>
                  <a:cubicBezTo>
                    <a:pt x="237" y="535"/>
                    <a:pt x="237" y="535"/>
                    <a:pt x="237" y="535"/>
                  </a:cubicBezTo>
                  <a:cubicBezTo>
                    <a:pt x="237" y="535"/>
                    <a:pt x="237" y="535"/>
                    <a:pt x="237" y="535"/>
                  </a:cubicBezTo>
                  <a:cubicBezTo>
                    <a:pt x="237" y="535"/>
                    <a:pt x="237" y="535"/>
                    <a:pt x="237" y="535"/>
                  </a:cubicBezTo>
                  <a:cubicBezTo>
                    <a:pt x="237" y="535"/>
                    <a:pt x="237" y="535"/>
                    <a:pt x="237" y="535"/>
                  </a:cubicBezTo>
                  <a:cubicBezTo>
                    <a:pt x="237" y="535"/>
                    <a:pt x="237" y="535"/>
                    <a:pt x="237" y="535"/>
                  </a:cubicBezTo>
                  <a:close/>
                  <a:moveTo>
                    <a:pt x="187" y="496"/>
                  </a:moveTo>
                  <a:cubicBezTo>
                    <a:pt x="187" y="496"/>
                    <a:pt x="187" y="496"/>
                    <a:pt x="187" y="496"/>
                  </a:cubicBezTo>
                  <a:cubicBezTo>
                    <a:pt x="187" y="496"/>
                    <a:pt x="187" y="496"/>
                    <a:pt x="187" y="497"/>
                  </a:cubicBezTo>
                  <a:cubicBezTo>
                    <a:pt x="187" y="496"/>
                    <a:pt x="187" y="496"/>
                    <a:pt x="187" y="496"/>
                  </a:cubicBezTo>
                  <a:cubicBezTo>
                    <a:pt x="187" y="496"/>
                    <a:pt x="187" y="496"/>
                    <a:pt x="187" y="496"/>
                  </a:cubicBezTo>
                  <a:cubicBezTo>
                    <a:pt x="187" y="496"/>
                    <a:pt x="187" y="496"/>
                    <a:pt x="187" y="496"/>
                  </a:cubicBezTo>
                  <a:close/>
                  <a:moveTo>
                    <a:pt x="200" y="505"/>
                  </a:moveTo>
                  <a:cubicBezTo>
                    <a:pt x="200" y="505"/>
                    <a:pt x="200" y="505"/>
                    <a:pt x="200" y="505"/>
                  </a:cubicBezTo>
                  <a:cubicBezTo>
                    <a:pt x="200" y="506"/>
                    <a:pt x="200" y="506"/>
                    <a:pt x="201" y="506"/>
                  </a:cubicBezTo>
                  <a:cubicBezTo>
                    <a:pt x="200" y="505"/>
                    <a:pt x="200" y="505"/>
                    <a:pt x="200" y="505"/>
                  </a:cubicBezTo>
                  <a:close/>
                  <a:moveTo>
                    <a:pt x="212" y="513"/>
                  </a:moveTo>
                  <a:cubicBezTo>
                    <a:pt x="212" y="513"/>
                    <a:pt x="212" y="513"/>
                    <a:pt x="212" y="513"/>
                  </a:cubicBezTo>
                  <a:cubicBezTo>
                    <a:pt x="212" y="513"/>
                    <a:pt x="212" y="513"/>
                    <a:pt x="212" y="513"/>
                  </a:cubicBezTo>
                  <a:cubicBezTo>
                    <a:pt x="212" y="513"/>
                    <a:pt x="212" y="513"/>
                    <a:pt x="212" y="513"/>
                  </a:cubicBezTo>
                  <a:cubicBezTo>
                    <a:pt x="212" y="513"/>
                    <a:pt x="212" y="513"/>
                    <a:pt x="212" y="512"/>
                  </a:cubicBezTo>
                  <a:cubicBezTo>
                    <a:pt x="212" y="513"/>
                    <a:pt x="212" y="513"/>
                    <a:pt x="212" y="513"/>
                  </a:cubicBezTo>
                  <a:close/>
                  <a:moveTo>
                    <a:pt x="211" y="512"/>
                  </a:moveTo>
                  <a:cubicBezTo>
                    <a:pt x="211" y="512"/>
                    <a:pt x="211" y="512"/>
                    <a:pt x="211" y="512"/>
                  </a:cubicBezTo>
                  <a:cubicBezTo>
                    <a:pt x="212" y="512"/>
                    <a:pt x="212" y="512"/>
                    <a:pt x="212" y="512"/>
                  </a:cubicBezTo>
                  <a:cubicBezTo>
                    <a:pt x="212" y="512"/>
                    <a:pt x="212" y="512"/>
                    <a:pt x="212" y="512"/>
                  </a:cubicBezTo>
                  <a:cubicBezTo>
                    <a:pt x="211" y="512"/>
                    <a:pt x="211" y="512"/>
                    <a:pt x="211" y="512"/>
                  </a:cubicBezTo>
                  <a:close/>
                  <a:moveTo>
                    <a:pt x="252" y="543"/>
                  </a:moveTo>
                  <a:cubicBezTo>
                    <a:pt x="252" y="543"/>
                    <a:pt x="252" y="543"/>
                    <a:pt x="252" y="543"/>
                  </a:cubicBezTo>
                  <a:cubicBezTo>
                    <a:pt x="252" y="543"/>
                    <a:pt x="252" y="543"/>
                    <a:pt x="253" y="542"/>
                  </a:cubicBezTo>
                  <a:cubicBezTo>
                    <a:pt x="252" y="542"/>
                    <a:pt x="252" y="542"/>
                    <a:pt x="252" y="543"/>
                  </a:cubicBezTo>
                  <a:close/>
                  <a:moveTo>
                    <a:pt x="209" y="509"/>
                  </a:moveTo>
                  <a:cubicBezTo>
                    <a:pt x="209" y="509"/>
                    <a:pt x="209" y="509"/>
                    <a:pt x="209" y="509"/>
                  </a:cubicBezTo>
                  <a:cubicBezTo>
                    <a:pt x="209" y="510"/>
                    <a:pt x="209" y="510"/>
                    <a:pt x="209" y="510"/>
                  </a:cubicBezTo>
                  <a:cubicBezTo>
                    <a:pt x="210" y="509"/>
                    <a:pt x="210" y="508"/>
                    <a:pt x="210" y="507"/>
                  </a:cubicBezTo>
                  <a:cubicBezTo>
                    <a:pt x="210" y="507"/>
                    <a:pt x="210" y="507"/>
                    <a:pt x="209" y="507"/>
                  </a:cubicBezTo>
                  <a:cubicBezTo>
                    <a:pt x="209" y="507"/>
                    <a:pt x="209" y="507"/>
                    <a:pt x="209" y="507"/>
                  </a:cubicBezTo>
                  <a:cubicBezTo>
                    <a:pt x="209" y="507"/>
                    <a:pt x="208" y="507"/>
                    <a:pt x="208" y="507"/>
                  </a:cubicBezTo>
                  <a:cubicBezTo>
                    <a:pt x="209" y="508"/>
                    <a:pt x="209" y="508"/>
                    <a:pt x="209" y="508"/>
                  </a:cubicBezTo>
                  <a:cubicBezTo>
                    <a:pt x="209" y="509"/>
                    <a:pt x="209" y="509"/>
                    <a:pt x="209" y="509"/>
                  </a:cubicBezTo>
                  <a:close/>
                  <a:moveTo>
                    <a:pt x="201" y="503"/>
                  </a:moveTo>
                  <a:cubicBezTo>
                    <a:pt x="201" y="503"/>
                    <a:pt x="201" y="503"/>
                    <a:pt x="201" y="503"/>
                  </a:cubicBezTo>
                  <a:cubicBezTo>
                    <a:pt x="201" y="503"/>
                    <a:pt x="202" y="503"/>
                    <a:pt x="202" y="503"/>
                  </a:cubicBezTo>
                  <a:cubicBezTo>
                    <a:pt x="202" y="503"/>
                    <a:pt x="202" y="503"/>
                    <a:pt x="202" y="502"/>
                  </a:cubicBezTo>
                  <a:cubicBezTo>
                    <a:pt x="202" y="502"/>
                    <a:pt x="202" y="502"/>
                    <a:pt x="202" y="502"/>
                  </a:cubicBezTo>
                  <a:cubicBezTo>
                    <a:pt x="202" y="502"/>
                    <a:pt x="201" y="502"/>
                    <a:pt x="201" y="503"/>
                  </a:cubicBezTo>
                  <a:close/>
                  <a:moveTo>
                    <a:pt x="203" y="503"/>
                  </a:moveTo>
                  <a:cubicBezTo>
                    <a:pt x="203" y="503"/>
                    <a:pt x="203" y="503"/>
                    <a:pt x="203" y="503"/>
                  </a:cubicBezTo>
                  <a:cubicBezTo>
                    <a:pt x="203" y="504"/>
                    <a:pt x="203" y="504"/>
                    <a:pt x="203" y="504"/>
                  </a:cubicBezTo>
                  <a:cubicBezTo>
                    <a:pt x="204" y="503"/>
                    <a:pt x="204" y="503"/>
                    <a:pt x="204" y="503"/>
                  </a:cubicBezTo>
                  <a:cubicBezTo>
                    <a:pt x="203" y="503"/>
                    <a:pt x="203" y="503"/>
                    <a:pt x="203" y="503"/>
                  </a:cubicBezTo>
                  <a:cubicBezTo>
                    <a:pt x="203" y="503"/>
                    <a:pt x="203" y="503"/>
                    <a:pt x="203" y="503"/>
                  </a:cubicBezTo>
                  <a:close/>
                  <a:moveTo>
                    <a:pt x="219" y="515"/>
                  </a:moveTo>
                  <a:cubicBezTo>
                    <a:pt x="219" y="515"/>
                    <a:pt x="219" y="515"/>
                    <a:pt x="219" y="515"/>
                  </a:cubicBezTo>
                  <a:cubicBezTo>
                    <a:pt x="219" y="516"/>
                    <a:pt x="219" y="516"/>
                    <a:pt x="219" y="516"/>
                  </a:cubicBezTo>
                  <a:cubicBezTo>
                    <a:pt x="219" y="515"/>
                    <a:pt x="220" y="514"/>
                    <a:pt x="220" y="514"/>
                  </a:cubicBezTo>
                  <a:cubicBezTo>
                    <a:pt x="220" y="514"/>
                    <a:pt x="220" y="513"/>
                    <a:pt x="220" y="513"/>
                  </a:cubicBezTo>
                  <a:cubicBezTo>
                    <a:pt x="219" y="514"/>
                    <a:pt x="219" y="515"/>
                    <a:pt x="219" y="515"/>
                  </a:cubicBezTo>
                  <a:close/>
                  <a:moveTo>
                    <a:pt x="233" y="527"/>
                  </a:moveTo>
                  <a:cubicBezTo>
                    <a:pt x="233" y="527"/>
                    <a:pt x="233" y="527"/>
                    <a:pt x="233" y="527"/>
                  </a:cubicBezTo>
                  <a:cubicBezTo>
                    <a:pt x="233" y="526"/>
                    <a:pt x="234" y="526"/>
                    <a:pt x="234" y="526"/>
                  </a:cubicBezTo>
                  <a:cubicBezTo>
                    <a:pt x="234" y="526"/>
                    <a:pt x="234" y="525"/>
                    <a:pt x="234" y="525"/>
                  </a:cubicBezTo>
                  <a:cubicBezTo>
                    <a:pt x="233" y="526"/>
                    <a:pt x="233" y="526"/>
                    <a:pt x="233" y="527"/>
                  </a:cubicBezTo>
                  <a:close/>
                  <a:moveTo>
                    <a:pt x="214" y="512"/>
                  </a:moveTo>
                  <a:cubicBezTo>
                    <a:pt x="215" y="512"/>
                    <a:pt x="215" y="512"/>
                    <a:pt x="215" y="512"/>
                  </a:cubicBezTo>
                  <a:cubicBezTo>
                    <a:pt x="215" y="512"/>
                    <a:pt x="215" y="512"/>
                    <a:pt x="216" y="509"/>
                  </a:cubicBezTo>
                  <a:cubicBezTo>
                    <a:pt x="215" y="510"/>
                    <a:pt x="215" y="510"/>
                    <a:pt x="215" y="511"/>
                  </a:cubicBezTo>
                  <a:cubicBezTo>
                    <a:pt x="215" y="511"/>
                    <a:pt x="214" y="511"/>
                    <a:pt x="214" y="511"/>
                  </a:cubicBezTo>
                  <a:cubicBezTo>
                    <a:pt x="214" y="512"/>
                    <a:pt x="214" y="512"/>
                    <a:pt x="214" y="512"/>
                  </a:cubicBezTo>
                  <a:close/>
                  <a:moveTo>
                    <a:pt x="207" y="505"/>
                  </a:moveTo>
                  <a:cubicBezTo>
                    <a:pt x="207" y="505"/>
                    <a:pt x="207" y="505"/>
                    <a:pt x="207" y="505"/>
                  </a:cubicBezTo>
                  <a:cubicBezTo>
                    <a:pt x="207" y="505"/>
                    <a:pt x="207" y="505"/>
                    <a:pt x="207" y="506"/>
                  </a:cubicBezTo>
                  <a:cubicBezTo>
                    <a:pt x="207" y="505"/>
                    <a:pt x="207" y="505"/>
                    <a:pt x="207" y="505"/>
                  </a:cubicBezTo>
                  <a:cubicBezTo>
                    <a:pt x="207" y="505"/>
                    <a:pt x="207" y="504"/>
                    <a:pt x="207" y="504"/>
                  </a:cubicBezTo>
                  <a:cubicBezTo>
                    <a:pt x="207" y="505"/>
                    <a:pt x="207" y="505"/>
                    <a:pt x="207" y="505"/>
                  </a:cubicBezTo>
                  <a:close/>
                  <a:moveTo>
                    <a:pt x="245" y="534"/>
                  </a:moveTo>
                  <a:cubicBezTo>
                    <a:pt x="245" y="534"/>
                    <a:pt x="245" y="534"/>
                    <a:pt x="245" y="534"/>
                  </a:cubicBezTo>
                  <a:cubicBezTo>
                    <a:pt x="245" y="534"/>
                    <a:pt x="245" y="534"/>
                    <a:pt x="245" y="535"/>
                  </a:cubicBezTo>
                  <a:cubicBezTo>
                    <a:pt x="245" y="534"/>
                    <a:pt x="246" y="534"/>
                    <a:pt x="246" y="534"/>
                  </a:cubicBezTo>
                  <a:cubicBezTo>
                    <a:pt x="246" y="534"/>
                    <a:pt x="245" y="534"/>
                    <a:pt x="245" y="534"/>
                  </a:cubicBezTo>
                  <a:cubicBezTo>
                    <a:pt x="245" y="534"/>
                    <a:pt x="245" y="534"/>
                    <a:pt x="245" y="534"/>
                  </a:cubicBezTo>
                  <a:close/>
                  <a:moveTo>
                    <a:pt x="202" y="501"/>
                  </a:moveTo>
                  <a:cubicBezTo>
                    <a:pt x="202" y="501"/>
                    <a:pt x="202" y="501"/>
                    <a:pt x="202" y="501"/>
                  </a:cubicBezTo>
                  <a:cubicBezTo>
                    <a:pt x="202" y="501"/>
                    <a:pt x="202" y="501"/>
                    <a:pt x="203" y="501"/>
                  </a:cubicBezTo>
                  <a:cubicBezTo>
                    <a:pt x="203" y="501"/>
                    <a:pt x="203" y="501"/>
                    <a:pt x="203" y="501"/>
                  </a:cubicBezTo>
                  <a:cubicBezTo>
                    <a:pt x="203" y="501"/>
                    <a:pt x="203" y="500"/>
                    <a:pt x="202" y="500"/>
                  </a:cubicBezTo>
                  <a:cubicBezTo>
                    <a:pt x="202" y="501"/>
                    <a:pt x="202" y="501"/>
                    <a:pt x="202" y="501"/>
                  </a:cubicBezTo>
                  <a:close/>
                  <a:moveTo>
                    <a:pt x="226" y="517"/>
                  </a:moveTo>
                  <a:cubicBezTo>
                    <a:pt x="226" y="517"/>
                    <a:pt x="226" y="517"/>
                    <a:pt x="226" y="517"/>
                  </a:cubicBezTo>
                  <a:cubicBezTo>
                    <a:pt x="226" y="517"/>
                    <a:pt x="226" y="517"/>
                    <a:pt x="226" y="517"/>
                  </a:cubicBezTo>
                  <a:cubicBezTo>
                    <a:pt x="226" y="517"/>
                    <a:pt x="226" y="517"/>
                    <a:pt x="226" y="517"/>
                  </a:cubicBezTo>
                  <a:cubicBezTo>
                    <a:pt x="226" y="517"/>
                    <a:pt x="226" y="517"/>
                    <a:pt x="226" y="517"/>
                  </a:cubicBezTo>
                  <a:cubicBezTo>
                    <a:pt x="226" y="517"/>
                    <a:pt x="226" y="517"/>
                    <a:pt x="226" y="517"/>
                  </a:cubicBezTo>
                  <a:close/>
                  <a:moveTo>
                    <a:pt x="209" y="504"/>
                  </a:moveTo>
                  <a:cubicBezTo>
                    <a:pt x="209" y="504"/>
                    <a:pt x="209" y="504"/>
                    <a:pt x="209" y="504"/>
                  </a:cubicBezTo>
                  <a:cubicBezTo>
                    <a:pt x="209" y="504"/>
                    <a:pt x="210" y="504"/>
                    <a:pt x="210" y="505"/>
                  </a:cubicBezTo>
                  <a:cubicBezTo>
                    <a:pt x="210" y="504"/>
                    <a:pt x="210" y="504"/>
                    <a:pt x="210" y="504"/>
                  </a:cubicBezTo>
                  <a:cubicBezTo>
                    <a:pt x="210" y="504"/>
                    <a:pt x="210" y="504"/>
                    <a:pt x="210" y="504"/>
                  </a:cubicBezTo>
                  <a:cubicBezTo>
                    <a:pt x="209" y="504"/>
                    <a:pt x="209" y="504"/>
                    <a:pt x="209" y="504"/>
                  </a:cubicBezTo>
                  <a:close/>
                  <a:moveTo>
                    <a:pt x="238" y="527"/>
                  </a:moveTo>
                  <a:cubicBezTo>
                    <a:pt x="239" y="527"/>
                    <a:pt x="239" y="527"/>
                    <a:pt x="239" y="527"/>
                  </a:cubicBezTo>
                  <a:cubicBezTo>
                    <a:pt x="239" y="527"/>
                    <a:pt x="239" y="527"/>
                    <a:pt x="239" y="526"/>
                  </a:cubicBezTo>
                  <a:cubicBezTo>
                    <a:pt x="239" y="526"/>
                    <a:pt x="239" y="526"/>
                    <a:pt x="239" y="526"/>
                  </a:cubicBezTo>
                  <a:cubicBezTo>
                    <a:pt x="239" y="526"/>
                    <a:pt x="238" y="526"/>
                    <a:pt x="238" y="527"/>
                  </a:cubicBezTo>
                  <a:close/>
                  <a:moveTo>
                    <a:pt x="220" y="511"/>
                  </a:moveTo>
                  <a:cubicBezTo>
                    <a:pt x="220" y="511"/>
                    <a:pt x="220" y="511"/>
                    <a:pt x="220" y="511"/>
                  </a:cubicBezTo>
                  <a:cubicBezTo>
                    <a:pt x="220" y="511"/>
                    <a:pt x="220" y="511"/>
                    <a:pt x="220" y="511"/>
                  </a:cubicBezTo>
                  <a:cubicBezTo>
                    <a:pt x="220" y="511"/>
                    <a:pt x="220" y="511"/>
                    <a:pt x="221" y="511"/>
                  </a:cubicBezTo>
                  <a:cubicBezTo>
                    <a:pt x="220" y="511"/>
                    <a:pt x="220" y="511"/>
                    <a:pt x="220" y="511"/>
                  </a:cubicBezTo>
                  <a:cubicBezTo>
                    <a:pt x="220" y="511"/>
                    <a:pt x="220" y="511"/>
                    <a:pt x="220" y="511"/>
                  </a:cubicBezTo>
                  <a:close/>
                  <a:moveTo>
                    <a:pt x="223" y="513"/>
                  </a:moveTo>
                  <a:cubicBezTo>
                    <a:pt x="223" y="513"/>
                    <a:pt x="223" y="513"/>
                    <a:pt x="223" y="513"/>
                  </a:cubicBezTo>
                  <a:cubicBezTo>
                    <a:pt x="223" y="513"/>
                    <a:pt x="223" y="513"/>
                    <a:pt x="223" y="513"/>
                  </a:cubicBezTo>
                  <a:cubicBezTo>
                    <a:pt x="224" y="512"/>
                    <a:pt x="224" y="511"/>
                    <a:pt x="224" y="510"/>
                  </a:cubicBezTo>
                  <a:cubicBezTo>
                    <a:pt x="224" y="510"/>
                    <a:pt x="224" y="510"/>
                    <a:pt x="223" y="513"/>
                  </a:cubicBezTo>
                  <a:close/>
                  <a:moveTo>
                    <a:pt x="194" y="490"/>
                  </a:moveTo>
                  <a:cubicBezTo>
                    <a:pt x="194" y="490"/>
                    <a:pt x="194" y="490"/>
                    <a:pt x="194" y="490"/>
                  </a:cubicBezTo>
                  <a:cubicBezTo>
                    <a:pt x="195" y="490"/>
                    <a:pt x="195" y="490"/>
                    <a:pt x="195" y="490"/>
                  </a:cubicBezTo>
                  <a:cubicBezTo>
                    <a:pt x="195" y="490"/>
                    <a:pt x="195" y="490"/>
                    <a:pt x="194" y="490"/>
                  </a:cubicBezTo>
                  <a:cubicBezTo>
                    <a:pt x="194" y="490"/>
                    <a:pt x="194" y="490"/>
                    <a:pt x="194" y="490"/>
                  </a:cubicBezTo>
                  <a:close/>
                  <a:moveTo>
                    <a:pt x="201" y="495"/>
                  </a:moveTo>
                  <a:cubicBezTo>
                    <a:pt x="201" y="495"/>
                    <a:pt x="201" y="495"/>
                    <a:pt x="201" y="495"/>
                  </a:cubicBezTo>
                  <a:cubicBezTo>
                    <a:pt x="201" y="495"/>
                    <a:pt x="202" y="495"/>
                    <a:pt x="202" y="496"/>
                  </a:cubicBezTo>
                  <a:cubicBezTo>
                    <a:pt x="202" y="495"/>
                    <a:pt x="202" y="495"/>
                    <a:pt x="202" y="495"/>
                  </a:cubicBezTo>
                  <a:cubicBezTo>
                    <a:pt x="202" y="495"/>
                    <a:pt x="202" y="495"/>
                    <a:pt x="201" y="495"/>
                  </a:cubicBezTo>
                  <a:cubicBezTo>
                    <a:pt x="201" y="495"/>
                    <a:pt x="201" y="495"/>
                    <a:pt x="201" y="495"/>
                  </a:cubicBezTo>
                  <a:close/>
                  <a:moveTo>
                    <a:pt x="207" y="500"/>
                  </a:moveTo>
                  <a:cubicBezTo>
                    <a:pt x="207" y="500"/>
                    <a:pt x="208" y="500"/>
                    <a:pt x="208" y="500"/>
                  </a:cubicBezTo>
                  <a:cubicBezTo>
                    <a:pt x="208" y="500"/>
                    <a:pt x="208" y="500"/>
                    <a:pt x="208" y="500"/>
                  </a:cubicBezTo>
                  <a:cubicBezTo>
                    <a:pt x="208" y="499"/>
                    <a:pt x="208" y="499"/>
                    <a:pt x="208" y="499"/>
                  </a:cubicBezTo>
                  <a:cubicBezTo>
                    <a:pt x="207" y="500"/>
                    <a:pt x="207" y="500"/>
                    <a:pt x="207" y="500"/>
                  </a:cubicBezTo>
                  <a:close/>
                  <a:moveTo>
                    <a:pt x="238" y="523"/>
                  </a:moveTo>
                  <a:cubicBezTo>
                    <a:pt x="238" y="523"/>
                    <a:pt x="238" y="523"/>
                    <a:pt x="238" y="523"/>
                  </a:cubicBezTo>
                  <a:cubicBezTo>
                    <a:pt x="238" y="523"/>
                    <a:pt x="238" y="523"/>
                    <a:pt x="238" y="523"/>
                  </a:cubicBezTo>
                  <a:cubicBezTo>
                    <a:pt x="238" y="523"/>
                    <a:pt x="238" y="523"/>
                    <a:pt x="238" y="523"/>
                  </a:cubicBezTo>
                  <a:cubicBezTo>
                    <a:pt x="238" y="522"/>
                    <a:pt x="238" y="522"/>
                    <a:pt x="238" y="522"/>
                  </a:cubicBezTo>
                  <a:cubicBezTo>
                    <a:pt x="238" y="523"/>
                    <a:pt x="238" y="523"/>
                    <a:pt x="238" y="523"/>
                  </a:cubicBezTo>
                  <a:close/>
                  <a:moveTo>
                    <a:pt x="201" y="493"/>
                  </a:moveTo>
                  <a:cubicBezTo>
                    <a:pt x="201" y="493"/>
                    <a:pt x="201" y="493"/>
                    <a:pt x="201" y="493"/>
                  </a:cubicBezTo>
                  <a:cubicBezTo>
                    <a:pt x="201" y="493"/>
                    <a:pt x="201" y="493"/>
                    <a:pt x="201" y="493"/>
                  </a:cubicBezTo>
                  <a:cubicBezTo>
                    <a:pt x="201" y="493"/>
                    <a:pt x="202" y="493"/>
                    <a:pt x="202" y="493"/>
                  </a:cubicBezTo>
                  <a:cubicBezTo>
                    <a:pt x="201" y="493"/>
                    <a:pt x="201" y="493"/>
                    <a:pt x="201" y="493"/>
                  </a:cubicBezTo>
                  <a:cubicBezTo>
                    <a:pt x="201" y="493"/>
                    <a:pt x="201" y="493"/>
                    <a:pt x="201" y="493"/>
                  </a:cubicBezTo>
                  <a:close/>
                  <a:moveTo>
                    <a:pt x="239" y="522"/>
                  </a:moveTo>
                  <a:cubicBezTo>
                    <a:pt x="239" y="522"/>
                    <a:pt x="239" y="522"/>
                    <a:pt x="239" y="522"/>
                  </a:cubicBezTo>
                  <a:cubicBezTo>
                    <a:pt x="239" y="522"/>
                    <a:pt x="240" y="522"/>
                    <a:pt x="240" y="522"/>
                  </a:cubicBezTo>
                  <a:cubicBezTo>
                    <a:pt x="240" y="522"/>
                    <a:pt x="240" y="522"/>
                    <a:pt x="239" y="521"/>
                  </a:cubicBezTo>
                  <a:cubicBezTo>
                    <a:pt x="239" y="522"/>
                    <a:pt x="239" y="522"/>
                    <a:pt x="239" y="522"/>
                  </a:cubicBezTo>
                  <a:close/>
                  <a:moveTo>
                    <a:pt x="206" y="495"/>
                  </a:moveTo>
                  <a:cubicBezTo>
                    <a:pt x="206" y="495"/>
                    <a:pt x="206" y="495"/>
                    <a:pt x="206" y="495"/>
                  </a:cubicBezTo>
                  <a:cubicBezTo>
                    <a:pt x="206" y="495"/>
                    <a:pt x="207" y="495"/>
                    <a:pt x="207" y="495"/>
                  </a:cubicBezTo>
                  <a:cubicBezTo>
                    <a:pt x="207" y="495"/>
                    <a:pt x="207" y="495"/>
                    <a:pt x="207" y="495"/>
                  </a:cubicBezTo>
                  <a:cubicBezTo>
                    <a:pt x="207" y="494"/>
                    <a:pt x="207" y="494"/>
                    <a:pt x="206" y="494"/>
                  </a:cubicBezTo>
                  <a:cubicBezTo>
                    <a:pt x="206" y="494"/>
                    <a:pt x="206" y="495"/>
                    <a:pt x="206" y="495"/>
                  </a:cubicBezTo>
                  <a:close/>
                  <a:moveTo>
                    <a:pt x="240" y="520"/>
                  </a:moveTo>
                  <a:cubicBezTo>
                    <a:pt x="240" y="520"/>
                    <a:pt x="240" y="520"/>
                    <a:pt x="240" y="520"/>
                  </a:cubicBezTo>
                  <a:cubicBezTo>
                    <a:pt x="240" y="520"/>
                    <a:pt x="240" y="520"/>
                    <a:pt x="240" y="521"/>
                  </a:cubicBezTo>
                  <a:cubicBezTo>
                    <a:pt x="240" y="520"/>
                    <a:pt x="240" y="520"/>
                    <a:pt x="240" y="520"/>
                  </a:cubicBezTo>
                  <a:cubicBezTo>
                    <a:pt x="240" y="520"/>
                    <a:pt x="240" y="520"/>
                    <a:pt x="240" y="520"/>
                  </a:cubicBezTo>
                  <a:cubicBezTo>
                    <a:pt x="240" y="520"/>
                    <a:pt x="240" y="520"/>
                    <a:pt x="240" y="520"/>
                  </a:cubicBezTo>
                  <a:close/>
                  <a:moveTo>
                    <a:pt x="220" y="504"/>
                  </a:moveTo>
                  <a:cubicBezTo>
                    <a:pt x="220" y="504"/>
                    <a:pt x="220" y="504"/>
                    <a:pt x="220" y="504"/>
                  </a:cubicBezTo>
                  <a:cubicBezTo>
                    <a:pt x="220" y="504"/>
                    <a:pt x="220" y="505"/>
                    <a:pt x="221" y="505"/>
                  </a:cubicBezTo>
                  <a:cubicBezTo>
                    <a:pt x="221" y="504"/>
                    <a:pt x="221" y="504"/>
                    <a:pt x="221" y="503"/>
                  </a:cubicBezTo>
                  <a:cubicBezTo>
                    <a:pt x="221" y="503"/>
                    <a:pt x="221" y="503"/>
                    <a:pt x="221" y="503"/>
                  </a:cubicBezTo>
                  <a:cubicBezTo>
                    <a:pt x="220" y="503"/>
                    <a:pt x="220" y="504"/>
                    <a:pt x="220" y="504"/>
                  </a:cubicBezTo>
                  <a:close/>
                  <a:moveTo>
                    <a:pt x="209" y="493"/>
                  </a:moveTo>
                  <a:cubicBezTo>
                    <a:pt x="209" y="493"/>
                    <a:pt x="209" y="493"/>
                    <a:pt x="209" y="493"/>
                  </a:cubicBezTo>
                  <a:cubicBezTo>
                    <a:pt x="209" y="493"/>
                    <a:pt x="209" y="493"/>
                    <a:pt x="209" y="494"/>
                  </a:cubicBezTo>
                  <a:cubicBezTo>
                    <a:pt x="209" y="493"/>
                    <a:pt x="209" y="493"/>
                    <a:pt x="210" y="493"/>
                  </a:cubicBezTo>
                  <a:cubicBezTo>
                    <a:pt x="209" y="493"/>
                    <a:pt x="209" y="493"/>
                    <a:pt x="209" y="493"/>
                  </a:cubicBezTo>
                  <a:cubicBezTo>
                    <a:pt x="209" y="493"/>
                    <a:pt x="209" y="493"/>
                    <a:pt x="209" y="493"/>
                  </a:cubicBezTo>
                  <a:close/>
                  <a:moveTo>
                    <a:pt x="228" y="506"/>
                  </a:moveTo>
                  <a:cubicBezTo>
                    <a:pt x="228" y="506"/>
                    <a:pt x="228" y="506"/>
                    <a:pt x="228" y="506"/>
                  </a:cubicBezTo>
                  <a:cubicBezTo>
                    <a:pt x="228" y="506"/>
                    <a:pt x="228" y="506"/>
                    <a:pt x="229" y="506"/>
                  </a:cubicBezTo>
                  <a:cubicBezTo>
                    <a:pt x="229" y="506"/>
                    <a:pt x="229" y="506"/>
                    <a:pt x="229" y="506"/>
                  </a:cubicBezTo>
                  <a:cubicBezTo>
                    <a:pt x="229" y="506"/>
                    <a:pt x="229" y="505"/>
                    <a:pt x="228" y="505"/>
                  </a:cubicBezTo>
                  <a:cubicBezTo>
                    <a:pt x="228" y="505"/>
                    <a:pt x="228" y="506"/>
                    <a:pt x="228" y="506"/>
                  </a:cubicBezTo>
                  <a:close/>
                  <a:moveTo>
                    <a:pt x="149" y="540"/>
                  </a:moveTo>
                  <a:cubicBezTo>
                    <a:pt x="149" y="540"/>
                    <a:pt x="149" y="540"/>
                    <a:pt x="149" y="540"/>
                  </a:cubicBezTo>
                  <a:cubicBezTo>
                    <a:pt x="149" y="540"/>
                    <a:pt x="149" y="540"/>
                    <a:pt x="150" y="540"/>
                  </a:cubicBezTo>
                  <a:cubicBezTo>
                    <a:pt x="150" y="540"/>
                    <a:pt x="150" y="540"/>
                    <a:pt x="150" y="540"/>
                  </a:cubicBezTo>
                  <a:cubicBezTo>
                    <a:pt x="150" y="540"/>
                    <a:pt x="149" y="540"/>
                    <a:pt x="149" y="540"/>
                  </a:cubicBezTo>
                  <a:cubicBezTo>
                    <a:pt x="149" y="540"/>
                    <a:pt x="149" y="540"/>
                    <a:pt x="149" y="540"/>
                  </a:cubicBezTo>
                  <a:close/>
                  <a:moveTo>
                    <a:pt x="187" y="479"/>
                  </a:moveTo>
                  <a:cubicBezTo>
                    <a:pt x="187" y="479"/>
                    <a:pt x="187" y="479"/>
                    <a:pt x="187" y="479"/>
                  </a:cubicBezTo>
                  <a:cubicBezTo>
                    <a:pt x="187" y="479"/>
                    <a:pt x="187" y="479"/>
                    <a:pt x="187" y="479"/>
                  </a:cubicBezTo>
                  <a:cubicBezTo>
                    <a:pt x="187" y="479"/>
                    <a:pt x="187" y="479"/>
                    <a:pt x="188" y="479"/>
                  </a:cubicBezTo>
                  <a:cubicBezTo>
                    <a:pt x="187" y="479"/>
                    <a:pt x="187" y="479"/>
                    <a:pt x="187" y="479"/>
                  </a:cubicBezTo>
                  <a:cubicBezTo>
                    <a:pt x="187" y="479"/>
                    <a:pt x="187" y="479"/>
                    <a:pt x="187" y="479"/>
                  </a:cubicBezTo>
                  <a:close/>
                  <a:moveTo>
                    <a:pt x="190" y="470"/>
                  </a:moveTo>
                  <a:cubicBezTo>
                    <a:pt x="190" y="470"/>
                    <a:pt x="190" y="470"/>
                    <a:pt x="190" y="470"/>
                  </a:cubicBezTo>
                  <a:cubicBezTo>
                    <a:pt x="191" y="470"/>
                    <a:pt x="192" y="471"/>
                    <a:pt x="193" y="471"/>
                  </a:cubicBezTo>
                  <a:cubicBezTo>
                    <a:pt x="193" y="470"/>
                    <a:pt x="193" y="469"/>
                    <a:pt x="194" y="468"/>
                  </a:cubicBezTo>
                  <a:cubicBezTo>
                    <a:pt x="193" y="468"/>
                    <a:pt x="192" y="468"/>
                    <a:pt x="191" y="468"/>
                  </a:cubicBezTo>
                  <a:cubicBezTo>
                    <a:pt x="191" y="469"/>
                    <a:pt x="190" y="469"/>
                    <a:pt x="190" y="470"/>
                  </a:cubicBezTo>
                  <a:close/>
                  <a:moveTo>
                    <a:pt x="193" y="459"/>
                  </a:moveTo>
                  <a:cubicBezTo>
                    <a:pt x="193" y="459"/>
                    <a:pt x="193" y="459"/>
                    <a:pt x="193" y="459"/>
                  </a:cubicBezTo>
                  <a:cubicBezTo>
                    <a:pt x="194" y="460"/>
                    <a:pt x="196" y="461"/>
                    <a:pt x="197" y="461"/>
                  </a:cubicBezTo>
                  <a:cubicBezTo>
                    <a:pt x="197" y="460"/>
                    <a:pt x="198" y="459"/>
                    <a:pt x="198" y="458"/>
                  </a:cubicBezTo>
                  <a:cubicBezTo>
                    <a:pt x="197" y="457"/>
                    <a:pt x="195" y="457"/>
                    <a:pt x="194" y="457"/>
                  </a:cubicBezTo>
                  <a:cubicBezTo>
                    <a:pt x="194" y="458"/>
                    <a:pt x="193" y="459"/>
                    <a:pt x="193" y="459"/>
                  </a:cubicBezTo>
                  <a:close/>
                  <a:moveTo>
                    <a:pt x="195" y="454"/>
                  </a:moveTo>
                  <a:cubicBezTo>
                    <a:pt x="195" y="454"/>
                    <a:pt x="195" y="454"/>
                    <a:pt x="195" y="454"/>
                  </a:cubicBezTo>
                  <a:cubicBezTo>
                    <a:pt x="195" y="455"/>
                    <a:pt x="196" y="455"/>
                    <a:pt x="197" y="455"/>
                  </a:cubicBezTo>
                  <a:cubicBezTo>
                    <a:pt x="197" y="454"/>
                    <a:pt x="197" y="454"/>
                    <a:pt x="198" y="453"/>
                  </a:cubicBezTo>
                  <a:cubicBezTo>
                    <a:pt x="197" y="453"/>
                    <a:pt x="196" y="453"/>
                    <a:pt x="195" y="453"/>
                  </a:cubicBezTo>
                  <a:cubicBezTo>
                    <a:pt x="195" y="453"/>
                    <a:pt x="195" y="454"/>
                    <a:pt x="195" y="454"/>
                  </a:cubicBezTo>
                  <a:close/>
                  <a:moveTo>
                    <a:pt x="216" y="375"/>
                  </a:moveTo>
                  <a:cubicBezTo>
                    <a:pt x="216" y="375"/>
                    <a:pt x="216" y="375"/>
                    <a:pt x="216" y="375"/>
                  </a:cubicBezTo>
                  <a:cubicBezTo>
                    <a:pt x="216" y="375"/>
                    <a:pt x="216" y="375"/>
                    <a:pt x="217" y="375"/>
                  </a:cubicBezTo>
                  <a:cubicBezTo>
                    <a:pt x="217" y="375"/>
                    <a:pt x="217" y="375"/>
                    <a:pt x="217" y="374"/>
                  </a:cubicBezTo>
                  <a:cubicBezTo>
                    <a:pt x="217" y="374"/>
                    <a:pt x="216" y="374"/>
                    <a:pt x="216" y="374"/>
                  </a:cubicBezTo>
                  <a:cubicBezTo>
                    <a:pt x="216" y="374"/>
                    <a:pt x="216" y="374"/>
                    <a:pt x="216" y="375"/>
                  </a:cubicBezTo>
                  <a:close/>
                  <a:moveTo>
                    <a:pt x="192" y="474"/>
                  </a:moveTo>
                  <a:cubicBezTo>
                    <a:pt x="192" y="474"/>
                    <a:pt x="192" y="474"/>
                    <a:pt x="192" y="474"/>
                  </a:cubicBezTo>
                  <a:cubicBezTo>
                    <a:pt x="192" y="474"/>
                    <a:pt x="193" y="474"/>
                    <a:pt x="193" y="474"/>
                  </a:cubicBezTo>
                  <a:cubicBezTo>
                    <a:pt x="193" y="474"/>
                    <a:pt x="193" y="473"/>
                    <a:pt x="193" y="473"/>
                  </a:cubicBezTo>
                  <a:cubicBezTo>
                    <a:pt x="193" y="473"/>
                    <a:pt x="192" y="472"/>
                    <a:pt x="192" y="472"/>
                  </a:cubicBezTo>
                  <a:cubicBezTo>
                    <a:pt x="192" y="473"/>
                    <a:pt x="192" y="473"/>
                    <a:pt x="192" y="474"/>
                  </a:cubicBezTo>
                  <a:close/>
                  <a:moveTo>
                    <a:pt x="180" y="528"/>
                  </a:moveTo>
                  <a:cubicBezTo>
                    <a:pt x="180" y="528"/>
                    <a:pt x="180" y="528"/>
                    <a:pt x="180" y="528"/>
                  </a:cubicBezTo>
                  <a:cubicBezTo>
                    <a:pt x="181" y="528"/>
                    <a:pt x="182" y="528"/>
                    <a:pt x="183" y="528"/>
                  </a:cubicBezTo>
                  <a:cubicBezTo>
                    <a:pt x="183" y="527"/>
                    <a:pt x="184" y="527"/>
                    <a:pt x="184" y="526"/>
                  </a:cubicBezTo>
                  <a:cubicBezTo>
                    <a:pt x="183" y="526"/>
                    <a:pt x="182" y="526"/>
                    <a:pt x="182" y="525"/>
                  </a:cubicBezTo>
                  <a:cubicBezTo>
                    <a:pt x="181" y="526"/>
                    <a:pt x="181" y="527"/>
                    <a:pt x="180" y="528"/>
                  </a:cubicBezTo>
                  <a:close/>
                  <a:moveTo>
                    <a:pt x="181" y="525"/>
                  </a:moveTo>
                  <a:cubicBezTo>
                    <a:pt x="181" y="525"/>
                    <a:pt x="181" y="525"/>
                    <a:pt x="181" y="525"/>
                  </a:cubicBezTo>
                  <a:cubicBezTo>
                    <a:pt x="182" y="525"/>
                    <a:pt x="182" y="525"/>
                    <a:pt x="182" y="525"/>
                  </a:cubicBezTo>
                  <a:cubicBezTo>
                    <a:pt x="182" y="522"/>
                    <a:pt x="182" y="522"/>
                    <a:pt x="182" y="522"/>
                  </a:cubicBezTo>
                  <a:cubicBezTo>
                    <a:pt x="182" y="523"/>
                    <a:pt x="181" y="524"/>
                    <a:pt x="181" y="525"/>
                  </a:cubicBezTo>
                  <a:close/>
                  <a:moveTo>
                    <a:pt x="208" y="421"/>
                  </a:moveTo>
                  <a:cubicBezTo>
                    <a:pt x="208" y="421"/>
                    <a:pt x="208" y="421"/>
                    <a:pt x="208" y="421"/>
                  </a:cubicBezTo>
                  <a:cubicBezTo>
                    <a:pt x="209" y="421"/>
                    <a:pt x="209" y="421"/>
                    <a:pt x="209" y="421"/>
                  </a:cubicBezTo>
                  <a:cubicBezTo>
                    <a:pt x="209" y="420"/>
                    <a:pt x="209" y="420"/>
                    <a:pt x="209" y="419"/>
                  </a:cubicBezTo>
                  <a:cubicBezTo>
                    <a:pt x="209" y="419"/>
                    <a:pt x="209" y="419"/>
                    <a:pt x="209" y="419"/>
                  </a:cubicBezTo>
                  <a:cubicBezTo>
                    <a:pt x="209" y="420"/>
                    <a:pt x="208" y="420"/>
                    <a:pt x="208" y="421"/>
                  </a:cubicBezTo>
                  <a:close/>
                  <a:moveTo>
                    <a:pt x="212" y="409"/>
                  </a:moveTo>
                  <a:cubicBezTo>
                    <a:pt x="212" y="409"/>
                    <a:pt x="212" y="409"/>
                    <a:pt x="212" y="409"/>
                  </a:cubicBezTo>
                  <a:cubicBezTo>
                    <a:pt x="212" y="409"/>
                    <a:pt x="213" y="409"/>
                    <a:pt x="213" y="410"/>
                  </a:cubicBezTo>
                  <a:cubicBezTo>
                    <a:pt x="214" y="409"/>
                    <a:pt x="214" y="408"/>
                    <a:pt x="214" y="408"/>
                  </a:cubicBezTo>
                  <a:cubicBezTo>
                    <a:pt x="213" y="408"/>
                    <a:pt x="213" y="407"/>
                    <a:pt x="212" y="407"/>
                  </a:cubicBezTo>
                  <a:cubicBezTo>
                    <a:pt x="212" y="408"/>
                    <a:pt x="212" y="409"/>
                    <a:pt x="212" y="409"/>
                  </a:cubicBezTo>
                  <a:close/>
                  <a:moveTo>
                    <a:pt x="203" y="445"/>
                  </a:moveTo>
                  <a:cubicBezTo>
                    <a:pt x="203" y="445"/>
                    <a:pt x="203" y="445"/>
                    <a:pt x="203" y="445"/>
                  </a:cubicBezTo>
                  <a:cubicBezTo>
                    <a:pt x="204" y="445"/>
                    <a:pt x="204" y="445"/>
                    <a:pt x="205" y="445"/>
                  </a:cubicBezTo>
                  <a:cubicBezTo>
                    <a:pt x="205" y="445"/>
                    <a:pt x="205" y="445"/>
                    <a:pt x="205" y="444"/>
                  </a:cubicBezTo>
                  <a:cubicBezTo>
                    <a:pt x="204" y="444"/>
                    <a:pt x="204" y="444"/>
                    <a:pt x="204" y="444"/>
                  </a:cubicBezTo>
                  <a:cubicBezTo>
                    <a:pt x="204" y="444"/>
                    <a:pt x="204" y="444"/>
                    <a:pt x="203" y="445"/>
                  </a:cubicBezTo>
                  <a:close/>
                  <a:moveTo>
                    <a:pt x="215" y="401"/>
                  </a:moveTo>
                  <a:cubicBezTo>
                    <a:pt x="215" y="401"/>
                    <a:pt x="215" y="401"/>
                    <a:pt x="215" y="401"/>
                  </a:cubicBezTo>
                  <a:cubicBezTo>
                    <a:pt x="216" y="404"/>
                    <a:pt x="215" y="404"/>
                    <a:pt x="218" y="406"/>
                  </a:cubicBezTo>
                  <a:cubicBezTo>
                    <a:pt x="218" y="405"/>
                    <a:pt x="218" y="405"/>
                    <a:pt x="218" y="404"/>
                  </a:cubicBezTo>
                  <a:cubicBezTo>
                    <a:pt x="218" y="404"/>
                    <a:pt x="218" y="404"/>
                    <a:pt x="217" y="404"/>
                  </a:cubicBezTo>
                  <a:cubicBezTo>
                    <a:pt x="217" y="403"/>
                    <a:pt x="218" y="402"/>
                    <a:pt x="218" y="402"/>
                  </a:cubicBezTo>
                  <a:cubicBezTo>
                    <a:pt x="217" y="401"/>
                    <a:pt x="216" y="401"/>
                    <a:pt x="215" y="400"/>
                  </a:cubicBezTo>
                  <a:cubicBezTo>
                    <a:pt x="215" y="401"/>
                    <a:pt x="215" y="401"/>
                    <a:pt x="215" y="401"/>
                  </a:cubicBezTo>
                  <a:close/>
                  <a:moveTo>
                    <a:pt x="210" y="422"/>
                  </a:moveTo>
                  <a:cubicBezTo>
                    <a:pt x="210" y="422"/>
                    <a:pt x="210" y="422"/>
                    <a:pt x="210" y="422"/>
                  </a:cubicBezTo>
                  <a:cubicBezTo>
                    <a:pt x="211" y="422"/>
                    <a:pt x="211" y="422"/>
                    <a:pt x="212" y="422"/>
                  </a:cubicBezTo>
                  <a:cubicBezTo>
                    <a:pt x="212" y="422"/>
                    <a:pt x="212" y="421"/>
                    <a:pt x="212" y="421"/>
                  </a:cubicBezTo>
                  <a:cubicBezTo>
                    <a:pt x="212" y="421"/>
                    <a:pt x="211" y="421"/>
                    <a:pt x="210" y="420"/>
                  </a:cubicBezTo>
                  <a:cubicBezTo>
                    <a:pt x="210" y="421"/>
                    <a:pt x="210" y="421"/>
                    <a:pt x="210" y="422"/>
                  </a:cubicBezTo>
                  <a:close/>
                  <a:moveTo>
                    <a:pt x="197" y="478"/>
                  </a:moveTo>
                  <a:cubicBezTo>
                    <a:pt x="197" y="478"/>
                    <a:pt x="197" y="478"/>
                    <a:pt x="197" y="478"/>
                  </a:cubicBezTo>
                  <a:cubicBezTo>
                    <a:pt x="197" y="478"/>
                    <a:pt x="198" y="479"/>
                    <a:pt x="199" y="479"/>
                  </a:cubicBezTo>
                  <a:cubicBezTo>
                    <a:pt x="199" y="479"/>
                    <a:pt x="199" y="478"/>
                    <a:pt x="199" y="478"/>
                  </a:cubicBezTo>
                  <a:cubicBezTo>
                    <a:pt x="198" y="478"/>
                    <a:pt x="198" y="478"/>
                    <a:pt x="197" y="478"/>
                  </a:cubicBezTo>
                  <a:close/>
                  <a:moveTo>
                    <a:pt x="200" y="466"/>
                  </a:moveTo>
                  <a:cubicBezTo>
                    <a:pt x="200" y="466"/>
                    <a:pt x="200" y="466"/>
                    <a:pt x="200" y="466"/>
                  </a:cubicBezTo>
                  <a:cubicBezTo>
                    <a:pt x="201" y="466"/>
                    <a:pt x="201" y="467"/>
                    <a:pt x="202" y="467"/>
                  </a:cubicBezTo>
                  <a:cubicBezTo>
                    <a:pt x="202" y="466"/>
                    <a:pt x="202" y="465"/>
                    <a:pt x="203" y="464"/>
                  </a:cubicBezTo>
                  <a:cubicBezTo>
                    <a:pt x="202" y="464"/>
                    <a:pt x="201" y="464"/>
                    <a:pt x="201" y="463"/>
                  </a:cubicBezTo>
                  <a:cubicBezTo>
                    <a:pt x="201" y="464"/>
                    <a:pt x="201" y="465"/>
                    <a:pt x="200" y="466"/>
                  </a:cubicBezTo>
                  <a:close/>
                  <a:moveTo>
                    <a:pt x="201" y="462"/>
                  </a:moveTo>
                  <a:cubicBezTo>
                    <a:pt x="201" y="462"/>
                    <a:pt x="201" y="462"/>
                    <a:pt x="201" y="462"/>
                  </a:cubicBezTo>
                  <a:cubicBezTo>
                    <a:pt x="204" y="463"/>
                    <a:pt x="204" y="462"/>
                    <a:pt x="206" y="463"/>
                  </a:cubicBezTo>
                  <a:cubicBezTo>
                    <a:pt x="206" y="463"/>
                    <a:pt x="206" y="463"/>
                    <a:pt x="204" y="468"/>
                  </a:cubicBezTo>
                  <a:cubicBezTo>
                    <a:pt x="205" y="468"/>
                    <a:pt x="205" y="468"/>
                    <a:pt x="206" y="468"/>
                  </a:cubicBezTo>
                  <a:cubicBezTo>
                    <a:pt x="208" y="463"/>
                    <a:pt x="208" y="463"/>
                    <a:pt x="208" y="462"/>
                  </a:cubicBezTo>
                  <a:cubicBezTo>
                    <a:pt x="206" y="460"/>
                    <a:pt x="205" y="460"/>
                    <a:pt x="202" y="460"/>
                  </a:cubicBezTo>
                  <a:cubicBezTo>
                    <a:pt x="202" y="461"/>
                    <a:pt x="201" y="462"/>
                    <a:pt x="201" y="462"/>
                  </a:cubicBezTo>
                  <a:close/>
                  <a:moveTo>
                    <a:pt x="207" y="439"/>
                  </a:moveTo>
                  <a:cubicBezTo>
                    <a:pt x="207" y="439"/>
                    <a:pt x="207" y="439"/>
                    <a:pt x="207" y="439"/>
                  </a:cubicBezTo>
                  <a:cubicBezTo>
                    <a:pt x="207" y="439"/>
                    <a:pt x="207" y="439"/>
                    <a:pt x="207" y="440"/>
                  </a:cubicBezTo>
                  <a:cubicBezTo>
                    <a:pt x="207" y="440"/>
                    <a:pt x="208" y="440"/>
                    <a:pt x="208" y="440"/>
                  </a:cubicBezTo>
                  <a:cubicBezTo>
                    <a:pt x="208" y="440"/>
                    <a:pt x="208" y="439"/>
                    <a:pt x="209" y="439"/>
                  </a:cubicBezTo>
                  <a:cubicBezTo>
                    <a:pt x="208" y="439"/>
                    <a:pt x="208" y="439"/>
                    <a:pt x="207" y="439"/>
                  </a:cubicBezTo>
                  <a:cubicBezTo>
                    <a:pt x="207" y="438"/>
                    <a:pt x="208" y="438"/>
                    <a:pt x="208" y="438"/>
                  </a:cubicBezTo>
                  <a:cubicBezTo>
                    <a:pt x="207" y="438"/>
                    <a:pt x="207" y="437"/>
                    <a:pt x="206" y="437"/>
                  </a:cubicBezTo>
                  <a:cubicBezTo>
                    <a:pt x="206" y="438"/>
                    <a:pt x="206" y="438"/>
                    <a:pt x="206" y="438"/>
                  </a:cubicBezTo>
                  <a:cubicBezTo>
                    <a:pt x="206" y="438"/>
                    <a:pt x="207" y="438"/>
                    <a:pt x="207" y="439"/>
                  </a:cubicBezTo>
                  <a:close/>
                  <a:moveTo>
                    <a:pt x="217" y="409"/>
                  </a:moveTo>
                  <a:cubicBezTo>
                    <a:pt x="217" y="409"/>
                    <a:pt x="217" y="409"/>
                    <a:pt x="217" y="409"/>
                  </a:cubicBezTo>
                  <a:cubicBezTo>
                    <a:pt x="217" y="409"/>
                    <a:pt x="217" y="409"/>
                    <a:pt x="218" y="409"/>
                  </a:cubicBezTo>
                  <a:cubicBezTo>
                    <a:pt x="218" y="409"/>
                    <a:pt x="218" y="408"/>
                    <a:pt x="218" y="408"/>
                  </a:cubicBezTo>
                  <a:cubicBezTo>
                    <a:pt x="218" y="408"/>
                    <a:pt x="218" y="408"/>
                    <a:pt x="217" y="408"/>
                  </a:cubicBezTo>
                  <a:cubicBezTo>
                    <a:pt x="217" y="408"/>
                    <a:pt x="217" y="408"/>
                    <a:pt x="217" y="409"/>
                  </a:cubicBezTo>
                  <a:close/>
                  <a:moveTo>
                    <a:pt x="200" y="479"/>
                  </a:moveTo>
                  <a:cubicBezTo>
                    <a:pt x="200" y="479"/>
                    <a:pt x="200" y="479"/>
                    <a:pt x="200" y="479"/>
                  </a:cubicBezTo>
                  <a:cubicBezTo>
                    <a:pt x="200" y="481"/>
                    <a:pt x="201" y="482"/>
                    <a:pt x="204" y="483"/>
                  </a:cubicBezTo>
                  <a:cubicBezTo>
                    <a:pt x="204" y="483"/>
                    <a:pt x="204" y="482"/>
                    <a:pt x="204" y="482"/>
                  </a:cubicBezTo>
                  <a:cubicBezTo>
                    <a:pt x="203" y="481"/>
                    <a:pt x="202" y="480"/>
                    <a:pt x="201" y="479"/>
                  </a:cubicBezTo>
                  <a:cubicBezTo>
                    <a:pt x="201" y="479"/>
                    <a:pt x="202" y="478"/>
                    <a:pt x="202" y="477"/>
                  </a:cubicBezTo>
                  <a:cubicBezTo>
                    <a:pt x="201" y="477"/>
                    <a:pt x="201" y="476"/>
                    <a:pt x="200" y="476"/>
                  </a:cubicBezTo>
                  <a:cubicBezTo>
                    <a:pt x="200" y="477"/>
                    <a:pt x="200" y="478"/>
                    <a:pt x="200" y="479"/>
                  </a:cubicBezTo>
                  <a:close/>
                  <a:moveTo>
                    <a:pt x="236" y="337"/>
                  </a:moveTo>
                  <a:cubicBezTo>
                    <a:pt x="236" y="337"/>
                    <a:pt x="236" y="337"/>
                    <a:pt x="236" y="337"/>
                  </a:cubicBezTo>
                  <a:cubicBezTo>
                    <a:pt x="237" y="337"/>
                    <a:pt x="237" y="337"/>
                    <a:pt x="238" y="337"/>
                  </a:cubicBezTo>
                  <a:cubicBezTo>
                    <a:pt x="238" y="337"/>
                    <a:pt x="238" y="337"/>
                    <a:pt x="238" y="337"/>
                  </a:cubicBezTo>
                  <a:cubicBezTo>
                    <a:pt x="237" y="337"/>
                    <a:pt x="237" y="336"/>
                    <a:pt x="237" y="336"/>
                  </a:cubicBezTo>
                  <a:cubicBezTo>
                    <a:pt x="237" y="336"/>
                    <a:pt x="236" y="337"/>
                    <a:pt x="236" y="337"/>
                  </a:cubicBezTo>
                  <a:close/>
                  <a:moveTo>
                    <a:pt x="197" y="492"/>
                  </a:moveTo>
                  <a:cubicBezTo>
                    <a:pt x="197" y="492"/>
                    <a:pt x="197" y="492"/>
                    <a:pt x="197" y="492"/>
                  </a:cubicBezTo>
                  <a:cubicBezTo>
                    <a:pt x="198" y="493"/>
                    <a:pt x="199" y="493"/>
                    <a:pt x="201" y="493"/>
                  </a:cubicBezTo>
                  <a:cubicBezTo>
                    <a:pt x="201" y="492"/>
                    <a:pt x="201" y="491"/>
                    <a:pt x="201" y="490"/>
                  </a:cubicBezTo>
                  <a:cubicBezTo>
                    <a:pt x="200" y="489"/>
                    <a:pt x="200" y="489"/>
                    <a:pt x="199" y="489"/>
                  </a:cubicBezTo>
                  <a:cubicBezTo>
                    <a:pt x="198" y="489"/>
                    <a:pt x="198" y="489"/>
                    <a:pt x="197" y="492"/>
                  </a:cubicBezTo>
                  <a:close/>
                  <a:moveTo>
                    <a:pt x="227" y="376"/>
                  </a:moveTo>
                  <a:cubicBezTo>
                    <a:pt x="227" y="376"/>
                    <a:pt x="227" y="376"/>
                    <a:pt x="227" y="376"/>
                  </a:cubicBezTo>
                  <a:cubicBezTo>
                    <a:pt x="227" y="376"/>
                    <a:pt x="228" y="377"/>
                    <a:pt x="228" y="377"/>
                  </a:cubicBezTo>
                  <a:cubicBezTo>
                    <a:pt x="228" y="377"/>
                    <a:pt x="228" y="376"/>
                    <a:pt x="228" y="376"/>
                  </a:cubicBezTo>
                  <a:cubicBezTo>
                    <a:pt x="228" y="376"/>
                    <a:pt x="228" y="376"/>
                    <a:pt x="227" y="376"/>
                  </a:cubicBezTo>
                  <a:cubicBezTo>
                    <a:pt x="227" y="376"/>
                    <a:pt x="227" y="376"/>
                    <a:pt x="227" y="376"/>
                  </a:cubicBezTo>
                  <a:close/>
                  <a:moveTo>
                    <a:pt x="207" y="455"/>
                  </a:moveTo>
                  <a:cubicBezTo>
                    <a:pt x="207" y="455"/>
                    <a:pt x="207" y="455"/>
                    <a:pt x="207" y="455"/>
                  </a:cubicBezTo>
                  <a:cubicBezTo>
                    <a:pt x="207" y="455"/>
                    <a:pt x="208" y="456"/>
                    <a:pt x="209" y="456"/>
                  </a:cubicBezTo>
                  <a:cubicBezTo>
                    <a:pt x="209" y="455"/>
                    <a:pt x="209" y="455"/>
                    <a:pt x="209" y="455"/>
                  </a:cubicBezTo>
                  <a:cubicBezTo>
                    <a:pt x="209" y="454"/>
                    <a:pt x="208" y="454"/>
                    <a:pt x="207" y="454"/>
                  </a:cubicBezTo>
                  <a:cubicBezTo>
                    <a:pt x="207" y="454"/>
                    <a:pt x="207" y="455"/>
                    <a:pt x="207" y="455"/>
                  </a:cubicBezTo>
                  <a:close/>
                  <a:moveTo>
                    <a:pt x="198" y="497"/>
                  </a:moveTo>
                  <a:cubicBezTo>
                    <a:pt x="200" y="497"/>
                    <a:pt x="200" y="497"/>
                    <a:pt x="200" y="497"/>
                  </a:cubicBezTo>
                  <a:cubicBezTo>
                    <a:pt x="200" y="497"/>
                    <a:pt x="200" y="497"/>
                    <a:pt x="200" y="496"/>
                  </a:cubicBezTo>
                  <a:cubicBezTo>
                    <a:pt x="199" y="496"/>
                    <a:pt x="199" y="496"/>
                    <a:pt x="199" y="496"/>
                  </a:cubicBezTo>
                  <a:cubicBezTo>
                    <a:pt x="199" y="497"/>
                    <a:pt x="199" y="497"/>
                    <a:pt x="199" y="497"/>
                  </a:cubicBezTo>
                  <a:cubicBezTo>
                    <a:pt x="198" y="496"/>
                    <a:pt x="198" y="496"/>
                    <a:pt x="198" y="496"/>
                  </a:cubicBezTo>
                  <a:cubicBezTo>
                    <a:pt x="198" y="497"/>
                    <a:pt x="198" y="497"/>
                    <a:pt x="198" y="497"/>
                  </a:cubicBezTo>
                  <a:cubicBezTo>
                    <a:pt x="198" y="497"/>
                    <a:pt x="198" y="497"/>
                    <a:pt x="198" y="497"/>
                  </a:cubicBezTo>
                  <a:cubicBezTo>
                    <a:pt x="198" y="497"/>
                    <a:pt x="198" y="497"/>
                    <a:pt x="198" y="497"/>
                  </a:cubicBezTo>
                  <a:close/>
                  <a:moveTo>
                    <a:pt x="209" y="457"/>
                  </a:moveTo>
                  <a:cubicBezTo>
                    <a:pt x="209" y="457"/>
                    <a:pt x="209" y="457"/>
                    <a:pt x="209" y="457"/>
                  </a:cubicBezTo>
                  <a:cubicBezTo>
                    <a:pt x="210" y="457"/>
                    <a:pt x="211" y="457"/>
                    <a:pt x="211" y="458"/>
                  </a:cubicBezTo>
                  <a:cubicBezTo>
                    <a:pt x="211" y="457"/>
                    <a:pt x="211" y="457"/>
                    <a:pt x="211" y="457"/>
                  </a:cubicBezTo>
                  <a:cubicBezTo>
                    <a:pt x="211" y="457"/>
                    <a:pt x="210" y="457"/>
                    <a:pt x="210" y="457"/>
                  </a:cubicBezTo>
                  <a:cubicBezTo>
                    <a:pt x="209" y="457"/>
                    <a:pt x="209" y="457"/>
                    <a:pt x="209" y="457"/>
                  </a:cubicBezTo>
                  <a:close/>
                  <a:moveTo>
                    <a:pt x="210" y="460"/>
                  </a:moveTo>
                  <a:cubicBezTo>
                    <a:pt x="210" y="460"/>
                    <a:pt x="210" y="460"/>
                    <a:pt x="210" y="460"/>
                  </a:cubicBezTo>
                  <a:cubicBezTo>
                    <a:pt x="210" y="460"/>
                    <a:pt x="211" y="460"/>
                    <a:pt x="212" y="461"/>
                  </a:cubicBezTo>
                  <a:cubicBezTo>
                    <a:pt x="212" y="460"/>
                    <a:pt x="212" y="460"/>
                    <a:pt x="212" y="459"/>
                  </a:cubicBezTo>
                  <a:cubicBezTo>
                    <a:pt x="211" y="459"/>
                    <a:pt x="211" y="459"/>
                    <a:pt x="210" y="459"/>
                  </a:cubicBezTo>
                  <a:cubicBezTo>
                    <a:pt x="210" y="459"/>
                    <a:pt x="210" y="460"/>
                    <a:pt x="210" y="460"/>
                  </a:cubicBezTo>
                  <a:close/>
                  <a:moveTo>
                    <a:pt x="205" y="482"/>
                  </a:moveTo>
                  <a:cubicBezTo>
                    <a:pt x="205" y="482"/>
                    <a:pt x="205" y="482"/>
                    <a:pt x="205" y="482"/>
                  </a:cubicBezTo>
                  <a:cubicBezTo>
                    <a:pt x="207" y="484"/>
                    <a:pt x="206" y="486"/>
                    <a:pt x="209" y="487"/>
                  </a:cubicBezTo>
                  <a:cubicBezTo>
                    <a:pt x="209" y="486"/>
                    <a:pt x="208" y="485"/>
                    <a:pt x="207" y="484"/>
                  </a:cubicBezTo>
                  <a:cubicBezTo>
                    <a:pt x="208" y="483"/>
                    <a:pt x="208" y="483"/>
                    <a:pt x="209" y="482"/>
                  </a:cubicBezTo>
                  <a:cubicBezTo>
                    <a:pt x="210" y="482"/>
                    <a:pt x="212" y="483"/>
                    <a:pt x="213" y="483"/>
                  </a:cubicBezTo>
                  <a:cubicBezTo>
                    <a:pt x="213" y="482"/>
                    <a:pt x="213" y="482"/>
                    <a:pt x="213" y="480"/>
                  </a:cubicBezTo>
                  <a:cubicBezTo>
                    <a:pt x="212" y="480"/>
                    <a:pt x="211" y="479"/>
                    <a:pt x="210" y="479"/>
                  </a:cubicBezTo>
                  <a:cubicBezTo>
                    <a:pt x="210" y="479"/>
                    <a:pt x="209" y="480"/>
                    <a:pt x="209" y="480"/>
                  </a:cubicBezTo>
                  <a:cubicBezTo>
                    <a:pt x="208" y="480"/>
                    <a:pt x="207" y="480"/>
                    <a:pt x="206" y="479"/>
                  </a:cubicBezTo>
                  <a:cubicBezTo>
                    <a:pt x="206" y="480"/>
                    <a:pt x="205" y="481"/>
                    <a:pt x="205" y="482"/>
                  </a:cubicBezTo>
                  <a:close/>
                  <a:moveTo>
                    <a:pt x="208" y="468"/>
                  </a:moveTo>
                  <a:cubicBezTo>
                    <a:pt x="208" y="468"/>
                    <a:pt x="208" y="468"/>
                    <a:pt x="208" y="468"/>
                  </a:cubicBezTo>
                  <a:cubicBezTo>
                    <a:pt x="209" y="468"/>
                    <a:pt x="209" y="468"/>
                    <a:pt x="210" y="468"/>
                  </a:cubicBezTo>
                  <a:cubicBezTo>
                    <a:pt x="210" y="468"/>
                    <a:pt x="210" y="468"/>
                    <a:pt x="210" y="468"/>
                  </a:cubicBezTo>
                  <a:cubicBezTo>
                    <a:pt x="209" y="467"/>
                    <a:pt x="209" y="467"/>
                    <a:pt x="208" y="467"/>
                  </a:cubicBezTo>
                  <a:cubicBezTo>
                    <a:pt x="208" y="468"/>
                    <a:pt x="208" y="468"/>
                    <a:pt x="208" y="468"/>
                  </a:cubicBezTo>
                  <a:close/>
                  <a:moveTo>
                    <a:pt x="224" y="409"/>
                  </a:moveTo>
                  <a:cubicBezTo>
                    <a:pt x="224" y="409"/>
                    <a:pt x="224" y="409"/>
                    <a:pt x="224" y="409"/>
                  </a:cubicBezTo>
                  <a:cubicBezTo>
                    <a:pt x="224" y="409"/>
                    <a:pt x="225" y="409"/>
                    <a:pt x="226" y="409"/>
                  </a:cubicBezTo>
                  <a:cubicBezTo>
                    <a:pt x="226" y="409"/>
                    <a:pt x="226" y="409"/>
                    <a:pt x="226" y="409"/>
                  </a:cubicBezTo>
                  <a:cubicBezTo>
                    <a:pt x="225" y="408"/>
                    <a:pt x="225" y="408"/>
                    <a:pt x="224" y="408"/>
                  </a:cubicBezTo>
                  <a:cubicBezTo>
                    <a:pt x="224" y="408"/>
                    <a:pt x="224" y="408"/>
                    <a:pt x="224" y="409"/>
                  </a:cubicBezTo>
                  <a:close/>
                  <a:moveTo>
                    <a:pt x="221" y="423"/>
                  </a:moveTo>
                  <a:cubicBezTo>
                    <a:pt x="221" y="423"/>
                    <a:pt x="221" y="423"/>
                    <a:pt x="221" y="423"/>
                  </a:cubicBezTo>
                  <a:cubicBezTo>
                    <a:pt x="221" y="424"/>
                    <a:pt x="221" y="424"/>
                    <a:pt x="221" y="425"/>
                  </a:cubicBezTo>
                  <a:cubicBezTo>
                    <a:pt x="223" y="425"/>
                    <a:pt x="224" y="425"/>
                    <a:pt x="226" y="426"/>
                  </a:cubicBezTo>
                  <a:cubicBezTo>
                    <a:pt x="227" y="423"/>
                    <a:pt x="228" y="422"/>
                    <a:pt x="227" y="419"/>
                  </a:cubicBezTo>
                  <a:cubicBezTo>
                    <a:pt x="224" y="419"/>
                    <a:pt x="224" y="419"/>
                    <a:pt x="222" y="419"/>
                  </a:cubicBezTo>
                  <a:cubicBezTo>
                    <a:pt x="222" y="421"/>
                    <a:pt x="221" y="422"/>
                    <a:pt x="221" y="423"/>
                  </a:cubicBezTo>
                  <a:close/>
                  <a:moveTo>
                    <a:pt x="208" y="474"/>
                  </a:moveTo>
                  <a:cubicBezTo>
                    <a:pt x="208" y="474"/>
                    <a:pt x="208" y="474"/>
                    <a:pt x="208" y="474"/>
                  </a:cubicBezTo>
                  <a:cubicBezTo>
                    <a:pt x="209" y="475"/>
                    <a:pt x="210" y="475"/>
                    <a:pt x="211" y="475"/>
                  </a:cubicBezTo>
                  <a:cubicBezTo>
                    <a:pt x="211" y="474"/>
                    <a:pt x="212" y="474"/>
                    <a:pt x="212" y="473"/>
                  </a:cubicBezTo>
                  <a:cubicBezTo>
                    <a:pt x="211" y="473"/>
                    <a:pt x="210" y="472"/>
                    <a:pt x="208" y="472"/>
                  </a:cubicBezTo>
                  <a:cubicBezTo>
                    <a:pt x="208" y="473"/>
                    <a:pt x="208" y="474"/>
                    <a:pt x="208" y="474"/>
                  </a:cubicBezTo>
                  <a:close/>
                  <a:moveTo>
                    <a:pt x="225" y="413"/>
                  </a:moveTo>
                  <a:cubicBezTo>
                    <a:pt x="225" y="413"/>
                    <a:pt x="225" y="413"/>
                    <a:pt x="225" y="413"/>
                  </a:cubicBezTo>
                  <a:cubicBezTo>
                    <a:pt x="227" y="413"/>
                    <a:pt x="227" y="415"/>
                    <a:pt x="227" y="415"/>
                  </a:cubicBezTo>
                  <a:cubicBezTo>
                    <a:pt x="228" y="414"/>
                    <a:pt x="228" y="413"/>
                    <a:pt x="228" y="412"/>
                  </a:cubicBezTo>
                  <a:cubicBezTo>
                    <a:pt x="227" y="412"/>
                    <a:pt x="227" y="412"/>
                    <a:pt x="226" y="411"/>
                  </a:cubicBezTo>
                  <a:cubicBezTo>
                    <a:pt x="226" y="412"/>
                    <a:pt x="225" y="412"/>
                    <a:pt x="225" y="413"/>
                  </a:cubicBezTo>
                  <a:close/>
                  <a:moveTo>
                    <a:pt x="212" y="465"/>
                  </a:moveTo>
                  <a:cubicBezTo>
                    <a:pt x="212" y="465"/>
                    <a:pt x="212" y="465"/>
                    <a:pt x="212" y="465"/>
                  </a:cubicBezTo>
                  <a:cubicBezTo>
                    <a:pt x="213" y="465"/>
                    <a:pt x="213" y="465"/>
                    <a:pt x="214" y="465"/>
                  </a:cubicBezTo>
                  <a:cubicBezTo>
                    <a:pt x="214" y="465"/>
                    <a:pt x="214" y="465"/>
                    <a:pt x="214" y="464"/>
                  </a:cubicBezTo>
                  <a:cubicBezTo>
                    <a:pt x="213" y="464"/>
                    <a:pt x="213" y="464"/>
                    <a:pt x="213" y="464"/>
                  </a:cubicBezTo>
                  <a:cubicBezTo>
                    <a:pt x="213" y="464"/>
                    <a:pt x="213" y="464"/>
                    <a:pt x="212" y="465"/>
                  </a:cubicBezTo>
                  <a:close/>
                  <a:moveTo>
                    <a:pt x="211" y="471"/>
                  </a:moveTo>
                  <a:cubicBezTo>
                    <a:pt x="211" y="471"/>
                    <a:pt x="211" y="471"/>
                    <a:pt x="211" y="471"/>
                  </a:cubicBezTo>
                  <a:cubicBezTo>
                    <a:pt x="212" y="471"/>
                    <a:pt x="213" y="471"/>
                    <a:pt x="214" y="472"/>
                  </a:cubicBezTo>
                  <a:cubicBezTo>
                    <a:pt x="214" y="472"/>
                    <a:pt x="214" y="471"/>
                    <a:pt x="214" y="471"/>
                  </a:cubicBezTo>
                  <a:cubicBezTo>
                    <a:pt x="215" y="471"/>
                    <a:pt x="216" y="471"/>
                    <a:pt x="216" y="471"/>
                  </a:cubicBezTo>
                  <a:cubicBezTo>
                    <a:pt x="216" y="471"/>
                    <a:pt x="216" y="470"/>
                    <a:pt x="216" y="470"/>
                  </a:cubicBezTo>
                  <a:cubicBezTo>
                    <a:pt x="215" y="470"/>
                    <a:pt x="214" y="469"/>
                    <a:pt x="212" y="469"/>
                  </a:cubicBezTo>
                  <a:cubicBezTo>
                    <a:pt x="212" y="469"/>
                    <a:pt x="212" y="470"/>
                    <a:pt x="211" y="471"/>
                  </a:cubicBezTo>
                  <a:close/>
                  <a:moveTo>
                    <a:pt x="216" y="452"/>
                  </a:moveTo>
                  <a:cubicBezTo>
                    <a:pt x="216" y="452"/>
                    <a:pt x="216" y="452"/>
                    <a:pt x="216" y="452"/>
                  </a:cubicBezTo>
                  <a:cubicBezTo>
                    <a:pt x="217" y="452"/>
                    <a:pt x="217" y="452"/>
                    <a:pt x="217" y="452"/>
                  </a:cubicBezTo>
                  <a:cubicBezTo>
                    <a:pt x="217" y="452"/>
                    <a:pt x="218" y="452"/>
                    <a:pt x="218" y="451"/>
                  </a:cubicBezTo>
                  <a:cubicBezTo>
                    <a:pt x="217" y="451"/>
                    <a:pt x="217" y="451"/>
                    <a:pt x="217" y="451"/>
                  </a:cubicBezTo>
                  <a:cubicBezTo>
                    <a:pt x="216" y="451"/>
                    <a:pt x="216" y="452"/>
                    <a:pt x="216" y="452"/>
                  </a:cubicBezTo>
                  <a:close/>
                  <a:moveTo>
                    <a:pt x="249" y="327"/>
                  </a:moveTo>
                  <a:cubicBezTo>
                    <a:pt x="249" y="327"/>
                    <a:pt x="249" y="327"/>
                    <a:pt x="249" y="327"/>
                  </a:cubicBezTo>
                  <a:cubicBezTo>
                    <a:pt x="249" y="327"/>
                    <a:pt x="250" y="327"/>
                    <a:pt x="251" y="327"/>
                  </a:cubicBezTo>
                  <a:cubicBezTo>
                    <a:pt x="251" y="327"/>
                    <a:pt x="251" y="327"/>
                    <a:pt x="251" y="327"/>
                  </a:cubicBezTo>
                  <a:cubicBezTo>
                    <a:pt x="250" y="327"/>
                    <a:pt x="250" y="326"/>
                    <a:pt x="249" y="326"/>
                  </a:cubicBezTo>
                  <a:cubicBezTo>
                    <a:pt x="249" y="327"/>
                    <a:pt x="249" y="327"/>
                    <a:pt x="249" y="327"/>
                  </a:cubicBezTo>
                  <a:close/>
                  <a:moveTo>
                    <a:pt x="222" y="431"/>
                  </a:moveTo>
                  <a:cubicBezTo>
                    <a:pt x="222" y="431"/>
                    <a:pt x="222" y="431"/>
                    <a:pt x="222" y="431"/>
                  </a:cubicBezTo>
                  <a:cubicBezTo>
                    <a:pt x="222" y="431"/>
                    <a:pt x="223" y="432"/>
                    <a:pt x="223" y="432"/>
                  </a:cubicBezTo>
                  <a:cubicBezTo>
                    <a:pt x="223" y="432"/>
                    <a:pt x="223" y="431"/>
                    <a:pt x="223" y="431"/>
                  </a:cubicBezTo>
                  <a:cubicBezTo>
                    <a:pt x="223" y="431"/>
                    <a:pt x="223" y="431"/>
                    <a:pt x="222" y="431"/>
                  </a:cubicBezTo>
                  <a:cubicBezTo>
                    <a:pt x="222" y="431"/>
                    <a:pt x="222" y="431"/>
                    <a:pt x="222" y="431"/>
                  </a:cubicBezTo>
                  <a:close/>
                  <a:moveTo>
                    <a:pt x="226" y="417"/>
                  </a:moveTo>
                  <a:cubicBezTo>
                    <a:pt x="226" y="417"/>
                    <a:pt x="226" y="417"/>
                    <a:pt x="226" y="417"/>
                  </a:cubicBezTo>
                  <a:cubicBezTo>
                    <a:pt x="227" y="417"/>
                    <a:pt x="227" y="418"/>
                    <a:pt x="228" y="418"/>
                  </a:cubicBezTo>
                  <a:cubicBezTo>
                    <a:pt x="228" y="418"/>
                    <a:pt x="228" y="417"/>
                    <a:pt x="228" y="417"/>
                  </a:cubicBezTo>
                  <a:cubicBezTo>
                    <a:pt x="227" y="417"/>
                    <a:pt x="227" y="417"/>
                    <a:pt x="226" y="417"/>
                  </a:cubicBezTo>
                  <a:cubicBezTo>
                    <a:pt x="226" y="417"/>
                    <a:pt x="226" y="417"/>
                    <a:pt x="226" y="417"/>
                  </a:cubicBezTo>
                  <a:close/>
                  <a:moveTo>
                    <a:pt x="213" y="468"/>
                  </a:moveTo>
                  <a:cubicBezTo>
                    <a:pt x="213" y="468"/>
                    <a:pt x="213" y="468"/>
                    <a:pt x="213" y="468"/>
                  </a:cubicBezTo>
                  <a:cubicBezTo>
                    <a:pt x="214" y="468"/>
                    <a:pt x="214" y="468"/>
                    <a:pt x="214" y="468"/>
                  </a:cubicBezTo>
                  <a:cubicBezTo>
                    <a:pt x="214" y="468"/>
                    <a:pt x="215" y="467"/>
                    <a:pt x="215" y="467"/>
                  </a:cubicBezTo>
                  <a:cubicBezTo>
                    <a:pt x="214" y="467"/>
                    <a:pt x="214" y="467"/>
                    <a:pt x="214" y="467"/>
                  </a:cubicBezTo>
                  <a:cubicBezTo>
                    <a:pt x="214" y="467"/>
                    <a:pt x="214" y="467"/>
                    <a:pt x="213" y="468"/>
                  </a:cubicBezTo>
                  <a:close/>
                  <a:moveTo>
                    <a:pt x="237" y="378"/>
                  </a:moveTo>
                  <a:cubicBezTo>
                    <a:pt x="237" y="378"/>
                    <a:pt x="237" y="378"/>
                    <a:pt x="237" y="378"/>
                  </a:cubicBezTo>
                  <a:cubicBezTo>
                    <a:pt x="238" y="377"/>
                    <a:pt x="238" y="377"/>
                    <a:pt x="238" y="377"/>
                  </a:cubicBezTo>
                  <a:cubicBezTo>
                    <a:pt x="238" y="377"/>
                    <a:pt x="237" y="377"/>
                    <a:pt x="237" y="377"/>
                  </a:cubicBezTo>
                  <a:cubicBezTo>
                    <a:pt x="237" y="377"/>
                    <a:pt x="237" y="377"/>
                    <a:pt x="237" y="378"/>
                  </a:cubicBezTo>
                  <a:close/>
                  <a:moveTo>
                    <a:pt x="203" y="509"/>
                  </a:moveTo>
                  <a:cubicBezTo>
                    <a:pt x="203" y="509"/>
                    <a:pt x="203" y="509"/>
                    <a:pt x="203" y="509"/>
                  </a:cubicBezTo>
                  <a:cubicBezTo>
                    <a:pt x="204" y="509"/>
                    <a:pt x="205" y="509"/>
                    <a:pt x="206" y="509"/>
                  </a:cubicBezTo>
                  <a:cubicBezTo>
                    <a:pt x="206" y="510"/>
                    <a:pt x="205" y="510"/>
                    <a:pt x="206" y="511"/>
                  </a:cubicBezTo>
                  <a:cubicBezTo>
                    <a:pt x="206" y="511"/>
                    <a:pt x="206" y="511"/>
                    <a:pt x="206" y="512"/>
                  </a:cubicBezTo>
                  <a:cubicBezTo>
                    <a:pt x="207" y="510"/>
                    <a:pt x="207" y="509"/>
                    <a:pt x="206" y="508"/>
                  </a:cubicBezTo>
                  <a:cubicBezTo>
                    <a:pt x="206" y="508"/>
                    <a:pt x="206" y="508"/>
                    <a:pt x="206" y="508"/>
                  </a:cubicBezTo>
                  <a:cubicBezTo>
                    <a:pt x="204" y="508"/>
                    <a:pt x="204" y="508"/>
                    <a:pt x="204" y="508"/>
                  </a:cubicBezTo>
                  <a:cubicBezTo>
                    <a:pt x="203" y="508"/>
                    <a:pt x="203" y="508"/>
                    <a:pt x="203" y="509"/>
                  </a:cubicBezTo>
                  <a:close/>
                  <a:moveTo>
                    <a:pt x="223" y="436"/>
                  </a:moveTo>
                  <a:cubicBezTo>
                    <a:pt x="223" y="436"/>
                    <a:pt x="223" y="436"/>
                    <a:pt x="223" y="436"/>
                  </a:cubicBezTo>
                  <a:cubicBezTo>
                    <a:pt x="225" y="436"/>
                    <a:pt x="225" y="436"/>
                    <a:pt x="225" y="436"/>
                  </a:cubicBezTo>
                  <a:cubicBezTo>
                    <a:pt x="225" y="435"/>
                    <a:pt x="224" y="435"/>
                    <a:pt x="223" y="435"/>
                  </a:cubicBezTo>
                  <a:cubicBezTo>
                    <a:pt x="223" y="435"/>
                    <a:pt x="223" y="436"/>
                    <a:pt x="223" y="436"/>
                  </a:cubicBezTo>
                  <a:close/>
                  <a:moveTo>
                    <a:pt x="210" y="488"/>
                  </a:moveTo>
                  <a:cubicBezTo>
                    <a:pt x="210" y="488"/>
                    <a:pt x="210" y="488"/>
                    <a:pt x="210" y="488"/>
                  </a:cubicBezTo>
                  <a:cubicBezTo>
                    <a:pt x="210" y="489"/>
                    <a:pt x="211" y="489"/>
                    <a:pt x="211" y="489"/>
                  </a:cubicBezTo>
                  <a:cubicBezTo>
                    <a:pt x="211" y="490"/>
                    <a:pt x="211" y="490"/>
                    <a:pt x="211" y="491"/>
                  </a:cubicBezTo>
                  <a:cubicBezTo>
                    <a:pt x="213" y="491"/>
                    <a:pt x="214" y="491"/>
                    <a:pt x="216" y="492"/>
                  </a:cubicBezTo>
                  <a:cubicBezTo>
                    <a:pt x="215" y="491"/>
                    <a:pt x="215" y="490"/>
                    <a:pt x="215" y="489"/>
                  </a:cubicBezTo>
                  <a:cubicBezTo>
                    <a:pt x="215" y="489"/>
                    <a:pt x="215" y="489"/>
                    <a:pt x="216" y="489"/>
                  </a:cubicBezTo>
                  <a:cubicBezTo>
                    <a:pt x="216" y="488"/>
                    <a:pt x="216" y="487"/>
                    <a:pt x="216" y="486"/>
                  </a:cubicBezTo>
                  <a:cubicBezTo>
                    <a:pt x="216" y="486"/>
                    <a:pt x="215" y="486"/>
                    <a:pt x="214" y="486"/>
                  </a:cubicBezTo>
                  <a:cubicBezTo>
                    <a:pt x="214" y="487"/>
                    <a:pt x="214" y="487"/>
                    <a:pt x="214" y="488"/>
                  </a:cubicBezTo>
                  <a:cubicBezTo>
                    <a:pt x="213" y="488"/>
                    <a:pt x="211" y="487"/>
                    <a:pt x="210" y="487"/>
                  </a:cubicBezTo>
                  <a:cubicBezTo>
                    <a:pt x="210" y="487"/>
                    <a:pt x="210" y="488"/>
                    <a:pt x="210" y="488"/>
                  </a:cubicBezTo>
                  <a:close/>
                  <a:moveTo>
                    <a:pt x="240" y="375"/>
                  </a:moveTo>
                  <a:cubicBezTo>
                    <a:pt x="240" y="375"/>
                    <a:pt x="240" y="375"/>
                    <a:pt x="240" y="375"/>
                  </a:cubicBezTo>
                  <a:cubicBezTo>
                    <a:pt x="240" y="375"/>
                    <a:pt x="240" y="375"/>
                    <a:pt x="240" y="375"/>
                  </a:cubicBezTo>
                  <a:cubicBezTo>
                    <a:pt x="240" y="374"/>
                    <a:pt x="240" y="374"/>
                    <a:pt x="241" y="374"/>
                  </a:cubicBezTo>
                  <a:cubicBezTo>
                    <a:pt x="240" y="374"/>
                    <a:pt x="240" y="374"/>
                    <a:pt x="240" y="374"/>
                  </a:cubicBezTo>
                  <a:cubicBezTo>
                    <a:pt x="240" y="374"/>
                    <a:pt x="240" y="374"/>
                    <a:pt x="240" y="375"/>
                  </a:cubicBezTo>
                  <a:close/>
                  <a:moveTo>
                    <a:pt x="214" y="475"/>
                  </a:moveTo>
                  <a:cubicBezTo>
                    <a:pt x="214" y="475"/>
                    <a:pt x="214" y="475"/>
                    <a:pt x="214" y="475"/>
                  </a:cubicBezTo>
                  <a:cubicBezTo>
                    <a:pt x="215" y="475"/>
                    <a:pt x="216" y="475"/>
                    <a:pt x="216" y="475"/>
                  </a:cubicBezTo>
                  <a:cubicBezTo>
                    <a:pt x="216" y="475"/>
                    <a:pt x="217" y="474"/>
                    <a:pt x="217" y="474"/>
                  </a:cubicBezTo>
                  <a:cubicBezTo>
                    <a:pt x="216" y="473"/>
                    <a:pt x="215" y="473"/>
                    <a:pt x="215" y="473"/>
                  </a:cubicBezTo>
                  <a:cubicBezTo>
                    <a:pt x="215" y="474"/>
                    <a:pt x="215" y="474"/>
                    <a:pt x="214" y="475"/>
                  </a:cubicBezTo>
                  <a:close/>
                  <a:moveTo>
                    <a:pt x="247" y="356"/>
                  </a:moveTo>
                  <a:cubicBezTo>
                    <a:pt x="247" y="356"/>
                    <a:pt x="247" y="356"/>
                    <a:pt x="247" y="356"/>
                  </a:cubicBezTo>
                  <a:cubicBezTo>
                    <a:pt x="248" y="357"/>
                    <a:pt x="248" y="357"/>
                    <a:pt x="249" y="358"/>
                  </a:cubicBezTo>
                  <a:cubicBezTo>
                    <a:pt x="250" y="357"/>
                    <a:pt x="250" y="357"/>
                    <a:pt x="250" y="357"/>
                  </a:cubicBezTo>
                  <a:cubicBezTo>
                    <a:pt x="249" y="357"/>
                    <a:pt x="248" y="357"/>
                    <a:pt x="247" y="356"/>
                  </a:cubicBezTo>
                  <a:close/>
                  <a:moveTo>
                    <a:pt x="232" y="417"/>
                  </a:moveTo>
                  <a:cubicBezTo>
                    <a:pt x="232" y="417"/>
                    <a:pt x="232" y="417"/>
                    <a:pt x="232" y="417"/>
                  </a:cubicBezTo>
                  <a:cubicBezTo>
                    <a:pt x="233" y="417"/>
                    <a:pt x="233" y="417"/>
                    <a:pt x="233" y="417"/>
                  </a:cubicBezTo>
                  <a:cubicBezTo>
                    <a:pt x="233" y="417"/>
                    <a:pt x="234" y="417"/>
                    <a:pt x="234" y="417"/>
                  </a:cubicBezTo>
                  <a:cubicBezTo>
                    <a:pt x="233" y="417"/>
                    <a:pt x="233" y="417"/>
                    <a:pt x="232" y="416"/>
                  </a:cubicBezTo>
                  <a:cubicBezTo>
                    <a:pt x="232" y="417"/>
                    <a:pt x="232" y="417"/>
                    <a:pt x="232" y="417"/>
                  </a:cubicBezTo>
                  <a:close/>
                  <a:moveTo>
                    <a:pt x="233" y="415"/>
                  </a:moveTo>
                  <a:cubicBezTo>
                    <a:pt x="233" y="415"/>
                    <a:pt x="233" y="415"/>
                    <a:pt x="233" y="415"/>
                  </a:cubicBezTo>
                  <a:cubicBezTo>
                    <a:pt x="233" y="415"/>
                    <a:pt x="233" y="415"/>
                    <a:pt x="233" y="415"/>
                  </a:cubicBezTo>
                  <a:cubicBezTo>
                    <a:pt x="233" y="415"/>
                    <a:pt x="234" y="415"/>
                    <a:pt x="234" y="414"/>
                  </a:cubicBezTo>
                  <a:cubicBezTo>
                    <a:pt x="233" y="414"/>
                    <a:pt x="233" y="414"/>
                    <a:pt x="233" y="414"/>
                  </a:cubicBezTo>
                  <a:cubicBezTo>
                    <a:pt x="233" y="414"/>
                    <a:pt x="233" y="415"/>
                    <a:pt x="233" y="415"/>
                  </a:cubicBezTo>
                  <a:close/>
                  <a:moveTo>
                    <a:pt x="232" y="422"/>
                  </a:moveTo>
                  <a:cubicBezTo>
                    <a:pt x="232" y="422"/>
                    <a:pt x="232" y="422"/>
                    <a:pt x="232" y="422"/>
                  </a:cubicBezTo>
                  <a:cubicBezTo>
                    <a:pt x="232" y="422"/>
                    <a:pt x="232" y="422"/>
                    <a:pt x="233" y="422"/>
                  </a:cubicBezTo>
                  <a:cubicBezTo>
                    <a:pt x="233" y="422"/>
                    <a:pt x="233" y="422"/>
                    <a:pt x="233" y="421"/>
                  </a:cubicBezTo>
                  <a:cubicBezTo>
                    <a:pt x="233" y="421"/>
                    <a:pt x="232" y="421"/>
                    <a:pt x="232" y="421"/>
                  </a:cubicBezTo>
                  <a:cubicBezTo>
                    <a:pt x="232" y="421"/>
                    <a:pt x="232" y="421"/>
                    <a:pt x="232" y="422"/>
                  </a:cubicBezTo>
                  <a:close/>
                  <a:moveTo>
                    <a:pt x="229" y="434"/>
                  </a:moveTo>
                  <a:cubicBezTo>
                    <a:pt x="229" y="434"/>
                    <a:pt x="229" y="434"/>
                    <a:pt x="229" y="434"/>
                  </a:cubicBezTo>
                  <a:cubicBezTo>
                    <a:pt x="229" y="434"/>
                    <a:pt x="230" y="434"/>
                    <a:pt x="230" y="434"/>
                  </a:cubicBezTo>
                  <a:cubicBezTo>
                    <a:pt x="230" y="434"/>
                    <a:pt x="230" y="433"/>
                    <a:pt x="230" y="433"/>
                  </a:cubicBezTo>
                  <a:cubicBezTo>
                    <a:pt x="230" y="433"/>
                    <a:pt x="230" y="433"/>
                    <a:pt x="229" y="433"/>
                  </a:cubicBezTo>
                  <a:cubicBezTo>
                    <a:pt x="229" y="433"/>
                    <a:pt x="229" y="433"/>
                    <a:pt x="229" y="434"/>
                  </a:cubicBezTo>
                  <a:close/>
                  <a:moveTo>
                    <a:pt x="234" y="420"/>
                  </a:moveTo>
                  <a:cubicBezTo>
                    <a:pt x="234" y="420"/>
                    <a:pt x="234" y="420"/>
                    <a:pt x="234" y="420"/>
                  </a:cubicBezTo>
                  <a:cubicBezTo>
                    <a:pt x="236" y="420"/>
                    <a:pt x="237" y="421"/>
                    <a:pt x="239" y="421"/>
                  </a:cubicBezTo>
                  <a:cubicBezTo>
                    <a:pt x="240" y="421"/>
                    <a:pt x="240" y="420"/>
                    <a:pt x="240" y="420"/>
                  </a:cubicBezTo>
                  <a:cubicBezTo>
                    <a:pt x="241" y="420"/>
                    <a:pt x="243" y="420"/>
                    <a:pt x="244" y="420"/>
                  </a:cubicBezTo>
                  <a:cubicBezTo>
                    <a:pt x="245" y="419"/>
                    <a:pt x="245" y="418"/>
                    <a:pt x="245" y="417"/>
                  </a:cubicBezTo>
                  <a:cubicBezTo>
                    <a:pt x="244" y="417"/>
                    <a:pt x="243" y="416"/>
                    <a:pt x="242" y="416"/>
                  </a:cubicBezTo>
                  <a:cubicBezTo>
                    <a:pt x="241" y="416"/>
                    <a:pt x="241" y="417"/>
                    <a:pt x="241" y="418"/>
                  </a:cubicBezTo>
                  <a:cubicBezTo>
                    <a:pt x="240" y="415"/>
                    <a:pt x="239" y="415"/>
                    <a:pt x="236" y="415"/>
                  </a:cubicBezTo>
                  <a:cubicBezTo>
                    <a:pt x="235" y="416"/>
                    <a:pt x="235" y="418"/>
                    <a:pt x="234" y="420"/>
                  </a:cubicBezTo>
                  <a:close/>
                  <a:moveTo>
                    <a:pt x="240" y="401"/>
                  </a:moveTo>
                  <a:cubicBezTo>
                    <a:pt x="240" y="401"/>
                    <a:pt x="240" y="401"/>
                    <a:pt x="240" y="401"/>
                  </a:cubicBezTo>
                  <a:cubicBezTo>
                    <a:pt x="241" y="401"/>
                    <a:pt x="242" y="401"/>
                    <a:pt x="243" y="401"/>
                  </a:cubicBezTo>
                  <a:cubicBezTo>
                    <a:pt x="243" y="401"/>
                    <a:pt x="243" y="401"/>
                    <a:pt x="243" y="400"/>
                  </a:cubicBezTo>
                  <a:cubicBezTo>
                    <a:pt x="242" y="400"/>
                    <a:pt x="242" y="400"/>
                    <a:pt x="241" y="400"/>
                  </a:cubicBezTo>
                  <a:cubicBezTo>
                    <a:pt x="241" y="400"/>
                    <a:pt x="241" y="400"/>
                    <a:pt x="240" y="401"/>
                  </a:cubicBezTo>
                  <a:close/>
                  <a:moveTo>
                    <a:pt x="231" y="437"/>
                  </a:moveTo>
                  <a:cubicBezTo>
                    <a:pt x="231" y="437"/>
                    <a:pt x="231" y="437"/>
                    <a:pt x="231" y="437"/>
                  </a:cubicBezTo>
                  <a:cubicBezTo>
                    <a:pt x="231" y="437"/>
                    <a:pt x="232" y="437"/>
                    <a:pt x="232" y="437"/>
                  </a:cubicBezTo>
                  <a:cubicBezTo>
                    <a:pt x="232" y="437"/>
                    <a:pt x="232" y="436"/>
                    <a:pt x="232" y="436"/>
                  </a:cubicBezTo>
                  <a:cubicBezTo>
                    <a:pt x="232" y="436"/>
                    <a:pt x="232" y="436"/>
                    <a:pt x="232" y="436"/>
                  </a:cubicBezTo>
                  <a:cubicBezTo>
                    <a:pt x="231" y="436"/>
                    <a:pt x="231" y="437"/>
                    <a:pt x="231" y="437"/>
                  </a:cubicBezTo>
                  <a:close/>
                  <a:moveTo>
                    <a:pt x="217" y="493"/>
                  </a:moveTo>
                  <a:cubicBezTo>
                    <a:pt x="217" y="493"/>
                    <a:pt x="217" y="493"/>
                    <a:pt x="217" y="493"/>
                  </a:cubicBezTo>
                  <a:cubicBezTo>
                    <a:pt x="218" y="494"/>
                    <a:pt x="219" y="494"/>
                    <a:pt x="220" y="495"/>
                  </a:cubicBezTo>
                  <a:cubicBezTo>
                    <a:pt x="220" y="494"/>
                    <a:pt x="220" y="494"/>
                    <a:pt x="220" y="493"/>
                  </a:cubicBezTo>
                  <a:cubicBezTo>
                    <a:pt x="219" y="493"/>
                    <a:pt x="218" y="493"/>
                    <a:pt x="217" y="492"/>
                  </a:cubicBezTo>
                  <a:cubicBezTo>
                    <a:pt x="217" y="493"/>
                    <a:pt x="217" y="493"/>
                    <a:pt x="217" y="493"/>
                  </a:cubicBezTo>
                  <a:close/>
                  <a:moveTo>
                    <a:pt x="226" y="461"/>
                  </a:moveTo>
                  <a:cubicBezTo>
                    <a:pt x="226" y="461"/>
                    <a:pt x="226" y="461"/>
                    <a:pt x="226" y="461"/>
                  </a:cubicBezTo>
                  <a:cubicBezTo>
                    <a:pt x="227" y="462"/>
                    <a:pt x="229" y="463"/>
                    <a:pt x="230" y="463"/>
                  </a:cubicBezTo>
                  <a:cubicBezTo>
                    <a:pt x="231" y="461"/>
                    <a:pt x="231" y="460"/>
                    <a:pt x="232" y="458"/>
                  </a:cubicBezTo>
                  <a:cubicBezTo>
                    <a:pt x="230" y="458"/>
                    <a:pt x="229" y="458"/>
                    <a:pt x="227" y="457"/>
                  </a:cubicBezTo>
                  <a:cubicBezTo>
                    <a:pt x="227" y="459"/>
                    <a:pt x="226" y="460"/>
                    <a:pt x="226" y="461"/>
                  </a:cubicBezTo>
                  <a:close/>
                  <a:moveTo>
                    <a:pt x="231" y="442"/>
                  </a:moveTo>
                  <a:cubicBezTo>
                    <a:pt x="231" y="442"/>
                    <a:pt x="231" y="442"/>
                    <a:pt x="231" y="442"/>
                  </a:cubicBezTo>
                  <a:cubicBezTo>
                    <a:pt x="232" y="442"/>
                    <a:pt x="233" y="442"/>
                    <a:pt x="234" y="442"/>
                  </a:cubicBezTo>
                  <a:cubicBezTo>
                    <a:pt x="234" y="442"/>
                    <a:pt x="234" y="441"/>
                    <a:pt x="234" y="441"/>
                  </a:cubicBezTo>
                  <a:cubicBezTo>
                    <a:pt x="233" y="441"/>
                    <a:pt x="233" y="441"/>
                    <a:pt x="232" y="441"/>
                  </a:cubicBezTo>
                  <a:cubicBezTo>
                    <a:pt x="232" y="441"/>
                    <a:pt x="231" y="441"/>
                    <a:pt x="231" y="442"/>
                  </a:cubicBezTo>
                  <a:close/>
                  <a:moveTo>
                    <a:pt x="260" y="341"/>
                  </a:moveTo>
                  <a:cubicBezTo>
                    <a:pt x="260" y="341"/>
                    <a:pt x="260" y="341"/>
                    <a:pt x="260" y="341"/>
                  </a:cubicBezTo>
                  <a:cubicBezTo>
                    <a:pt x="261" y="342"/>
                    <a:pt x="262" y="343"/>
                    <a:pt x="263" y="344"/>
                  </a:cubicBezTo>
                  <a:cubicBezTo>
                    <a:pt x="264" y="344"/>
                    <a:pt x="264" y="343"/>
                    <a:pt x="264" y="343"/>
                  </a:cubicBezTo>
                  <a:cubicBezTo>
                    <a:pt x="262" y="342"/>
                    <a:pt x="261" y="341"/>
                    <a:pt x="260" y="339"/>
                  </a:cubicBezTo>
                  <a:cubicBezTo>
                    <a:pt x="260" y="340"/>
                    <a:pt x="260" y="340"/>
                    <a:pt x="260" y="341"/>
                  </a:cubicBezTo>
                  <a:close/>
                  <a:moveTo>
                    <a:pt x="257" y="351"/>
                  </a:moveTo>
                  <a:cubicBezTo>
                    <a:pt x="257" y="351"/>
                    <a:pt x="257" y="351"/>
                    <a:pt x="257" y="351"/>
                  </a:cubicBezTo>
                  <a:cubicBezTo>
                    <a:pt x="258" y="351"/>
                    <a:pt x="258" y="351"/>
                    <a:pt x="259" y="351"/>
                  </a:cubicBezTo>
                  <a:cubicBezTo>
                    <a:pt x="259" y="351"/>
                    <a:pt x="259" y="351"/>
                    <a:pt x="259" y="351"/>
                  </a:cubicBezTo>
                  <a:cubicBezTo>
                    <a:pt x="258" y="351"/>
                    <a:pt x="258" y="350"/>
                    <a:pt x="258" y="350"/>
                  </a:cubicBezTo>
                  <a:cubicBezTo>
                    <a:pt x="257" y="351"/>
                    <a:pt x="257" y="351"/>
                    <a:pt x="257" y="351"/>
                  </a:cubicBezTo>
                  <a:close/>
                  <a:moveTo>
                    <a:pt x="231" y="454"/>
                  </a:moveTo>
                  <a:cubicBezTo>
                    <a:pt x="231" y="454"/>
                    <a:pt x="231" y="454"/>
                    <a:pt x="231" y="454"/>
                  </a:cubicBezTo>
                  <a:cubicBezTo>
                    <a:pt x="232" y="454"/>
                    <a:pt x="233" y="454"/>
                    <a:pt x="233" y="455"/>
                  </a:cubicBezTo>
                  <a:cubicBezTo>
                    <a:pt x="234" y="454"/>
                    <a:pt x="234" y="454"/>
                    <a:pt x="234" y="453"/>
                  </a:cubicBezTo>
                  <a:cubicBezTo>
                    <a:pt x="233" y="453"/>
                    <a:pt x="232" y="453"/>
                    <a:pt x="231" y="453"/>
                  </a:cubicBezTo>
                  <a:cubicBezTo>
                    <a:pt x="231" y="453"/>
                    <a:pt x="231" y="454"/>
                    <a:pt x="231" y="454"/>
                  </a:cubicBezTo>
                  <a:close/>
                  <a:moveTo>
                    <a:pt x="239" y="426"/>
                  </a:moveTo>
                  <a:cubicBezTo>
                    <a:pt x="239" y="426"/>
                    <a:pt x="239" y="426"/>
                    <a:pt x="239" y="426"/>
                  </a:cubicBezTo>
                  <a:cubicBezTo>
                    <a:pt x="241" y="427"/>
                    <a:pt x="242" y="428"/>
                    <a:pt x="244" y="428"/>
                  </a:cubicBezTo>
                  <a:cubicBezTo>
                    <a:pt x="245" y="427"/>
                    <a:pt x="245" y="425"/>
                    <a:pt x="245" y="424"/>
                  </a:cubicBezTo>
                  <a:cubicBezTo>
                    <a:pt x="244" y="424"/>
                    <a:pt x="242" y="423"/>
                    <a:pt x="241" y="423"/>
                  </a:cubicBezTo>
                  <a:cubicBezTo>
                    <a:pt x="240" y="425"/>
                    <a:pt x="240" y="425"/>
                    <a:pt x="239" y="426"/>
                  </a:cubicBezTo>
                  <a:close/>
                  <a:moveTo>
                    <a:pt x="222" y="497"/>
                  </a:moveTo>
                  <a:cubicBezTo>
                    <a:pt x="222" y="497"/>
                    <a:pt x="222" y="497"/>
                    <a:pt x="222" y="497"/>
                  </a:cubicBezTo>
                  <a:cubicBezTo>
                    <a:pt x="226" y="499"/>
                    <a:pt x="226" y="499"/>
                    <a:pt x="229" y="501"/>
                  </a:cubicBezTo>
                  <a:cubicBezTo>
                    <a:pt x="229" y="500"/>
                    <a:pt x="229" y="499"/>
                    <a:pt x="229" y="499"/>
                  </a:cubicBezTo>
                  <a:cubicBezTo>
                    <a:pt x="224" y="496"/>
                    <a:pt x="224" y="495"/>
                    <a:pt x="222" y="495"/>
                  </a:cubicBezTo>
                  <a:cubicBezTo>
                    <a:pt x="222" y="495"/>
                    <a:pt x="222" y="496"/>
                    <a:pt x="222" y="497"/>
                  </a:cubicBezTo>
                  <a:close/>
                  <a:moveTo>
                    <a:pt x="229" y="470"/>
                  </a:moveTo>
                  <a:cubicBezTo>
                    <a:pt x="229" y="470"/>
                    <a:pt x="229" y="470"/>
                    <a:pt x="229" y="470"/>
                  </a:cubicBezTo>
                  <a:cubicBezTo>
                    <a:pt x="230" y="470"/>
                    <a:pt x="231" y="470"/>
                    <a:pt x="232" y="470"/>
                  </a:cubicBezTo>
                  <a:cubicBezTo>
                    <a:pt x="232" y="471"/>
                    <a:pt x="232" y="472"/>
                    <a:pt x="232" y="473"/>
                  </a:cubicBezTo>
                  <a:cubicBezTo>
                    <a:pt x="233" y="473"/>
                    <a:pt x="233" y="473"/>
                    <a:pt x="235" y="473"/>
                  </a:cubicBezTo>
                  <a:cubicBezTo>
                    <a:pt x="235" y="472"/>
                    <a:pt x="235" y="472"/>
                    <a:pt x="236" y="471"/>
                  </a:cubicBezTo>
                  <a:cubicBezTo>
                    <a:pt x="235" y="471"/>
                    <a:pt x="234" y="470"/>
                    <a:pt x="233" y="470"/>
                  </a:cubicBezTo>
                  <a:cubicBezTo>
                    <a:pt x="233" y="469"/>
                    <a:pt x="233" y="469"/>
                    <a:pt x="234" y="468"/>
                  </a:cubicBezTo>
                  <a:cubicBezTo>
                    <a:pt x="232" y="468"/>
                    <a:pt x="231" y="468"/>
                    <a:pt x="230" y="468"/>
                  </a:cubicBezTo>
                  <a:cubicBezTo>
                    <a:pt x="230" y="469"/>
                    <a:pt x="230" y="469"/>
                    <a:pt x="229" y="470"/>
                  </a:cubicBezTo>
                  <a:close/>
                  <a:moveTo>
                    <a:pt x="231" y="465"/>
                  </a:moveTo>
                  <a:cubicBezTo>
                    <a:pt x="231" y="465"/>
                    <a:pt x="231" y="465"/>
                    <a:pt x="231" y="465"/>
                  </a:cubicBezTo>
                  <a:cubicBezTo>
                    <a:pt x="232" y="465"/>
                    <a:pt x="232" y="465"/>
                    <a:pt x="233" y="465"/>
                  </a:cubicBezTo>
                  <a:cubicBezTo>
                    <a:pt x="233" y="465"/>
                    <a:pt x="233" y="465"/>
                    <a:pt x="233" y="465"/>
                  </a:cubicBezTo>
                  <a:cubicBezTo>
                    <a:pt x="233" y="464"/>
                    <a:pt x="232" y="464"/>
                    <a:pt x="231" y="464"/>
                  </a:cubicBezTo>
                  <a:cubicBezTo>
                    <a:pt x="231" y="464"/>
                    <a:pt x="231" y="464"/>
                    <a:pt x="231" y="465"/>
                  </a:cubicBezTo>
                  <a:close/>
                  <a:moveTo>
                    <a:pt x="249" y="395"/>
                  </a:moveTo>
                  <a:cubicBezTo>
                    <a:pt x="249" y="395"/>
                    <a:pt x="249" y="395"/>
                    <a:pt x="249" y="395"/>
                  </a:cubicBezTo>
                  <a:cubicBezTo>
                    <a:pt x="250" y="395"/>
                    <a:pt x="251" y="395"/>
                    <a:pt x="252" y="395"/>
                  </a:cubicBezTo>
                  <a:cubicBezTo>
                    <a:pt x="252" y="395"/>
                    <a:pt x="252" y="394"/>
                    <a:pt x="253" y="393"/>
                  </a:cubicBezTo>
                  <a:cubicBezTo>
                    <a:pt x="252" y="393"/>
                    <a:pt x="251" y="393"/>
                    <a:pt x="250" y="393"/>
                  </a:cubicBezTo>
                  <a:cubicBezTo>
                    <a:pt x="250" y="394"/>
                    <a:pt x="250" y="394"/>
                    <a:pt x="249" y="395"/>
                  </a:cubicBezTo>
                  <a:close/>
                  <a:moveTo>
                    <a:pt x="273" y="307"/>
                  </a:moveTo>
                  <a:cubicBezTo>
                    <a:pt x="273" y="307"/>
                    <a:pt x="273" y="307"/>
                    <a:pt x="273" y="307"/>
                  </a:cubicBezTo>
                  <a:cubicBezTo>
                    <a:pt x="273" y="308"/>
                    <a:pt x="274" y="308"/>
                    <a:pt x="274" y="308"/>
                  </a:cubicBezTo>
                  <a:cubicBezTo>
                    <a:pt x="274" y="308"/>
                    <a:pt x="274" y="308"/>
                    <a:pt x="275" y="307"/>
                  </a:cubicBezTo>
                  <a:cubicBezTo>
                    <a:pt x="274" y="307"/>
                    <a:pt x="274" y="307"/>
                    <a:pt x="273" y="306"/>
                  </a:cubicBezTo>
                  <a:cubicBezTo>
                    <a:pt x="273" y="307"/>
                    <a:pt x="273" y="307"/>
                    <a:pt x="273" y="307"/>
                  </a:cubicBezTo>
                  <a:close/>
                  <a:moveTo>
                    <a:pt x="258" y="367"/>
                  </a:moveTo>
                  <a:cubicBezTo>
                    <a:pt x="258" y="367"/>
                    <a:pt x="258" y="367"/>
                    <a:pt x="258" y="367"/>
                  </a:cubicBezTo>
                  <a:cubicBezTo>
                    <a:pt x="259" y="367"/>
                    <a:pt x="259" y="368"/>
                    <a:pt x="260" y="368"/>
                  </a:cubicBezTo>
                  <a:cubicBezTo>
                    <a:pt x="260" y="367"/>
                    <a:pt x="260" y="367"/>
                    <a:pt x="260" y="366"/>
                  </a:cubicBezTo>
                  <a:cubicBezTo>
                    <a:pt x="260" y="366"/>
                    <a:pt x="259" y="366"/>
                    <a:pt x="259" y="365"/>
                  </a:cubicBezTo>
                  <a:cubicBezTo>
                    <a:pt x="258" y="366"/>
                    <a:pt x="258" y="367"/>
                    <a:pt x="258" y="367"/>
                  </a:cubicBezTo>
                  <a:close/>
                  <a:moveTo>
                    <a:pt x="260" y="360"/>
                  </a:moveTo>
                  <a:cubicBezTo>
                    <a:pt x="260" y="360"/>
                    <a:pt x="260" y="360"/>
                    <a:pt x="260" y="360"/>
                  </a:cubicBezTo>
                  <a:cubicBezTo>
                    <a:pt x="261" y="360"/>
                    <a:pt x="262" y="360"/>
                    <a:pt x="262" y="361"/>
                  </a:cubicBezTo>
                  <a:cubicBezTo>
                    <a:pt x="263" y="360"/>
                    <a:pt x="263" y="359"/>
                    <a:pt x="263" y="358"/>
                  </a:cubicBezTo>
                  <a:cubicBezTo>
                    <a:pt x="262" y="358"/>
                    <a:pt x="262" y="358"/>
                    <a:pt x="261" y="357"/>
                  </a:cubicBezTo>
                  <a:cubicBezTo>
                    <a:pt x="261" y="358"/>
                    <a:pt x="260" y="359"/>
                    <a:pt x="260" y="360"/>
                  </a:cubicBezTo>
                  <a:close/>
                  <a:moveTo>
                    <a:pt x="259" y="370"/>
                  </a:moveTo>
                  <a:cubicBezTo>
                    <a:pt x="259" y="370"/>
                    <a:pt x="259" y="370"/>
                    <a:pt x="259" y="370"/>
                  </a:cubicBezTo>
                  <a:cubicBezTo>
                    <a:pt x="260" y="370"/>
                    <a:pt x="260" y="370"/>
                    <a:pt x="260" y="370"/>
                  </a:cubicBezTo>
                  <a:cubicBezTo>
                    <a:pt x="260" y="369"/>
                    <a:pt x="260" y="369"/>
                    <a:pt x="260" y="368"/>
                  </a:cubicBezTo>
                  <a:cubicBezTo>
                    <a:pt x="260" y="368"/>
                    <a:pt x="260" y="368"/>
                    <a:pt x="260" y="368"/>
                  </a:cubicBezTo>
                  <a:cubicBezTo>
                    <a:pt x="260" y="369"/>
                    <a:pt x="260" y="369"/>
                    <a:pt x="259" y="370"/>
                  </a:cubicBezTo>
                  <a:close/>
                  <a:moveTo>
                    <a:pt x="232" y="477"/>
                  </a:moveTo>
                  <a:cubicBezTo>
                    <a:pt x="232" y="477"/>
                    <a:pt x="232" y="477"/>
                    <a:pt x="232" y="477"/>
                  </a:cubicBezTo>
                  <a:cubicBezTo>
                    <a:pt x="233" y="477"/>
                    <a:pt x="233" y="476"/>
                    <a:pt x="233" y="476"/>
                  </a:cubicBezTo>
                  <a:cubicBezTo>
                    <a:pt x="232" y="476"/>
                    <a:pt x="232" y="476"/>
                    <a:pt x="232" y="476"/>
                  </a:cubicBezTo>
                  <a:cubicBezTo>
                    <a:pt x="232" y="476"/>
                    <a:pt x="232" y="477"/>
                    <a:pt x="232" y="477"/>
                  </a:cubicBezTo>
                  <a:close/>
                  <a:moveTo>
                    <a:pt x="269" y="336"/>
                  </a:moveTo>
                  <a:cubicBezTo>
                    <a:pt x="269" y="336"/>
                    <a:pt x="269" y="336"/>
                    <a:pt x="269" y="336"/>
                  </a:cubicBezTo>
                  <a:cubicBezTo>
                    <a:pt x="269" y="336"/>
                    <a:pt x="269" y="336"/>
                    <a:pt x="270" y="336"/>
                  </a:cubicBezTo>
                  <a:cubicBezTo>
                    <a:pt x="270" y="336"/>
                    <a:pt x="270" y="336"/>
                    <a:pt x="270" y="336"/>
                  </a:cubicBezTo>
                  <a:cubicBezTo>
                    <a:pt x="269" y="336"/>
                    <a:pt x="269" y="336"/>
                    <a:pt x="269" y="336"/>
                  </a:cubicBezTo>
                  <a:cubicBezTo>
                    <a:pt x="269" y="336"/>
                    <a:pt x="269" y="336"/>
                    <a:pt x="269" y="336"/>
                  </a:cubicBezTo>
                  <a:close/>
                  <a:moveTo>
                    <a:pt x="235" y="469"/>
                  </a:moveTo>
                  <a:cubicBezTo>
                    <a:pt x="235" y="469"/>
                    <a:pt x="235" y="469"/>
                    <a:pt x="235" y="469"/>
                  </a:cubicBezTo>
                  <a:cubicBezTo>
                    <a:pt x="235" y="469"/>
                    <a:pt x="236" y="469"/>
                    <a:pt x="236" y="469"/>
                  </a:cubicBezTo>
                  <a:cubicBezTo>
                    <a:pt x="236" y="469"/>
                    <a:pt x="237" y="468"/>
                    <a:pt x="237" y="468"/>
                  </a:cubicBezTo>
                  <a:cubicBezTo>
                    <a:pt x="236" y="468"/>
                    <a:pt x="235" y="467"/>
                    <a:pt x="235" y="467"/>
                  </a:cubicBezTo>
                  <a:cubicBezTo>
                    <a:pt x="235" y="468"/>
                    <a:pt x="235" y="468"/>
                    <a:pt x="235" y="469"/>
                  </a:cubicBezTo>
                  <a:close/>
                  <a:moveTo>
                    <a:pt x="217" y="536"/>
                  </a:moveTo>
                  <a:cubicBezTo>
                    <a:pt x="217" y="536"/>
                    <a:pt x="217" y="536"/>
                    <a:pt x="217" y="536"/>
                  </a:cubicBezTo>
                  <a:cubicBezTo>
                    <a:pt x="218" y="536"/>
                    <a:pt x="218" y="536"/>
                    <a:pt x="219" y="537"/>
                  </a:cubicBezTo>
                  <a:cubicBezTo>
                    <a:pt x="219" y="536"/>
                    <a:pt x="219" y="536"/>
                    <a:pt x="219" y="535"/>
                  </a:cubicBezTo>
                  <a:cubicBezTo>
                    <a:pt x="219" y="535"/>
                    <a:pt x="218" y="535"/>
                    <a:pt x="218" y="535"/>
                  </a:cubicBezTo>
                  <a:cubicBezTo>
                    <a:pt x="218" y="535"/>
                    <a:pt x="218" y="536"/>
                    <a:pt x="217" y="536"/>
                  </a:cubicBezTo>
                  <a:close/>
                  <a:moveTo>
                    <a:pt x="244" y="437"/>
                  </a:moveTo>
                  <a:cubicBezTo>
                    <a:pt x="244" y="437"/>
                    <a:pt x="244" y="437"/>
                    <a:pt x="244" y="437"/>
                  </a:cubicBezTo>
                  <a:cubicBezTo>
                    <a:pt x="244" y="437"/>
                    <a:pt x="245" y="437"/>
                    <a:pt x="246" y="438"/>
                  </a:cubicBezTo>
                  <a:cubicBezTo>
                    <a:pt x="246" y="437"/>
                    <a:pt x="246" y="437"/>
                    <a:pt x="246" y="436"/>
                  </a:cubicBezTo>
                  <a:cubicBezTo>
                    <a:pt x="245" y="436"/>
                    <a:pt x="245" y="436"/>
                    <a:pt x="244" y="435"/>
                  </a:cubicBezTo>
                  <a:cubicBezTo>
                    <a:pt x="244" y="436"/>
                    <a:pt x="244" y="436"/>
                    <a:pt x="244" y="437"/>
                  </a:cubicBezTo>
                  <a:close/>
                  <a:moveTo>
                    <a:pt x="231" y="487"/>
                  </a:moveTo>
                  <a:cubicBezTo>
                    <a:pt x="231" y="487"/>
                    <a:pt x="231" y="487"/>
                    <a:pt x="231" y="487"/>
                  </a:cubicBezTo>
                  <a:cubicBezTo>
                    <a:pt x="232" y="487"/>
                    <a:pt x="232" y="487"/>
                    <a:pt x="233" y="488"/>
                  </a:cubicBezTo>
                  <a:cubicBezTo>
                    <a:pt x="233" y="487"/>
                    <a:pt x="233" y="486"/>
                    <a:pt x="233" y="486"/>
                  </a:cubicBezTo>
                  <a:cubicBezTo>
                    <a:pt x="233" y="486"/>
                    <a:pt x="232" y="486"/>
                    <a:pt x="231" y="486"/>
                  </a:cubicBezTo>
                  <a:cubicBezTo>
                    <a:pt x="231" y="486"/>
                    <a:pt x="231" y="487"/>
                    <a:pt x="231" y="487"/>
                  </a:cubicBezTo>
                  <a:close/>
                  <a:moveTo>
                    <a:pt x="248" y="420"/>
                  </a:moveTo>
                  <a:cubicBezTo>
                    <a:pt x="248" y="420"/>
                    <a:pt x="248" y="420"/>
                    <a:pt x="248" y="420"/>
                  </a:cubicBezTo>
                  <a:cubicBezTo>
                    <a:pt x="250" y="421"/>
                    <a:pt x="252" y="421"/>
                    <a:pt x="253" y="422"/>
                  </a:cubicBezTo>
                  <a:cubicBezTo>
                    <a:pt x="253" y="421"/>
                    <a:pt x="254" y="420"/>
                    <a:pt x="254" y="419"/>
                  </a:cubicBezTo>
                  <a:cubicBezTo>
                    <a:pt x="252" y="419"/>
                    <a:pt x="251" y="418"/>
                    <a:pt x="249" y="418"/>
                  </a:cubicBezTo>
                  <a:cubicBezTo>
                    <a:pt x="249" y="418"/>
                    <a:pt x="249" y="419"/>
                    <a:pt x="248" y="420"/>
                  </a:cubicBezTo>
                  <a:close/>
                  <a:moveTo>
                    <a:pt x="265" y="358"/>
                  </a:moveTo>
                  <a:cubicBezTo>
                    <a:pt x="265" y="358"/>
                    <a:pt x="265" y="358"/>
                    <a:pt x="265" y="358"/>
                  </a:cubicBezTo>
                  <a:cubicBezTo>
                    <a:pt x="265" y="359"/>
                    <a:pt x="265" y="359"/>
                    <a:pt x="266" y="359"/>
                  </a:cubicBezTo>
                  <a:cubicBezTo>
                    <a:pt x="266" y="358"/>
                    <a:pt x="266" y="358"/>
                    <a:pt x="266" y="358"/>
                  </a:cubicBezTo>
                  <a:cubicBezTo>
                    <a:pt x="266" y="357"/>
                    <a:pt x="265" y="357"/>
                    <a:pt x="265" y="357"/>
                  </a:cubicBezTo>
                  <a:cubicBezTo>
                    <a:pt x="265" y="358"/>
                    <a:pt x="265" y="358"/>
                    <a:pt x="265" y="358"/>
                  </a:cubicBezTo>
                  <a:close/>
                  <a:moveTo>
                    <a:pt x="234" y="480"/>
                  </a:moveTo>
                  <a:cubicBezTo>
                    <a:pt x="234" y="480"/>
                    <a:pt x="234" y="480"/>
                    <a:pt x="234" y="480"/>
                  </a:cubicBezTo>
                  <a:cubicBezTo>
                    <a:pt x="234" y="480"/>
                    <a:pt x="235" y="480"/>
                    <a:pt x="235" y="480"/>
                  </a:cubicBezTo>
                  <a:cubicBezTo>
                    <a:pt x="235" y="480"/>
                    <a:pt x="235" y="480"/>
                    <a:pt x="235" y="479"/>
                  </a:cubicBezTo>
                  <a:cubicBezTo>
                    <a:pt x="235" y="479"/>
                    <a:pt x="235" y="479"/>
                    <a:pt x="234" y="479"/>
                  </a:cubicBezTo>
                  <a:cubicBezTo>
                    <a:pt x="234" y="479"/>
                    <a:pt x="234" y="479"/>
                    <a:pt x="234" y="480"/>
                  </a:cubicBezTo>
                  <a:close/>
                  <a:moveTo>
                    <a:pt x="221" y="537"/>
                  </a:moveTo>
                  <a:cubicBezTo>
                    <a:pt x="221" y="537"/>
                    <a:pt x="221" y="537"/>
                    <a:pt x="221" y="537"/>
                  </a:cubicBezTo>
                  <a:cubicBezTo>
                    <a:pt x="221" y="537"/>
                    <a:pt x="221" y="537"/>
                    <a:pt x="222" y="537"/>
                  </a:cubicBezTo>
                  <a:cubicBezTo>
                    <a:pt x="222" y="537"/>
                    <a:pt x="222" y="536"/>
                    <a:pt x="222" y="536"/>
                  </a:cubicBezTo>
                  <a:cubicBezTo>
                    <a:pt x="222" y="535"/>
                    <a:pt x="221" y="535"/>
                    <a:pt x="221" y="535"/>
                  </a:cubicBezTo>
                  <a:cubicBezTo>
                    <a:pt x="221" y="536"/>
                    <a:pt x="221" y="536"/>
                    <a:pt x="221" y="537"/>
                  </a:cubicBezTo>
                  <a:close/>
                  <a:moveTo>
                    <a:pt x="256" y="402"/>
                  </a:moveTo>
                  <a:cubicBezTo>
                    <a:pt x="256" y="402"/>
                    <a:pt x="256" y="402"/>
                    <a:pt x="256" y="402"/>
                  </a:cubicBezTo>
                  <a:cubicBezTo>
                    <a:pt x="258" y="403"/>
                    <a:pt x="260" y="403"/>
                    <a:pt x="262" y="404"/>
                  </a:cubicBezTo>
                  <a:cubicBezTo>
                    <a:pt x="262" y="404"/>
                    <a:pt x="262" y="403"/>
                    <a:pt x="262" y="403"/>
                  </a:cubicBezTo>
                  <a:cubicBezTo>
                    <a:pt x="259" y="401"/>
                    <a:pt x="259" y="401"/>
                    <a:pt x="257" y="400"/>
                  </a:cubicBezTo>
                  <a:cubicBezTo>
                    <a:pt x="256" y="401"/>
                    <a:pt x="256" y="401"/>
                    <a:pt x="256" y="402"/>
                  </a:cubicBezTo>
                  <a:close/>
                  <a:moveTo>
                    <a:pt x="228" y="515"/>
                  </a:moveTo>
                  <a:cubicBezTo>
                    <a:pt x="228" y="515"/>
                    <a:pt x="228" y="515"/>
                    <a:pt x="228" y="515"/>
                  </a:cubicBezTo>
                  <a:cubicBezTo>
                    <a:pt x="228" y="515"/>
                    <a:pt x="229" y="516"/>
                    <a:pt x="230" y="516"/>
                  </a:cubicBezTo>
                  <a:cubicBezTo>
                    <a:pt x="230" y="515"/>
                    <a:pt x="230" y="515"/>
                    <a:pt x="230" y="514"/>
                  </a:cubicBezTo>
                  <a:cubicBezTo>
                    <a:pt x="229" y="514"/>
                    <a:pt x="229" y="514"/>
                    <a:pt x="228" y="513"/>
                  </a:cubicBezTo>
                  <a:cubicBezTo>
                    <a:pt x="228" y="514"/>
                    <a:pt x="228" y="515"/>
                    <a:pt x="228" y="515"/>
                  </a:cubicBezTo>
                  <a:close/>
                  <a:moveTo>
                    <a:pt x="231" y="503"/>
                  </a:moveTo>
                  <a:cubicBezTo>
                    <a:pt x="231" y="503"/>
                    <a:pt x="231" y="503"/>
                    <a:pt x="231" y="503"/>
                  </a:cubicBezTo>
                  <a:cubicBezTo>
                    <a:pt x="232" y="503"/>
                    <a:pt x="232" y="503"/>
                    <a:pt x="232" y="503"/>
                  </a:cubicBezTo>
                  <a:cubicBezTo>
                    <a:pt x="233" y="503"/>
                    <a:pt x="233" y="502"/>
                    <a:pt x="233" y="502"/>
                  </a:cubicBezTo>
                  <a:cubicBezTo>
                    <a:pt x="232" y="502"/>
                    <a:pt x="232" y="502"/>
                    <a:pt x="232" y="501"/>
                  </a:cubicBezTo>
                  <a:cubicBezTo>
                    <a:pt x="231" y="502"/>
                    <a:pt x="231" y="502"/>
                    <a:pt x="231" y="503"/>
                  </a:cubicBezTo>
                  <a:close/>
                  <a:moveTo>
                    <a:pt x="232" y="500"/>
                  </a:moveTo>
                  <a:cubicBezTo>
                    <a:pt x="232" y="500"/>
                    <a:pt x="232" y="500"/>
                    <a:pt x="232" y="500"/>
                  </a:cubicBezTo>
                  <a:cubicBezTo>
                    <a:pt x="233" y="500"/>
                    <a:pt x="233" y="500"/>
                    <a:pt x="234" y="500"/>
                  </a:cubicBezTo>
                  <a:cubicBezTo>
                    <a:pt x="233" y="500"/>
                    <a:pt x="233" y="500"/>
                    <a:pt x="232" y="500"/>
                  </a:cubicBezTo>
                  <a:close/>
                  <a:moveTo>
                    <a:pt x="248" y="439"/>
                  </a:moveTo>
                  <a:cubicBezTo>
                    <a:pt x="248" y="439"/>
                    <a:pt x="248" y="439"/>
                    <a:pt x="248" y="439"/>
                  </a:cubicBezTo>
                  <a:cubicBezTo>
                    <a:pt x="248" y="439"/>
                    <a:pt x="249" y="439"/>
                    <a:pt x="249" y="439"/>
                  </a:cubicBezTo>
                  <a:cubicBezTo>
                    <a:pt x="249" y="439"/>
                    <a:pt x="249" y="439"/>
                    <a:pt x="249" y="438"/>
                  </a:cubicBezTo>
                  <a:cubicBezTo>
                    <a:pt x="249" y="438"/>
                    <a:pt x="248" y="438"/>
                    <a:pt x="248" y="438"/>
                  </a:cubicBezTo>
                  <a:cubicBezTo>
                    <a:pt x="248" y="438"/>
                    <a:pt x="248" y="439"/>
                    <a:pt x="248" y="439"/>
                  </a:cubicBezTo>
                  <a:close/>
                  <a:moveTo>
                    <a:pt x="274" y="343"/>
                  </a:moveTo>
                  <a:cubicBezTo>
                    <a:pt x="274" y="343"/>
                    <a:pt x="274" y="343"/>
                    <a:pt x="274" y="343"/>
                  </a:cubicBezTo>
                  <a:cubicBezTo>
                    <a:pt x="276" y="346"/>
                    <a:pt x="277" y="346"/>
                    <a:pt x="280" y="347"/>
                  </a:cubicBezTo>
                  <a:cubicBezTo>
                    <a:pt x="282" y="344"/>
                    <a:pt x="282" y="343"/>
                    <a:pt x="282" y="340"/>
                  </a:cubicBezTo>
                  <a:cubicBezTo>
                    <a:pt x="279" y="340"/>
                    <a:pt x="277" y="338"/>
                    <a:pt x="275" y="339"/>
                  </a:cubicBezTo>
                  <a:cubicBezTo>
                    <a:pt x="275" y="341"/>
                    <a:pt x="274" y="342"/>
                    <a:pt x="274" y="343"/>
                  </a:cubicBezTo>
                  <a:close/>
                  <a:moveTo>
                    <a:pt x="240" y="475"/>
                  </a:moveTo>
                  <a:cubicBezTo>
                    <a:pt x="240" y="475"/>
                    <a:pt x="240" y="475"/>
                    <a:pt x="240" y="475"/>
                  </a:cubicBezTo>
                  <a:cubicBezTo>
                    <a:pt x="240" y="475"/>
                    <a:pt x="240" y="475"/>
                    <a:pt x="240" y="476"/>
                  </a:cubicBezTo>
                  <a:cubicBezTo>
                    <a:pt x="240" y="475"/>
                    <a:pt x="241" y="475"/>
                    <a:pt x="241" y="474"/>
                  </a:cubicBezTo>
                  <a:cubicBezTo>
                    <a:pt x="240" y="474"/>
                    <a:pt x="240" y="474"/>
                    <a:pt x="240" y="474"/>
                  </a:cubicBezTo>
                  <a:cubicBezTo>
                    <a:pt x="240" y="475"/>
                    <a:pt x="240" y="475"/>
                    <a:pt x="240" y="475"/>
                  </a:cubicBezTo>
                  <a:close/>
                  <a:moveTo>
                    <a:pt x="256" y="413"/>
                  </a:moveTo>
                  <a:cubicBezTo>
                    <a:pt x="256" y="413"/>
                    <a:pt x="256" y="413"/>
                    <a:pt x="256" y="413"/>
                  </a:cubicBezTo>
                  <a:cubicBezTo>
                    <a:pt x="261" y="415"/>
                    <a:pt x="266" y="418"/>
                    <a:pt x="266" y="410"/>
                  </a:cubicBezTo>
                  <a:cubicBezTo>
                    <a:pt x="266" y="410"/>
                    <a:pt x="266" y="410"/>
                    <a:pt x="267" y="409"/>
                  </a:cubicBezTo>
                  <a:cubicBezTo>
                    <a:pt x="267" y="409"/>
                    <a:pt x="267" y="408"/>
                    <a:pt x="267" y="407"/>
                  </a:cubicBezTo>
                  <a:cubicBezTo>
                    <a:pt x="269" y="407"/>
                    <a:pt x="271" y="408"/>
                    <a:pt x="273" y="408"/>
                  </a:cubicBezTo>
                  <a:cubicBezTo>
                    <a:pt x="274" y="407"/>
                    <a:pt x="274" y="407"/>
                    <a:pt x="275" y="405"/>
                  </a:cubicBezTo>
                  <a:cubicBezTo>
                    <a:pt x="273" y="404"/>
                    <a:pt x="272" y="404"/>
                    <a:pt x="270" y="405"/>
                  </a:cubicBezTo>
                  <a:cubicBezTo>
                    <a:pt x="270" y="404"/>
                    <a:pt x="270" y="404"/>
                    <a:pt x="270" y="403"/>
                  </a:cubicBezTo>
                  <a:cubicBezTo>
                    <a:pt x="269" y="403"/>
                    <a:pt x="269" y="402"/>
                    <a:pt x="268" y="402"/>
                  </a:cubicBezTo>
                  <a:cubicBezTo>
                    <a:pt x="268" y="402"/>
                    <a:pt x="268" y="403"/>
                    <a:pt x="268" y="403"/>
                  </a:cubicBezTo>
                  <a:cubicBezTo>
                    <a:pt x="267" y="403"/>
                    <a:pt x="266" y="402"/>
                    <a:pt x="265" y="402"/>
                  </a:cubicBezTo>
                  <a:cubicBezTo>
                    <a:pt x="265" y="403"/>
                    <a:pt x="265" y="404"/>
                    <a:pt x="266" y="406"/>
                  </a:cubicBezTo>
                  <a:cubicBezTo>
                    <a:pt x="265" y="406"/>
                    <a:pt x="264" y="407"/>
                    <a:pt x="264" y="408"/>
                  </a:cubicBezTo>
                  <a:cubicBezTo>
                    <a:pt x="263" y="408"/>
                    <a:pt x="262" y="407"/>
                    <a:pt x="261" y="407"/>
                  </a:cubicBezTo>
                  <a:cubicBezTo>
                    <a:pt x="260" y="408"/>
                    <a:pt x="259" y="408"/>
                    <a:pt x="257" y="409"/>
                  </a:cubicBezTo>
                  <a:cubicBezTo>
                    <a:pt x="257" y="410"/>
                    <a:pt x="256" y="411"/>
                    <a:pt x="256" y="413"/>
                  </a:cubicBezTo>
                  <a:close/>
                  <a:moveTo>
                    <a:pt x="260" y="397"/>
                  </a:moveTo>
                  <a:cubicBezTo>
                    <a:pt x="260" y="397"/>
                    <a:pt x="260" y="397"/>
                    <a:pt x="260" y="397"/>
                  </a:cubicBezTo>
                  <a:cubicBezTo>
                    <a:pt x="261" y="397"/>
                    <a:pt x="261" y="397"/>
                    <a:pt x="261" y="397"/>
                  </a:cubicBezTo>
                  <a:cubicBezTo>
                    <a:pt x="261" y="397"/>
                    <a:pt x="262" y="397"/>
                    <a:pt x="262" y="396"/>
                  </a:cubicBezTo>
                  <a:cubicBezTo>
                    <a:pt x="261" y="396"/>
                    <a:pt x="261" y="396"/>
                    <a:pt x="260" y="396"/>
                  </a:cubicBezTo>
                  <a:cubicBezTo>
                    <a:pt x="260" y="397"/>
                    <a:pt x="260" y="397"/>
                    <a:pt x="260" y="397"/>
                  </a:cubicBezTo>
                  <a:close/>
                  <a:moveTo>
                    <a:pt x="235" y="499"/>
                  </a:moveTo>
                  <a:cubicBezTo>
                    <a:pt x="235" y="499"/>
                    <a:pt x="235" y="499"/>
                    <a:pt x="235" y="499"/>
                  </a:cubicBezTo>
                  <a:cubicBezTo>
                    <a:pt x="235" y="499"/>
                    <a:pt x="235" y="499"/>
                    <a:pt x="235" y="499"/>
                  </a:cubicBezTo>
                  <a:cubicBezTo>
                    <a:pt x="235" y="499"/>
                    <a:pt x="235" y="498"/>
                    <a:pt x="236" y="498"/>
                  </a:cubicBezTo>
                  <a:cubicBezTo>
                    <a:pt x="235" y="498"/>
                    <a:pt x="235" y="498"/>
                    <a:pt x="235" y="498"/>
                  </a:cubicBezTo>
                  <a:cubicBezTo>
                    <a:pt x="235" y="498"/>
                    <a:pt x="235" y="498"/>
                    <a:pt x="235" y="499"/>
                  </a:cubicBezTo>
                  <a:close/>
                  <a:moveTo>
                    <a:pt x="262" y="394"/>
                  </a:moveTo>
                  <a:cubicBezTo>
                    <a:pt x="262" y="394"/>
                    <a:pt x="262" y="394"/>
                    <a:pt x="262" y="394"/>
                  </a:cubicBezTo>
                  <a:cubicBezTo>
                    <a:pt x="263" y="394"/>
                    <a:pt x="264" y="395"/>
                    <a:pt x="265" y="395"/>
                  </a:cubicBezTo>
                  <a:cubicBezTo>
                    <a:pt x="265" y="394"/>
                    <a:pt x="265" y="393"/>
                    <a:pt x="266" y="392"/>
                  </a:cubicBezTo>
                  <a:cubicBezTo>
                    <a:pt x="265" y="392"/>
                    <a:pt x="264" y="392"/>
                    <a:pt x="263" y="392"/>
                  </a:cubicBezTo>
                  <a:cubicBezTo>
                    <a:pt x="263" y="393"/>
                    <a:pt x="262" y="393"/>
                    <a:pt x="262" y="394"/>
                  </a:cubicBezTo>
                  <a:close/>
                  <a:moveTo>
                    <a:pt x="229" y="522"/>
                  </a:moveTo>
                  <a:cubicBezTo>
                    <a:pt x="229" y="522"/>
                    <a:pt x="229" y="522"/>
                    <a:pt x="229" y="522"/>
                  </a:cubicBezTo>
                  <a:cubicBezTo>
                    <a:pt x="229" y="522"/>
                    <a:pt x="230" y="523"/>
                    <a:pt x="230" y="523"/>
                  </a:cubicBezTo>
                  <a:cubicBezTo>
                    <a:pt x="230" y="522"/>
                    <a:pt x="231" y="521"/>
                    <a:pt x="231" y="521"/>
                  </a:cubicBezTo>
                  <a:cubicBezTo>
                    <a:pt x="230" y="521"/>
                    <a:pt x="230" y="521"/>
                    <a:pt x="230" y="521"/>
                  </a:cubicBezTo>
                  <a:cubicBezTo>
                    <a:pt x="229" y="521"/>
                    <a:pt x="229" y="522"/>
                    <a:pt x="229" y="522"/>
                  </a:cubicBezTo>
                  <a:close/>
                  <a:moveTo>
                    <a:pt x="234" y="503"/>
                  </a:moveTo>
                  <a:cubicBezTo>
                    <a:pt x="234" y="503"/>
                    <a:pt x="234" y="503"/>
                    <a:pt x="234" y="503"/>
                  </a:cubicBezTo>
                  <a:cubicBezTo>
                    <a:pt x="235" y="504"/>
                    <a:pt x="235" y="504"/>
                    <a:pt x="236" y="505"/>
                  </a:cubicBezTo>
                  <a:cubicBezTo>
                    <a:pt x="236" y="504"/>
                    <a:pt x="236" y="503"/>
                    <a:pt x="236" y="503"/>
                  </a:cubicBezTo>
                  <a:cubicBezTo>
                    <a:pt x="235" y="503"/>
                    <a:pt x="235" y="502"/>
                    <a:pt x="235" y="502"/>
                  </a:cubicBezTo>
                  <a:cubicBezTo>
                    <a:pt x="234" y="503"/>
                    <a:pt x="234" y="503"/>
                    <a:pt x="234" y="503"/>
                  </a:cubicBezTo>
                  <a:close/>
                  <a:moveTo>
                    <a:pt x="237" y="493"/>
                  </a:moveTo>
                  <a:cubicBezTo>
                    <a:pt x="237" y="493"/>
                    <a:pt x="237" y="493"/>
                    <a:pt x="237" y="493"/>
                  </a:cubicBezTo>
                  <a:cubicBezTo>
                    <a:pt x="237" y="493"/>
                    <a:pt x="238" y="493"/>
                    <a:pt x="238" y="493"/>
                  </a:cubicBezTo>
                  <a:cubicBezTo>
                    <a:pt x="238" y="493"/>
                    <a:pt x="238" y="492"/>
                    <a:pt x="238" y="492"/>
                  </a:cubicBezTo>
                  <a:cubicBezTo>
                    <a:pt x="238" y="492"/>
                    <a:pt x="238" y="492"/>
                    <a:pt x="237" y="491"/>
                  </a:cubicBezTo>
                  <a:cubicBezTo>
                    <a:pt x="237" y="492"/>
                    <a:pt x="237" y="492"/>
                    <a:pt x="237" y="493"/>
                  </a:cubicBezTo>
                  <a:close/>
                  <a:moveTo>
                    <a:pt x="256" y="421"/>
                  </a:moveTo>
                  <a:cubicBezTo>
                    <a:pt x="256" y="421"/>
                    <a:pt x="256" y="421"/>
                    <a:pt x="256" y="421"/>
                  </a:cubicBezTo>
                  <a:cubicBezTo>
                    <a:pt x="259" y="422"/>
                    <a:pt x="261" y="423"/>
                    <a:pt x="263" y="423"/>
                  </a:cubicBezTo>
                  <a:cubicBezTo>
                    <a:pt x="263" y="422"/>
                    <a:pt x="264" y="422"/>
                    <a:pt x="264" y="422"/>
                  </a:cubicBezTo>
                  <a:cubicBezTo>
                    <a:pt x="264" y="422"/>
                    <a:pt x="264" y="422"/>
                    <a:pt x="264" y="422"/>
                  </a:cubicBezTo>
                  <a:cubicBezTo>
                    <a:pt x="266" y="421"/>
                    <a:pt x="266" y="421"/>
                    <a:pt x="269" y="421"/>
                  </a:cubicBezTo>
                  <a:cubicBezTo>
                    <a:pt x="269" y="420"/>
                    <a:pt x="269" y="419"/>
                    <a:pt x="269" y="418"/>
                  </a:cubicBezTo>
                  <a:cubicBezTo>
                    <a:pt x="269" y="418"/>
                    <a:pt x="269" y="418"/>
                    <a:pt x="268" y="418"/>
                  </a:cubicBezTo>
                  <a:cubicBezTo>
                    <a:pt x="268" y="418"/>
                    <a:pt x="267" y="419"/>
                    <a:pt x="267" y="419"/>
                  </a:cubicBezTo>
                  <a:cubicBezTo>
                    <a:pt x="264" y="418"/>
                    <a:pt x="262" y="418"/>
                    <a:pt x="260" y="420"/>
                  </a:cubicBezTo>
                  <a:cubicBezTo>
                    <a:pt x="259" y="420"/>
                    <a:pt x="258" y="419"/>
                    <a:pt x="257" y="419"/>
                  </a:cubicBezTo>
                  <a:cubicBezTo>
                    <a:pt x="257" y="420"/>
                    <a:pt x="256" y="421"/>
                    <a:pt x="256" y="421"/>
                  </a:cubicBezTo>
                  <a:close/>
                  <a:moveTo>
                    <a:pt x="238" y="498"/>
                  </a:moveTo>
                  <a:cubicBezTo>
                    <a:pt x="238" y="498"/>
                    <a:pt x="238" y="498"/>
                    <a:pt x="238" y="498"/>
                  </a:cubicBezTo>
                  <a:cubicBezTo>
                    <a:pt x="238" y="498"/>
                    <a:pt x="239" y="498"/>
                    <a:pt x="239" y="498"/>
                  </a:cubicBezTo>
                  <a:cubicBezTo>
                    <a:pt x="240" y="497"/>
                    <a:pt x="241" y="495"/>
                    <a:pt x="241" y="493"/>
                  </a:cubicBezTo>
                  <a:cubicBezTo>
                    <a:pt x="240" y="493"/>
                    <a:pt x="240" y="493"/>
                    <a:pt x="239" y="493"/>
                  </a:cubicBezTo>
                  <a:cubicBezTo>
                    <a:pt x="238" y="494"/>
                    <a:pt x="238" y="496"/>
                    <a:pt x="238" y="498"/>
                  </a:cubicBezTo>
                  <a:close/>
                  <a:moveTo>
                    <a:pt x="255" y="432"/>
                  </a:moveTo>
                  <a:cubicBezTo>
                    <a:pt x="255" y="432"/>
                    <a:pt x="255" y="432"/>
                    <a:pt x="255" y="432"/>
                  </a:cubicBezTo>
                  <a:cubicBezTo>
                    <a:pt x="255" y="432"/>
                    <a:pt x="256" y="432"/>
                    <a:pt x="256" y="432"/>
                  </a:cubicBezTo>
                  <a:cubicBezTo>
                    <a:pt x="256" y="432"/>
                    <a:pt x="257" y="431"/>
                    <a:pt x="257" y="431"/>
                  </a:cubicBezTo>
                  <a:cubicBezTo>
                    <a:pt x="256" y="431"/>
                    <a:pt x="256" y="431"/>
                    <a:pt x="255" y="430"/>
                  </a:cubicBezTo>
                  <a:cubicBezTo>
                    <a:pt x="255" y="431"/>
                    <a:pt x="255" y="431"/>
                    <a:pt x="255" y="432"/>
                  </a:cubicBezTo>
                  <a:close/>
                  <a:moveTo>
                    <a:pt x="253" y="441"/>
                  </a:moveTo>
                  <a:cubicBezTo>
                    <a:pt x="253" y="441"/>
                    <a:pt x="253" y="441"/>
                    <a:pt x="253" y="441"/>
                  </a:cubicBezTo>
                  <a:cubicBezTo>
                    <a:pt x="253" y="441"/>
                    <a:pt x="254" y="442"/>
                    <a:pt x="254" y="442"/>
                  </a:cubicBezTo>
                  <a:cubicBezTo>
                    <a:pt x="254" y="441"/>
                    <a:pt x="254" y="441"/>
                    <a:pt x="254" y="440"/>
                  </a:cubicBezTo>
                  <a:cubicBezTo>
                    <a:pt x="254" y="440"/>
                    <a:pt x="254" y="440"/>
                    <a:pt x="253" y="440"/>
                  </a:cubicBezTo>
                  <a:cubicBezTo>
                    <a:pt x="253" y="441"/>
                    <a:pt x="253" y="441"/>
                    <a:pt x="253" y="441"/>
                  </a:cubicBezTo>
                  <a:close/>
                  <a:moveTo>
                    <a:pt x="257" y="427"/>
                  </a:moveTo>
                  <a:cubicBezTo>
                    <a:pt x="257" y="427"/>
                    <a:pt x="257" y="427"/>
                    <a:pt x="257" y="427"/>
                  </a:cubicBezTo>
                  <a:cubicBezTo>
                    <a:pt x="257" y="427"/>
                    <a:pt x="258" y="427"/>
                    <a:pt x="258" y="427"/>
                  </a:cubicBezTo>
                  <a:cubicBezTo>
                    <a:pt x="258" y="427"/>
                    <a:pt x="259" y="427"/>
                    <a:pt x="259" y="426"/>
                  </a:cubicBezTo>
                  <a:cubicBezTo>
                    <a:pt x="258" y="426"/>
                    <a:pt x="258" y="426"/>
                    <a:pt x="257" y="426"/>
                  </a:cubicBezTo>
                  <a:cubicBezTo>
                    <a:pt x="257" y="426"/>
                    <a:pt x="257" y="427"/>
                    <a:pt x="257" y="427"/>
                  </a:cubicBezTo>
                  <a:close/>
                  <a:moveTo>
                    <a:pt x="260" y="418"/>
                  </a:moveTo>
                  <a:cubicBezTo>
                    <a:pt x="260" y="418"/>
                    <a:pt x="260" y="418"/>
                    <a:pt x="260" y="418"/>
                  </a:cubicBezTo>
                  <a:cubicBezTo>
                    <a:pt x="260" y="418"/>
                    <a:pt x="261" y="418"/>
                    <a:pt x="262" y="418"/>
                  </a:cubicBezTo>
                  <a:cubicBezTo>
                    <a:pt x="261" y="417"/>
                    <a:pt x="261" y="417"/>
                    <a:pt x="260" y="416"/>
                  </a:cubicBezTo>
                  <a:cubicBezTo>
                    <a:pt x="260" y="417"/>
                    <a:pt x="260" y="417"/>
                    <a:pt x="260" y="418"/>
                  </a:cubicBezTo>
                  <a:close/>
                  <a:moveTo>
                    <a:pt x="275" y="361"/>
                  </a:moveTo>
                  <a:cubicBezTo>
                    <a:pt x="275" y="361"/>
                    <a:pt x="275" y="361"/>
                    <a:pt x="275" y="361"/>
                  </a:cubicBezTo>
                  <a:cubicBezTo>
                    <a:pt x="275" y="361"/>
                    <a:pt x="275" y="362"/>
                    <a:pt x="275" y="362"/>
                  </a:cubicBezTo>
                  <a:cubicBezTo>
                    <a:pt x="276" y="363"/>
                    <a:pt x="277" y="363"/>
                    <a:pt x="278" y="364"/>
                  </a:cubicBezTo>
                  <a:cubicBezTo>
                    <a:pt x="279" y="360"/>
                    <a:pt x="278" y="360"/>
                    <a:pt x="275" y="359"/>
                  </a:cubicBezTo>
                  <a:cubicBezTo>
                    <a:pt x="275" y="359"/>
                    <a:pt x="275" y="360"/>
                    <a:pt x="275" y="361"/>
                  </a:cubicBezTo>
                  <a:close/>
                  <a:moveTo>
                    <a:pt x="237" y="506"/>
                  </a:moveTo>
                  <a:cubicBezTo>
                    <a:pt x="237" y="506"/>
                    <a:pt x="237" y="506"/>
                    <a:pt x="237" y="506"/>
                  </a:cubicBezTo>
                  <a:cubicBezTo>
                    <a:pt x="238" y="506"/>
                    <a:pt x="239" y="506"/>
                    <a:pt x="240" y="506"/>
                  </a:cubicBezTo>
                  <a:cubicBezTo>
                    <a:pt x="240" y="506"/>
                    <a:pt x="240" y="505"/>
                    <a:pt x="240" y="505"/>
                  </a:cubicBezTo>
                  <a:cubicBezTo>
                    <a:pt x="239" y="504"/>
                    <a:pt x="238" y="504"/>
                    <a:pt x="238" y="504"/>
                  </a:cubicBezTo>
                  <a:cubicBezTo>
                    <a:pt x="238" y="504"/>
                    <a:pt x="237" y="505"/>
                    <a:pt x="237" y="506"/>
                  </a:cubicBezTo>
                  <a:close/>
                  <a:moveTo>
                    <a:pt x="248" y="466"/>
                  </a:moveTo>
                  <a:cubicBezTo>
                    <a:pt x="248" y="466"/>
                    <a:pt x="248" y="466"/>
                    <a:pt x="248" y="466"/>
                  </a:cubicBezTo>
                  <a:cubicBezTo>
                    <a:pt x="248" y="466"/>
                    <a:pt x="248" y="466"/>
                    <a:pt x="249" y="466"/>
                  </a:cubicBezTo>
                  <a:cubicBezTo>
                    <a:pt x="249" y="466"/>
                    <a:pt x="249" y="465"/>
                    <a:pt x="249" y="465"/>
                  </a:cubicBezTo>
                  <a:cubicBezTo>
                    <a:pt x="249" y="465"/>
                    <a:pt x="248" y="465"/>
                    <a:pt x="248" y="465"/>
                  </a:cubicBezTo>
                  <a:cubicBezTo>
                    <a:pt x="248" y="465"/>
                    <a:pt x="248" y="465"/>
                    <a:pt x="248" y="466"/>
                  </a:cubicBezTo>
                  <a:close/>
                  <a:moveTo>
                    <a:pt x="256" y="434"/>
                  </a:moveTo>
                  <a:cubicBezTo>
                    <a:pt x="256" y="434"/>
                    <a:pt x="256" y="434"/>
                    <a:pt x="256" y="434"/>
                  </a:cubicBezTo>
                  <a:cubicBezTo>
                    <a:pt x="256" y="434"/>
                    <a:pt x="257" y="434"/>
                    <a:pt x="257" y="434"/>
                  </a:cubicBezTo>
                  <a:cubicBezTo>
                    <a:pt x="257" y="434"/>
                    <a:pt x="257" y="434"/>
                    <a:pt x="257" y="434"/>
                  </a:cubicBezTo>
                  <a:cubicBezTo>
                    <a:pt x="257" y="434"/>
                    <a:pt x="256" y="434"/>
                    <a:pt x="256" y="434"/>
                  </a:cubicBezTo>
                  <a:cubicBezTo>
                    <a:pt x="256" y="434"/>
                    <a:pt x="256" y="434"/>
                    <a:pt x="256" y="434"/>
                  </a:cubicBezTo>
                  <a:close/>
                  <a:moveTo>
                    <a:pt x="266" y="397"/>
                  </a:moveTo>
                  <a:cubicBezTo>
                    <a:pt x="266" y="397"/>
                    <a:pt x="266" y="397"/>
                    <a:pt x="266" y="397"/>
                  </a:cubicBezTo>
                  <a:cubicBezTo>
                    <a:pt x="267" y="399"/>
                    <a:pt x="269" y="399"/>
                    <a:pt x="271" y="400"/>
                  </a:cubicBezTo>
                  <a:cubicBezTo>
                    <a:pt x="273" y="399"/>
                    <a:pt x="273" y="397"/>
                    <a:pt x="273" y="395"/>
                  </a:cubicBezTo>
                  <a:cubicBezTo>
                    <a:pt x="272" y="393"/>
                    <a:pt x="270" y="393"/>
                    <a:pt x="268" y="392"/>
                  </a:cubicBezTo>
                  <a:cubicBezTo>
                    <a:pt x="267" y="394"/>
                    <a:pt x="266" y="396"/>
                    <a:pt x="266" y="397"/>
                  </a:cubicBezTo>
                  <a:close/>
                  <a:moveTo>
                    <a:pt x="274" y="367"/>
                  </a:moveTo>
                  <a:cubicBezTo>
                    <a:pt x="274" y="367"/>
                    <a:pt x="274" y="367"/>
                    <a:pt x="274" y="367"/>
                  </a:cubicBezTo>
                  <a:cubicBezTo>
                    <a:pt x="274" y="367"/>
                    <a:pt x="274" y="367"/>
                    <a:pt x="275" y="367"/>
                  </a:cubicBezTo>
                  <a:cubicBezTo>
                    <a:pt x="275" y="367"/>
                    <a:pt x="275" y="367"/>
                    <a:pt x="275" y="367"/>
                  </a:cubicBezTo>
                  <a:cubicBezTo>
                    <a:pt x="275" y="367"/>
                    <a:pt x="274" y="366"/>
                    <a:pt x="274" y="366"/>
                  </a:cubicBezTo>
                  <a:cubicBezTo>
                    <a:pt x="274" y="367"/>
                    <a:pt x="274" y="367"/>
                    <a:pt x="274" y="367"/>
                  </a:cubicBezTo>
                  <a:close/>
                  <a:moveTo>
                    <a:pt x="251" y="457"/>
                  </a:moveTo>
                  <a:cubicBezTo>
                    <a:pt x="251" y="457"/>
                    <a:pt x="251" y="457"/>
                    <a:pt x="251" y="457"/>
                  </a:cubicBezTo>
                  <a:cubicBezTo>
                    <a:pt x="251" y="457"/>
                    <a:pt x="251" y="456"/>
                    <a:pt x="252" y="456"/>
                  </a:cubicBezTo>
                  <a:cubicBezTo>
                    <a:pt x="251" y="456"/>
                    <a:pt x="251" y="456"/>
                    <a:pt x="251" y="456"/>
                  </a:cubicBezTo>
                  <a:cubicBezTo>
                    <a:pt x="251" y="456"/>
                    <a:pt x="251" y="456"/>
                    <a:pt x="251" y="457"/>
                  </a:cubicBezTo>
                  <a:close/>
                  <a:moveTo>
                    <a:pt x="277" y="357"/>
                  </a:moveTo>
                  <a:cubicBezTo>
                    <a:pt x="277" y="357"/>
                    <a:pt x="277" y="357"/>
                    <a:pt x="277" y="357"/>
                  </a:cubicBezTo>
                  <a:cubicBezTo>
                    <a:pt x="277" y="357"/>
                    <a:pt x="277" y="357"/>
                    <a:pt x="277" y="357"/>
                  </a:cubicBezTo>
                  <a:cubicBezTo>
                    <a:pt x="277" y="357"/>
                    <a:pt x="278" y="356"/>
                    <a:pt x="278" y="356"/>
                  </a:cubicBezTo>
                  <a:cubicBezTo>
                    <a:pt x="277" y="356"/>
                    <a:pt x="277" y="356"/>
                    <a:pt x="277" y="356"/>
                  </a:cubicBezTo>
                  <a:cubicBezTo>
                    <a:pt x="277" y="356"/>
                    <a:pt x="277" y="357"/>
                    <a:pt x="277" y="357"/>
                  </a:cubicBezTo>
                  <a:close/>
                  <a:moveTo>
                    <a:pt x="237" y="514"/>
                  </a:moveTo>
                  <a:cubicBezTo>
                    <a:pt x="237" y="515"/>
                    <a:pt x="238" y="515"/>
                    <a:pt x="239" y="515"/>
                  </a:cubicBezTo>
                  <a:cubicBezTo>
                    <a:pt x="239" y="515"/>
                    <a:pt x="239" y="514"/>
                    <a:pt x="239" y="514"/>
                  </a:cubicBezTo>
                  <a:cubicBezTo>
                    <a:pt x="238" y="514"/>
                    <a:pt x="238" y="513"/>
                    <a:pt x="237" y="513"/>
                  </a:cubicBezTo>
                  <a:cubicBezTo>
                    <a:pt x="237" y="514"/>
                    <a:pt x="237" y="514"/>
                    <a:pt x="237" y="514"/>
                  </a:cubicBezTo>
                  <a:close/>
                  <a:moveTo>
                    <a:pt x="259" y="430"/>
                  </a:moveTo>
                  <a:cubicBezTo>
                    <a:pt x="259" y="430"/>
                    <a:pt x="259" y="430"/>
                    <a:pt x="259" y="430"/>
                  </a:cubicBezTo>
                  <a:cubicBezTo>
                    <a:pt x="262" y="430"/>
                    <a:pt x="262" y="430"/>
                    <a:pt x="263" y="427"/>
                  </a:cubicBezTo>
                  <a:cubicBezTo>
                    <a:pt x="262" y="427"/>
                    <a:pt x="262" y="426"/>
                    <a:pt x="261" y="426"/>
                  </a:cubicBezTo>
                  <a:cubicBezTo>
                    <a:pt x="260" y="427"/>
                    <a:pt x="260" y="428"/>
                    <a:pt x="259" y="430"/>
                  </a:cubicBezTo>
                  <a:close/>
                  <a:moveTo>
                    <a:pt x="279" y="354"/>
                  </a:moveTo>
                  <a:cubicBezTo>
                    <a:pt x="279" y="354"/>
                    <a:pt x="279" y="354"/>
                    <a:pt x="279" y="354"/>
                  </a:cubicBezTo>
                  <a:cubicBezTo>
                    <a:pt x="279" y="354"/>
                    <a:pt x="280" y="354"/>
                    <a:pt x="281" y="354"/>
                  </a:cubicBezTo>
                  <a:cubicBezTo>
                    <a:pt x="281" y="354"/>
                    <a:pt x="281" y="353"/>
                    <a:pt x="281" y="352"/>
                  </a:cubicBezTo>
                  <a:cubicBezTo>
                    <a:pt x="281" y="352"/>
                    <a:pt x="280" y="352"/>
                    <a:pt x="279" y="352"/>
                  </a:cubicBezTo>
                  <a:cubicBezTo>
                    <a:pt x="279" y="352"/>
                    <a:pt x="279" y="353"/>
                    <a:pt x="279" y="354"/>
                  </a:cubicBezTo>
                  <a:close/>
                  <a:moveTo>
                    <a:pt x="241" y="508"/>
                  </a:moveTo>
                  <a:cubicBezTo>
                    <a:pt x="241" y="508"/>
                    <a:pt x="241" y="508"/>
                    <a:pt x="241" y="508"/>
                  </a:cubicBezTo>
                  <a:cubicBezTo>
                    <a:pt x="243" y="509"/>
                    <a:pt x="244" y="509"/>
                    <a:pt x="247" y="509"/>
                  </a:cubicBezTo>
                  <a:cubicBezTo>
                    <a:pt x="246" y="508"/>
                    <a:pt x="246" y="507"/>
                    <a:pt x="245" y="506"/>
                  </a:cubicBezTo>
                  <a:cubicBezTo>
                    <a:pt x="244" y="506"/>
                    <a:pt x="243" y="506"/>
                    <a:pt x="242" y="506"/>
                  </a:cubicBezTo>
                  <a:cubicBezTo>
                    <a:pt x="241" y="506"/>
                    <a:pt x="241" y="507"/>
                    <a:pt x="241" y="508"/>
                  </a:cubicBezTo>
                  <a:close/>
                  <a:moveTo>
                    <a:pt x="261" y="435"/>
                  </a:moveTo>
                  <a:cubicBezTo>
                    <a:pt x="261" y="435"/>
                    <a:pt x="261" y="435"/>
                    <a:pt x="261" y="435"/>
                  </a:cubicBezTo>
                  <a:cubicBezTo>
                    <a:pt x="263" y="435"/>
                    <a:pt x="263" y="435"/>
                    <a:pt x="265" y="435"/>
                  </a:cubicBezTo>
                  <a:cubicBezTo>
                    <a:pt x="265" y="434"/>
                    <a:pt x="265" y="434"/>
                    <a:pt x="265" y="433"/>
                  </a:cubicBezTo>
                  <a:cubicBezTo>
                    <a:pt x="262" y="432"/>
                    <a:pt x="262" y="432"/>
                    <a:pt x="261" y="435"/>
                  </a:cubicBezTo>
                  <a:close/>
                  <a:moveTo>
                    <a:pt x="259" y="442"/>
                  </a:moveTo>
                  <a:cubicBezTo>
                    <a:pt x="259" y="442"/>
                    <a:pt x="259" y="442"/>
                    <a:pt x="259" y="442"/>
                  </a:cubicBezTo>
                  <a:cubicBezTo>
                    <a:pt x="260" y="442"/>
                    <a:pt x="260" y="442"/>
                    <a:pt x="261" y="442"/>
                  </a:cubicBezTo>
                  <a:cubicBezTo>
                    <a:pt x="261" y="442"/>
                    <a:pt x="261" y="441"/>
                    <a:pt x="261" y="441"/>
                  </a:cubicBezTo>
                  <a:cubicBezTo>
                    <a:pt x="261" y="441"/>
                    <a:pt x="260" y="441"/>
                    <a:pt x="260" y="441"/>
                  </a:cubicBezTo>
                  <a:cubicBezTo>
                    <a:pt x="260" y="441"/>
                    <a:pt x="260" y="441"/>
                    <a:pt x="259" y="442"/>
                  </a:cubicBezTo>
                  <a:close/>
                  <a:moveTo>
                    <a:pt x="268" y="411"/>
                  </a:moveTo>
                  <a:cubicBezTo>
                    <a:pt x="268" y="411"/>
                    <a:pt x="268" y="411"/>
                    <a:pt x="268" y="411"/>
                  </a:cubicBezTo>
                  <a:cubicBezTo>
                    <a:pt x="269" y="411"/>
                    <a:pt x="270" y="411"/>
                    <a:pt x="271" y="411"/>
                  </a:cubicBezTo>
                  <a:cubicBezTo>
                    <a:pt x="270" y="410"/>
                    <a:pt x="269" y="410"/>
                    <a:pt x="268" y="409"/>
                  </a:cubicBezTo>
                  <a:cubicBezTo>
                    <a:pt x="268" y="410"/>
                    <a:pt x="268" y="410"/>
                    <a:pt x="268" y="411"/>
                  </a:cubicBezTo>
                  <a:close/>
                  <a:moveTo>
                    <a:pt x="251" y="477"/>
                  </a:moveTo>
                  <a:cubicBezTo>
                    <a:pt x="251" y="477"/>
                    <a:pt x="251" y="477"/>
                    <a:pt x="251" y="477"/>
                  </a:cubicBezTo>
                  <a:cubicBezTo>
                    <a:pt x="253" y="477"/>
                    <a:pt x="253" y="477"/>
                    <a:pt x="254" y="476"/>
                  </a:cubicBezTo>
                  <a:cubicBezTo>
                    <a:pt x="254" y="476"/>
                    <a:pt x="254" y="476"/>
                    <a:pt x="251" y="475"/>
                  </a:cubicBezTo>
                  <a:cubicBezTo>
                    <a:pt x="251" y="475"/>
                    <a:pt x="251" y="476"/>
                    <a:pt x="251" y="477"/>
                  </a:cubicBezTo>
                  <a:close/>
                  <a:moveTo>
                    <a:pt x="261" y="439"/>
                  </a:moveTo>
                  <a:cubicBezTo>
                    <a:pt x="261" y="439"/>
                    <a:pt x="261" y="439"/>
                    <a:pt x="261" y="439"/>
                  </a:cubicBezTo>
                  <a:cubicBezTo>
                    <a:pt x="261" y="439"/>
                    <a:pt x="262" y="439"/>
                    <a:pt x="262" y="439"/>
                  </a:cubicBezTo>
                  <a:cubicBezTo>
                    <a:pt x="262" y="439"/>
                    <a:pt x="262" y="439"/>
                    <a:pt x="262" y="438"/>
                  </a:cubicBezTo>
                  <a:cubicBezTo>
                    <a:pt x="262" y="438"/>
                    <a:pt x="262" y="438"/>
                    <a:pt x="261" y="438"/>
                  </a:cubicBezTo>
                  <a:cubicBezTo>
                    <a:pt x="261" y="438"/>
                    <a:pt x="261" y="439"/>
                    <a:pt x="261" y="439"/>
                  </a:cubicBezTo>
                  <a:close/>
                  <a:moveTo>
                    <a:pt x="241" y="519"/>
                  </a:moveTo>
                  <a:cubicBezTo>
                    <a:pt x="241" y="519"/>
                    <a:pt x="241" y="519"/>
                    <a:pt x="241" y="519"/>
                  </a:cubicBezTo>
                  <a:cubicBezTo>
                    <a:pt x="241" y="520"/>
                    <a:pt x="241" y="520"/>
                    <a:pt x="242" y="520"/>
                  </a:cubicBezTo>
                  <a:cubicBezTo>
                    <a:pt x="242" y="519"/>
                    <a:pt x="242" y="519"/>
                    <a:pt x="242" y="519"/>
                  </a:cubicBezTo>
                  <a:cubicBezTo>
                    <a:pt x="242" y="518"/>
                    <a:pt x="241" y="518"/>
                    <a:pt x="241" y="518"/>
                  </a:cubicBezTo>
                  <a:cubicBezTo>
                    <a:pt x="241" y="519"/>
                    <a:pt x="241" y="519"/>
                    <a:pt x="241" y="519"/>
                  </a:cubicBezTo>
                  <a:close/>
                  <a:moveTo>
                    <a:pt x="268" y="416"/>
                  </a:moveTo>
                  <a:cubicBezTo>
                    <a:pt x="268" y="416"/>
                    <a:pt x="268" y="416"/>
                    <a:pt x="268" y="416"/>
                  </a:cubicBezTo>
                  <a:cubicBezTo>
                    <a:pt x="269" y="416"/>
                    <a:pt x="269" y="416"/>
                    <a:pt x="269" y="416"/>
                  </a:cubicBezTo>
                  <a:cubicBezTo>
                    <a:pt x="269" y="416"/>
                    <a:pt x="269" y="416"/>
                    <a:pt x="269" y="415"/>
                  </a:cubicBezTo>
                  <a:cubicBezTo>
                    <a:pt x="269" y="415"/>
                    <a:pt x="269" y="415"/>
                    <a:pt x="269" y="415"/>
                  </a:cubicBezTo>
                  <a:cubicBezTo>
                    <a:pt x="268" y="415"/>
                    <a:pt x="268" y="416"/>
                    <a:pt x="268" y="416"/>
                  </a:cubicBezTo>
                  <a:close/>
                  <a:moveTo>
                    <a:pt x="244" y="512"/>
                  </a:moveTo>
                  <a:cubicBezTo>
                    <a:pt x="244" y="512"/>
                    <a:pt x="244" y="512"/>
                    <a:pt x="244" y="512"/>
                  </a:cubicBezTo>
                  <a:cubicBezTo>
                    <a:pt x="244" y="511"/>
                    <a:pt x="244" y="511"/>
                    <a:pt x="245" y="511"/>
                  </a:cubicBezTo>
                  <a:cubicBezTo>
                    <a:pt x="244" y="510"/>
                    <a:pt x="244" y="510"/>
                    <a:pt x="244" y="510"/>
                  </a:cubicBezTo>
                  <a:cubicBezTo>
                    <a:pt x="244" y="511"/>
                    <a:pt x="244" y="511"/>
                    <a:pt x="244" y="512"/>
                  </a:cubicBezTo>
                  <a:close/>
                  <a:moveTo>
                    <a:pt x="266" y="428"/>
                  </a:moveTo>
                  <a:cubicBezTo>
                    <a:pt x="266" y="428"/>
                    <a:pt x="266" y="428"/>
                    <a:pt x="266" y="428"/>
                  </a:cubicBezTo>
                  <a:cubicBezTo>
                    <a:pt x="266" y="427"/>
                    <a:pt x="267" y="427"/>
                    <a:pt x="268" y="427"/>
                  </a:cubicBezTo>
                  <a:cubicBezTo>
                    <a:pt x="268" y="427"/>
                    <a:pt x="268" y="426"/>
                    <a:pt x="269" y="426"/>
                  </a:cubicBezTo>
                  <a:cubicBezTo>
                    <a:pt x="268" y="425"/>
                    <a:pt x="267" y="425"/>
                    <a:pt x="266" y="425"/>
                  </a:cubicBezTo>
                  <a:cubicBezTo>
                    <a:pt x="266" y="426"/>
                    <a:pt x="266" y="427"/>
                    <a:pt x="266" y="428"/>
                  </a:cubicBezTo>
                  <a:close/>
                  <a:moveTo>
                    <a:pt x="250" y="489"/>
                  </a:moveTo>
                  <a:cubicBezTo>
                    <a:pt x="250" y="489"/>
                    <a:pt x="250" y="489"/>
                    <a:pt x="250" y="489"/>
                  </a:cubicBezTo>
                  <a:cubicBezTo>
                    <a:pt x="251" y="490"/>
                    <a:pt x="252" y="490"/>
                    <a:pt x="253" y="490"/>
                  </a:cubicBezTo>
                  <a:cubicBezTo>
                    <a:pt x="254" y="490"/>
                    <a:pt x="254" y="489"/>
                    <a:pt x="254" y="488"/>
                  </a:cubicBezTo>
                  <a:cubicBezTo>
                    <a:pt x="252" y="488"/>
                    <a:pt x="252" y="488"/>
                    <a:pt x="250" y="489"/>
                  </a:cubicBezTo>
                  <a:close/>
                  <a:moveTo>
                    <a:pt x="243" y="519"/>
                  </a:moveTo>
                  <a:cubicBezTo>
                    <a:pt x="243" y="519"/>
                    <a:pt x="243" y="519"/>
                    <a:pt x="243" y="519"/>
                  </a:cubicBezTo>
                  <a:cubicBezTo>
                    <a:pt x="243" y="519"/>
                    <a:pt x="244" y="519"/>
                    <a:pt x="244" y="519"/>
                  </a:cubicBezTo>
                  <a:cubicBezTo>
                    <a:pt x="244" y="519"/>
                    <a:pt x="244" y="518"/>
                    <a:pt x="244" y="518"/>
                  </a:cubicBezTo>
                  <a:cubicBezTo>
                    <a:pt x="244" y="518"/>
                    <a:pt x="244" y="518"/>
                    <a:pt x="243" y="518"/>
                  </a:cubicBezTo>
                  <a:cubicBezTo>
                    <a:pt x="243" y="518"/>
                    <a:pt x="243" y="518"/>
                    <a:pt x="243" y="519"/>
                  </a:cubicBezTo>
                  <a:close/>
                  <a:moveTo>
                    <a:pt x="251" y="487"/>
                  </a:moveTo>
                  <a:cubicBezTo>
                    <a:pt x="251" y="487"/>
                    <a:pt x="251" y="487"/>
                    <a:pt x="251" y="487"/>
                  </a:cubicBezTo>
                  <a:cubicBezTo>
                    <a:pt x="252" y="487"/>
                    <a:pt x="252" y="487"/>
                    <a:pt x="253" y="487"/>
                  </a:cubicBezTo>
                  <a:cubicBezTo>
                    <a:pt x="253" y="487"/>
                    <a:pt x="253" y="486"/>
                    <a:pt x="253" y="486"/>
                  </a:cubicBezTo>
                  <a:cubicBezTo>
                    <a:pt x="252" y="486"/>
                    <a:pt x="252" y="486"/>
                    <a:pt x="252" y="486"/>
                  </a:cubicBezTo>
                  <a:cubicBezTo>
                    <a:pt x="252" y="486"/>
                    <a:pt x="251" y="486"/>
                    <a:pt x="251" y="487"/>
                  </a:cubicBezTo>
                  <a:close/>
                  <a:moveTo>
                    <a:pt x="263" y="440"/>
                  </a:moveTo>
                  <a:cubicBezTo>
                    <a:pt x="263" y="440"/>
                    <a:pt x="263" y="440"/>
                    <a:pt x="263" y="440"/>
                  </a:cubicBezTo>
                  <a:cubicBezTo>
                    <a:pt x="265" y="441"/>
                    <a:pt x="267" y="441"/>
                    <a:pt x="269" y="442"/>
                  </a:cubicBezTo>
                  <a:cubicBezTo>
                    <a:pt x="269" y="441"/>
                    <a:pt x="269" y="439"/>
                    <a:pt x="269" y="438"/>
                  </a:cubicBezTo>
                  <a:cubicBezTo>
                    <a:pt x="269" y="438"/>
                    <a:pt x="269" y="438"/>
                    <a:pt x="269" y="438"/>
                  </a:cubicBezTo>
                  <a:cubicBezTo>
                    <a:pt x="269" y="439"/>
                    <a:pt x="269" y="439"/>
                    <a:pt x="269" y="440"/>
                  </a:cubicBezTo>
                  <a:cubicBezTo>
                    <a:pt x="267" y="440"/>
                    <a:pt x="265" y="439"/>
                    <a:pt x="264" y="439"/>
                  </a:cubicBezTo>
                  <a:cubicBezTo>
                    <a:pt x="264" y="440"/>
                    <a:pt x="264" y="440"/>
                    <a:pt x="263" y="440"/>
                  </a:cubicBezTo>
                  <a:close/>
                  <a:moveTo>
                    <a:pt x="263" y="444"/>
                  </a:moveTo>
                  <a:cubicBezTo>
                    <a:pt x="263" y="444"/>
                    <a:pt x="263" y="444"/>
                    <a:pt x="263" y="444"/>
                  </a:cubicBezTo>
                  <a:cubicBezTo>
                    <a:pt x="264" y="444"/>
                    <a:pt x="264" y="444"/>
                    <a:pt x="264" y="444"/>
                  </a:cubicBezTo>
                  <a:cubicBezTo>
                    <a:pt x="264" y="444"/>
                    <a:pt x="265" y="444"/>
                    <a:pt x="265" y="443"/>
                  </a:cubicBezTo>
                  <a:cubicBezTo>
                    <a:pt x="264" y="443"/>
                    <a:pt x="264" y="443"/>
                    <a:pt x="263" y="443"/>
                  </a:cubicBezTo>
                  <a:cubicBezTo>
                    <a:pt x="263" y="443"/>
                    <a:pt x="263" y="443"/>
                    <a:pt x="263" y="444"/>
                  </a:cubicBezTo>
                  <a:close/>
                  <a:moveTo>
                    <a:pt x="266" y="432"/>
                  </a:moveTo>
                  <a:cubicBezTo>
                    <a:pt x="266" y="432"/>
                    <a:pt x="266" y="432"/>
                    <a:pt x="266" y="432"/>
                  </a:cubicBezTo>
                  <a:cubicBezTo>
                    <a:pt x="266" y="433"/>
                    <a:pt x="266" y="434"/>
                    <a:pt x="266" y="434"/>
                  </a:cubicBezTo>
                  <a:cubicBezTo>
                    <a:pt x="268" y="435"/>
                    <a:pt x="269" y="435"/>
                    <a:pt x="270" y="435"/>
                  </a:cubicBezTo>
                  <a:cubicBezTo>
                    <a:pt x="271" y="433"/>
                    <a:pt x="271" y="431"/>
                    <a:pt x="272" y="430"/>
                  </a:cubicBezTo>
                  <a:cubicBezTo>
                    <a:pt x="272" y="431"/>
                    <a:pt x="272" y="431"/>
                    <a:pt x="273" y="432"/>
                  </a:cubicBezTo>
                  <a:cubicBezTo>
                    <a:pt x="273" y="432"/>
                    <a:pt x="274" y="432"/>
                    <a:pt x="274" y="432"/>
                  </a:cubicBezTo>
                  <a:cubicBezTo>
                    <a:pt x="275" y="431"/>
                    <a:pt x="275" y="431"/>
                    <a:pt x="275" y="430"/>
                  </a:cubicBezTo>
                  <a:cubicBezTo>
                    <a:pt x="274" y="430"/>
                    <a:pt x="273" y="430"/>
                    <a:pt x="273" y="429"/>
                  </a:cubicBezTo>
                  <a:cubicBezTo>
                    <a:pt x="273" y="429"/>
                    <a:pt x="273" y="429"/>
                    <a:pt x="273" y="428"/>
                  </a:cubicBezTo>
                  <a:cubicBezTo>
                    <a:pt x="272" y="428"/>
                    <a:pt x="271" y="428"/>
                    <a:pt x="270" y="427"/>
                  </a:cubicBezTo>
                  <a:cubicBezTo>
                    <a:pt x="270" y="428"/>
                    <a:pt x="269" y="429"/>
                    <a:pt x="269" y="430"/>
                  </a:cubicBezTo>
                  <a:cubicBezTo>
                    <a:pt x="269" y="430"/>
                    <a:pt x="268" y="430"/>
                    <a:pt x="267" y="430"/>
                  </a:cubicBezTo>
                  <a:cubicBezTo>
                    <a:pt x="267" y="431"/>
                    <a:pt x="266" y="431"/>
                    <a:pt x="266" y="432"/>
                  </a:cubicBezTo>
                  <a:close/>
                  <a:moveTo>
                    <a:pt x="263" y="450"/>
                  </a:moveTo>
                  <a:cubicBezTo>
                    <a:pt x="263" y="450"/>
                    <a:pt x="263" y="450"/>
                    <a:pt x="263" y="450"/>
                  </a:cubicBezTo>
                  <a:cubicBezTo>
                    <a:pt x="263" y="450"/>
                    <a:pt x="263" y="450"/>
                    <a:pt x="264" y="450"/>
                  </a:cubicBezTo>
                  <a:cubicBezTo>
                    <a:pt x="264" y="450"/>
                    <a:pt x="264" y="450"/>
                    <a:pt x="264" y="450"/>
                  </a:cubicBezTo>
                  <a:cubicBezTo>
                    <a:pt x="264" y="450"/>
                    <a:pt x="263" y="450"/>
                    <a:pt x="263" y="450"/>
                  </a:cubicBezTo>
                  <a:cubicBezTo>
                    <a:pt x="263" y="450"/>
                    <a:pt x="263" y="450"/>
                    <a:pt x="263" y="450"/>
                  </a:cubicBezTo>
                  <a:close/>
                  <a:moveTo>
                    <a:pt x="266" y="436"/>
                  </a:moveTo>
                  <a:cubicBezTo>
                    <a:pt x="266" y="436"/>
                    <a:pt x="266" y="436"/>
                    <a:pt x="266" y="436"/>
                  </a:cubicBezTo>
                  <a:cubicBezTo>
                    <a:pt x="267" y="436"/>
                    <a:pt x="267" y="437"/>
                    <a:pt x="268" y="437"/>
                  </a:cubicBezTo>
                  <a:cubicBezTo>
                    <a:pt x="268" y="437"/>
                    <a:pt x="268" y="436"/>
                    <a:pt x="268" y="436"/>
                  </a:cubicBezTo>
                  <a:cubicBezTo>
                    <a:pt x="267" y="436"/>
                    <a:pt x="267" y="436"/>
                    <a:pt x="267" y="436"/>
                  </a:cubicBezTo>
                  <a:cubicBezTo>
                    <a:pt x="267" y="436"/>
                    <a:pt x="267" y="436"/>
                    <a:pt x="266" y="436"/>
                  </a:cubicBezTo>
                  <a:close/>
                  <a:moveTo>
                    <a:pt x="255" y="484"/>
                  </a:moveTo>
                  <a:cubicBezTo>
                    <a:pt x="255" y="484"/>
                    <a:pt x="255" y="484"/>
                    <a:pt x="255" y="484"/>
                  </a:cubicBezTo>
                  <a:cubicBezTo>
                    <a:pt x="255" y="484"/>
                    <a:pt x="256" y="484"/>
                    <a:pt x="256" y="484"/>
                  </a:cubicBezTo>
                  <a:cubicBezTo>
                    <a:pt x="256" y="484"/>
                    <a:pt x="257" y="483"/>
                    <a:pt x="257" y="483"/>
                  </a:cubicBezTo>
                  <a:cubicBezTo>
                    <a:pt x="256" y="483"/>
                    <a:pt x="255" y="483"/>
                    <a:pt x="255" y="482"/>
                  </a:cubicBezTo>
                  <a:cubicBezTo>
                    <a:pt x="255" y="483"/>
                    <a:pt x="255" y="483"/>
                    <a:pt x="255" y="484"/>
                  </a:cubicBezTo>
                  <a:close/>
                  <a:moveTo>
                    <a:pt x="257" y="475"/>
                  </a:moveTo>
                  <a:cubicBezTo>
                    <a:pt x="257" y="475"/>
                    <a:pt x="257" y="475"/>
                    <a:pt x="257" y="475"/>
                  </a:cubicBezTo>
                  <a:cubicBezTo>
                    <a:pt x="258" y="475"/>
                    <a:pt x="259" y="476"/>
                    <a:pt x="260" y="476"/>
                  </a:cubicBezTo>
                  <a:cubicBezTo>
                    <a:pt x="260" y="475"/>
                    <a:pt x="260" y="474"/>
                    <a:pt x="261" y="473"/>
                  </a:cubicBezTo>
                  <a:cubicBezTo>
                    <a:pt x="260" y="473"/>
                    <a:pt x="259" y="473"/>
                    <a:pt x="258" y="473"/>
                  </a:cubicBezTo>
                  <a:cubicBezTo>
                    <a:pt x="258" y="474"/>
                    <a:pt x="257" y="474"/>
                    <a:pt x="257" y="475"/>
                  </a:cubicBezTo>
                  <a:close/>
                  <a:moveTo>
                    <a:pt x="247" y="515"/>
                  </a:moveTo>
                  <a:cubicBezTo>
                    <a:pt x="247" y="515"/>
                    <a:pt x="247" y="515"/>
                    <a:pt x="247" y="515"/>
                  </a:cubicBezTo>
                  <a:cubicBezTo>
                    <a:pt x="248" y="515"/>
                    <a:pt x="249" y="515"/>
                    <a:pt x="251" y="515"/>
                  </a:cubicBezTo>
                  <a:cubicBezTo>
                    <a:pt x="251" y="515"/>
                    <a:pt x="251" y="514"/>
                    <a:pt x="252" y="513"/>
                  </a:cubicBezTo>
                  <a:cubicBezTo>
                    <a:pt x="251" y="513"/>
                    <a:pt x="250" y="513"/>
                    <a:pt x="249" y="513"/>
                  </a:cubicBezTo>
                  <a:cubicBezTo>
                    <a:pt x="249" y="513"/>
                    <a:pt x="249" y="514"/>
                    <a:pt x="249" y="514"/>
                  </a:cubicBezTo>
                  <a:cubicBezTo>
                    <a:pt x="248" y="514"/>
                    <a:pt x="248" y="514"/>
                    <a:pt x="248" y="514"/>
                  </a:cubicBezTo>
                  <a:cubicBezTo>
                    <a:pt x="247" y="514"/>
                    <a:pt x="247" y="514"/>
                    <a:pt x="247" y="515"/>
                  </a:cubicBezTo>
                  <a:close/>
                  <a:moveTo>
                    <a:pt x="264" y="449"/>
                  </a:moveTo>
                  <a:cubicBezTo>
                    <a:pt x="264" y="449"/>
                    <a:pt x="264" y="449"/>
                    <a:pt x="264" y="449"/>
                  </a:cubicBezTo>
                  <a:cubicBezTo>
                    <a:pt x="265" y="450"/>
                    <a:pt x="265" y="450"/>
                    <a:pt x="265" y="450"/>
                  </a:cubicBezTo>
                  <a:cubicBezTo>
                    <a:pt x="266" y="451"/>
                    <a:pt x="266" y="451"/>
                    <a:pt x="266" y="452"/>
                  </a:cubicBezTo>
                  <a:cubicBezTo>
                    <a:pt x="267" y="452"/>
                    <a:pt x="268" y="452"/>
                    <a:pt x="269" y="452"/>
                  </a:cubicBezTo>
                  <a:cubicBezTo>
                    <a:pt x="269" y="452"/>
                    <a:pt x="269" y="451"/>
                    <a:pt x="269" y="450"/>
                  </a:cubicBezTo>
                  <a:cubicBezTo>
                    <a:pt x="269" y="450"/>
                    <a:pt x="268" y="449"/>
                    <a:pt x="268" y="449"/>
                  </a:cubicBezTo>
                  <a:cubicBezTo>
                    <a:pt x="268" y="449"/>
                    <a:pt x="268" y="448"/>
                    <a:pt x="268" y="447"/>
                  </a:cubicBezTo>
                  <a:cubicBezTo>
                    <a:pt x="267" y="447"/>
                    <a:pt x="266" y="447"/>
                    <a:pt x="265" y="446"/>
                  </a:cubicBezTo>
                  <a:cubicBezTo>
                    <a:pt x="265" y="447"/>
                    <a:pt x="264" y="448"/>
                    <a:pt x="264" y="449"/>
                  </a:cubicBezTo>
                  <a:close/>
                  <a:moveTo>
                    <a:pt x="305" y="347"/>
                  </a:moveTo>
                  <a:cubicBezTo>
                    <a:pt x="305" y="347"/>
                    <a:pt x="305" y="347"/>
                    <a:pt x="305" y="347"/>
                  </a:cubicBezTo>
                  <a:cubicBezTo>
                    <a:pt x="305" y="347"/>
                    <a:pt x="305" y="347"/>
                    <a:pt x="305" y="347"/>
                  </a:cubicBezTo>
                  <a:cubicBezTo>
                    <a:pt x="303" y="348"/>
                    <a:pt x="301" y="349"/>
                    <a:pt x="299" y="349"/>
                  </a:cubicBezTo>
                  <a:cubicBezTo>
                    <a:pt x="299" y="350"/>
                    <a:pt x="300" y="350"/>
                    <a:pt x="300" y="350"/>
                  </a:cubicBezTo>
                  <a:cubicBezTo>
                    <a:pt x="301" y="350"/>
                    <a:pt x="301" y="351"/>
                    <a:pt x="301" y="351"/>
                  </a:cubicBezTo>
                  <a:cubicBezTo>
                    <a:pt x="302" y="351"/>
                    <a:pt x="303" y="352"/>
                    <a:pt x="304" y="352"/>
                  </a:cubicBezTo>
                  <a:cubicBezTo>
                    <a:pt x="304" y="353"/>
                    <a:pt x="304" y="355"/>
                    <a:pt x="303" y="356"/>
                  </a:cubicBezTo>
                  <a:cubicBezTo>
                    <a:pt x="302" y="356"/>
                    <a:pt x="301" y="356"/>
                    <a:pt x="300" y="355"/>
                  </a:cubicBezTo>
                  <a:cubicBezTo>
                    <a:pt x="300" y="354"/>
                    <a:pt x="300" y="354"/>
                    <a:pt x="299" y="353"/>
                  </a:cubicBezTo>
                  <a:cubicBezTo>
                    <a:pt x="298" y="353"/>
                    <a:pt x="297" y="353"/>
                    <a:pt x="296" y="351"/>
                  </a:cubicBezTo>
                  <a:cubicBezTo>
                    <a:pt x="296" y="351"/>
                    <a:pt x="296" y="351"/>
                    <a:pt x="296" y="351"/>
                  </a:cubicBezTo>
                  <a:cubicBezTo>
                    <a:pt x="296" y="351"/>
                    <a:pt x="296" y="351"/>
                    <a:pt x="297" y="350"/>
                  </a:cubicBezTo>
                  <a:cubicBezTo>
                    <a:pt x="293" y="352"/>
                    <a:pt x="293" y="352"/>
                    <a:pt x="293" y="352"/>
                  </a:cubicBezTo>
                  <a:cubicBezTo>
                    <a:pt x="293" y="352"/>
                    <a:pt x="292" y="352"/>
                    <a:pt x="292" y="352"/>
                  </a:cubicBezTo>
                  <a:cubicBezTo>
                    <a:pt x="292" y="354"/>
                    <a:pt x="292" y="354"/>
                    <a:pt x="292" y="354"/>
                  </a:cubicBezTo>
                  <a:cubicBezTo>
                    <a:pt x="291" y="354"/>
                    <a:pt x="290" y="353"/>
                    <a:pt x="290" y="353"/>
                  </a:cubicBezTo>
                  <a:cubicBezTo>
                    <a:pt x="289" y="350"/>
                    <a:pt x="289" y="350"/>
                    <a:pt x="287" y="348"/>
                  </a:cubicBezTo>
                  <a:cubicBezTo>
                    <a:pt x="287" y="348"/>
                    <a:pt x="287" y="349"/>
                    <a:pt x="287" y="349"/>
                  </a:cubicBezTo>
                  <a:cubicBezTo>
                    <a:pt x="289" y="350"/>
                    <a:pt x="289" y="352"/>
                    <a:pt x="286" y="353"/>
                  </a:cubicBezTo>
                  <a:cubicBezTo>
                    <a:pt x="287" y="354"/>
                    <a:pt x="287" y="354"/>
                    <a:pt x="289" y="355"/>
                  </a:cubicBezTo>
                  <a:cubicBezTo>
                    <a:pt x="288" y="358"/>
                    <a:pt x="288" y="358"/>
                    <a:pt x="289" y="359"/>
                  </a:cubicBezTo>
                  <a:cubicBezTo>
                    <a:pt x="291" y="360"/>
                    <a:pt x="291" y="360"/>
                    <a:pt x="294" y="361"/>
                  </a:cubicBezTo>
                  <a:cubicBezTo>
                    <a:pt x="293" y="363"/>
                    <a:pt x="294" y="363"/>
                    <a:pt x="292" y="364"/>
                  </a:cubicBezTo>
                  <a:cubicBezTo>
                    <a:pt x="291" y="366"/>
                    <a:pt x="292" y="367"/>
                    <a:pt x="291" y="371"/>
                  </a:cubicBezTo>
                  <a:cubicBezTo>
                    <a:pt x="293" y="372"/>
                    <a:pt x="293" y="372"/>
                    <a:pt x="293" y="373"/>
                  </a:cubicBezTo>
                  <a:cubicBezTo>
                    <a:pt x="294" y="372"/>
                    <a:pt x="294" y="372"/>
                    <a:pt x="294" y="371"/>
                  </a:cubicBezTo>
                  <a:cubicBezTo>
                    <a:pt x="294" y="371"/>
                    <a:pt x="295" y="371"/>
                    <a:pt x="295" y="371"/>
                  </a:cubicBezTo>
                  <a:cubicBezTo>
                    <a:pt x="295" y="375"/>
                    <a:pt x="296" y="376"/>
                    <a:pt x="297" y="379"/>
                  </a:cubicBezTo>
                  <a:cubicBezTo>
                    <a:pt x="297" y="379"/>
                    <a:pt x="298" y="379"/>
                    <a:pt x="298" y="379"/>
                  </a:cubicBezTo>
                  <a:cubicBezTo>
                    <a:pt x="298" y="378"/>
                    <a:pt x="298" y="378"/>
                    <a:pt x="298" y="377"/>
                  </a:cubicBezTo>
                  <a:cubicBezTo>
                    <a:pt x="298" y="376"/>
                    <a:pt x="297" y="376"/>
                    <a:pt x="297" y="376"/>
                  </a:cubicBezTo>
                  <a:cubicBezTo>
                    <a:pt x="297" y="376"/>
                    <a:pt x="297" y="375"/>
                    <a:pt x="297" y="375"/>
                  </a:cubicBezTo>
                  <a:cubicBezTo>
                    <a:pt x="300" y="376"/>
                    <a:pt x="302" y="378"/>
                    <a:pt x="301" y="381"/>
                  </a:cubicBezTo>
                  <a:cubicBezTo>
                    <a:pt x="300" y="381"/>
                    <a:pt x="298" y="380"/>
                    <a:pt x="296" y="380"/>
                  </a:cubicBezTo>
                  <a:cubicBezTo>
                    <a:pt x="296" y="380"/>
                    <a:pt x="296" y="381"/>
                    <a:pt x="296" y="382"/>
                  </a:cubicBezTo>
                  <a:cubicBezTo>
                    <a:pt x="296" y="382"/>
                    <a:pt x="295" y="382"/>
                    <a:pt x="294" y="381"/>
                  </a:cubicBezTo>
                  <a:cubicBezTo>
                    <a:pt x="294" y="382"/>
                    <a:pt x="293" y="383"/>
                    <a:pt x="293" y="383"/>
                  </a:cubicBezTo>
                  <a:cubicBezTo>
                    <a:pt x="292" y="383"/>
                    <a:pt x="291" y="384"/>
                    <a:pt x="290" y="384"/>
                  </a:cubicBezTo>
                  <a:cubicBezTo>
                    <a:pt x="290" y="384"/>
                    <a:pt x="290" y="384"/>
                    <a:pt x="290" y="385"/>
                  </a:cubicBezTo>
                  <a:cubicBezTo>
                    <a:pt x="291" y="385"/>
                    <a:pt x="291" y="385"/>
                    <a:pt x="292" y="385"/>
                  </a:cubicBezTo>
                  <a:cubicBezTo>
                    <a:pt x="292" y="386"/>
                    <a:pt x="292" y="386"/>
                    <a:pt x="292" y="387"/>
                  </a:cubicBezTo>
                  <a:cubicBezTo>
                    <a:pt x="292" y="387"/>
                    <a:pt x="292" y="387"/>
                    <a:pt x="293" y="387"/>
                  </a:cubicBezTo>
                  <a:cubicBezTo>
                    <a:pt x="293" y="388"/>
                    <a:pt x="293" y="388"/>
                    <a:pt x="292" y="389"/>
                  </a:cubicBezTo>
                  <a:cubicBezTo>
                    <a:pt x="293" y="389"/>
                    <a:pt x="293" y="389"/>
                    <a:pt x="294" y="389"/>
                  </a:cubicBezTo>
                  <a:cubicBezTo>
                    <a:pt x="294" y="388"/>
                    <a:pt x="294" y="388"/>
                    <a:pt x="294" y="387"/>
                  </a:cubicBezTo>
                  <a:cubicBezTo>
                    <a:pt x="295" y="387"/>
                    <a:pt x="296" y="388"/>
                    <a:pt x="297" y="388"/>
                  </a:cubicBezTo>
                  <a:cubicBezTo>
                    <a:pt x="298" y="391"/>
                    <a:pt x="298" y="391"/>
                    <a:pt x="299" y="392"/>
                  </a:cubicBezTo>
                  <a:cubicBezTo>
                    <a:pt x="299" y="391"/>
                    <a:pt x="299" y="390"/>
                    <a:pt x="300" y="389"/>
                  </a:cubicBezTo>
                  <a:cubicBezTo>
                    <a:pt x="303" y="389"/>
                    <a:pt x="303" y="388"/>
                    <a:pt x="304" y="385"/>
                  </a:cubicBezTo>
                  <a:cubicBezTo>
                    <a:pt x="306" y="385"/>
                    <a:pt x="306" y="384"/>
                    <a:pt x="308" y="384"/>
                  </a:cubicBezTo>
                  <a:cubicBezTo>
                    <a:pt x="308" y="386"/>
                    <a:pt x="308" y="387"/>
                    <a:pt x="307" y="388"/>
                  </a:cubicBezTo>
                  <a:cubicBezTo>
                    <a:pt x="308" y="388"/>
                    <a:pt x="309" y="388"/>
                    <a:pt x="309" y="389"/>
                  </a:cubicBezTo>
                  <a:cubicBezTo>
                    <a:pt x="308" y="390"/>
                    <a:pt x="308" y="390"/>
                    <a:pt x="307" y="390"/>
                  </a:cubicBezTo>
                  <a:cubicBezTo>
                    <a:pt x="307" y="391"/>
                    <a:pt x="307" y="392"/>
                    <a:pt x="307" y="393"/>
                  </a:cubicBezTo>
                  <a:cubicBezTo>
                    <a:pt x="306" y="393"/>
                    <a:pt x="305" y="393"/>
                    <a:pt x="305" y="393"/>
                  </a:cubicBezTo>
                  <a:cubicBezTo>
                    <a:pt x="307" y="395"/>
                    <a:pt x="308" y="395"/>
                    <a:pt x="311" y="396"/>
                  </a:cubicBezTo>
                  <a:cubicBezTo>
                    <a:pt x="311" y="395"/>
                    <a:pt x="311" y="394"/>
                    <a:pt x="311" y="393"/>
                  </a:cubicBezTo>
                  <a:cubicBezTo>
                    <a:pt x="311" y="393"/>
                    <a:pt x="312" y="393"/>
                    <a:pt x="312" y="393"/>
                  </a:cubicBezTo>
                  <a:cubicBezTo>
                    <a:pt x="313" y="392"/>
                    <a:pt x="313" y="391"/>
                    <a:pt x="313" y="391"/>
                  </a:cubicBezTo>
                  <a:cubicBezTo>
                    <a:pt x="313" y="391"/>
                    <a:pt x="312" y="390"/>
                    <a:pt x="311" y="390"/>
                  </a:cubicBezTo>
                  <a:cubicBezTo>
                    <a:pt x="311" y="389"/>
                    <a:pt x="311" y="389"/>
                    <a:pt x="311" y="389"/>
                  </a:cubicBezTo>
                  <a:cubicBezTo>
                    <a:pt x="312" y="389"/>
                    <a:pt x="313" y="389"/>
                    <a:pt x="313" y="389"/>
                  </a:cubicBezTo>
                  <a:cubicBezTo>
                    <a:pt x="313" y="389"/>
                    <a:pt x="313" y="388"/>
                    <a:pt x="314" y="388"/>
                  </a:cubicBezTo>
                  <a:cubicBezTo>
                    <a:pt x="314" y="388"/>
                    <a:pt x="315" y="388"/>
                    <a:pt x="315" y="388"/>
                  </a:cubicBezTo>
                  <a:cubicBezTo>
                    <a:pt x="315" y="389"/>
                    <a:pt x="315" y="389"/>
                    <a:pt x="315" y="390"/>
                  </a:cubicBezTo>
                  <a:cubicBezTo>
                    <a:pt x="317" y="390"/>
                    <a:pt x="317" y="390"/>
                    <a:pt x="318" y="391"/>
                  </a:cubicBezTo>
                  <a:cubicBezTo>
                    <a:pt x="317" y="396"/>
                    <a:pt x="316" y="396"/>
                    <a:pt x="312" y="395"/>
                  </a:cubicBezTo>
                  <a:cubicBezTo>
                    <a:pt x="312" y="395"/>
                    <a:pt x="312" y="396"/>
                    <a:pt x="312" y="396"/>
                  </a:cubicBezTo>
                  <a:cubicBezTo>
                    <a:pt x="313" y="397"/>
                    <a:pt x="315" y="397"/>
                    <a:pt x="316" y="398"/>
                  </a:cubicBezTo>
                  <a:cubicBezTo>
                    <a:pt x="317" y="397"/>
                    <a:pt x="317" y="396"/>
                    <a:pt x="318" y="395"/>
                  </a:cubicBezTo>
                  <a:cubicBezTo>
                    <a:pt x="318" y="396"/>
                    <a:pt x="318" y="397"/>
                    <a:pt x="318" y="398"/>
                  </a:cubicBezTo>
                  <a:cubicBezTo>
                    <a:pt x="318" y="398"/>
                    <a:pt x="317" y="398"/>
                    <a:pt x="317" y="398"/>
                  </a:cubicBezTo>
                  <a:cubicBezTo>
                    <a:pt x="318" y="398"/>
                    <a:pt x="318" y="399"/>
                    <a:pt x="319" y="399"/>
                  </a:cubicBezTo>
                  <a:cubicBezTo>
                    <a:pt x="318" y="402"/>
                    <a:pt x="317" y="405"/>
                    <a:pt x="317" y="407"/>
                  </a:cubicBezTo>
                  <a:cubicBezTo>
                    <a:pt x="317" y="407"/>
                    <a:pt x="318" y="408"/>
                    <a:pt x="319" y="408"/>
                  </a:cubicBezTo>
                  <a:cubicBezTo>
                    <a:pt x="319" y="408"/>
                    <a:pt x="318" y="409"/>
                    <a:pt x="318" y="409"/>
                  </a:cubicBezTo>
                  <a:cubicBezTo>
                    <a:pt x="318" y="409"/>
                    <a:pt x="318" y="409"/>
                    <a:pt x="317" y="409"/>
                  </a:cubicBezTo>
                  <a:cubicBezTo>
                    <a:pt x="317" y="409"/>
                    <a:pt x="317" y="409"/>
                    <a:pt x="317" y="410"/>
                  </a:cubicBezTo>
                  <a:cubicBezTo>
                    <a:pt x="316" y="409"/>
                    <a:pt x="316" y="409"/>
                    <a:pt x="316" y="406"/>
                  </a:cubicBezTo>
                  <a:cubicBezTo>
                    <a:pt x="316" y="406"/>
                    <a:pt x="316" y="406"/>
                    <a:pt x="315" y="406"/>
                  </a:cubicBezTo>
                  <a:cubicBezTo>
                    <a:pt x="315" y="407"/>
                    <a:pt x="315" y="407"/>
                    <a:pt x="315" y="408"/>
                  </a:cubicBezTo>
                  <a:cubicBezTo>
                    <a:pt x="315" y="408"/>
                    <a:pt x="315" y="408"/>
                    <a:pt x="315" y="409"/>
                  </a:cubicBezTo>
                  <a:cubicBezTo>
                    <a:pt x="314" y="409"/>
                    <a:pt x="314" y="409"/>
                    <a:pt x="315" y="408"/>
                  </a:cubicBezTo>
                  <a:cubicBezTo>
                    <a:pt x="314" y="408"/>
                    <a:pt x="313" y="407"/>
                    <a:pt x="312" y="407"/>
                  </a:cubicBezTo>
                  <a:cubicBezTo>
                    <a:pt x="312" y="408"/>
                    <a:pt x="312" y="409"/>
                    <a:pt x="311" y="410"/>
                  </a:cubicBezTo>
                  <a:cubicBezTo>
                    <a:pt x="311" y="410"/>
                    <a:pt x="311" y="410"/>
                    <a:pt x="310" y="410"/>
                  </a:cubicBezTo>
                  <a:cubicBezTo>
                    <a:pt x="311" y="411"/>
                    <a:pt x="313" y="410"/>
                    <a:pt x="315" y="411"/>
                  </a:cubicBezTo>
                  <a:cubicBezTo>
                    <a:pt x="314" y="411"/>
                    <a:pt x="314" y="412"/>
                    <a:pt x="314" y="413"/>
                  </a:cubicBezTo>
                  <a:cubicBezTo>
                    <a:pt x="314" y="413"/>
                    <a:pt x="313" y="413"/>
                    <a:pt x="312" y="414"/>
                  </a:cubicBezTo>
                  <a:cubicBezTo>
                    <a:pt x="316" y="418"/>
                    <a:pt x="319" y="414"/>
                    <a:pt x="321" y="411"/>
                  </a:cubicBezTo>
                  <a:cubicBezTo>
                    <a:pt x="322" y="411"/>
                    <a:pt x="322" y="411"/>
                    <a:pt x="323" y="412"/>
                  </a:cubicBezTo>
                  <a:cubicBezTo>
                    <a:pt x="323" y="411"/>
                    <a:pt x="323" y="411"/>
                    <a:pt x="325" y="409"/>
                  </a:cubicBezTo>
                  <a:cubicBezTo>
                    <a:pt x="324" y="409"/>
                    <a:pt x="324" y="408"/>
                    <a:pt x="323" y="408"/>
                  </a:cubicBezTo>
                  <a:cubicBezTo>
                    <a:pt x="323" y="409"/>
                    <a:pt x="323" y="409"/>
                    <a:pt x="323" y="410"/>
                  </a:cubicBezTo>
                  <a:cubicBezTo>
                    <a:pt x="323" y="409"/>
                    <a:pt x="323" y="409"/>
                    <a:pt x="322" y="409"/>
                  </a:cubicBezTo>
                  <a:cubicBezTo>
                    <a:pt x="322" y="406"/>
                    <a:pt x="321" y="406"/>
                    <a:pt x="321" y="404"/>
                  </a:cubicBezTo>
                  <a:cubicBezTo>
                    <a:pt x="322" y="404"/>
                    <a:pt x="323" y="404"/>
                    <a:pt x="323" y="404"/>
                  </a:cubicBezTo>
                  <a:cubicBezTo>
                    <a:pt x="323" y="403"/>
                    <a:pt x="324" y="402"/>
                    <a:pt x="324" y="401"/>
                  </a:cubicBezTo>
                  <a:cubicBezTo>
                    <a:pt x="322" y="400"/>
                    <a:pt x="321" y="398"/>
                    <a:pt x="319" y="397"/>
                  </a:cubicBezTo>
                  <a:cubicBezTo>
                    <a:pt x="322" y="397"/>
                    <a:pt x="322" y="397"/>
                    <a:pt x="324" y="396"/>
                  </a:cubicBezTo>
                  <a:cubicBezTo>
                    <a:pt x="327" y="397"/>
                    <a:pt x="330" y="399"/>
                    <a:pt x="333" y="401"/>
                  </a:cubicBezTo>
                  <a:cubicBezTo>
                    <a:pt x="332" y="398"/>
                    <a:pt x="331" y="396"/>
                    <a:pt x="330" y="393"/>
                  </a:cubicBezTo>
                  <a:cubicBezTo>
                    <a:pt x="331" y="393"/>
                    <a:pt x="332" y="393"/>
                    <a:pt x="333" y="393"/>
                  </a:cubicBezTo>
                  <a:cubicBezTo>
                    <a:pt x="335" y="391"/>
                    <a:pt x="335" y="390"/>
                    <a:pt x="337" y="389"/>
                  </a:cubicBezTo>
                  <a:cubicBezTo>
                    <a:pt x="337" y="389"/>
                    <a:pt x="337" y="388"/>
                    <a:pt x="338" y="388"/>
                  </a:cubicBezTo>
                  <a:cubicBezTo>
                    <a:pt x="337" y="387"/>
                    <a:pt x="337" y="386"/>
                    <a:pt x="336" y="386"/>
                  </a:cubicBezTo>
                  <a:cubicBezTo>
                    <a:pt x="337" y="384"/>
                    <a:pt x="337" y="383"/>
                    <a:pt x="337" y="381"/>
                  </a:cubicBezTo>
                  <a:cubicBezTo>
                    <a:pt x="337" y="381"/>
                    <a:pt x="337" y="381"/>
                    <a:pt x="337" y="380"/>
                  </a:cubicBezTo>
                  <a:cubicBezTo>
                    <a:pt x="337" y="379"/>
                    <a:pt x="337" y="378"/>
                    <a:pt x="337" y="377"/>
                  </a:cubicBezTo>
                  <a:cubicBezTo>
                    <a:pt x="337" y="377"/>
                    <a:pt x="337" y="377"/>
                    <a:pt x="336" y="377"/>
                  </a:cubicBezTo>
                  <a:cubicBezTo>
                    <a:pt x="336" y="377"/>
                    <a:pt x="336" y="377"/>
                    <a:pt x="337" y="377"/>
                  </a:cubicBezTo>
                  <a:cubicBezTo>
                    <a:pt x="337" y="376"/>
                    <a:pt x="337" y="376"/>
                    <a:pt x="338" y="375"/>
                  </a:cubicBezTo>
                  <a:cubicBezTo>
                    <a:pt x="338" y="375"/>
                    <a:pt x="339" y="375"/>
                    <a:pt x="340" y="375"/>
                  </a:cubicBezTo>
                  <a:cubicBezTo>
                    <a:pt x="340" y="375"/>
                    <a:pt x="339" y="374"/>
                    <a:pt x="339" y="374"/>
                  </a:cubicBezTo>
                  <a:cubicBezTo>
                    <a:pt x="340" y="374"/>
                    <a:pt x="340" y="374"/>
                    <a:pt x="340" y="374"/>
                  </a:cubicBezTo>
                  <a:cubicBezTo>
                    <a:pt x="340" y="374"/>
                    <a:pt x="340" y="375"/>
                    <a:pt x="340" y="375"/>
                  </a:cubicBezTo>
                  <a:cubicBezTo>
                    <a:pt x="341" y="375"/>
                    <a:pt x="341" y="375"/>
                    <a:pt x="341" y="376"/>
                  </a:cubicBezTo>
                  <a:cubicBezTo>
                    <a:pt x="341" y="376"/>
                    <a:pt x="341" y="377"/>
                    <a:pt x="341" y="378"/>
                  </a:cubicBezTo>
                  <a:cubicBezTo>
                    <a:pt x="341" y="378"/>
                    <a:pt x="341" y="378"/>
                    <a:pt x="341" y="379"/>
                  </a:cubicBezTo>
                  <a:cubicBezTo>
                    <a:pt x="340" y="379"/>
                    <a:pt x="340" y="379"/>
                    <a:pt x="341" y="378"/>
                  </a:cubicBezTo>
                  <a:cubicBezTo>
                    <a:pt x="340" y="378"/>
                    <a:pt x="340" y="378"/>
                    <a:pt x="339" y="378"/>
                  </a:cubicBezTo>
                  <a:cubicBezTo>
                    <a:pt x="339" y="379"/>
                    <a:pt x="338" y="380"/>
                    <a:pt x="337" y="381"/>
                  </a:cubicBezTo>
                  <a:cubicBezTo>
                    <a:pt x="343" y="382"/>
                    <a:pt x="343" y="381"/>
                    <a:pt x="346" y="381"/>
                  </a:cubicBezTo>
                  <a:cubicBezTo>
                    <a:pt x="346" y="381"/>
                    <a:pt x="345" y="380"/>
                    <a:pt x="344" y="379"/>
                  </a:cubicBezTo>
                  <a:cubicBezTo>
                    <a:pt x="344" y="379"/>
                    <a:pt x="344" y="378"/>
                    <a:pt x="344" y="378"/>
                  </a:cubicBezTo>
                  <a:cubicBezTo>
                    <a:pt x="348" y="380"/>
                    <a:pt x="349" y="384"/>
                    <a:pt x="353" y="385"/>
                  </a:cubicBezTo>
                  <a:cubicBezTo>
                    <a:pt x="353" y="385"/>
                    <a:pt x="353" y="385"/>
                    <a:pt x="353" y="386"/>
                  </a:cubicBezTo>
                  <a:cubicBezTo>
                    <a:pt x="354" y="386"/>
                    <a:pt x="355" y="386"/>
                    <a:pt x="356" y="387"/>
                  </a:cubicBezTo>
                  <a:cubicBezTo>
                    <a:pt x="356" y="387"/>
                    <a:pt x="356" y="388"/>
                    <a:pt x="356" y="388"/>
                  </a:cubicBezTo>
                  <a:cubicBezTo>
                    <a:pt x="357" y="387"/>
                    <a:pt x="358" y="387"/>
                    <a:pt x="359" y="386"/>
                  </a:cubicBezTo>
                  <a:cubicBezTo>
                    <a:pt x="361" y="387"/>
                    <a:pt x="363" y="388"/>
                    <a:pt x="364" y="389"/>
                  </a:cubicBezTo>
                  <a:cubicBezTo>
                    <a:pt x="364" y="390"/>
                    <a:pt x="364" y="391"/>
                    <a:pt x="364" y="391"/>
                  </a:cubicBezTo>
                  <a:cubicBezTo>
                    <a:pt x="363" y="391"/>
                    <a:pt x="362" y="390"/>
                    <a:pt x="361" y="389"/>
                  </a:cubicBezTo>
                  <a:cubicBezTo>
                    <a:pt x="361" y="390"/>
                    <a:pt x="361" y="392"/>
                    <a:pt x="361" y="393"/>
                  </a:cubicBezTo>
                  <a:cubicBezTo>
                    <a:pt x="360" y="392"/>
                    <a:pt x="360" y="392"/>
                    <a:pt x="358" y="391"/>
                  </a:cubicBezTo>
                  <a:cubicBezTo>
                    <a:pt x="358" y="392"/>
                    <a:pt x="358" y="393"/>
                    <a:pt x="357" y="393"/>
                  </a:cubicBezTo>
                  <a:cubicBezTo>
                    <a:pt x="357" y="393"/>
                    <a:pt x="357" y="393"/>
                    <a:pt x="357" y="393"/>
                  </a:cubicBezTo>
                  <a:cubicBezTo>
                    <a:pt x="357" y="395"/>
                    <a:pt x="357" y="396"/>
                    <a:pt x="358" y="397"/>
                  </a:cubicBezTo>
                  <a:cubicBezTo>
                    <a:pt x="358" y="396"/>
                    <a:pt x="358" y="395"/>
                    <a:pt x="359" y="395"/>
                  </a:cubicBezTo>
                  <a:cubicBezTo>
                    <a:pt x="361" y="395"/>
                    <a:pt x="361" y="396"/>
                    <a:pt x="363" y="397"/>
                  </a:cubicBezTo>
                  <a:cubicBezTo>
                    <a:pt x="364" y="393"/>
                    <a:pt x="366" y="391"/>
                    <a:pt x="366" y="387"/>
                  </a:cubicBezTo>
                  <a:cubicBezTo>
                    <a:pt x="366" y="387"/>
                    <a:pt x="366" y="387"/>
                    <a:pt x="365" y="387"/>
                  </a:cubicBezTo>
                  <a:cubicBezTo>
                    <a:pt x="366" y="386"/>
                    <a:pt x="366" y="386"/>
                    <a:pt x="366" y="385"/>
                  </a:cubicBezTo>
                  <a:cubicBezTo>
                    <a:pt x="367" y="385"/>
                    <a:pt x="368" y="385"/>
                    <a:pt x="368" y="385"/>
                  </a:cubicBezTo>
                  <a:cubicBezTo>
                    <a:pt x="369" y="384"/>
                    <a:pt x="369" y="382"/>
                    <a:pt x="369" y="381"/>
                  </a:cubicBezTo>
                  <a:cubicBezTo>
                    <a:pt x="370" y="381"/>
                    <a:pt x="371" y="382"/>
                    <a:pt x="372" y="382"/>
                  </a:cubicBezTo>
                  <a:cubicBezTo>
                    <a:pt x="372" y="383"/>
                    <a:pt x="371" y="384"/>
                    <a:pt x="371" y="385"/>
                  </a:cubicBezTo>
                  <a:cubicBezTo>
                    <a:pt x="372" y="385"/>
                    <a:pt x="372" y="385"/>
                    <a:pt x="373" y="384"/>
                  </a:cubicBezTo>
                  <a:cubicBezTo>
                    <a:pt x="373" y="384"/>
                    <a:pt x="374" y="384"/>
                    <a:pt x="375" y="385"/>
                  </a:cubicBezTo>
                  <a:cubicBezTo>
                    <a:pt x="375" y="385"/>
                    <a:pt x="375" y="386"/>
                    <a:pt x="375" y="386"/>
                  </a:cubicBezTo>
                  <a:cubicBezTo>
                    <a:pt x="376" y="384"/>
                    <a:pt x="376" y="384"/>
                    <a:pt x="375" y="383"/>
                  </a:cubicBezTo>
                  <a:cubicBezTo>
                    <a:pt x="377" y="383"/>
                    <a:pt x="378" y="384"/>
                    <a:pt x="380" y="383"/>
                  </a:cubicBezTo>
                  <a:cubicBezTo>
                    <a:pt x="379" y="384"/>
                    <a:pt x="379" y="386"/>
                    <a:pt x="379" y="387"/>
                  </a:cubicBezTo>
                  <a:cubicBezTo>
                    <a:pt x="380" y="387"/>
                    <a:pt x="381" y="386"/>
                    <a:pt x="381" y="385"/>
                  </a:cubicBezTo>
                  <a:cubicBezTo>
                    <a:pt x="381" y="384"/>
                    <a:pt x="381" y="383"/>
                    <a:pt x="381" y="382"/>
                  </a:cubicBezTo>
                  <a:cubicBezTo>
                    <a:pt x="381" y="383"/>
                    <a:pt x="382" y="383"/>
                    <a:pt x="382" y="384"/>
                  </a:cubicBezTo>
                  <a:cubicBezTo>
                    <a:pt x="382" y="384"/>
                    <a:pt x="382" y="385"/>
                    <a:pt x="382" y="386"/>
                  </a:cubicBezTo>
                  <a:cubicBezTo>
                    <a:pt x="383" y="386"/>
                    <a:pt x="384" y="386"/>
                    <a:pt x="384" y="386"/>
                  </a:cubicBezTo>
                  <a:cubicBezTo>
                    <a:pt x="384" y="385"/>
                    <a:pt x="384" y="385"/>
                    <a:pt x="384" y="385"/>
                  </a:cubicBezTo>
                  <a:cubicBezTo>
                    <a:pt x="384" y="384"/>
                    <a:pt x="384" y="383"/>
                    <a:pt x="384" y="382"/>
                  </a:cubicBezTo>
                  <a:cubicBezTo>
                    <a:pt x="385" y="382"/>
                    <a:pt x="386" y="383"/>
                    <a:pt x="387" y="383"/>
                  </a:cubicBezTo>
                  <a:cubicBezTo>
                    <a:pt x="386" y="384"/>
                    <a:pt x="386" y="386"/>
                    <a:pt x="386" y="387"/>
                  </a:cubicBezTo>
                  <a:cubicBezTo>
                    <a:pt x="387" y="386"/>
                    <a:pt x="388" y="385"/>
                    <a:pt x="390" y="385"/>
                  </a:cubicBezTo>
                  <a:cubicBezTo>
                    <a:pt x="389" y="386"/>
                    <a:pt x="389" y="388"/>
                    <a:pt x="389" y="389"/>
                  </a:cubicBezTo>
                  <a:cubicBezTo>
                    <a:pt x="388" y="389"/>
                    <a:pt x="387" y="389"/>
                    <a:pt x="386" y="388"/>
                  </a:cubicBezTo>
                  <a:cubicBezTo>
                    <a:pt x="385" y="390"/>
                    <a:pt x="385" y="391"/>
                    <a:pt x="384" y="393"/>
                  </a:cubicBezTo>
                  <a:cubicBezTo>
                    <a:pt x="380" y="394"/>
                    <a:pt x="378" y="392"/>
                    <a:pt x="375" y="391"/>
                  </a:cubicBezTo>
                  <a:cubicBezTo>
                    <a:pt x="375" y="393"/>
                    <a:pt x="375" y="394"/>
                    <a:pt x="375" y="395"/>
                  </a:cubicBezTo>
                  <a:cubicBezTo>
                    <a:pt x="376" y="395"/>
                    <a:pt x="377" y="395"/>
                    <a:pt x="377" y="393"/>
                  </a:cubicBezTo>
                  <a:cubicBezTo>
                    <a:pt x="377" y="394"/>
                    <a:pt x="377" y="395"/>
                    <a:pt x="377" y="396"/>
                  </a:cubicBezTo>
                  <a:cubicBezTo>
                    <a:pt x="375" y="397"/>
                    <a:pt x="374" y="398"/>
                    <a:pt x="372" y="400"/>
                  </a:cubicBezTo>
                  <a:cubicBezTo>
                    <a:pt x="373" y="400"/>
                    <a:pt x="374" y="401"/>
                    <a:pt x="376" y="402"/>
                  </a:cubicBezTo>
                  <a:cubicBezTo>
                    <a:pt x="376" y="401"/>
                    <a:pt x="377" y="400"/>
                    <a:pt x="377" y="399"/>
                  </a:cubicBezTo>
                  <a:cubicBezTo>
                    <a:pt x="378" y="399"/>
                    <a:pt x="379" y="399"/>
                    <a:pt x="381" y="399"/>
                  </a:cubicBezTo>
                  <a:cubicBezTo>
                    <a:pt x="381" y="397"/>
                    <a:pt x="381" y="396"/>
                    <a:pt x="382" y="395"/>
                  </a:cubicBezTo>
                  <a:cubicBezTo>
                    <a:pt x="383" y="396"/>
                    <a:pt x="384" y="396"/>
                    <a:pt x="386" y="397"/>
                  </a:cubicBezTo>
                  <a:cubicBezTo>
                    <a:pt x="387" y="396"/>
                    <a:pt x="387" y="395"/>
                    <a:pt x="387" y="394"/>
                  </a:cubicBezTo>
                  <a:cubicBezTo>
                    <a:pt x="387" y="394"/>
                    <a:pt x="386" y="393"/>
                    <a:pt x="386" y="393"/>
                  </a:cubicBezTo>
                  <a:cubicBezTo>
                    <a:pt x="386" y="393"/>
                    <a:pt x="386" y="392"/>
                    <a:pt x="386" y="391"/>
                  </a:cubicBezTo>
                  <a:cubicBezTo>
                    <a:pt x="387" y="392"/>
                    <a:pt x="387" y="392"/>
                    <a:pt x="388" y="392"/>
                  </a:cubicBezTo>
                  <a:cubicBezTo>
                    <a:pt x="388" y="391"/>
                    <a:pt x="388" y="391"/>
                    <a:pt x="388" y="391"/>
                  </a:cubicBezTo>
                  <a:cubicBezTo>
                    <a:pt x="389" y="391"/>
                    <a:pt x="390" y="392"/>
                    <a:pt x="391" y="392"/>
                  </a:cubicBezTo>
                  <a:cubicBezTo>
                    <a:pt x="393" y="391"/>
                    <a:pt x="394" y="390"/>
                    <a:pt x="396" y="391"/>
                  </a:cubicBezTo>
                  <a:cubicBezTo>
                    <a:pt x="394" y="397"/>
                    <a:pt x="394" y="397"/>
                    <a:pt x="388" y="397"/>
                  </a:cubicBezTo>
                  <a:cubicBezTo>
                    <a:pt x="389" y="398"/>
                    <a:pt x="389" y="398"/>
                    <a:pt x="391" y="398"/>
                  </a:cubicBezTo>
                  <a:cubicBezTo>
                    <a:pt x="391" y="399"/>
                    <a:pt x="391" y="399"/>
                    <a:pt x="390" y="399"/>
                  </a:cubicBezTo>
                  <a:cubicBezTo>
                    <a:pt x="389" y="399"/>
                    <a:pt x="389" y="399"/>
                    <a:pt x="388" y="401"/>
                  </a:cubicBezTo>
                  <a:cubicBezTo>
                    <a:pt x="386" y="400"/>
                    <a:pt x="384" y="400"/>
                    <a:pt x="382" y="400"/>
                  </a:cubicBezTo>
                  <a:cubicBezTo>
                    <a:pt x="380" y="405"/>
                    <a:pt x="384" y="409"/>
                    <a:pt x="387" y="413"/>
                  </a:cubicBezTo>
                  <a:cubicBezTo>
                    <a:pt x="388" y="412"/>
                    <a:pt x="388" y="412"/>
                    <a:pt x="389" y="411"/>
                  </a:cubicBezTo>
                  <a:cubicBezTo>
                    <a:pt x="385" y="409"/>
                    <a:pt x="387" y="407"/>
                    <a:pt x="387" y="404"/>
                  </a:cubicBezTo>
                  <a:cubicBezTo>
                    <a:pt x="391" y="404"/>
                    <a:pt x="391" y="404"/>
                    <a:pt x="394" y="405"/>
                  </a:cubicBezTo>
                  <a:cubicBezTo>
                    <a:pt x="393" y="407"/>
                    <a:pt x="393" y="409"/>
                    <a:pt x="392" y="410"/>
                  </a:cubicBezTo>
                  <a:cubicBezTo>
                    <a:pt x="396" y="411"/>
                    <a:pt x="402" y="410"/>
                    <a:pt x="396" y="407"/>
                  </a:cubicBezTo>
                  <a:cubicBezTo>
                    <a:pt x="396" y="406"/>
                    <a:pt x="396" y="405"/>
                    <a:pt x="396" y="404"/>
                  </a:cubicBezTo>
                  <a:cubicBezTo>
                    <a:pt x="411" y="408"/>
                    <a:pt x="417" y="401"/>
                    <a:pt x="418" y="394"/>
                  </a:cubicBezTo>
                  <a:cubicBezTo>
                    <a:pt x="424" y="393"/>
                    <a:pt x="431" y="392"/>
                    <a:pt x="435" y="388"/>
                  </a:cubicBezTo>
                  <a:cubicBezTo>
                    <a:pt x="435" y="385"/>
                    <a:pt x="434" y="380"/>
                    <a:pt x="434" y="380"/>
                  </a:cubicBezTo>
                  <a:cubicBezTo>
                    <a:pt x="436" y="384"/>
                    <a:pt x="436" y="384"/>
                    <a:pt x="436" y="384"/>
                  </a:cubicBezTo>
                  <a:cubicBezTo>
                    <a:pt x="435" y="382"/>
                    <a:pt x="434" y="379"/>
                    <a:pt x="433" y="377"/>
                  </a:cubicBezTo>
                  <a:cubicBezTo>
                    <a:pt x="433" y="377"/>
                    <a:pt x="433" y="377"/>
                    <a:pt x="433" y="377"/>
                  </a:cubicBezTo>
                  <a:cubicBezTo>
                    <a:pt x="433" y="377"/>
                    <a:pt x="432" y="377"/>
                    <a:pt x="432" y="378"/>
                  </a:cubicBezTo>
                  <a:cubicBezTo>
                    <a:pt x="432" y="378"/>
                    <a:pt x="432" y="378"/>
                    <a:pt x="432" y="377"/>
                  </a:cubicBezTo>
                  <a:cubicBezTo>
                    <a:pt x="431" y="378"/>
                    <a:pt x="431" y="379"/>
                    <a:pt x="431" y="379"/>
                  </a:cubicBezTo>
                  <a:cubicBezTo>
                    <a:pt x="434" y="389"/>
                    <a:pt x="430" y="392"/>
                    <a:pt x="422" y="385"/>
                  </a:cubicBezTo>
                  <a:cubicBezTo>
                    <a:pt x="421" y="385"/>
                    <a:pt x="421" y="385"/>
                    <a:pt x="421" y="385"/>
                  </a:cubicBezTo>
                  <a:cubicBezTo>
                    <a:pt x="421" y="388"/>
                    <a:pt x="420" y="390"/>
                    <a:pt x="420" y="392"/>
                  </a:cubicBezTo>
                  <a:cubicBezTo>
                    <a:pt x="419" y="391"/>
                    <a:pt x="418" y="391"/>
                    <a:pt x="418" y="390"/>
                  </a:cubicBezTo>
                  <a:cubicBezTo>
                    <a:pt x="417" y="389"/>
                    <a:pt x="417" y="388"/>
                    <a:pt x="417" y="387"/>
                  </a:cubicBezTo>
                  <a:cubicBezTo>
                    <a:pt x="417" y="387"/>
                    <a:pt x="417" y="387"/>
                    <a:pt x="417" y="385"/>
                  </a:cubicBezTo>
                  <a:cubicBezTo>
                    <a:pt x="418" y="386"/>
                    <a:pt x="418" y="386"/>
                    <a:pt x="417" y="387"/>
                  </a:cubicBezTo>
                  <a:cubicBezTo>
                    <a:pt x="417" y="387"/>
                    <a:pt x="417" y="387"/>
                    <a:pt x="417" y="387"/>
                  </a:cubicBezTo>
                  <a:cubicBezTo>
                    <a:pt x="418" y="386"/>
                    <a:pt x="418" y="386"/>
                    <a:pt x="419" y="385"/>
                  </a:cubicBezTo>
                  <a:cubicBezTo>
                    <a:pt x="418" y="385"/>
                    <a:pt x="418" y="385"/>
                    <a:pt x="418" y="385"/>
                  </a:cubicBezTo>
                  <a:cubicBezTo>
                    <a:pt x="418" y="385"/>
                    <a:pt x="417" y="385"/>
                    <a:pt x="417" y="385"/>
                  </a:cubicBezTo>
                  <a:cubicBezTo>
                    <a:pt x="417" y="384"/>
                    <a:pt x="418" y="384"/>
                    <a:pt x="418" y="383"/>
                  </a:cubicBezTo>
                  <a:cubicBezTo>
                    <a:pt x="417" y="383"/>
                    <a:pt x="417" y="383"/>
                    <a:pt x="416" y="383"/>
                  </a:cubicBezTo>
                  <a:cubicBezTo>
                    <a:pt x="416" y="384"/>
                    <a:pt x="416" y="384"/>
                    <a:pt x="416" y="385"/>
                  </a:cubicBezTo>
                  <a:cubicBezTo>
                    <a:pt x="416" y="385"/>
                    <a:pt x="416" y="385"/>
                    <a:pt x="416" y="385"/>
                  </a:cubicBezTo>
                  <a:cubicBezTo>
                    <a:pt x="416" y="385"/>
                    <a:pt x="417" y="385"/>
                    <a:pt x="417" y="385"/>
                  </a:cubicBezTo>
                  <a:cubicBezTo>
                    <a:pt x="417" y="385"/>
                    <a:pt x="417" y="385"/>
                    <a:pt x="418" y="385"/>
                  </a:cubicBezTo>
                  <a:cubicBezTo>
                    <a:pt x="417" y="384"/>
                    <a:pt x="417" y="384"/>
                    <a:pt x="417" y="384"/>
                  </a:cubicBezTo>
                  <a:cubicBezTo>
                    <a:pt x="419" y="383"/>
                    <a:pt x="419" y="383"/>
                    <a:pt x="419" y="383"/>
                  </a:cubicBezTo>
                  <a:cubicBezTo>
                    <a:pt x="418" y="383"/>
                    <a:pt x="418" y="382"/>
                    <a:pt x="417" y="382"/>
                  </a:cubicBezTo>
                  <a:cubicBezTo>
                    <a:pt x="418" y="380"/>
                    <a:pt x="418" y="379"/>
                    <a:pt x="419" y="378"/>
                  </a:cubicBezTo>
                  <a:cubicBezTo>
                    <a:pt x="419" y="378"/>
                    <a:pt x="420" y="378"/>
                    <a:pt x="420" y="379"/>
                  </a:cubicBezTo>
                  <a:cubicBezTo>
                    <a:pt x="420" y="378"/>
                    <a:pt x="421" y="378"/>
                    <a:pt x="421" y="378"/>
                  </a:cubicBezTo>
                  <a:cubicBezTo>
                    <a:pt x="421" y="378"/>
                    <a:pt x="420" y="378"/>
                    <a:pt x="420" y="378"/>
                  </a:cubicBezTo>
                  <a:cubicBezTo>
                    <a:pt x="420" y="378"/>
                    <a:pt x="421" y="377"/>
                    <a:pt x="423" y="377"/>
                  </a:cubicBezTo>
                  <a:cubicBezTo>
                    <a:pt x="426" y="376"/>
                    <a:pt x="426" y="376"/>
                    <a:pt x="426" y="376"/>
                  </a:cubicBezTo>
                  <a:cubicBezTo>
                    <a:pt x="424" y="376"/>
                    <a:pt x="424" y="376"/>
                    <a:pt x="424" y="376"/>
                  </a:cubicBezTo>
                  <a:cubicBezTo>
                    <a:pt x="424" y="376"/>
                    <a:pt x="425" y="375"/>
                    <a:pt x="426" y="375"/>
                  </a:cubicBezTo>
                  <a:cubicBezTo>
                    <a:pt x="426" y="374"/>
                    <a:pt x="426" y="374"/>
                    <a:pt x="426" y="374"/>
                  </a:cubicBezTo>
                  <a:cubicBezTo>
                    <a:pt x="426" y="374"/>
                    <a:pt x="427" y="374"/>
                    <a:pt x="427" y="375"/>
                  </a:cubicBezTo>
                  <a:cubicBezTo>
                    <a:pt x="428" y="375"/>
                    <a:pt x="428" y="375"/>
                    <a:pt x="428" y="375"/>
                  </a:cubicBezTo>
                  <a:cubicBezTo>
                    <a:pt x="429" y="373"/>
                    <a:pt x="429" y="373"/>
                    <a:pt x="431" y="372"/>
                  </a:cubicBezTo>
                  <a:cubicBezTo>
                    <a:pt x="430" y="372"/>
                    <a:pt x="429" y="372"/>
                    <a:pt x="429" y="371"/>
                  </a:cubicBezTo>
                  <a:cubicBezTo>
                    <a:pt x="429" y="370"/>
                    <a:pt x="429" y="369"/>
                    <a:pt x="429" y="368"/>
                  </a:cubicBezTo>
                  <a:cubicBezTo>
                    <a:pt x="429" y="368"/>
                    <a:pt x="430" y="368"/>
                    <a:pt x="430" y="368"/>
                  </a:cubicBezTo>
                  <a:cubicBezTo>
                    <a:pt x="430" y="369"/>
                    <a:pt x="430" y="369"/>
                    <a:pt x="430" y="369"/>
                  </a:cubicBezTo>
                  <a:cubicBezTo>
                    <a:pt x="430" y="369"/>
                    <a:pt x="431" y="370"/>
                    <a:pt x="431" y="370"/>
                  </a:cubicBezTo>
                  <a:cubicBezTo>
                    <a:pt x="431" y="369"/>
                    <a:pt x="431" y="369"/>
                    <a:pt x="431" y="369"/>
                  </a:cubicBezTo>
                  <a:cubicBezTo>
                    <a:pt x="431" y="369"/>
                    <a:pt x="431" y="368"/>
                    <a:pt x="431" y="367"/>
                  </a:cubicBezTo>
                  <a:cubicBezTo>
                    <a:pt x="431" y="367"/>
                    <a:pt x="430" y="366"/>
                    <a:pt x="430" y="362"/>
                  </a:cubicBezTo>
                  <a:cubicBezTo>
                    <a:pt x="430" y="362"/>
                    <a:pt x="430" y="362"/>
                    <a:pt x="430" y="362"/>
                  </a:cubicBezTo>
                  <a:cubicBezTo>
                    <a:pt x="430" y="362"/>
                    <a:pt x="430" y="362"/>
                    <a:pt x="430" y="362"/>
                  </a:cubicBezTo>
                  <a:cubicBezTo>
                    <a:pt x="430" y="357"/>
                    <a:pt x="430" y="350"/>
                    <a:pt x="432" y="344"/>
                  </a:cubicBezTo>
                  <a:cubicBezTo>
                    <a:pt x="431" y="345"/>
                    <a:pt x="430" y="346"/>
                    <a:pt x="429" y="348"/>
                  </a:cubicBezTo>
                  <a:cubicBezTo>
                    <a:pt x="429" y="348"/>
                    <a:pt x="429" y="348"/>
                    <a:pt x="429" y="348"/>
                  </a:cubicBezTo>
                  <a:cubicBezTo>
                    <a:pt x="429" y="348"/>
                    <a:pt x="429" y="348"/>
                    <a:pt x="429" y="348"/>
                  </a:cubicBezTo>
                  <a:cubicBezTo>
                    <a:pt x="429" y="348"/>
                    <a:pt x="429" y="349"/>
                    <a:pt x="429" y="349"/>
                  </a:cubicBezTo>
                  <a:cubicBezTo>
                    <a:pt x="429" y="349"/>
                    <a:pt x="429" y="349"/>
                    <a:pt x="429" y="349"/>
                  </a:cubicBezTo>
                  <a:cubicBezTo>
                    <a:pt x="429" y="348"/>
                    <a:pt x="429" y="348"/>
                    <a:pt x="429" y="348"/>
                  </a:cubicBezTo>
                  <a:cubicBezTo>
                    <a:pt x="427" y="350"/>
                    <a:pt x="426" y="351"/>
                    <a:pt x="425" y="353"/>
                  </a:cubicBezTo>
                  <a:cubicBezTo>
                    <a:pt x="425" y="353"/>
                    <a:pt x="426" y="353"/>
                    <a:pt x="425" y="353"/>
                  </a:cubicBezTo>
                  <a:cubicBezTo>
                    <a:pt x="425" y="353"/>
                    <a:pt x="424" y="354"/>
                    <a:pt x="423" y="354"/>
                  </a:cubicBezTo>
                  <a:cubicBezTo>
                    <a:pt x="423" y="355"/>
                    <a:pt x="423" y="355"/>
                    <a:pt x="423" y="355"/>
                  </a:cubicBezTo>
                  <a:cubicBezTo>
                    <a:pt x="423" y="355"/>
                    <a:pt x="423" y="355"/>
                    <a:pt x="422" y="356"/>
                  </a:cubicBezTo>
                  <a:cubicBezTo>
                    <a:pt x="422" y="356"/>
                    <a:pt x="421" y="356"/>
                    <a:pt x="421" y="357"/>
                  </a:cubicBezTo>
                  <a:cubicBezTo>
                    <a:pt x="421" y="357"/>
                    <a:pt x="421" y="357"/>
                    <a:pt x="420" y="358"/>
                  </a:cubicBezTo>
                  <a:cubicBezTo>
                    <a:pt x="423" y="360"/>
                    <a:pt x="423" y="360"/>
                    <a:pt x="423" y="360"/>
                  </a:cubicBezTo>
                  <a:cubicBezTo>
                    <a:pt x="418" y="359"/>
                    <a:pt x="418" y="359"/>
                    <a:pt x="418" y="359"/>
                  </a:cubicBezTo>
                  <a:cubicBezTo>
                    <a:pt x="418" y="360"/>
                    <a:pt x="418" y="360"/>
                    <a:pt x="417" y="360"/>
                  </a:cubicBezTo>
                  <a:cubicBezTo>
                    <a:pt x="417" y="361"/>
                    <a:pt x="417" y="361"/>
                    <a:pt x="417" y="361"/>
                  </a:cubicBezTo>
                  <a:cubicBezTo>
                    <a:pt x="417" y="361"/>
                    <a:pt x="417" y="360"/>
                    <a:pt x="417" y="360"/>
                  </a:cubicBezTo>
                  <a:cubicBezTo>
                    <a:pt x="414" y="362"/>
                    <a:pt x="412" y="364"/>
                    <a:pt x="408" y="365"/>
                  </a:cubicBezTo>
                  <a:cubicBezTo>
                    <a:pt x="408" y="367"/>
                    <a:pt x="408" y="368"/>
                    <a:pt x="407" y="370"/>
                  </a:cubicBezTo>
                  <a:cubicBezTo>
                    <a:pt x="403" y="369"/>
                    <a:pt x="403" y="369"/>
                    <a:pt x="402" y="370"/>
                  </a:cubicBezTo>
                  <a:cubicBezTo>
                    <a:pt x="402" y="370"/>
                    <a:pt x="402" y="370"/>
                    <a:pt x="402" y="370"/>
                  </a:cubicBezTo>
                  <a:cubicBezTo>
                    <a:pt x="402" y="370"/>
                    <a:pt x="401" y="370"/>
                    <a:pt x="401" y="370"/>
                  </a:cubicBezTo>
                  <a:cubicBezTo>
                    <a:pt x="401" y="370"/>
                    <a:pt x="401" y="370"/>
                    <a:pt x="401" y="370"/>
                  </a:cubicBezTo>
                  <a:cubicBezTo>
                    <a:pt x="401" y="370"/>
                    <a:pt x="400" y="371"/>
                    <a:pt x="399" y="371"/>
                  </a:cubicBezTo>
                  <a:cubicBezTo>
                    <a:pt x="397" y="373"/>
                    <a:pt x="395" y="374"/>
                    <a:pt x="393" y="375"/>
                  </a:cubicBezTo>
                  <a:cubicBezTo>
                    <a:pt x="394" y="376"/>
                    <a:pt x="395" y="376"/>
                    <a:pt x="395" y="376"/>
                  </a:cubicBezTo>
                  <a:cubicBezTo>
                    <a:pt x="396" y="376"/>
                    <a:pt x="396" y="375"/>
                    <a:pt x="396" y="375"/>
                  </a:cubicBezTo>
                  <a:cubicBezTo>
                    <a:pt x="397" y="375"/>
                    <a:pt x="397" y="375"/>
                    <a:pt x="397" y="375"/>
                  </a:cubicBezTo>
                  <a:cubicBezTo>
                    <a:pt x="397" y="377"/>
                    <a:pt x="395" y="380"/>
                    <a:pt x="396" y="382"/>
                  </a:cubicBezTo>
                  <a:cubicBezTo>
                    <a:pt x="393" y="382"/>
                    <a:pt x="391" y="382"/>
                    <a:pt x="389" y="379"/>
                  </a:cubicBezTo>
                  <a:cubicBezTo>
                    <a:pt x="389" y="379"/>
                    <a:pt x="389" y="379"/>
                    <a:pt x="389" y="379"/>
                  </a:cubicBezTo>
                  <a:cubicBezTo>
                    <a:pt x="389" y="378"/>
                    <a:pt x="390" y="377"/>
                    <a:pt x="390" y="376"/>
                  </a:cubicBezTo>
                  <a:cubicBezTo>
                    <a:pt x="390" y="376"/>
                    <a:pt x="391" y="374"/>
                    <a:pt x="391" y="374"/>
                  </a:cubicBezTo>
                  <a:cubicBezTo>
                    <a:pt x="391" y="374"/>
                    <a:pt x="390" y="375"/>
                    <a:pt x="389" y="375"/>
                  </a:cubicBezTo>
                  <a:cubicBezTo>
                    <a:pt x="389" y="375"/>
                    <a:pt x="389" y="375"/>
                    <a:pt x="389" y="375"/>
                  </a:cubicBezTo>
                  <a:cubicBezTo>
                    <a:pt x="389" y="376"/>
                    <a:pt x="389" y="376"/>
                    <a:pt x="389" y="376"/>
                  </a:cubicBezTo>
                  <a:cubicBezTo>
                    <a:pt x="389" y="376"/>
                    <a:pt x="389" y="376"/>
                    <a:pt x="388" y="376"/>
                  </a:cubicBezTo>
                  <a:cubicBezTo>
                    <a:pt x="388" y="376"/>
                    <a:pt x="388" y="376"/>
                    <a:pt x="388" y="376"/>
                  </a:cubicBezTo>
                  <a:cubicBezTo>
                    <a:pt x="389" y="376"/>
                    <a:pt x="389" y="375"/>
                    <a:pt x="389" y="375"/>
                  </a:cubicBezTo>
                  <a:cubicBezTo>
                    <a:pt x="386" y="376"/>
                    <a:pt x="383" y="377"/>
                    <a:pt x="381" y="376"/>
                  </a:cubicBezTo>
                  <a:cubicBezTo>
                    <a:pt x="380" y="376"/>
                    <a:pt x="381" y="374"/>
                    <a:pt x="381" y="374"/>
                  </a:cubicBezTo>
                  <a:cubicBezTo>
                    <a:pt x="381" y="374"/>
                    <a:pt x="381" y="374"/>
                    <a:pt x="381" y="374"/>
                  </a:cubicBezTo>
                  <a:cubicBezTo>
                    <a:pt x="380" y="376"/>
                    <a:pt x="379" y="377"/>
                    <a:pt x="378" y="379"/>
                  </a:cubicBezTo>
                  <a:cubicBezTo>
                    <a:pt x="374" y="379"/>
                    <a:pt x="372" y="379"/>
                    <a:pt x="371" y="375"/>
                  </a:cubicBezTo>
                  <a:cubicBezTo>
                    <a:pt x="371" y="375"/>
                    <a:pt x="370" y="375"/>
                    <a:pt x="370" y="376"/>
                  </a:cubicBezTo>
                  <a:cubicBezTo>
                    <a:pt x="370" y="376"/>
                    <a:pt x="369" y="376"/>
                    <a:pt x="369" y="375"/>
                  </a:cubicBezTo>
                  <a:cubicBezTo>
                    <a:pt x="369" y="377"/>
                    <a:pt x="368" y="378"/>
                    <a:pt x="368" y="379"/>
                  </a:cubicBezTo>
                  <a:cubicBezTo>
                    <a:pt x="366" y="378"/>
                    <a:pt x="365" y="378"/>
                    <a:pt x="364" y="378"/>
                  </a:cubicBezTo>
                  <a:cubicBezTo>
                    <a:pt x="364" y="377"/>
                    <a:pt x="364" y="377"/>
                    <a:pt x="364" y="377"/>
                  </a:cubicBezTo>
                  <a:cubicBezTo>
                    <a:pt x="363" y="376"/>
                    <a:pt x="363" y="376"/>
                    <a:pt x="362" y="376"/>
                  </a:cubicBezTo>
                  <a:cubicBezTo>
                    <a:pt x="362" y="376"/>
                    <a:pt x="362" y="375"/>
                    <a:pt x="362" y="375"/>
                  </a:cubicBezTo>
                  <a:cubicBezTo>
                    <a:pt x="363" y="375"/>
                    <a:pt x="364" y="375"/>
                    <a:pt x="364" y="375"/>
                  </a:cubicBezTo>
                  <a:cubicBezTo>
                    <a:pt x="364" y="374"/>
                    <a:pt x="364" y="374"/>
                    <a:pt x="364" y="371"/>
                  </a:cubicBezTo>
                  <a:cubicBezTo>
                    <a:pt x="364" y="372"/>
                    <a:pt x="364" y="372"/>
                    <a:pt x="365" y="372"/>
                  </a:cubicBezTo>
                  <a:cubicBezTo>
                    <a:pt x="365" y="371"/>
                    <a:pt x="365" y="371"/>
                    <a:pt x="365" y="371"/>
                  </a:cubicBezTo>
                  <a:cubicBezTo>
                    <a:pt x="366" y="371"/>
                    <a:pt x="366" y="371"/>
                    <a:pt x="366" y="371"/>
                  </a:cubicBezTo>
                  <a:cubicBezTo>
                    <a:pt x="367" y="370"/>
                    <a:pt x="367" y="370"/>
                    <a:pt x="367" y="370"/>
                  </a:cubicBezTo>
                  <a:cubicBezTo>
                    <a:pt x="368" y="370"/>
                    <a:pt x="368" y="370"/>
                    <a:pt x="369" y="370"/>
                  </a:cubicBezTo>
                  <a:cubicBezTo>
                    <a:pt x="368" y="370"/>
                    <a:pt x="368" y="371"/>
                    <a:pt x="368" y="371"/>
                  </a:cubicBezTo>
                  <a:cubicBezTo>
                    <a:pt x="369" y="371"/>
                    <a:pt x="369" y="372"/>
                    <a:pt x="369" y="372"/>
                  </a:cubicBezTo>
                  <a:cubicBezTo>
                    <a:pt x="370" y="371"/>
                    <a:pt x="370" y="370"/>
                    <a:pt x="370" y="369"/>
                  </a:cubicBezTo>
                  <a:cubicBezTo>
                    <a:pt x="369" y="369"/>
                    <a:pt x="368" y="369"/>
                    <a:pt x="367" y="369"/>
                  </a:cubicBezTo>
                  <a:cubicBezTo>
                    <a:pt x="367" y="368"/>
                    <a:pt x="367" y="368"/>
                    <a:pt x="367" y="367"/>
                  </a:cubicBezTo>
                  <a:cubicBezTo>
                    <a:pt x="368" y="367"/>
                    <a:pt x="368" y="367"/>
                    <a:pt x="369" y="367"/>
                  </a:cubicBezTo>
                  <a:cubicBezTo>
                    <a:pt x="368" y="367"/>
                    <a:pt x="367" y="366"/>
                    <a:pt x="367" y="365"/>
                  </a:cubicBezTo>
                  <a:cubicBezTo>
                    <a:pt x="366" y="365"/>
                    <a:pt x="366" y="365"/>
                    <a:pt x="366" y="365"/>
                  </a:cubicBezTo>
                  <a:cubicBezTo>
                    <a:pt x="366" y="366"/>
                    <a:pt x="366" y="366"/>
                    <a:pt x="366" y="366"/>
                  </a:cubicBezTo>
                  <a:cubicBezTo>
                    <a:pt x="364" y="366"/>
                    <a:pt x="363" y="365"/>
                    <a:pt x="361" y="364"/>
                  </a:cubicBezTo>
                  <a:cubicBezTo>
                    <a:pt x="359" y="365"/>
                    <a:pt x="358" y="365"/>
                    <a:pt x="357" y="368"/>
                  </a:cubicBezTo>
                  <a:cubicBezTo>
                    <a:pt x="357" y="367"/>
                    <a:pt x="356" y="367"/>
                    <a:pt x="355" y="367"/>
                  </a:cubicBezTo>
                  <a:cubicBezTo>
                    <a:pt x="356" y="367"/>
                    <a:pt x="356" y="366"/>
                    <a:pt x="356" y="366"/>
                  </a:cubicBezTo>
                  <a:cubicBezTo>
                    <a:pt x="355" y="366"/>
                    <a:pt x="354" y="366"/>
                    <a:pt x="353" y="368"/>
                  </a:cubicBezTo>
                  <a:cubicBezTo>
                    <a:pt x="350" y="366"/>
                    <a:pt x="346" y="365"/>
                    <a:pt x="345" y="369"/>
                  </a:cubicBezTo>
                  <a:cubicBezTo>
                    <a:pt x="345" y="369"/>
                    <a:pt x="346" y="369"/>
                    <a:pt x="347" y="369"/>
                  </a:cubicBezTo>
                  <a:cubicBezTo>
                    <a:pt x="346" y="370"/>
                    <a:pt x="346" y="371"/>
                    <a:pt x="345" y="372"/>
                  </a:cubicBezTo>
                  <a:cubicBezTo>
                    <a:pt x="344" y="373"/>
                    <a:pt x="344" y="373"/>
                    <a:pt x="343" y="373"/>
                  </a:cubicBezTo>
                  <a:cubicBezTo>
                    <a:pt x="343" y="374"/>
                    <a:pt x="343" y="375"/>
                    <a:pt x="343" y="375"/>
                  </a:cubicBezTo>
                  <a:cubicBezTo>
                    <a:pt x="342" y="375"/>
                    <a:pt x="342" y="375"/>
                    <a:pt x="342" y="375"/>
                  </a:cubicBezTo>
                  <a:cubicBezTo>
                    <a:pt x="342" y="375"/>
                    <a:pt x="342" y="374"/>
                    <a:pt x="342" y="374"/>
                  </a:cubicBezTo>
                  <a:cubicBezTo>
                    <a:pt x="341" y="374"/>
                    <a:pt x="341" y="374"/>
                    <a:pt x="341" y="373"/>
                  </a:cubicBezTo>
                  <a:cubicBezTo>
                    <a:pt x="341" y="373"/>
                    <a:pt x="341" y="373"/>
                    <a:pt x="341" y="372"/>
                  </a:cubicBezTo>
                  <a:cubicBezTo>
                    <a:pt x="340" y="372"/>
                    <a:pt x="338" y="372"/>
                    <a:pt x="337" y="372"/>
                  </a:cubicBezTo>
                  <a:cubicBezTo>
                    <a:pt x="337" y="372"/>
                    <a:pt x="337" y="373"/>
                    <a:pt x="336" y="374"/>
                  </a:cubicBezTo>
                  <a:cubicBezTo>
                    <a:pt x="335" y="374"/>
                    <a:pt x="335" y="374"/>
                    <a:pt x="333" y="375"/>
                  </a:cubicBezTo>
                  <a:cubicBezTo>
                    <a:pt x="333" y="376"/>
                    <a:pt x="333" y="377"/>
                    <a:pt x="334" y="378"/>
                  </a:cubicBezTo>
                  <a:cubicBezTo>
                    <a:pt x="333" y="380"/>
                    <a:pt x="333" y="380"/>
                    <a:pt x="331" y="381"/>
                  </a:cubicBezTo>
                  <a:cubicBezTo>
                    <a:pt x="332" y="382"/>
                    <a:pt x="332" y="382"/>
                    <a:pt x="333" y="382"/>
                  </a:cubicBezTo>
                  <a:cubicBezTo>
                    <a:pt x="333" y="383"/>
                    <a:pt x="333" y="383"/>
                    <a:pt x="333" y="384"/>
                  </a:cubicBezTo>
                  <a:cubicBezTo>
                    <a:pt x="332" y="383"/>
                    <a:pt x="331" y="383"/>
                    <a:pt x="330" y="382"/>
                  </a:cubicBezTo>
                  <a:cubicBezTo>
                    <a:pt x="330" y="382"/>
                    <a:pt x="330" y="382"/>
                    <a:pt x="330" y="381"/>
                  </a:cubicBezTo>
                  <a:cubicBezTo>
                    <a:pt x="329" y="381"/>
                    <a:pt x="328" y="380"/>
                    <a:pt x="327" y="380"/>
                  </a:cubicBezTo>
                  <a:cubicBezTo>
                    <a:pt x="327" y="379"/>
                    <a:pt x="327" y="379"/>
                    <a:pt x="328" y="379"/>
                  </a:cubicBezTo>
                  <a:cubicBezTo>
                    <a:pt x="328" y="378"/>
                    <a:pt x="328" y="377"/>
                    <a:pt x="328" y="376"/>
                  </a:cubicBezTo>
                  <a:cubicBezTo>
                    <a:pt x="327" y="376"/>
                    <a:pt x="326" y="376"/>
                    <a:pt x="320" y="375"/>
                  </a:cubicBezTo>
                  <a:cubicBezTo>
                    <a:pt x="320" y="375"/>
                    <a:pt x="320" y="374"/>
                    <a:pt x="320" y="374"/>
                  </a:cubicBezTo>
                  <a:cubicBezTo>
                    <a:pt x="318" y="374"/>
                    <a:pt x="317" y="373"/>
                    <a:pt x="316" y="373"/>
                  </a:cubicBezTo>
                  <a:cubicBezTo>
                    <a:pt x="316" y="372"/>
                    <a:pt x="316" y="371"/>
                    <a:pt x="316" y="370"/>
                  </a:cubicBezTo>
                  <a:cubicBezTo>
                    <a:pt x="318" y="370"/>
                    <a:pt x="319" y="370"/>
                    <a:pt x="320" y="371"/>
                  </a:cubicBezTo>
                  <a:cubicBezTo>
                    <a:pt x="320" y="371"/>
                    <a:pt x="320" y="372"/>
                    <a:pt x="320" y="372"/>
                  </a:cubicBezTo>
                  <a:cubicBezTo>
                    <a:pt x="321" y="372"/>
                    <a:pt x="321" y="372"/>
                    <a:pt x="322" y="372"/>
                  </a:cubicBezTo>
                  <a:cubicBezTo>
                    <a:pt x="322" y="372"/>
                    <a:pt x="322" y="371"/>
                    <a:pt x="322" y="370"/>
                  </a:cubicBezTo>
                  <a:cubicBezTo>
                    <a:pt x="323" y="370"/>
                    <a:pt x="323" y="370"/>
                    <a:pt x="323" y="370"/>
                  </a:cubicBezTo>
                  <a:cubicBezTo>
                    <a:pt x="323" y="370"/>
                    <a:pt x="323" y="369"/>
                    <a:pt x="322" y="368"/>
                  </a:cubicBezTo>
                  <a:cubicBezTo>
                    <a:pt x="320" y="369"/>
                    <a:pt x="320" y="369"/>
                    <a:pt x="318" y="369"/>
                  </a:cubicBezTo>
                  <a:cubicBezTo>
                    <a:pt x="318" y="367"/>
                    <a:pt x="318" y="365"/>
                    <a:pt x="318" y="363"/>
                  </a:cubicBezTo>
                  <a:cubicBezTo>
                    <a:pt x="316" y="362"/>
                    <a:pt x="313" y="361"/>
                    <a:pt x="310" y="361"/>
                  </a:cubicBezTo>
                  <a:cubicBezTo>
                    <a:pt x="310" y="361"/>
                    <a:pt x="310" y="360"/>
                    <a:pt x="310" y="360"/>
                  </a:cubicBezTo>
                  <a:cubicBezTo>
                    <a:pt x="311" y="360"/>
                    <a:pt x="311" y="360"/>
                    <a:pt x="312" y="360"/>
                  </a:cubicBezTo>
                  <a:cubicBezTo>
                    <a:pt x="311" y="360"/>
                    <a:pt x="310" y="359"/>
                    <a:pt x="310" y="359"/>
                  </a:cubicBezTo>
                  <a:cubicBezTo>
                    <a:pt x="310" y="358"/>
                    <a:pt x="311" y="357"/>
                    <a:pt x="311" y="356"/>
                  </a:cubicBezTo>
                  <a:cubicBezTo>
                    <a:pt x="314" y="357"/>
                    <a:pt x="315" y="357"/>
                    <a:pt x="318" y="358"/>
                  </a:cubicBezTo>
                  <a:cubicBezTo>
                    <a:pt x="318" y="359"/>
                    <a:pt x="318" y="359"/>
                    <a:pt x="318" y="360"/>
                  </a:cubicBezTo>
                  <a:cubicBezTo>
                    <a:pt x="320" y="360"/>
                    <a:pt x="321" y="360"/>
                    <a:pt x="323" y="361"/>
                  </a:cubicBezTo>
                  <a:cubicBezTo>
                    <a:pt x="322" y="360"/>
                    <a:pt x="322" y="359"/>
                    <a:pt x="322" y="357"/>
                  </a:cubicBezTo>
                  <a:cubicBezTo>
                    <a:pt x="323" y="358"/>
                    <a:pt x="323" y="358"/>
                    <a:pt x="324" y="358"/>
                  </a:cubicBezTo>
                  <a:cubicBezTo>
                    <a:pt x="324" y="359"/>
                    <a:pt x="324" y="359"/>
                    <a:pt x="325" y="361"/>
                  </a:cubicBezTo>
                  <a:cubicBezTo>
                    <a:pt x="328" y="362"/>
                    <a:pt x="331" y="358"/>
                    <a:pt x="333" y="357"/>
                  </a:cubicBezTo>
                  <a:cubicBezTo>
                    <a:pt x="333" y="356"/>
                    <a:pt x="333" y="356"/>
                    <a:pt x="333" y="355"/>
                  </a:cubicBezTo>
                  <a:cubicBezTo>
                    <a:pt x="333" y="355"/>
                    <a:pt x="334" y="355"/>
                    <a:pt x="334" y="355"/>
                  </a:cubicBezTo>
                  <a:cubicBezTo>
                    <a:pt x="334" y="358"/>
                    <a:pt x="334" y="358"/>
                    <a:pt x="335" y="358"/>
                  </a:cubicBezTo>
                  <a:cubicBezTo>
                    <a:pt x="335" y="358"/>
                    <a:pt x="335" y="358"/>
                    <a:pt x="336" y="356"/>
                  </a:cubicBezTo>
                  <a:cubicBezTo>
                    <a:pt x="337" y="356"/>
                    <a:pt x="337" y="357"/>
                    <a:pt x="338" y="357"/>
                  </a:cubicBezTo>
                  <a:cubicBezTo>
                    <a:pt x="338" y="357"/>
                    <a:pt x="338" y="358"/>
                    <a:pt x="338" y="359"/>
                  </a:cubicBezTo>
                  <a:cubicBezTo>
                    <a:pt x="338" y="359"/>
                    <a:pt x="339" y="359"/>
                    <a:pt x="339" y="358"/>
                  </a:cubicBezTo>
                  <a:cubicBezTo>
                    <a:pt x="341" y="357"/>
                    <a:pt x="342" y="354"/>
                    <a:pt x="344" y="354"/>
                  </a:cubicBezTo>
                  <a:cubicBezTo>
                    <a:pt x="344" y="355"/>
                    <a:pt x="344" y="355"/>
                    <a:pt x="342" y="357"/>
                  </a:cubicBezTo>
                  <a:cubicBezTo>
                    <a:pt x="343" y="358"/>
                    <a:pt x="343" y="358"/>
                    <a:pt x="344" y="359"/>
                  </a:cubicBezTo>
                  <a:cubicBezTo>
                    <a:pt x="345" y="358"/>
                    <a:pt x="345" y="358"/>
                    <a:pt x="346" y="358"/>
                  </a:cubicBezTo>
                  <a:cubicBezTo>
                    <a:pt x="346" y="357"/>
                    <a:pt x="346" y="357"/>
                    <a:pt x="346" y="357"/>
                  </a:cubicBezTo>
                  <a:cubicBezTo>
                    <a:pt x="346" y="357"/>
                    <a:pt x="345" y="357"/>
                    <a:pt x="344" y="357"/>
                  </a:cubicBezTo>
                  <a:cubicBezTo>
                    <a:pt x="344" y="356"/>
                    <a:pt x="345" y="356"/>
                    <a:pt x="345" y="355"/>
                  </a:cubicBezTo>
                  <a:cubicBezTo>
                    <a:pt x="346" y="356"/>
                    <a:pt x="346" y="356"/>
                    <a:pt x="349" y="358"/>
                  </a:cubicBezTo>
                  <a:cubicBezTo>
                    <a:pt x="350" y="356"/>
                    <a:pt x="351" y="355"/>
                    <a:pt x="351" y="353"/>
                  </a:cubicBezTo>
                  <a:cubicBezTo>
                    <a:pt x="352" y="353"/>
                    <a:pt x="353" y="354"/>
                    <a:pt x="354" y="354"/>
                  </a:cubicBezTo>
                  <a:cubicBezTo>
                    <a:pt x="354" y="354"/>
                    <a:pt x="355" y="353"/>
                    <a:pt x="355" y="353"/>
                  </a:cubicBezTo>
                  <a:cubicBezTo>
                    <a:pt x="355" y="353"/>
                    <a:pt x="355" y="353"/>
                    <a:pt x="355" y="354"/>
                  </a:cubicBezTo>
                  <a:cubicBezTo>
                    <a:pt x="356" y="355"/>
                    <a:pt x="357" y="355"/>
                    <a:pt x="358" y="356"/>
                  </a:cubicBezTo>
                  <a:cubicBezTo>
                    <a:pt x="358" y="355"/>
                    <a:pt x="359" y="355"/>
                    <a:pt x="359" y="354"/>
                  </a:cubicBezTo>
                  <a:cubicBezTo>
                    <a:pt x="359" y="354"/>
                    <a:pt x="359" y="354"/>
                    <a:pt x="358" y="354"/>
                  </a:cubicBezTo>
                  <a:cubicBezTo>
                    <a:pt x="358" y="354"/>
                    <a:pt x="358" y="354"/>
                    <a:pt x="358" y="354"/>
                  </a:cubicBezTo>
                  <a:cubicBezTo>
                    <a:pt x="359" y="354"/>
                    <a:pt x="359" y="353"/>
                    <a:pt x="359" y="353"/>
                  </a:cubicBezTo>
                  <a:cubicBezTo>
                    <a:pt x="360" y="353"/>
                    <a:pt x="360" y="353"/>
                    <a:pt x="360" y="353"/>
                  </a:cubicBezTo>
                  <a:cubicBezTo>
                    <a:pt x="361" y="352"/>
                    <a:pt x="361" y="351"/>
                    <a:pt x="362" y="351"/>
                  </a:cubicBezTo>
                  <a:cubicBezTo>
                    <a:pt x="361" y="349"/>
                    <a:pt x="361" y="349"/>
                    <a:pt x="361" y="349"/>
                  </a:cubicBezTo>
                  <a:cubicBezTo>
                    <a:pt x="361" y="349"/>
                    <a:pt x="361" y="350"/>
                    <a:pt x="361" y="350"/>
                  </a:cubicBezTo>
                  <a:cubicBezTo>
                    <a:pt x="361" y="350"/>
                    <a:pt x="361" y="350"/>
                    <a:pt x="360" y="350"/>
                  </a:cubicBezTo>
                  <a:cubicBezTo>
                    <a:pt x="359" y="352"/>
                    <a:pt x="359" y="353"/>
                    <a:pt x="359" y="353"/>
                  </a:cubicBezTo>
                  <a:cubicBezTo>
                    <a:pt x="359" y="353"/>
                    <a:pt x="359" y="351"/>
                    <a:pt x="360" y="347"/>
                  </a:cubicBezTo>
                  <a:cubicBezTo>
                    <a:pt x="360" y="347"/>
                    <a:pt x="360" y="347"/>
                    <a:pt x="360" y="347"/>
                  </a:cubicBezTo>
                  <a:cubicBezTo>
                    <a:pt x="360" y="343"/>
                    <a:pt x="363" y="343"/>
                    <a:pt x="363" y="343"/>
                  </a:cubicBezTo>
                  <a:cubicBezTo>
                    <a:pt x="363" y="343"/>
                    <a:pt x="361" y="343"/>
                    <a:pt x="362" y="342"/>
                  </a:cubicBezTo>
                  <a:cubicBezTo>
                    <a:pt x="362" y="341"/>
                    <a:pt x="368" y="339"/>
                    <a:pt x="368" y="339"/>
                  </a:cubicBezTo>
                  <a:cubicBezTo>
                    <a:pt x="368" y="339"/>
                    <a:pt x="366" y="338"/>
                    <a:pt x="366" y="337"/>
                  </a:cubicBezTo>
                  <a:cubicBezTo>
                    <a:pt x="368" y="337"/>
                    <a:pt x="377" y="337"/>
                    <a:pt x="377" y="337"/>
                  </a:cubicBezTo>
                  <a:cubicBezTo>
                    <a:pt x="383" y="335"/>
                    <a:pt x="383" y="335"/>
                    <a:pt x="383" y="335"/>
                  </a:cubicBezTo>
                  <a:cubicBezTo>
                    <a:pt x="380" y="334"/>
                    <a:pt x="378" y="334"/>
                    <a:pt x="378" y="334"/>
                  </a:cubicBezTo>
                  <a:cubicBezTo>
                    <a:pt x="378" y="333"/>
                    <a:pt x="378" y="333"/>
                    <a:pt x="378" y="333"/>
                  </a:cubicBezTo>
                  <a:cubicBezTo>
                    <a:pt x="376" y="332"/>
                    <a:pt x="375" y="332"/>
                    <a:pt x="374" y="331"/>
                  </a:cubicBezTo>
                  <a:cubicBezTo>
                    <a:pt x="374" y="331"/>
                    <a:pt x="374" y="331"/>
                    <a:pt x="374" y="331"/>
                  </a:cubicBezTo>
                  <a:cubicBezTo>
                    <a:pt x="372" y="330"/>
                    <a:pt x="370" y="329"/>
                    <a:pt x="367" y="327"/>
                  </a:cubicBezTo>
                  <a:cubicBezTo>
                    <a:pt x="366" y="327"/>
                    <a:pt x="366" y="327"/>
                    <a:pt x="365" y="327"/>
                  </a:cubicBezTo>
                  <a:cubicBezTo>
                    <a:pt x="364" y="327"/>
                    <a:pt x="363" y="328"/>
                    <a:pt x="362" y="329"/>
                  </a:cubicBezTo>
                  <a:cubicBezTo>
                    <a:pt x="360" y="331"/>
                    <a:pt x="359" y="331"/>
                    <a:pt x="359" y="331"/>
                  </a:cubicBezTo>
                  <a:cubicBezTo>
                    <a:pt x="359" y="330"/>
                    <a:pt x="359" y="330"/>
                    <a:pt x="359" y="330"/>
                  </a:cubicBezTo>
                  <a:cubicBezTo>
                    <a:pt x="359" y="330"/>
                    <a:pt x="359" y="330"/>
                    <a:pt x="357" y="331"/>
                  </a:cubicBezTo>
                  <a:cubicBezTo>
                    <a:pt x="355" y="332"/>
                    <a:pt x="354" y="333"/>
                    <a:pt x="354" y="333"/>
                  </a:cubicBezTo>
                  <a:cubicBezTo>
                    <a:pt x="354" y="333"/>
                    <a:pt x="354" y="332"/>
                    <a:pt x="354" y="332"/>
                  </a:cubicBezTo>
                  <a:cubicBezTo>
                    <a:pt x="354" y="332"/>
                    <a:pt x="350" y="331"/>
                    <a:pt x="350" y="331"/>
                  </a:cubicBezTo>
                  <a:cubicBezTo>
                    <a:pt x="350" y="331"/>
                    <a:pt x="351" y="330"/>
                    <a:pt x="348" y="330"/>
                  </a:cubicBezTo>
                  <a:cubicBezTo>
                    <a:pt x="345" y="330"/>
                    <a:pt x="345" y="331"/>
                    <a:pt x="347" y="330"/>
                  </a:cubicBezTo>
                  <a:cubicBezTo>
                    <a:pt x="347" y="330"/>
                    <a:pt x="346" y="329"/>
                    <a:pt x="347" y="329"/>
                  </a:cubicBezTo>
                  <a:cubicBezTo>
                    <a:pt x="347" y="329"/>
                    <a:pt x="348" y="328"/>
                    <a:pt x="349" y="327"/>
                  </a:cubicBezTo>
                  <a:cubicBezTo>
                    <a:pt x="349" y="327"/>
                    <a:pt x="349" y="327"/>
                    <a:pt x="350" y="326"/>
                  </a:cubicBezTo>
                  <a:cubicBezTo>
                    <a:pt x="350" y="326"/>
                    <a:pt x="351" y="326"/>
                    <a:pt x="352" y="325"/>
                  </a:cubicBezTo>
                  <a:cubicBezTo>
                    <a:pt x="353" y="324"/>
                    <a:pt x="354" y="324"/>
                    <a:pt x="354" y="324"/>
                  </a:cubicBezTo>
                  <a:cubicBezTo>
                    <a:pt x="354" y="324"/>
                    <a:pt x="353" y="324"/>
                    <a:pt x="354" y="323"/>
                  </a:cubicBezTo>
                  <a:cubicBezTo>
                    <a:pt x="355" y="323"/>
                    <a:pt x="359" y="324"/>
                    <a:pt x="359" y="324"/>
                  </a:cubicBezTo>
                  <a:cubicBezTo>
                    <a:pt x="359" y="324"/>
                    <a:pt x="358" y="322"/>
                    <a:pt x="359" y="322"/>
                  </a:cubicBezTo>
                  <a:cubicBezTo>
                    <a:pt x="360" y="323"/>
                    <a:pt x="364" y="326"/>
                    <a:pt x="364" y="326"/>
                  </a:cubicBezTo>
                  <a:cubicBezTo>
                    <a:pt x="366" y="327"/>
                    <a:pt x="366" y="327"/>
                    <a:pt x="366" y="327"/>
                  </a:cubicBezTo>
                  <a:cubicBezTo>
                    <a:pt x="363" y="325"/>
                    <a:pt x="359" y="322"/>
                    <a:pt x="356" y="320"/>
                  </a:cubicBezTo>
                  <a:cubicBezTo>
                    <a:pt x="356" y="320"/>
                    <a:pt x="356" y="320"/>
                    <a:pt x="356" y="320"/>
                  </a:cubicBezTo>
                  <a:cubicBezTo>
                    <a:pt x="356" y="320"/>
                    <a:pt x="356" y="320"/>
                    <a:pt x="356" y="320"/>
                  </a:cubicBezTo>
                  <a:cubicBezTo>
                    <a:pt x="353" y="319"/>
                    <a:pt x="353" y="319"/>
                    <a:pt x="353" y="319"/>
                  </a:cubicBezTo>
                  <a:cubicBezTo>
                    <a:pt x="353" y="319"/>
                    <a:pt x="353" y="319"/>
                    <a:pt x="352" y="319"/>
                  </a:cubicBezTo>
                  <a:cubicBezTo>
                    <a:pt x="352" y="320"/>
                    <a:pt x="351" y="318"/>
                    <a:pt x="351" y="317"/>
                  </a:cubicBezTo>
                  <a:cubicBezTo>
                    <a:pt x="349" y="316"/>
                    <a:pt x="348" y="315"/>
                    <a:pt x="345" y="314"/>
                  </a:cubicBezTo>
                  <a:cubicBezTo>
                    <a:pt x="348" y="322"/>
                    <a:pt x="348" y="322"/>
                    <a:pt x="348" y="322"/>
                  </a:cubicBezTo>
                  <a:cubicBezTo>
                    <a:pt x="343" y="313"/>
                    <a:pt x="343" y="313"/>
                    <a:pt x="343" y="313"/>
                  </a:cubicBezTo>
                  <a:cubicBezTo>
                    <a:pt x="343" y="313"/>
                    <a:pt x="343" y="314"/>
                    <a:pt x="343" y="313"/>
                  </a:cubicBezTo>
                  <a:cubicBezTo>
                    <a:pt x="343" y="313"/>
                    <a:pt x="343" y="313"/>
                    <a:pt x="343" y="313"/>
                  </a:cubicBezTo>
                  <a:cubicBezTo>
                    <a:pt x="342" y="313"/>
                    <a:pt x="342" y="313"/>
                    <a:pt x="341" y="314"/>
                  </a:cubicBezTo>
                  <a:cubicBezTo>
                    <a:pt x="340" y="314"/>
                    <a:pt x="340" y="314"/>
                    <a:pt x="339" y="316"/>
                  </a:cubicBezTo>
                  <a:cubicBezTo>
                    <a:pt x="338" y="318"/>
                    <a:pt x="337" y="318"/>
                    <a:pt x="337" y="318"/>
                  </a:cubicBezTo>
                  <a:cubicBezTo>
                    <a:pt x="337" y="317"/>
                    <a:pt x="337" y="317"/>
                    <a:pt x="337" y="317"/>
                  </a:cubicBezTo>
                  <a:cubicBezTo>
                    <a:pt x="337" y="317"/>
                    <a:pt x="337" y="317"/>
                    <a:pt x="336" y="319"/>
                  </a:cubicBezTo>
                  <a:cubicBezTo>
                    <a:pt x="336" y="320"/>
                    <a:pt x="334" y="321"/>
                    <a:pt x="334" y="321"/>
                  </a:cubicBezTo>
                  <a:cubicBezTo>
                    <a:pt x="334" y="321"/>
                    <a:pt x="334" y="320"/>
                    <a:pt x="334" y="320"/>
                  </a:cubicBezTo>
                  <a:cubicBezTo>
                    <a:pt x="334" y="321"/>
                    <a:pt x="332" y="321"/>
                    <a:pt x="332" y="321"/>
                  </a:cubicBezTo>
                  <a:cubicBezTo>
                    <a:pt x="332" y="321"/>
                    <a:pt x="332" y="320"/>
                    <a:pt x="329" y="321"/>
                  </a:cubicBezTo>
                  <a:cubicBezTo>
                    <a:pt x="327" y="321"/>
                    <a:pt x="328" y="322"/>
                    <a:pt x="328" y="320"/>
                  </a:cubicBezTo>
                  <a:cubicBezTo>
                    <a:pt x="328" y="320"/>
                    <a:pt x="328" y="320"/>
                    <a:pt x="328" y="320"/>
                  </a:cubicBezTo>
                  <a:cubicBezTo>
                    <a:pt x="328" y="320"/>
                    <a:pt x="328" y="320"/>
                    <a:pt x="327" y="320"/>
                  </a:cubicBezTo>
                  <a:cubicBezTo>
                    <a:pt x="327" y="320"/>
                    <a:pt x="324" y="321"/>
                    <a:pt x="325" y="320"/>
                  </a:cubicBezTo>
                  <a:cubicBezTo>
                    <a:pt x="326" y="320"/>
                    <a:pt x="326" y="320"/>
                    <a:pt x="326" y="320"/>
                  </a:cubicBezTo>
                  <a:cubicBezTo>
                    <a:pt x="327" y="319"/>
                    <a:pt x="327" y="319"/>
                    <a:pt x="328" y="319"/>
                  </a:cubicBezTo>
                  <a:cubicBezTo>
                    <a:pt x="329" y="318"/>
                    <a:pt x="329" y="318"/>
                    <a:pt x="330" y="316"/>
                  </a:cubicBezTo>
                  <a:cubicBezTo>
                    <a:pt x="331" y="314"/>
                    <a:pt x="332" y="314"/>
                    <a:pt x="332" y="314"/>
                  </a:cubicBezTo>
                  <a:cubicBezTo>
                    <a:pt x="332" y="314"/>
                    <a:pt x="331" y="314"/>
                    <a:pt x="332" y="314"/>
                  </a:cubicBezTo>
                  <a:cubicBezTo>
                    <a:pt x="332" y="313"/>
                    <a:pt x="335" y="313"/>
                    <a:pt x="335" y="313"/>
                  </a:cubicBezTo>
                  <a:cubicBezTo>
                    <a:pt x="335" y="313"/>
                    <a:pt x="334" y="312"/>
                    <a:pt x="335" y="312"/>
                  </a:cubicBezTo>
                  <a:cubicBezTo>
                    <a:pt x="336" y="311"/>
                    <a:pt x="339" y="313"/>
                    <a:pt x="340" y="313"/>
                  </a:cubicBezTo>
                  <a:cubicBezTo>
                    <a:pt x="341" y="313"/>
                    <a:pt x="341" y="313"/>
                    <a:pt x="341" y="313"/>
                  </a:cubicBezTo>
                  <a:cubicBezTo>
                    <a:pt x="343" y="313"/>
                    <a:pt x="343" y="313"/>
                    <a:pt x="343" y="313"/>
                  </a:cubicBezTo>
                  <a:cubicBezTo>
                    <a:pt x="342" y="313"/>
                    <a:pt x="342" y="313"/>
                    <a:pt x="342" y="313"/>
                  </a:cubicBezTo>
                  <a:cubicBezTo>
                    <a:pt x="337" y="310"/>
                    <a:pt x="331" y="309"/>
                    <a:pt x="325" y="309"/>
                  </a:cubicBezTo>
                  <a:cubicBezTo>
                    <a:pt x="325" y="309"/>
                    <a:pt x="324" y="309"/>
                    <a:pt x="324" y="310"/>
                  </a:cubicBezTo>
                  <a:cubicBezTo>
                    <a:pt x="323" y="310"/>
                    <a:pt x="323" y="310"/>
                    <a:pt x="323" y="310"/>
                  </a:cubicBezTo>
                  <a:cubicBezTo>
                    <a:pt x="323" y="310"/>
                    <a:pt x="322" y="310"/>
                    <a:pt x="322" y="310"/>
                  </a:cubicBezTo>
                  <a:cubicBezTo>
                    <a:pt x="322" y="310"/>
                    <a:pt x="322" y="310"/>
                    <a:pt x="322" y="310"/>
                  </a:cubicBezTo>
                  <a:cubicBezTo>
                    <a:pt x="322" y="310"/>
                    <a:pt x="323" y="313"/>
                    <a:pt x="323" y="315"/>
                  </a:cubicBezTo>
                  <a:cubicBezTo>
                    <a:pt x="324" y="320"/>
                    <a:pt x="325" y="327"/>
                    <a:pt x="324" y="329"/>
                  </a:cubicBezTo>
                  <a:cubicBezTo>
                    <a:pt x="324" y="331"/>
                    <a:pt x="322" y="328"/>
                    <a:pt x="322" y="328"/>
                  </a:cubicBezTo>
                  <a:cubicBezTo>
                    <a:pt x="322" y="328"/>
                    <a:pt x="319" y="339"/>
                    <a:pt x="318" y="341"/>
                  </a:cubicBezTo>
                  <a:cubicBezTo>
                    <a:pt x="316" y="342"/>
                    <a:pt x="315" y="339"/>
                    <a:pt x="315" y="339"/>
                  </a:cubicBezTo>
                  <a:cubicBezTo>
                    <a:pt x="315" y="339"/>
                    <a:pt x="316" y="343"/>
                    <a:pt x="310" y="345"/>
                  </a:cubicBezTo>
                  <a:cubicBezTo>
                    <a:pt x="308" y="346"/>
                    <a:pt x="306" y="346"/>
                    <a:pt x="305" y="347"/>
                  </a:cubicBezTo>
                  <a:close/>
                  <a:moveTo>
                    <a:pt x="257" y="486"/>
                  </a:moveTo>
                  <a:cubicBezTo>
                    <a:pt x="257" y="486"/>
                    <a:pt x="257" y="486"/>
                    <a:pt x="257" y="486"/>
                  </a:cubicBezTo>
                  <a:cubicBezTo>
                    <a:pt x="259" y="485"/>
                    <a:pt x="259" y="485"/>
                    <a:pt x="260" y="485"/>
                  </a:cubicBezTo>
                  <a:cubicBezTo>
                    <a:pt x="260" y="484"/>
                    <a:pt x="260" y="484"/>
                    <a:pt x="259" y="483"/>
                  </a:cubicBezTo>
                  <a:cubicBezTo>
                    <a:pt x="259" y="484"/>
                    <a:pt x="258" y="485"/>
                    <a:pt x="257" y="486"/>
                  </a:cubicBezTo>
                  <a:close/>
                  <a:moveTo>
                    <a:pt x="273" y="422"/>
                  </a:moveTo>
                  <a:cubicBezTo>
                    <a:pt x="273" y="422"/>
                    <a:pt x="273" y="422"/>
                    <a:pt x="273" y="422"/>
                  </a:cubicBezTo>
                  <a:cubicBezTo>
                    <a:pt x="274" y="422"/>
                    <a:pt x="275" y="422"/>
                    <a:pt x="275" y="422"/>
                  </a:cubicBezTo>
                  <a:cubicBezTo>
                    <a:pt x="275" y="421"/>
                    <a:pt x="275" y="421"/>
                    <a:pt x="276" y="420"/>
                  </a:cubicBezTo>
                  <a:cubicBezTo>
                    <a:pt x="275" y="420"/>
                    <a:pt x="275" y="419"/>
                    <a:pt x="274" y="419"/>
                  </a:cubicBezTo>
                  <a:cubicBezTo>
                    <a:pt x="274" y="420"/>
                    <a:pt x="274" y="421"/>
                    <a:pt x="273" y="422"/>
                  </a:cubicBezTo>
                  <a:close/>
                  <a:moveTo>
                    <a:pt x="287" y="369"/>
                  </a:moveTo>
                  <a:cubicBezTo>
                    <a:pt x="287" y="369"/>
                    <a:pt x="287" y="369"/>
                    <a:pt x="287" y="369"/>
                  </a:cubicBezTo>
                  <a:cubicBezTo>
                    <a:pt x="288" y="369"/>
                    <a:pt x="288" y="370"/>
                    <a:pt x="288" y="370"/>
                  </a:cubicBezTo>
                  <a:cubicBezTo>
                    <a:pt x="288" y="369"/>
                    <a:pt x="288" y="369"/>
                    <a:pt x="289" y="368"/>
                  </a:cubicBezTo>
                  <a:cubicBezTo>
                    <a:pt x="288" y="368"/>
                    <a:pt x="288" y="368"/>
                    <a:pt x="287" y="368"/>
                  </a:cubicBezTo>
                  <a:cubicBezTo>
                    <a:pt x="287" y="369"/>
                    <a:pt x="287" y="369"/>
                    <a:pt x="287" y="369"/>
                  </a:cubicBezTo>
                  <a:close/>
                  <a:moveTo>
                    <a:pt x="256" y="488"/>
                  </a:moveTo>
                  <a:cubicBezTo>
                    <a:pt x="256" y="488"/>
                    <a:pt x="256" y="488"/>
                    <a:pt x="256" y="488"/>
                  </a:cubicBezTo>
                  <a:cubicBezTo>
                    <a:pt x="257" y="489"/>
                    <a:pt x="258" y="489"/>
                    <a:pt x="258" y="489"/>
                  </a:cubicBezTo>
                  <a:cubicBezTo>
                    <a:pt x="258" y="488"/>
                    <a:pt x="258" y="488"/>
                    <a:pt x="259" y="488"/>
                  </a:cubicBezTo>
                  <a:cubicBezTo>
                    <a:pt x="259" y="488"/>
                    <a:pt x="260" y="488"/>
                    <a:pt x="260" y="488"/>
                  </a:cubicBezTo>
                  <a:cubicBezTo>
                    <a:pt x="260" y="488"/>
                    <a:pt x="261" y="487"/>
                    <a:pt x="261" y="487"/>
                  </a:cubicBezTo>
                  <a:cubicBezTo>
                    <a:pt x="259" y="487"/>
                    <a:pt x="258" y="487"/>
                    <a:pt x="257" y="487"/>
                  </a:cubicBezTo>
                  <a:cubicBezTo>
                    <a:pt x="257" y="487"/>
                    <a:pt x="257" y="488"/>
                    <a:pt x="256" y="488"/>
                  </a:cubicBezTo>
                  <a:close/>
                  <a:moveTo>
                    <a:pt x="261" y="473"/>
                  </a:moveTo>
                  <a:cubicBezTo>
                    <a:pt x="261" y="473"/>
                    <a:pt x="261" y="473"/>
                    <a:pt x="261" y="473"/>
                  </a:cubicBezTo>
                  <a:cubicBezTo>
                    <a:pt x="261" y="473"/>
                    <a:pt x="261" y="473"/>
                    <a:pt x="262" y="473"/>
                  </a:cubicBezTo>
                  <a:cubicBezTo>
                    <a:pt x="262" y="473"/>
                    <a:pt x="262" y="473"/>
                    <a:pt x="262" y="472"/>
                  </a:cubicBezTo>
                  <a:cubicBezTo>
                    <a:pt x="262" y="472"/>
                    <a:pt x="261" y="472"/>
                    <a:pt x="261" y="472"/>
                  </a:cubicBezTo>
                  <a:cubicBezTo>
                    <a:pt x="261" y="472"/>
                    <a:pt x="261" y="473"/>
                    <a:pt x="261" y="473"/>
                  </a:cubicBezTo>
                  <a:close/>
                  <a:moveTo>
                    <a:pt x="280" y="405"/>
                  </a:moveTo>
                  <a:cubicBezTo>
                    <a:pt x="280" y="405"/>
                    <a:pt x="280" y="405"/>
                    <a:pt x="280" y="405"/>
                  </a:cubicBezTo>
                  <a:cubicBezTo>
                    <a:pt x="281" y="407"/>
                    <a:pt x="281" y="407"/>
                    <a:pt x="283" y="408"/>
                  </a:cubicBezTo>
                  <a:cubicBezTo>
                    <a:pt x="283" y="407"/>
                    <a:pt x="284" y="405"/>
                    <a:pt x="284" y="404"/>
                  </a:cubicBezTo>
                  <a:cubicBezTo>
                    <a:pt x="283" y="404"/>
                    <a:pt x="282" y="404"/>
                    <a:pt x="281" y="404"/>
                  </a:cubicBezTo>
                  <a:cubicBezTo>
                    <a:pt x="281" y="404"/>
                    <a:pt x="281" y="404"/>
                    <a:pt x="280" y="405"/>
                  </a:cubicBezTo>
                  <a:close/>
                  <a:moveTo>
                    <a:pt x="269" y="448"/>
                  </a:moveTo>
                  <a:cubicBezTo>
                    <a:pt x="269" y="448"/>
                    <a:pt x="269" y="448"/>
                    <a:pt x="269" y="448"/>
                  </a:cubicBezTo>
                  <a:cubicBezTo>
                    <a:pt x="273" y="449"/>
                    <a:pt x="276" y="450"/>
                    <a:pt x="280" y="450"/>
                  </a:cubicBezTo>
                  <a:cubicBezTo>
                    <a:pt x="281" y="449"/>
                    <a:pt x="281" y="448"/>
                    <a:pt x="282" y="448"/>
                  </a:cubicBezTo>
                  <a:cubicBezTo>
                    <a:pt x="282" y="448"/>
                    <a:pt x="283" y="447"/>
                    <a:pt x="283" y="447"/>
                  </a:cubicBezTo>
                  <a:cubicBezTo>
                    <a:pt x="284" y="446"/>
                    <a:pt x="284" y="444"/>
                    <a:pt x="284" y="442"/>
                  </a:cubicBezTo>
                  <a:cubicBezTo>
                    <a:pt x="281" y="442"/>
                    <a:pt x="278" y="443"/>
                    <a:pt x="274" y="441"/>
                  </a:cubicBezTo>
                  <a:cubicBezTo>
                    <a:pt x="273" y="443"/>
                    <a:pt x="273" y="445"/>
                    <a:pt x="272" y="446"/>
                  </a:cubicBezTo>
                  <a:cubicBezTo>
                    <a:pt x="271" y="446"/>
                    <a:pt x="271" y="446"/>
                    <a:pt x="270" y="446"/>
                  </a:cubicBezTo>
                  <a:cubicBezTo>
                    <a:pt x="270" y="447"/>
                    <a:pt x="270" y="448"/>
                    <a:pt x="269" y="448"/>
                  </a:cubicBezTo>
                  <a:close/>
                  <a:moveTo>
                    <a:pt x="282" y="402"/>
                  </a:moveTo>
                  <a:cubicBezTo>
                    <a:pt x="282" y="402"/>
                    <a:pt x="282" y="402"/>
                    <a:pt x="282" y="402"/>
                  </a:cubicBezTo>
                  <a:cubicBezTo>
                    <a:pt x="282" y="402"/>
                    <a:pt x="282" y="402"/>
                    <a:pt x="282" y="402"/>
                  </a:cubicBezTo>
                  <a:cubicBezTo>
                    <a:pt x="282" y="401"/>
                    <a:pt x="282" y="401"/>
                    <a:pt x="282" y="401"/>
                  </a:cubicBezTo>
                  <a:cubicBezTo>
                    <a:pt x="282" y="401"/>
                    <a:pt x="282" y="401"/>
                    <a:pt x="282" y="400"/>
                  </a:cubicBezTo>
                  <a:cubicBezTo>
                    <a:pt x="282" y="401"/>
                    <a:pt x="282" y="401"/>
                    <a:pt x="282" y="402"/>
                  </a:cubicBezTo>
                  <a:close/>
                  <a:moveTo>
                    <a:pt x="279" y="419"/>
                  </a:moveTo>
                  <a:cubicBezTo>
                    <a:pt x="279" y="419"/>
                    <a:pt x="279" y="419"/>
                    <a:pt x="279" y="419"/>
                  </a:cubicBezTo>
                  <a:cubicBezTo>
                    <a:pt x="279" y="418"/>
                    <a:pt x="279" y="418"/>
                    <a:pt x="279" y="418"/>
                  </a:cubicBezTo>
                  <a:cubicBezTo>
                    <a:pt x="278" y="419"/>
                    <a:pt x="278" y="419"/>
                    <a:pt x="279" y="419"/>
                  </a:cubicBezTo>
                  <a:cubicBezTo>
                    <a:pt x="278" y="420"/>
                    <a:pt x="278" y="421"/>
                    <a:pt x="277" y="422"/>
                  </a:cubicBezTo>
                  <a:cubicBezTo>
                    <a:pt x="278" y="422"/>
                    <a:pt x="279" y="423"/>
                    <a:pt x="279" y="423"/>
                  </a:cubicBezTo>
                  <a:cubicBezTo>
                    <a:pt x="279" y="424"/>
                    <a:pt x="279" y="424"/>
                    <a:pt x="279" y="425"/>
                  </a:cubicBezTo>
                  <a:cubicBezTo>
                    <a:pt x="280" y="425"/>
                    <a:pt x="281" y="425"/>
                    <a:pt x="282" y="425"/>
                  </a:cubicBezTo>
                  <a:cubicBezTo>
                    <a:pt x="282" y="424"/>
                    <a:pt x="282" y="424"/>
                    <a:pt x="282" y="423"/>
                  </a:cubicBezTo>
                  <a:cubicBezTo>
                    <a:pt x="285" y="423"/>
                    <a:pt x="285" y="423"/>
                    <a:pt x="285" y="422"/>
                  </a:cubicBezTo>
                  <a:cubicBezTo>
                    <a:pt x="285" y="422"/>
                    <a:pt x="285" y="422"/>
                    <a:pt x="284" y="422"/>
                  </a:cubicBezTo>
                  <a:cubicBezTo>
                    <a:pt x="284" y="421"/>
                    <a:pt x="285" y="421"/>
                    <a:pt x="285" y="420"/>
                  </a:cubicBezTo>
                  <a:cubicBezTo>
                    <a:pt x="286" y="420"/>
                    <a:pt x="286" y="421"/>
                    <a:pt x="287" y="421"/>
                  </a:cubicBezTo>
                  <a:cubicBezTo>
                    <a:pt x="287" y="421"/>
                    <a:pt x="286" y="422"/>
                    <a:pt x="286" y="422"/>
                  </a:cubicBezTo>
                  <a:cubicBezTo>
                    <a:pt x="289" y="424"/>
                    <a:pt x="293" y="425"/>
                    <a:pt x="297" y="425"/>
                  </a:cubicBezTo>
                  <a:cubicBezTo>
                    <a:pt x="297" y="424"/>
                    <a:pt x="297" y="424"/>
                    <a:pt x="297" y="423"/>
                  </a:cubicBezTo>
                  <a:cubicBezTo>
                    <a:pt x="299" y="423"/>
                    <a:pt x="300" y="424"/>
                    <a:pt x="300" y="424"/>
                  </a:cubicBezTo>
                  <a:cubicBezTo>
                    <a:pt x="301" y="423"/>
                    <a:pt x="301" y="423"/>
                    <a:pt x="301" y="422"/>
                  </a:cubicBezTo>
                  <a:cubicBezTo>
                    <a:pt x="298" y="421"/>
                    <a:pt x="296" y="420"/>
                    <a:pt x="294" y="420"/>
                  </a:cubicBezTo>
                  <a:cubicBezTo>
                    <a:pt x="294" y="419"/>
                    <a:pt x="295" y="418"/>
                    <a:pt x="295" y="418"/>
                  </a:cubicBezTo>
                  <a:cubicBezTo>
                    <a:pt x="296" y="418"/>
                    <a:pt x="297" y="418"/>
                    <a:pt x="298" y="418"/>
                  </a:cubicBezTo>
                  <a:cubicBezTo>
                    <a:pt x="298" y="417"/>
                    <a:pt x="298" y="416"/>
                    <a:pt x="298" y="415"/>
                  </a:cubicBezTo>
                  <a:cubicBezTo>
                    <a:pt x="297" y="414"/>
                    <a:pt x="296" y="414"/>
                    <a:pt x="295" y="414"/>
                  </a:cubicBezTo>
                  <a:cubicBezTo>
                    <a:pt x="294" y="415"/>
                    <a:pt x="294" y="415"/>
                    <a:pt x="293" y="416"/>
                  </a:cubicBezTo>
                  <a:cubicBezTo>
                    <a:pt x="293" y="416"/>
                    <a:pt x="293" y="416"/>
                    <a:pt x="292" y="415"/>
                  </a:cubicBezTo>
                  <a:cubicBezTo>
                    <a:pt x="293" y="415"/>
                    <a:pt x="293" y="415"/>
                    <a:pt x="293" y="415"/>
                  </a:cubicBezTo>
                  <a:cubicBezTo>
                    <a:pt x="294" y="415"/>
                    <a:pt x="294" y="414"/>
                    <a:pt x="294" y="414"/>
                  </a:cubicBezTo>
                  <a:cubicBezTo>
                    <a:pt x="293" y="414"/>
                    <a:pt x="292" y="414"/>
                    <a:pt x="291" y="413"/>
                  </a:cubicBezTo>
                  <a:cubicBezTo>
                    <a:pt x="292" y="412"/>
                    <a:pt x="292" y="412"/>
                    <a:pt x="291" y="412"/>
                  </a:cubicBezTo>
                  <a:cubicBezTo>
                    <a:pt x="291" y="412"/>
                    <a:pt x="291" y="413"/>
                    <a:pt x="291" y="413"/>
                  </a:cubicBezTo>
                  <a:cubicBezTo>
                    <a:pt x="290" y="413"/>
                    <a:pt x="289" y="413"/>
                    <a:pt x="289" y="413"/>
                  </a:cubicBezTo>
                  <a:cubicBezTo>
                    <a:pt x="289" y="413"/>
                    <a:pt x="289" y="413"/>
                    <a:pt x="288" y="414"/>
                  </a:cubicBezTo>
                  <a:cubicBezTo>
                    <a:pt x="289" y="414"/>
                    <a:pt x="290" y="415"/>
                    <a:pt x="291" y="415"/>
                  </a:cubicBezTo>
                  <a:cubicBezTo>
                    <a:pt x="289" y="416"/>
                    <a:pt x="289" y="416"/>
                    <a:pt x="288" y="418"/>
                  </a:cubicBezTo>
                  <a:cubicBezTo>
                    <a:pt x="289" y="418"/>
                    <a:pt x="290" y="417"/>
                    <a:pt x="292" y="417"/>
                  </a:cubicBezTo>
                  <a:cubicBezTo>
                    <a:pt x="292" y="418"/>
                    <a:pt x="292" y="418"/>
                    <a:pt x="292" y="419"/>
                  </a:cubicBezTo>
                  <a:cubicBezTo>
                    <a:pt x="290" y="419"/>
                    <a:pt x="289" y="418"/>
                    <a:pt x="287" y="418"/>
                  </a:cubicBezTo>
                  <a:cubicBezTo>
                    <a:pt x="287" y="417"/>
                    <a:pt x="286" y="415"/>
                    <a:pt x="286" y="414"/>
                  </a:cubicBezTo>
                  <a:cubicBezTo>
                    <a:pt x="285" y="414"/>
                    <a:pt x="285" y="413"/>
                    <a:pt x="284" y="413"/>
                  </a:cubicBezTo>
                  <a:cubicBezTo>
                    <a:pt x="284" y="413"/>
                    <a:pt x="284" y="413"/>
                    <a:pt x="284" y="412"/>
                  </a:cubicBezTo>
                  <a:cubicBezTo>
                    <a:pt x="282" y="411"/>
                    <a:pt x="280" y="411"/>
                    <a:pt x="279" y="408"/>
                  </a:cubicBezTo>
                  <a:cubicBezTo>
                    <a:pt x="277" y="408"/>
                    <a:pt x="277" y="408"/>
                    <a:pt x="275" y="407"/>
                  </a:cubicBezTo>
                  <a:cubicBezTo>
                    <a:pt x="276" y="410"/>
                    <a:pt x="276" y="410"/>
                    <a:pt x="278" y="411"/>
                  </a:cubicBezTo>
                  <a:cubicBezTo>
                    <a:pt x="277" y="413"/>
                    <a:pt x="277" y="415"/>
                    <a:pt x="276" y="417"/>
                  </a:cubicBezTo>
                  <a:cubicBezTo>
                    <a:pt x="280" y="417"/>
                    <a:pt x="281" y="416"/>
                    <a:pt x="284" y="416"/>
                  </a:cubicBezTo>
                  <a:cubicBezTo>
                    <a:pt x="284" y="417"/>
                    <a:pt x="284" y="418"/>
                    <a:pt x="285" y="418"/>
                  </a:cubicBezTo>
                  <a:cubicBezTo>
                    <a:pt x="284" y="418"/>
                    <a:pt x="283" y="418"/>
                    <a:pt x="282" y="418"/>
                  </a:cubicBezTo>
                  <a:cubicBezTo>
                    <a:pt x="282" y="419"/>
                    <a:pt x="282" y="419"/>
                    <a:pt x="281" y="420"/>
                  </a:cubicBezTo>
                  <a:cubicBezTo>
                    <a:pt x="280" y="420"/>
                    <a:pt x="280" y="419"/>
                    <a:pt x="279" y="419"/>
                  </a:cubicBezTo>
                  <a:close/>
                  <a:moveTo>
                    <a:pt x="263" y="478"/>
                  </a:moveTo>
                  <a:cubicBezTo>
                    <a:pt x="263" y="478"/>
                    <a:pt x="263" y="478"/>
                    <a:pt x="263" y="478"/>
                  </a:cubicBezTo>
                  <a:cubicBezTo>
                    <a:pt x="264" y="478"/>
                    <a:pt x="265" y="478"/>
                    <a:pt x="265" y="479"/>
                  </a:cubicBezTo>
                  <a:cubicBezTo>
                    <a:pt x="265" y="478"/>
                    <a:pt x="266" y="477"/>
                    <a:pt x="266" y="477"/>
                  </a:cubicBezTo>
                  <a:cubicBezTo>
                    <a:pt x="265" y="477"/>
                    <a:pt x="265" y="476"/>
                    <a:pt x="264" y="476"/>
                  </a:cubicBezTo>
                  <a:cubicBezTo>
                    <a:pt x="264" y="477"/>
                    <a:pt x="264" y="477"/>
                    <a:pt x="263" y="478"/>
                  </a:cubicBezTo>
                  <a:close/>
                  <a:moveTo>
                    <a:pt x="277" y="427"/>
                  </a:moveTo>
                  <a:cubicBezTo>
                    <a:pt x="277" y="427"/>
                    <a:pt x="277" y="427"/>
                    <a:pt x="277" y="427"/>
                  </a:cubicBezTo>
                  <a:cubicBezTo>
                    <a:pt x="277" y="427"/>
                    <a:pt x="278" y="428"/>
                    <a:pt x="278" y="428"/>
                  </a:cubicBezTo>
                  <a:cubicBezTo>
                    <a:pt x="279" y="427"/>
                    <a:pt x="279" y="427"/>
                    <a:pt x="279" y="426"/>
                  </a:cubicBezTo>
                  <a:cubicBezTo>
                    <a:pt x="278" y="426"/>
                    <a:pt x="278" y="426"/>
                    <a:pt x="277" y="426"/>
                  </a:cubicBezTo>
                  <a:cubicBezTo>
                    <a:pt x="277" y="426"/>
                    <a:pt x="277" y="427"/>
                    <a:pt x="277" y="427"/>
                  </a:cubicBezTo>
                  <a:close/>
                  <a:moveTo>
                    <a:pt x="296" y="354"/>
                  </a:moveTo>
                  <a:cubicBezTo>
                    <a:pt x="296" y="354"/>
                    <a:pt x="296" y="354"/>
                    <a:pt x="296" y="354"/>
                  </a:cubicBezTo>
                  <a:cubicBezTo>
                    <a:pt x="296" y="354"/>
                    <a:pt x="297" y="354"/>
                    <a:pt x="297" y="354"/>
                  </a:cubicBezTo>
                  <a:cubicBezTo>
                    <a:pt x="297" y="354"/>
                    <a:pt x="297" y="354"/>
                    <a:pt x="297" y="354"/>
                  </a:cubicBezTo>
                  <a:cubicBezTo>
                    <a:pt x="297" y="353"/>
                    <a:pt x="296" y="353"/>
                    <a:pt x="296" y="353"/>
                  </a:cubicBezTo>
                  <a:cubicBezTo>
                    <a:pt x="296" y="354"/>
                    <a:pt x="296" y="354"/>
                    <a:pt x="296" y="354"/>
                  </a:cubicBezTo>
                  <a:close/>
                  <a:moveTo>
                    <a:pt x="261" y="491"/>
                  </a:moveTo>
                  <a:cubicBezTo>
                    <a:pt x="261" y="491"/>
                    <a:pt x="261" y="491"/>
                    <a:pt x="261" y="491"/>
                  </a:cubicBezTo>
                  <a:cubicBezTo>
                    <a:pt x="261" y="492"/>
                    <a:pt x="262" y="492"/>
                    <a:pt x="262" y="492"/>
                  </a:cubicBezTo>
                  <a:cubicBezTo>
                    <a:pt x="263" y="491"/>
                    <a:pt x="263" y="490"/>
                    <a:pt x="263" y="490"/>
                  </a:cubicBezTo>
                  <a:cubicBezTo>
                    <a:pt x="263" y="490"/>
                    <a:pt x="262" y="490"/>
                    <a:pt x="261" y="490"/>
                  </a:cubicBezTo>
                  <a:cubicBezTo>
                    <a:pt x="261" y="490"/>
                    <a:pt x="261" y="491"/>
                    <a:pt x="261" y="491"/>
                  </a:cubicBezTo>
                  <a:close/>
                  <a:moveTo>
                    <a:pt x="295" y="363"/>
                  </a:moveTo>
                  <a:cubicBezTo>
                    <a:pt x="295" y="363"/>
                    <a:pt x="295" y="363"/>
                    <a:pt x="295" y="363"/>
                  </a:cubicBezTo>
                  <a:cubicBezTo>
                    <a:pt x="296" y="363"/>
                    <a:pt x="296" y="363"/>
                    <a:pt x="296" y="363"/>
                  </a:cubicBezTo>
                  <a:cubicBezTo>
                    <a:pt x="296" y="363"/>
                    <a:pt x="296" y="363"/>
                    <a:pt x="296" y="363"/>
                  </a:cubicBezTo>
                  <a:cubicBezTo>
                    <a:pt x="296" y="363"/>
                    <a:pt x="296" y="362"/>
                    <a:pt x="296" y="362"/>
                  </a:cubicBezTo>
                  <a:cubicBezTo>
                    <a:pt x="296" y="363"/>
                    <a:pt x="296" y="363"/>
                    <a:pt x="295" y="363"/>
                  </a:cubicBezTo>
                  <a:close/>
                  <a:moveTo>
                    <a:pt x="276" y="440"/>
                  </a:moveTo>
                  <a:cubicBezTo>
                    <a:pt x="276" y="440"/>
                    <a:pt x="276" y="440"/>
                    <a:pt x="276" y="440"/>
                  </a:cubicBezTo>
                  <a:cubicBezTo>
                    <a:pt x="276" y="440"/>
                    <a:pt x="277" y="440"/>
                    <a:pt x="277" y="440"/>
                  </a:cubicBezTo>
                  <a:cubicBezTo>
                    <a:pt x="277" y="440"/>
                    <a:pt x="277" y="439"/>
                    <a:pt x="277" y="439"/>
                  </a:cubicBezTo>
                  <a:cubicBezTo>
                    <a:pt x="277" y="439"/>
                    <a:pt x="276" y="439"/>
                    <a:pt x="276" y="439"/>
                  </a:cubicBezTo>
                  <a:cubicBezTo>
                    <a:pt x="276" y="439"/>
                    <a:pt x="276" y="440"/>
                    <a:pt x="276" y="440"/>
                  </a:cubicBezTo>
                  <a:close/>
                  <a:moveTo>
                    <a:pt x="284" y="408"/>
                  </a:moveTo>
                  <a:cubicBezTo>
                    <a:pt x="284" y="408"/>
                    <a:pt x="284" y="408"/>
                    <a:pt x="284" y="408"/>
                  </a:cubicBezTo>
                  <a:cubicBezTo>
                    <a:pt x="284" y="409"/>
                    <a:pt x="285" y="409"/>
                    <a:pt x="285" y="409"/>
                  </a:cubicBezTo>
                  <a:cubicBezTo>
                    <a:pt x="285" y="408"/>
                    <a:pt x="285" y="408"/>
                    <a:pt x="286" y="408"/>
                  </a:cubicBezTo>
                  <a:cubicBezTo>
                    <a:pt x="285" y="407"/>
                    <a:pt x="285" y="407"/>
                    <a:pt x="284" y="407"/>
                  </a:cubicBezTo>
                  <a:cubicBezTo>
                    <a:pt x="284" y="408"/>
                    <a:pt x="284" y="408"/>
                    <a:pt x="284" y="408"/>
                  </a:cubicBezTo>
                  <a:close/>
                  <a:moveTo>
                    <a:pt x="277" y="437"/>
                  </a:moveTo>
                  <a:cubicBezTo>
                    <a:pt x="277" y="437"/>
                    <a:pt x="277" y="437"/>
                    <a:pt x="277" y="437"/>
                  </a:cubicBezTo>
                  <a:cubicBezTo>
                    <a:pt x="277" y="437"/>
                    <a:pt x="278" y="438"/>
                    <a:pt x="278" y="438"/>
                  </a:cubicBezTo>
                  <a:cubicBezTo>
                    <a:pt x="278" y="437"/>
                    <a:pt x="278" y="437"/>
                    <a:pt x="278" y="436"/>
                  </a:cubicBezTo>
                  <a:cubicBezTo>
                    <a:pt x="278" y="436"/>
                    <a:pt x="278" y="436"/>
                    <a:pt x="277" y="436"/>
                  </a:cubicBezTo>
                  <a:cubicBezTo>
                    <a:pt x="277" y="437"/>
                    <a:pt x="277" y="437"/>
                    <a:pt x="277" y="437"/>
                  </a:cubicBezTo>
                  <a:close/>
                  <a:moveTo>
                    <a:pt x="278" y="433"/>
                  </a:moveTo>
                  <a:cubicBezTo>
                    <a:pt x="278" y="433"/>
                    <a:pt x="278" y="433"/>
                    <a:pt x="278" y="433"/>
                  </a:cubicBezTo>
                  <a:cubicBezTo>
                    <a:pt x="279" y="433"/>
                    <a:pt x="280" y="434"/>
                    <a:pt x="281" y="434"/>
                  </a:cubicBezTo>
                  <a:cubicBezTo>
                    <a:pt x="280" y="435"/>
                    <a:pt x="280" y="437"/>
                    <a:pt x="279" y="438"/>
                  </a:cubicBezTo>
                  <a:cubicBezTo>
                    <a:pt x="280" y="440"/>
                    <a:pt x="280" y="440"/>
                    <a:pt x="282" y="440"/>
                  </a:cubicBezTo>
                  <a:cubicBezTo>
                    <a:pt x="283" y="437"/>
                    <a:pt x="282" y="433"/>
                    <a:pt x="282" y="429"/>
                  </a:cubicBezTo>
                  <a:cubicBezTo>
                    <a:pt x="281" y="429"/>
                    <a:pt x="280" y="429"/>
                    <a:pt x="280" y="429"/>
                  </a:cubicBezTo>
                  <a:cubicBezTo>
                    <a:pt x="279" y="430"/>
                    <a:pt x="279" y="431"/>
                    <a:pt x="278" y="433"/>
                  </a:cubicBezTo>
                  <a:close/>
                  <a:moveTo>
                    <a:pt x="295" y="370"/>
                  </a:moveTo>
                  <a:cubicBezTo>
                    <a:pt x="295" y="370"/>
                    <a:pt x="295" y="370"/>
                    <a:pt x="295" y="370"/>
                  </a:cubicBezTo>
                  <a:cubicBezTo>
                    <a:pt x="295" y="370"/>
                    <a:pt x="296" y="370"/>
                    <a:pt x="296" y="370"/>
                  </a:cubicBezTo>
                  <a:cubicBezTo>
                    <a:pt x="296" y="370"/>
                    <a:pt x="296" y="370"/>
                    <a:pt x="296" y="369"/>
                  </a:cubicBezTo>
                  <a:cubicBezTo>
                    <a:pt x="296" y="369"/>
                    <a:pt x="296" y="369"/>
                    <a:pt x="295" y="369"/>
                  </a:cubicBezTo>
                  <a:cubicBezTo>
                    <a:pt x="295" y="369"/>
                    <a:pt x="295" y="370"/>
                    <a:pt x="295" y="370"/>
                  </a:cubicBezTo>
                  <a:close/>
                  <a:moveTo>
                    <a:pt x="297" y="364"/>
                  </a:moveTo>
                  <a:cubicBezTo>
                    <a:pt x="297" y="364"/>
                    <a:pt x="297" y="364"/>
                    <a:pt x="297" y="364"/>
                  </a:cubicBezTo>
                  <a:cubicBezTo>
                    <a:pt x="298" y="365"/>
                    <a:pt x="298" y="366"/>
                    <a:pt x="298" y="368"/>
                  </a:cubicBezTo>
                  <a:cubicBezTo>
                    <a:pt x="300" y="370"/>
                    <a:pt x="301" y="372"/>
                    <a:pt x="301" y="375"/>
                  </a:cubicBezTo>
                  <a:cubicBezTo>
                    <a:pt x="302" y="375"/>
                    <a:pt x="303" y="375"/>
                    <a:pt x="304" y="376"/>
                  </a:cubicBezTo>
                  <a:cubicBezTo>
                    <a:pt x="309" y="369"/>
                    <a:pt x="300" y="366"/>
                    <a:pt x="301" y="360"/>
                  </a:cubicBezTo>
                  <a:cubicBezTo>
                    <a:pt x="300" y="360"/>
                    <a:pt x="299" y="360"/>
                    <a:pt x="298" y="359"/>
                  </a:cubicBezTo>
                  <a:cubicBezTo>
                    <a:pt x="298" y="361"/>
                    <a:pt x="297" y="363"/>
                    <a:pt x="297" y="364"/>
                  </a:cubicBezTo>
                  <a:close/>
                  <a:moveTo>
                    <a:pt x="269" y="478"/>
                  </a:moveTo>
                  <a:cubicBezTo>
                    <a:pt x="269" y="478"/>
                    <a:pt x="269" y="478"/>
                    <a:pt x="269" y="478"/>
                  </a:cubicBezTo>
                  <a:cubicBezTo>
                    <a:pt x="269" y="478"/>
                    <a:pt x="269" y="478"/>
                    <a:pt x="269" y="478"/>
                  </a:cubicBezTo>
                  <a:cubicBezTo>
                    <a:pt x="269" y="478"/>
                    <a:pt x="269" y="478"/>
                    <a:pt x="269" y="477"/>
                  </a:cubicBezTo>
                  <a:cubicBezTo>
                    <a:pt x="269" y="477"/>
                    <a:pt x="269" y="477"/>
                    <a:pt x="269" y="477"/>
                  </a:cubicBezTo>
                  <a:cubicBezTo>
                    <a:pt x="269" y="477"/>
                    <a:pt x="269" y="478"/>
                    <a:pt x="269" y="478"/>
                  </a:cubicBezTo>
                  <a:close/>
                  <a:moveTo>
                    <a:pt x="265" y="494"/>
                  </a:moveTo>
                  <a:cubicBezTo>
                    <a:pt x="265" y="494"/>
                    <a:pt x="265" y="494"/>
                    <a:pt x="265" y="494"/>
                  </a:cubicBezTo>
                  <a:cubicBezTo>
                    <a:pt x="266" y="494"/>
                    <a:pt x="267" y="495"/>
                    <a:pt x="268" y="495"/>
                  </a:cubicBezTo>
                  <a:cubicBezTo>
                    <a:pt x="268" y="493"/>
                    <a:pt x="267" y="493"/>
                    <a:pt x="265" y="492"/>
                  </a:cubicBezTo>
                  <a:cubicBezTo>
                    <a:pt x="265" y="493"/>
                    <a:pt x="265" y="493"/>
                    <a:pt x="265" y="494"/>
                  </a:cubicBezTo>
                  <a:close/>
                  <a:moveTo>
                    <a:pt x="270" y="472"/>
                  </a:moveTo>
                  <a:cubicBezTo>
                    <a:pt x="270" y="472"/>
                    <a:pt x="270" y="472"/>
                    <a:pt x="270" y="472"/>
                  </a:cubicBezTo>
                  <a:cubicBezTo>
                    <a:pt x="271" y="472"/>
                    <a:pt x="271" y="472"/>
                    <a:pt x="272" y="473"/>
                  </a:cubicBezTo>
                  <a:cubicBezTo>
                    <a:pt x="272" y="472"/>
                    <a:pt x="272" y="472"/>
                    <a:pt x="272" y="472"/>
                  </a:cubicBezTo>
                  <a:cubicBezTo>
                    <a:pt x="272" y="472"/>
                    <a:pt x="271" y="471"/>
                    <a:pt x="271" y="471"/>
                  </a:cubicBezTo>
                  <a:cubicBezTo>
                    <a:pt x="271" y="472"/>
                    <a:pt x="271" y="472"/>
                    <a:pt x="270" y="472"/>
                  </a:cubicBezTo>
                  <a:close/>
                  <a:moveTo>
                    <a:pt x="302" y="362"/>
                  </a:moveTo>
                  <a:cubicBezTo>
                    <a:pt x="302" y="362"/>
                    <a:pt x="302" y="362"/>
                    <a:pt x="302" y="362"/>
                  </a:cubicBezTo>
                  <a:cubicBezTo>
                    <a:pt x="303" y="362"/>
                    <a:pt x="303" y="362"/>
                    <a:pt x="304" y="362"/>
                  </a:cubicBezTo>
                  <a:cubicBezTo>
                    <a:pt x="304" y="362"/>
                    <a:pt x="304" y="361"/>
                    <a:pt x="304" y="361"/>
                  </a:cubicBezTo>
                  <a:cubicBezTo>
                    <a:pt x="303" y="361"/>
                    <a:pt x="303" y="361"/>
                    <a:pt x="302" y="360"/>
                  </a:cubicBezTo>
                  <a:cubicBezTo>
                    <a:pt x="302" y="361"/>
                    <a:pt x="302" y="361"/>
                    <a:pt x="302" y="362"/>
                  </a:cubicBezTo>
                  <a:close/>
                  <a:moveTo>
                    <a:pt x="306" y="348"/>
                  </a:moveTo>
                  <a:cubicBezTo>
                    <a:pt x="306" y="348"/>
                    <a:pt x="306" y="348"/>
                    <a:pt x="306" y="348"/>
                  </a:cubicBezTo>
                  <a:cubicBezTo>
                    <a:pt x="307" y="348"/>
                    <a:pt x="307" y="348"/>
                    <a:pt x="307" y="348"/>
                  </a:cubicBezTo>
                  <a:cubicBezTo>
                    <a:pt x="307" y="348"/>
                    <a:pt x="308" y="347"/>
                    <a:pt x="308" y="347"/>
                  </a:cubicBezTo>
                  <a:cubicBezTo>
                    <a:pt x="307" y="347"/>
                    <a:pt x="307" y="347"/>
                    <a:pt x="306" y="347"/>
                  </a:cubicBezTo>
                  <a:cubicBezTo>
                    <a:pt x="306" y="347"/>
                    <a:pt x="306" y="347"/>
                    <a:pt x="306" y="348"/>
                  </a:cubicBezTo>
                  <a:close/>
                  <a:moveTo>
                    <a:pt x="276" y="466"/>
                  </a:moveTo>
                  <a:cubicBezTo>
                    <a:pt x="276" y="466"/>
                    <a:pt x="276" y="466"/>
                    <a:pt x="276" y="466"/>
                  </a:cubicBezTo>
                  <a:cubicBezTo>
                    <a:pt x="276" y="466"/>
                    <a:pt x="277" y="466"/>
                    <a:pt x="277" y="466"/>
                  </a:cubicBezTo>
                  <a:cubicBezTo>
                    <a:pt x="277" y="466"/>
                    <a:pt x="277" y="466"/>
                    <a:pt x="277" y="465"/>
                  </a:cubicBezTo>
                  <a:cubicBezTo>
                    <a:pt x="277" y="465"/>
                    <a:pt x="276" y="465"/>
                    <a:pt x="276" y="465"/>
                  </a:cubicBezTo>
                  <a:cubicBezTo>
                    <a:pt x="276" y="465"/>
                    <a:pt x="276" y="465"/>
                    <a:pt x="276" y="466"/>
                  </a:cubicBezTo>
                  <a:close/>
                  <a:moveTo>
                    <a:pt x="264" y="515"/>
                  </a:moveTo>
                  <a:cubicBezTo>
                    <a:pt x="264" y="515"/>
                    <a:pt x="264" y="515"/>
                    <a:pt x="264" y="515"/>
                  </a:cubicBezTo>
                  <a:cubicBezTo>
                    <a:pt x="264" y="515"/>
                    <a:pt x="264" y="515"/>
                    <a:pt x="264" y="515"/>
                  </a:cubicBezTo>
                  <a:cubicBezTo>
                    <a:pt x="264" y="515"/>
                    <a:pt x="264" y="514"/>
                    <a:pt x="265" y="514"/>
                  </a:cubicBezTo>
                  <a:cubicBezTo>
                    <a:pt x="264" y="514"/>
                    <a:pt x="264" y="514"/>
                    <a:pt x="264" y="514"/>
                  </a:cubicBezTo>
                  <a:cubicBezTo>
                    <a:pt x="264" y="514"/>
                    <a:pt x="264" y="514"/>
                    <a:pt x="264" y="515"/>
                  </a:cubicBezTo>
                  <a:close/>
                  <a:moveTo>
                    <a:pt x="285" y="434"/>
                  </a:moveTo>
                  <a:cubicBezTo>
                    <a:pt x="285" y="434"/>
                    <a:pt x="285" y="434"/>
                    <a:pt x="285" y="434"/>
                  </a:cubicBezTo>
                  <a:cubicBezTo>
                    <a:pt x="285" y="434"/>
                    <a:pt x="286" y="434"/>
                    <a:pt x="287" y="434"/>
                  </a:cubicBezTo>
                  <a:cubicBezTo>
                    <a:pt x="287" y="433"/>
                    <a:pt x="288" y="432"/>
                    <a:pt x="288" y="431"/>
                  </a:cubicBezTo>
                  <a:cubicBezTo>
                    <a:pt x="287" y="431"/>
                    <a:pt x="286" y="431"/>
                    <a:pt x="286" y="431"/>
                  </a:cubicBezTo>
                  <a:cubicBezTo>
                    <a:pt x="285" y="432"/>
                    <a:pt x="285" y="433"/>
                    <a:pt x="285" y="434"/>
                  </a:cubicBezTo>
                  <a:close/>
                  <a:moveTo>
                    <a:pt x="288" y="425"/>
                  </a:moveTo>
                  <a:cubicBezTo>
                    <a:pt x="288" y="425"/>
                    <a:pt x="288" y="425"/>
                    <a:pt x="288" y="425"/>
                  </a:cubicBezTo>
                  <a:cubicBezTo>
                    <a:pt x="288" y="425"/>
                    <a:pt x="289" y="425"/>
                    <a:pt x="289" y="425"/>
                  </a:cubicBezTo>
                  <a:cubicBezTo>
                    <a:pt x="289" y="425"/>
                    <a:pt x="289" y="425"/>
                    <a:pt x="289" y="425"/>
                  </a:cubicBezTo>
                  <a:cubicBezTo>
                    <a:pt x="289" y="425"/>
                    <a:pt x="289" y="424"/>
                    <a:pt x="288" y="424"/>
                  </a:cubicBezTo>
                  <a:cubicBezTo>
                    <a:pt x="288" y="425"/>
                    <a:pt x="288" y="425"/>
                    <a:pt x="288" y="425"/>
                  </a:cubicBezTo>
                  <a:close/>
                  <a:moveTo>
                    <a:pt x="305" y="358"/>
                  </a:moveTo>
                  <a:cubicBezTo>
                    <a:pt x="305" y="358"/>
                    <a:pt x="305" y="358"/>
                    <a:pt x="305" y="358"/>
                  </a:cubicBezTo>
                  <a:cubicBezTo>
                    <a:pt x="307" y="358"/>
                    <a:pt x="308" y="358"/>
                    <a:pt x="309" y="358"/>
                  </a:cubicBezTo>
                  <a:cubicBezTo>
                    <a:pt x="308" y="357"/>
                    <a:pt x="308" y="356"/>
                    <a:pt x="306" y="355"/>
                  </a:cubicBezTo>
                  <a:cubicBezTo>
                    <a:pt x="306" y="356"/>
                    <a:pt x="306" y="357"/>
                    <a:pt x="305" y="358"/>
                  </a:cubicBezTo>
                  <a:close/>
                  <a:moveTo>
                    <a:pt x="299" y="385"/>
                  </a:moveTo>
                  <a:cubicBezTo>
                    <a:pt x="299" y="385"/>
                    <a:pt x="299" y="385"/>
                    <a:pt x="299" y="385"/>
                  </a:cubicBezTo>
                  <a:cubicBezTo>
                    <a:pt x="300" y="386"/>
                    <a:pt x="301" y="386"/>
                    <a:pt x="302" y="386"/>
                  </a:cubicBezTo>
                  <a:cubicBezTo>
                    <a:pt x="302" y="385"/>
                    <a:pt x="302" y="385"/>
                    <a:pt x="302" y="384"/>
                  </a:cubicBezTo>
                  <a:cubicBezTo>
                    <a:pt x="301" y="384"/>
                    <a:pt x="301" y="384"/>
                    <a:pt x="300" y="383"/>
                  </a:cubicBezTo>
                  <a:cubicBezTo>
                    <a:pt x="300" y="384"/>
                    <a:pt x="300" y="385"/>
                    <a:pt x="299" y="385"/>
                  </a:cubicBezTo>
                  <a:close/>
                  <a:moveTo>
                    <a:pt x="289" y="430"/>
                  </a:moveTo>
                  <a:cubicBezTo>
                    <a:pt x="289" y="430"/>
                    <a:pt x="289" y="430"/>
                    <a:pt x="289" y="430"/>
                  </a:cubicBezTo>
                  <a:cubicBezTo>
                    <a:pt x="289" y="430"/>
                    <a:pt x="290" y="430"/>
                    <a:pt x="291" y="430"/>
                  </a:cubicBezTo>
                  <a:cubicBezTo>
                    <a:pt x="291" y="430"/>
                    <a:pt x="291" y="430"/>
                    <a:pt x="291" y="430"/>
                  </a:cubicBezTo>
                  <a:cubicBezTo>
                    <a:pt x="290" y="430"/>
                    <a:pt x="289" y="429"/>
                    <a:pt x="289" y="429"/>
                  </a:cubicBezTo>
                  <a:cubicBezTo>
                    <a:pt x="289" y="429"/>
                    <a:pt x="289" y="430"/>
                    <a:pt x="289" y="430"/>
                  </a:cubicBezTo>
                  <a:close/>
                  <a:moveTo>
                    <a:pt x="306" y="364"/>
                  </a:moveTo>
                  <a:cubicBezTo>
                    <a:pt x="306" y="364"/>
                    <a:pt x="306" y="364"/>
                    <a:pt x="306" y="364"/>
                  </a:cubicBezTo>
                  <a:cubicBezTo>
                    <a:pt x="306" y="364"/>
                    <a:pt x="307" y="364"/>
                    <a:pt x="307" y="364"/>
                  </a:cubicBezTo>
                  <a:cubicBezTo>
                    <a:pt x="308" y="364"/>
                    <a:pt x="308" y="364"/>
                    <a:pt x="308" y="363"/>
                  </a:cubicBezTo>
                  <a:cubicBezTo>
                    <a:pt x="307" y="363"/>
                    <a:pt x="306" y="363"/>
                    <a:pt x="306" y="363"/>
                  </a:cubicBezTo>
                  <a:cubicBezTo>
                    <a:pt x="306" y="363"/>
                    <a:pt x="306" y="363"/>
                    <a:pt x="306" y="364"/>
                  </a:cubicBezTo>
                  <a:close/>
                  <a:moveTo>
                    <a:pt x="265" y="521"/>
                  </a:moveTo>
                  <a:cubicBezTo>
                    <a:pt x="266" y="521"/>
                    <a:pt x="266" y="521"/>
                    <a:pt x="266" y="521"/>
                  </a:cubicBezTo>
                  <a:cubicBezTo>
                    <a:pt x="266" y="520"/>
                    <a:pt x="266" y="520"/>
                    <a:pt x="266" y="520"/>
                  </a:cubicBezTo>
                  <a:cubicBezTo>
                    <a:pt x="266" y="520"/>
                    <a:pt x="266" y="520"/>
                    <a:pt x="266" y="520"/>
                  </a:cubicBezTo>
                  <a:cubicBezTo>
                    <a:pt x="265" y="520"/>
                    <a:pt x="265" y="520"/>
                    <a:pt x="265" y="521"/>
                  </a:cubicBezTo>
                  <a:close/>
                  <a:moveTo>
                    <a:pt x="284" y="448"/>
                  </a:moveTo>
                  <a:cubicBezTo>
                    <a:pt x="284" y="448"/>
                    <a:pt x="284" y="448"/>
                    <a:pt x="284" y="448"/>
                  </a:cubicBezTo>
                  <a:cubicBezTo>
                    <a:pt x="284" y="448"/>
                    <a:pt x="285" y="449"/>
                    <a:pt x="285" y="449"/>
                  </a:cubicBezTo>
                  <a:cubicBezTo>
                    <a:pt x="285" y="448"/>
                    <a:pt x="285" y="448"/>
                    <a:pt x="285" y="448"/>
                  </a:cubicBezTo>
                  <a:cubicBezTo>
                    <a:pt x="285" y="448"/>
                    <a:pt x="285" y="448"/>
                    <a:pt x="284" y="448"/>
                  </a:cubicBezTo>
                  <a:cubicBezTo>
                    <a:pt x="284" y="448"/>
                    <a:pt x="284" y="448"/>
                    <a:pt x="284" y="448"/>
                  </a:cubicBezTo>
                  <a:close/>
                  <a:moveTo>
                    <a:pt x="288" y="439"/>
                  </a:moveTo>
                  <a:cubicBezTo>
                    <a:pt x="288" y="439"/>
                    <a:pt x="288" y="439"/>
                    <a:pt x="288" y="439"/>
                  </a:cubicBezTo>
                  <a:cubicBezTo>
                    <a:pt x="289" y="439"/>
                    <a:pt x="289" y="439"/>
                    <a:pt x="289" y="439"/>
                  </a:cubicBezTo>
                  <a:cubicBezTo>
                    <a:pt x="290" y="439"/>
                    <a:pt x="290" y="438"/>
                    <a:pt x="290" y="438"/>
                  </a:cubicBezTo>
                  <a:cubicBezTo>
                    <a:pt x="289" y="438"/>
                    <a:pt x="289" y="438"/>
                    <a:pt x="288" y="438"/>
                  </a:cubicBezTo>
                  <a:cubicBezTo>
                    <a:pt x="288" y="438"/>
                    <a:pt x="288" y="438"/>
                    <a:pt x="288" y="439"/>
                  </a:cubicBezTo>
                  <a:close/>
                  <a:moveTo>
                    <a:pt x="289" y="434"/>
                  </a:moveTo>
                  <a:cubicBezTo>
                    <a:pt x="289" y="434"/>
                    <a:pt x="289" y="434"/>
                    <a:pt x="289" y="434"/>
                  </a:cubicBezTo>
                  <a:cubicBezTo>
                    <a:pt x="290" y="435"/>
                    <a:pt x="290" y="435"/>
                    <a:pt x="291" y="435"/>
                  </a:cubicBezTo>
                  <a:cubicBezTo>
                    <a:pt x="291" y="435"/>
                    <a:pt x="292" y="434"/>
                    <a:pt x="292" y="433"/>
                  </a:cubicBezTo>
                  <a:cubicBezTo>
                    <a:pt x="291" y="433"/>
                    <a:pt x="290" y="433"/>
                    <a:pt x="289" y="432"/>
                  </a:cubicBezTo>
                  <a:cubicBezTo>
                    <a:pt x="289" y="433"/>
                    <a:pt x="289" y="434"/>
                    <a:pt x="289" y="434"/>
                  </a:cubicBezTo>
                  <a:close/>
                  <a:moveTo>
                    <a:pt x="281" y="468"/>
                  </a:moveTo>
                  <a:cubicBezTo>
                    <a:pt x="281" y="468"/>
                    <a:pt x="281" y="468"/>
                    <a:pt x="281" y="468"/>
                  </a:cubicBezTo>
                  <a:cubicBezTo>
                    <a:pt x="281" y="468"/>
                    <a:pt x="282" y="468"/>
                    <a:pt x="282" y="468"/>
                  </a:cubicBezTo>
                  <a:cubicBezTo>
                    <a:pt x="282" y="468"/>
                    <a:pt x="282" y="468"/>
                    <a:pt x="282" y="467"/>
                  </a:cubicBezTo>
                  <a:cubicBezTo>
                    <a:pt x="282" y="467"/>
                    <a:pt x="282" y="467"/>
                    <a:pt x="281" y="467"/>
                  </a:cubicBezTo>
                  <a:cubicBezTo>
                    <a:pt x="281" y="467"/>
                    <a:pt x="281" y="467"/>
                    <a:pt x="281" y="468"/>
                  </a:cubicBezTo>
                  <a:close/>
                  <a:moveTo>
                    <a:pt x="286" y="451"/>
                  </a:moveTo>
                  <a:cubicBezTo>
                    <a:pt x="286" y="451"/>
                    <a:pt x="286" y="451"/>
                    <a:pt x="286" y="451"/>
                  </a:cubicBezTo>
                  <a:cubicBezTo>
                    <a:pt x="289" y="451"/>
                    <a:pt x="289" y="450"/>
                    <a:pt x="290" y="448"/>
                  </a:cubicBezTo>
                  <a:cubicBezTo>
                    <a:pt x="288" y="448"/>
                    <a:pt x="287" y="448"/>
                    <a:pt x="286" y="451"/>
                  </a:cubicBezTo>
                  <a:close/>
                  <a:moveTo>
                    <a:pt x="304" y="383"/>
                  </a:moveTo>
                  <a:cubicBezTo>
                    <a:pt x="304" y="383"/>
                    <a:pt x="304" y="383"/>
                    <a:pt x="304" y="383"/>
                  </a:cubicBezTo>
                  <a:cubicBezTo>
                    <a:pt x="305" y="382"/>
                    <a:pt x="306" y="382"/>
                    <a:pt x="306" y="382"/>
                  </a:cubicBezTo>
                  <a:cubicBezTo>
                    <a:pt x="305" y="382"/>
                    <a:pt x="305" y="382"/>
                    <a:pt x="304" y="383"/>
                  </a:cubicBezTo>
                  <a:close/>
                  <a:moveTo>
                    <a:pt x="283" y="468"/>
                  </a:moveTo>
                  <a:cubicBezTo>
                    <a:pt x="283" y="468"/>
                    <a:pt x="283" y="468"/>
                    <a:pt x="283" y="468"/>
                  </a:cubicBezTo>
                  <a:cubicBezTo>
                    <a:pt x="284" y="468"/>
                    <a:pt x="284" y="469"/>
                    <a:pt x="284" y="469"/>
                  </a:cubicBezTo>
                  <a:cubicBezTo>
                    <a:pt x="284" y="468"/>
                    <a:pt x="284" y="468"/>
                    <a:pt x="284" y="468"/>
                  </a:cubicBezTo>
                  <a:cubicBezTo>
                    <a:pt x="284" y="468"/>
                    <a:pt x="284" y="468"/>
                    <a:pt x="283" y="468"/>
                  </a:cubicBezTo>
                  <a:cubicBezTo>
                    <a:pt x="283" y="468"/>
                    <a:pt x="283" y="468"/>
                    <a:pt x="283" y="468"/>
                  </a:cubicBezTo>
                  <a:close/>
                  <a:moveTo>
                    <a:pt x="294" y="427"/>
                  </a:moveTo>
                  <a:cubicBezTo>
                    <a:pt x="294" y="427"/>
                    <a:pt x="294" y="427"/>
                    <a:pt x="294" y="427"/>
                  </a:cubicBezTo>
                  <a:cubicBezTo>
                    <a:pt x="295" y="427"/>
                    <a:pt x="295" y="427"/>
                    <a:pt x="295" y="427"/>
                  </a:cubicBezTo>
                  <a:cubicBezTo>
                    <a:pt x="295" y="427"/>
                    <a:pt x="295" y="427"/>
                    <a:pt x="295" y="427"/>
                  </a:cubicBezTo>
                  <a:cubicBezTo>
                    <a:pt x="295" y="427"/>
                    <a:pt x="295" y="426"/>
                    <a:pt x="294" y="426"/>
                  </a:cubicBezTo>
                  <a:cubicBezTo>
                    <a:pt x="294" y="427"/>
                    <a:pt x="294" y="427"/>
                    <a:pt x="294" y="427"/>
                  </a:cubicBezTo>
                  <a:cubicBezTo>
                    <a:pt x="293" y="427"/>
                    <a:pt x="292" y="426"/>
                    <a:pt x="291" y="426"/>
                  </a:cubicBezTo>
                  <a:cubicBezTo>
                    <a:pt x="291" y="427"/>
                    <a:pt x="291" y="427"/>
                    <a:pt x="290" y="428"/>
                  </a:cubicBezTo>
                  <a:cubicBezTo>
                    <a:pt x="290" y="427"/>
                    <a:pt x="289" y="427"/>
                    <a:pt x="289" y="427"/>
                  </a:cubicBezTo>
                  <a:cubicBezTo>
                    <a:pt x="289" y="427"/>
                    <a:pt x="289" y="428"/>
                    <a:pt x="289" y="428"/>
                  </a:cubicBezTo>
                  <a:cubicBezTo>
                    <a:pt x="290" y="429"/>
                    <a:pt x="292" y="429"/>
                    <a:pt x="293" y="429"/>
                  </a:cubicBezTo>
                  <a:cubicBezTo>
                    <a:pt x="293" y="429"/>
                    <a:pt x="294" y="428"/>
                    <a:pt x="294" y="427"/>
                  </a:cubicBezTo>
                  <a:close/>
                  <a:moveTo>
                    <a:pt x="306" y="380"/>
                  </a:moveTo>
                  <a:cubicBezTo>
                    <a:pt x="306" y="380"/>
                    <a:pt x="306" y="380"/>
                    <a:pt x="306" y="380"/>
                  </a:cubicBezTo>
                  <a:cubicBezTo>
                    <a:pt x="307" y="381"/>
                    <a:pt x="308" y="381"/>
                    <a:pt x="309" y="381"/>
                  </a:cubicBezTo>
                  <a:cubicBezTo>
                    <a:pt x="309" y="381"/>
                    <a:pt x="309" y="380"/>
                    <a:pt x="309" y="379"/>
                  </a:cubicBezTo>
                  <a:cubicBezTo>
                    <a:pt x="309" y="379"/>
                    <a:pt x="308" y="378"/>
                    <a:pt x="307" y="378"/>
                  </a:cubicBezTo>
                  <a:cubicBezTo>
                    <a:pt x="307" y="379"/>
                    <a:pt x="306" y="380"/>
                    <a:pt x="306" y="380"/>
                  </a:cubicBezTo>
                  <a:close/>
                  <a:moveTo>
                    <a:pt x="309" y="371"/>
                  </a:moveTo>
                  <a:cubicBezTo>
                    <a:pt x="309" y="371"/>
                    <a:pt x="309" y="371"/>
                    <a:pt x="309" y="371"/>
                  </a:cubicBezTo>
                  <a:cubicBezTo>
                    <a:pt x="311" y="372"/>
                    <a:pt x="312" y="372"/>
                    <a:pt x="314" y="371"/>
                  </a:cubicBezTo>
                  <a:cubicBezTo>
                    <a:pt x="312" y="371"/>
                    <a:pt x="310" y="370"/>
                    <a:pt x="309" y="370"/>
                  </a:cubicBezTo>
                  <a:cubicBezTo>
                    <a:pt x="309" y="370"/>
                    <a:pt x="309" y="371"/>
                    <a:pt x="309" y="371"/>
                  </a:cubicBezTo>
                  <a:close/>
                  <a:moveTo>
                    <a:pt x="279" y="489"/>
                  </a:moveTo>
                  <a:cubicBezTo>
                    <a:pt x="279" y="489"/>
                    <a:pt x="279" y="489"/>
                    <a:pt x="279" y="489"/>
                  </a:cubicBezTo>
                  <a:cubicBezTo>
                    <a:pt x="279" y="489"/>
                    <a:pt x="279" y="489"/>
                    <a:pt x="280" y="489"/>
                  </a:cubicBezTo>
                  <a:cubicBezTo>
                    <a:pt x="280" y="488"/>
                    <a:pt x="280" y="488"/>
                    <a:pt x="280" y="487"/>
                  </a:cubicBezTo>
                  <a:cubicBezTo>
                    <a:pt x="280" y="487"/>
                    <a:pt x="279" y="487"/>
                    <a:pt x="279" y="487"/>
                  </a:cubicBezTo>
                  <a:cubicBezTo>
                    <a:pt x="279" y="487"/>
                    <a:pt x="279" y="488"/>
                    <a:pt x="279" y="489"/>
                  </a:cubicBezTo>
                  <a:close/>
                  <a:moveTo>
                    <a:pt x="280" y="482"/>
                  </a:moveTo>
                  <a:cubicBezTo>
                    <a:pt x="280" y="482"/>
                    <a:pt x="280" y="482"/>
                    <a:pt x="280" y="482"/>
                  </a:cubicBezTo>
                  <a:cubicBezTo>
                    <a:pt x="281" y="482"/>
                    <a:pt x="281" y="482"/>
                    <a:pt x="281" y="483"/>
                  </a:cubicBezTo>
                  <a:cubicBezTo>
                    <a:pt x="282" y="482"/>
                    <a:pt x="282" y="482"/>
                    <a:pt x="282" y="481"/>
                  </a:cubicBezTo>
                  <a:cubicBezTo>
                    <a:pt x="281" y="481"/>
                    <a:pt x="281" y="481"/>
                    <a:pt x="281" y="481"/>
                  </a:cubicBezTo>
                  <a:cubicBezTo>
                    <a:pt x="280" y="482"/>
                    <a:pt x="280" y="482"/>
                    <a:pt x="280" y="482"/>
                  </a:cubicBezTo>
                  <a:close/>
                  <a:moveTo>
                    <a:pt x="288" y="454"/>
                  </a:moveTo>
                  <a:cubicBezTo>
                    <a:pt x="288" y="454"/>
                    <a:pt x="288" y="454"/>
                    <a:pt x="288" y="454"/>
                  </a:cubicBezTo>
                  <a:cubicBezTo>
                    <a:pt x="304" y="460"/>
                    <a:pt x="298" y="454"/>
                    <a:pt x="288" y="451"/>
                  </a:cubicBezTo>
                  <a:cubicBezTo>
                    <a:pt x="288" y="452"/>
                    <a:pt x="288" y="453"/>
                    <a:pt x="288" y="454"/>
                  </a:cubicBezTo>
                  <a:close/>
                  <a:moveTo>
                    <a:pt x="299" y="415"/>
                  </a:moveTo>
                  <a:cubicBezTo>
                    <a:pt x="299" y="415"/>
                    <a:pt x="299" y="415"/>
                    <a:pt x="299" y="415"/>
                  </a:cubicBezTo>
                  <a:cubicBezTo>
                    <a:pt x="299" y="415"/>
                    <a:pt x="300" y="415"/>
                    <a:pt x="300" y="415"/>
                  </a:cubicBezTo>
                  <a:cubicBezTo>
                    <a:pt x="300" y="415"/>
                    <a:pt x="300" y="415"/>
                    <a:pt x="300" y="415"/>
                  </a:cubicBezTo>
                  <a:cubicBezTo>
                    <a:pt x="300" y="414"/>
                    <a:pt x="300" y="414"/>
                    <a:pt x="299" y="414"/>
                  </a:cubicBezTo>
                  <a:cubicBezTo>
                    <a:pt x="299" y="414"/>
                    <a:pt x="299" y="415"/>
                    <a:pt x="299" y="415"/>
                  </a:cubicBezTo>
                  <a:close/>
                  <a:moveTo>
                    <a:pt x="292" y="448"/>
                  </a:moveTo>
                  <a:cubicBezTo>
                    <a:pt x="292" y="448"/>
                    <a:pt x="292" y="448"/>
                    <a:pt x="292" y="448"/>
                  </a:cubicBezTo>
                  <a:cubicBezTo>
                    <a:pt x="293" y="448"/>
                    <a:pt x="294" y="449"/>
                    <a:pt x="295" y="449"/>
                  </a:cubicBezTo>
                  <a:cubicBezTo>
                    <a:pt x="295" y="449"/>
                    <a:pt x="296" y="449"/>
                    <a:pt x="296" y="448"/>
                  </a:cubicBezTo>
                  <a:cubicBezTo>
                    <a:pt x="296" y="448"/>
                    <a:pt x="297" y="448"/>
                    <a:pt x="298" y="448"/>
                  </a:cubicBezTo>
                  <a:cubicBezTo>
                    <a:pt x="297" y="447"/>
                    <a:pt x="297" y="447"/>
                    <a:pt x="292" y="445"/>
                  </a:cubicBezTo>
                  <a:cubicBezTo>
                    <a:pt x="292" y="446"/>
                    <a:pt x="292" y="447"/>
                    <a:pt x="292" y="448"/>
                  </a:cubicBezTo>
                  <a:close/>
                  <a:moveTo>
                    <a:pt x="310" y="377"/>
                  </a:moveTo>
                  <a:cubicBezTo>
                    <a:pt x="310" y="377"/>
                    <a:pt x="310" y="377"/>
                    <a:pt x="310" y="377"/>
                  </a:cubicBezTo>
                  <a:cubicBezTo>
                    <a:pt x="310" y="377"/>
                    <a:pt x="311" y="377"/>
                    <a:pt x="311" y="377"/>
                  </a:cubicBezTo>
                  <a:cubicBezTo>
                    <a:pt x="311" y="377"/>
                    <a:pt x="311" y="377"/>
                    <a:pt x="311" y="377"/>
                  </a:cubicBezTo>
                  <a:cubicBezTo>
                    <a:pt x="311" y="377"/>
                    <a:pt x="311" y="377"/>
                    <a:pt x="310" y="377"/>
                  </a:cubicBezTo>
                  <a:cubicBezTo>
                    <a:pt x="310" y="377"/>
                    <a:pt x="310" y="377"/>
                    <a:pt x="310" y="377"/>
                  </a:cubicBezTo>
                  <a:close/>
                  <a:moveTo>
                    <a:pt x="297" y="428"/>
                  </a:moveTo>
                  <a:cubicBezTo>
                    <a:pt x="297" y="428"/>
                    <a:pt x="297" y="428"/>
                    <a:pt x="297" y="428"/>
                  </a:cubicBezTo>
                  <a:cubicBezTo>
                    <a:pt x="298" y="428"/>
                    <a:pt x="300" y="428"/>
                    <a:pt x="301" y="428"/>
                  </a:cubicBezTo>
                  <a:cubicBezTo>
                    <a:pt x="301" y="428"/>
                    <a:pt x="301" y="427"/>
                    <a:pt x="301" y="427"/>
                  </a:cubicBezTo>
                  <a:cubicBezTo>
                    <a:pt x="300" y="427"/>
                    <a:pt x="299" y="427"/>
                    <a:pt x="298" y="427"/>
                  </a:cubicBezTo>
                  <a:cubicBezTo>
                    <a:pt x="298" y="427"/>
                    <a:pt x="298" y="428"/>
                    <a:pt x="297" y="428"/>
                  </a:cubicBezTo>
                  <a:close/>
                  <a:moveTo>
                    <a:pt x="286" y="478"/>
                  </a:moveTo>
                  <a:cubicBezTo>
                    <a:pt x="286" y="478"/>
                    <a:pt x="286" y="478"/>
                    <a:pt x="286" y="478"/>
                  </a:cubicBezTo>
                  <a:cubicBezTo>
                    <a:pt x="286" y="478"/>
                    <a:pt x="287" y="478"/>
                    <a:pt x="287" y="478"/>
                  </a:cubicBezTo>
                  <a:cubicBezTo>
                    <a:pt x="287" y="478"/>
                    <a:pt x="287" y="477"/>
                    <a:pt x="287" y="477"/>
                  </a:cubicBezTo>
                  <a:cubicBezTo>
                    <a:pt x="287" y="477"/>
                    <a:pt x="286" y="477"/>
                    <a:pt x="286" y="477"/>
                  </a:cubicBezTo>
                  <a:cubicBezTo>
                    <a:pt x="286" y="477"/>
                    <a:pt x="286" y="477"/>
                    <a:pt x="286" y="478"/>
                  </a:cubicBezTo>
                  <a:close/>
                  <a:moveTo>
                    <a:pt x="294" y="445"/>
                  </a:moveTo>
                  <a:cubicBezTo>
                    <a:pt x="294" y="445"/>
                    <a:pt x="294" y="445"/>
                    <a:pt x="294" y="445"/>
                  </a:cubicBezTo>
                  <a:cubicBezTo>
                    <a:pt x="295" y="445"/>
                    <a:pt x="296" y="445"/>
                    <a:pt x="296" y="445"/>
                  </a:cubicBezTo>
                  <a:cubicBezTo>
                    <a:pt x="296" y="445"/>
                    <a:pt x="296" y="444"/>
                    <a:pt x="296" y="444"/>
                  </a:cubicBezTo>
                  <a:cubicBezTo>
                    <a:pt x="296" y="443"/>
                    <a:pt x="295" y="443"/>
                    <a:pt x="295" y="443"/>
                  </a:cubicBezTo>
                  <a:cubicBezTo>
                    <a:pt x="295" y="444"/>
                    <a:pt x="295" y="444"/>
                    <a:pt x="294" y="445"/>
                  </a:cubicBezTo>
                  <a:close/>
                  <a:moveTo>
                    <a:pt x="298" y="429"/>
                  </a:moveTo>
                  <a:cubicBezTo>
                    <a:pt x="298" y="429"/>
                    <a:pt x="298" y="429"/>
                    <a:pt x="298" y="429"/>
                  </a:cubicBezTo>
                  <a:cubicBezTo>
                    <a:pt x="299" y="429"/>
                    <a:pt x="299" y="430"/>
                    <a:pt x="300" y="430"/>
                  </a:cubicBezTo>
                  <a:cubicBezTo>
                    <a:pt x="300" y="430"/>
                    <a:pt x="300" y="429"/>
                    <a:pt x="300" y="429"/>
                  </a:cubicBezTo>
                  <a:cubicBezTo>
                    <a:pt x="299" y="429"/>
                    <a:pt x="299" y="429"/>
                    <a:pt x="298" y="429"/>
                  </a:cubicBezTo>
                  <a:cubicBezTo>
                    <a:pt x="298" y="429"/>
                    <a:pt x="298" y="429"/>
                    <a:pt x="298" y="429"/>
                  </a:cubicBezTo>
                  <a:close/>
                  <a:moveTo>
                    <a:pt x="310" y="386"/>
                  </a:moveTo>
                  <a:cubicBezTo>
                    <a:pt x="310" y="386"/>
                    <a:pt x="310" y="386"/>
                    <a:pt x="310" y="386"/>
                  </a:cubicBezTo>
                  <a:cubicBezTo>
                    <a:pt x="311" y="386"/>
                    <a:pt x="311" y="386"/>
                    <a:pt x="311" y="386"/>
                  </a:cubicBezTo>
                  <a:cubicBezTo>
                    <a:pt x="312" y="386"/>
                    <a:pt x="312" y="385"/>
                    <a:pt x="312" y="385"/>
                  </a:cubicBezTo>
                  <a:cubicBezTo>
                    <a:pt x="311" y="385"/>
                    <a:pt x="311" y="385"/>
                    <a:pt x="311" y="385"/>
                  </a:cubicBezTo>
                  <a:cubicBezTo>
                    <a:pt x="310" y="385"/>
                    <a:pt x="310" y="385"/>
                    <a:pt x="310" y="386"/>
                  </a:cubicBezTo>
                  <a:close/>
                  <a:moveTo>
                    <a:pt x="313" y="376"/>
                  </a:moveTo>
                  <a:cubicBezTo>
                    <a:pt x="313" y="376"/>
                    <a:pt x="313" y="376"/>
                    <a:pt x="313" y="376"/>
                  </a:cubicBezTo>
                  <a:cubicBezTo>
                    <a:pt x="315" y="377"/>
                    <a:pt x="317" y="377"/>
                    <a:pt x="319" y="377"/>
                  </a:cubicBezTo>
                  <a:cubicBezTo>
                    <a:pt x="318" y="379"/>
                    <a:pt x="318" y="380"/>
                    <a:pt x="318" y="382"/>
                  </a:cubicBezTo>
                  <a:cubicBezTo>
                    <a:pt x="319" y="382"/>
                    <a:pt x="320" y="382"/>
                    <a:pt x="321" y="383"/>
                  </a:cubicBezTo>
                  <a:cubicBezTo>
                    <a:pt x="321" y="381"/>
                    <a:pt x="322" y="380"/>
                    <a:pt x="322" y="378"/>
                  </a:cubicBezTo>
                  <a:cubicBezTo>
                    <a:pt x="321" y="378"/>
                    <a:pt x="320" y="378"/>
                    <a:pt x="319" y="378"/>
                  </a:cubicBezTo>
                  <a:cubicBezTo>
                    <a:pt x="319" y="377"/>
                    <a:pt x="320" y="377"/>
                    <a:pt x="320" y="376"/>
                  </a:cubicBezTo>
                  <a:cubicBezTo>
                    <a:pt x="318" y="376"/>
                    <a:pt x="317" y="375"/>
                    <a:pt x="316" y="375"/>
                  </a:cubicBezTo>
                  <a:cubicBezTo>
                    <a:pt x="316" y="375"/>
                    <a:pt x="316" y="376"/>
                    <a:pt x="315" y="376"/>
                  </a:cubicBezTo>
                  <a:cubicBezTo>
                    <a:pt x="315" y="376"/>
                    <a:pt x="314" y="376"/>
                    <a:pt x="313" y="376"/>
                  </a:cubicBezTo>
                  <a:close/>
                  <a:moveTo>
                    <a:pt x="323" y="335"/>
                  </a:moveTo>
                  <a:cubicBezTo>
                    <a:pt x="323" y="335"/>
                    <a:pt x="323" y="335"/>
                    <a:pt x="323" y="335"/>
                  </a:cubicBezTo>
                  <a:cubicBezTo>
                    <a:pt x="324" y="335"/>
                    <a:pt x="324" y="336"/>
                    <a:pt x="325" y="336"/>
                  </a:cubicBezTo>
                  <a:cubicBezTo>
                    <a:pt x="325" y="335"/>
                    <a:pt x="325" y="335"/>
                    <a:pt x="325" y="335"/>
                  </a:cubicBezTo>
                  <a:cubicBezTo>
                    <a:pt x="324" y="335"/>
                    <a:pt x="324" y="335"/>
                    <a:pt x="324" y="335"/>
                  </a:cubicBezTo>
                  <a:cubicBezTo>
                    <a:pt x="324" y="335"/>
                    <a:pt x="324" y="335"/>
                    <a:pt x="323" y="335"/>
                  </a:cubicBezTo>
                  <a:close/>
                  <a:moveTo>
                    <a:pt x="296" y="442"/>
                  </a:moveTo>
                  <a:cubicBezTo>
                    <a:pt x="296" y="442"/>
                    <a:pt x="296" y="442"/>
                    <a:pt x="296" y="442"/>
                  </a:cubicBezTo>
                  <a:cubicBezTo>
                    <a:pt x="296" y="442"/>
                    <a:pt x="297" y="442"/>
                    <a:pt x="297" y="443"/>
                  </a:cubicBezTo>
                  <a:cubicBezTo>
                    <a:pt x="297" y="442"/>
                    <a:pt x="298" y="441"/>
                    <a:pt x="298" y="441"/>
                  </a:cubicBezTo>
                  <a:cubicBezTo>
                    <a:pt x="298" y="441"/>
                    <a:pt x="299" y="441"/>
                    <a:pt x="300" y="441"/>
                  </a:cubicBezTo>
                  <a:cubicBezTo>
                    <a:pt x="300" y="441"/>
                    <a:pt x="300" y="441"/>
                    <a:pt x="300" y="440"/>
                  </a:cubicBezTo>
                  <a:cubicBezTo>
                    <a:pt x="299" y="440"/>
                    <a:pt x="298" y="440"/>
                    <a:pt x="297" y="439"/>
                  </a:cubicBezTo>
                  <a:cubicBezTo>
                    <a:pt x="297" y="440"/>
                    <a:pt x="297" y="441"/>
                    <a:pt x="296" y="442"/>
                  </a:cubicBezTo>
                  <a:close/>
                  <a:moveTo>
                    <a:pt x="303" y="423"/>
                  </a:moveTo>
                  <a:cubicBezTo>
                    <a:pt x="303" y="423"/>
                    <a:pt x="303" y="423"/>
                    <a:pt x="303" y="423"/>
                  </a:cubicBezTo>
                  <a:cubicBezTo>
                    <a:pt x="303" y="423"/>
                    <a:pt x="303" y="423"/>
                    <a:pt x="304" y="423"/>
                  </a:cubicBezTo>
                  <a:cubicBezTo>
                    <a:pt x="304" y="423"/>
                    <a:pt x="304" y="422"/>
                    <a:pt x="304" y="422"/>
                  </a:cubicBezTo>
                  <a:cubicBezTo>
                    <a:pt x="303" y="422"/>
                    <a:pt x="303" y="422"/>
                    <a:pt x="303" y="422"/>
                  </a:cubicBezTo>
                  <a:cubicBezTo>
                    <a:pt x="303" y="422"/>
                    <a:pt x="303" y="422"/>
                    <a:pt x="303" y="423"/>
                  </a:cubicBezTo>
                  <a:close/>
                  <a:moveTo>
                    <a:pt x="297" y="450"/>
                  </a:moveTo>
                  <a:cubicBezTo>
                    <a:pt x="297" y="450"/>
                    <a:pt x="297" y="450"/>
                    <a:pt x="297" y="450"/>
                  </a:cubicBezTo>
                  <a:cubicBezTo>
                    <a:pt x="297" y="450"/>
                    <a:pt x="296" y="450"/>
                    <a:pt x="296" y="450"/>
                  </a:cubicBezTo>
                  <a:cubicBezTo>
                    <a:pt x="296" y="451"/>
                    <a:pt x="297" y="452"/>
                    <a:pt x="297" y="450"/>
                  </a:cubicBezTo>
                  <a:close/>
                  <a:moveTo>
                    <a:pt x="313" y="384"/>
                  </a:moveTo>
                  <a:cubicBezTo>
                    <a:pt x="313" y="384"/>
                    <a:pt x="313" y="384"/>
                    <a:pt x="313" y="384"/>
                  </a:cubicBezTo>
                  <a:cubicBezTo>
                    <a:pt x="314" y="384"/>
                    <a:pt x="314" y="384"/>
                    <a:pt x="315" y="384"/>
                  </a:cubicBezTo>
                  <a:cubicBezTo>
                    <a:pt x="315" y="384"/>
                    <a:pt x="315" y="384"/>
                    <a:pt x="315" y="384"/>
                  </a:cubicBezTo>
                  <a:cubicBezTo>
                    <a:pt x="315" y="383"/>
                    <a:pt x="314" y="383"/>
                    <a:pt x="314" y="383"/>
                  </a:cubicBezTo>
                  <a:cubicBezTo>
                    <a:pt x="313" y="383"/>
                    <a:pt x="313" y="384"/>
                    <a:pt x="313" y="384"/>
                  </a:cubicBezTo>
                  <a:close/>
                  <a:moveTo>
                    <a:pt x="284" y="506"/>
                  </a:moveTo>
                  <a:cubicBezTo>
                    <a:pt x="284" y="506"/>
                    <a:pt x="284" y="506"/>
                    <a:pt x="284" y="506"/>
                  </a:cubicBezTo>
                  <a:cubicBezTo>
                    <a:pt x="285" y="507"/>
                    <a:pt x="286" y="507"/>
                    <a:pt x="287" y="507"/>
                  </a:cubicBezTo>
                  <a:cubicBezTo>
                    <a:pt x="287" y="506"/>
                    <a:pt x="287" y="506"/>
                    <a:pt x="287" y="506"/>
                  </a:cubicBezTo>
                  <a:cubicBezTo>
                    <a:pt x="286" y="506"/>
                    <a:pt x="285" y="505"/>
                    <a:pt x="284" y="505"/>
                  </a:cubicBezTo>
                  <a:cubicBezTo>
                    <a:pt x="284" y="506"/>
                    <a:pt x="284" y="506"/>
                    <a:pt x="284" y="506"/>
                  </a:cubicBezTo>
                  <a:close/>
                  <a:moveTo>
                    <a:pt x="316" y="389"/>
                  </a:moveTo>
                  <a:cubicBezTo>
                    <a:pt x="316" y="389"/>
                    <a:pt x="316" y="389"/>
                    <a:pt x="316" y="389"/>
                  </a:cubicBezTo>
                  <a:cubicBezTo>
                    <a:pt x="319" y="389"/>
                    <a:pt x="319" y="389"/>
                    <a:pt x="319" y="388"/>
                  </a:cubicBezTo>
                  <a:cubicBezTo>
                    <a:pt x="318" y="388"/>
                    <a:pt x="317" y="388"/>
                    <a:pt x="317" y="387"/>
                  </a:cubicBezTo>
                  <a:cubicBezTo>
                    <a:pt x="316" y="388"/>
                    <a:pt x="316" y="388"/>
                    <a:pt x="316" y="389"/>
                  </a:cubicBezTo>
                  <a:close/>
                  <a:moveTo>
                    <a:pt x="302" y="450"/>
                  </a:moveTo>
                  <a:cubicBezTo>
                    <a:pt x="302" y="450"/>
                    <a:pt x="302" y="450"/>
                    <a:pt x="302" y="450"/>
                  </a:cubicBezTo>
                  <a:cubicBezTo>
                    <a:pt x="302" y="450"/>
                    <a:pt x="303" y="450"/>
                    <a:pt x="303" y="450"/>
                  </a:cubicBezTo>
                  <a:cubicBezTo>
                    <a:pt x="302" y="454"/>
                    <a:pt x="304" y="452"/>
                    <a:pt x="305" y="449"/>
                  </a:cubicBezTo>
                  <a:cubicBezTo>
                    <a:pt x="304" y="449"/>
                    <a:pt x="303" y="449"/>
                    <a:pt x="302" y="449"/>
                  </a:cubicBezTo>
                  <a:cubicBezTo>
                    <a:pt x="302" y="449"/>
                    <a:pt x="302" y="450"/>
                    <a:pt x="302" y="450"/>
                  </a:cubicBezTo>
                  <a:close/>
                  <a:moveTo>
                    <a:pt x="330" y="344"/>
                  </a:moveTo>
                  <a:cubicBezTo>
                    <a:pt x="330" y="344"/>
                    <a:pt x="330" y="344"/>
                    <a:pt x="330" y="344"/>
                  </a:cubicBezTo>
                  <a:cubicBezTo>
                    <a:pt x="330" y="344"/>
                    <a:pt x="330" y="344"/>
                    <a:pt x="330" y="344"/>
                  </a:cubicBezTo>
                  <a:cubicBezTo>
                    <a:pt x="330" y="344"/>
                    <a:pt x="330" y="344"/>
                    <a:pt x="331" y="343"/>
                  </a:cubicBezTo>
                  <a:cubicBezTo>
                    <a:pt x="330" y="343"/>
                    <a:pt x="330" y="343"/>
                    <a:pt x="330" y="343"/>
                  </a:cubicBezTo>
                  <a:cubicBezTo>
                    <a:pt x="330" y="343"/>
                    <a:pt x="330" y="344"/>
                    <a:pt x="330" y="344"/>
                  </a:cubicBezTo>
                  <a:close/>
                  <a:moveTo>
                    <a:pt x="304" y="444"/>
                  </a:moveTo>
                  <a:cubicBezTo>
                    <a:pt x="304" y="444"/>
                    <a:pt x="304" y="444"/>
                    <a:pt x="304" y="444"/>
                  </a:cubicBezTo>
                  <a:cubicBezTo>
                    <a:pt x="304" y="445"/>
                    <a:pt x="304" y="445"/>
                    <a:pt x="304" y="445"/>
                  </a:cubicBezTo>
                  <a:cubicBezTo>
                    <a:pt x="304" y="445"/>
                    <a:pt x="305" y="446"/>
                    <a:pt x="305" y="446"/>
                  </a:cubicBezTo>
                  <a:cubicBezTo>
                    <a:pt x="305" y="445"/>
                    <a:pt x="305" y="445"/>
                    <a:pt x="305" y="445"/>
                  </a:cubicBezTo>
                  <a:cubicBezTo>
                    <a:pt x="305" y="445"/>
                    <a:pt x="305" y="445"/>
                    <a:pt x="304" y="444"/>
                  </a:cubicBezTo>
                  <a:cubicBezTo>
                    <a:pt x="304" y="444"/>
                    <a:pt x="304" y="444"/>
                    <a:pt x="304" y="443"/>
                  </a:cubicBezTo>
                  <a:cubicBezTo>
                    <a:pt x="304" y="443"/>
                    <a:pt x="303" y="443"/>
                    <a:pt x="303" y="443"/>
                  </a:cubicBezTo>
                  <a:cubicBezTo>
                    <a:pt x="303" y="443"/>
                    <a:pt x="303" y="444"/>
                    <a:pt x="303" y="444"/>
                  </a:cubicBezTo>
                  <a:cubicBezTo>
                    <a:pt x="303" y="444"/>
                    <a:pt x="304" y="444"/>
                    <a:pt x="304" y="444"/>
                  </a:cubicBezTo>
                  <a:close/>
                  <a:moveTo>
                    <a:pt x="305" y="443"/>
                  </a:moveTo>
                  <a:cubicBezTo>
                    <a:pt x="305" y="443"/>
                    <a:pt x="305" y="443"/>
                    <a:pt x="305" y="443"/>
                  </a:cubicBezTo>
                  <a:cubicBezTo>
                    <a:pt x="306" y="443"/>
                    <a:pt x="306" y="444"/>
                    <a:pt x="306" y="444"/>
                  </a:cubicBezTo>
                  <a:cubicBezTo>
                    <a:pt x="307" y="444"/>
                    <a:pt x="307" y="443"/>
                    <a:pt x="307" y="442"/>
                  </a:cubicBezTo>
                  <a:cubicBezTo>
                    <a:pt x="306" y="442"/>
                    <a:pt x="306" y="442"/>
                    <a:pt x="306" y="442"/>
                  </a:cubicBezTo>
                  <a:cubicBezTo>
                    <a:pt x="305" y="442"/>
                    <a:pt x="305" y="442"/>
                    <a:pt x="305" y="443"/>
                  </a:cubicBezTo>
                  <a:close/>
                  <a:moveTo>
                    <a:pt x="321" y="384"/>
                  </a:moveTo>
                  <a:cubicBezTo>
                    <a:pt x="321" y="384"/>
                    <a:pt x="321" y="384"/>
                    <a:pt x="321" y="384"/>
                  </a:cubicBezTo>
                  <a:cubicBezTo>
                    <a:pt x="321" y="384"/>
                    <a:pt x="321" y="384"/>
                    <a:pt x="322" y="384"/>
                  </a:cubicBezTo>
                  <a:cubicBezTo>
                    <a:pt x="322" y="384"/>
                    <a:pt x="322" y="384"/>
                    <a:pt x="322" y="383"/>
                  </a:cubicBezTo>
                  <a:cubicBezTo>
                    <a:pt x="322" y="383"/>
                    <a:pt x="321" y="383"/>
                    <a:pt x="321" y="383"/>
                  </a:cubicBezTo>
                  <a:cubicBezTo>
                    <a:pt x="321" y="384"/>
                    <a:pt x="321" y="384"/>
                    <a:pt x="321" y="384"/>
                  </a:cubicBezTo>
                  <a:close/>
                  <a:moveTo>
                    <a:pt x="336" y="324"/>
                  </a:moveTo>
                  <a:cubicBezTo>
                    <a:pt x="336" y="324"/>
                    <a:pt x="336" y="324"/>
                    <a:pt x="336" y="324"/>
                  </a:cubicBezTo>
                  <a:cubicBezTo>
                    <a:pt x="337" y="325"/>
                    <a:pt x="337" y="325"/>
                    <a:pt x="337" y="325"/>
                  </a:cubicBezTo>
                  <a:cubicBezTo>
                    <a:pt x="337" y="324"/>
                    <a:pt x="337" y="324"/>
                    <a:pt x="337" y="323"/>
                  </a:cubicBezTo>
                  <a:cubicBezTo>
                    <a:pt x="337" y="324"/>
                    <a:pt x="337" y="324"/>
                    <a:pt x="336" y="324"/>
                  </a:cubicBezTo>
                  <a:close/>
                  <a:moveTo>
                    <a:pt x="305" y="448"/>
                  </a:moveTo>
                  <a:cubicBezTo>
                    <a:pt x="305" y="448"/>
                    <a:pt x="305" y="448"/>
                    <a:pt x="305" y="448"/>
                  </a:cubicBezTo>
                  <a:cubicBezTo>
                    <a:pt x="305" y="448"/>
                    <a:pt x="305" y="448"/>
                    <a:pt x="306" y="448"/>
                  </a:cubicBezTo>
                  <a:cubicBezTo>
                    <a:pt x="306" y="447"/>
                    <a:pt x="306" y="447"/>
                    <a:pt x="306" y="447"/>
                  </a:cubicBezTo>
                  <a:cubicBezTo>
                    <a:pt x="306" y="447"/>
                    <a:pt x="305" y="446"/>
                    <a:pt x="305" y="446"/>
                  </a:cubicBezTo>
                  <a:cubicBezTo>
                    <a:pt x="305" y="447"/>
                    <a:pt x="305" y="447"/>
                    <a:pt x="305" y="448"/>
                  </a:cubicBezTo>
                  <a:close/>
                  <a:moveTo>
                    <a:pt x="332" y="341"/>
                  </a:moveTo>
                  <a:cubicBezTo>
                    <a:pt x="332" y="341"/>
                    <a:pt x="332" y="341"/>
                    <a:pt x="332" y="341"/>
                  </a:cubicBezTo>
                  <a:cubicBezTo>
                    <a:pt x="333" y="341"/>
                    <a:pt x="333" y="341"/>
                    <a:pt x="333" y="341"/>
                  </a:cubicBezTo>
                  <a:cubicBezTo>
                    <a:pt x="333" y="341"/>
                    <a:pt x="333" y="341"/>
                    <a:pt x="333" y="340"/>
                  </a:cubicBezTo>
                  <a:cubicBezTo>
                    <a:pt x="333" y="340"/>
                    <a:pt x="333" y="340"/>
                    <a:pt x="333" y="340"/>
                  </a:cubicBezTo>
                  <a:cubicBezTo>
                    <a:pt x="333" y="341"/>
                    <a:pt x="333" y="341"/>
                    <a:pt x="332" y="341"/>
                  </a:cubicBezTo>
                  <a:close/>
                  <a:moveTo>
                    <a:pt x="321" y="393"/>
                  </a:moveTo>
                  <a:cubicBezTo>
                    <a:pt x="321" y="393"/>
                    <a:pt x="321" y="393"/>
                    <a:pt x="321" y="393"/>
                  </a:cubicBezTo>
                  <a:cubicBezTo>
                    <a:pt x="322" y="394"/>
                    <a:pt x="323" y="394"/>
                    <a:pt x="323" y="395"/>
                  </a:cubicBezTo>
                  <a:cubicBezTo>
                    <a:pt x="323" y="394"/>
                    <a:pt x="323" y="393"/>
                    <a:pt x="323" y="392"/>
                  </a:cubicBezTo>
                  <a:cubicBezTo>
                    <a:pt x="323" y="392"/>
                    <a:pt x="322" y="391"/>
                    <a:pt x="321" y="391"/>
                  </a:cubicBezTo>
                  <a:cubicBezTo>
                    <a:pt x="321" y="392"/>
                    <a:pt x="321" y="393"/>
                    <a:pt x="321" y="393"/>
                  </a:cubicBezTo>
                  <a:close/>
                  <a:moveTo>
                    <a:pt x="318" y="406"/>
                  </a:moveTo>
                  <a:cubicBezTo>
                    <a:pt x="318" y="406"/>
                    <a:pt x="318" y="406"/>
                    <a:pt x="318" y="406"/>
                  </a:cubicBezTo>
                  <a:cubicBezTo>
                    <a:pt x="319" y="406"/>
                    <a:pt x="319" y="407"/>
                    <a:pt x="320" y="407"/>
                  </a:cubicBezTo>
                  <a:cubicBezTo>
                    <a:pt x="320" y="406"/>
                    <a:pt x="320" y="406"/>
                    <a:pt x="320" y="405"/>
                  </a:cubicBezTo>
                  <a:cubicBezTo>
                    <a:pt x="320" y="405"/>
                    <a:pt x="319" y="405"/>
                    <a:pt x="319" y="405"/>
                  </a:cubicBezTo>
                  <a:cubicBezTo>
                    <a:pt x="319" y="405"/>
                    <a:pt x="319" y="406"/>
                    <a:pt x="318" y="406"/>
                  </a:cubicBezTo>
                  <a:close/>
                  <a:moveTo>
                    <a:pt x="317" y="413"/>
                  </a:moveTo>
                  <a:cubicBezTo>
                    <a:pt x="317" y="413"/>
                    <a:pt x="317" y="413"/>
                    <a:pt x="317" y="413"/>
                  </a:cubicBezTo>
                  <a:cubicBezTo>
                    <a:pt x="318" y="413"/>
                    <a:pt x="318" y="414"/>
                    <a:pt x="318" y="414"/>
                  </a:cubicBezTo>
                  <a:cubicBezTo>
                    <a:pt x="318" y="414"/>
                    <a:pt x="318" y="413"/>
                    <a:pt x="319" y="413"/>
                  </a:cubicBezTo>
                  <a:cubicBezTo>
                    <a:pt x="318" y="413"/>
                    <a:pt x="318" y="413"/>
                    <a:pt x="317" y="413"/>
                  </a:cubicBezTo>
                  <a:cubicBezTo>
                    <a:pt x="317" y="413"/>
                    <a:pt x="317" y="413"/>
                    <a:pt x="317" y="413"/>
                  </a:cubicBezTo>
                  <a:close/>
                  <a:moveTo>
                    <a:pt x="321" y="408"/>
                  </a:moveTo>
                  <a:cubicBezTo>
                    <a:pt x="321" y="408"/>
                    <a:pt x="321" y="408"/>
                    <a:pt x="321" y="408"/>
                  </a:cubicBezTo>
                  <a:cubicBezTo>
                    <a:pt x="321" y="408"/>
                    <a:pt x="321" y="408"/>
                    <a:pt x="321" y="408"/>
                  </a:cubicBezTo>
                  <a:cubicBezTo>
                    <a:pt x="321" y="408"/>
                    <a:pt x="321" y="408"/>
                    <a:pt x="321" y="407"/>
                  </a:cubicBezTo>
                  <a:cubicBezTo>
                    <a:pt x="321" y="407"/>
                    <a:pt x="321" y="407"/>
                    <a:pt x="321" y="407"/>
                  </a:cubicBezTo>
                  <a:cubicBezTo>
                    <a:pt x="321" y="407"/>
                    <a:pt x="321" y="408"/>
                    <a:pt x="321" y="408"/>
                  </a:cubicBezTo>
                  <a:close/>
                  <a:moveTo>
                    <a:pt x="336" y="351"/>
                  </a:moveTo>
                  <a:cubicBezTo>
                    <a:pt x="336" y="351"/>
                    <a:pt x="336" y="351"/>
                    <a:pt x="336" y="351"/>
                  </a:cubicBezTo>
                  <a:cubicBezTo>
                    <a:pt x="336" y="351"/>
                    <a:pt x="336" y="352"/>
                    <a:pt x="337" y="352"/>
                  </a:cubicBezTo>
                  <a:cubicBezTo>
                    <a:pt x="337" y="352"/>
                    <a:pt x="337" y="352"/>
                    <a:pt x="337" y="352"/>
                  </a:cubicBezTo>
                  <a:cubicBezTo>
                    <a:pt x="337" y="351"/>
                    <a:pt x="338" y="350"/>
                    <a:pt x="338" y="349"/>
                  </a:cubicBezTo>
                  <a:cubicBezTo>
                    <a:pt x="337" y="349"/>
                    <a:pt x="337" y="349"/>
                    <a:pt x="337" y="349"/>
                  </a:cubicBezTo>
                  <a:cubicBezTo>
                    <a:pt x="337" y="350"/>
                    <a:pt x="336" y="350"/>
                    <a:pt x="336" y="351"/>
                  </a:cubicBezTo>
                  <a:close/>
                  <a:moveTo>
                    <a:pt x="326" y="395"/>
                  </a:moveTo>
                  <a:cubicBezTo>
                    <a:pt x="326" y="395"/>
                    <a:pt x="326" y="395"/>
                    <a:pt x="326" y="395"/>
                  </a:cubicBezTo>
                  <a:cubicBezTo>
                    <a:pt x="327" y="395"/>
                    <a:pt x="328" y="395"/>
                    <a:pt x="329" y="395"/>
                  </a:cubicBezTo>
                  <a:cubicBezTo>
                    <a:pt x="329" y="395"/>
                    <a:pt x="329" y="395"/>
                    <a:pt x="329" y="394"/>
                  </a:cubicBezTo>
                  <a:cubicBezTo>
                    <a:pt x="328" y="394"/>
                    <a:pt x="327" y="394"/>
                    <a:pt x="326" y="394"/>
                  </a:cubicBezTo>
                  <a:cubicBezTo>
                    <a:pt x="326" y="394"/>
                    <a:pt x="326" y="394"/>
                    <a:pt x="326" y="395"/>
                  </a:cubicBezTo>
                  <a:close/>
                  <a:moveTo>
                    <a:pt x="337" y="354"/>
                  </a:moveTo>
                  <a:cubicBezTo>
                    <a:pt x="337" y="354"/>
                    <a:pt x="337" y="354"/>
                    <a:pt x="337" y="354"/>
                  </a:cubicBezTo>
                  <a:cubicBezTo>
                    <a:pt x="337" y="354"/>
                    <a:pt x="337" y="354"/>
                    <a:pt x="338" y="354"/>
                  </a:cubicBezTo>
                  <a:cubicBezTo>
                    <a:pt x="338" y="354"/>
                    <a:pt x="338" y="354"/>
                    <a:pt x="338" y="353"/>
                  </a:cubicBezTo>
                  <a:cubicBezTo>
                    <a:pt x="337" y="353"/>
                    <a:pt x="337" y="353"/>
                    <a:pt x="337" y="353"/>
                  </a:cubicBezTo>
                  <a:cubicBezTo>
                    <a:pt x="337" y="353"/>
                    <a:pt x="337" y="354"/>
                    <a:pt x="337" y="354"/>
                  </a:cubicBezTo>
                  <a:close/>
                  <a:moveTo>
                    <a:pt x="338" y="356"/>
                  </a:moveTo>
                  <a:cubicBezTo>
                    <a:pt x="338" y="356"/>
                    <a:pt x="338" y="356"/>
                    <a:pt x="338" y="356"/>
                  </a:cubicBezTo>
                  <a:cubicBezTo>
                    <a:pt x="339" y="357"/>
                    <a:pt x="339" y="357"/>
                    <a:pt x="339" y="357"/>
                  </a:cubicBezTo>
                  <a:cubicBezTo>
                    <a:pt x="340" y="356"/>
                    <a:pt x="340" y="356"/>
                    <a:pt x="340" y="355"/>
                  </a:cubicBezTo>
                  <a:cubicBezTo>
                    <a:pt x="340" y="355"/>
                    <a:pt x="339" y="355"/>
                    <a:pt x="339" y="355"/>
                  </a:cubicBezTo>
                  <a:cubicBezTo>
                    <a:pt x="339" y="355"/>
                    <a:pt x="338" y="356"/>
                    <a:pt x="338" y="356"/>
                  </a:cubicBezTo>
                  <a:close/>
                  <a:moveTo>
                    <a:pt x="331" y="388"/>
                  </a:moveTo>
                  <a:cubicBezTo>
                    <a:pt x="331" y="388"/>
                    <a:pt x="331" y="388"/>
                    <a:pt x="331" y="388"/>
                  </a:cubicBezTo>
                  <a:cubicBezTo>
                    <a:pt x="332" y="388"/>
                    <a:pt x="333" y="388"/>
                    <a:pt x="334" y="388"/>
                  </a:cubicBezTo>
                  <a:cubicBezTo>
                    <a:pt x="334" y="388"/>
                    <a:pt x="334" y="387"/>
                    <a:pt x="334" y="386"/>
                  </a:cubicBezTo>
                  <a:cubicBezTo>
                    <a:pt x="333" y="386"/>
                    <a:pt x="333" y="386"/>
                    <a:pt x="332" y="385"/>
                  </a:cubicBezTo>
                  <a:cubicBezTo>
                    <a:pt x="332" y="386"/>
                    <a:pt x="331" y="387"/>
                    <a:pt x="331" y="388"/>
                  </a:cubicBezTo>
                  <a:close/>
                  <a:moveTo>
                    <a:pt x="334" y="376"/>
                  </a:moveTo>
                  <a:cubicBezTo>
                    <a:pt x="334" y="376"/>
                    <a:pt x="334" y="376"/>
                    <a:pt x="334" y="376"/>
                  </a:cubicBezTo>
                  <a:cubicBezTo>
                    <a:pt x="335" y="376"/>
                    <a:pt x="335" y="376"/>
                    <a:pt x="336" y="377"/>
                  </a:cubicBezTo>
                  <a:cubicBezTo>
                    <a:pt x="336" y="376"/>
                    <a:pt x="336" y="376"/>
                    <a:pt x="336" y="375"/>
                  </a:cubicBezTo>
                  <a:cubicBezTo>
                    <a:pt x="336" y="375"/>
                    <a:pt x="335" y="375"/>
                    <a:pt x="335" y="375"/>
                  </a:cubicBezTo>
                  <a:cubicBezTo>
                    <a:pt x="335" y="375"/>
                    <a:pt x="335" y="376"/>
                    <a:pt x="334" y="376"/>
                  </a:cubicBezTo>
                  <a:close/>
                  <a:moveTo>
                    <a:pt x="341" y="353"/>
                  </a:moveTo>
                  <a:cubicBezTo>
                    <a:pt x="341" y="353"/>
                    <a:pt x="341" y="353"/>
                    <a:pt x="341" y="353"/>
                  </a:cubicBezTo>
                  <a:cubicBezTo>
                    <a:pt x="341" y="353"/>
                    <a:pt x="341" y="353"/>
                    <a:pt x="341" y="353"/>
                  </a:cubicBezTo>
                  <a:cubicBezTo>
                    <a:pt x="341" y="352"/>
                    <a:pt x="341" y="352"/>
                    <a:pt x="342" y="351"/>
                  </a:cubicBezTo>
                  <a:cubicBezTo>
                    <a:pt x="341" y="351"/>
                    <a:pt x="341" y="351"/>
                    <a:pt x="341" y="351"/>
                  </a:cubicBezTo>
                  <a:cubicBezTo>
                    <a:pt x="341" y="352"/>
                    <a:pt x="341" y="352"/>
                    <a:pt x="341" y="353"/>
                  </a:cubicBezTo>
                  <a:close/>
                  <a:moveTo>
                    <a:pt x="337" y="374"/>
                  </a:moveTo>
                  <a:cubicBezTo>
                    <a:pt x="337" y="374"/>
                    <a:pt x="337" y="374"/>
                    <a:pt x="337" y="374"/>
                  </a:cubicBezTo>
                  <a:cubicBezTo>
                    <a:pt x="338" y="374"/>
                    <a:pt x="338" y="374"/>
                    <a:pt x="339" y="374"/>
                  </a:cubicBezTo>
                  <a:cubicBezTo>
                    <a:pt x="339" y="374"/>
                    <a:pt x="339" y="373"/>
                    <a:pt x="339" y="373"/>
                  </a:cubicBezTo>
                  <a:cubicBezTo>
                    <a:pt x="338" y="373"/>
                    <a:pt x="338" y="373"/>
                    <a:pt x="338" y="373"/>
                  </a:cubicBezTo>
                  <a:cubicBezTo>
                    <a:pt x="338" y="373"/>
                    <a:pt x="337" y="373"/>
                    <a:pt x="337" y="374"/>
                  </a:cubicBezTo>
                  <a:close/>
                  <a:moveTo>
                    <a:pt x="347" y="342"/>
                  </a:moveTo>
                  <a:cubicBezTo>
                    <a:pt x="347" y="342"/>
                    <a:pt x="347" y="342"/>
                    <a:pt x="347" y="342"/>
                  </a:cubicBezTo>
                  <a:cubicBezTo>
                    <a:pt x="347" y="342"/>
                    <a:pt x="347" y="342"/>
                    <a:pt x="348" y="342"/>
                  </a:cubicBezTo>
                  <a:cubicBezTo>
                    <a:pt x="348" y="342"/>
                    <a:pt x="348" y="341"/>
                    <a:pt x="348" y="341"/>
                  </a:cubicBezTo>
                  <a:cubicBezTo>
                    <a:pt x="348" y="341"/>
                    <a:pt x="348" y="341"/>
                    <a:pt x="347" y="341"/>
                  </a:cubicBezTo>
                  <a:cubicBezTo>
                    <a:pt x="347" y="341"/>
                    <a:pt x="347" y="342"/>
                    <a:pt x="347" y="342"/>
                  </a:cubicBezTo>
                  <a:close/>
                  <a:moveTo>
                    <a:pt x="348" y="338"/>
                  </a:moveTo>
                  <a:cubicBezTo>
                    <a:pt x="348" y="338"/>
                    <a:pt x="348" y="338"/>
                    <a:pt x="348" y="338"/>
                  </a:cubicBezTo>
                  <a:cubicBezTo>
                    <a:pt x="348" y="339"/>
                    <a:pt x="349" y="339"/>
                    <a:pt x="349" y="339"/>
                  </a:cubicBezTo>
                  <a:cubicBezTo>
                    <a:pt x="349" y="338"/>
                    <a:pt x="349" y="338"/>
                    <a:pt x="350" y="337"/>
                  </a:cubicBezTo>
                  <a:cubicBezTo>
                    <a:pt x="349" y="337"/>
                    <a:pt x="349" y="337"/>
                    <a:pt x="348" y="337"/>
                  </a:cubicBezTo>
                  <a:cubicBezTo>
                    <a:pt x="348" y="337"/>
                    <a:pt x="348" y="338"/>
                    <a:pt x="348" y="338"/>
                  </a:cubicBezTo>
                  <a:close/>
                  <a:moveTo>
                    <a:pt x="349" y="345"/>
                  </a:moveTo>
                  <a:cubicBezTo>
                    <a:pt x="349" y="345"/>
                    <a:pt x="349" y="345"/>
                    <a:pt x="349" y="345"/>
                  </a:cubicBezTo>
                  <a:cubicBezTo>
                    <a:pt x="349" y="345"/>
                    <a:pt x="350" y="345"/>
                    <a:pt x="350" y="345"/>
                  </a:cubicBezTo>
                  <a:cubicBezTo>
                    <a:pt x="350" y="345"/>
                    <a:pt x="350" y="344"/>
                    <a:pt x="350" y="344"/>
                  </a:cubicBezTo>
                  <a:cubicBezTo>
                    <a:pt x="350" y="344"/>
                    <a:pt x="350" y="344"/>
                    <a:pt x="349" y="344"/>
                  </a:cubicBezTo>
                  <a:cubicBezTo>
                    <a:pt x="349" y="344"/>
                    <a:pt x="349" y="344"/>
                    <a:pt x="349" y="345"/>
                  </a:cubicBezTo>
                  <a:close/>
                  <a:moveTo>
                    <a:pt x="350" y="374"/>
                  </a:moveTo>
                  <a:cubicBezTo>
                    <a:pt x="350" y="374"/>
                    <a:pt x="350" y="374"/>
                    <a:pt x="350" y="374"/>
                  </a:cubicBezTo>
                  <a:cubicBezTo>
                    <a:pt x="350" y="375"/>
                    <a:pt x="349" y="376"/>
                    <a:pt x="349" y="377"/>
                  </a:cubicBezTo>
                  <a:cubicBezTo>
                    <a:pt x="351" y="377"/>
                    <a:pt x="352" y="377"/>
                    <a:pt x="353" y="374"/>
                  </a:cubicBezTo>
                  <a:cubicBezTo>
                    <a:pt x="353" y="374"/>
                    <a:pt x="352" y="375"/>
                    <a:pt x="352" y="375"/>
                  </a:cubicBezTo>
                  <a:cubicBezTo>
                    <a:pt x="352" y="371"/>
                    <a:pt x="352" y="371"/>
                    <a:pt x="348" y="369"/>
                  </a:cubicBezTo>
                  <a:cubicBezTo>
                    <a:pt x="348" y="369"/>
                    <a:pt x="348" y="369"/>
                    <a:pt x="348" y="368"/>
                  </a:cubicBezTo>
                  <a:cubicBezTo>
                    <a:pt x="348" y="368"/>
                    <a:pt x="348" y="367"/>
                    <a:pt x="347" y="367"/>
                  </a:cubicBezTo>
                  <a:cubicBezTo>
                    <a:pt x="347" y="368"/>
                    <a:pt x="347" y="368"/>
                    <a:pt x="347" y="368"/>
                  </a:cubicBezTo>
                  <a:cubicBezTo>
                    <a:pt x="347" y="369"/>
                    <a:pt x="348" y="369"/>
                    <a:pt x="348" y="369"/>
                  </a:cubicBezTo>
                  <a:cubicBezTo>
                    <a:pt x="347" y="370"/>
                    <a:pt x="347" y="371"/>
                    <a:pt x="346" y="372"/>
                  </a:cubicBezTo>
                  <a:cubicBezTo>
                    <a:pt x="348" y="373"/>
                    <a:pt x="349" y="374"/>
                    <a:pt x="350" y="374"/>
                  </a:cubicBezTo>
                  <a:close/>
                  <a:moveTo>
                    <a:pt x="353" y="351"/>
                  </a:moveTo>
                  <a:cubicBezTo>
                    <a:pt x="354" y="351"/>
                    <a:pt x="354" y="351"/>
                    <a:pt x="354" y="351"/>
                  </a:cubicBezTo>
                  <a:cubicBezTo>
                    <a:pt x="354" y="351"/>
                    <a:pt x="354" y="350"/>
                    <a:pt x="354" y="350"/>
                  </a:cubicBezTo>
                  <a:cubicBezTo>
                    <a:pt x="354" y="350"/>
                    <a:pt x="354" y="350"/>
                    <a:pt x="354" y="350"/>
                  </a:cubicBezTo>
                  <a:cubicBezTo>
                    <a:pt x="353" y="350"/>
                    <a:pt x="353" y="350"/>
                    <a:pt x="353" y="351"/>
                  </a:cubicBezTo>
                  <a:close/>
                  <a:moveTo>
                    <a:pt x="349" y="368"/>
                  </a:moveTo>
                  <a:cubicBezTo>
                    <a:pt x="349" y="368"/>
                    <a:pt x="349" y="368"/>
                    <a:pt x="349" y="368"/>
                  </a:cubicBezTo>
                  <a:cubicBezTo>
                    <a:pt x="350" y="368"/>
                    <a:pt x="350" y="368"/>
                    <a:pt x="351" y="368"/>
                  </a:cubicBezTo>
                  <a:cubicBezTo>
                    <a:pt x="350" y="368"/>
                    <a:pt x="350" y="368"/>
                    <a:pt x="349" y="368"/>
                  </a:cubicBezTo>
                  <a:close/>
                  <a:moveTo>
                    <a:pt x="348" y="380"/>
                  </a:moveTo>
                  <a:cubicBezTo>
                    <a:pt x="348" y="380"/>
                    <a:pt x="348" y="380"/>
                    <a:pt x="348" y="380"/>
                  </a:cubicBezTo>
                  <a:cubicBezTo>
                    <a:pt x="348" y="380"/>
                    <a:pt x="348" y="380"/>
                    <a:pt x="348" y="380"/>
                  </a:cubicBezTo>
                  <a:cubicBezTo>
                    <a:pt x="348" y="379"/>
                    <a:pt x="348" y="379"/>
                    <a:pt x="349" y="378"/>
                  </a:cubicBezTo>
                  <a:cubicBezTo>
                    <a:pt x="348" y="378"/>
                    <a:pt x="348" y="378"/>
                    <a:pt x="348" y="378"/>
                  </a:cubicBezTo>
                  <a:cubicBezTo>
                    <a:pt x="348" y="379"/>
                    <a:pt x="348" y="379"/>
                    <a:pt x="348" y="380"/>
                  </a:cubicBezTo>
                  <a:close/>
                  <a:moveTo>
                    <a:pt x="357" y="350"/>
                  </a:moveTo>
                  <a:cubicBezTo>
                    <a:pt x="357" y="350"/>
                    <a:pt x="357" y="350"/>
                    <a:pt x="357" y="350"/>
                  </a:cubicBezTo>
                  <a:cubicBezTo>
                    <a:pt x="357" y="350"/>
                    <a:pt x="358" y="350"/>
                    <a:pt x="358" y="350"/>
                  </a:cubicBezTo>
                  <a:cubicBezTo>
                    <a:pt x="358" y="350"/>
                    <a:pt x="358" y="350"/>
                    <a:pt x="358" y="349"/>
                  </a:cubicBezTo>
                  <a:cubicBezTo>
                    <a:pt x="358" y="349"/>
                    <a:pt x="358" y="349"/>
                    <a:pt x="357" y="349"/>
                  </a:cubicBezTo>
                  <a:cubicBezTo>
                    <a:pt x="357" y="349"/>
                    <a:pt x="357" y="350"/>
                    <a:pt x="357" y="350"/>
                  </a:cubicBezTo>
                  <a:close/>
                  <a:moveTo>
                    <a:pt x="355" y="374"/>
                  </a:moveTo>
                  <a:cubicBezTo>
                    <a:pt x="355" y="374"/>
                    <a:pt x="355" y="374"/>
                    <a:pt x="355" y="374"/>
                  </a:cubicBezTo>
                  <a:cubicBezTo>
                    <a:pt x="356" y="374"/>
                    <a:pt x="357" y="375"/>
                    <a:pt x="357" y="375"/>
                  </a:cubicBezTo>
                  <a:cubicBezTo>
                    <a:pt x="358" y="374"/>
                    <a:pt x="358" y="373"/>
                    <a:pt x="358" y="372"/>
                  </a:cubicBezTo>
                  <a:cubicBezTo>
                    <a:pt x="357" y="372"/>
                    <a:pt x="357" y="372"/>
                    <a:pt x="356" y="372"/>
                  </a:cubicBezTo>
                  <a:cubicBezTo>
                    <a:pt x="355" y="372"/>
                    <a:pt x="355" y="373"/>
                    <a:pt x="355" y="374"/>
                  </a:cubicBezTo>
                  <a:close/>
                  <a:moveTo>
                    <a:pt x="354" y="384"/>
                  </a:moveTo>
                  <a:cubicBezTo>
                    <a:pt x="354" y="384"/>
                    <a:pt x="354" y="384"/>
                    <a:pt x="354" y="384"/>
                  </a:cubicBezTo>
                  <a:cubicBezTo>
                    <a:pt x="354" y="384"/>
                    <a:pt x="354" y="384"/>
                    <a:pt x="355" y="384"/>
                  </a:cubicBezTo>
                  <a:cubicBezTo>
                    <a:pt x="355" y="384"/>
                    <a:pt x="355" y="384"/>
                    <a:pt x="355" y="384"/>
                  </a:cubicBezTo>
                  <a:cubicBezTo>
                    <a:pt x="355" y="384"/>
                    <a:pt x="354" y="384"/>
                    <a:pt x="354" y="384"/>
                  </a:cubicBezTo>
                  <a:cubicBezTo>
                    <a:pt x="354" y="384"/>
                    <a:pt x="354" y="384"/>
                    <a:pt x="354" y="384"/>
                  </a:cubicBezTo>
                  <a:close/>
                  <a:moveTo>
                    <a:pt x="356" y="384"/>
                  </a:moveTo>
                  <a:cubicBezTo>
                    <a:pt x="356" y="384"/>
                    <a:pt x="356" y="384"/>
                    <a:pt x="356" y="384"/>
                  </a:cubicBezTo>
                  <a:cubicBezTo>
                    <a:pt x="356" y="384"/>
                    <a:pt x="356" y="384"/>
                    <a:pt x="356" y="384"/>
                  </a:cubicBezTo>
                  <a:cubicBezTo>
                    <a:pt x="357" y="383"/>
                    <a:pt x="357" y="383"/>
                    <a:pt x="357" y="383"/>
                  </a:cubicBezTo>
                  <a:cubicBezTo>
                    <a:pt x="356" y="383"/>
                    <a:pt x="356" y="383"/>
                    <a:pt x="356" y="383"/>
                  </a:cubicBezTo>
                  <a:cubicBezTo>
                    <a:pt x="356" y="383"/>
                    <a:pt x="356" y="383"/>
                    <a:pt x="356" y="384"/>
                  </a:cubicBezTo>
                  <a:close/>
                  <a:moveTo>
                    <a:pt x="358" y="378"/>
                  </a:moveTo>
                  <a:cubicBezTo>
                    <a:pt x="358" y="378"/>
                    <a:pt x="358" y="378"/>
                    <a:pt x="358" y="378"/>
                  </a:cubicBezTo>
                  <a:cubicBezTo>
                    <a:pt x="358" y="378"/>
                    <a:pt x="358" y="378"/>
                    <a:pt x="359" y="378"/>
                  </a:cubicBezTo>
                  <a:cubicBezTo>
                    <a:pt x="359" y="378"/>
                    <a:pt x="359" y="377"/>
                    <a:pt x="359" y="377"/>
                  </a:cubicBezTo>
                  <a:cubicBezTo>
                    <a:pt x="359" y="377"/>
                    <a:pt x="358" y="377"/>
                    <a:pt x="358" y="377"/>
                  </a:cubicBezTo>
                  <a:cubicBezTo>
                    <a:pt x="358" y="377"/>
                    <a:pt x="358" y="377"/>
                    <a:pt x="358" y="378"/>
                  </a:cubicBezTo>
                  <a:close/>
                  <a:moveTo>
                    <a:pt x="365" y="357"/>
                  </a:moveTo>
                  <a:cubicBezTo>
                    <a:pt x="365" y="357"/>
                    <a:pt x="365" y="357"/>
                    <a:pt x="365" y="357"/>
                  </a:cubicBezTo>
                  <a:cubicBezTo>
                    <a:pt x="365" y="357"/>
                    <a:pt x="365" y="357"/>
                    <a:pt x="366" y="357"/>
                  </a:cubicBezTo>
                  <a:cubicBezTo>
                    <a:pt x="366" y="357"/>
                    <a:pt x="366" y="357"/>
                    <a:pt x="366" y="356"/>
                  </a:cubicBezTo>
                  <a:cubicBezTo>
                    <a:pt x="366" y="356"/>
                    <a:pt x="366" y="356"/>
                    <a:pt x="365" y="356"/>
                  </a:cubicBezTo>
                  <a:cubicBezTo>
                    <a:pt x="365" y="356"/>
                    <a:pt x="365" y="357"/>
                    <a:pt x="365" y="357"/>
                  </a:cubicBezTo>
                  <a:close/>
                  <a:moveTo>
                    <a:pt x="360" y="377"/>
                  </a:moveTo>
                  <a:cubicBezTo>
                    <a:pt x="360" y="377"/>
                    <a:pt x="360" y="377"/>
                    <a:pt x="360" y="377"/>
                  </a:cubicBezTo>
                  <a:cubicBezTo>
                    <a:pt x="361" y="377"/>
                    <a:pt x="361" y="377"/>
                    <a:pt x="362" y="378"/>
                  </a:cubicBezTo>
                  <a:cubicBezTo>
                    <a:pt x="362" y="377"/>
                    <a:pt x="362" y="377"/>
                    <a:pt x="362" y="377"/>
                  </a:cubicBezTo>
                  <a:cubicBezTo>
                    <a:pt x="361" y="377"/>
                    <a:pt x="361" y="377"/>
                    <a:pt x="361" y="377"/>
                  </a:cubicBezTo>
                  <a:cubicBezTo>
                    <a:pt x="361" y="377"/>
                    <a:pt x="360" y="377"/>
                    <a:pt x="360" y="377"/>
                  </a:cubicBezTo>
                  <a:close/>
                  <a:moveTo>
                    <a:pt x="362" y="382"/>
                  </a:moveTo>
                  <a:cubicBezTo>
                    <a:pt x="362" y="382"/>
                    <a:pt x="362" y="382"/>
                    <a:pt x="362" y="382"/>
                  </a:cubicBezTo>
                  <a:cubicBezTo>
                    <a:pt x="362" y="382"/>
                    <a:pt x="363" y="382"/>
                    <a:pt x="363" y="382"/>
                  </a:cubicBezTo>
                  <a:cubicBezTo>
                    <a:pt x="363" y="381"/>
                    <a:pt x="363" y="381"/>
                    <a:pt x="363" y="381"/>
                  </a:cubicBezTo>
                  <a:cubicBezTo>
                    <a:pt x="363" y="381"/>
                    <a:pt x="363" y="380"/>
                    <a:pt x="362" y="380"/>
                  </a:cubicBezTo>
                  <a:cubicBezTo>
                    <a:pt x="362" y="381"/>
                    <a:pt x="362" y="381"/>
                    <a:pt x="362" y="382"/>
                  </a:cubicBezTo>
                  <a:close/>
                  <a:moveTo>
                    <a:pt x="375" y="350"/>
                  </a:moveTo>
                  <a:cubicBezTo>
                    <a:pt x="375" y="350"/>
                    <a:pt x="375" y="350"/>
                    <a:pt x="375" y="350"/>
                  </a:cubicBezTo>
                  <a:cubicBezTo>
                    <a:pt x="375" y="351"/>
                    <a:pt x="376" y="351"/>
                    <a:pt x="377" y="351"/>
                  </a:cubicBezTo>
                  <a:cubicBezTo>
                    <a:pt x="377" y="351"/>
                    <a:pt x="377" y="350"/>
                    <a:pt x="377" y="350"/>
                  </a:cubicBezTo>
                  <a:cubicBezTo>
                    <a:pt x="376" y="350"/>
                    <a:pt x="376" y="350"/>
                    <a:pt x="375" y="349"/>
                  </a:cubicBezTo>
                  <a:cubicBezTo>
                    <a:pt x="375" y="350"/>
                    <a:pt x="375" y="350"/>
                    <a:pt x="375" y="350"/>
                  </a:cubicBezTo>
                  <a:close/>
                  <a:moveTo>
                    <a:pt x="379" y="351"/>
                  </a:moveTo>
                  <a:cubicBezTo>
                    <a:pt x="379" y="351"/>
                    <a:pt x="379" y="351"/>
                    <a:pt x="379" y="351"/>
                  </a:cubicBezTo>
                  <a:cubicBezTo>
                    <a:pt x="379" y="352"/>
                    <a:pt x="380" y="352"/>
                    <a:pt x="380" y="352"/>
                  </a:cubicBezTo>
                  <a:cubicBezTo>
                    <a:pt x="380" y="352"/>
                    <a:pt x="380" y="351"/>
                    <a:pt x="380" y="351"/>
                  </a:cubicBezTo>
                  <a:cubicBezTo>
                    <a:pt x="380" y="351"/>
                    <a:pt x="379" y="351"/>
                    <a:pt x="379" y="351"/>
                  </a:cubicBezTo>
                  <a:cubicBezTo>
                    <a:pt x="379" y="351"/>
                    <a:pt x="379" y="351"/>
                    <a:pt x="379" y="351"/>
                  </a:cubicBezTo>
                  <a:close/>
                  <a:moveTo>
                    <a:pt x="387" y="329"/>
                  </a:moveTo>
                  <a:cubicBezTo>
                    <a:pt x="387" y="329"/>
                    <a:pt x="387" y="329"/>
                    <a:pt x="387" y="329"/>
                  </a:cubicBezTo>
                  <a:cubicBezTo>
                    <a:pt x="388" y="329"/>
                    <a:pt x="388" y="329"/>
                    <a:pt x="388" y="329"/>
                  </a:cubicBezTo>
                  <a:cubicBezTo>
                    <a:pt x="388" y="329"/>
                    <a:pt x="388" y="329"/>
                    <a:pt x="389" y="329"/>
                  </a:cubicBezTo>
                  <a:cubicBezTo>
                    <a:pt x="388" y="329"/>
                    <a:pt x="388" y="329"/>
                    <a:pt x="387" y="329"/>
                  </a:cubicBezTo>
                  <a:cubicBezTo>
                    <a:pt x="387" y="329"/>
                    <a:pt x="387" y="329"/>
                    <a:pt x="387" y="329"/>
                  </a:cubicBezTo>
                  <a:close/>
                  <a:moveTo>
                    <a:pt x="377" y="382"/>
                  </a:moveTo>
                  <a:cubicBezTo>
                    <a:pt x="377" y="382"/>
                    <a:pt x="377" y="382"/>
                    <a:pt x="377" y="382"/>
                  </a:cubicBezTo>
                  <a:cubicBezTo>
                    <a:pt x="377" y="382"/>
                    <a:pt x="378" y="382"/>
                    <a:pt x="378" y="382"/>
                  </a:cubicBezTo>
                  <a:cubicBezTo>
                    <a:pt x="378" y="382"/>
                    <a:pt x="378" y="381"/>
                    <a:pt x="378" y="381"/>
                  </a:cubicBezTo>
                  <a:cubicBezTo>
                    <a:pt x="378" y="381"/>
                    <a:pt x="377" y="381"/>
                    <a:pt x="377" y="380"/>
                  </a:cubicBezTo>
                  <a:cubicBezTo>
                    <a:pt x="377" y="381"/>
                    <a:pt x="377" y="381"/>
                    <a:pt x="377" y="382"/>
                  </a:cubicBezTo>
                  <a:close/>
                  <a:moveTo>
                    <a:pt x="379" y="381"/>
                  </a:moveTo>
                  <a:cubicBezTo>
                    <a:pt x="379" y="381"/>
                    <a:pt x="379" y="381"/>
                    <a:pt x="379" y="381"/>
                  </a:cubicBezTo>
                  <a:cubicBezTo>
                    <a:pt x="379" y="381"/>
                    <a:pt x="380" y="381"/>
                    <a:pt x="380" y="381"/>
                  </a:cubicBezTo>
                  <a:cubicBezTo>
                    <a:pt x="380" y="381"/>
                    <a:pt x="381" y="380"/>
                    <a:pt x="381" y="379"/>
                  </a:cubicBezTo>
                  <a:cubicBezTo>
                    <a:pt x="380" y="379"/>
                    <a:pt x="380" y="379"/>
                    <a:pt x="380" y="379"/>
                  </a:cubicBezTo>
                  <a:cubicBezTo>
                    <a:pt x="379" y="379"/>
                    <a:pt x="379" y="380"/>
                    <a:pt x="379" y="381"/>
                  </a:cubicBezTo>
                  <a:close/>
                  <a:moveTo>
                    <a:pt x="383" y="378"/>
                  </a:moveTo>
                  <a:cubicBezTo>
                    <a:pt x="383" y="378"/>
                    <a:pt x="383" y="378"/>
                    <a:pt x="383" y="378"/>
                  </a:cubicBezTo>
                  <a:cubicBezTo>
                    <a:pt x="383" y="377"/>
                    <a:pt x="383" y="377"/>
                    <a:pt x="383" y="377"/>
                  </a:cubicBezTo>
                  <a:cubicBezTo>
                    <a:pt x="383" y="377"/>
                    <a:pt x="383" y="377"/>
                    <a:pt x="383" y="377"/>
                  </a:cubicBezTo>
                  <a:cubicBezTo>
                    <a:pt x="383" y="377"/>
                    <a:pt x="383" y="377"/>
                    <a:pt x="383" y="378"/>
                  </a:cubicBezTo>
                  <a:close/>
                  <a:moveTo>
                    <a:pt x="400" y="330"/>
                  </a:moveTo>
                  <a:cubicBezTo>
                    <a:pt x="400" y="330"/>
                    <a:pt x="400" y="330"/>
                    <a:pt x="400" y="330"/>
                  </a:cubicBezTo>
                  <a:cubicBezTo>
                    <a:pt x="400" y="331"/>
                    <a:pt x="400" y="331"/>
                    <a:pt x="401" y="331"/>
                  </a:cubicBezTo>
                  <a:cubicBezTo>
                    <a:pt x="401" y="330"/>
                    <a:pt x="401" y="330"/>
                    <a:pt x="401" y="330"/>
                  </a:cubicBezTo>
                  <a:cubicBezTo>
                    <a:pt x="401" y="329"/>
                    <a:pt x="400" y="329"/>
                    <a:pt x="400" y="329"/>
                  </a:cubicBezTo>
                  <a:cubicBezTo>
                    <a:pt x="400" y="330"/>
                    <a:pt x="400" y="330"/>
                    <a:pt x="400" y="330"/>
                  </a:cubicBezTo>
                  <a:close/>
                  <a:moveTo>
                    <a:pt x="403" y="331"/>
                  </a:moveTo>
                  <a:cubicBezTo>
                    <a:pt x="403" y="331"/>
                    <a:pt x="403" y="331"/>
                    <a:pt x="403" y="331"/>
                  </a:cubicBezTo>
                  <a:cubicBezTo>
                    <a:pt x="404" y="332"/>
                    <a:pt x="403" y="333"/>
                    <a:pt x="405" y="335"/>
                  </a:cubicBezTo>
                  <a:cubicBezTo>
                    <a:pt x="405" y="332"/>
                    <a:pt x="405" y="330"/>
                    <a:pt x="405" y="328"/>
                  </a:cubicBezTo>
                  <a:cubicBezTo>
                    <a:pt x="404" y="328"/>
                    <a:pt x="404" y="328"/>
                    <a:pt x="404" y="328"/>
                  </a:cubicBezTo>
                  <a:cubicBezTo>
                    <a:pt x="403" y="329"/>
                    <a:pt x="403" y="330"/>
                    <a:pt x="403" y="331"/>
                  </a:cubicBezTo>
                  <a:close/>
                  <a:moveTo>
                    <a:pt x="391" y="385"/>
                  </a:moveTo>
                  <a:cubicBezTo>
                    <a:pt x="391" y="385"/>
                    <a:pt x="391" y="385"/>
                    <a:pt x="391" y="385"/>
                  </a:cubicBezTo>
                  <a:cubicBezTo>
                    <a:pt x="392" y="385"/>
                    <a:pt x="393" y="385"/>
                    <a:pt x="393" y="385"/>
                  </a:cubicBezTo>
                  <a:cubicBezTo>
                    <a:pt x="394" y="384"/>
                    <a:pt x="394" y="384"/>
                    <a:pt x="394" y="384"/>
                  </a:cubicBezTo>
                  <a:cubicBezTo>
                    <a:pt x="393" y="384"/>
                    <a:pt x="392" y="384"/>
                    <a:pt x="392" y="384"/>
                  </a:cubicBezTo>
                  <a:cubicBezTo>
                    <a:pt x="391" y="384"/>
                    <a:pt x="391" y="384"/>
                    <a:pt x="391" y="385"/>
                  </a:cubicBezTo>
                  <a:close/>
                  <a:moveTo>
                    <a:pt x="408" y="333"/>
                  </a:moveTo>
                  <a:cubicBezTo>
                    <a:pt x="408" y="333"/>
                    <a:pt x="408" y="333"/>
                    <a:pt x="408" y="333"/>
                  </a:cubicBezTo>
                  <a:cubicBezTo>
                    <a:pt x="409" y="333"/>
                    <a:pt x="409" y="333"/>
                    <a:pt x="410" y="333"/>
                  </a:cubicBezTo>
                  <a:cubicBezTo>
                    <a:pt x="410" y="333"/>
                    <a:pt x="410" y="332"/>
                    <a:pt x="410" y="332"/>
                  </a:cubicBezTo>
                  <a:cubicBezTo>
                    <a:pt x="409" y="332"/>
                    <a:pt x="409" y="332"/>
                    <a:pt x="409" y="332"/>
                  </a:cubicBezTo>
                  <a:cubicBezTo>
                    <a:pt x="409" y="332"/>
                    <a:pt x="408" y="332"/>
                    <a:pt x="408" y="333"/>
                  </a:cubicBezTo>
                  <a:close/>
                  <a:moveTo>
                    <a:pt x="395" y="385"/>
                  </a:moveTo>
                  <a:cubicBezTo>
                    <a:pt x="395" y="385"/>
                    <a:pt x="395" y="385"/>
                    <a:pt x="395" y="385"/>
                  </a:cubicBezTo>
                  <a:cubicBezTo>
                    <a:pt x="398" y="385"/>
                    <a:pt x="398" y="385"/>
                    <a:pt x="399" y="383"/>
                  </a:cubicBezTo>
                  <a:cubicBezTo>
                    <a:pt x="398" y="384"/>
                    <a:pt x="397" y="384"/>
                    <a:pt x="396" y="384"/>
                  </a:cubicBezTo>
                  <a:cubicBezTo>
                    <a:pt x="396" y="384"/>
                    <a:pt x="395" y="384"/>
                    <a:pt x="395" y="385"/>
                  </a:cubicBezTo>
                  <a:close/>
                  <a:moveTo>
                    <a:pt x="400" y="377"/>
                  </a:moveTo>
                  <a:cubicBezTo>
                    <a:pt x="400" y="377"/>
                    <a:pt x="400" y="377"/>
                    <a:pt x="400" y="377"/>
                  </a:cubicBezTo>
                  <a:cubicBezTo>
                    <a:pt x="400" y="377"/>
                    <a:pt x="400" y="377"/>
                    <a:pt x="400" y="377"/>
                  </a:cubicBezTo>
                  <a:cubicBezTo>
                    <a:pt x="400" y="377"/>
                    <a:pt x="401" y="377"/>
                    <a:pt x="401" y="376"/>
                  </a:cubicBezTo>
                  <a:cubicBezTo>
                    <a:pt x="400" y="376"/>
                    <a:pt x="400" y="376"/>
                    <a:pt x="400" y="376"/>
                  </a:cubicBezTo>
                  <a:cubicBezTo>
                    <a:pt x="400" y="377"/>
                    <a:pt x="400" y="377"/>
                    <a:pt x="400" y="377"/>
                  </a:cubicBezTo>
                  <a:close/>
                  <a:moveTo>
                    <a:pt x="410" y="373"/>
                  </a:moveTo>
                  <a:cubicBezTo>
                    <a:pt x="410" y="373"/>
                    <a:pt x="410" y="373"/>
                    <a:pt x="410" y="373"/>
                  </a:cubicBezTo>
                  <a:cubicBezTo>
                    <a:pt x="410" y="373"/>
                    <a:pt x="410" y="372"/>
                    <a:pt x="410" y="372"/>
                  </a:cubicBezTo>
                  <a:cubicBezTo>
                    <a:pt x="410" y="372"/>
                    <a:pt x="410" y="372"/>
                    <a:pt x="410" y="372"/>
                  </a:cubicBezTo>
                  <a:cubicBezTo>
                    <a:pt x="410" y="372"/>
                    <a:pt x="410" y="373"/>
                    <a:pt x="410" y="373"/>
                  </a:cubicBezTo>
                  <a:close/>
                  <a:moveTo>
                    <a:pt x="415" y="368"/>
                  </a:moveTo>
                  <a:cubicBezTo>
                    <a:pt x="415" y="368"/>
                    <a:pt x="415" y="368"/>
                    <a:pt x="415" y="368"/>
                  </a:cubicBezTo>
                  <a:cubicBezTo>
                    <a:pt x="415" y="368"/>
                    <a:pt x="416" y="368"/>
                    <a:pt x="417" y="368"/>
                  </a:cubicBezTo>
                  <a:cubicBezTo>
                    <a:pt x="417" y="368"/>
                    <a:pt x="417" y="367"/>
                    <a:pt x="417" y="366"/>
                  </a:cubicBezTo>
                  <a:cubicBezTo>
                    <a:pt x="417" y="366"/>
                    <a:pt x="416" y="366"/>
                    <a:pt x="415" y="366"/>
                  </a:cubicBezTo>
                  <a:cubicBezTo>
                    <a:pt x="415" y="367"/>
                    <a:pt x="415" y="367"/>
                    <a:pt x="415" y="368"/>
                  </a:cubicBezTo>
                  <a:close/>
                  <a:moveTo>
                    <a:pt x="420" y="363"/>
                  </a:moveTo>
                  <a:cubicBezTo>
                    <a:pt x="420" y="363"/>
                    <a:pt x="420" y="363"/>
                    <a:pt x="420" y="363"/>
                  </a:cubicBezTo>
                  <a:cubicBezTo>
                    <a:pt x="420" y="364"/>
                    <a:pt x="420" y="365"/>
                    <a:pt x="420" y="365"/>
                  </a:cubicBezTo>
                  <a:cubicBezTo>
                    <a:pt x="420" y="365"/>
                    <a:pt x="421" y="366"/>
                    <a:pt x="421" y="366"/>
                  </a:cubicBezTo>
                  <a:cubicBezTo>
                    <a:pt x="421" y="364"/>
                    <a:pt x="421" y="363"/>
                    <a:pt x="421" y="362"/>
                  </a:cubicBezTo>
                  <a:cubicBezTo>
                    <a:pt x="421" y="361"/>
                    <a:pt x="421" y="361"/>
                    <a:pt x="420" y="361"/>
                  </a:cubicBezTo>
                  <a:cubicBezTo>
                    <a:pt x="420" y="362"/>
                    <a:pt x="420" y="363"/>
                    <a:pt x="420" y="363"/>
                  </a:cubicBezTo>
                  <a:close/>
                  <a:moveTo>
                    <a:pt x="424" y="361"/>
                  </a:moveTo>
                  <a:cubicBezTo>
                    <a:pt x="424" y="361"/>
                    <a:pt x="424" y="361"/>
                    <a:pt x="424" y="361"/>
                  </a:cubicBezTo>
                  <a:cubicBezTo>
                    <a:pt x="425" y="361"/>
                    <a:pt x="426" y="362"/>
                    <a:pt x="427" y="362"/>
                  </a:cubicBezTo>
                  <a:cubicBezTo>
                    <a:pt x="427" y="362"/>
                    <a:pt x="427" y="363"/>
                    <a:pt x="426" y="363"/>
                  </a:cubicBezTo>
                  <a:cubicBezTo>
                    <a:pt x="427" y="363"/>
                    <a:pt x="428" y="363"/>
                    <a:pt x="428" y="363"/>
                  </a:cubicBezTo>
                  <a:cubicBezTo>
                    <a:pt x="428" y="363"/>
                    <a:pt x="429" y="362"/>
                    <a:pt x="429" y="362"/>
                  </a:cubicBezTo>
                  <a:cubicBezTo>
                    <a:pt x="428" y="361"/>
                    <a:pt x="428" y="361"/>
                    <a:pt x="428" y="361"/>
                  </a:cubicBezTo>
                  <a:cubicBezTo>
                    <a:pt x="428" y="360"/>
                    <a:pt x="428" y="359"/>
                    <a:pt x="428" y="359"/>
                  </a:cubicBezTo>
                  <a:cubicBezTo>
                    <a:pt x="427" y="359"/>
                    <a:pt x="426" y="359"/>
                    <a:pt x="425" y="359"/>
                  </a:cubicBezTo>
                  <a:cubicBezTo>
                    <a:pt x="425" y="359"/>
                    <a:pt x="424" y="360"/>
                    <a:pt x="424" y="361"/>
                  </a:cubicBezTo>
                  <a:close/>
                  <a:moveTo>
                    <a:pt x="423" y="367"/>
                  </a:moveTo>
                  <a:cubicBezTo>
                    <a:pt x="423" y="367"/>
                    <a:pt x="423" y="367"/>
                    <a:pt x="423" y="367"/>
                  </a:cubicBezTo>
                  <a:cubicBezTo>
                    <a:pt x="423" y="368"/>
                    <a:pt x="424" y="368"/>
                    <a:pt x="424" y="368"/>
                  </a:cubicBezTo>
                  <a:cubicBezTo>
                    <a:pt x="424" y="367"/>
                    <a:pt x="424" y="367"/>
                    <a:pt x="424" y="367"/>
                  </a:cubicBezTo>
                  <a:cubicBezTo>
                    <a:pt x="424" y="366"/>
                    <a:pt x="424" y="366"/>
                    <a:pt x="423" y="366"/>
                  </a:cubicBezTo>
                  <a:cubicBezTo>
                    <a:pt x="423" y="367"/>
                    <a:pt x="423" y="367"/>
                    <a:pt x="423" y="367"/>
                  </a:cubicBezTo>
                  <a:close/>
                  <a:moveTo>
                    <a:pt x="427" y="369"/>
                  </a:moveTo>
                  <a:cubicBezTo>
                    <a:pt x="427" y="369"/>
                    <a:pt x="427" y="369"/>
                    <a:pt x="427" y="369"/>
                  </a:cubicBezTo>
                  <a:cubicBezTo>
                    <a:pt x="427" y="368"/>
                    <a:pt x="428" y="368"/>
                    <a:pt x="429" y="367"/>
                  </a:cubicBezTo>
                  <a:cubicBezTo>
                    <a:pt x="429" y="367"/>
                    <a:pt x="429" y="367"/>
                    <a:pt x="430" y="367"/>
                  </a:cubicBezTo>
                  <a:cubicBezTo>
                    <a:pt x="430" y="367"/>
                    <a:pt x="430" y="366"/>
                    <a:pt x="430" y="366"/>
                  </a:cubicBezTo>
                  <a:cubicBezTo>
                    <a:pt x="430" y="365"/>
                    <a:pt x="429" y="365"/>
                    <a:pt x="428" y="365"/>
                  </a:cubicBezTo>
                  <a:cubicBezTo>
                    <a:pt x="428" y="366"/>
                    <a:pt x="427" y="368"/>
                    <a:pt x="427" y="369"/>
                  </a:cubicBezTo>
                  <a:close/>
                  <a:moveTo>
                    <a:pt x="432" y="352"/>
                  </a:moveTo>
                  <a:cubicBezTo>
                    <a:pt x="433" y="351"/>
                    <a:pt x="433" y="350"/>
                    <a:pt x="433" y="350"/>
                  </a:cubicBezTo>
                  <a:cubicBezTo>
                    <a:pt x="434" y="350"/>
                    <a:pt x="434" y="350"/>
                    <a:pt x="435" y="350"/>
                  </a:cubicBezTo>
                  <a:cubicBezTo>
                    <a:pt x="435" y="350"/>
                    <a:pt x="435" y="350"/>
                    <a:pt x="435" y="350"/>
                  </a:cubicBezTo>
                  <a:cubicBezTo>
                    <a:pt x="436" y="347"/>
                    <a:pt x="436" y="347"/>
                    <a:pt x="435" y="345"/>
                  </a:cubicBezTo>
                  <a:cubicBezTo>
                    <a:pt x="435" y="345"/>
                    <a:pt x="434" y="345"/>
                    <a:pt x="434" y="344"/>
                  </a:cubicBezTo>
                  <a:cubicBezTo>
                    <a:pt x="432" y="348"/>
                    <a:pt x="432" y="353"/>
                    <a:pt x="432" y="358"/>
                  </a:cubicBezTo>
                  <a:cubicBezTo>
                    <a:pt x="432" y="358"/>
                    <a:pt x="432" y="358"/>
                    <a:pt x="432" y="358"/>
                  </a:cubicBezTo>
                  <a:cubicBezTo>
                    <a:pt x="432" y="359"/>
                    <a:pt x="432" y="359"/>
                    <a:pt x="432" y="359"/>
                  </a:cubicBezTo>
                  <a:cubicBezTo>
                    <a:pt x="432" y="360"/>
                    <a:pt x="432" y="361"/>
                    <a:pt x="432" y="362"/>
                  </a:cubicBezTo>
                  <a:cubicBezTo>
                    <a:pt x="432" y="362"/>
                    <a:pt x="433" y="363"/>
                    <a:pt x="433" y="363"/>
                  </a:cubicBezTo>
                  <a:cubicBezTo>
                    <a:pt x="433" y="363"/>
                    <a:pt x="433" y="363"/>
                    <a:pt x="433" y="363"/>
                  </a:cubicBezTo>
                  <a:cubicBezTo>
                    <a:pt x="433" y="364"/>
                    <a:pt x="433" y="365"/>
                    <a:pt x="433" y="366"/>
                  </a:cubicBezTo>
                  <a:cubicBezTo>
                    <a:pt x="438" y="368"/>
                    <a:pt x="438" y="368"/>
                    <a:pt x="438" y="368"/>
                  </a:cubicBezTo>
                  <a:cubicBezTo>
                    <a:pt x="439" y="367"/>
                    <a:pt x="439" y="367"/>
                    <a:pt x="439" y="367"/>
                  </a:cubicBezTo>
                  <a:cubicBezTo>
                    <a:pt x="438" y="367"/>
                    <a:pt x="437" y="366"/>
                    <a:pt x="437" y="366"/>
                  </a:cubicBezTo>
                  <a:cubicBezTo>
                    <a:pt x="437" y="366"/>
                    <a:pt x="437" y="365"/>
                    <a:pt x="437" y="365"/>
                  </a:cubicBezTo>
                  <a:cubicBezTo>
                    <a:pt x="438" y="365"/>
                    <a:pt x="438" y="365"/>
                    <a:pt x="439" y="365"/>
                  </a:cubicBezTo>
                  <a:cubicBezTo>
                    <a:pt x="439" y="365"/>
                    <a:pt x="439" y="365"/>
                    <a:pt x="439" y="365"/>
                  </a:cubicBezTo>
                  <a:cubicBezTo>
                    <a:pt x="439" y="366"/>
                    <a:pt x="439" y="366"/>
                    <a:pt x="440" y="366"/>
                  </a:cubicBezTo>
                  <a:cubicBezTo>
                    <a:pt x="439" y="366"/>
                    <a:pt x="439" y="367"/>
                    <a:pt x="439" y="367"/>
                  </a:cubicBezTo>
                  <a:cubicBezTo>
                    <a:pt x="440" y="367"/>
                    <a:pt x="440" y="367"/>
                    <a:pt x="440" y="367"/>
                  </a:cubicBezTo>
                  <a:cubicBezTo>
                    <a:pt x="440" y="369"/>
                    <a:pt x="440" y="369"/>
                    <a:pt x="440" y="369"/>
                  </a:cubicBezTo>
                  <a:cubicBezTo>
                    <a:pt x="442" y="370"/>
                    <a:pt x="442" y="370"/>
                    <a:pt x="442" y="370"/>
                  </a:cubicBezTo>
                  <a:cubicBezTo>
                    <a:pt x="442" y="370"/>
                    <a:pt x="442" y="370"/>
                    <a:pt x="442" y="370"/>
                  </a:cubicBezTo>
                  <a:cubicBezTo>
                    <a:pt x="442" y="370"/>
                    <a:pt x="442" y="370"/>
                    <a:pt x="442" y="370"/>
                  </a:cubicBezTo>
                  <a:cubicBezTo>
                    <a:pt x="442" y="369"/>
                    <a:pt x="442" y="369"/>
                    <a:pt x="442" y="368"/>
                  </a:cubicBezTo>
                  <a:cubicBezTo>
                    <a:pt x="443" y="369"/>
                    <a:pt x="443" y="369"/>
                    <a:pt x="443" y="369"/>
                  </a:cubicBezTo>
                  <a:cubicBezTo>
                    <a:pt x="443" y="368"/>
                    <a:pt x="443" y="368"/>
                    <a:pt x="443" y="367"/>
                  </a:cubicBezTo>
                  <a:cubicBezTo>
                    <a:pt x="445" y="367"/>
                    <a:pt x="445" y="367"/>
                    <a:pt x="446" y="367"/>
                  </a:cubicBezTo>
                  <a:cubicBezTo>
                    <a:pt x="446" y="366"/>
                    <a:pt x="446" y="366"/>
                    <a:pt x="443" y="366"/>
                  </a:cubicBezTo>
                  <a:cubicBezTo>
                    <a:pt x="444" y="365"/>
                    <a:pt x="444" y="364"/>
                    <a:pt x="444" y="364"/>
                  </a:cubicBezTo>
                  <a:cubicBezTo>
                    <a:pt x="445" y="364"/>
                    <a:pt x="445" y="364"/>
                    <a:pt x="445" y="365"/>
                  </a:cubicBezTo>
                  <a:cubicBezTo>
                    <a:pt x="448" y="363"/>
                    <a:pt x="452" y="362"/>
                    <a:pt x="452" y="359"/>
                  </a:cubicBezTo>
                  <a:cubicBezTo>
                    <a:pt x="452" y="358"/>
                    <a:pt x="452" y="358"/>
                    <a:pt x="450" y="357"/>
                  </a:cubicBezTo>
                  <a:cubicBezTo>
                    <a:pt x="450" y="357"/>
                    <a:pt x="450" y="356"/>
                    <a:pt x="451" y="355"/>
                  </a:cubicBezTo>
                  <a:cubicBezTo>
                    <a:pt x="451" y="356"/>
                    <a:pt x="452" y="357"/>
                    <a:pt x="453" y="357"/>
                  </a:cubicBezTo>
                  <a:cubicBezTo>
                    <a:pt x="453" y="356"/>
                    <a:pt x="453" y="354"/>
                    <a:pt x="454" y="353"/>
                  </a:cubicBezTo>
                  <a:cubicBezTo>
                    <a:pt x="453" y="353"/>
                    <a:pt x="453" y="352"/>
                    <a:pt x="452" y="352"/>
                  </a:cubicBezTo>
                  <a:cubicBezTo>
                    <a:pt x="453" y="350"/>
                    <a:pt x="453" y="348"/>
                    <a:pt x="453" y="347"/>
                  </a:cubicBezTo>
                  <a:cubicBezTo>
                    <a:pt x="449" y="344"/>
                    <a:pt x="446" y="341"/>
                    <a:pt x="444" y="338"/>
                  </a:cubicBezTo>
                  <a:cubicBezTo>
                    <a:pt x="443" y="338"/>
                    <a:pt x="443" y="338"/>
                    <a:pt x="443" y="338"/>
                  </a:cubicBezTo>
                  <a:cubicBezTo>
                    <a:pt x="442" y="337"/>
                    <a:pt x="441" y="337"/>
                    <a:pt x="440" y="337"/>
                  </a:cubicBezTo>
                  <a:cubicBezTo>
                    <a:pt x="440" y="338"/>
                    <a:pt x="440" y="338"/>
                    <a:pt x="439" y="338"/>
                  </a:cubicBezTo>
                  <a:cubicBezTo>
                    <a:pt x="439" y="338"/>
                    <a:pt x="439" y="338"/>
                    <a:pt x="439" y="338"/>
                  </a:cubicBezTo>
                  <a:cubicBezTo>
                    <a:pt x="438" y="338"/>
                    <a:pt x="437" y="340"/>
                    <a:pt x="436" y="341"/>
                  </a:cubicBezTo>
                  <a:cubicBezTo>
                    <a:pt x="436" y="342"/>
                    <a:pt x="435" y="343"/>
                    <a:pt x="434" y="343"/>
                  </a:cubicBezTo>
                  <a:cubicBezTo>
                    <a:pt x="436" y="345"/>
                    <a:pt x="436" y="345"/>
                    <a:pt x="436" y="345"/>
                  </a:cubicBezTo>
                  <a:cubicBezTo>
                    <a:pt x="437" y="345"/>
                    <a:pt x="437" y="345"/>
                    <a:pt x="438" y="346"/>
                  </a:cubicBezTo>
                  <a:cubicBezTo>
                    <a:pt x="440" y="347"/>
                    <a:pt x="442" y="348"/>
                    <a:pt x="443" y="348"/>
                  </a:cubicBezTo>
                  <a:cubicBezTo>
                    <a:pt x="443" y="350"/>
                    <a:pt x="442" y="349"/>
                    <a:pt x="442" y="349"/>
                  </a:cubicBezTo>
                  <a:cubicBezTo>
                    <a:pt x="442" y="349"/>
                    <a:pt x="445" y="352"/>
                    <a:pt x="444" y="353"/>
                  </a:cubicBezTo>
                  <a:cubicBezTo>
                    <a:pt x="444" y="355"/>
                    <a:pt x="444" y="354"/>
                    <a:pt x="444" y="354"/>
                  </a:cubicBezTo>
                  <a:cubicBezTo>
                    <a:pt x="444" y="354"/>
                    <a:pt x="445" y="355"/>
                    <a:pt x="444" y="357"/>
                  </a:cubicBezTo>
                  <a:cubicBezTo>
                    <a:pt x="444" y="359"/>
                    <a:pt x="443" y="361"/>
                    <a:pt x="442" y="364"/>
                  </a:cubicBezTo>
                  <a:cubicBezTo>
                    <a:pt x="442" y="365"/>
                    <a:pt x="442" y="364"/>
                    <a:pt x="442" y="363"/>
                  </a:cubicBezTo>
                  <a:cubicBezTo>
                    <a:pt x="441" y="364"/>
                    <a:pt x="441" y="364"/>
                    <a:pt x="441" y="364"/>
                  </a:cubicBezTo>
                  <a:cubicBezTo>
                    <a:pt x="441" y="362"/>
                    <a:pt x="441" y="362"/>
                    <a:pt x="441" y="362"/>
                  </a:cubicBezTo>
                  <a:cubicBezTo>
                    <a:pt x="439" y="360"/>
                    <a:pt x="439" y="361"/>
                    <a:pt x="439" y="361"/>
                  </a:cubicBezTo>
                  <a:cubicBezTo>
                    <a:pt x="439" y="361"/>
                    <a:pt x="436" y="358"/>
                    <a:pt x="436" y="358"/>
                  </a:cubicBezTo>
                  <a:cubicBezTo>
                    <a:pt x="437" y="357"/>
                    <a:pt x="436" y="358"/>
                    <a:pt x="436" y="358"/>
                  </a:cubicBezTo>
                  <a:cubicBezTo>
                    <a:pt x="436" y="358"/>
                    <a:pt x="435" y="357"/>
                    <a:pt x="436" y="355"/>
                  </a:cubicBezTo>
                  <a:cubicBezTo>
                    <a:pt x="436" y="353"/>
                    <a:pt x="436" y="353"/>
                    <a:pt x="436" y="353"/>
                  </a:cubicBezTo>
                  <a:cubicBezTo>
                    <a:pt x="435" y="353"/>
                    <a:pt x="435" y="353"/>
                    <a:pt x="435" y="353"/>
                  </a:cubicBezTo>
                  <a:cubicBezTo>
                    <a:pt x="435" y="353"/>
                    <a:pt x="435" y="353"/>
                    <a:pt x="435" y="353"/>
                  </a:cubicBezTo>
                  <a:cubicBezTo>
                    <a:pt x="434" y="353"/>
                    <a:pt x="434" y="353"/>
                    <a:pt x="434" y="353"/>
                  </a:cubicBezTo>
                  <a:cubicBezTo>
                    <a:pt x="434" y="353"/>
                    <a:pt x="434" y="353"/>
                    <a:pt x="434" y="353"/>
                  </a:cubicBezTo>
                  <a:cubicBezTo>
                    <a:pt x="434" y="353"/>
                    <a:pt x="433" y="352"/>
                    <a:pt x="432" y="352"/>
                  </a:cubicBezTo>
                  <a:cubicBezTo>
                    <a:pt x="432" y="352"/>
                    <a:pt x="432" y="352"/>
                    <a:pt x="432" y="352"/>
                  </a:cubicBezTo>
                  <a:close/>
                  <a:moveTo>
                    <a:pt x="434" y="363"/>
                  </a:moveTo>
                  <a:cubicBezTo>
                    <a:pt x="434" y="363"/>
                    <a:pt x="434" y="363"/>
                    <a:pt x="434" y="363"/>
                  </a:cubicBezTo>
                  <a:cubicBezTo>
                    <a:pt x="434" y="363"/>
                    <a:pt x="435" y="363"/>
                    <a:pt x="435" y="363"/>
                  </a:cubicBezTo>
                  <a:cubicBezTo>
                    <a:pt x="435" y="363"/>
                    <a:pt x="435" y="363"/>
                    <a:pt x="435" y="362"/>
                  </a:cubicBezTo>
                  <a:cubicBezTo>
                    <a:pt x="435" y="362"/>
                    <a:pt x="435" y="362"/>
                    <a:pt x="434" y="362"/>
                  </a:cubicBezTo>
                  <a:cubicBezTo>
                    <a:pt x="434" y="362"/>
                    <a:pt x="434" y="363"/>
                    <a:pt x="434" y="363"/>
                  </a:cubicBezTo>
                  <a:close/>
                  <a:moveTo>
                    <a:pt x="435" y="370"/>
                  </a:moveTo>
                  <a:cubicBezTo>
                    <a:pt x="435" y="370"/>
                    <a:pt x="435" y="371"/>
                    <a:pt x="435" y="371"/>
                  </a:cubicBezTo>
                  <a:cubicBezTo>
                    <a:pt x="435" y="371"/>
                    <a:pt x="434" y="371"/>
                    <a:pt x="434" y="371"/>
                  </a:cubicBezTo>
                  <a:cubicBezTo>
                    <a:pt x="434" y="371"/>
                    <a:pt x="435" y="372"/>
                    <a:pt x="435" y="373"/>
                  </a:cubicBezTo>
                  <a:cubicBezTo>
                    <a:pt x="435" y="373"/>
                    <a:pt x="436" y="373"/>
                    <a:pt x="436" y="373"/>
                  </a:cubicBezTo>
                  <a:cubicBezTo>
                    <a:pt x="436" y="375"/>
                    <a:pt x="436" y="375"/>
                    <a:pt x="437" y="375"/>
                  </a:cubicBezTo>
                  <a:cubicBezTo>
                    <a:pt x="438" y="373"/>
                    <a:pt x="439" y="372"/>
                    <a:pt x="441" y="371"/>
                  </a:cubicBezTo>
                  <a:cubicBezTo>
                    <a:pt x="441" y="372"/>
                    <a:pt x="441" y="372"/>
                    <a:pt x="441" y="372"/>
                  </a:cubicBezTo>
                  <a:cubicBezTo>
                    <a:pt x="441" y="372"/>
                    <a:pt x="442" y="372"/>
                    <a:pt x="443" y="372"/>
                  </a:cubicBezTo>
                  <a:cubicBezTo>
                    <a:pt x="443" y="372"/>
                    <a:pt x="443" y="371"/>
                    <a:pt x="443" y="371"/>
                  </a:cubicBezTo>
                  <a:cubicBezTo>
                    <a:pt x="442" y="371"/>
                    <a:pt x="442" y="371"/>
                    <a:pt x="442" y="371"/>
                  </a:cubicBezTo>
                  <a:cubicBezTo>
                    <a:pt x="441" y="370"/>
                    <a:pt x="441" y="370"/>
                    <a:pt x="441" y="370"/>
                  </a:cubicBezTo>
                  <a:cubicBezTo>
                    <a:pt x="441" y="370"/>
                    <a:pt x="441" y="370"/>
                    <a:pt x="441" y="370"/>
                  </a:cubicBezTo>
                  <a:cubicBezTo>
                    <a:pt x="440" y="370"/>
                    <a:pt x="440" y="370"/>
                    <a:pt x="440" y="370"/>
                  </a:cubicBezTo>
                  <a:cubicBezTo>
                    <a:pt x="440" y="370"/>
                    <a:pt x="440" y="370"/>
                    <a:pt x="440" y="370"/>
                  </a:cubicBezTo>
                  <a:cubicBezTo>
                    <a:pt x="439" y="370"/>
                    <a:pt x="439" y="370"/>
                    <a:pt x="439" y="370"/>
                  </a:cubicBezTo>
                  <a:cubicBezTo>
                    <a:pt x="439" y="370"/>
                    <a:pt x="439" y="370"/>
                    <a:pt x="439" y="370"/>
                  </a:cubicBezTo>
                  <a:cubicBezTo>
                    <a:pt x="435" y="370"/>
                    <a:pt x="435" y="370"/>
                    <a:pt x="435" y="370"/>
                  </a:cubicBezTo>
                  <a:close/>
                  <a:moveTo>
                    <a:pt x="469" y="366"/>
                  </a:moveTo>
                  <a:cubicBezTo>
                    <a:pt x="469" y="366"/>
                    <a:pt x="469" y="366"/>
                    <a:pt x="469" y="366"/>
                  </a:cubicBezTo>
                  <a:cubicBezTo>
                    <a:pt x="469" y="366"/>
                    <a:pt x="470" y="366"/>
                    <a:pt x="471" y="366"/>
                  </a:cubicBezTo>
                  <a:cubicBezTo>
                    <a:pt x="471" y="366"/>
                    <a:pt x="471" y="366"/>
                    <a:pt x="471" y="365"/>
                  </a:cubicBezTo>
                  <a:cubicBezTo>
                    <a:pt x="470" y="365"/>
                    <a:pt x="470" y="365"/>
                    <a:pt x="469" y="365"/>
                  </a:cubicBezTo>
                  <a:cubicBezTo>
                    <a:pt x="469" y="365"/>
                    <a:pt x="469" y="365"/>
                    <a:pt x="469" y="366"/>
                  </a:cubicBezTo>
                  <a:close/>
                  <a:moveTo>
                    <a:pt x="470" y="372"/>
                  </a:moveTo>
                  <a:cubicBezTo>
                    <a:pt x="470" y="372"/>
                    <a:pt x="470" y="372"/>
                    <a:pt x="470" y="372"/>
                  </a:cubicBezTo>
                  <a:cubicBezTo>
                    <a:pt x="471" y="372"/>
                    <a:pt x="471" y="373"/>
                    <a:pt x="472" y="373"/>
                  </a:cubicBezTo>
                  <a:cubicBezTo>
                    <a:pt x="472" y="372"/>
                    <a:pt x="472" y="372"/>
                    <a:pt x="472" y="372"/>
                  </a:cubicBezTo>
                  <a:cubicBezTo>
                    <a:pt x="472" y="371"/>
                    <a:pt x="471" y="371"/>
                    <a:pt x="470" y="371"/>
                  </a:cubicBezTo>
                  <a:cubicBezTo>
                    <a:pt x="470" y="372"/>
                    <a:pt x="470" y="372"/>
                    <a:pt x="470" y="372"/>
                  </a:cubicBezTo>
                  <a:close/>
                  <a:moveTo>
                    <a:pt x="471" y="370"/>
                  </a:moveTo>
                  <a:cubicBezTo>
                    <a:pt x="471" y="370"/>
                    <a:pt x="471" y="370"/>
                    <a:pt x="471" y="370"/>
                  </a:cubicBezTo>
                  <a:cubicBezTo>
                    <a:pt x="472" y="370"/>
                    <a:pt x="473" y="370"/>
                    <a:pt x="474" y="370"/>
                  </a:cubicBezTo>
                  <a:cubicBezTo>
                    <a:pt x="474" y="370"/>
                    <a:pt x="475" y="369"/>
                    <a:pt x="475" y="368"/>
                  </a:cubicBezTo>
                  <a:cubicBezTo>
                    <a:pt x="474" y="368"/>
                    <a:pt x="473" y="368"/>
                    <a:pt x="472" y="367"/>
                  </a:cubicBezTo>
                  <a:cubicBezTo>
                    <a:pt x="472" y="368"/>
                    <a:pt x="471" y="369"/>
                    <a:pt x="471" y="370"/>
                  </a:cubicBezTo>
                  <a:close/>
                  <a:moveTo>
                    <a:pt x="474" y="361"/>
                  </a:moveTo>
                  <a:cubicBezTo>
                    <a:pt x="474" y="361"/>
                    <a:pt x="474" y="361"/>
                    <a:pt x="474" y="361"/>
                  </a:cubicBezTo>
                  <a:cubicBezTo>
                    <a:pt x="474" y="361"/>
                    <a:pt x="475" y="361"/>
                    <a:pt x="476" y="361"/>
                  </a:cubicBezTo>
                  <a:cubicBezTo>
                    <a:pt x="476" y="360"/>
                    <a:pt x="476" y="360"/>
                    <a:pt x="476" y="359"/>
                  </a:cubicBezTo>
                  <a:cubicBezTo>
                    <a:pt x="475" y="359"/>
                    <a:pt x="475" y="359"/>
                    <a:pt x="474" y="359"/>
                  </a:cubicBezTo>
                  <a:cubicBezTo>
                    <a:pt x="474" y="359"/>
                    <a:pt x="474" y="360"/>
                    <a:pt x="474" y="361"/>
                  </a:cubicBezTo>
                  <a:close/>
                  <a:moveTo>
                    <a:pt x="476" y="362"/>
                  </a:moveTo>
                  <a:cubicBezTo>
                    <a:pt x="476" y="362"/>
                    <a:pt x="476" y="362"/>
                    <a:pt x="476" y="362"/>
                  </a:cubicBezTo>
                  <a:cubicBezTo>
                    <a:pt x="477" y="363"/>
                    <a:pt x="477" y="363"/>
                    <a:pt x="477" y="363"/>
                  </a:cubicBezTo>
                  <a:cubicBezTo>
                    <a:pt x="477" y="362"/>
                    <a:pt x="477" y="362"/>
                    <a:pt x="477" y="361"/>
                  </a:cubicBezTo>
                  <a:cubicBezTo>
                    <a:pt x="477" y="361"/>
                    <a:pt x="477" y="361"/>
                    <a:pt x="477" y="361"/>
                  </a:cubicBezTo>
                  <a:cubicBezTo>
                    <a:pt x="477" y="362"/>
                    <a:pt x="477" y="362"/>
                    <a:pt x="476" y="362"/>
                  </a:cubicBezTo>
                  <a:close/>
                  <a:moveTo>
                    <a:pt x="474" y="377"/>
                  </a:moveTo>
                  <a:cubicBezTo>
                    <a:pt x="475" y="375"/>
                    <a:pt x="475" y="375"/>
                    <a:pt x="478" y="371"/>
                  </a:cubicBezTo>
                  <a:cubicBezTo>
                    <a:pt x="477" y="371"/>
                    <a:pt x="477" y="371"/>
                    <a:pt x="477" y="371"/>
                  </a:cubicBezTo>
                  <a:cubicBezTo>
                    <a:pt x="475" y="371"/>
                    <a:pt x="476" y="371"/>
                    <a:pt x="477" y="371"/>
                  </a:cubicBezTo>
                  <a:cubicBezTo>
                    <a:pt x="477" y="370"/>
                    <a:pt x="477" y="370"/>
                    <a:pt x="477" y="370"/>
                  </a:cubicBezTo>
                  <a:cubicBezTo>
                    <a:pt x="479" y="369"/>
                    <a:pt x="479" y="369"/>
                    <a:pt x="479" y="369"/>
                  </a:cubicBezTo>
                  <a:cubicBezTo>
                    <a:pt x="479" y="369"/>
                    <a:pt x="479" y="369"/>
                    <a:pt x="479" y="369"/>
                  </a:cubicBezTo>
                  <a:cubicBezTo>
                    <a:pt x="479" y="369"/>
                    <a:pt x="478" y="368"/>
                    <a:pt x="477" y="368"/>
                  </a:cubicBezTo>
                  <a:cubicBezTo>
                    <a:pt x="478" y="366"/>
                    <a:pt x="479" y="366"/>
                    <a:pt x="480" y="365"/>
                  </a:cubicBezTo>
                  <a:cubicBezTo>
                    <a:pt x="480" y="364"/>
                    <a:pt x="480" y="364"/>
                    <a:pt x="480" y="364"/>
                  </a:cubicBezTo>
                  <a:cubicBezTo>
                    <a:pt x="480" y="365"/>
                    <a:pt x="480" y="365"/>
                    <a:pt x="479" y="365"/>
                  </a:cubicBezTo>
                  <a:cubicBezTo>
                    <a:pt x="480" y="364"/>
                    <a:pt x="480" y="363"/>
                    <a:pt x="480" y="362"/>
                  </a:cubicBezTo>
                  <a:cubicBezTo>
                    <a:pt x="481" y="363"/>
                    <a:pt x="481" y="363"/>
                    <a:pt x="481" y="363"/>
                  </a:cubicBezTo>
                  <a:cubicBezTo>
                    <a:pt x="481" y="363"/>
                    <a:pt x="481" y="363"/>
                    <a:pt x="481" y="363"/>
                  </a:cubicBezTo>
                  <a:cubicBezTo>
                    <a:pt x="482" y="363"/>
                    <a:pt x="482" y="363"/>
                    <a:pt x="483" y="363"/>
                  </a:cubicBezTo>
                  <a:cubicBezTo>
                    <a:pt x="483" y="363"/>
                    <a:pt x="483" y="363"/>
                    <a:pt x="483" y="363"/>
                  </a:cubicBezTo>
                  <a:cubicBezTo>
                    <a:pt x="483" y="363"/>
                    <a:pt x="482" y="362"/>
                    <a:pt x="482" y="362"/>
                  </a:cubicBezTo>
                  <a:cubicBezTo>
                    <a:pt x="482" y="362"/>
                    <a:pt x="482" y="362"/>
                    <a:pt x="483" y="362"/>
                  </a:cubicBezTo>
                  <a:cubicBezTo>
                    <a:pt x="483" y="362"/>
                    <a:pt x="483" y="362"/>
                    <a:pt x="483" y="362"/>
                  </a:cubicBezTo>
                  <a:cubicBezTo>
                    <a:pt x="482" y="361"/>
                    <a:pt x="482" y="361"/>
                    <a:pt x="481" y="361"/>
                  </a:cubicBezTo>
                  <a:cubicBezTo>
                    <a:pt x="481" y="360"/>
                    <a:pt x="481" y="360"/>
                    <a:pt x="482" y="360"/>
                  </a:cubicBezTo>
                  <a:cubicBezTo>
                    <a:pt x="482" y="360"/>
                    <a:pt x="482" y="360"/>
                    <a:pt x="483" y="360"/>
                  </a:cubicBezTo>
                  <a:cubicBezTo>
                    <a:pt x="483" y="358"/>
                    <a:pt x="483" y="358"/>
                    <a:pt x="483" y="358"/>
                  </a:cubicBezTo>
                  <a:cubicBezTo>
                    <a:pt x="483" y="358"/>
                    <a:pt x="482" y="358"/>
                    <a:pt x="482" y="357"/>
                  </a:cubicBezTo>
                  <a:cubicBezTo>
                    <a:pt x="481" y="357"/>
                    <a:pt x="480" y="357"/>
                    <a:pt x="479" y="357"/>
                  </a:cubicBezTo>
                  <a:cubicBezTo>
                    <a:pt x="479" y="357"/>
                    <a:pt x="478" y="358"/>
                    <a:pt x="478" y="358"/>
                  </a:cubicBezTo>
                  <a:cubicBezTo>
                    <a:pt x="478" y="358"/>
                    <a:pt x="478" y="358"/>
                    <a:pt x="478" y="358"/>
                  </a:cubicBezTo>
                  <a:cubicBezTo>
                    <a:pt x="478" y="358"/>
                    <a:pt x="478" y="359"/>
                    <a:pt x="478" y="360"/>
                  </a:cubicBezTo>
                  <a:cubicBezTo>
                    <a:pt x="478" y="360"/>
                    <a:pt x="477" y="359"/>
                    <a:pt x="477" y="359"/>
                  </a:cubicBezTo>
                  <a:cubicBezTo>
                    <a:pt x="477" y="359"/>
                    <a:pt x="477" y="358"/>
                    <a:pt x="477" y="358"/>
                  </a:cubicBezTo>
                  <a:cubicBezTo>
                    <a:pt x="478" y="358"/>
                    <a:pt x="478" y="358"/>
                    <a:pt x="478" y="358"/>
                  </a:cubicBezTo>
                  <a:cubicBezTo>
                    <a:pt x="478" y="357"/>
                    <a:pt x="478" y="357"/>
                    <a:pt x="478" y="357"/>
                  </a:cubicBezTo>
                  <a:cubicBezTo>
                    <a:pt x="476" y="356"/>
                    <a:pt x="473" y="356"/>
                    <a:pt x="471" y="355"/>
                  </a:cubicBezTo>
                  <a:cubicBezTo>
                    <a:pt x="471" y="355"/>
                    <a:pt x="471" y="355"/>
                    <a:pt x="471" y="355"/>
                  </a:cubicBezTo>
                  <a:cubicBezTo>
                    <a:pt x="472" y="356"/>
                    <a:pt x="473" y="356"/>
                    <a:pt x="473" y="356"/>
                  </a:cubicBezTo>
                  <a:cubicBezTo>
                    <a:pt x="473" y="357"/>
                    <a:pt x="473" y="357"/>
                    <a:pt x="473" y="358"/>
                  </a:cubicBezTo>
                  <a:cubicBezTo>
                    <a:pt x="471" y="357"/>
                    <a:pt x="471" y="357"/>
                    <a:pt x="471" y="357"/>
                  </a:cubicBezTo>
                  <a:cubicBezTo>
                    <a:pt x="470" y="358"/>
                    <a:pt x="470" y="358"/>
                    <a:pt x="470" y="359"/>
                  </a:cubicBezTo>
                  <a:cubicBezTo>
                    <a:pt x="470" y="359"/>
                    <a:pt x="471" y="359"/>
                    <a:pt x="471" y="360"/>
                  </a:cubicBezTo>
                  <a:cubicBezTo>
                    <a:pt x="471" y="360"/>
                    <a:pt x="471" y="360"/>
                    <a:pt x="471" y="360"/>
                  </a:cubicBezTo>
                  <a:cubicBezTo>
                    <a:pt x="474" y="361"/>
                    <a:pt x="474" y="361"/>
                    <a:pt x="474" y="361"/>
                  </a:cubicBezTo>
                  <a:cubicBezTo>
                    <a:pt x="474" y="362"/>
                    <a:pt x="474" y="363"/>
                    <a:pt x="474" y="364"/>
                  </a:cubicBezTo>
                  <a:cubicBezTo>
                    <a:pt x="470" y="364"/>
                    <a:pt x="470" y="364"/>
                    <a:pt x="470" y="364"/>
                  </a:cubicBezTo>
                  <a:cubicBezTo>
                    <a:pt x="470" y="364"/>
                    <a:pt x="470" y="364"/>
                    <a:pt x="470" y="364"/>
                  </a:cubicBezTo>
                  <a:cubicBezTo>
                    <a:pt x="470" y="363"/>
                    <a:pt x="470" y="363"/>
                    <a:pt x="470" y="363"/>
                  </a:cubicBezTo>
                  <a:cubicBezTo>
                    <a:pt x="469" y="363"/>
                    <a:pt x="468" y="363"/>
                    <a:pt x="468" y="363"/>
                  </a:cubicBezTo>
                  <a:cubicBezTo>
                    <a:pt x="467" y="362"/>
                    <a:pt x="467" y="361"/>
                    <a:pt x="467" y="361"/>
                  </a:cubicBezTo>
                  <a:cubicBezTo>
                    <a:pt x="467" y="361"/>
                    <a:pt x="467" y="361"/>
                    <a:pt x="467" y="361"/>
                  </a:cubicBezTo>
                  <a:cubicBezTo>
                    <a:pt x="466" y="366"/>
                    <a:pt x="465" y="367"/>
                    <a:pt x="465" y="368"/>
                  </a:cubicBezTo>
                  <a:cubicBezTo>
                    <a:pt x="465" y="368"/>
                    <a:pt x="466" y="369"/>
                    <a:pt x="466" y="369"/>
                  </a:cubicBezTo>
                  <a:cubicBezTo>
                    <a:pt x="466" y="369"/>
                    <a:pt x="467" y="369"/>
                    <a:pt x="468" y="370"/>
                  </a:cubicBezTo>
                  <a:cubicBezTo>
                    <a:pt x="468" y="368"/>
                    <a:pt x="468" y="368"/>
                    <a:pt x="469" y="368"/>
                  </a:cubicBezTo>
                  <a:cubicBezTo>
                    <a:pt x="469" y="370"/>
                    <a:pt x="469" y="371"/>
                    <a:pt x="469" y="372"/>
                  </a:cubicBezTo>
                  <a:cubicBezTo>
                    <a:pt x="469" y="372"/>
                    <a:pt x="470" y="372"/>
                    <a:pt x="470" y="372"/>
                  </a:cubicBezTo>
                  <a:cubicBezTo>
                    <a:pt x="470" y="373"/>
                    <a:pt x="470" y="375"/>
                    <a:pt x="470" y="376"/>
                  </a:cubicBezTo>
                  <a:cubicBezTo>
                    <a:pt x="470" y="376"/>
                    <a:pt x="469" y="376"/>
                    <a:pt x="469" y="375"/>
                  </a:cubicBezTo>
                  <a:cubicBezTo>
                    <a:pt x="469" y="375"/>
                    <a:pt x="468" y="374"/>
                    <a:pt x="468" y="373"/>
                  </a:cubicBezTo>
                  <a:cubicBezTo>
                    <a:pt x="467" y="374"/>
                    <a:pt x="466" y="374"/>
                    <a:pt x="464" y="374"/>
                  </a:cubicBezTo>
                  <a:cubicBezTo>
                    <a:pt x="463" y="373"/>
                    <a:pt x="463" y="373"/>
                    <a:pt x="462" y="372"/>
                  </a:cubicBezTo>
                  <a:cubicBezTo>
                    <a:pt x="460" y="373"/>
                    <a:pt x="460" y="373"/>
                    <a:pt x="459" y="375"/>
                  </a:cubicBezTo>
                  <a:cubicBezTo>
                    <a:pt x="459" y="375"/>
                    <a:pt x="458" y="375"/>
                    <a:pt x="458" y="374"/>
                  </a:cubicBezTo>
                  <a:cubicBezTo>
                    <a:pt x="457" y="376"/>
                    <a:pt x="457" y="377"/>
                    <a:pt x="456" y="378"/>
                  </a:cubicBezTo>
                  <a:cubicBezTo>
                    <a:pt x="457" y="378"/>
                    <a:pt x="457" y="378"/>
                    <a:pt x="458" y="379"/>
                  </a:cubicBezTo>
                  <a:cubicBezTo>
                    <a:pt x="458" y="379"/>
                    <a:pt x="451" y="424"/>
                    <a:pt x="466" y="379"/>
                  </a:cubicBezTo>
                  <a:cubicBezTo>
                    <a:pt x="465" y="379"/>
                    <a:pt x="463" y="379"/>
                    <a:pt x="462" y="379"/>
                  </a:cubicBezTo>
                  <a:cubicBezTo>
                    <a:pt x="461" y="381"/>
                    <a:pt x="459" y="382"/>
                    <a:pt x="459" y="379"/>
                  </a:cubicBezTo>
                  <a:cubicBezTo>
                    <a:pt x="459" y="379"/>
                    <a:pt x="459" y="379"/>
                    <a:pt x="458" y="379"/>
                  </a:cubicBezTo>
                  <a:cubicBezTo>
                    <a:pt x="458" y="378"/>
                    <a:pt x="459" y="378"/>
                    <a:pt x="459" y="377"/>
                  </a:cubicBezTo>
                  <a:cubicBezTo>
                    <a:pt x="459" y="378"/>
                    <a:pt x="459" y="378"/>
                    <a:pt x="459" y="378"/>
                  </a:cubicBezTo>
                  <a:cubicBezTo>
                    <a:pt x="459" y="378"/>
                    <a:pt x="460" y="377"/>
                    <a:pt x="460" y="377"/>
                  </a:cubicBezTo>
                  <a:cubicBezTo>
                    <a:pt x="461" y="377"/>
                    <a:pt x="461" y="377"/>
                    <a:pt x="462" y="377"/>
                  </a:cubicBezTo>
                  <a:cubicBezTo>
                    <a:pt x="462" y="376"/>
                    <a:pt x="462" y="376"/>
                    <a:pt x="463" y="376"/>
                  </a:cubicBezTo>
                  <a:cubicBezTo>
                    <a:pt x="463" y="376"/>
                    <a:pt x="463" y="377"/>
                    <a:pt x="463" y="377"/>
                  </a:cubicBezTo>
                  <a:cubicBezTo>
                    <a:pt x="464" y="377"/>
                    <a:pt x="465" y="377"/>
                    <a:pt x="466" y="378"/>
                  </a:cubicBezTo>
                  <a:cubicBezTo>
                    <a:pt x="466" y="378"/>
                    <a:pt x="466" y="378"/>
                    <a:pt x="466" y="379"/>
                  </a:cubicBezTo>
                  <a:cubicBezTo>
                    <a:pt x="467" y="379"/>
                    <a:pt x="469" y="379"/>
                    <a:pt x="471" y="379"/>
                  </a:cubicBezTo>
                  <a:cubicBezTo>
                    <a:pt x="473" y="384"/>
                    <a:pt x="478" y="381"/>
                    <a:pt x="479" y="377"/>
                  </a:cubicBezTo>
                  <a:cubicBezTo>
                    <a:pt x="482" y="379"/>
                    <a:pt x="483" y="381"/>
                    <a:pt x="486" y="383"/>
                  </a:cubicBezTo>
                  <a:cubicBezTo>
                    <a:pt x="486" y="379"/>
                    <a:pt x="484" y="376"/>
                    <a:pt x="485" y="372"/>
                  </a:cubicBezTo>
                  <a:cubicBezTo>
                    <a:pt x="485" y="372"/>
                    <a:pt x="485" y="372"/>
                    <a:pt x="485" y="372"/>
                  </a:cubicBezTo>
                  <a:cubicBezTo>
                    <a:pt x="483" y="372"/>
                    <a:pt x="482" y="372"/>
                    <a:pt x="480" y="372"/>
                  </a:cubicBezTo>
                  <a:cubicBezTo>
                    <a:pt x="479" y="373"/>
                    <a:pt x="479" y="373"/>
                    <a:pt x="476" y="377"/>
                  </a:cubicBezTo>
                  <a:cubicBezTo>
                    <a:pt x="476" y="377"/>
                    <a:pt x="475" y="377"/>
                    <a:pt x="474" y="377"/>
                  </a:cubicBezTo>
                  <a:cubicBezTo>
                    <a:pt x="474" y="377"/>
                    <a:pt x="474" y="377"/>
                    <a:pt x="474" y="377"/>
                  </a:cubicBezTo>
                  <a:close/>
                  <a:moveTo>
                    <a:pt x="509" y="265"/>
                  </a:moveTo>
                  <a:cubicBezTo>
                    <a:pt x="509" y="265"/>
                    <a:pt x="509" y="265"/>
                    <a:pt x="509" y="265"/>
                  </a:cubicBezTo>
                  <a:cubicBezTo>
                    <a:pt x="508" y="265"/>
                    <a:pt x="508" y="265"/>
                    <a:pt x="508" y="264"/>
                  </a:cubicBezTo>
                  <a:cubicBezTo>
                    <a:pt x="508" y="265"/>
                    <a:pt x="508" y="265"/>
                    <a:pt x="508" y="266"/>
                  </a:cubicBezTo>
                  <a:cubicBezTo>
                    <a:pt x="508" y="266"/>
                    <a:pt x="508" y="266"/>
                    <a:pt x="508" y="266"/>
                  </a:cubicBezTo>
                  <a:cubicBezTo>
                    <a:pt x="509" y="265"/>
                    <a:pt x="509" y="265"/>
                    <a:pt x="509" y="265"/>
                  </a:cubicBezTo>
                  <a:close/>
                  <a:moveTo>
                    <a:pt x="554" y="276"/>
                  </a:moveTo>
                  <a:cubicBezTo>
                    <a:pt x="554" y="276"/>
                    <a:pt x="554" y="276"/>
                    <a:pt x="554" y="276"/>
                  </a:cubicBezTo>
                  <a:cubicBezTo>
                    <a:pt x="553" y="276"/>
                    <a:pt x="553" y="276"/>
                    <a:pt x="553" y="276"/>
                  </a:cubicBezTo>
                  <a:cubicBezTo>
                    <a:pt x="553" y="276"/>
                    <a:pt x="553" y="277"/>
                    <a:pt x="553" y="277"/>
                  </a:cubicBezTo>
                  <a:cubicBezTo>
                    <a:pt x="553" y="277"/>
                    <a:pt x="553" y="277"/>
                    <a:pt x="554" y="277"/>
                  </a:cubicBezTo>
                  <a:cubicBezTo>
                    <a:pt x="554" y="277"/>
                    <a:pt x="554" y="277"/>
                    <a:pt x="554" y="276"/>
                  </a:cubicBezTo>
                  <a:close/>
                  <a:moveTo>
                    <a:pt x="542" y="275"/>
                  </a:moveTo>
                  <a:cubicBezTo>
                    <a:pt x="542" y="275"/>
                    <a:pt x="542" y="275"/>
                    <a:pt x="542" y="275"/>
                  </a:cubicBezTo>
                  <a:cubicBezTo>
                    <a:pt x="541" y="275"/>
                    <a:pt x="541" y="275"/>
                    <a:pt x="540" y="275"/>
                  </a:cubicBezTo>
                  <a:cubicBezTo>
                    <a:pt x="540" y="275"/>
                    <a:pt x="540" y="275"/>
                    <a:pt x="540" y="276"/>
                  </a:cubicBezTo>
                  <a:cubicBezTo>
                    <a:pt x="541" y="276"/>
                    <a:pt x="541" y="276"/>
                    <a:pt x="542" y="276"/>
                  </a:cubicBezTo>
                  <a:cubicBezTo>
                    <a:pt x="542" y="276"/>
                    <a:pt x="542" y="275"/>
                    <a:pt x="542" y="275"/>
                  </a:cubicBezTo>
                  <a:close/>
                  <a:moveTo>
                    <a:pt x="534" y="275"/>
                  </a:moveTo>
                  <a:cubicBezTo>
                    <a:pt x="534" y="275"/>
                    <a:pt x="534" y="275"/>
                    <a:pt x="534" y="275"/>
                  </a:cubicBezTo>
                  <a:cubicBezTo>
                    <a:pt x="533" y="275"/>
                    <a:pt x="533" y="275"/>
                    <a:pt x="533" y="275"/>
                  </a:cubicBezTo>
                  <a:cubicBezTo>
                    <a:pt x="533" y="275"/>
                    <a:pt x="533" y="276"/>
                    <a:pt x="533" y="277"/>
                  </a:cubicBezTo>
                  <a:cubicBezTo>
                    <a:pt x="534" y="278"/>
                    <a:pt x="534" y="278"/>
                    <a:pt x="535" y="278"/>
                  </a:cubicBezTo>
                  <a:cubicBezTo>
                    <a:pt x="535" y="278"/>
                    <a:pt x="535" y="279"/>
                    <a:pt x="535" y="279"/>
                  </a:cubicBezTo>
                  <a:cubicBezTo>
                    <a:pt x="535" y="279"/>
                    <a:pt x="536" y="279"/>
                    <a:pt x="536" y="279"/>
                  </a:cubicBezTo>
                  <a:cubicBezTo>
                    <a:pt x="536" y="276"/>
                    <a:pt x="535" y="277"/>
                    <a:pt x="534" y="275"/>
                  </a:cubicBezTo>
                  <a:close/>
                  <a:moveTo>
                    <a:pt x="554" y="278"/>
                  </a:moveTo>
                  <a:cubicBezTo>
                    <a:pt x="554" y="278"/>
                    <a:pt x="554" y="278"/>
                    <a:pt x="554" y="278"/>
                  </a:cubicBezTo>
                  <a:cubicBezTo>
                    <a:pt x="554" y="278"/>
                    <a:pt x="553" y="278"/>
                    <a:pt x="553" y="278"/>
                  </a:cubicBezTo>
                  <a:cubicBezTo>
                    <a:pt x="553" y="279"/>
                    <a:pt x="553" y="279"/>
                    <a:pt x="553" y="280"/>
                  </a:cubicBezTo>
                  <a:cubicBezTo>
                    <a:pt x="553" y="280"/>
                    <a:pt x="553" y="280"/>
                    <a:pt x="554" y="280"/>
                  </a:cubicBezTo>
                  <a:cubicBezTo>
                    <a:pt x="554" y="280"/>
                    <a:pt x="554" y="279"/>
                    <a:pt x="554" y="278"/>
                  </a:cubicBezTo>
                  <a:close/>
                  <a:moveTo>
                    <a:pt x="539" y="280"/>
                  </a:moveTo>
                  <a:cubicBezTo>
                    <a:pt x="539" y="280"/>
                    <a:pt x="539" y="280"/>
                    <a:pt x="538" y="280"/>
                  </a:cubicBezTo>
                  <a:cubicBezTo>
                    <a:pt x="538" y="280"/>
                    <a:pt x="538" y="280"/>
                    <a:pt x="538" y="280"/>
                  </a:cubicBezTo>
                  <a:cubicBezTo>
                    <a:pt x="539" y="280"/>
                    <a:pt x="539" y="280"/>
                    <a:pt x="539" y="280"/>
                  </a:cubicBezTo>
                  <a:cubicBezTo>
                    <a:pt x="539" y="280"/>
                    <a:pt x="539" y="280"/>
                    <a:pt x="539" y="280"/>
                  </a:cubicBezTo>
                  <a:close/>
                  <a:moveTo>
                    <a:pt x="466" y="268"/>
                  </a:moveTo>
                  <a:cubicBezTo>
                    <a:pt x="466" y="268"/>
                    <a:pt x="466" y="268"/>
                    <a:pt x="466" y="268"/>
                  </a:cubicBezTo>
                  <a:cubicBezTo>
                    <a:pt x="465" y="269"/>
                    <a:pt x="465" y="269"/>
                    <a:pt x="465" y="270"/>
                  </a:cubicBezTo>
                  <a:cubicBezTo>
                    <a:pt x="466" y="270"/>
                    <a:pt x="466" y="270"/>
                    <a:pt x="466" y="270"/>
                  </a:cubicBezTo>
                  <a:cubicBezTo>
                    <a:pt x="466" y="269"/>
                    <a:pt x="466" y="269"/>
                    <a:pt x="466" y="268"/>
                  </a:cubicBezTo>
                  <a:close/>
                  <a:moveTo>
                    <a:pt x="506" y="275"/>
                  </a:moveTo>
                  <a:cubicBezTo>
                    <a:pt x="506" y="275"/>
                    <a:pt x="506" y="275"/>
                    <a:pt x="506" y="275"/>
                  </a:cubicBezTo>
                  <a:cubicBezTo>
                    <a:pt x="506" y="275"/>
                    <a:pt x="505" y="275"/>
                    <a:pt x="505" y="275"/>
                  </a:cubicBezTo>
                  <a:cubicBezTo>
                    <a:pt x="505" y="276"/>
                    <a:pt x="505" y="276"/>
                    <a:pt x="505" y="277"/>
                  </a:cubicBezTo>
                  <a:cubicBezTo>
                    <a:pt x="505" y="277"/>
                    <a:pt x="506" y="277"/>
                    <a:pt x="506" y="277"/>
                  </a:cubicBezTo>
                  <a:cubicBezTo>
                    <a:pt x="506" y="276"/>
                    <a:pt x="506" y="276"/>
                    <a:pt x="506" y="275"/>
                  </a:cubicBezTo>
                  <a:close/>
                  <a:moveTo>
                    <a:pt x="537" y="286"/>
                  </a:moveTo>
                  <a:cubicBezTo>
                    <a:pt x="537" y="286"/>
                    <a:pt x="537" y="286"/>
                    <a:pt x="537" y="286"/>
                  </a:cubicBezTo>
                  <a:cubicBezTo>
                    <a:pt x="536" y="286"/>
                    <a:pt x="536" y="286"/>
                    <a:pt x="536" y="286"/>
                  </a:cubicBezTo>
                  <a:cubicBezTo>
                    <a:pt x="536" y="286"/>
                    <a:pt x="536" y="287"/>
                    <a:pt x="536" y="288"/>
                  </a:cubicBezTo>
                  <a:cubicBezTo>
                    <a:pt x="536" y="288"/>
                    <a:pt x="536" y="288"/>
                    <a:pt x="536" y="288"/>
                  </a:cubicBezTo>
                  <a:cubicBezTo>
                    <a:pt x="536" y="287"/>
                    <a:pt x="536" y="287"/>
                    <a:pt x="537" y="286"/>
                  </a:cubicBezTo>
                  <a:close/>
                  <a:moveTo>
                    <a:pt x="551" y="289"/>
                  </a:moveTo>
                  <a:cubicBezTo>
                    <a:pt x="551" y="289"/>
                    <a:pt x="551" y="289"/>
                    <a:pt x="551" y="289"/>
                  </a:cubicBezTo>
                  <a:cubicBezTo>
                    <a:pt x="550" y="289"/>
                    <a:pt x="548" y="289"/>
                    <a:pt x="547" y="289"/>
                  </a:cubicBezTo>
                  <a:cubicBezTo>
                    <a:pt x="546" y="290"/>
                    <a:pt x="546" y="290"/>
                    <a:pt x="545" y="293"/>
                  </a:cubicBezTo>
                  <a:cubicBezTo>
                    <a:pt x="548" y="295"/>
                    <a:pt x="549" y="295"/>
                    <a:pt x="551" y="295"/>
                  </a:cubicBezTo>
                  <a:cubicBezTo>
                    <a:pt x="552" y="293"/>
                    <a:pt x="552" y="291"/>
                    <a:pt x="552" y="289"/>
                  </a:cubicBezTo>
                  <a:cubicBezTo>
                    <a:pt x="552" y="289"/>
                    <a:pt x="552" y="289"/>
                    <a:pt x="551" y="289"/>
                  </a:cubicBezTo>
                  <a:close/>
                  <a:moveTo>
                    <a:pt x="540" y="289"/>
                  </a:moveTo>
                  <a:cubicBezTo>
                    <a:pt x="540" y="289"/>
                    <a:pt x="540" y="289"/>
                    <a:pt x="540" y="289"/>
                  </a:cubicBezTo>
                  <a:cubicBezTo>
                    <a:pt x="539" y="289"/>
                    <a:pt x="539" y="289"/>
                    <a:pt x="539" y="288"/>
                  </a:cubicBezTo>
                  <a:cubicBezTo>
                    <a:pt x="539" y="289"/>
                    <a:pt x="538" y="290"/>
                    <a:pt x="538" y="291"/>
                  </a:cubicBezTo>
                  <a:cubicBezTo>
                    <a:pt x="539" y="291"/>
                    <a:pt x="540" y="291"/>
                    <a:pt x="541" y="291"/>
                  </a:cubicBezTo>
                  <a:cubicBezTo>
                    <a:pt x="541" y="291"/>
                    <a:pt x="540" y="290"/>
                    <a:pt x="540" y="289"/>
                  </a:cubicBezTo>
                  <a:close/>
                  <a:moveTo>
                    <a:pt x="452" y="276"/>
                  </a:moveTo>
                  <a:cubicBezTo>
                    <a:pt x="452" y="276"/>
                    <a:pt x="452" y="276"/>
                    <a:pt x="452" y="276"/>
                  </a:cubicBezTo>
                  <a:cubicBezTo>
                    <a:pt x="451" y="276"/>
                    <a:pt x="451" y="276"/>
                    <a:pt x="451" y="276"/>
                  </a:cubicBezTo>
                  <a:cubicBezTo>
                    <a:pt x="451" y="276"/>
                    <a:pt x="451" y="277"/>
                    <a:pt x="451" y="278"/>
                  </a:cubicBezTo>
                  <a:cubicBezTo>
                    <a:pt x="451" y="278"/>
                    <a:pt x="451" y="278"/>
                    <a:pt x="451" y="278"/>
                  </a:cubicBezTo>
                  <a:cubicBezTo>
                    <a:pt x="451" y="277"/>
                    <a:pt x="452" y="276"/>
                    <a:pt x="452" y="276"/>
                  </a:cubicBezTo>
                  <a:close/>
                  <a:moveTo>
                    <a:pt x="558" y="294"/>
                  </a:moveTo>
                  <a:cubicBezTo>
                    <a:pt x="558" y="294"/>
                    <a:pt x="558" y="294"/>
                    <a:pt x="558" y="294"/>
                  </a:cubicBezTo>
                  <a:cubicBezTo>
                    <a:pt x="558" y="294"/>
                    <a:pt x="558" y="293"/>
                    <a:pt x="558" y="293"/>
                  </a:cubicBezTo>
                  <a:cubicBezTo>
                    <a:pt x="558" y="294"/>
                    <a:pt x="558" y="294"/>
                    <a:pt x="557" y="295"/>
                  </a:cubicBezTo>
                  <a:cubicBezTo>
                    <a:pt x="558" y="295"/>
                    <a:pt x="558" y="295"/>
                    <a:pt x="558" y="295"/>
                  </a:cubicBezTo>
                  <a:cubicBezTo>
                    <a:pt x="558" y="294"/>
                    <a:pt x="558" y="294"/>
                    <a:pt x="558" y="294"/>
                  </a:cubicBezTo>
                  <a:close/>
                  <a:moveTo>
                    <a:pt x="544" y="291"/>
                  </a:moveTo>
                  <a:cubicBezTo>
                    <a:pt x="544" y="291"/>
                    <a:pt x="544" y="291"/>
                    <a:pt x="544" y="291"/>
                  </a:cubicBezTo>
                  <a:cubicBezTo>
                    <a:pt x="543" y="291"/>
                    <a:pt x="543" y="291"/>
                    <a:pt x="543" y="291"/>
                  </a:cubicBezTo>
                  <a:cubicBezTo>
                    <a:pt x="543" y="292"/>
                    <a:pt x="543" y="292"/>
                    <a:pt x="543" y="293"/>
                  </a:cubicBezTo>
                  <a:cubicBezTo>
                    <a:pt x="543" y="293"/>
                    <a:pt x="543" y="293"/>
                    <a:pt x="543" y="293"/>
                  </a:cubicBezTo>
                  <a:cubicBezTo>
                    <a:pt x="543" y="292"/>
                    <a:pt x="543" y="292"/>
                    <a:pt x="544" y="291"/>
                  </a:cubicBezTo>
                  <a:close/>
                  <a:moveTo>
                    <a:pt x="503" y="285"/>
                  </a:moveTo>
                  <a:cubicBezTo>
                    <a:pt x="503" y="285"/>
                    <a:pt x="503" y="285"/>
                    <a:pt x="503" y="285"/>
                  </a:cubicBezTo>
                  <a:cubicBezTo>
                    <a:pt x="503" y="285"/>
                    <a:pt x="502" y="285"/>
                    <a:pt x="502" y="285"/>
                  </a:cubicBezTo>
                  <a:cubicBezTo>
                    <a:pt x="502" y="285"/>
                    <a:pt x="502" y="286"/>
                    <a:pt x="502" y="286"/>
                  </a:cubicBezTo>
                  <a:cubicBezTo>
                    <a:pt x="502" y="286"/>
                    <a:pt x="503" y="286"/>
                    <a:pt x="503" y="286"/>
                  </a:cubicBezTo>
                  <a:cubicBezTo>
                    <a:pt x="503" y="286"/>
                    <a:pt x="503" y="286"/>
                    <a:pt x="503" y="285"/>
                  </a:cubicBezTo>
                  <a:close/>
                  <a:moveTo>
                    <a:pt x="562" y="296"/>
                  </a:moveTo>
                  <a:cubicBezTo>
                    <a:pt x="562" y="296"/>
                    <a:pt x="562" y="296"/>
                    <a:pt x="562" y="296"/>
                  </a:cubicBezTo>
                  <a:cubicBezTo>
                    <a:pt x="562" y="296"/>
                    <a:pt x="561" y="296"/>
                    <a:pt x="561" y="296"/>
                  </a:cubicBezTo>
                  <a:cubicBezTo>
                    <a:pt x="561" y="296"/>
                    <a:pt x="561" y="297"/>
                    <a:pt x="561" y="298"/>
                  </a:cubicBezTo>
                  <a:cubicBezTo>
                    <a:pt x="561" y="298"/>
                    <a:pt x="561" y="298"/>
                    <a:pt x="562" y="296"/>
                  </a:cubicBezTo>
                  <a:close/>
                  <a:moveTo>
                    <a:pt x="499" y="287"/>
                  </a:moveTo>
                  <a:cubicBezTo>
                    <a:pt x="499" y="287"/>
                    <a:pt x="499" y="287"/>
                    <a:pt x="499" y="287"/>
                  </a:cubicBezTo>
                  <a:cubicBezTo>
                    <a:pt x="499" y="287"/>
                    <a:pt x="499" y="286"/>
                    <a:pt x="498" y="286"/>
                  </a:cubicBezTo>
                  <a:cubicBezTo>
                    <a:pt x="498" y="287"/>
                    <a:pt x="498" y="287"/>
                    <a:pt x="498" y="287"/>
                  </a:cubicBezTo>
                  <a:cubicBezTo>
                    <a:pt x="498" y="287"/>
                    <a:pt x="499" y="287"/>
                    <a:pt x="499" y="287"/>
                  </a:cubicBezTo>
                  <a:cubicBezTo>
                    <a:pt x="499" y="287"/>
                    <a:pt x="499" y="287"/>
                    <a:pt x="499" y="287"/>
                  </a:cubicBezTo>
                  <a:close/>
                  <a:moveTo>
                    <a:pt x="480" y="286"/>
                  </a:moveTo>
                  <a:cubicBezTo>
                    <a:pt x="479" y="286"/>
                    <a:pt x="479" y="286"/>
                    <a:pt x="479" y="286"/>
                  </a:cubicBezTo>
                  <a:cubicBezTo>
                    <a:pt x="479" y="287"/>
                    <a:pt x="479" y="288"/>
                    <a:pt x="479" y="289"/>
                  </a:cubicBezTo>
                  <a:cubicBezTo>
                    <a:pt x="479" y="289"/>
                    <a:pt x="479" y="289"/>
                    <a:pt x="479" y="289"/>
                  </a:cubicBezTo>
                  <a:cubicBezTo>
                    <a:pt x="479" y="288"/>
                    <a:pt x="480" y="287"/>
                    <a:pt x="480" y="286"/>
                  </a:cubicBezTo>
                  <a:close/>
                  <a:moveTo>
                    <a:pt x="539" y="296"/>
                  </a:moveTo>
                  <a:cubicBezTo>
                    <a:pt x="539" y="296"/>
                    <a:pt x="539" y="296"/>
                    <a:pt x="539" y="296"/>
                  </a:cubicBezTo>
                  <a:cubicBezTo>
                    <a:pt x="539" y="296"/>
                    <a:pt x="538" y="296"/>
                    <a:pt x="538" y="296"/>
                  </a:cubicBezTo>
                  <a:cubicBezTo>
                    <a:pt x="538" y="297"/>
                    <a:pt x="538" y="297"/>
                    <a:pt x="538" y="297"/>
                  </a:cubicBezTo>
                  <a:cubicBezTo>
                    <a:pt x="538" y="297"/>
                    <a:pt x="539" y="297"/>
                    <a:pt x="539" y="297"/>
                  </a:cubicBezTo>
                  <a:cubicBezTo>
                    <a:pt x="539" y="297"/>
                    <a:pt x="539" y="297"/>
                    <a:pt x="539" y="296"/>
                  </a:cubicBezTo>
                  <a:close/>
                  <a:moveTo>
                    <a:pt x="546" y="298"/>
                  </a:moveTo>
                  <a:cubicBezTo>
                    <a:pt x="546" y="298"/>
                    <a:pt x="546" y="298"/>
                    <a:pt x="546" y="298"/>
                  </a:cubicBezTo>
                  <a:cubicBezTo>
                    <a:pt x="545" y="298"/>
                    <a:pt x="545" y="298"/>
                    <a:pt x="545" y="298"/>
                  </a:cubicBezTo>
                  <a:cubicBezTo>
                    <a:pt x="545" y="298"/>
                    <a:pt x="545" y="299"/>
                    <a:pt x="545" y="299"/>
                  </a:cubicBezTo>
                  <a:cubicBezTo>
                    <a:pt x="545" y="299"/>
                    <a:pt x="545" y="299"/>
                    <a:pt x="545" y="299"/>
                  </a:cubicBezTo>
                  <a:cubicBezTo>
                    <a:pt x="545" y="299"/>
                    <a:pt x="545" y="298"/>
                    <a:pt x="546" y="298"/>
                  </a:cubicBezTo>
                  <a:close/>
                  <a:moveTo>
                    <a:pt x="558" y="301"/>
                  </a:moveTo>
                  <a:cubicBezTo>
                    <a:pt x="558" y="301"/>
                    <a:pt x="558" y="301"/>
                    <a:pt x="558" y="301"/>
                  </a:cubicBezTo>
                  <a:cubicBezTo>
                    <a:pt x="557" y="301"/>
                    <a:pt x="557" y="301"/>
                    <a:pt x="556" y="301"/>
                  </a:cubicBezTo>
                  <a:cubicBezTo>
                    <a:pt x="556" y="301"/>
                    <a:pt x="556" y="301"/>
                    <a:pt x="556" y="302"/>
                  </a:cubicBezTo>
                  <a:cubicBezTo>
                    <a:pt x="557" y="302"/>
                    <a:pt x="557" y="302"/>
                    <a:pt x="558" y="302"/>
                  </a:cubicBezTo>
                  <a:cubicBezTo>
                    <a:pt x="558" y="302"/>
                    <a:pt x="558" y="301"/>
                    <a:pt x="558" y="301"/>
                  </a:cubicBezTo>
                  <a:close/>
                  <a:moveTo>
                    <a:pt x="523" y="297"/>
                  </a:moveTo>
                  <a:cubicBezTo>
                    <a:pt x="523" y="297"/>
                    <a:pt x="523" y="297"/>
                    <a:pt x="523" y="297"/>
                  </a:cubicBezTo>
                  <a:cubicBezTo>
                    <a:pt x="522" y="298"/>
                    <a:pt x="522" y="298"/>
                    <a:pt x="522" y="298"/>
                  </a:cubicBezTo>
                  <a:cubicBezTo>
                    <a:pt x="521" y="299"/>
                    <a:pt x="521" y="300"/>
                    <a:pt x="521" y="300"/>
                  </a:cubicBezTo>
                  <a:cubicBezTo>
                    <a:pt x="521" y="300"/>
                    <a:pt x="522" y="300"/>
                    <a:pt x="522" y="301"/>
                  </a:cubicBezTo>
                  <a:cubicBezTo>
                    <a:pt x="522" y="299"/>
                    <a:pt x="523" y="298"/>
                    <a:pt x="523" y="297"/>
                  </a:cubicBezTo>
                  <a:close/>
                  <a:moveTo>
                    <a:pt x="560" y="304"/>
                  </a:moveTo>
                  <a:cubicBezTo>
                    <a:pt x="560" y="304"/>
                    <a:pt x="560" y="304"/>
                    <a:pt x="560" y="304"/>
                  </a:cubicBezTo>
                  <a:cubicBezTo>
                    <a:pt x="559" y="304"/>
                    <a:pt x="559" y="304"/>
                    <a:pt x="558" y="304"/>
                  </a:cubicBezTo>
                  <a:cubicBezTo>
                    <a:pt x="558" y="304"/>
                    <a:pt x="558" y="304"/>
                    <a:pt x="558" y="304"/>
                  </a:cubicBezTo>
                  <a:cubicBezTo>
                    <a:pt x="559" y="304"/>
                    <a:pt x="559" y="304"/>
                    <a:pt x="560" y="304"/>
                  </a:cubicBezTo>
                  <a:cubicBezTo>
                    <a:pt x="560" y="304"/>
                    <a:pt x="560" y="304"/>
                    <a:pt x="560" y="304"/>
                  </a:cubicBezTo>
                  <a:close/>
                  <a:moveTo>
                    <a:pt x="564" y="306"/>
                  </a:moveTo>
                  <a:cubicBezTo>
                    <a:pt x="564" y="306"/>
                    <a:pt x="564" y="306"/>
                    <a:pt x="564" y="306"/>
                  </a:cubicBezTo>
                  <a:cubicBezTo>
                    <a:pt x="564" y="306"/>
                    <a:pt x="563" y="306"/>
                    <a:pt x="563" y="306"/>
                  </a:cubicBezTo>
                  <a:cubicBezTo>
                    <a:pt x="562" y="307"/>
                    <a:pt x="562" y="307"/>
                    <a:pt x="562" y="308"/>
                  </a:cubicBezTo>
                  <a:cubicBezTo>
                    <a:pt x="562" y="308"/>
                    <a:pt x="563" y="308"/>
                    <a:pt x="564" y="308"/>
                  </a:cubicBezTo>
                  <a:cubicBezTo>
                    <a:pt x="564" y="308"/>
                    <a:pt x="564" y="307"/>
                    <a:pt x="564" y="306"/>
                  </a:cubicBezTo>
                  <a:close/>
                  <a:moveTo>
                    <a:pt x="460" y="291"/>
                  </a:moveTo>
                  <a:cubicBezTo>
                    <a:pt x="460" y="291"/>
                    <a:pt x="460" y="291"/>
                    <a:pt x="460" y="291"/>
                  </a:cubicBezTo>
                  <a:cubicBezTo>
                    <a:pt x="459" y="291"/>
                    <a:pt x="459" y="291"/>
                    <a:pt x="459" y="291"/>
                  </a:cubicBezTo>
                  <a:cubicBezTo>
                    <a:pt x="459" y="293"/>
                    <a:pt x="460" y="294"/>
                    <a:pt x="460" y="296"/>
                  </a:cubicBezTo>
                  <a:cubicBezTo>
                    <a:pt x="461" y="296"/>
                    <a:pt x="461" y="296"/>
                    <a:pt x="462" y="296"/>
                  </a:cubicBezTo>
                  <a:cubicBezTo>
                    <a:pt x="461" y="294"/>
                    <a:pt x="461" y="293"/>
                    <a:pt x="460" y="291"/>
                  </a:cubicBezTo>
                  <a:close/>
                  <a:moveTo>
                    <a:pt x="514" y="304"/>
                  </a:moveTo>
                  <a:cubicBezTo>
                    <a:pt x="514" y="304"/>
                    <a:pt x="514" y="304"/>
                    <a:pt x="514" y="304"/>
                  </a:cubicBezTo>
                  <a:cubicBezTo>
                    <a:pt x="513" y="304"/>
                    <a:pt x="512" y="304"/>
                    <a:pt x="512" y="303"/>
                  </a:cubicBezTo>
                  <a:cubicBezTo>
                    <a:pt x="512" y="304"/>
                    <a:pt x="511" y="305"/>
                    <a:pt x="511" y="306"/>
                  </a:cubicBezTo>
                  <a:cubicBezTo>
                    <a:pt x="512" y="306"/>
                    <a:pt x="513" y="306"/>
                    <a:pt x="513" y="306"/>
                  </a:cubicBezTo>
                  <a:cubicBezTo>
                    <a:pt x="514" y="305"/>
                    <a:pt x="514" y="305"/>
                    <a:pt x="514" y="304"/>
                  </a:cubicBezTo>
                  <a:close/>
                  <a:moveTo>
                    <a:pt x="485" y="301"/>
                  </a:moveTo>
                  <a:cubicBezTo>
                    <a:pt x="485" y="301"/>
                    <a:pt x="485" y="301"/>
                    <a:pt x="485" y="301"/>
                  </a:cubicBezTo>
                  <a:cubicBezTo>
                    <a:pt x="484" y="301"/>
                    <a:pt x="484" y="300"/>
                    <a:pt x="483" y="300"/>
                  </a:cubicBezTo>
                  <a:cubicBezTo>
                    <a:pt x="483" y="301"/>
                    <a:pt x="483" y="302"/>
                    <a:pt x="483" y="302"/>
                  </a:cubicBezTo>
                  <a:cubicBezTo>
                    <a:pt x="484" y="302"/>
                    <a:pt x="484" y="302"/>
                    <a:pt x="485" y="302"/>
                  </a:cubicBezTo>
                  <a:cubicBezTo>
                    <a:pt x="485" y="302"/>
                    <a:pt x="485" y="301"/>
                    <a:pt x="485" y="301"/>
                  </a:cubicBezTo>
                  <a:close/>
                  <a:moveTo>
                    <a:pt x="486" y="302"/>
                  </a:moveTo>
                  <a:cubicBezTo>
                    <a:pt x="486" y="302"/>
                    <a:pt x="486" y="302"/>
                    <a:pt x="486" y="302"/>
                  </a:cubicBezTo>
                  <a:cubicBezTo>
                    <a:pt x="486" y="302"/>
                    <a:pt x="486" y="302"/>
                    <a:pt x="485" y="302"/>
                  </a:cubicBezTo>
                  <a:cubicBezTo>
                    <a:pt x="485" y="302"/>
                    <a:pt x="485" y="303"/>
                    <a:pt x="485" y="303"/>
                  </a:cubicBezTo>
                  <a:cubicBezTo>
                    <a:pt x="486" y="303"/>
                    <a:pt x="486" y="303"/>
                    <a:pt x="486" y="303"/>
                  </a:cubicBezTo>
                  <a:cubicBezTo>
                    <a:pt x="486" y="303"/>
                    <a:pt x="486" y="303"/>
                    <a:pt x="486" y="302"/>
                  </a:cubicBezTo>
                  <a:close/>
                  <a:moveTo>
                    <a:pt x="452" y="298"/>
                  </a:moveTo>
                  <a:cubicBezTo>
                    <a:pt x="452" y="298"/>
                    <a:pt x="452" y="298"/>
                    <a:pt x="452" y="298"/>
                  </a:cubicBezTo>
                  <a:cubicBezTo>
                    <a:pt x="452" y="298"/>
                    <a:pt x="452" y="298"/>
                    <a:pt x="452" y="299"/>
                  </a:cubicBezTo>
                  <a:cubicBezTo>
                    <a:pt x="452" y="299"/>
                    <a:pt x="452" y="299"/>
                    <a:pt x="452" y="299"/>
                  </a:cubicBezTo>
                  <a:cubicBezTo>
                    <a:pt x="452" y="299"/>
                    <a:pt x="452" y="298"/>
                    <a:pt x="452" y="298"/>
                  </a:cubicBezTo>
                  <a:close/>
                  <a:moveTo>
                    <a:pt x="474" y="303"/>
                  </a:moveTo>
                  <a:cubicBezTo>
                    <a:pt x="474" y="303"/>
                    <a:pt x="474" y="303"/>
                    <a:pt x="474" y="303"/>
                  </a:cubicBezTo>
                  <a:cubicBezTo>
                    <a:pt x="474" y="303"/>
                    <a:pt x="473" y="303"/>
                    <a:pt x="473" y="303"/>
                  </a:cubicBezTo>
                  <a:cubicBezTo>
                    <a:pt x="473" y="303"/>
                    <a:pt x="473" y="304"/>
                    <a:pt x="473" y="304"/>
                  </a:cubicBezTo>
                  <a:cubicBezTo>
                    <a:pt x="473" y="304"/>
                    <a:pt x="474" y="304"/>
                    <a:pt x="474" y="304"/>
                  </a:cubicBezTo>
                  <a:cubicBezTo>
                    <a:pt x="474" y="304"/>
                    <a:pt x="474" y="303"/>
                    <a:pt x="474" y="303"/>
                  </a:cubicBezTo>
                  <a:close/>
                  <a:moveTo>
                    <a:pt x="517" y="312"/>
                  </a:moveTo>
                  <a:cubicBezTo>
                    <a:pt x="517" y="312"/>
                    <a:pt x="517" y="312"/>
                    <a:pt x="517" y="312"/>
                  </a:cubicBezTo>
                  <a:cubicBezTo>
                    <a:pt x="517" y="312"/>
                    <a:pt x="516" y="313"/>
                    <a:pt x="516" y="313"/>
                  </a:cubicBezTo>
                  <a:cubicBezTo>
                    <a:pt x="515" y="315"/>
                    <a:pt x="515" y="315"/>
                    <a:pt x="516" y="318"/>
                  </a:cubicBezTo>
                  <a:cubicBezTo>
                    <a:pt x="516" y="318"/>
                    <a:pt x="517" y="319"/>
                    <a:pt x="517" y="319"/>
                  </a:cubicBezTo>
                  <a:cubicBezTo>
                    <a:pt x="517" y="317"/>
                    <a:pt x="517" y="315"/>
                    <a:pt x="517" y="312"/>
                  </a:cubicBezTo>
                  <a:close/>
                  <a:moveTo>
                    <a:pt x="527" y="317"/>
                  </a:moveTo>
                  <a:cubicBezTo>
                    <a:pt x="527" y="317"/>
                    <a:pt x="527" y="317"/>
                    <a:pt x="527" y="317"/>
                  </a:cubicBezTo>
                  <a:cubicBezTo>
                    <a:pt x="526" y="317"/>
                    <a:pt x="525" y="317"/>
                    <a:pt x="523" y="317"/>
                  </a:cubicBezTo>
                  <a:cubicBezTo>
                    <a:pt x="522" y="318"/>
                    <a:pt x="522" y="319"/>
                    <a:pt x="520" y="319"/>
                  </a:cubicBezTo>
                  <a:cubicBezTo>
                    <a:pt x="520" y="320"/>
                    <a:pt x="520" y="321"/>
                    <a:pt x="520" y="322"/>
                  </a:cubicBezTo>
                  <a:cubicBezTo>
                    <a:pt x="519" y="322"/>
                    <a:pt x="518" y="323"/>
                    <a:pt x="517" y="323"/>
                  </a:cubicBezTo>
                  <a:cubicBezTo>
                    <a:pt x="516" y="322"/>
                    <a:pt x="515" y="322"/>
                    <a:pt x="514" y="321"/>
                  </a:cubicBezTo>
                  <a:cubicBezTo>
                    <a:pt x="514" y="322"/>
                    <a:pt x="514" y="323"/>
                    <a:pt x="514" y="324"/>
                  </a:cubicBezTo>
                  <a:cubicBezTo>
                    <a:pt x="514" y="324"/>
                    <a:pt x="513" y="324"/>
                    <a:pt x="513" y="323"/>
                  </a:cubicBezTo>
                  <a:cubicBezTo>
                    <a:pt x="513" y="324"/>
                    <a:pt x="513" y="325"/>
                    <a:pt x="513" y="326"/>
                  </a:cubicBezTo>
                  <a:cubicBezTo>
                    <a:pt x="513" y="326"/>
                    <a:pt x="514" y="327"/>
                    <a:pt x="514" y="327"/>
                  </a:cubicBezTo>
                  <a:cubicBezTo>
                    <a:pt x="513" y="328"/>
                    <a:pt x="513" y="329"/>
                    <a:pt x="513" y="331"/>
                  </a:cubicBezTo>
                  <a:cubicBezTo>
                    <a:pt x="515" y="331"/>
                    <a:pt x="515" y="331"/>
                    <a:pt x="516" y="331"/>
                  </a:cubicBezTo>
                  <a:cubicBezTo>
                    <a:pt x="517" y="329"/>
                    <a:pt x="517" y="327"/>
                    <a:pt x="518" y="325"/>
                  </a:cubicBezTo>
                  <a:cubicBezTo>
                    <a:pt x="519" y="325"/>
                    <a:pt x="520" y="325"/>
                    <a:pt x="520" y="325"/>
                  </a:cubicBezTo>
                  <a:cubicBezTo>
                    <a:pt x="520" y="325"/>
                    <a:pt x="520" y="325"/>
                    <a:pt x="521" y="324"/>
                  </a:cubicBezTo>
                  <a:cubicBezTo>
                    <a:pt x="528" y="329"/>
                    <a:pt x="528" y="322"/>
                    <a:pt x="527" y="317"/>
                  </a:cubicBezTo>
                  <a:close/>
                  <a:moveTo>
                    <a:pt x="512" y="314"/>
                  </a:moveTo>
                  <a:cubicBezTo>
                    <a:pt x="512" y="314"/>
                    <a:pt x="512" y="314"/>
                    <a:pt x="512" y="314"/>
                  </a:cubicBezTo>
                  <a:cubicBezTo>
                    <a:pt x="511" y="314"/>
                    <a:pt x="511" y="314"/>
                    <a:pt x="511" y="314"/>
                  </a:cubicBezTo>
                  <a:cubicBezTo>
                    <a:pt x="510" y="315"/>
                    <a:pt x="510" y="315"/>
                    <a:pt x="510" y="316"/>
                  </a:cubicBezTo>
                  <a:cubicBezTo>
                    <a:pt x="511" y="316"/>
                    <a:pt x="511" y="316"/>
                    <a:pt x="512" y="316"/>
                  </a:cubicBezTo>
                  <a:cubicBezTo>
                    <a:pt x="512" y="315"/>
                    <a:pt x="512" y="315"/>
                    <a:pt x="512" y="314"/>
                  </a:cubicBezTo>
                  <a:close/>
                  <a:moveTo>
                    <a:pt x="508" y="315"/>
                  </a:moveTo>
                  <a:cubicBezTo>
                    <a:pt x="508" y="315"/>
                    <a:pt x="508" y="315"/>
                    <a:pt x="508" y="315"/>
                  </a:cubicBezTo>
                  <a:cubicBezTo>
                    <a:pt x="507" y="315"/>
                    <a:pt x="506" y="315"/>
                    <a:pt x="506" y="315"/>
                  </a:cubicBezTo>
                  <a:cubicBezTo>
                    <a:pt x="505" y="316"/>
                    <a:pt x="505" y="317"/>
                    <a:pt x="505" y="317"/>
                  </a:cubicBezTo>
                  <a:cubicBezTo>
                    <a:pt x="506" y="318"/>
                    <a:pt x="507" y="318"/>
                    <a:pt x="507" y="318"/>
                  </a:cubicBezTo>
                  <a:cubicBezTo>
                    <a:pt x="508" y="317"/>
                    <a:pt x="508" y="316"/>
                    <a:pt x="508" y="315"/>
                  </a:cubicBezTo>
                  <a:close/>
                  <a:moveTo>
                    <a:pt x="535" y="323"/>
                  </a:moveTo>
                  <a:cubicBezTo>
                    <a:pt x="535" y="323"/>
                    <a:pt x="535" y="323"/>
                    <a:pt x="535" y="323"/>
                  </a:cubicBezTo>
                  <a:cubicBezTo>
                    <a:pt x="536" y="323"/>
                    <a:pt x="536" y="324"/>
                    <a:pt x="536" y="324"/>
                  </a:cubicBezTo>
                  <a:cubicBezTo>
                    <a:pt x="536" y="324"/>
                    <a:pt x="536" y="323"/>
                    <a:pt x="535" y="323"/>
                  </a:cubicBezTo>
                  <a:close/>
                  <a:moveTo>
                    <a:pt x="530" y="322"/>
                  </a:moveTo>
                  <a:cubicBezTo>
                    <a:pt x="530" y="322"/>
                    <a:pt x="530" y="322"/>
                    <a:pt x="530" y="322"/>
                  </a:cubicBezTo>
                  <a:cubicBezTo>
                    <a:pt x="530" y="322"/>
                    <a:pt x="529" y="322"/>
                    <a:pt x="529" y="322"/>
                  </a:cubicBezTo>
                  <a:cubicBezTo>
                    <a:pt x="529" y="323"/>
                    <a:pt x="529" y="323"/>
                    <a:pt x="530" y="324"/>
                  </a:cubicBezTo>
                  <a:cubicBezTo>
                    <a:pt x="530" y="323"/>
                    <a:pt x="530" y="323"/>
                    <a:pt x="530" y="322"/>
                  </a:cubicBezTo>
                  <a:close/>
                  <a:moveTo>
                    <a:pt x="472" y="313"/>
                  </a:moveTo>
                  <a:cubicBezTo>
                    <a:pt x="472" y="313"/>
                    <a:pt x="472" y="313"/>
                    <a:pt x="472" y="313"/>
                  </a:cubicBezTo>
                  <a:cubicBezTo>
                    <a:pt x="472" y="313"/>
                    <a:pt x="471" y="313"/>
                    <a:pt x="470" y="313"/>
                  </a:cubicBezTo>
                  <a:cubicBezTo>
                    <a:pt x="470" y="316"/>
                    <a:pt x="470" y="316"/>
                    <a:pt x="474" y="317"/>
                  </a:cubicBezTo>
                  <a:cubicBezTo>
                    <a:pt x="474" y="316"/>
                    <a:pt x="474" y="315"/>
                    <a:pt x="474" y="314"/>
                  </a:cubicBezTo>
                  <a:cubicBezTo>
                    <a:pt x="473" y="314"/>
                    <a:pt x="473" y="313"/>
                    <a:pt x="472" y="313"/>
                  </a:cubicBezTo>
                  <a:close/>
                  <a:moveTo>
                    <a:pt x="510" y="320"/>
                  </a:moveTo>
                  <a:cubicBezTo>
                    <a:pt x="510" y="320"/>
                    <a:pt x="510" y="320"/>
                    <a:pt x="510" y="320"/>
                  </a:cubicBezTo>
                  <a:cubicBezTo>
                    <a:pt x="508" y="319"/>
                    <a:pt x="506" y="319"/>
                    <a:pt x="504" y="319"/>
                  </a:cubicBezTo>
                  <a:cubicBezTo>
                    <a:pt x="504" y="322"/>
                    <a:pt x="503" y="323"/>
                    <a:pt x="505" y="326"/>
                  </a:cubicBezTo>
                  <a:cubicBezTo>
                    <a:pt x="506" y="326"/>
                    <a:pt x="508" y="327"/>
                    <a:pt x="510" y="325"/>
                  </a:cubicBezTo>
                  <a:cubicBezTo>
                    <a:pt x="510" y="323"/>
                    <a:pt x="511" y="322"/>
                    <a:pt x="510" y="320"/>
                  </a:cubicBezTo>
                  <a:close/>
                  <a:moveTo>
                    <a:pt x="479" y="315"/>
                  </a:moveTo>
                  <a:cubicBezTo>
                    <a:pt x="479" y="315"/>
                    <a:pt x="479" y="315"/>
                    <a:pt x="479" y="315"/>
                  </a:cubicBezTo>
                  <a:cubicBezTo>
                    <a:pt x="478" y="315"/>
                    <a:pt x="478" y="315"/>
                    <a:pt x="478" y="315"/>
                  </a:cubicBezTo>
                  <a:cubicBezTo>
                    <a:pt x="478" y="315"/>
                    <a:pt x="478" y="315"/>
                    <a:pt x="478" y="316"/>
                  </a:cubicBezTo>
                  <a:cubicBezTo>
                    <a:pt x="478" y="316"/>
                    <a:pt x="478" y="316"/>
                    <a:pt x="478" y="316"/>
                  </a:cubicBezTo>
                  <a:cubicBezTo>
                    <a:pt x="479" y="315"/>
                    <a:pt x="479" y="315"/>
                    <a:pt x="479" y="315"/>
                  </a:cubicBezTo>
                  <a:close/>
                  <a:moveTo>
                    <a:pt x="468" y="314"/>
                  </a:moveTo>
                  <a:cubicBezTo>
                    <a:pt x="468" y="314"/>
                    <a:pt x="468" y="314"/>
                    <a:pt x="468" y="314"/>
                  </a:cubicBezTo>
                  <a:cubicBezTo>
                    <a:pt x="467" y="313"/>
                    <a:pt x="467" y="313"/>
                    <a:pt x="467" y="313"/>
                  </a:cubicBezTo>
                  <a:cubicBezTo>
                    <a:pt x="467" y="314"/>
                    <a:pt x="467" y="314"/>
                    <a:pt x="466" y="314"/>
                  </a:cubicBezTo>
                  <a:cubicBezTo>
                    <a:pt x="467" y="314"/>
                    <a:pt x="467" y="314"/>
                    <a:pt x="468" y="314"/>
                  </a:cubicBezTo>
                  <a:cubicBezTo>
                    <a:pt x="468" y="314"/>
                    <a:pt x="468" y="314"/>
                    <a:pt x="468" y="314"/>
                  </a:cubicBezTo>
                  <a:close/>
                  <a:moveTo>
                    <a:pt x="410" y="305"/>
                  </a:moveTo>
                  <a:cubicBezTo>
                    <a:pt x="410" y="305"/>
                    <a:pt x="410" y="305"/>
                    <a:pt x="410" y="305"/>
                  </a:cubicBezTo>
                  <a:cubicBezTo>
                    <a:pt x="408" y="305"/>
                    <a:pt x="407" y="304"/>
                    <a:pt x="405" y="304"/>
                  </a:cubicBezTo>
                  <a:cubicBezTo>
                    <a:pt x="404" y="309"/>
                    <a:pt x="406" y="311"/>
                    <a:pt x="411" y="311"/>
                  </a:cubicBezTo>
                  <a:cubicBezTo>
                    <a:pt x="411" y="309"/>
                    <a:pt x="412" y="306"/>
                    <a:pt x="410" y="305"/>
                  </a:cubicBezTo>
                  <a:close/>
                  <a:moveTo>
                    <a:pt x="521" y="327"/>
                  </a:moveTo>
                  <a:cubicBezTo>
                    <a:pt x="521" y="327"/>
                    <a:pt x="521" y="327"/>
                    <a:pt x="521" y="327"/>
                  </a:cubicBezTo>
                  <a:cubicBezTo>
                    <a:pt x="520" y="327"/>
                    <a:pt x="520" y="327"/>
                    <a:pt x="519" y="326"/>
                  </a:cubicBezTo>
                  <a:cubicBezTo>
                    <a:pt x="520" y="328"/>
                    <a:pt x="520" y="329"/>
                    <a:pt x="520" y="330"/>
                  </a:cubicBezTo>
                  <a:cubicBezTo>
                    <a:pt x="520" y="329"/>
                    <a:pt x="521" y="328"/>
                    <a:pt x="521" y="327"/>
                  </a:cubicBezTo>
                  <a:close/>
                  <a:moveTo>
                    <a:pt x="526" y="329"/>
                  </a:moveTo>
                  <a:cubicBezTo>
                    <a:pt x="526" y="329"/>
                    <a:pt x="526" y="329"/>
                    <a:pt x="526" y="329"/>
                  </a:cubicBezTo>
                  <a:cubicBezTo>
                    <a:pt x="525" y="329"/>
                    <a:pt x="525" y="329"/>
                    <a:pt x="524" y="329"/>
                  </a:cubicBezTo>
                  <a:cubicBezTo>
                    <a:pt x="524" y="329"/>
                    <a:pt x="524" y="330"/>
                    <a:pt x="524" y="330"/>
                  </a:cubicBezTo>
                  <a:cubicBezTo>
                    <a:pt x="525" y="330"/>
                    <a:pt x="525" y="330"/>
                    <a:pt x="525" y="330"/>
                  </a:cubicBezTo>
                  <a:cubicBezTo>
                    <a:pt x="526" y="330"/>
                    <a:pt x="526" y="329"/>
                    <a:pt x="526" y="329"/>
                  </a:cubicBezTo>
                  <a:close/>
                  <a:moveTo>
                    <a:pt x="537" y="332"/>
                  </a:moveTo>
                  <a:cubicBezTo>
                    <a:pt x="537" y="332"/>
                    <a:pt x="537" y="332"/>
                    <a:pt x="537" y="332"/>
                  </a:cubicBezTo>
                  <a:cubicBezTo>
                    <a:pt x="536" y="331"/>
                    <a:pt x="535" y="331"/>
                    <a:pt x="534" y="331"/>
                  </a:cubicBezTo>
                  <a:cubicBezTo>
                    <a:pt x="534" y="332"/>
                    <a:pt x="534" y="333"/>
                    <a:pt x="534" y="334"/>
                  </a:cubicBezTo>
                  <a:cubicBezTo>
                    <a:pt x="535" y="334"/>
                    <a:pt x="535" y="334"/>
                    <a:pt x="536" y="333"/>
                  </a:cubicBezTo>
                  <a:cubicBezTo>
                    <a:pt x="536" y="333"/>
                    <a:pt x="537" y="332"/>
                    <a:pt x="537" y="332"/>
                  </a:cubicBezTo>
                  <a:close/>
                  <a:moveTo>
                    <a:pt x="559" y="338"/>
                  </a:moveTo>
                  <a:cubicBezTo>
                    <a:pt x="559" y="338"/>
                    <a:pt x="559" y="338"/>
                    <a:pt x="559" y="338"/>
                  </a:cubicBezTo>
                  <a:cubicBezTo>
                    <a:pt x="559" y="338"/>
                    <a:pt x="559" y="338"/>
                    <a:pt x="558" y="338"/>
                  </a:cubicBezTo>
                  <a:cubicBezTo>
                    <a:pt x="558" y="338"/>
                    <a:pt x="558" y="339"/>
                    <a:pt x="558" y="339"/>
                  </a:cubicBezTo>
                  <a:cubicBezTo>
                    <a:pt x="558" y="339"/>
                    <a:pt x="559" y="339"/>
                    <a:pt x="559" y="339"/>
                  </a:cubicBezTo>
                  <a:cubicBezTo>
                    <a:pt x="559" y="339"/>
                    <a:pt x="559" y="338"/>
                    <a:pt x="559" y="338"/>
                  </a:cubicBezTo>
                  <a:close/>
                  <a:moveTo>
                    <a:pt x="558" y="340"/>
                  </a:moveTo>
                  <a:cubicBezTo>
                    <a:pt x="558" y="340"/>
                    <a:pt x="558" y="340"/>
                    <a:pt x="558" y="341"/>
                  </a:cubicBezTo>
                  <a:cubicBezTo>
                    <a:pt x="558" y="341"/>
                    <a:pt x="559" y="341"/>
                    <a:pt x="559" y="341"/>
                  </a:cubicBezTo>
                  <a:cubicBezTo>
                    <a:pt x="559" y="342"/>
                    <a:pt x="559" y="343"/>
                    <a:pt x="559" y="344"/>
                  </a:cubicBezTo>
                  <a:cubicBezTo>
                    <a:pt x="558" y="344"/>
                    <a:pt x="558" y="344"/>
                    <a:pt x="557" y="344"/>
                  </a:cubicBezTo>
                  <a:cubicBezTo>
                    <a:pt x="557" y="345"/>
                    <a:pt x="557" y="346"/>
                    <a:pt x="558" y="347"/>
                  </a:cubicBezTo>
                  <a:cubicBezTo>
                    <a:pt x="558" y="349"/>
                    <a:pt x="559" y="350"/>
                    <a:pt x="560" y="351"/>
                  </a:cubicBezTo>
                  <a:cubicBezTo>
                    <a:pt x="561" y="351"/>
                    <a:pt x="561" y="351"/>
                    <a:pt x="562" y="351"/>
                  </a:cubicBezTo>
                  <a:cubicBezTo>
                    <a:pt x="562" y="349"/>
                    <a:pt x="563" y="348"/>
                    <a:pt x="563" y="346"/>
                  </a:cubicBezTo>
                  <a:cubicBezTo>
                    <a:pt x="564" y="346"/>
                    <a:pt x="564" y="347"/>
                    <a:pt x="564" y="347"/>
                  </a:cubicBezTo>
                  <a:cubicBezTo>
                    <a:pt x="565" y="344"/>
                    <a:pt x="565" y="344"/>
                    <a:pt x="564" y="343"/>
                  </a:cubicBezTo>
                  <a:cubicBezTo>
                    <a:pt x="564" y="342"/>
                    <a:pt x="564" y="342"/>
                    <a:pt x="563" y="342"/>
                  </a:cubicBezTo>
                  <a:cubicBezTo>
                    <a:pt x="563" y="342"/>
                    <a:pt x="563" y="341"/>
                    <a:pt x="563" y="341"/>
                  </a:cubicBezTo>
                  <a:cubicBezTo>
                    <a:pt x="564" y="341"/>
                    <a:pt x="565" y="341"/>
                    <a:pt x="565" y="341"/>
                  </a:cubicBezTo>
                  <a:cubicBezTo>
                    <a:pt x="565" y="340"/>
                    <a:pt x="565" y="340"/>
                    <a:pt x="562" y="339"/>
                  </a:cubicBezTo>
                  <a:cubicBezTo>
                    <a:pt x="562" y="338"/>
                    <a:pt x="563" y="337"/>
                    <a:pt x="563" y="336"/>
                  </a:cubicBezTo>
                  <a:cubicBezTo>
                    <a:pt x="563" y="336"/>
                    <a:pt x="564" y="336"/>
                    <a:pt x="564" y="336"/>
                  </a:cubicBezTo>
                  <a:cubicBezTo>
                    <a:pt x="564" y="329"/>
                    <a:pt x="561" y="323"/>
                    <a:pt x="562" y="317"/>
                  </a:cubicBezTo>
                  <a:cubicBezTo>
                    <a:pt x="561" y="317"/>
                    <a:pt x="561" y="317"/>
                    <a:pt x="561" y="317"/>
                  </a:cubicBezTo>
                  <a:cubicBezTo>
                    <a:pt x="560" y="321"/>
                    <a:pt x="561" y="323"/>
                    <a:pt x="561" y="326"/>
                  </a:cubicBezTo>
                  <a:cubicBezTo>
                    <a:pt x="560" y="326"/>
                    <a:pt x="560" y="326"/>
                    <a:pt x="560" y="326"/>
                  </a:cubicBezTo>
                  <a:cubicBezTo>
                    <a:pt x="561" y="328"/>
                    <a:pt x="561" y="332"/>
                    <a:pt x="559" y="335"/>
                  </a:cubicBezTo>
                  <a:cubicBezTo>
                    <a:pt x="559" y="336"/>
                    <a:pt x="559" y="336"/>
                    <a:pt x="559" y="337"/>
                  </a:cubicBezTo>
                  <a:cubicBezTo>
                    <a:pt x="559" y="337"/>
                    <a:pt x="559" y="336"/>
                    <a:pt x="558" y="336"/>
                  </a:cubicBezTo>
                  <a:cubicBezTo>
                    <a:pt x="558" y="336"/>
                    <a:pt x="558" y="336"/>
                    <a:pt x="558" y="336"/>
                  </a:cubicBezTo>
                  <a:cubicBezTo>
                    <a:pt x="558" y="338"/>
                    <a:pt x="558" y="339"/>
                    <a:pt x="558" y="340"/>
                  </a:cubicBezTo>
                  <a:close/>
                  <a:moveTo>
                    <a:pt x="449" y="327"/>
                  </a:moveTo>
                  <a:cubicBezTo>
                    <a:pt x="449" y="329"/>
                    <a:pt x="449" y="331"/>
                    <a:pt x="448" y="334"/>
                  </a:cubicBezTo>
                  <a:cubicBezTo>
                    <a:pt x="449" y="336"/>
                    <a:pt x="452" y="339"/>
                    <a:pt x="453" y="341"/>
                  </a:cubicBezTo>
                  <a:cubicBezTo>
                    <a:pt x="454" y="341"/>
                    <a:pt x="454" y="341"/>
                    <a:pt x="455" y="342"/>
                  </a:cubicBezTo>
                  <a:cubicBezTo>
                    <a:pt x="455" y="341"/>
                    <a:pt x="455" y="341"/>
                    <a:pt x="455" y="340"/>
                  </a:cubicBezTo>
                  <a:cubicBezTo>
                    <a:pt x="456" y="340"/>
                    <a:pt x="457" y="340"/>
                    <a:pt x="458" y="340"/>
                  </a:cubicBezTo>
                  <a:cubicBezTo>
                    <a:pt x="458" y="340"/>
                    <a:pt x="458" y="340"/>
                    <a:pt x="458" y="340"/>
                  </a:cubicBezTo>
                  <a:cubicBezTo>
                    <a:pt x="457" y="341"/>
                    <a:pt x="457" y="342"/>
                    <a:pt x="457" y="342"/>
                  </a:cubicBezTo>
                  <a:cubicBezTo>
                    <a:pt x="465" y="339"/>
                    <a:pt x="465" y="339"/>
                    <a:pt x="465" y="339"/>
                  </a:cubicBezTo>
                  <a:cubicBezTo>
                    <a:pt x="464" y="338"/>
                    <a:pt x="463" y="337"/>
                    <a:pt x="461" y="336"/>
                  </a:cubicBezTo>
                  <a:cubicBezTo>
                    <a:pt x="461" y="336"/>
                    <a:pt x="461" y="335"/>
                    <a:pt x="462" y="334"/>
                  </a:cubicBezTo>
                  <a:cubicBezTo>
                    <a:pt x="463" y="334"/>
                    <a:pt x="465" y="335"/>
                    <a:pt x="466" y="335"/>
                  </a:cubicBezTo>
                  <a:cubicBezTo>
                    <a:pt x="466" y="335"/>
                    <a:pt x="466" y="335"/>
                    <a:pt x="466" y="335"/>
                  </a:cubicBezTo>
                  <a:cubicBezTo>
                    <a:pt x="467" y="336"/>
                    <a:pt x="468" y="337"/>
                    <a:pt x="469" y="337"/>
                  </a:cubicBezTo>
                  <a:cubicBezTo>
                    <a:pt x="470" y="337"/>
                    <a:pt x="470" y="337"/>
                    <a:pt x="470" y="337"/>
                  </a:cubicBezTo>
                  <a:cubicBezTo>
                    <a:pt x="470" y="337"/>
                    <a:pt x="470" y="337"/>
                    <a:pt x="470" y="337"/>
                  </a:cubicBezTo>
                  <a:cubicBezTo>
                    <a:pt x="470" y="339"/>
                    <a:pt x="471" y="339"/>
                    <a:pt x="471" y="340"/>
                  </a:cubicBezTo>
                  <a:cubicBezTo>
                    <a:pt x="472" y="340"/>
                    <a:pt x="472" y="341"/>
                    <a:pt x="472" y="341"/>
                  </a:cubicBezTo>
                  <a:cubicBezTo>
                    <a:pt x="473" y="342"/>
                    <a:pt x="473" y="342"/>
                    <a:pt x="475" y="343"/>
                  </a:cubicBezTo>
                  <a:cubicBezTo>
                    <a:pt x="474" y="344"/>
                    <a:pt x="474" y="345"/>
                    <a:pt x="474" y="346"/>
                  </a:cubicBezTo>
                  <a:cubicBezTo>
                    <a:pt x="469" y="347"/>
                    <a:pt x="468" y="344"/>
                    <a:pt x="466" y="341"/>
                  </a:cubicBezTo>
                  <a:cubicBezTo>
                    <a:pt x="463" y="343"/>
                    <a:pt x="463" y="343"/>
                    <a:pt x="463" y="343"/>
                  </a:cubicBezTo>
                  <a:cubicBezTo>
                    <a:pt x="463" y="343"/>
                    <a:pt x="462" y="344"/>
                    <a:pt x="462" y="344"/>
                  </a:cubicBezTo>
                  <a:cubicBezTo>
                    <a:pt x="462" y="344"/>
                    <a:pt x="462" y="344"/>
                    <a:pt x="462" y="344"/>
                  </a:cubicBezTo>
                  <a:cubicBezTo>
                    <a:pt x="462" y="344"/>
                    <a:pt x="462" y="344"/>
                    <a:pt x="462" y="344"/>
                  </a:cubicBezTo>
                  <a:cubicBezTo>
                    <a:pt x="460" y="345"/>
                    <a:pt x="460" y="345"/>
                    <a:pt x="460" y="345"/>
                  </a:cubicBezTo>
                  <a:cubicBezTo>
                    <a:pt x="462" y="347"/>
                    <a:pt x="465" y="348"/>
                    <a:pt x="467" y="349"/>
                  </a:cubicBezTo>
                  <a:cubicBezTo>
                    <a:pt x="467" y="348"/>
                    <a:pt x="467" y="348"/>
                    <a:pt x="467" y="348"/>
                  </a:cubicBezTo>
                  <a:cubicBezTo>
                    <a:pt x="468" y="348"/>
                    <a:pt x="468" y="349"/>
                    <a:pt x="468" y="349"/>
                  </a:cubicBezTo>
                  <a:cubicBezTo>
                    <a:pt x="468" y="349"/>
                    <a:pt x="468" y="349"/>
                    <a:pt x="468" y="349"/>
                  </a:cubicBezTo>
                  <a:cubicBezTo>
                    <a:pt x="468" y="349"/>
                    <a:pt x="468" y="349"/>
                    <a:pt x="468" y="350"/>
                  </a:cubicBezTo>
                  <a:cubicBezTo>
                    <a:pt x="470" y="351"/>
                    <a:pt x="473" y="351"/>
                    <a:pt x="475" y="352"/>
                  </a:cubicBezTo>
                  <a:cubicBezTo>
                    <a:pt x="475" y="350"/>
                    <a:pt x="475" y="350"/>
                    <a:pt x="475" y="350"/>
                  </a:cubicBezTo>
                  <a:cubicBezTo>
                    <a:pt x="476" y="350"/>
                    <a:pt x="477" y="350"/>
                    <a:pt x="478" y="350"/>
                  </a:cubicBezTo>
                  <a:cubicBezTo>
                    <a:pt x="478" y="350"/>
                    <a:pt x="478" y="350"/>
                    <a:pt x="478" y="350"/>
                  </a:cubicBezTo>
                  <a:cubicBezTo>
                    <a:pt x="478" y="351"/>
                    <a:pt x="478" y="351"/>
                    <a:pt x="477" y="352"/>
                  </a:cubicBezTo>
                  <a:cubicBezTo>
                    <a:pt x="478" y="352"/>
                    <a:pt x="479" y="352"/>
                    <a:pt x="480" y="353"/>
                  </a:cubicBezTo>
                  <a:cubicBezTo>
                    <a:pt x="481" y="351"/>
                    <a:pt x="482" y="349"/>
                    <a:pt x="483" y="347"/>
                  </a:cubicBezTo>
                  <a:cubicBezTo>
                    <a:pt x="483" y="347"/>
                    <a:pt x="483" y="346"/>
                    <a:pt x="483" y="345"/>
                  </a:cubicBezTo>
                  <a:cubicBezTo>
                    <a:pt x="484" y="345"/>
                    <a:pt x="484" y="346"/>
                    <a:pt x="485" y="346"/>
                  </a:cubicBezTo>
                  <a:cubicBezTo>
                    <a:pt x="485" y="347"/>
                    <a:pt x="485" y="347"/>
                    <a:pt x="485" y="347"/>
                  </a:cubicBezTo>
                  <a:cubicBezTo>
                    <a:pt x="487" y="348"/>
                    <a:pt x="487" y="348"/>
                    <a:pt x="487" y="348"/>
                  </a:cubicBezTo>
                  <a:cubicBezTo>
                    <a:pt x="487" y="347"/>
                    <a:pt x="487" y="347"/>
                    <a:pt x="487" y="347"/>
                  </a:cubicBezTo>
                  <a:cubicBezTo>
                    <a:pt x="487" y="349"/>
                    <a:pt x="487" y="349"/>
                    <a:pt x="487" y="349"/>
                  </a:cubicBezTo>
                  <a:cubicBezTo>
                    <a:pt x="487" y="349"/>
                    <a:pt x="487" y="348"/>
                    <a:pt x="488" y="347"/>
                  </a:cubicBezTo>
                  <a:cubicBezTo>
                    <a:pt x="489" y="348"/>
                    <a:pt x="490" y="348"/>
                    <a:pt x="491" y="348"/>
                  </a:cubicBezTo>
                  <a:cubicBezTo>
                    <a:pt x="491" y="346"/>
                    <a:pt x="491" y="346"/>
                    <a:pt x="488" y="345"/>
                  </a:cubicBezTo>
                  <a:cubicBezTo>
                    <a:pt x="488" y="344"/>
                    <a:pt x="488" y="343"/>
                    <a:pt x="489" y="342"/>
                  </a:cubicBezTo>
                  <a:cubicBezTo>
                    <a:pt x="489" y="342"/>
                    <a:pt x="490" y="342"/>
                    <a:pt x="491" y="342"/>
                  </a:cubicBezTo>
                  <a:cubicBezTo>
                    <a:pt x="491" y="341"/>
                    <a:pt x="491" y="341"/>
                    <a:pt x="491" y="341"/>
                  </a:cubicBezTo>
                  <a:cubicBezTo>
                    <a:pt x="490" y="341"/>
                    <a:pt x="490" y="340"/>
                    <a:pt x="489" y="340"/>
                  </a:cubicBezTo>
                  <a:cubicBezTo>
                    <a:pt x="490" y="340"/>
                    <a:pt x="490" y="340"/>
                    <a:pt x="490" y="339"/>
                  </a:cubicBezTo>
                  <a:cubicBezTo>
                    <a:pt x="489" y="339"/>
                    <a:pt x="488" y="339"/>
                    <a:pt x="488" y="339"/>
                  </a:cubicBezTo>
                  <a:cubicBezTo>
                    <a:pt x="488" y="338"/>
                    <a:pt x="488" y="338"/>
                    <a:pt x="488" y="337"/>
                  </a:cubicBezTo>
                  <a:cubicBezTo>
                    <a:pt x="488" y="337"/>
                    <a:pt x="487" y="337"/>
                    <a:pt x="487" y="336"/>
                  </a:cubicBezTo>
                  <a:cubicBezTo>
                    <a:pt x="486" y="337"/>
                    <a:pt x="486" y="338"/>
                    <a:pt x="486" y="339"/>
                  </a:cubicBezTo>
                  <a:cubicBezTo>
                    <a:pt x="485" y="339"/>
                    <a:pt x="484" y="339"/>
                    <a:pt x="484" y="339"/>
                  </a:cubicBezTo>
                  <a:cubicBezTo>
                    <a:pt x="483" y="340"/>
                    <a:pt x="483" y="341"/>
                    <a:pt x="483" y="341"/>
                  </a:cubicBezTo>
                  <a:cubicBezTo>
                    <a:pt x="482" y="341"/>
                    <a:pt x="482" y="341"/>
                    <a:pt x="481" y="341"/>
                  </a:cubicBezTo>
                  <a:cubicBezTo>
                    <a:pt x="481" y="343"/>
                    <a:pt x="480" y="344"/>
                    <a:pt x="480" y="346"/>
                  </a:cubicBezTo>
                  <a:cubicBezTo>
                    <a:pt x="477" y="345"/>
                    <a:pt x="477" y="343"/>
                    <a:pt x="476" y="340"/>
                  </a:cubicBezTo>
                  <a:cubicBezTo>
                    <a:pt x="477" y="340"/>
                    <a:pt x="477" y="340"/>
                    <a:pt x="478" y="340"/>
                  </a:cubicBezTo>
                  <a:cubicBezTo>
                    <a:pt x="478" y="340"/>
                    <a:pt x="477" y="341"/>
                    <a:pt x="477" y="341"/>
                  </a:cubicBezTo>
                  <a:cubicBezTo>
                    <a:pt x="479" y="342"/>
                    <a:pt x="479" y="342"/>
                    <a:pt x="480" y="342"/>
                  </a:cubicBezTo>
                  <a:cubicBezTo>
                    <a:pt x="480" y="342"/>
                    <a:pt x="480" y="341"/>
                    <a:pt x="480" y="341"/>
                  </a:cubicBezTo>
                  <a:cubicBezTo>
                    <a:pt x="478" y="339"/>
                    <a:pt x="477" y="337"/>
                    <a:pt x="474" y="336"/>
                  </a:cubicBezTo>
                  <a:cubicBezTo>
                    <a:pt x="474" y="336"/>
                    <a:pt x="474" y="335"/>
                    <a:pt x="474" y="335"/>
                  </a:cubicBezTo>
                  <a:cubicBezTo>
                    <a:pt x="475" y="335"/>
                    <a:pt x="475" y="335"/>
                    <a:pt x="476" y="335"/>
                  </a:cubicBezTo>
                  <a:cubicBezTo>
                    <a:pt x="475" y="334"/>
                    <a:pt x="475" y="334"/>
                    <a:pt x="475" y="332"/>
                  </a:cubicBezTo>
                  <a:cubicBezTo>
                    <a:pt x="471" y="331"/>
                    <a:pt x="471" y="330"/>
                    <a:pt x="468" y="330"/>
                  </a:cubicBezTo>
                  <a:cubicBezTo>
                    <a:pt x="467" y="331"/>
                    <a:pt x="466" y="331"/>
                    <a:pt x="465" y="331"/>
                  </a:cubicBezTo>
                  <a:cubicBezTo>
                    <a:pt x="465" y="330"/>
                    <a:pt x="465" y="330"/>
                    <a:pt x="465" y="330"/>
                  </a:cubicBezTo>
                  <a:cubicBezTo>
                    <a:pt x="464" y="330"/>
                    <a:pt x="462" y="329"/>
                    <a:pt x="460" y="329"/>
                  </a:cubicBezTo>
                  <a:cubicBezTo>
                    <a:pt x="457" y="327"/>
                    <a:pt x="457" y="327"/>
                    <a:pt x="457" y="327"/>
                  </a:cubicBezTo>
                  <a:cubicBezTo>
                    <a:pt x="458" y="329"/>
                    <a:pt x="458" y="329"/>
                    <a:pt x="458" y="329"/>
                  </a:cubicBezTo>
                  <a:cubicBezTo>
                    <a:pt x="458" y="329"/>
                    <a:pt x="457" y="329"/>
                    <a:pt x="455" y="329"/>
                  </a:cubicBezTo>
                  <a:cubicBezTo>
                    <a:pt x="456" y="330"/>
                    <a:pt x="456" y="331"/>
                    <a:pt x="455" y="333"/>
                  </a:cubicBezTo>
                  <a:cubicBezTo>
                    <a:pt x="456" y="333"/>
                    <a:pt x="457" y="334"/>
                    <a:pt x="457" y="334"/>
                  </a:cubicBezTo>
                  <a:cubicBezTo>
                    <a:pt x="457" y="335"/>
                    <a:pt x="457" y="336"/>
                    <a:pt x="457" y="337"/>
                  </a:cubicBezTo>
                  <a:cubicBezTo>
                    <a:pt x="455" y="337"/>
                    <a:pt x="454" y="337"/>
                    <a:pt x="452" y="337"/>
                  </a:cubicBezTo>
                  <a:cubicBezTo>
                    <a:pt x="452" y="336"/>
                    <a:pt x="453" y="335"/>
                    <a:pt x="453" y="333"/>
                  </a:cubicBezTo>
                  <a:cubicBezTo>
                    <a:pt x="453" y="333"/>
                    <a:pt x="452" y="333"/>
                    <a:pt x="452" y="332"/>
                  </a:cubicBezTo>
                  <a:cubicBezTo>
                    <a:pt x="452" y="331"/>
                    <a:pt x="452" y="330"/>
                    <a:pt x="452" y="329"/>
                  </a:cubicBezTo>
                  <a:cubicBezTo>
                    <a:pt x="455" y="329"/>
                    <a:pt x="455" y="329"/>
                    <a:pt x="455" y="329"/>
                  </a:cubicBezTo>
                  <a:cubicBezTo>
                    <a:pt x="454" y="329"/>
                    <a:pt x="453" y="328"/>
                    <a:pt x="452" y="327"/>
                  </a:cubicBezTo>
                  <a:cubicBezTo>
                    <a:pt x="451" y="326"/>
                    <a:pt x="451" y="326"/>
                    <a:pt x="450" y="326"/>
                  </a:cubicBezTo>
                  <a:cubicBezTo>
                    <a:pt x="450" y="326"/>
                    <a:pt x="450" y="326"/>
                    <a:pt x="449" y="327"/>
                  </a:cubicBezTo>
                  <a:cubicBezTo>
                    <a:pt x="449" y="327"/>
                    <a:pt x="449" y="327"/>
                    <a:pt x="449" y="327"/>
                  </a:cubicBezTo>
                  <a:close/>
                  <a:moveTo>
                    <a:pt x="413" y="317"/>
                  </a:moveTo>
                  <a:cubicBezTo>
                    <a:pt x="413" y="317"/>
                    <a:pt x="413" y="317"/>
                    <a:pt x="413" y="317"/>
                  </a:cubicBezTo>
                  <a:cubicBezTo>
                    <a:pt x="413" y="317"/>
                    <a:pt x="412" y="317"/>
                    <a:pt x="412" y="317"/>
                  </a:cubicBezTo>
                  <a:cubicBezTo>
                    <a:pt x="412" y="318"/>
                    <a:pt x="412" y="318"/>
                    <a:pt x="412" y="319"/>
                  </a:cubicBezTo>
                  <a:cubicBezTo>
                    <a:pt x="414" y="320"/>
                    <a:pt x="414" y="320"/>
                    <a:pt x="415" y="322"/>
                  </a:cubicBezTo>
                  <a:cubicBezTo>
                    <a:pt x="415" y="323"/>
                    <a:pt x="416" y="323"/>
                    <a:pt x="417" y="323"/>
                  </a:cubicBezTo>
                  <a:cubicBezTo>
                    <a:pt x="416" y="321"/>
                    <a:pt x="416" y="321"/>
                    <a:pt x="413" y="317"/>
                  </a:cubicBezTo>
                  <a:close/>
                  <a:moveTo>
                    <a:pt x="528" y="336"/>
                  </a:moveTo>
                  <a:cubicBezTo>
                    <a:pt x="528" y="336"/>
                    <a:pt x="528" y="336"/>
                    <a:pt x="528" y="336"/>
                  </a:cubicBezTo>
                  <a:cubicBezTo>
                    <a:pt x="528" y="336"/>
                    <a:pt x="527" y="336"/>
                    <a:pt x="526" y="336"/>
                  </a:cubicBezTo>
                  <a:cubicBezTo>
                    <a:pt x="526" y="336"/>
                    <a:pt x="526" y="337"/>
                    <a:pt x="526" y="338"/>
                  </a:cubicBezTo>
                  <a:cubicBezTo>
                    <a:pt x="527" y="338"/>
                    <a:pt x="527" y="338"/>
                    <a:pt x="528" y="338"/>
                  </a:cubicBezTo>
                  <a:cubicBezTo>
                    <a:pt x="528" y="337"/>
                    <a:pt x="528" y="337"/>
                    <a:pt x="528" y="336"/>
                  </a:cubicBezTo>
                  <a:close/>
                  <a:moveTo>
                    <a:pt x="475" y="328"/>
                  </a:moveTo>
                  <a:cubicBezTo>
                    <a:pt x="475" y="328"/>
                    <a:pt x="475" y="328"/>
                    <a:pt x="475" y="328"/>
                  </a:cubicBezTo>
                  <a:cubicBezTo>
                    <a:pt x="475" y="328"/>
                    <a:pt x="474" y="328"/>
                    <a:pt x="474" y="328"/>
                  </a:cubicBezTo>
                  <a:cubicBezTo>
                    <a:pt x="474" y="328"/>
                    <a:pt x="474" y="329"/>
                    <a:pt x="474" y="329"/>
                  </a:cubicBezTo>
                  <a:cubicBezTo>
                    <a:pt x="474" y="329"/>
                    <a:pt x="475" y="329"/>
                    <a:pt x="475" y="329"/>
                  </a:cubicBezTo>
                  <a:cubicBezTo>
                    <a:pt x="475" y="329"/>
                    <a:pt x="475" y="328"/>
                    <a:pt x="475" y="328"/>
                  </a:cubicBezTo>
                  <a:close/>
                  <a:moveTo>
                    <a:pt x="554" y="347"/>
                  </a:moveTo>
                  <a:cubicBezTo>
                    <a:pt x="554" y="349"/>
                    <a:pt x="553" y="350"/>
                    <a:pt x="553" y="351"/>
                  </a:cubicBezTo>
                  <a:cubicBezTo>
                    <a:pt x="554" y="351"/>
                    <a:pt x="556" y="352"/>
                    <a:pt x="557" y="352"/>
                  </a:cubicBezTo>
                  <a:cubicBezTo>
                    <a:pt x="557" y="351"/>
                    <a:pt x="557" y="351"/>
                    <a:pt x="557" y="351"/>
                  </a:cubicBezTo>
                  <a:cubicBezTo>
                    <a:pt x="558" y="351"/>
                    <a:pt x="558" y="351"/>
                    <a:pt x="558" y="351"/>
                  </a:cubicBezTo>
                  <a:cubicBezTo>
                    <a:pt x="554" y="348"/>
                    <a:pt x="554" y="348"/>
                    <a:pt x="554" y="348"/>
                  </a:cubicBezTo>
                  <a:cubicBezTo>
                    <a:pt x="554" y="348"/>
                    <a:pt x="554" y="348"/>
                    <a:pt x="554" y="347"/>
                  </a:cubicBezTo>
                  <a:close/>
                  <a:moveTo>
                    <a:pt x="549" y="355"/>
                  </a:moveTo>
                  <a:cubicBezTo>
                    <a:pt x="549" y="355"/>
                    <a:pt x="549" y="355"/>
                    <a:pt x="548" y="356"/>
                  </a:cubicBezTo>
                  <a:cubicBezTo>
                    <a:pt x="547" y="356"/>
                    <a:pt x="545" y="355"/>
                    <a:pt x="543" y="355"/>
                  </a:cubicBezTo>
                  <a:cubicBezTo>
                    <a:pt x="543" y="355"/>
                    <a:pt x="543" y="354"/>
                    <a:pt x="543" y="354"/>
                  </a:cubicBezTo>
                  <a:cubicBezTo>
                    <a:pt x="543" y="354"/>
                    <a:pt x="542" y="354"/>
                    <a:pt x="541" y="354"/>
                  </a:cubicBezTo>
                  <a:cubicBezTo>
                    <a:pt x="541" y="354"/>
                    <a:pt x="541" y="354"/>
                    <a:pt x="541" y="355"/>
                  </a:cubicBezTo>
                  <a:cubicBezTo>
                    <a:pt x="540" y="355"/>
                    <a:pt x="540" y="354"/>
                    <a:pt x="540" y="354"/>
                  </a:cubicBezTo>
                  <a:cubicBezTo>
                    <a:pt x="537" y="354"/>
                    <a:pt x="533" y="354"/>
                    <a:pt x="530" y="355"/>
                  </a:cubicBezTo>
                  <a:cubicBezTo>
                    <a:pt x="530" y="355"/>
                    <a:pt x="530" y="356"/>
                    <a:pt x="530" y="356"/>
                  </a:cubicBezTo>
                  <a:cubicBezTo>
                    <a:pt x="529" y="356"/>
                    <a:pt x="529" y="356"/>
                    <a:pt x="529" y="356"/>
                  </a:cubicBezTo>
                  <a:cubicBezTo>
                    <a:pt x="529" y="355"/>
                    <a:pt x="529" y="355"/>
                    <a:pt x="529" y="355"/>
                  </a:cubicBezTo>
                  <a:cubicBezTo>
                    <a:pt x="528" y="355"/>
                    <a:pt x="528" y="355"/>
                    <a:pt x="528" y="355"/>
                  </a:cubicBezTo>
                  <a:cubicBezTo>
                    <a:pt x="528" y="356"/>
                    <a:pt x="528" y="357"/>
                    <a:pt x="528" y="357"/>
                  </a:cubicBezTo>
                  <a:cubicBezTo>
                    <a:pt x="527" y="357"/>
                    <a:pt x="526" y="357"/>
                    <a:pt x="525" y="357"/>
                  </a:cubicBezTo>
                  <a:cubicBezTo>
                    <a:pt x="525" y="357"/>
                    <a:pt x="525" y="357"/>
                    <a:pt x="525" y="357"/>
                  </a:cubicBezTo>
                  <a:cubicBezTo>
                    <a:pt x="525" y="358"/>
                    <a:pt x="525" y="358"/>
                    <a:pt x="525" y="359"/>
                  </a:cubicBezTo>
                  <a:cubicBezTo>
                    <a:pt x="525" y="359"/>
                    <a:pt x="525" y="359"/>
                    <a:pt x="525" y="358"/>
                  </a:cubicBezTo>
                  <a:cubicBezTo>
                    <a:pt x="525" y="358"/>
                    <a:pt x="525" y="358"/>
                    <a:pt x="525" y="357"/>
                  </a:cubicBezTo>
                  <a:cubicBezTo>
                    <a:pt x="525" y="357"/>
                    <a:pt x="525" y="357"/>
                    <a:pt x="525" y="357"/>
                  </a:cubicBezTo>
                  <a:cubicBezTo>
                    <a:pt x="525" y="357"/>
                    <a:pt x="525" y="356"/>
                    <a:pt x="525" y="356"/>
                  </a:cubicBezTo>
                  <a:cubicBezTo>
                    <a:pt x="523" y="356"/>
                    <a:pt x="523" y="356"/>
                    <a:pt x="523" y="356"/>
                  </a:cubicBezTo>
                  <a:cubicBezTo>
                    <a:pt x="523" y="357"/>
                    <a:pt x="523" y="358"/>
                    <a:pt x="522" y="359"/>
                  </a:cubicBezTo>
                  <a:cubicBezTo>
                    <a:pt x="521" y="359"/>
                    <a:pt x="521" y="359"/>
                    <a:pt x="520" y="359"/>
                  </a:cubicBezTo>
                  <a:cubicBezTo>
                    <a:pt x="520" y="360"/>
                    <a:pt x="520" y="361"/>
                    <a:pt x="520" y="362"/>
                  </a:cubicBezTo>
                  <a:cubicBezTo>
                    <a:pt x="519" y="362"/>
                    <a:pt x="519" y="362"/>
                    <a:pt x="518" y="361"/>
                  </a:cubicBezTo>
                  <a:cubicBezTo>
                    <a:pt x="518" y="360"/>
                    <a:pt x="518" y="358"/>
                    <a:pt x="518" y="357"/>
                  </a:cubicBezTo>
                  <a:cubicBezTo>
                    <a:pt x="516" y="357"/>
                    <a:pt x="514" y="358"/>
                    <a:pt x="512" y="358"/>
                  </a:cubicBezTo>
                  <a:cubicBezTo>
                    <a:pt x="512" y="358"/>
                    <a:pt x="512" y="358"/>
                    <a:pt x="512" y="358"/>
                  </a:cubicBezTo>
                  <a:cubicBezTo>
                    <a:pt x="512" y="358"/>
                    <a:pt x="512" y="358"/>
                    <a:pt x="511" y="358"/>
                  </a:cubicBezTo>
                  <a:cubicBezTo>
                    <a:pt x="511" y="358"/>
                    <a:pt x="511" y="358"/>
                    <a:pt x="511" y="358"/>
                  </a:cubicBezTo>
                  <a:cubicBezTo>
                    <a:pt x="511" y="358"/>
                    <a:pt x="510" y="358"/>
                    <a:pt x="510" y="358"/>
                  </a:cubicBezTo>
                  <a:cubicBezTo>
                    <a:pt x="510" y="358"/>
                    <a:pt x="510" y="359"/>
                    <a:pt x="510" y="359"/>
                  </a:cubicBezTo>
                  <a:cubicBezTo>
                    <a:pt x="510" y="359"/>
                    <a:pt x="511" y="359"/>
                    <a:pt x="511" y="359"/>
                  </a:cubicBezTo>
                  <a:cubicBezTo>
                    <a:pt x="511" y="360"/>
                    <a:pt x="511" y="361"/>
                    <a:pt x="511" y="363"/>
                  </a:cubicBezTo>
                  <a:cubicBezTo>
                    <a:pt x="512" y="363"/>
                    <a:pt x="513" y="363"/>
                    <a:pt x="514" y="363"/>
                  </a:cubicBezTo>
                  <a:cubicBezTo>
                    <a:pt x="513" y="361"/>
                    <a:pt x="513" y="360"/>
                    <a:pt x="514" y="359"/>
                  </a:cubicBezTo>
                  <a:cubicBezTo>
                    <a:pt x="514" y="362"/>
                    <a:pt x="514" y="363"/>
                    <a:pt x="515" y="365"/>
                  </a:cubicBezTo>
                  <a:cubicBezTo>
                    <a:pt x="516" y="365"/>
                    <a:pt x="516" y="365"/>
                    <a:pt x="517" y="365"/>
                  </a:cubicBezTo>
                  <a:cubicBezTo>
                    <a:pt x="517" y="366"/>
                    <a:pt x="517" y="366"/>
                    <a:pt x="517" y="367"/>
                  </a:cubicBezTo>
                  <a:cubicBezTo>
                    <a:pt x="517" y="366"/>
                    <a:pt x="518" y="366"/>
                    <a:pt x="518" y="365"/>
                  </a:cubicBezTo>
                  <a:cubicBezTo>
                    <a:pt x="521" y="366"/>
                    <a:pt x="521" y="367"/>
                    <a:pt x="524" y="369"/>
                  </a:cubicBezTo>
                  <a:cubicBezTo>
                    <a:pt x="524" y="368"/>
                    <a:pt x="524" y="367"/>
                    <a:pt x="524" y="366"/>
                  </a:cubicBezTo>
                  <a:cubicBezTo>
                    <a:pt x="526" y="366"/>
                    <a:pt x="527" y="366"/>
                    <a:pt x="528" y="366"/>
                  </a:cubicBezTo>
                  <a:cubicBezTo>
                    <a:pt x="529" y="366"/>
                    <a:pt x="529" y="365"/>
                    <a:pt x="529" y="365"/>
                  </a:cubicBezTo>
                  <a:cubicBezTo>
                    <a:pt x="530" y="365"/>
                    <a:pt x="530" y="365"/>
                    <a:pt x="531" y="365"/>
                  </a:cubicBezTo>
                  <a:cubicBezTo>
                    <a:pt x="530" y="366"/>
                    <a:pt x="530" y="366"/>
                    <a:pt x="530" y="367"/>
                  </a:cubicBezTo>
                  <a:cubicBezTo>
                    <a:pt x="531" y="367"/>
                    <a:pt x="531" y="367"/>
                    <a:pt x="532" y="367"/>
                  </a:cubicBezTo>
                  <a:cubicBezTo>
                    <a:pt x="532" y="367"/>
                    <a:pt x="532" y="368"/>
                    <a:pt x="531" y="368"/>
                  </a:cubicBezTo>
                  <a:cubicBezTo>
                    <a:pt x="532" y="368"/>
                    <a:pt x="532" y="368"/>
                    <a:pt x="533" y="368"/>
                  </a:cubicBezTo>
                  <a:cubicBezTo>
                    <a:pt x="532" y="370"/>
                    <a:pt x="532" y="370"/>
                    <a:pt x="532" y="370"/>
                  </a:cubicBezTo>
                  <a:cubicBezTo>
                    <a:pt x="533" y="370"/>
                    <a:pt x="534" y="369"/>
                    <a:pt x="534" y="369"/>
                  </a:cubicBezTo>
                  <a:cubicBezTo>
                    <a:pt x="535" y="370"/>
                    <a:pt x="534" y="367"/>
                    <a:pt x="534" y="367"/>
                  </a:cubicBezTo>
                  <a:cubicBezTo>
                    <a:pt x="534" y="367"/>
                    <a:pt x="534" y="367"/>
                    <a:pt x="535" y="367"/>
                  </a:cubicBezTo>
                  <a:cubicBezTo>
                    <a:pt x="535" y="367"/>
                    <a:pt x="535" y="366"/>
                    <a:pt x="535" y="366"/>
                  </a:cubicBezTo>
                  <a:cubicBezTo>
                    <a:pt x="536" y="366"/>
                    <a:pt x="537" y="366"/>
                    <a:pt x="538" y="366"/>
                  </a:cubicBezTo>
                  <a:cubicBezTo>
                    <a:pt x="538" y="366"/>
                    <a:pt x="538" y="366"/>
                    <a:pt x="538" y="366"/>
                  </a:cubicBezTo>
                  <a:cubicBezTo>
                    <a:pt x="538" y="366"/>
                    <a:pt x="538" y="366"/>
                    <a:pt x="538" y="367"/>
                  </a:cubicBezTo>
                  <a:cubicBezTo>
                    <a:pt x="538" y="367"/>
                    <a:pt x="537" y="367"/>
                    <a:pt x="536" y="366"/>
                  </a:cubicBezTo>
                  <a:cubicBezTo>
                    <a:pt x="536" y="367"/>
                    <a:pt x="536" y="367"/>
                    <a:pt x="536" y="367"/>
                  </a:cubicBezTo>
                  <a:cubicBezTo>
                    <a:pt x="538" y="367"/>
                    <a:pt x="540" y="368"/>
                    <a:pt x="543" y="369"/>
                  </a:cubicBezTo>
                  <a:cubicBezTo>
                    <a:pt x="542" y="368"/>
                    <a:pt x="543" y="367"/>
                    <a:pt x="543" y="363"/>
                  </a:cubicBezTo>
                  <a:cubicBezTo>
                    <a:pt x="544" y="363"/>
                    <a:pt x="545" y="363"/>
                    <a:pt x="545" y="363"/>
                  </a:cubicBezTo>
                  <a:cubicBezTo>
                    <a:pt x="545" y="363"/>
                    <a:pt x="545" y="363"/>
                    <a:pt x="545" y="363"/>
                  </a:cubicBezTo>
                  <a:cubicBezTo>
                    <a:pt x="545" y="365"/>
                    <a:pt x="545" y="366"/>
                    <a:pt x="545" y="367"/>
                  </a:cubicBezTo>
                  <a:cubicBezTo>
                    <a:pt x="545" y="367"/>
                    <a:pt x="544" y="367"/>
                    <a:pt x="544" y="368"/>
                  </a:cubicBezTo>
                  <a:cubicBezTo>
                    <a:pt x="544" y="368"/>
                    <a:pt x="544" y="368"/>
                    <a:pt x="543" y="369"/>
                  </a:cubicBezTo>
                  <a:cubicBezTo>
                    <a:pt x="543" y="369"/>
                    <a:pt x="543" y="369"/>
                    <a:pt x="543" y="369"/>
                  </a:cubicBezTo>
                  <a:cubicBezTo>
                    <a:pt x="544" y="369"/>
                    <a:pt x="545" y="369"/>
                    <a:pt x="545" y="369"/>
                  </a:cubicBezTo>
                  <a:cubicBezTo>
                    <a:pt x="545" y="369"/>
                    <a:pt x="545" y="369"/>
                    <a:pt x="545" y="369"/>
                  </a:cubicBezTo>
                  <a:cubicBezTo>
                    <a:pt x="546" y="369"/>
                    <a:pt x="546" y="369"/>
                    <a:pt x="546" y="369"/>
                  </a:cubicBezTo>
                  <a:cubicBezTo>
                    <a:pt x="546" y="369"/>
                    <a:pt x="546" y="369"/>
                    <a:pt x="546" y="369"/>
                  </a:cubicBezTo>
                  <a:cubicBezTo>
                    <a:pt x="546" y="369"/>
                    <a:pt x="546" y="370"/>
                    <a:pt x="546" y="370"/>
                  </a:cubicBezTo>
                  <a:cubicBezTo>
                    <a:pt x="546" y="370"/>
                    <a:pt x="546" y="370"/>
                    <a:pt x="545" y="370"/>
                  </a:cubicBezTo>
                  <a:cubicBezTo>
                    <a:pt x="546" y="370"/>
                    <a:pt x="546" y="370"/>
                    <a:pt x="547" y="370"/>
                  </a:cubicBezTo>
                  <a:cubicBezTo>
                    <a:pt x="547" y="370"/>
                    <a:pt x="547" y="370"/>
                    <a:pt x="547" y="370"/>
                  </a:cubicBezTo>
                  <a:cubicBezTo>
                    <a:pt x="547" y="370"/>
                    <a:pt x="547" y="369"/>
                    <a:pt x="547" y="369"/>
                  </a:cubicBezTo>
                  <a:cubicBezTo>
                    <a:pt x="547" y="368"/>
                    <a:pt x="547" y="368"/>
                    <a:pt x="547" y="368"/>
                  </a:cubicBezTo>
                  <a:cubicBezTo>
                    <a:pt x="547" y="368"/>
                    <a:pt x="547" y="368"/>
                    <a:pt x="547" y="368"/>
                  </a:cubicBezTo>
                  <a:cubicBezTo>
                    <a:pt x="548" y="367"/>
                    <a:pt x="548" y="366"/>
                    <a:pt x="548" y="365"/>
                  </a:cubicBezTo>
                  <a:cubicBezTo>
                    <a:pt x="548" y="365"/>
                    <a:pt x="549" y="365"/>
                    <a:pt x="549" y="365"/>
                  </a:cubicBezTo>
                  <a:cubicBezTo>
                    <a:pt x="549" y="364"/>
                    <a:pt x="550" y="363"/>
                    <a:pt x="550" y="362"/>
                  </a:cubicBezTo>
                  <a:cubicBezTo>
                    <a:pt x="550" y="362"/>
                    <a:pt x="551" y="362"/>
                    <a:pt x="552" y="362"/>
                  </a:cubicBezTo>
                  <a:cubicBezTo>
                    <a:pt x="556" y="357"/>
                    <a:pt x="556" y="357"/>
                    <a:pt x="556" y="357"/>
                  </a:cubicBezTo>
                  <a:cubicBezTo>
                    <a:pt x="553" y="356"/>
                    <a:pt x="551" y="355"/>
                    <a:pt x="549" y="355"/>
                  </a:cubicBezTo>
                  <a:close/>
                  <a:moveTo>
                    <a:pt x="513" y="353"/>
                  </a:moveTo>
                  <a:cubicBezTo>
                    <a:pt x="513" y="353"/>
                    <a:pt x="513" y="353"/>
                    <a:pt x="513" y="353"/>
                  </a:cubicBezTo>
                  <a:cubicBezTo>
                    <a:pt x="513" y="353"/>
                    <a:pt x="514" y="353"/>
                    <a:pt x="514" y="353"/>
                  </a:cubicBezTo>
                  <a:cubicBezTo>
                    <a:pt x="514" y="353"/>
                    <a:pt x="514" y="353"/>
                    <a:pt x="514" y="353"/>
                  </a:cubicBezTo>
                  <a:cubicBezTo>
                    <a:pt x="515" y="353"/>
                    <a:pt x="515" y="353"/>
                    <a:pt x="516" y="352"/>
                  </a:cubicBezTo>
                  <a:cubicBezTo>
                    <a:pt x="515" y="352"/>
                    <a:pt x="515" y="352"/>
                    <a:pt x="515" y="352"/>
                  </a:cubicBezTo>
                  <a:cubicBezTo>
                    <a:pt x="513" y="352"/>
                    <a:pt x="511" y="352"/>
                    <a:pt x="509" y="352"/>
                  </a:cubicBezTo>
                  <a:cubicBezTo>
                    <a:pt x="509" y="353"/>
                    <a:pt x="509" y="353"/>
                    <a:pt x="509" y="354"/>
                  </a:cubicBezTo>
                  <a:cubicBezTo>
                    <a:pt x="510" y="354"/>
                    <a:pt x="512" y="353"/>
                    <a:pt x="513" y="353"/>
                  </a:cubicBezTo>
                  <a:close/>
                  <a:moveTo>
                    <a:pt x="519" y="352"/>
                  </a:moveTo>
                  <a:cubicBezTo>
                    <a:pt x="519" y="352"/>
                    <a:pt x="519" y="352"/>
                    <a:pt x="519" y="352"/>
                  </a:cubicBezTo>
                  <a:cubicBezTo>
                    <a:pt x="519" y="352"/>
                    <a:pt x="519" y="352"/>
                    <a:pt x="519" y="352"/>
                  </a:cubicBezTo>
                  <a:cubicBezTo>
                    <a:pt x="519" y="352"/>
                    <a:pt x="519" y="352"/>
                    <a:pt x="519" y="352"/>
                  </a:cubicBezTo>
                  <a:cubicBezTo>
                    <a:pt x="519" y="352"/>
                    <a:pt x="519" y="352"/>
                    <a:pt x="519" y="352"/>
                  </a:cubicBezTo>
                  <a:close/>
                  <a:moveTo>
                    <a:pt x="520" y="348"/>
                  </a:moveTo>
                  <a:cubicBezTo>
                    <a:pt x="520" y="347"/>
                    <a:pt x="520" y="347"/>
                    <a:pt x="520" y="347"/>
                  </a:cubicBezTo>
                  <a:cubicBezTo>
                    <a:pt x="520" y="347"/>
                    <a:pt x="519" y="347"/>
                    <a:pt x="519" y="347"/>
                  </a:cubicBezTo>
                  <a:cubicBezTo>
                    <a:pt x="519" y="347"/>
                    <a:pt x="520" y="348"/>
                    <a:pt x="520" y="348"/>
                  </a:cubicBezTo>
                  <a:close/>
                  <a:moveTo>
                    <a:pt x="514" y="337"/>
                  </a:moveTo>
                  <a:cubicBezTo>
                    <a:pt x="514" y="337"/>
                    <a:pt x="514" y="337"/>
                    <a:pt x="514" y="337"/>
                  </a:cubicBezTo>
                  <a:cubicBezTo>
                    <a:pt x="514" y="338"/>
                    <a:pt x="514" y="338"/>
                    <a:pt x="514" y="338"/>
                  </a:cubicBezTo>
                  <a:cubicBezTo>
                    <a:pt x="514" y="337"/>
                    <a:pt x="514" y="337"/>
                    <a:pt x="514" y="337"/>
                  </a:cubicBezTo>
                  <a:close/>
                  <a:moveTo>
                    <a:pt x="533" y="342"/>
                  </a:moveTo>
                  <a:cubicBezTo>
                    <a:pt x="533" y="342"/>
                    <a:pt x="533" y="342"/>
                    <a:pt x="533" y="342"/>
                  </a:cubicBezTo>
                  <a:cubicBezTo>
                    <a:pt x="532" y="342"/>
                    <a:pt x="531" y="342"/>
                    <a:pt x="531" y="342"/>
                  </a:cubicBezTo>
                  <a:cubicBezTo>
                    <a:pt x="531" y="342"/>
                    <a:pt x="531" y="343"/>
                    <a:pt x="531" y="343"/>
                  </a:cubicBezTo>
                  <a:cubicBezTo>
                    <a:pt x="531" y="343"/>
                    <a:pt x="532" y="343"/>
                    <a:pt x="532" y="343"/>
                  </a:cubicBezTo>
                  <a:cubicBezTo>
                    <a:pt x="532" y="343"/>
                    <a:pt x="533" y="342"/>
                    <a:pt x="533" y="342"/>
                  </a:cubicBezTo>
                  <a:close/>
                  <a:moveTo>
                    <a:pt x="458" y="330"/>
                  </a:moveTo>
                  <a:cubicBezTo>
                    <a:pt x="458" y="330"/>
                    <a:pt x="458" y="330"/>
                    <a:pt x="458" y="330"/>
                  </a:cubicBezTo>
                  <a:cubicBezTo>
                    <a:pt x="457" y="330"/>
                    <a:pt x="457" y="330"/>
                    <a:pt x="457" y="330"/>
                  </a:cubicBezTo>
                  <a:cubicBezTo>
                    <a:pt x="457" y="330"/>
                    <a:pt x="457" y="330"/>
                    <a:pt x="457" y="331"/>
                  </a:cubicBezTo>
                  <a:cubicBezTo>
                    <a:pt x="457" y="331"/>
                    <a:pt x="457" y="331"/>
                    <a:pt x="457" y="331"/>
                  </a:cubicBezTo>
                  <a:cubicBezTo>
                    <a:pt x="457" y="331"/>
                    <a:pt x="457" y="330"/>
                    <a:pt x="458" y="330"/>
                  </a:cubicBezTo>
                  <a:close/>
                  <a:moveTo>
                    <a:pt x="419" y="324"/>
                  </a:moveTo>
                  <a:cubicBezTo>
                    <a:pt x="419" y="324"/>
                    <a:pt x="419" y="324"/>
                    <a:pt x="419" y="324"/>
                  </a:cubicBezTo>
                  <a:cubicBezTo>
                    <a:pt x="419" y="324"/>
                    <a:pt x="418" y="324"/>
                    <a:pt x="418" y="324"/>
                  </a:cubicBezTo>
                  <a:cubicBezTo>
                    <a:pt x="418" y="325"/>
                    <a:pt x="418" y="325"/>
                    <a:pt x="418" y="325"/>
                  </a:cubicBezTo>
                  <a:cubicBezTo>
                    <a:pt x="418" y="325"/>
                    <a:pt x="419" y="325"/>
                    <a:pt x="419" y="326"/>
                  </a:cubicBezTo>
                  <a:cubicBezTo>
                    <a:pt x="419" y="325"/>
                    <a:pt x="419" y="325"/>
                    <a:pt x="419" y="324"/>
                  </a:cubicBezTo>
                  <a:close/>
                  <a:moveTo>
                    <a:pt x="466" y="333"/>
                  </a:moveTo>
                  <a:cubicBezTo>
                    <a:pt x="466" y="333"/>
                    <a:pt x="466" y="333"/>
                    <a:pt x="466" y="333"/>
                  </a:cubicBezTo>
                  <a:cubicBezTo>
                    <a:pt x="466" y="333"/>
                    <a:pt x="466" y="333"/>
                    <a:pt x="466" y="333"/>
                  </a:cubicBezTo>
                  <a:cubicBezTo>
                    <a:pt x="466" y="333"/>
                    <a:pt x="465" y="333"/>
                    <a:pt x="465" y="334"/>
                  </a:cubicBezTo>
                  <a:cubicBezTo>
                    <a:pt x="466" y="334"/>
                    <a:pt x="466" y="334"/>
                    <a:pt x="466" y="334"/>
                  </a:cubicBezTo>
                  <a:cubicBezTo>
                    <a:pt x="466" y="334"/>
                    <a:pt x="466" y="333"/>
                    <a:pt x="466" y="333"/>
                  </a:cubicBezTo>
                  <a:close/>
                  <a:moveTo>
                    <a:pt x="545" y="346"/>
                  </a:moveTo>
                  <a:cubicBezTo>
                    <a:pt x="545" y="346"/>
                    <a:pt x="545" y="346"/>
                    <a:pt x="545" y="346"/>
                  </a:cubicBezTo>
                  <a:cubicBezTo>
                    <a:pt x="544" y="346"/>
                    <a:pt x="544" y="346"/>
                    <a:pt x="543" y="346"/>
                  </a:cubicBezTo>
                  <a:cubicBezTo>
                    <a:pt x="543" y="346"/>
                    <a:pt x="543" y="347"/>
                    <a:pt x="543" y="347"/>
                  </a:cubicBezTo>
                  <a:cubicBezTo>
                    <a:pt x="544" y="347"/>
                    <a:pt x="544" y="347"/>
                    <a:pt x="544" y="347"/>
                  </a:cubicBezTo>
                  <a:cubicBezTo>
                    <a:pt x="544" y="347"/>
                    <a:pt x="544" y="346"/>
                    <a:pt x="545" y="346"/>
                  </a:cubicBezTo>
                  <a:close/>
                  <a:moveTo>
                    <a:pt x="541" y="346"/>
                  </a:moveTo>
                  <a:cubicBezTo>
                    <a:pt x="541" y="346"/>
                    <a:pt x="541" y="346"/>
                    <a:pt x="541" y="346"/>
                  </a:cubicBezTo>
                  <a:cubicBezTo>
                    <a:pt x="541" y="346"/>
                    <a:pt x="541" y="346"/>
                    <a:pt x="540" y="346"/>
                  </a:cubicBezTo>
                  <a:cubicBezTo>
                    <a:pt x="540" y="346"/>
                    <a:pt x="540" y="346"/>
                    <a:pt x="540" y="347"/>
                  </a:cubicBezTo>
                  <a:cubicBezTo>
                    <a:pt x="541" y="347"/>
                    <a:pt x="541" y="347"/>
                    <a:pt x="541" y="347"/>
                  </a:cubicBezTo>
                  <a:cubicBezTo>
                    <a:pt x="541" y="346"/>
                    <a:pt x="541" y="346"/>
                    <a:pt x="541" y="346"/>
                  </a:cubicBezTo>
                  <a:close/>
                  <a:moveTo>
                    <a:pt x="473" y="335"/>
                  </a:moveTo>
                  <a:cubicBezTo>
                    <a:pt x="473" y="335"/>
                    <a:pt x="473" y="335"/>
                    <a:pt x="473" y="335"/>
                  </a:cubicBezTo>
                  <a:cubicBezTo>
                    <a:pt x="473" y="335"/>
                    <a:pt x="472" y="335"/>
                    <a:pt x="472" y="335"/>
                  </a:cubicBezTo>
                  <a:cubicBezTo>
                    <a:pt x="472" y="336"/>
                    <a:pt x="472" y="336"/>
                    <a:pt x="472" y="336"/>
                  </a:cubicBezTo>
                  <a:cubicBezTo>
                    <a:pt x="472" y="336"/>
                    <a:pt x="472" y="336"/>
                    <a:pt x="473" y="336"/>
                  </a:cubicBezTo>
                  <a:cubicBezTo>
                    <a:pt x="473" y="336"/>
                    <a:pt x="473" y="336"/>
                    <a:pt x="473" y="335"/>
                  </a:cubicBezTo>
                  <a:close/>
                  <a:moveTo>
                    <a:pt x="462" y="338"/>
                  </a:moveTo>
                  <a:cubicBezTo>
                    <a:pt x="462" y="338"/>
                    <a:pt x="462" y="338"/>
                    <a:pt x="462" y="338"/>
                  </a:cubicBezTo>
                  <a:cubicBezTo>
                    <a:pt x="462" y="338"/>
                    <a:pt x="461" y="338"/>
                    <a:pt x="461" y="338"/>
                  </a:cubicBezTo>
                  <a:cubicBezTo>
                    <a:pt x="461" y="339"/>
                    <a:pt x="461" y="339"/>
                    <a:pt x="461" y="340"/>
                  </a:cubicBezTo>
                  <a:cubicBezTo>
                    <a:pt x="461" y="340"/>
                    <a:pt x="461" y="340"/>
                    <a:pt x="462" y="340"/>
                  </a:cubicBezTo>
                  <a:cubicBezTo>
                    <a:pt x="462" y="340"/>
                    <a:pt x="462" y="339"/>
                    <a:pt x="462" y="338"/>
                  </a:cubicBezTo>
                  <a:close/>
                  <a:moveTo>
                    <a:pt x="457" y="343"/>
                  </a:moveTo>
                  <a:cubicBezTo>
                    <a:pt x="456" y="343"/>
                    <a:pt x="456" y="343"/>
                    <a:pt x="456" y="343"/>
                  </a:cubicBezTo>
                  <a:cubicBezTo>
                    <a:pt x="457" y="343"/>
                    <a:pt x="457" y="343"/>
                    <a:pt x="457" y="343"/>
                  </a:cubicBezTo>
                  <a:cubicBezTo>
                    <a:pt x="457" y="343"/>
                    <a:pt x="457" y="343"/>
                    <a:pt x="457" y="343"/>
                  </a:cubicBezTo>
                  <a:close/>
                  <a:moveTo>
                    <a:pt x="549" y="357"/>
                  </a:moveTo>
                  <a:cubicBezTo>
                    <a:pt x="549" y="357"/>
                    <a:pt x="549" y="357"/>
                    <a:pt x="549" y="357"/>
                  </a:cubicBezTo>
                  <a:cubicBezTo>
                    <a:pt x="548" y="357"/>
                    <a:pt x="548" y="357"/>
                    <a:pt x="548" y="357"/>
                  </a:cubicBezTo>
                  <a:cubicBezTo>
                    <a:pt x="548" y="357"/>
                    <a:pt x="548" y="358"/>
                    <a:pt x="548" y="358"/>
                  </a:cubicBezTo>
                  <a:cubicBezTo>
                    <a:pt x="548" y="358"/>
                    <a:pt x="548" y="358"/>
                    <a:pt x="549" y="358"/>
                  </a:cubicBezTo>
                  <a:cubicBezTo>
                    <a:pt x="549" y="358"/>
                    <a:pt x="549" y="357"/>
                    <a:pt x="549" y="357"/>
                  </a:cubicBezTo>
                  <a:close/>
                  <a:moveTo>
                    <a:pt x="539" y="357"/>
                  </a:moveTo>
                  <a:cubicBezTo>
                    <a:pt x="539" y="357"/>
                    <a:pt x="539" y="357"/>
                    <a:pt x="539" y="357"/>
                  </a:cubicBezTo>
                  <a:cubicBezTo>
                    <a:pt x="538" y="357"/>
                    <a:pt x="538" y="357"/>
                    <a:pt x="537" y="357"/>
                  </a:cubicBezTo>
                  <a:cubicBezTo>
                    <a:pt x="537" y="357"/>
                    <a:pt x="537" y="357"/>
                    <a:pt x="537" y="358"/>
                  </a:cubicBezTo>
                  <a:cubicBezTo>
                    <a:pt x="538" y="358"/>
                    <a:pt x="538" y="358"/>
                    <a:pt x="538" y="358"/>
                  </a:cubicBezTo>
                  <a:cubicBezTo>
                    <a:pt x="539" y="358"/>
                    <a:pt x="539" y="357"/>
                    <a:pt x="539" y="357"/>
                  </a:cubicBezTo>
                  <a:close/>
                  <a:moveTo>
                    <a:pt x="534" y="356"/>
                  </a:moveTo>
                  <a:cubicBezTo>
                    <a:pt x="534" y="356"/>
                    <a:pt x="534" y="356"/>
                    <a:pt x="534" y="356"/>
                  </a:cubicBezTo>
                  <a:cubicBezTo>
                    <a:pt x="533" y="356"/>
                    <a:pt x="533" y="356"/>
                    <a:pt x="532" y="356"/>
                  </a:cubicBezTo>
                  <a:cubicBezTo>
                    <a:pt x="532" y="357"/>
                    <a:pt x="532" y="357"/>
                    <a:pt x="532" y="358"/>
                  </a:cubicBezTo>
                  <a:cubicBezTo>
                    <a:pt x="533" y="358"/>
                    <a:pt x="534" y="358"/>
                    <a:pt x="534" y="358"/>
                  </a:cubicBezTo>
                  <a:cubicBezTo>
                    <a:pt x="534" y="357"/>
                    <a:pt x="534" y="357"/>
                    <a:pt x="534" y="356"/>
                  </a:cubicBezTo>
                  <a:close/>
                  <a:moveTo>
                    <a:pt x="550" y="360"/>
                  </a:moveTo>
                  <a:cubicBezTo>
                    <a:pt x="550" y="360"/>
                    <a:pt x="550" y="360"/>
                    <a:pt x="550" y="360"/>
                  </a:cubicBezTo>
                  <a:cubicBezTo>
                    <a:pt x="548" y="360"/>
                    <a:pt x="548" y="360"/>
                    <a:pt x="546" y="363"/>
                  </a:cubicBezTo>
                  <a:cubicBezTo>
                    <a:pt x="548" y="362"/>
                    <a:pt x="549" y="362"/>
                    <a:pt x="550" y="360"/>
                  </a:cubicBezTo>
                  <a:close/>
                  <a:moveTo>
                    <a:pt x="480" y="349"/>
                  </a:moveTo>
                  <a:cubicBezTo>
                    <a:pt x="480" y="349"/>
                    <a:pt x="480" y="349"/>
                    <a:pt x="480" y="349"/>
                  </a:cubicBezTo>
                  <a:cubicBezTo>
                    <a:pt x="479" y="350"/>
                    <a:pt x="479" y="350"/>
                    <a:pt x="479" y="351"/>
                  </a:cubicBezTo>
                  <a:cubicBezTo>
                    <a:pt x="479" y="350"/>
                    <a:pt x="480" y="350"/>
                    <a:pt x="480" y="349"/>
                  </a:cubicBezTo>
                  <a:close/>
                  <a:moveTo>
                    <a:pt x="525" y="361"/>
                  </a:moveTo>
                  <a:cubicBezTo>
                    <a:pt x="525" y="361"/>
                    <a:pt x="525" y="361"/>
                    <a:pt x="525" y="361"/>
                  </a:cubicBezTo>
                  <a:cubicBezTo>
                    <a:pt x="524" y="361"/>
                    <a:pt x="524" y="361"/>
                    <a:pt x="524" y="361"/>
                  </a:cubicBezTo>
                  <a:cubicBezTo>
                    <a:pt x="523" y="362"/>
                    <a:pt x="523" y="363"/>
                    <a:pt x="522" y="363"/>
                  </a:cubicBezTo>
                  <a:cubicBezTo>
                    <a:pt x="523" y="364"/>
                    <a:pt x="523" y="364"/>
                    <a:pt x="524" y="364"/>
                  </a:cubicBezTo>
                  <a:cubicBezTo>
                    <a:pt x="524" y="363"/>
                    <a:pt x="524" y="362"/>
                    <a:pt x="525" y="361"/>
                  </a:cubicBezTo>
                  <a:close/>
                  <a:moveTo>
                    <a:pt x="541" y="365"/>
                  </a:moveTo>
                  <a:cubicBezTo>
                    <a:pt x="541" y="365"/>
                    <a:pt x="541" y="365"/>
                    <a:pt x="541" y="365"/>
                  </a:cubicBezTo>
                  <a:cubicBezTo>
                    <a:pt x="541" y="365"/>
                    <a:pt x="540" y="365"/>
                    <a:pt x="540" y="364"/>
                  </a:cubicBezTo>
                  <a:cubicBezTo>
                    <a:pt x="540" y="365"/>
                    <a:pt x="540" y="366"/>
                    <a:pt x="540" y="366"/>
                  </a:cubicBezTo>
                  <a:cubicBezTo>
                    <a:pt x="540" y="366"/>
                    <a:pt x="541" y="366"/>
                    <a:pt x="541" y="367"/>
                  </a:cubicBezTo>
                  <a:cubicBezTo>
                    <a:pt x="541" y="366"/>
                    <a:pt x="541" y="365"/>
                    <a:pt x="541" y="365"/>
                  </a:cubicBezTo>
                  <a:close/>
                  <a:moveTo>
                    <a:pt x="526" y="362"/>
                  </a:moveTo>
                  <a:cubicBezTo>
                    <a:pt x="526" y="362"/>
                    <a:pt x="526" y="362"/>
                    <a:pt x="526" y="362"/>
                  </a:cubicBezTo>
                  <a:cubicBezTo>
                    <a:pt x="526" y="362"/>
                    <a:pt x="525" y="362"/>
                    <a:pt x="525" y="362"/>
                  </a:cubicBezTo>
                  <a:cubicBezTo>
                    <a:pt x="525" y="363"/>
                    <a:pt x="525" y="363"/>
                    <a:pt x="525" y="363"/>
                  </a:cubicBezTo>
                  <a:cubicBezTo>
                    <a:pt x="525" y="363"/>
                    <a:pt x="525" y="363"/>
                    <a:pt x="526" y="363"/>
                  </a:cubicBezTo>
                  <a:cubicBezTo>
                    <a:pt x="526" y="363"/>
                    <a:pt x="526" y="363"/>
                    <a:pt x="526" y="362"/>
                  </a:cubicBezTo>
                  <a:close/>
                  <a:moveTo>
                    <a:pt x="518" y="363"/>
                  </a:moveTo>
                  <a:cubicBezTo>
                    <a:pt x="518" y="363"/>
                    <a:pt x="518" y="363"/>
                    <a:pt x="518" y="363"/>
                  </a:cubicBezTo>
                  <a:cubicBezTo>
                    <a:pt x="518" y="363"/>
                    <a:pt x="517" y="363"/>
                    <a:pt x="517" y="363"/>
                  </a:cubicBezTo>
                  <a:cubicBezTo>
                    <a:pt x="517" y="364"/>
                    <a:pt x="517" y="364"/>
                    <a:pt x="517" y="364"/>
                  </a:cubicBezTo>
                  <a:cubicBezTo>
                    <a:pt x="517" y="364"/>
                    <a:pt x="517" y="365"/>
                    <a:pt x="518" y="365"/>
                  </a:cubicBezTo>
                  <a:cubicBezTo>
                    <a:pt x="518" y="364"/>
                    <a:pt x="518" y="364"/>
                    <a:pt x="518" y="363"/>
                  </a:cubicBezTo>
                  <a:close/>
                  <a:moveTo>
                    <a:pt x="435" y="357"/>
                  </a:moveTo>
                  <a:cubicBezTo>
                    <a:pt x="435" y="357"/>
                    <a:pt x="435" y="357"/>
                    <a:pt x="435" y="357"/>
                  </a:cubicBezTo>
                  <a:cubicBezTo>
                    <a:pt x="435" y="357"/>
                    <a:pt x="434" y="357"/>
                    <a:pt x="434" y="357"/>
                  </a:cubicBezTo>
                  <a:cubicBezTo>
                    <a:pt x="434" y="357"/>
                    <a:pt x="434" y="357"/>
                    <a:pt x="434" y="357"/>
                  </a:cubicBezTo>
                  <a:cubicBezTo>
                    <a:pt x="434" y="357"/>
                    <a:pt x="435" y="357"/>
                    <a:pt x="435" y="357"/>
                  </a:cubicBezTo>
                  <a:cubicBezTo>
                    <a:pt x="435" y="357"/>
                    <a:pt x="435" y="357"/>
                    <a:pt x="435" y="357"/>
                  </a:cubicBezTo>
                  <a:close/>
                  <a:moveTo>
                    <a:pt x="475" y="365"/>
                  </a:moveTo>
                  <a:cubicBezTo>
                    <a:pt x="475" y="365"/>
                    <a:pt x="475" y="365"/>
                    <a:pt x="475" y="365"/>
                  </a:cubicBezTo>
                  <a:cubicBezTo>
                    <a:pt x="475" y="364"/>
                    <a:pt x="475" y="364"/>
                    <a:pt x="474" y="364"/>
                  </a:cubicBezTo>
                  <a:cubicBezTo>
                    <a:pt x="474" y="365"/>
                    <a:pt x="474" y="365"/>
                    <a:pt x="474" y="366"/>
                  </a:cubicBezTo>
                  <a:cubicBezTo>
                    <a:pt x="474" y="366"/>
                    <a:pt x="475" y="366"/>
                    <a:pt x="475" y="366"/>
                  </a:cubicBezTo>
                  <a:cubicBezTo>
                    <a:pt x="475" y="365"/>
                    <a:pt x="475" y="365"/>
                    <a:pt x="475" y="365"/>
                  </a:cubicBezTo>
                  <a:close/>
                  <a:moveTo>
                    <a:pt x="497" y="371"/>
                  </a:moveTo>
                  <a:cubicBezTo>
                    <a:pt x="497" y="371"/>
                    <a:pt x="497" y="371"/>
                    <a:pt x="497" y="371"/>
                  </a:cubicBezTo>
                  <a:cubicBezTo>
                    <a:pt x="496" y="371"/>
                    <a:pt x="496" y="371"/>
                    <a:pt x="495" y="371"/>
                  </a:cubicBezTo>
                  <a:cubicBezTo>
                    <a:pt x="495" y="372"/>
                    <a:pt x="495" y="372"/>
                    <a:pt x="495" y="373"/>
                  </a:cubicBezTo>
                  <a:cubicBezTo>
                    <a:pt x="496" y="373"/>
                    <a:pt x="496" y="373"/>
                    <a:pt x="496" y="373"/>
                  </a:cubicBezTo>
                  <a:cubicBezTo>
                    <a:pt x="496" y="372"/>
                    <a:pt x="497" y="372"/>
                    <a:pt x="497" y="371"/>
                  </a:cubicBezTo>
                  <a:close/>
                  <a:moveTo>
                    <a:pt x="504" y="373"/>
                  </a:moveTo>
                  <a:cubicBezTo>
                    <a:pt x="504" y="373"/>
                    <a:pt x="504" y="373"/>
                    <a:pt x="504" y="373"/>
                  </a:cubicBezTo>
                  <a:cubicBezTo>
                    <a:pt x="503" y="373"/>
                    <a:pt x="503" y="373"/>
                    <a:pt x="503" y="373"/>
                  </a:cubicBezTo>
                  <a:cubicBezTo>
                    <a:pt x="503" y="374"/>
                    <a:pt x="503" y="374"/>
                    <a:pt x="503" y="374"/>
                  </a:cubicBezTo>
                  <a:cubicBezTo>
                    <a:pt x="503" y="374"/>
                    <a:pt x="503" y="374"/>
                    <a:pt x="503" y="375"/>
                  </a:cubicBezTo>
                  <a:cubicBezTo>
                    <a:pt x="503" y="374"/>
                    <a:pt x="503" y="374"/>
                    <a:pt x="504" y="373"/>
                  </a:cubicBezTo>
                  <a:close/>
                  <a:moveTo>
                    <a:pt x="497" y="374"/>
                  </a:moveTo>
                  <a:cubicBezTo>
                    <a:pt x="497" y="374"/>
                    <a:pt x="497" y="374"/>
                    <a:pt x="497" y="374"/>
                  </a:cubicBezTo>
                  <a:cubicBezTo>
                    <a:pt x="497" y="374"/>
                    <a:pt x="497" y="374"/>
                    <a:pt x="496" y="374"/>
                  </a:cubicBezTo>
                  <a:cubicBezTo>
                    <a:pt x="496" y="374"/>
                    <a:pt x="496" y="374"/>
                    <a:pt x="496" y="375"/>
                  </a:cubicBezTo>
                  <a:cubicBezTo>
                    <a:pt x="497" y="375"/>
                    <a:pt x="497" y="375"/>
                    <a:pt x="497" y="375"/>
                  </a:cubicBezTo>
                  <a:cubicBezTo>
                    <a:pt x="497" y="375"/>
                    <a:pt x="497" y="374"/>
                    <a:pt x="497" y="374"/>
                  </a:cubicBezTo>
                  <a:close/>
                  <a:moveTo>
                    <a:pt x="483" y="374"/>
                  </a:moveTo>
                  <a:cubicBezTo>
                    <a:pt x="483" y="374"/>
                    <a:pt x="483" y="374"/>
                    <a:pt x="483" y="374"/>
                  </a:cubicBezTo>
                  <a:cubicBezTo>
                    <a:pt x="483" y="374"/>
                    <a:pt x="482" y="373"/>
                    <a:pt x="482" y="373"/>
                  </a:cubicBezTo>
                  <a:cubicBezTo>
                    <a:pt x="482" y="374"/>
                    <a:pt x="481" y="376"/>
                    <a:pt x="481" y="377"/>
                  </a:cubicBezTo>
                  <a:cubicBezTo>
                    <a:pt x="482" y="377"/>
                    <a:pt x="482" y="377"/>
                    <a:pt x="482" y="377"/>
                  </a:cubicBezTo>
                  <a:cubicBezTo>
                    <a:pt x="482" y="376"/>
                    <a:pt x="483" y="375"/>
                    <a:pt x="483" y="374"/>
                  </a:cubicBezTo>
                  <a:close/>
                  <a:moveTo>
                    <a:pt x="441" y="368"/>
                  </a:moveTo>
                  <a:cubicBezTo>
                    <a:pt x="441" y="368"/>
                    <a:pt x="441" y="368"/>
                    <a:pt x="441" y="368"/>
                  </a:cubicBezTo>
                  <a:cubicBezTo>
                    <a:pt x="441" y="368"/>
                    <a:pt x="440" y="368"/>
                    <a:pt x="440" y="367"/>
                  </a:cubicBezTo>
                  <a:cubicBezTo>
                    <a:pt x="440" y="368"/>
                    <a:pt x="440" y="368"/>
                    <a:pt x="440" y="368"/>
                  </a:cubicBezTo>
                  <a:cubicBezTo>
                    <a:pt x="440" y="368"/>
                    <a:pt x="441" y="368"/>
                    <a:pt x="441" y="368"/>
                  </a:cubicBezTo>
                  <a:cubicBezTo>
                    <a:pt x="441" y="368"/>
                    <a:pt x="441" y="368"/>
                    <a:pt x="441" y="368"/>
                  </a:cubicBezTo>
                  <a:close/>
                  <a:moveTo>
                    <a:pt x="370" y="368"/>
                  </a:moveTo>
                  <a:cubicBezTo>
                    <a:pt x="370" y="369"/>
                    <a:pt x="370" y="369"/>
                    <a:pt x="370" y="369"/>
                  </a:cubicBezTo>
                  <a:cubicBezTo>
                    <a:pt x="370" y="369"/>
                    <a:pt x="370" y="369"/>
                    <a:pt x="371" y="369"/>
                  </a:cubicBezTo>
                  <a:cubicBezTo>
                    <a:pt x="370" y="368"/>
                    <a:pt x="370" y="368"/>
                    <a:pt x="370" y="368"/>
                  </a:cubicBezTo>
                  <a:close/>
                  <a:moveTo>
                    <a:pt x="360" y="357"/>
                  </a:moveTo>
                  <a:cubicBezTo>
                    <a:pt x="362" y="358"/>
                    <a:pt x="362" y="358"/>
                    <a:pt x="363" y="358"/>
                  </a:cubicBezTo>
                  <a:cubicBezTo>
                    <a:pt x="363" y="359"/>
                    <a:pt x="363" y="359"/>
                    <a:pt x="363" y="360"/>
                  </a:cubicBezTo>
                  <a:cubicBezTo>
                    <a:pt x="368" y="358"/>
                    <a:pt x="371" y="356"/>
                    <a:pt x="374" y="360"/>
                  </a:cubicBezTo>
                  <a:cubicBezTo>
                    <a:pt x="374" y="360"/>
                    <a:pt x="374" y="360"/>
                    <a:pt x="374" y="360"/>
                  </a:cubicBezTo>
                  <a:cubicBezTo>
                    <a:pt x="375" y="360"/>
                    <a:pt x="379" y="358"/>
                    <a:pt x="380" y="358"/>
                  </a:cubicBezTo>
                  <a:cubicBezTo>
                    <a:pt x="380" y="359"/>
                    <a:pt x="380" y="357"/>
                    <a:pt x="380" y="357"/>
                  </a:cubicBezTo>
                  <a:cubicBezTo>
                    <a:pt x="380" y="357"/>
                    <a:pt x="381" y="357"/>
                    <a:pt x="383" y="357"/>
                  </a:cubicBezTo>
                  <a:cubicBezTo>
                    <a:pt x="383" y="357"/>
                    <a:pt x="383" y="357"/>
                    <a:pt x="383" y="357"/>
                  </a:cubicBezTo>
                  <a:cubicBezTo>
                    <a:pt x="384" y="350"/>
                    <a:pt x="384" y="350"/>
                    <a:pt x="384" y="350"/>
                  </a:cubicBezTo>
                  <a:cubicBezTo>
                    <a:pt x="384" y="348"/>
                    <a:pt x="386" y="348"/>
                    <a:pt x="386" y="348"/>
                  </a:cubicBezTo>
                  <a:cubicBezTo>
                    <a:pt x="386" y="348"/>
                    <a:pt x="384" y="348"/>
                    <a:pt x="385" y="347"/>
                  </a:cubicBezTo>
                  <a:cubicBezTo>
                    <a:pt x="385" y="346"/>
                    <a:pt x="390" y="344"/>
                    <a:pt x="390" y="344"/>
                  </a:cubicBezTo>
                  <a:cubicBezTo>
                    <a:pt x="390" y="343"/>
                    <a:pt x="388" y="343"/>
                    <a:pt x="389" y="343"/>
                  </a:cubicBezTo>
                  <a:cubicBezTo>
                    <a:pt x="389" y="343"/>
                    <a:pt x="390" y="343"/>
                    <a:pt x="390" y="342"/>
                  </a:cubicBezTo>
                  <a:cubicBezTo>
                    <a:pt x="388" y="337"/>
                    <a:pt x="388" y="337"/>
                    <a:pt x="388" y="337"/>
                  </a:cubicBezTo>
                  <a:cubicBezTo>
                    <a:pt x="388" y="337"/>
                    <a:pt x="387" y="337"/>
                    <a:pt x="387" y="337"/>
                  </a:cubicBezTo>
                  <a:cubicBezTo>
                    <a:pt x="385" y="336"/>
                    <a:pt x="384" y="336"/>
                    <a:pt x="383" y="335"/>
                  </a:cubicBezTo>
                  <a:cubicBezTo>
                    <a:pt x="382" y="336"/>
                    <a:pt x="380" y="336"/>
                    <a:pt x="379" y="337"/>
                  </a:cubicBezTo>
                  <a:cubicBezTo>
                    <a:pt x="377" y="339"/>
                    <a:pt x="377" y="340"/>
                    <a:pt x="376" y="343"/>
                  </a:cubicBezTo>
                  <a:cubicBezTo>
                    <a:pt x="376" y="346"/>
                    <a:pt x="375" y="347"/>
                    <a:pt x="375" y="347"/>
                  </a:cubicBezTo>
                  <a:cubicBezTo>
                    <a:pt x="374" y="346"/>
                    <a:pt x="374" y="346"/>
                    <a:pt x="374" y="346"/>
                  </a:cubicBezTo>
                  <a:cubicBezTo>
                    <a:pt x="374" y="346"/>
                    <a:pt x="374" y="346"/>
                    <a:pt x="373" y="350"/>
                  </a:cubicBezTo>
                  <a:cubicBezTo>
                    <a:pt x="372" y="353"/>
                    <a:pt x="370" y="355"/>
                    <a:pt x="370" y="355"/>
                  </a:cubicBezTo>
                  <a:cubicBezTo>
                    <a:pt x="370" y="355"/>
                    <a:pt x="370" y="353"/>
                    <a:pt x="369" y="353"/>
                  </a:cubicBezTo>
                  <a:cubicBezTo>
                    <a:pt x="369" y="354"/>
                    <a:pt x="365" y="356"/>
                    <a:pt x="365" y="356"/>
                  </a:cubicBezTo>
                  <a:cubicBezTo>
                    <a:pt x="365" y="356"/>
                    <a:pt x="364" y="354"/>
                    <a:pt x="360" y="357"/>
                  </a:cubicBezTo>
                  <a:cubicBezTo>
                    <a:pt x="360" y="357"/>
                    <a:pt x="360" y="357"/>
                    <a:pt x="360" y="357"/>
                  </a:cubicBezTo>
                  <a:close/>
                  <a:moveTo>
                    <a:pt x="474" y="376"/>
                  </a:moveTo>
                  <a:cubicBezTo>
                    <a:pt x="473" y="376"/>
                    <a:pt x="473" y="376"/>
                    <a:pt x="473" y="376"/>
                  </a:cubicBezTo>
                  <a:cubicBezTo>
                    <a:pt x="473" y="375"/>
                    <a:pt x="473" y="375"/>
                    <a:pt x="473" y="375"/>
                  </a:cubicBezTo>
                  <a:cubicBezTo>
                    <a:pt x="473" y="375"/>
                    <a:pt x="473" y="375"/>
                    <a:pt x="473" y="375"/>
                  </a:cubicBezTo>
                  <a:cubicBezTo>
                    <a:pt x="473" y="376"/>
                    <a:pt x="473" y="376"/>
                    <a:pt x="473" y="376"/>
                  </a:cubicBezTo>
                  <a:cubicBezTo>
                    <a:pt x="472" y="376"/>
                    <a:pt x="472" y="376"/>
                    <a:pt x="472" y="376"/>
                  </a:cubicBezTo>
                  <a:cubicBezTo>
                    <a:pt x="472" y="376"/>
                    <a:pt x="472" y="377"/>
                    <a:pt x="472" y="377"/>
                  </a:cubicBezTo>
                  <a:cubicBezTo>
                    <a:pt x="473" y="378"/>
                    <a:pt x="473" y="378"/>
                    <a:pt x="474" y="378"/>
                  </a:cubicBezTo>
                  <a:cubicBezTo>
                    <a:pt x="474" y="377"/>
                    <a:pt x="474" y="377"/>
                    <a:pt x="474" y="376"/>
                  </a:cubicBezTo>
                  <a:close/>
                  <a:moveTo>
                    <a:pt x="462" y="374"/>
                  </a:moveTo>
                  <a:cubicBezTo>
                    <a:pt x="462" y="374"/>
                    <a:pt x="462" y="374"/>
                    <a:pt x="462" y="374"/>
                  </a:cubicBezTo>
                  <a:cubicBezTo>
                    <a:pt x="462" y="374"/>
                    <a:pt x="462" y="374"/>
                    <a:pt x="461" y="374"/>
                  </a:cubicBezTo>
                  <a:cubicBezTo>
                    <a:pt x="461" y="374"/>
                    <a:pt x="461" y="375"/>
                    <a:pt x="461" y="375"/>
                  </a:cubicBezTo>
                  <a:cubicBezTo>
                    <a:pt x="462" y="375"/>
                    <a:pt x="462" y="375"/>
                    <a:pt x="462" y="375"/>
                  </a:cubicBezTo>
                  <a:cubicBezTo>
                    <a:pt x="462" y="375"/>
                    <a:pt x="462" y="374"/>
                    <a:pt x="462" y="374"/>
                  </a:cubicBezTo>
                  <a:close/>
                  <a:moveTo>
                    <a:pt x="439" y="370"/>
                  </a:moveTo>
                  <a:cubicBezTo>
                    <a:pt x="439" y="370"/>
                    <a:pt x="439" y="370"/>
                    <a:pt x="439" y="370"/>
                  </a:cubicBezTo>
                  <a:cubicBezTo>
                    <a:pt x="438" y="370"/>
                    <a:pt x="438" y="370"/>
                    <a:pt x="437" y="370"/>
                  </a:cubicBezTo>
                  <a:cubicBezTo>
                    <a:pt x="437" y="370"/>
                    <a:pt x="437" y="370"/>
                    <a:pt x="437" y="370"/>
                  </a:cubicBezTo>
                  <a:cubicBezTo>
                    <a:pt x="438" y="371"/>
                    <a:pt x="438" y="371"/>
                    <a:pt x="439" y="371"/>
                  </a:cubicBezTo>
                  <a:cubicBezTo>
                    <a:pt x="439" y="370"/>
                    <a:pt x="439" y="370"/>
                    <a:pt x="439" y="370"/>
                  </a:cubicBezTo>
                  <a:close/>
                  <a:moveTo>
                    <a:pt x="459" y="376"/>
                  </a:moveTo>
                  <a:cubicBezTo>
                    <a:pt x="459" y="376"/>
                    <a:pt x="459" y="376"/>
                    <a:pt x="459" y="376"/>
                  </a:cubicBezTo>
                  <a:cubicBezTo>
                    <a:pt x="459" y="376"/>
                    <a:pt x="459" y="376"/>
                    <a:pt x="458" y="376"/>
                  </a:cubicBezTo>
                  <a:cubicBezTo>
                    <a:pt x="458" y="376"/>
                    <a:pt x="458" y="377"/>
                    <a:pt x="458" y="377"/>
                  </a:cubicBezTo>
                  <a:cubicBezTo>
                    <a:pt x="458" y="377"/>
                    <a:pt x="459" y="377"/>
                    <a:pt x="459" y="377"/>
                  </a:cubicBezTo>
                  <a:cubicBezTo>
                    <a:pt x="459" y="377"/>
                    <a:pt x="459" y="376"/>
                    <a:pt x="459" y="376"/>
                  </a:cubicBezTo>
                  <a:close/>
                  <a:moveTo>
                    <a:pt x="403" y="371"/>
                  </a:moveTo>
                  <a:cubicBezTo>
                    <a:pt x="403" y="371"/>
                    <a:pt x="403" y="371"/>
                    <a:pt x="403" y="371"/>
                  </a:cubicBezTo>
                  <a:cubicBezTo>
                    <a:pt x="403" y="371"/>
                    <a:pt x="402" y="371"/>
                    <a:pt x="402" y="371"/>
                  </a:cubicBezTo>
                  <a:cubicBezTo>
                    <a:pt x="402" y="371"/>
                    <a:pt x="402" y="371"/>
                    <a:pt x="402" y="371"/>
                  </a:cubicBezTo>
                  <a:cubicBezTo>
                    <a:pt x="402" y="371"/>
                    <a:pt x="403" y="372"/>
                    <a:pt x="403" y="372"/>
                  </a:cubicBezTo>
                  <a:cubicBezTo>
                    <a:pt x="403" y="371"/>
                    <a:pt x="403" y="371"/>
                    <a:pt x="403" y="371"/>
                  </a:cubicBezTo>
                  <a:close/>
                  <a:moveTo>
                    <a:pt x="402" y="385"/>
                  </a:moveTo>
                  <a:cubicBezTo>
                    <a:pt x="402" y="388"/>
                    <a:pt x="402" y="388"/>
                    <a:pt x="406" y="389"/>
                  </a:cubicBezTo>
                  <a:cubicBezTo>
                    <a:pt x="405" y="389"/>
                    <a:pt x="405" y="389"/>
                    <a:pt x="405" y="390"/>
                  </a:cubicBezTo>
                  <a:cubicBezTo>
                    <a:pt x="401" y="394"/>
                    <a:pt x="394" y="395"/>
                    <a:pt x="392" y="401"/>
                  </a:cubicBezTo>
                  <a:cubicBezTo>
                    <a:pt x="393" y="402"/>
                    <a:pt x="394" y="403"/>
                    <a:pt x="396" y="404"/>
                  </a:cubicBezTo>
                  <a:cubicBezTo>
                    <a:pt x="396" y="403"/>
                    <a:pt x="396" y="403"/>
                    <a:pt x="396" y="402"/>
                  </a:cubicBezTo>
                  <a:cubicBezTo>
                    <a:pt x="399" y="402"/>
                    <a:pt x="421" y="389"/>
                    <a:pt x="412" y="383"/>
                  </a:cubicBezTo>
                  <a:cubicBezTo>
                    <a:pt x="412" y="384"/>
                    <a:pt x="412" y="384"/>
                    <a:pt x="412" y="385"/>
                  </a:cubicBezTo>
                  <a:cubicBezTo>
                    <a:pt x="411" y="384"/>
                    <a:pt x="411" y="384"/>
                    <a:pt x="411" y="384"/>
                  </a:cubicBezTo>
                  <a:cubicBezTo>
                    <a:pt x="411" y="384"/>
                    <a:pt x="411" y="383"/>
                    <a:pt x="412" y="382"/>
                  </a:cubicBezTo>
                  <a:cubicBezTo>
                    <a:pt x="412" y="382"/>
                    <a:pt x="413" y="382"/>
                    <a:pt x="414" y="382"/>
                  </a:cubicBezTo>
                  <a:cubicBezTo>
                    <a:pt x="414" y="381"/>
                    <a:pt x="415" y="379"/>
                    <a:pt x="415" y="378"/>
                  </a:cubicBezTo>
                  <a:cubicBezTo>
                    <a:pt x="416" y="379"/>
                    <a:pt x="416" y="379"/>
                    <a:pt x="417" y="379"/>
                  </a:cubicBezTo>
                  <a:cubicBezTo>
                    <a:pt x="417" y="379"/>
                    <a:pt x="417" y="378"/>
                    <a:pt x="417" y="377"/>
                  </a:cubicBezTo>
                  <a:cubicBezTo>
                    <a:pt x="416" y="377"/>
                    <a:pt x="416" y="377"/>
                    <a:pt x="415" y="377"/>
                  </a:cubicBezTo>
                  <a:cubicBezTo>
                    <a:pt x="415" y="377"/>
                    <a:pt x="415" y="376"/>
                    <a:pt x="415" y="376"/>
                  </a:cubicBezTo>
                  <a:cubicBezTo>
                    <a:pt x="417" y="376"/>
                    <a:pt x="417" y="376"/>
                    <a:pt x="417" y="375"/>
                  </a:cubicBezTo>
                  <a:cubicBezTo>
                    <a:pt x="416" y="375"/>
                    <a:pt x="416" y="375"/>
                    <a:pt x="416" y="375"/>
                  </a:cubicBezTo>
                  <a:cubicBezTo>
                    <a:pt x="416" y="374"/>
                    <a:pt x="416" y="373"/>
                    <a:pt x="416" y="372"/>
                  </a:cubicBezTo>
                  <a:cubicBezTo>
                    <a:pt x="419" y="373"/>
                    <a:pt x="420" y="375"/>
                    <a:pt x="422" y="377"/>
                  </a:cubicBezTo>
                  <a:cubicBezTo>
                    <a:pt x="423" y="375"/>
                    <a:pt x="424" y="374"/>
                    <a:pt x="425" y="372"/>
                  </a:cubicBezTo>
                  <a:cubicBezTo>
                    <a:pt x="426" y="372"/>
                    <a:pt x="426" y="372"/>
                    <a:pt x="426" y="372"/>
                  </a:cubicBezTo>
                  <a:cubicBezTo>
                    <a:pt x="426" y="372"/>
                    <a:pt x="426" y="372"/>
                    <a:pt x="426" y="372"/>
                  </a:cubicBezTo>
                  <a:cubicBezTo>
                    <a:pt x="425" y="372"/>
                    <a:pt x="425" y="372"/>
                    <a:pt x="425" y="372"/>
                  </a:cubicBezTo>
                  <a:cubicBezTo>
                    <a:pt x="424" y="370"/>
                    <a:pt x="424" y="370"/>
                    <a:pt x="424" y="369"/>
                  </a:cubicBezTo>
                  <a:cubicBezTo>
                    <a:pt x="425" y="369"/>
                    <a:pt x="421" y="368"/>
                    <a:pt x="419" y="371"/>
                  </a:cubicBezTo>
                  <a:cubicBezTo>
                    <a:pt x="416" y="371"/>
                    <a:pt x="414" y="370"/>
                    <a:pt x="414" y="368"/>
                  </a:cubicBezTo>
                  <a:cubicBezTo>
                    <a:pt x="413" y="367"/>
                    <a:pt x="413" y="367"/>
                    <a:pt x="412" y="367"/>
                  </a:cubicBezTo>
                  <a:cubicBezTo>
                    <a:pt x="413" y="367"/>
                    <a:pt x="413" y="366"/>
                    <a:pt x="413" y="365"/>
                  </a:cubicBezTo>
                  <a:cubicBezTo>
                    <a:pt x="413" y="365"/>
                    <a:pt x="412" y="365"/>
                    <a:pt x="412" y="365"/>
                  </a:cubicBezTo>
                  <a:cubicBezTo>
                    <a:pt x="412" y="366"/>
                    <a:pt x="412" y="366"/>
                    <a:pt x="412" y="367"/>
                  </a:cubicBezTo>
                  <a:cubicBezTo>
                    <a:pt x="411" y="367"/>
                    <a:pt x="411" y="367"/>
                    <a:pt x="410" y="368"/>
                  </a:cubicBezTo>
                  <a:cubicBezTo>
                    <a:pt x="410" y="369"/>
                    <a:pt x="409" y="370"/>
                    <a:pt x="409" y="370"/>
                  </a:cubicBezTo>
                  <a:cubicBezTo>
                    <a:pt x="412" y="371"/>
                    <a:pt x="412" y="373"/>
                    <a:pt x="413" y="376"/>
                  </a:cubicBezTo>
                  <a:cubicBezTo>
                    <a:pt x="412" y="376"/>
                    <a:pt x="412" y="376"/>
                    <a:pt x="411" y="376"/>
                  </a:cubicBezTo>
                  <a:cubicBezTo>
                    <a:pt x="411" y="376"/>
                    <a:pt x="411" y="375"/>
                    <a:pt x="411" y="375"/>
                  </a:cubicBezTo>
                  <a:cubicBezTo>
                    <a:pt x="411" y="375"/>
                    <a:pt x="410" y="374"/>
                    <a:pt x="410" y="374"/>
                  </a:cubicBezTo>
                  <a:cubicBezTo>
                    <a:pt x="410" y="376"/>
                    <a:pt x="410" y="377"/>
                    <a:pt x="409" y="378"/>
                  </a:cubicBezTo>
                  <a:cubicBezTo>
                    <a:pt x="409" y="378"/>
                    <a:pt x="409" y="378"/>
                    <a:pt x="408" y="378"/>
                  </a:cubicBezTo>
                  <a:cubicBezTo>
                    <a:pt x="408" y="379"/>
                    <a:pt x="407" y="379"/>
                    <a:pt x="407" y="380"/>
                  </a:cubicBezTo>
                  <a:cubicBezTo>
                    <a:pt x="405" y="380"/>
                    <a:pt x="403" y="381"/>
                    <a:pt x="401" y="381"/>
                  </a:cubicBezTo>
                  <a:cubicBezTo>
                    <a:pt x="401" y="381"/>
                    <a:pt x="401" y="382"/>
                    <a:pt x="401" y="383"/>
                  </a:cubicBezTo>
                  <a:cubicBezTo>
                    <a:pt x="401" y="383"/>
                    <a:pt x="402" y="383"/>
                    <a:pt x="402" y="384"/>
                  </a:cubicBezTo>
                  <a:cubicBezTo>
                    <a:pt x="402" y="384"/>
                    <a:pt x="402" y="384"/>
                    <a:pt x="402" y="384"/>
                  </a:cubicBezTo>
                  <a:cubicBezTo>
                    <a:pt x="402" y="384"/>
                    <a:pt x="402" y="384"/>
                    <a:pt x="402" y="384"/>
                  </a:cubicBezTo>
                  <a:cubicBezTo>
                    <a:pt x="402" y="384"/>
                    <a:pt x="402" y="385"/>
                    <a:pt x="402" y="385"/>
                  </a:cubicBezTo>
                  <a:cubicBezTo>
                    <a:pt x="402" y="385"/>
                    <a:pt x="402" y="385"/>
                    <a:pt x="402" y="385"/>
                  </a:cubicBezTo>
                  <a:close/>
                  <a:moveTo>
                    <a:pt x="445" y="371"/>
                  </a:moveTo>
                  <a:cubicBezTo>
                    <a:pt x="445" y="371"/>
                    <a:pt x="445" y="371"/>
                    <a:pt x="445" y="371"/>
                  </a:cubicBezTo>
                  <a:cubicBezTo>
                    <a:pt x="445" y="371"/>
                    <a:pt x="445" y="370"/>
                    <a:pt x="445" y="370"/>
                  </a:cubicBezTo>
                  <a:cubicBezTo>
                    <a:pt x="444" y="370"/>
                    <a:pt x="444" y="370"/>
                    <a:pt x="444" y="370"/>
                  </a:cubicBezTo>
                  <a:cubicBezTo>
                    <a:pt x="444" y="370"/>
                    <a:pt x="444" y="370"/>
                    <a:pt x="444" y="370"/>
                  </a:cubicBezTo>
                  <a:cubicBezTo>
                    <a:pt x="444" y="371"/>
                    <a:pt x="444" y="371"/>
                    <a:pt x="444" y="371"/>
                  </a:cubicBezTo>
                  <a:cubicBezTo>
                    <a:pt x="444" y="371"/>
                    <a:pt x="444" y="371"/>
                    <a:pt x="444" y="371"/>
                  </a:cubicBezTo>
                  <a:cubicBezTo>
                    <a:pt x="444" y="371"/>
                    <a:pt x="444" y="371"/>
                    <a:pt x="445" y="371"/>
                  </a:cubicBezTo>
                  <a:close/>
                  <a:moveTo>
                    <a:pt x="440" y="377"/>
                  </a:moveTo>
                  <a:cubicBezTo>
                    <a:pt x="440" y="377"/>
                    <a:pt x="440" y="377"/>
                    <a:pt x="440" y="377"/>
                  </a:cubicBezTo>
                  <a:cubicBezTo>
                    <a:pt x="440" y="377"/>
                    <a:pt x="440" y="377"/>
                    <a:pt x="440" y="377"/>
                  </a:cubicBezTo>
                  <a:cubicBezTo>
                    <a:pt x="440" y="377"/>
                    <a:pt x="440" y="377"/>
                    <a:pt x="441" y="377"/>
                  </a:cubicBezTo>
                  <a:cubicBezTo>
                    <a:pt x="442" y="377"/>
                    <a:pt x="442" y="377"/>
                    <a:pt x="443" y="376"/>
                  </a:cubicBezTo>
                  <a:cubicBezTo>
                    <a:pt x="443" y="375"/>
                    <a:pt x="443" y="374"/>
                    <a:pt x="442" y="373"/>
                  </a:cubicBezTo>
                  <a:cubicBezTo>
                    <a:pt x="442" y="374"/>
                    <a:pt x="441" y="374"/>
                    <a:pt x="441" y="374"/>
                  </a:cubicBezTo>
                  <a:cubicBezTo>
                    <a:pt x="441" y="375"/>
                    <a:pt x="441" y="375"/>
                    <a:pt x="441" y="377"/>
                  </a:cubicBezTo>
                  <a:cubicBezTo>
                    <a:pt x="441" y="377"/>
                    <a:pt x="440" y="377"/>
                    <a:pt x="440" y="377"/>
                  </a:cubicBezTo>
                  <a:close/>
                  <a:moveTo>
                    <a:pt x="511" y="262"/>
                  </a:moveTo>
                  <a:cubicBezTo>
                    <a:pt x="511" y="262"/>
                    <a:pt x="511" y="262"/>
                    <a:pt x="511" y="262"/>
                  </a:cubicBezTo>
                  <a:cubicBezTo>
                    <a:pt x="510" y="262"/>
                    <a:pt x="510" y="262"/>
                    <a:pt x="510" y="262"/>
                  </a:cubicBezTo>
                  <a:cubicBezTo>
                    <a:pt x="510" y="262"/>
                    <a:pt x="510" y="263"/>
                    <a:pt x="510" y="263"/>
                  </a:cubicBezTo>
                  <a:cubicBezTo>
                    <a:pt x="510" y="263"/>
                    <a:pt x="510" y="263"/>
                    <a:pt x="511" y="263"/>
                  </a:cubicBezTo>
                  <a:cubicBezTo>
                    <a:pt x="511" y="263"/>
                    <a:pt x="511" y="263"/>
                    <a:pt x="511" y="262"/>
                  </a:cubicBezTo>
                  <a:close/>
                  <a:moveTo>
                    <a:pt x="213" y="376"/>
                  </a:moveTo>
                  <a:cubicBezTo>
                    <a:pt x="213" y="376"/>
                    <a:pt x="213" y="376"/>
                    <a:pt x="213" y="376"/>
                  </a:cubicBezTo>
                  <a:cubicBezTo>
                    <a:pt x="213" y="376"/>
                    <a:pt x="213" y="376"/>
                    <a:pt x="214" y="376"/>
                  </a:cubicBezTo>
                  <a:cubicBezTo>
                    <a:pt x="214" y="376"/>
                    <a:pt x="214" y="375"/>
                    <a:pt x="214" y="375"/>
                  </a:cubicBezTo>
                  <a:cubicBezTo>
                    <a:pt x="214" y="375"/>
                    <a:pt x="214" y="375"/>
                    <a:pt x="213" y="375"/>
                  </a:cubicBezTo>
                  <a:cubicBezTo>
                    <a:pt x="213" y="375"/>
                    <a:pt x="213" y="375"/>
                    <a:pt x="213" y="376"/>
                  </a:cubicBezTo>
                  <a:close/>
                  <a:moveTo>
                    <a:pt x="203" y="529"/>
                  </a:moveTo>
                  <a:cubicBezTo>
                    <a:pt x="203" y="529"/>
                    <a:pt x="203" y="529"/>
                    <a:pt x="203" y="529"/>
                  </a:cubicBezTo>
                  <a:cubicBezTo>
                    <a:pt x="203" y="529"/>
                    <a:pt x="204" y="529"/>
                    <a:pt x="204" y="529"/>
                  </a:cubicBezTo>
                  <a:cubicBezTo>
                    <a:pt x="204" y="528"/>
                    <a:pt x="204" y="528"/>
                    <a:pt x="204" y="528"/>
                  </a:cubicBezTo>
                  <a:cubicBezTo>
                    <a:pt x="203" y="528"/>
                    <a:pt x="203" y="528"/>
                    <a:pt x="203" y="528"/>
                  </a:cubicBezTo>
                  <a:cubicBezTo>
                    <a:pt x="203" y="528"/>
                    <a:pt x="203" y="529"/>
                    <a:pt x="203" y="529"/>
                  </a:cubicBezTo>
                  <a:close/>
                  <a:moveTo>
                    <a:pt x="214" y="541"/>
                  </a:moveTo>
                  <a:cubicBezTo>
                    <a:pt x="214" y="541"/>
                    <a:pt x="214" y="541"/>
                    <a:pt x="214" y="541"/>
                  </a:cubicBezTo>
                  <a:cubicBezTo>
                    <a:pt x="214" y="541"/>
                    <a:pt x="214" y="541"/>
                    <a:pt x="214" y="541"/>
                  </a:cubicBezTo>
                  <a:cubicBezTo>
                    <a:pt x="214" y="541"/>
                    <a:pt x="214" y="540"/>
                    <a:pt x="214" y="540"/>
                  </a:cubicBezTo>
                  <a:cubicBezTo>
                    <a:pt x="214" y="541"/>
                    <a:pt x="214" y="541"/>
                    <a:pt x="214" y="541"/>
                  </a:cubicBezTo>
                  <a:cubicBezTo>
                    <a:pt x="214" y="541"/>
                    <a:pt x="214" y="541"/>
                    <a:pt x="214" y="541"/>
                  </a:cubicBezTo>
                  <a:close/>
                  <a:moveTo>
                    <a:pt x="218" y="540"/>
                  </a:moveTo>
                  <a:cubicBezTo>
                    <a:pt x="218" y="540"/>
                    <a:pt x="218" y="540"/>
                    <a:pt x="218" y="540"/>
                  </a:cubicBezTo>
                  <a:cubicBezTo>
                    <a:pt x="218" y="540"/>
                    <a:pt x="218" y="540"/>
                    <a:pt x="218" y="540"/>
                  </a:cubicBezTo>
                  <a:cubicBezTo>
                    <a:pt x="218" y="540"/>
                    <a:pt x="218" y="540"/>
                    <a:pt x="218" y="540"/>
                  </a:cubicBezTo>
                  <a:close/>
                  <a:moveTo>
                    <a:pt x="226" y="545"/>
                  </a:moveTo>
                  <a:cubicBezTo>
                    <a:pt x="226" y="545"/>
                    <a:pt x="226" y="545"/>
                    <a:pt x="226" y="545"/>
                  </a:cubicBezTo>
                  <a:cubicBezTo>
                    <a:pt x="226" y="545"/>
                    <a:pt x="226" y="545"/>
                    <a:pt x="226" y="545"/>
                  </a:cubicBezTo>
                  <a:cubicBezTo>
                    <a:pt x="226" y="545"/>
                    <a:pt x="226" y="545"/>
                    <a:pt x="225" y="545"/>
                  </a:cubicBezTo>
                  <a:cubicBezTo>
                    <a:pt x="226" y="545"/>
                    <a:pt x="226" y="545"/>
                    <a:pt x="226" y="545"/>
                  </a:cubicBezTo>
                  <a:close/>
                  <a:moveTo>
                    <a:pt x="207" y="518"/>
                  </a:moveTo>
                  <a:cubicBezTo>
                    <a:pt x="207" y="518"/>
                    <a:pt x="207" y="518"/>
                    <a:pt x="207" y="518"/>
                  </a:cubicBezTo>
                  <a:cubicBezTo>
                    <a:pt x="208" y="518"/>
                    <a:pt x="208" y="518"/>
                    <a:pt x="209" y="518"/>
                  </a:cubicBezTo>
                  <a:cubicBezTo>
                    <a:pt x="210" y="518"/>
                    <a:pt x="210" y="518"/>
                    <a:pt x="210" y="518"/>
                  </a:cubicBezTo>
                  <a:cubicBezTo>
                    <a:pt x="210" y="518"/>
                    <a:pt x="210" y="518"/>
                    <a:pt x="210" y="518"/>
                  </a:cubicBezTo>
                  <a:cubicBezTo>
                    <a:pt x="209" y="518"/>
                    <a:pt x="209" y="518"/>
                    <a:pt x="209" y="518"/>
                  </a:cubicBezTo>
                  <a:cubicBezTo>
                    <a:pt x="210" y="518"/>
                    <a:pt x="210" y="517"/>
                    <a:pt x="211" y="517"/>
                  </a:cubicBezTo>
                  <a:cubicBezTo>
                    <a:pt x="210" y="515"/>
                    <a:pt x="209" y="514"/>
                    <a:pt x="207" y="515"/>
                  </a:cubicBezTo>
                  <a:cubicBezTo>
                    <a:pt x="206" y="514"/>
                    <a:pt x="206" y="514"/>
                    <a:pt x="206" y="514"/>
                  </a:cubicBezTo>
                  <a:cubicBezTo>
                    <a:pt x="206" y="514"/>
                    <a:pt x="205" y="515"/>
                    <a:pt x="205" y="516"/>
                  </a:cubicBezTo>
                  <a:cubicBezTo>
                    <a:pt x="205" y="516"/>
                    <a:pt x="205" y="517"/>
                    <a:pt x="205" y="518"/>
                  </a:cubicBezTo>
                  <a:cubicBezTo>
                    <a:pt x="206" y="518"/>
                    <a:pt x="207" y="517"/>
                    <a:pt x="207" y="517"/>
                  </a:cubicBezTo>
                  <a:cubicBezTo>
                    <a:pt x="207" y="518"/>
                    <a:pt x="207" y="518"/>
                    <a:pt x="207" y="518"/>
                  </a:cubicBezTo>
                  <a:close/>
                  <a:moveTo>
                    <a:pt x="225" y="543"/>
                  </a:moveTo>
                  <a:cubicBezTo>
                    <a:pt x="225" y="543"/>
                    <a:pt x="225" y="543"/>
                    <a:pt x="225" y="543"/>
                  </a:cubicBezTo>
                  <a:cubicBezTo>
                    <a:pt x="226" y="543"/>
                    <a:pt x="226" y="543"/>
                    <a:pt x="226" y="543"/>
                  </a:cubicBezTo>
                  <a:cubicBezTo>
                    <a:pt x="226" y="542"/>
                    <a:pt x="226" y="542"/>
                    <a:pt x="226" y="542"/>
                  </a:cubicBezTo>
                  <a:cubicBezTo>
                    <a:pt x="225" y="542"/>
                    <a:pt x="225" y="542"/>
                    <a:pt x="225" y="542"/>
                  </a:cubicBezTo>
                  <a:cubicBezTo>
                    <a:pt x="225" y="543"/>
                    <a:pt x="225" y="543"/>
                    <a:pt x="225" y="543"/>
                  </a:cubicBezTo>
                  <a:close/>
                  <a:moveTo>
                    <a:pt x="224" y="532"/>
                  </a:moveTo>
                  <a:cubicBezTo>
                    <a:pt x="224" y="532"/>
                    <a:pt x="224" y="532"/>
                    <a:pt x="224" y="532"/>
                  </a:cubicBezTo>
                  <a:cubicBezTo>
                    <a:pt x="228" y="534"/>
                    <a:pt x="229" y="532"/>
                    <a:pt x="232" y="530"/>
                  </a:cubicBezTo>
                  <a:cubicBezTo>
                    <a:pt x="232" y="530"/>
                    <a:pt x="232" y="530"/>
                    <a:pt x="232" y="529"/>
                  </a:cubicBezTo>
                  <a:cubicBezTo>
                    <a:pt x="232" y="529"/>
                    <a:pt x="232" y="529"/>
                    <a:pt x="232" y="529"/>
                  </a:cubicBezTo>
                  <a:cubicBezTo>
                    <a:pt x="232" y="528"/>
                    <a:pt x="232" y="527"/>
                    <a:pt x="231" y="526"/>
                  </a:cubicBezTo>
                  <a:cubicBezTo>
                    <a:pt x="232" y="526"/>
                    <a:pt x="232" y="526"/>
                    <a:pt x="232" y="525"/>
                  </a:cubicBezTo>
                  <a:cubicBezTo>
                    <a:pt x="231" y="525"/>
                    <a:pt x="231" y="525"/>
                    <a:pt x="231" y="526"/>
                  </a:cubicBezTo>
                  <a:cubicBezTo>
                    <a:pt x="229" y="524"/>
                    <a:pt x="229" y="524"/>
                    <a:pt x="228" y="523"/>
                  </a:cubicBezTo>
                  <a:cubicBezTo>
                    <a:pt x="227" y="524"/>
                    <a:pt x="225" y="524"/>
                    <a:pt x="224" y="525"/>
                  </a:cubicBezTo>
                  <a:cubicBezTo>
                    <a:pt x="224" y="525"/>
                    <a:pt x="224" y="525"/>
                    <a:pt x="224" y="525"/>
                  </a:cubicBezTo>
                  <a:cubicBezTo>
                    <a:pt x="223" y="526"/>
                    <a:pt x="223" y="527"/>
                    <a:pt x="222" y="529"/>
                  </a:cubicBezTo>
                  <a:cubicBezTo>
                    <a:pt x="224" y="531"/>
                    <a:pt x="224" y="531"/>
                    <a:pt x="224" y="531"/>
                  </a:cubicBezTo>
                  <a:cubicBezTo>
                    <a:pt x="224" y="532"/>
                    <a:pt x="224" y="532"/>
                    <a:pt x="224" y="532"/>
                  </a:cubicBezTo>
                  <a:cubicBezTo>
                    <a:pt x="224" y="532"/>
                    <a:pt x="224" y="532"/>
                    <a:pt x="224" y="532"/>
                  </a:cubicBezTo>
                  <a:close/>
                  <a:moveTo>
                    <a:pt x="221" y="526"/>
                  </a:moveTo>
                  <a:cubicBezTo>
                    <a:pt x="221" y="526"/>
                    <a:pt x="221" y="526"/>
                    <a:pt x="221" y="526"/>
                  </a:cubicBezTo>
                  <a:cubicBezTo>
                    <a:pt x="221" y="526"/>
                    <a:pt x="221" y="526"/>
                    <a:pt x="222" y="526"/>
                  </a:cubicBezTo>
                  <a:cubicBezTo>
                    <a:pt x="222" y="525"/>
                    <a:pt x="221" y="525"/>
                    <a:pt x="221" y="524"/>
                  </a:cubicBezTo>
                  <a:cubicBezTo>
                    <a:pt x="221" y="525"/>
                    <a:pt x="221" y="525"/>
                    <a:pt x="220" y="525"/>
                  </a:cubicBezTo>
                  <a:cubicBezTo>
                    <a:pt x="220" y="526"/>
                    <a:pt x="221" y="526"/>
                    <a:pt x="221" y="526"/>
                  </a:cubicBezTo>
                  <a:close/>
                  <a:moveTo>
                    <a:pt x="218" y="517"/>
                  </a:moveTo>
                  <a:cubicBezTo>
                    <a:pt x="218" y="517"/>
                    <a:pt x="218" y="517"/>
                    <a:pt x="218" y="517"/>
                  </a:cubicBezTo>
                  <a:cubicBezTo>
                    <a:pt x="218" y="517"/>
                    <a:pt x="218" y="516"/>
                    <a:pt x="218" y="516"/>
                  </a:cubicBezTo>
                  <a:cubicBezTo>
                    <a:pt x="216" y="516"/>
                    <a:pt x="216" y="516"/>
                    <a:pt x="215" y="515"/>
                  </a:cubicBezTo>
                  <a:cubicBezTo>
                    <a:pt x="215" y="516"/>
                    <a:pt x="214" y="516"/>
                    <a:pt x="214" y="516"/>
                  </a:cubicBezTo>
                  <a:cubicBezTo>
                    <a:pt x="214" y="516"/>
                    <a:pt x="214" y="516"/>
                    <a:pt x="214" y="516"/>
                  </a:cubicBezTo>
                  <a:cubicBezTo>
                    <a:pt x="214" y="518"/>
                    <a:pt x="214" y="519"/>
                    <a:pt x="213" y="520"/>
                  </a:cubicBezTo>
                  <a:cubicBezTo>
                    <a:pt x="214" y="520"/>
                    <a:pt x="215" y="521"/>
                    <a:pt x="217" y="521"/>
                  </a:cubicBezTo>
                  <a:cubicBezTo>
                    <a:pt x="217" y="522"/>
                    <a:pt x="217" y="522"/>
                    <a:pt x="217" y="522"/>
                  </a:cubicBezTo>
                  <a:cubicBezTo>
                    <a:pt x="217" y="522"/>
                    <a:pt x="217" y="522"/>
                    <a:pt x="217" y="522"/>
                  </a:cubicBezTo>
                  <a:cubicBezTo>
                    <a:pt x="217" y="522"/>
                    <a:pt x="217" y="523"/>
                    <a:pt x="218" y="523"/>
                  </a:cubicBezTo>
                  <a:cubicBezTo>
                    <a:pt x="218" y="522"/>
                    <a:pt x="218" y="522"/>
                    <a:pt x="218" y="522"/>
                  </a:cubicBezTo>
                  <a:cubicBezTo>
                    <a:pt x="218" y="521"/>
                    <a:pt x="218" y="521"/>
                    <a:pt x="218" y="521"/>
                  </a:cubicBezTo>
                  <a:cubicBezTo>
                    <a:pt x="219" y="520"/>
                    <a:pt x="219" y="519"/>
                    <a:pt x="219" y="517"/>
                  </a:cubicBezTo>
                  <a:cubicBezTo>
                    <a:pt x="218" y="517"/>
                    <a:pt x="218" y="517"/>
                    <a:pt x="218" y="517"/>
                  </a:cubicBezTo>
                  <a:close/>
                  <a:moveTo>
                    <a:pt x="231" y="535"/>
                  </a:moveTo>
                  <a:cubicBezTo>
                    <a:pt x="231" y="535"/>
                    <a:pt x="231" y="535"/>
                    <a:pt x="231" y="535"/>
                  </a:cubicBezTo>
                  <a:cubicBezTo>
                    <a:pt x="232" y="535"/>
                    <a:pt x="232" y="535"/>
                    <a:pt x="233" y="534"/>
                  </a:cubicBezTo>
                  <a:cubicBezTo>
                    <a:pt x="233" y="534"/>
                    <a:pt x="233" y="535"/>
                    <a:pt x="234" y="535"/>
                  </a:cubicBezTo>
                  <a:cubicBezTo>
                    <a:pt x="234" y="534"/>
                    <a:pt x="235" y="534"/>
                    <a:pt x="235" y="534"/>
                  </a:cubicBezTo>
                  <a:cubicBezTo>
                    <a:pt x="235" y="533"/>
                    <a:pt x="235" y="533"/>
                    <a:pt x="234" y="532"/>
                  </a:cubicBezTo>
                  <a:cubicBezTo>
                    <a:pt x="234" y="532"/>
                    <a:pt x="233" y="533"/>
                    <a:pt x="233" y="533"/>
                  </a:cubicBezTo>
                  <a:cubicBezTo>
                    <a:pt x="232" y="533"/>
                    <a:pt x="232" y="533"/>
                    <a:pt x="232" y="533"/>
                  </a:cubicBezTo>
                  <a:cubicBezTo>
                    <a:pt x="231" y="533"/>
                    <a:pt x="231" y="533"/>
                    <a:pt x="230" y="534"/>
                  </a:cubicBezTo>
                  <a:cubicBezTo>
                    <a:pt x="230" y="534"/>
                    <a:pt x="231" y="535"/>
                    <a:pt x="231" y="535"/>
                  </a:cubicBezTo>
                  <a:close/>
                  <a:moveTo>
                    <a:pt x="232" y="536"/>
                  </a:moveTo>
                  <a:cubicBezTo>
                    <a:pt x="232" y="536"/>
                    <a:pt x="232" y="536"/>
                    <a:pt x="232" y="536"/>
                  </a:cubicBezTo>
                  <a:cubicBezTo>
                    <a:pt x="232" y="536"/>
                    <a:pt x="232" y="536"/>
                    <a:pt x="232" y="536"/>
                  </a:cubicBezTo>
                  <a:cubicBezTo>
                    <a:pt x="232" y="535"/>
                    <a:pt x="232" y="535"/>
                    <a:pt x="232" y="535"/>
                  </a:cubicBezTo>
                  <a:cubicBezTo>
                    <a:pt x="232" y="535"/>
                    <a:pt x="232" y="536"/>
                    <a:pt x="232" y="536"/>
                  </a:cubicBezTo>
                  <a:cubicBezTo>
                    <a:pt x="232" y="536"/>
                    <a:pt x="232" y="536"/>
                    <a:pt x="232" y="536"/>
                  </a:cubicBezTo>
                  <a:close/>
                  <a:moveTo>
                    <a:pt x="220" y="518"/>
                  </a:moveTo>
                  <a:cubicBezTo>
                    <a:pt x="220" y="518"/>
                    <a:pt x="220" y="518"/>
                    <a:pt x="220" y="518"/>
                  </a:cubicBezTo>
                  <a:cubicBezTo>
                    <a:pt x="220" y="517"/>
                    <a:pt x="220" y="517"/>
                    <a:pt x="220" y="517"/>
                  </a:cubicBezTo>
                  <a:cubicBezTo>
                    <a:pt x="220" y="517"/>
                    <a:pt x="220" y="517"/>
                    <a:pt x="219" y="517"/>
                  </a:cubicBezTo>
                  <a:cubicBezTo>
                    <a:pt x="220" y="518"/>
                    <a:pt x="220" y="518"/>
                    <a:pt x="220" y="518"/>
                  </a:cubicBezTo>
                  <a:close/>
                  <a:moveTo>
                    <a:pt x="235" y="540"/>
                  </a:moveTo>
                  <a:cubicBezTo>
                    <a:pt x="235" y="540"/>
                    <a:pt x="235" y="540"/>
                    <a:pt x="235" y="540"/>
                  </a:cubicBezTo>
                  <a:cubicBezTo>
                    <a:pt x="236" y="540"/>
                    <a:pt x="236" y="540"/>
                    <a:pt x="236" y="540"/>
                  </a:cubicBezTo>
                  <a:cubicBezTo>
                    <a:pt x="236" y="540"/>
                    <a:pt x="236" y="540"/>
                    <a:pt x="235" y="539"/>
                  </a:cubicBezTo>
                  <a:cubicBezTo>
                    <a:pt x="235" y="539"/>
                    <a:pt x="235" y="540"/>
                    <a:pt x="235" y="540"/>
                  </a:cubicBezTo>
                  <a:cubicBezTo>
                    <a:pt x="235" y="540"/>
                    <a:pt x="235" y="540"/>
                    <a:pt x="235" y="540"/>
                  </a:cubicBezTo>
                  <a:close/>
                  <a:moveTo>
                    <a:pt x="238" y="543"/>
                  </a:moveTo>
                  <a:cubicBezTo>
                    <a:pt x="238" y="543"/>
                    <a:pt x="238" y="543"/>
                    <a:pt x="238" y="543"/>
                  </a:cubicBezTo>
                  <a:cubicBezTo>
                    <a:pt x="238" y="543"/>
                    <a:pt x="239" y="542"/>
                    <a:pt x="239" y="542"/>
                  </a:cubicBezTo>
                  <a:cubicBezTo>
                    <a:pt x="239" y="542"/>
                    <a:pt x="239" y="542"/>
                    <a:pt x="238" y="542"/>
                  </a:cubicBezTo>
                  <a:cubicBezTo>
                    <a:pt x="238" y="542"/>
                    <a:pt x="238" y="542"/>
                    <a:pt x="238" y="542"/>
                  </a:cubicBezTo>
                  <a:cubicBezTo>
                    <a:pt x="238" y="542"/>
                    <a:pt x="238" y="542"/>
                    <a:pt x="238" y="543"/>
                  </a:cubicBezTo>
                  <a:close/>
                  <a:moveTo>
                    <a:pt x="237" y="536"/>
                  </a:moveTo>
                  <a:cubicBezTo>
                    <a:pt x="237" y="536"/>
                    <a:pt x="237" y="536"/>
                    <a:pt x="237" y="536"/>
                  </a:cubicBezTo>
                  <a:cubicBezTo>
                    <a:pt x="238" y="536"/>
                    <a:pt x="238" y="536"/>
                    <a:pt x="238" y="536"/>
                  </a:cubicBezTo>
                  <a:cubicBezTo>
                    <a:pt x="238" y="536"/>
                    <a:pt x="238" y="535"/>
                    <a:pt x="238" y="535"/>
                  </a:cubicBezTo>
                  <a:cubicBezTo>
                    <a:pt x="237" y="535"/>
                    <a:pt x="237" y="536"/>
                    <a:pt x="237" y="536"/>
                  </a:cubicBezTo>
                  <a:cubicBezTo>
                    <a:pt x="237" y="536"/>
                    <a:pt x="237" y="536"/>
                    <a:pt x="237" y="536"/>
                  </a:cubicBezTo>
                  <a:close/>
                  <a:moveTo>
                    <a:pt x="233" y="530"/>
                  </a:moveTo>
                  <a:cubicBezTo>
                    <a:pt x="233" y="530"/>
                    <a:pt x="233" y="530"/>
                    <a:pt x="233" y="530"/>
                  </a:cubicBezTo>
                  <a:cubicBezTo>
                    <a:pt x="233" y="530"/>
                    <a:pt x="233" y="530"/>
                    <a:pt x="234" y="529"/>
                  </a:cubicBezTo>
                  <a:cubicBezTo>
                    <a:pt x="234" y="529"/>
                    <a:pt x="233" y="529"/>
                    <a:pt x="233" y="529"/>
                  </a:cubicBezTo>
                  <a:cubicBezTo>
                    <a:pt x="233" y="529"/>
                    <a:pt x="233" y="529"/>
                    <a:pt x="233" y="529"/>
                  </a:cubicBezTo>
                  <a:cubicBezTo>
                    <a:pt x="233" y="529"/>
                    <a:pt x="233" y="530"/>
                    <a:pt x="233" y="530"/>
                  </a:cubicBezTo>
                  <a:close/>
                  <a:moveTo>
                    <a:pt x="237" y="534"/>
                  </a:moveTo>
                  <a:cubicBezTo>
                    <a:pt x="237" y="534"/>
                    <a:pt x="237" y="534"/>
                    <a:pt x="237" y="534"/>
                  </a:cubicBezTo>
                  <a:cubicBezTo>
                    <a:pt x="238" y="533"/>
                    <a:pt x="238" y="533"/>
                    <a:pt x="239" y="532"/>
                  </a:cubicBezTo>
                  <a:cubicBezTo>
                    <a:pt x="237" y="532"/>
                    <a:pt x="237" y="532"/>
                    <a:pt x="236" y="532"/>
                  </a:cubicBezTo>
                  <a:cubicBezTo>
                    <a:pt x="236" y="533"/>
                    <a:pt x="237" y="533"/>
                    <a:pt x="237" y="534"/>
                  </a:cubicBezTo>
                  <a:close/>
                  <a:moveTo>
                    <a:pt x="240" y="536"/>
                  </a:moveTo>
                  <a:cubicBezTo>
                    <a:pt x="240" y="536"/>
                    <a:pt x="240" y="536"/>
                    <a:pt x="240" y="536"/>
                  </a:cubicBezTo>
                  <a:cubicBezTo>
                    <a:pt x="240" y="535"/>
                    <a:pt x="240" y="535"/>
                    <a:pt x="241" y="535"/>
                  </a:cubicBezTo>
                  <a:cubicBezTo>
                    <a:pt x="240" y="535"/>
                    <a:pt x="240" y="535"/>
                    <a:pt x="240" y="535"/>
                  </a:cubicBezTo>
                  <a:cubicBezTo>
                    <a:pt x="240" y="535"/>
                    <a:pt x="240" y="535"/>
                    <a:pt x="240" y="535"/>
                  </a:cubicBezTo>
                  <a:cubicBezTo>
                    <a:pt x="239" y="535"/>
                    <a:pt x="239" y="535"/>
                    <a:pt x="239" y="535"/>
                  </a:cubicBezTo>
                  <a:cubicBezTo>
                    <a:pt x="239" y="535"/>
                    <a:pt x="238" y="536"/>
                    <a:pt x="238" y="537"/>
                  </a:cubicBezTo>
                  <a:cubicBezTo>
                    <a:pt x="238" y="537"/>
                    <a:pt x="238" y="537"/>
                    <a:pt x="238" y="537"/>
                  </a:cubicBezTo>
                  <a:cubicBezTo>
                    <a:pt x="240" y="535"/>
                    <a:pt x="240" y="535"/>
                    <a:pt x="240" y="535"/>
                  </a:cubicBezTo>
                  <a:cubicBezTo>
                    <a:pt x="240" y="536"/>
                    <a:pt x="240" y="536"/>
                    <a:pt x="240" y="536"/>
                  </a:cubicBezTo>
                  <a:close/>
                  <a:moveTo>
                    <a:pt x="247" y="543"/>
                  </a:moveTo>
                  <a:cubicBezTo>
                    <a:pt x="247" y="543"/>
                    <a:pt x="247" y="543"/>
                    <a:pt x="247" y="543"/>
                  </a:cubicBezTo>
                  <a:cubicBezTo>
                    <a:pt x="247" y="543"/>
                    <a:pt x="248" y="543"/>
                    <a:pt x="248" y="542"/>
                  </a:cubicBezTo>
                  <a:cubicBezTo>
                    <a:pt x="247" y="543"/>
                    <a:pt x="247" y="543"/>
                    <a:pt x="247" y="543"/>
                  </a:cubicBezTo>
                  <a:close/>
                  <a:moveTo>
                    <a:pt x="244" y="537"/>
                  </a:moveTo>
                  <a:cubicBezTo>
                    <a:pt x="244" y="537"/>
                    <a:pt x="244" y="537"/>
                    <a:pt x="244" y="537"/>
                  </a:cubicBezTo>
                  <a:cubicBezTo>
                    <a:pt x="245" y="536"/>
                    <a:pt x="245" y="536"/>
                    <a:pt x="246" y="535"/>
                  </a:cubicBezTo>
                  <a:cubicBezTo>
                    <a:pt x="245" y="536"/>
                    <a:pt x="244" y="536"/>
                    <a:pt x="244" y="537"/>
                  </a:cubicBezTo>
                  <a:cubicBezTo>
                    <a:pt x="244" y="537"/>
                    <a:pt x="244" y="537"/>
                    <a:pt x="244" y="537"/>
                  </a:cubicBezTo>
                  <a:close/>
                  <a:moveTo>
                    <a:pt x="247" y="539"/>
                  </a:moveTo>
                  <a:cubicBezTo>
                    <a:pt x="247" y="539"/>
                    <a:pt x="247" y="539"/>
                    <a:pt x="247" y="539"/>
                  </a:cubicBezTo>
                  <a:cubicBezTo>
                    <a:pt x="247" y="539"/>
                    <a:pt x="248" y="539"/>
                    <a:pt x="248" y="539"/>
                  </a:cubicBezTo>
                  <a:cubicBezTo>
                    <a:pt x="248" y="538"/>
                    <a:pt x="248" y="538"/>
                    <a:pt x="248" y="538"/>
                  </a:cubicBezTo>
                  <a:cubicBezTo>
                    <a:pt x="247" y="538"/>
                    <a:pt x="247" y="538"/>
                    <a:pt x="247" y="539"/>
                  </a:cubicBezTo>
                  <a:cubicBezTo>
                    <a:pt x="247" y="539"/>
                    <a:pt x="247" y="539"/>
                    <a:pt x="247" y="539"/>
                  </a:cubicBezTo>
                  <a:close/>
                  <a:moveTo>
                    <a:pt x="223" y="504"/>
                  </a:moveTo>
                  <a:cubicBezTo>
                    <a:pt x="223" y="504"/>
                    <a:pt x="223" y="504"/>
                    <a:pt x="223" y="504"/>
                  </a:cubicBezTo>
                  <a:cubicBezTo>
                    <a:pt x="224" y="504"/>
                    <a:pt x="224" y="504"/>
                    <a:pt x="225" y="505"/>
                  </a:cubicBezTo>
                  <a:cubicBezTo>
                    <a:pt x="224" y="504"/>
                    <a:pt x="224" y="503"/>
                    <a:pt x="223" y="503"/>
                  </a:cubicBezTo>
                  <a:cubicBezTo>
                    <a:pt x="223" y="503"/>
                    <a:pt x="223" y="503"/>
                    <a:pt x="223" y="503"/>
                  </a:cubicBezTo>
                  <a:cubicBezTo>
                    <a:pt x="223" y="503"/>
                    <a:pt x="223" y="504"/>
                    <a:pt x="223" y="504"/>
                  </a:cubicBezTo>
                  <a:close/>
                  <a:moveTo>
                    <a:pt x="251" y="542"/>
                  </a:moveTo>
                  <a:cubicBezTo>
                    <a:pt x="251" y="542"/>
                    <a:pt x="251" y="542"/>
                    <a:pt x="251" y="542"/>
                  </a:cubicBezTo>
                  <a:cubicBezTo>
                    <a:pt x="251" y="542"/>
                    <a:pt x="251" y="542"/>
                    <a:pt x="251" y="542"/>
                  </a:cubicBezTo>
                  <a:cubicBezTo>
                    <a:pt x="251" y="541"/>
                    <a:pt x="251" y="541"/>
                    <a:pt x="251" y="541"/>
                  </a:cubicBezTo>
                  <a:cubicBezTo>
                    <a:pt x="251" y="541"/>
                    <a:pt x="251" y="541"/>
                    <a:pt x="250" y="541"/>
                  </a:cubicBezTo>
                  <a:cubicBezTo>
                    <a:pt x="251" y="542"/>
                    <a:pt x="251" y="542"/>
                    <a:pt x="251" y="542"/>
                  </a:cubicBezTo>
                  <a:close/>
                  <a:moveTo>
                    <a:pt x="248" y="537"/>
                  </a:moveTo>
                  <a:cubicBezTo>
                    <a:pt x="248" y="537"/>
                    <a:pt x="248" y="537"/>
                    <a:pt x="248" y="537"/>
                  </a:cubicBezTo>
                  <a:cubicBezTo>
                    <a:pt x="248" y="537"/>
                    <a:pt x="249" y="536"/>
                    <a:pt x="250" y="535"/>
                  </a:cubicBezTo>
                  <a:cubicBezTo>
                    <a:pt x="251" y="536"/>
                    <a:pt x="251" y="536"/>
                    <a:pt x="251" y="536"/>
                  </a:cubicBezTo>
                  <a:cubicBezTo>
                    <a:pt x="251" y="537"/>
                    <a:pt x="251" y="537"/>
                    <a:pt x="251" y="537"/>
                  </a:cubicBezTo>
                  <a:cubicBezTo>
                    <a:pt x="251" y="537"/>
                    <a:pt x="251" y="537"/>
                    <a:pt x="251" y="537"/>
                  </a:cubicBezTo>
                  <a:cubicBezTo>
                    <a:pt x="252" y="537"/>
                    <a:pt x="252" y="537"/>
                    <a:pt x="252" y="537"/>
                  </a:cubicBezTo>
                  <a:cubicBezTo>
                    <a:pt x="252" y="537"/>
                    <a:pt x="252" y="537"/>
                    <a:pt x="252" y="537"/>
                  </a:cubicBezTo>
                  <a:cubicBezTo>
                    <a:pt x="252" y="537"/>
                    <a:pt x="252" y="537"/>
                    <a:pt x="252" y="537"/>
                  </a:cubicBezTo>
                  <a:cubicBezTo>
                    <a:pt x="253" y="538"/>
                    <a:pt x="253" y="538"/>
                    <a:pt x="253" y="538"/>
                  </a:cubicBezTo>
                  <a:cubicBezTo>
                    <a:pt x="253" y="537"/>
                    <a:pt x="253" y="537"/>
                    <a:pt x="253" y="537"/>
                  </a:cubicBezTo>
                  <a:cubicBezTo>
                    <a:pt x="253" y="537"/>
                    <a:pt x="253" y="537"/>
                    <a:pt x="253" y="537"/>
                  </a:cubicBezTo>
                  <a:cubicBezTo>
                    <a:pt x="254" y="536"/>
                    <a:pt x="254" y="536"/>
                    <a:pt x="254" y="536"/>
                  </a:cubicBezTo>
                  <a:cubicBezTo>
                    <a:pt x="253" y="535"/>
                    <a:pt x="253" y="535"/>
                    <a:pt x="252" y="534"/>
                  </a:cubicBezTo>
                  <a:cubicBezTo>
                    <a:pt x="252" y="534"/>
                    <a:pt x="251" y="535"/>
                    <a:pt x="251" y="535"/>
                  </a:cubicBezTo>
                  <a:cubicBezTo>
                    <a:pt x="250" y="535"/>
                    <a:pt x="250" y="534"/>
                    <a:pt x="250" y="534"/>
                  </a:cubicBezTo>
                  <a:cubicBezTo>
                    <a:pt x="248" y="535"/>
                    <a:pt x="248" y="535"/>
                    <a:pt x="248" y="535"/>
                  </a:cubicBezTo>
                  <a:cubicBezTo>
                    <a:pt x="248" y="535"/>
                    <a:pt x="248" y="535"/>
                    <a:pt x="248" y="535"/>
                  </a:cubicBezTo>
                  <a:cubicBezTo>
                    <a:pt x="248" y="535"/>
                    <a:pt x="248" y="536"/>
                    <a:pt x="248" y="536"/>
                  </a:cubicBezTo>
                  <a:cubicBezTo>
                    <a:pt x="248" y="536"/>
                    <a:pt x="248" y="536"/>
                    <a:pt x="248" y="536"/>
                  </a:cubicBezTo>
                  <a:cubicBezTo>
                    <a:pt x="248" y="536"/>
                    <a:pt x="248" y="536"/>
                    <a:pt x="248" y="536"/>
                  </a:cubicBezTo>
                  <a:cubicBezTo>
                    <a:pt x="248" y="536"/>
                    <a:pt x="248" y="536"/>
                    <a:pt x="248" y="536"/>
                  </a:cubicBezTo>
                  <a:cubicBezTo>
                    <a:pt x="248" y="537"/>
                    <a:pt x="248" y="537"/>
                    <a:pt x="248" y="537"/>
                  </a:cubicBezTo>
                  <a:close/>
                  <a:moveTo>
                    <a:pt x="234" y="518"/>
                  </a:moveTo>
                  <a:cubicBezTo>
                    <a:pt x="234" y="518"/>
                    <a:pt x="234" y="518"/>
                    <a:pt x="234" y="518"/>
                  </a:cubicBezTo>
                  <a:cubicBezTo>
                    <a:pt x="235" y="518"/>
                    <a:pt x="235" y="517"/>
                    <a:pt x="235" y="517"/>
                  </a:cubicBezTo>
                  <a:cubicBezTo>
                    <a:pt x="235" y="517"/>
                    <a:pt x="235" y="517"/>
                    <a:pt x="235" y="517"/>
                  </a:cubicBezTo>
                  <a:cubicBezTo>
                    <a:pt x="235" y="517"/>
                    <a:pt x="234" y="517"/>
                    <a:pt x="234" y="517"/>
                  </a:cubicBezTo>
                  <a:cubicBezTo>
                    <a:pt x="234" y="517"/>
                    <a:pt x="234" y="518"/>
                    <a:pt x="234" y="518"/>
                  </a:cubicBezTo>
                  <a:close/>
                  <a:moveTo>
                    <a:pt x="251" y="540"/>
                  </a:moveTo>
                  <a:cubicBezTo>
                    <a:pt x="251" y="540"/>
                    <a:pt x="251" y="540"/>
                    <a:pt x="251" y="540"/>
                  </a:cubicBezTo>
                  <a:cubicBezTo>
                    <a:pt x="251" y="540"/>
                    <a:pt x="252" y="540"/>
                    <a:pt x="252" y="540"/>
                  </a:cubicBezTo>
                  <a:cubicBezTo>
                    <a:pt x="252" y="539"/>
                    <a:pt x="252" y="539"/>
                    <a:pt x="252" y="539"/>
                  </a:cubicBezTo>
                  <a:cubicBezTo>
                    <a:pt x="251" y="539"/>
                    <a:pt x="251" y="539"/>
                    <a:pt x="251" y="540"/>
                  </a:cubicBezTo>
                  <a:cubicBezTo>
                    <a:pt x="251" y="540"/>
                    <a:pt x="251" y="540"/>
                    <a:pt x="251" y="540"/>
                  </a:cubicBezTo>
                  <a:close/>
                  <a:moveTo>
                    <a:pt x="254" y="540"/>
                  </a:moveTo>
                  <a:cubicBezTo>
                    <a:pt x="254" y="540"/>
                    <a:pt x="254" y="540"/>
                    <a:pt x="254" y="540"/>
                  </a:cubicBezTo>
                  <a:cubicBezTo>
                    <a:pt x="255" y="540"/>
                    <a:pt x="255" y="540"/>
                    <a:pt x="255" y="539"/>
                  </a:cubicBezTo>
                  <a:cubicBezTo>
                    <a:pt x="255" y="540"/>
                    <a:pt x="254" y="540"/>
                    <a:pt x="254" y="540"/>
                  </a:cubicBezTo>
                  <a:cubicBezTo>
                    <a:pt x="254" y="540"/>
                    <a:pt x="254" y="540"/>
                    <a:pt x="254" y="540"/>
                  </a:cubicBezTo>
                  <a:close/>
                  <a:moveTo>
                    <a:pt x="240" y="518"/>
                  </a:moveTo>
                  <a:cubicBezTo>
                    <a:pt x="240" y="518"/>
                    <a:pt x="240" y="518"/>
                    <a:pt x="240" y="518"/>
                  </a:cubicBezTo>
                  <a:cubicBezTo>
                    <a:pt x="241" y="518"/>
                    <a:pt x="241" y="518"/>
                    <a:pt x="241" y="518"/>
                  </a:cubicBezTo>
                  <a:cubicBezTo>
                    <a:pt x="241" y="518"/>
                    <a:pt x="241" y="518"/>
                    <a:pt x="240" y="518"/>
                  </a:cubicBezTo>
                  <a:cubicBezTo>
                    <a:pt x="240" y="518"/>
                    <a:pt x="240" y="518"/>
                    <a:pt x="240" y="518"/>
                  </a:cubicBezTo>
                  <a:cubicBezTo>
                    <a:pt x="240" y="518"/>
                    <a:pt x="240" y="518"/>
                    <a:pt x="240" y="518"/>
                  </a:cubicBezTo>
                  <a:close/>
                  <a:moveTo>
                    <a:pt x="254" y="537"/>
                  </a:moveTo>
                  <a:cubicBezTo>
                    <a:pt x="254" y="537"/>
                    <a:pt x="254" y="537"/>
                    <a:pt x="254" y="537"/>
                  </a:cubicBezTo>
                  <a:cubicBezTo>
                    <a:pt x="254" y="537"/>
                    <a:pt x="254" y="537"/>
                    <a:pt x="255" y="537"/>
                  </a:cubicBezTo>
                  <a:cubicBezTo>
                    <a:pt x="255" y="536"/>
                    <a:pt x="254" y="536"/>
                    <a:pt x="254" y="536"/>
                  </a:cubicBezTo>
                  <a:cubicBezTo>
                    <a:pt x="254" y="536"/>
                    <a:pt x="254" y="536"/>
                    <a:pt x="254" y="536"/>
                  </a:cubicBezTo>
                  <a:cubicBezTo>
                    <a:pt x="254" y="537"/>
                    <a:pt x="254" y="537"/>
                    <a:pt x="254" y="537"/>
                  </a:cubicBezTo>
                  <a:close/>
                  <a:moveTo>
                    <a:pt x="234" y="508"/>
                  </a:moveTo>
                  <a:cubicBezTo>
                    <a:pt x="234" y="508"/>
                    <a:pt x="234" y="508"/>
                    <a:pt x="234" y="508"/>
                  </a:cubicBezTo>
                  <a:cubicBezTo>
                    <a:pt x="235" y="508"/>
                    <a:pt x="235" y="508"/>
                    <a:pt x="235" y="508"/>
                  </a:cubicBezTo>
                  <a:cubicBezTo>
                    <a:pt x="235" y="507"/>
                    <a:pt x="235" y="507"/>
                    <a:pt x="234" y="507"/>
                  </a:cubicBezTo>
                  <a:cubicBezTo>
                    <a:pt x="234" y="508"/>
                    <a:pt x="234" y="508"/>
                    <a:pt x="234" y="508"/>
                  </a:cubicBezTo>
                  <a:close/>
                  <a:moveTo>
                    <a:pt x="240" y="516"/>
                  </a:moveTo>
                  <a:cubicBezTo>
                    <a:pt x="240" y="516"/>
                    <a:pt x="240" y="516"/>
                    <a:pt x="240" y="516"/>
                  </a:cubicBezTo>
                  <a:cubicBezTo>
                    <a:pt x="240" y="516"/>
                    <a:pt x="240" y="515"/>
                    <a:pt x="240" y="515"/>
                  </a:cubicBezTo>
                  <a:cubicBezTo>
                    <a:pt x="240" y="515"/>
                    <a:pt x="240" y="515"/>
                    <a:pt x="240" y="515"/>
                  </a:cubicBezTo>
                  <a:cubicBezTo>
                    <a:pt x="240" y="516"/>
                    <a:pt x="240" y="516"/>
                    <a:pt x="240" y="516"/>
                  </a:cubicBezTo>
                  <a:close/>
                  <a:moveTo>
                    <a:pt x="246" y="518"/>
                  </a:moveTo>
                  <a:cubicBezTo>
                    <a:pt x="246" y="518"/>
                    <a:pt x="246" y="518"/>
                    <a:pt x="246" y="518"/>
                  </a:cubicBezTo>
                  <a:cubicBezTo>
                    <a:pt x="246" y="518"/>
                    <a:pt x="246" y="518"/>
                    <a:pt x="246" y="519"/>
                  </a:cubicBezTo>
                  <a:cubicBezTo>
                    <a:pt x="246" y="518"/>
                    <a:pt x="247" y="518"/>
                    <a:pt x="247" y="518"/>
                  </a:cubicBezTo>
                  <a:cubicBezTo>
                    <a:pt x="246" y="518"/>
                    <a:pt x="246" y="517"/>
                    <a:pt x="246" y="517"/>
                  </a:cubicBezTo>
                  <a:cubicBezTo>
                    <a:pt x="245" y="517"/>
                    <a:pt x="245" y="517"/>
                    <a:pt x="245" y="517"/>
                  </a:cubicBezTo>
                  <a:cubicBezTo>
                    <a:pt x="245" y="518"/>
                    <a:pt x="245" y="518"/>
                    <a:pt x="246" y="518"/>
                  </a:cubicBezTo>
                  <a:close/>
                  <a:moveTo>
                    <a:pt x="247" y="519"/>
                  </a:moveTo>
                  <a:cubicBezTo>
                    <a:pt x="247" y="519"/>
                    <a:pt x="247" y="519"/>
                    <a:pt x="247" y="519"/>
                  </a:cubicBezTo>
                  <a:cubicBezTo>
                    <a:pt x="248" y="519"/>
                    <a:pt x="248" y="519"/>
                    <a:pt x="248" y="519"/>
                  </a:cubicBezTo>
                  <a:cubicBezTo>
                    <a:pt x="248" y="519"/>
                    <a:pt x="247" y="519"/>
                    <a:pt x="247" y="518"/>
                  </a:cubicBezTo>
                  <a:cubicBezTo>
                    <a:pt x="247" y="518"/>
                    <a:pt x="247" y="518"/>
                    <a:pt x="247" y="519"/>
                  </a:cubicBezTo>
                  <a:cubicBezTo>
                    <a:pt x="247" y="519"/>
                    <a:pt x="247" y="519"/>
                    <a:pt x="247" y="519"/>
                  </a:cubicBezTo>
                  <a:close/>
                  <a:moveTo>
                    <a:pt x="249" y="519"/>
                  </a:moveTo>
                  <a:cubicBezTo>
                    <a:pt x="249" y="519"/>
                    <a:pt x="249" y="519"/>
                    <a:pt x="249" y="519"/>
                  </a:cubicBezTo>
                  <a:cubicBezTo>
                    <a:pt x="249" y="519"/>
                    <a:pt x="249" y="519"/>
                    <a:pt x="249" y="519"/>
                  </a:cubicBezTo>
                  <a:cubicBezTo>
                    <a:pt x="249" y="519"/>
                    <a:pt x="249" y="518"/>
                    <a:pt x="249" y="518"/>
                  </a:cubicBezTo>
                  <a:cubicBezTo>
                    <a:pt x="248" y="518"/>
                    <a:pt x="248" y="518"/>
                    <a:pt x="248" y="518"/>
                  </a:cubicBezTo>
                  <a:cubicBezTo>
                    <a:pt x="248" y="519"/>
                    <a:pt x="248" y="519"/>
                    <a:pt x="249" y="519"/>
                  </a:cubicBezTo>
                  <a:close/>
                  <a:moveTo>
                    <a:pt x="234" y="498"/>
                  </a:moveTo>
                  <a:cubicBezTo>
                    <a:pt x="234" y="498"/>
                    <a:pt x="234" y="498"/>
                    <a:pt x="234" y="498"/>
                  </a:cubicBezTo>
                  <a:cubicBezTo>
                    <a:pt x="235" y="498"/>
                    <a:pt x="235" y="497"/>
                    <a:pt x="235" y="497"/>
                  </a:cubicBezTo>
                  <a:cubicBezTo>
                    <a:pt x="235" y="497"/>
                    <a:pt x="235" y="497"/>
                    <a:pt x="235" y="497"/>
                  </a:cubicBezTo>
                  <a:cubicBezTo>
                    <a:pt x="234" y="497"/>
                    <a:pt x="234" y="497"/>
                    <a:pt x="234" y="497"/>
                  </a:cubicBezTo>
                  <a:cubicBezTo>
                    <a:pt x="234" y="497"/>
                    <a:pt x="234" y="498"/>
                    <a:pt x="234" y="498"/>
                  </a:cubicBezTo>
                  <a:close/>
                  <a:moveTo>
                    <a:pt x="256" y="528"/>
                  </a:moveTo>
                  <a:cubicBezTo>
                    <a:pt x="256" y="528"/>
                    <a:pt x="256" y="528"/>
                    <a:pt x="256" y="528"/>
                  </a:cubicBezTo>
                  <a:cubicBezTo>
                    <a:pt x="256" y="528"/>
                    <a:pt x="256" y="528"/>
                    <a:pt x="256" y="528"/>
                  </a:cubicBezTo>
                  <a:cubicBezTo>
                    <a:pt x="256" y="528"/>
                    <a:pt x="256" y="528"/>
                    <a:pt x="256" y="527"/>
                  </a:cubicBezTo>
                  <a:cubicBezTo>
                    <a:pt x="255" y="528"/>
                    <a:pt x="255" y="528"/>
                    <a:pt x="255" y="528"/>
                  </a:cubicBezTo>
                  <a:cubicBezTo>
                    <a:pt x="255" y="528"/>
                    <a:pt x="255" y="528"/>
                    <a:pt x="256" y="528"/>
                  </a:cubicBezTo>
                  <a:close/>
                  <a:moveTo>
                    <a:pt x="248" y="517"/>
                  </a:moveTo>
                  <a:cubicBezTo>
                    <a:pt x="248" y="517"/>
                    <a:pt x="248" y="517"/>
                    <a:pt x="248" y="517"/>
                  </a:cubicBezTo>
                  <a:cubicBezTo>
                    <a:pt x="248" y="517"/>
                    <a:pt x="248" y="517"/>
                    <a:pt x="248" y="517"/>
                  </a:cubicBezTo>
                  <a:cubicBezTo>
                    <a:pt x="248" y="517"/>
                    <a:pt x="248" y="516"/>
                    <a:pt x="248" y="516"/>
                  </a:cubicBezTo>
                  <a:cubicBezTo>
                    <a:pt x="248" y="516"/>
                    <a:pt x="248" y="516"/>
                    <a:pt x="248" y="516"/>
                  </a:cubicBezTo>
                  <a:cubicBezTo>
                    <a:pt x="248" y="517"/>
                    <a:pt x="248" y="517"/>
                    <a:pt x="248" y="517"/>
                  </a:cubicBezTo>
                  <a:close/>
                  <a:moveTo>
                    <a:pt x="256" y="526"/>
                  </a:moveTo>
                  <a:cubicBezTo>
                    <a:pt x="256" y="526"/>
                    <a:pt x="256" y="526"/>
                    <a:pt x="256" y="526"/>
                  </a:cubicBezTo>
                  <a:cubicBezTo>
                    <a:pt x="256" y="526"/>
                    <a:pt x="256" y="526"/>
                    <a:pt x="256" y="526"/>
                  </a:cubicBezTo>
                  <a:cubicBezTo>
                    <a:pt x="256" y="526"/>
                    <a:pt x="256" y="526"/>
                    <a:pt x="256" y="525"/>
                  </a:cubicBezTo>
                  <a:cubicBezTo>
                    <a:pt x="256" y="526"/>
                    <a:pt x="256" y="526"/>
                    <a:pt x="255" y="526"/>
                  </a:cubicBezTo>
                  <a:cubicBezTo>
                    <a:pt x="256" y="526"/>
                    <a:pt x="256" y="526"/>
                    <a:pt x="256" y="526"/>
                  </a:cubicBezTo>
                  <a:close/>
                  <a:moveTo>
                    <a:pt x="246" y="510"/>
                  </a:moveTo>
                  <a:cubicBezTo>
                    <a:pt x="246" y="510"/>
                    <a:pt x="246" y="510"/>
                    <a:pt x="246" y="510"/>
                  </a:cubicBezTo>
                  <a:cubicBezTo>
                    <a:pt x="246" y="510"/>
                    <a:pt x="246" y="510"/>
                    <a:pt x="246" y="510"/>
                  </a:cubicBezTo>
                  <a:cubicBezTo>
                    <a:pt x="246" y="510"/>
                    <a:pt x="246" y="510"/>
                    <a:pt x="246" y="509"/>
                  </a:cubicBezTo>
                  <a:cubicBezTo>
                    <a:pt x="246" y="510"/>
                    <a:pt x="246" y="510"/>
                    <a:pt x="246" y="510"/>
                  </a:cubicBezTo>
                  <a:cubicBezTo>
                    <a:pt x="246" y="510"/>
                    <a:pt x="246" y="510"/>
                    <a:pt x="246" y="510"/>
                  </a:cubicBezTo>
                  <a:close/>
                  <a:moveTo>
                    <a:pt x="248" y="511"/>
                  </a:moveTo>
                  <a:cubicBezTo>
                    <a:pt x="248" y="511"/>
                    <a:pt x="248" y="511"/>
                    <a:pt x="248" y="511"/>
                  </a:cubicBezTo>
                  <a:cubicBezTo>
                    <a:pt x="248" y="510"/>
                    <a:pt x="248" y="510"/>
                    <a:pt x="248" y="510"/>
                  </a:cubicBezTo>
                  <a:cubicBezTo>
                    <a:pt x="248" y="510"/>
                    <a:pt x="248" y="510"/>
                    <a:pt x="248" y="510"/>
                  </a:cubicBezTo>
                  <a:cubicBezTo>
                    <a:pt x="248" y="510"/>
                    <a:pt x="248" y="510"/>
                    <a:pt x="248" y="510"/>
                  </a:cubicBezTo>
                  <a:cubicBezTo>
                    <a:pt x="248" y="510"/>
                    <a:pt x="248" y="510"/>
                    <a:pt x="248" y="511"/>
                  </a:cubicBezTo>
                  <a:close/>
                  <a:moveTo>
                    <a:pt x="240" y="498"/>
                  </a:moveTo>
                  <a:cubicBezTo>
                    <a:pt x="240" y="498"/>
                    <a:pt x="240" y="498"/>
                    <a:pt x="240" y="498"/>
                  </a:cubicBezTo>
                  <a:cubicBezTo>
                    <a:pt x="240" y="498"/>
                    <a:pt x="240" y="498"/>
                    <a:pt x="240" y="498"/>
                  </a:cubicBezTo>
                  <a:cubicBezTo>
                    <a:pt x="240" y="498"/>
                    <a:pt x="240" y="498"/>
                    <a:pt x="240" y="498"/>
                  </a:cubicBezTo>
                  <a:cubicBezTo>
                    <a:pt x="240" y="498"/>
                    <a:pt x="240" y="498"/>
                    <a:pt x="240" y="498"/>
                  </a:cubicBezTo>
                  <a:cubicBezTo>
                    <a:pt x="240" y="498"/>
                    <a:pt x="240" y="498"/>
                    <a:pt x="240" y="498"/>
                  </a:cubicBezTo>
                  <a:close/>
                  <a:moveTo>
                    <a:pt x="261" y="521"/>
                  </a:moveTo>
                  <a:cubicBezTo>
                    <a:pt x="261" y="521"/>
                    <a:pt x="261" y="521"/>
                    <a:pt x="261" y="521"/>
                  </a:cubicBezTo>
                  <a:cubicBezTo>
                    <a:pt x="261" y="521"/>
                    <a:pt x="261" y="522"/>
                    <a:pt x="262" y="522"/>
                  </a:cubicBezTo>
                  <a:cubicBezTo>
                    <a:pt x="262" y="522"/>
                    <a:pt x="263" y="521"/>
                    <a:pt x="262" y="520"/>
                  </a:cubicBezTo>
                  <a:cubicBezTo>
                    <a:pt x="262" y="520"/>
                    <a:pt x="262" y="520"/>
                    <a:pt x="262" y="520"/>
                  </a:cubicBezTo>
                  <a:cubicBezTo>
                    <a:pt x="260" y="519"/>
                    <a:pt x="260" y="519"/>
                    <a:pt x="258" y="520"/>
                  </a:cubicBezTo>
                  <a:cubicBezTo>
                    <a:pt x="258" y="520"/>
                    <a:pt x="258" y="520"/>
                    <a:pt x="257" y="520"/>
                  </a:cubicBezTo>
                  <a:cubicBezTo>
                    <a:pt x="257" y="520"/>
                    <a:pt x="257" y="520"/>
                    <a:pt x="257" y="520"/>
                  </a:cubicBezTo>
                  <a:cubicBezTo>
                    <a:pt x="257" y="520"/>
                    <a:pt x="257" y="520"/>
                    <a:pt x="257" y="520"/>
                  </a:cubicBezTo>
                  <a:cubicBezTo>
                    <a:pt x="257" y="520"/>
                    <a:pt x="257" y="520"/>
                    <a:pt x="258" y="520"/>
                  </a:cubicBezTo>
                  <a:cubicBezTo>
                    <a:pt x="258" y="520"/>
                    <a:pt x="258" y="521"/>
                    <a:pt x="259" y="522"/>
                  </a:cubicBezTo>
                  <a:cubicBezTo>
                    <a:pt x="259" y="521"/>
                    <a:pt x="260" y="521"/>
                    <a:pt x="261" y="521"/>
                  </a:cubicBezTo>
                  <a:close/>
                  <a:moveTo>
                    <a:pt x="258" y="519"/>
                  </a:moveTo>
                  <a:cubicBezTo>
                    <a:pt x="258" y="519"/>
                    <a:pt x="258" y="519"/>
                    <a:pt x="258" y="519"/>
                  </a:cubicBezTo>
                  <a:cubicBezTo>
                    <a:pt x="258" y="519"/>
                    <a:pt x="258" y="519"/>
                    <a:pt x="259" y="518"/>
                  </a:cubicBezTo>
                  <a:cubicBezTo>
                    <a:pt x="258" y="519"/>
                    <a:pt x="258" y="519"/>
                    <a:pt x="258" y="519"/>
                  </a:cubicBezTo>
                  <a:close/>
                  <a:moveTo>
                    <a:pt x="262" y="524"/>
                  </a:moveTo>
                  <a:cubicBezTo>
                    <a:pt x="262" y="524"/>
                    <a:pt x="262" y="524"/>
                    <a:pt x="262" y="524"/>
                  </a:cubicBezTo>
                  <a:cubicBezTo>
                    <a:pt x="262" y="523"/>
                    <a:pt x="262" y="523"/>
                    <a:pt x="262" y="523"/>
                  </a:cubicBezTo>
                  <a:cubicBezTo>
                    <a:pt x="262" y="523"/>
                    <a:pt x="262" y="523"/>
                    <a:pt x="262" y="523"/>
                  </a:cubicBezTo>
                  <a:cubicBezTo>
                    <a:pt x="262" y="523"/>
                    <a:pt x="262" y="523"/>
                    <a:pt x="262" y="523"/>
                  </a:cubicBezTo>
                  <a:cubicBezTo>
                    <a:pt x="262" y="523"/>
                    <a:pt x="262" y="524"/>
                    <a:pt x="261" y="524"/>
                  </a:cubicBezTo>
                  <a:cubicBezTo>
                    <a:pt x="262" y="524"/>
                    <a:pt x="262" y="524"/>
                    <a:pt x="262" y="524"/>
                  </a:cubicBezTo>
                  <a:cubicBezTo>
                    <a:pt x="262" y="524"/>
                    <a:pt x="262" y="524"/>
                    <a:pt x="262" y="524"/>
                  </a:cubicBezTo>
                  <a:cubicBezTo>
                    <a:pt x="262" y="524"/>
                    <a:pt x="262" y="524"/>
                    <a:pt x="262" y="524"/>
                  </a:cubicBezTo>
                  <a:close/>
                  <a:moveTo>
                    <a:pt x="253" y="509"/>
                  </a:moveTo>
                  <a:cubicBezTo>
                    <a:pt x="253" y="509"/>
                    <a:pt x="253" y="509"/>
                    <a:pt x="253" y="509"/>
                  </a:cubicBezTo>
                  <a:cubicBezTo>
                    <a:pt x="253" y="509"/>
                    <a:pt x="254" y="509"/>
                    <a:pt x="254" y="508"/>
                  </a:cubicBezTo>
                  <a:cubicBezTo>
                    <a:pt x="254" y="508"/>
                    <a:pt x="254" y="508"/>
                    <a:pt x="253" y="508"/>
                  </a:cubicBezTo>
                  <a:cubicBezTo>
                    <a:pt x="253" y="508"/>
                    <a:pt x="253" y="508"/>
                    <a:pt x="253" y="508"/>
                  </a:cubicBezTo>
                  <a:cubicBezTo>
                    <a:pt x="253" y="508"/>
                    <a:pt x="253" y="509"/>
                    <a:pt x="253" y="509"/>
                  </a:cubicBezTo>
                  <a:close/>
                  <a:moveTo>
                    <a:pt x="255" y="510"/>
                  </a:moveTo>
                  <a:cubicBezTo>
                    <a:pt x="255" y="510"/>
                    <a:pt x="255" y="510"/>
                    <a:pt x="255" y="510"/>
                  </a:cubicBezTo>
                  <a:cubicBezTo>
                    <a:pt x="256" y="510"/>
                    <a:pt x="256" y="509"/>
                    <a:pt x="256" y="509"/>
                  </a:cubicBezTo>
                  <a:cubicBezTo>
                    <a:pt x="256" y="509"/>
                    <a:pt x="256" y="509"/>
                    <a:pt x="256" y="508"/>
                  </a:cubicBezTo>
                  <a:cubicBezTo>
                    <a:pt x="255" y="509"/>
                    <a:pt x="255" y="509"/>
                    <a:pt x="255" y="509"/>
                  </a:cubicBezTo>
                  <a:cubicBezTo>
                    <a:pt x="255" y="509"/>
                    <a:pt x="255" y="510"/>
                    <a:pt x="255" y="510"/>
                  </a:cubicBezTo>
                  <a:close/>
                  <a:moveTo>
                    <a:pt x="254" y="507"/>
                  </a:moveTo>
                  <a:cubicBezTo>
                    <a:pt x="254" y="507"/>
                    <a:pt x="254" y="507"/>
                    <a:pt x="254" y="507"/>
                  </a:cubicBezTo>
                  <a:cubicBezTo>
                    <a:pt x="254" y="507"/>
                    <a:pt x="254" y="507"/>
                    <a:pt x="255" y="507"/>
                  </a:cubicBezTo>
                  <a:cubicBezTo>
                    <a:pt x="254" y="507"/>
                    <a:pt x="254" y="507"/>
                    <a:pt x="254" y="506"/>
                  </a:cubicBezTo>
                  <a:cubicBezTo>
                    <a:pt x="254" y="507"/>
                    <a:pt x="254" y="507"/>
                    <a:pt x="254" y="507"/>
                  </a:cubicBezTo>
                  <a:cubicBezTo>
                    <a:pt x="254" y="507"/>
                    <a:pt x="254" y="507"/>
                    <a:pt x="254" y="507"/>
                  </a:cubicBezTo>
                  <a:close/>
                  <a:moveTo>
                    <a:pt x="262" y="519"/>
                  </a:moveTo>
                  <a:cubicBezTo>
                    <a:pt x="262" y="519"/>
                    <a:pt x="262" y="519"/>
                    <a:pt x="262" y="519"/>
                  </a:cubicBezTo>
                  <a:cubicBezTo>
                    <a:pt x="263" y="519"/>
                    <a:pt x="263" y="518"/>
                    <a:pt x="264" y="518"/>
                  </a:cubicBezTo>
                  <a:cubicBezTo>
                    <a:pt x="263" y="518"/>
                    <a:pt x="263" y="517"/>
                    <a:pt x="263" y="517"/>
                  </a:cubicBezTo>
                  <a:cubicBezTo>
                    <a:pt x="262" y="517"/>
                    <a:pt x="262" y="517"/>
                    <a:pt x="262" y="518"/>
                  </a:cubicBezTo>
                  <a:cubicBezTo>
                    <a:pt x="262" y="518"/>
                    <a:pt x="262" y="519"/>
                    <a:pt x="262" y="519"/>
                  </a:cubicBezTo>
                  <a:close/>
                  <a:moveTo>
                    <a:pt x="247" y="495"/>
                  </a:moveTo>
                  <a:cubicBezTo>
                    <a:pt x="247" y="495"/>
                    <a:pt x="247" y="495"/>
                    <a:pt x="247" y="495"/>
                  </a:cubicBezTo>
                  <a:cubicBezTo>
                    <a:pt x="247" y="495"/>
                    <a:pt x="247" y="495"/>
                    <a:pt x="247" y="495"/>
                  </a:cubicBezTo>
                  <a:cubicBezTo>
                    <a:pt x="247" y="494"/>
                    <a:pt x="247" y="494"/>
                    <a:pt x="247" y="494"/>
                  </a:cubicBezTo>
                  <a:cubicBezTo>
                    <a:pt x="247" y="494"/>
                    <a:pt x="247" y="494"/>
                    <a:pt x="247" y="495"/>
                  </a:cubicBezTo>
                  <a:cubicBezTo>
                    <a:pt x="247" y="495"/>
                    <a:pt x="247" y="495"/>
                    <a:pt x="247" y="495"/>
                  </a:cubicBezTo>
                  <a:close/>
                  <a:moveTo>
                    <a:pt x="267" y="523"/>
                  </a:moveTo>
                  <a:cubicBezTo>
                    <a:pt x="267" y="523"/>
                    <a:pt x="267" y="523"/>
                    <a:pt x="267" y="523"/>
                  </a:cubicBezTo>
                  <a:cubicBezTo>
                    <a:pt x="267" y="523"/>
                    <a:pt x="267" y="523"/>
                    <a:pt x="267" y="523"/>
                  </a:cubicBezTo>
                  <a:cubicBezTo>
                    <a:pt x="267" y="523"/>
                    <a:pt x="267" y="523"/>
                    <a:pt x="267" y="522"/>
                  </a:cubicBezTo>
                  <a:cubicBezTo>
                    <a:pt x="267" y="523"/>
                    <a:pt x="267" y="523"/>
                    <a:pt x="266" y="523"/>
                  </a:cubicBezTo>
                  <a:cubicBezTo>
                    <a:pt x="266" y="523"/>
                    <a:pt x="266" y="523"/>
                    <a:pt x="267" y="523"/>
                  </a:cubicBezTo>
                  <a:close/>
                  <a:moveTo>
                    <a:pt x="267" y="522"/>
                  </a:moveTo>
                  <a:cubicBezTo>
                    <a:pt x="267" y="522"/>
                    <a:pt x="267" y="522"/>
                    <a:pt x="267" y="522"/>
                  </a:cubicBezTo>
                  <a:cubicBezTo>
                    <a:pt x="267" y="522"/>
                    <a:pt x="267" y="522"/>
                    <a:pt x="267" y="522"/>
                  </a:cubicBezTo>
                  <a:cubicBezTo>
                    <a:pt x="267" y="521"/>
                    <a:pt x="267" y="521"/>
                    <a:pt x="267" y="521"/>
                  </a:cubicBezTo>
                  <a:cubicBezTo>
                    <a:pt x="267" y="521"/>
                    <a:pt x="267" y="521"/>
                    <a:pt x="267" y="521"/>
                  </a:cubicBezTo>
                  <a:cubicBezTo>
                    <a:pt x="267" y="522"/>
                    <a:pt x="267" y="522"/>
                    <a:pt x="267" y="522"/>
                  </a:cubicBezTo>
                  <a:close/>
                  <a:moveTo>
                    <a:pt x="265" y="519"/>
                  </a:moveTo>
                  <a:cubicBezTo>
                    <a:pt x="265" y="519"/>
                    <a:pt x="265" y="519"/>
                    <a:pt x="265" y="519"/>
                  </a:cubicBezTo>
                  <a:cubicBezTo>
                    <a:pt x="266" y="519"/>
                    <a:pt x="266" y="519"/>
                    <a:pt x="266" y="519"/>
                  </a:cubicBezTo>
                  <a:cubicBezTo>
                    <a:pt x="266" y="519"/>
                    <a:pt x="266" y="518"/>
                    <a:pt x="266" y="518"/>
                  </a:cubicBezTo>
                  <a:cubicBezTo>
                    <a:pt x="265" y="518"/>
                    <a:pt x="265" y="518"/>
                    <a:pt x="265" y="519"/>
                  </a:cubicBezTo>
                  <a:cubicBezTo>
                    <a:pt x="265" y="519"/>
                    <a:pt x="265" y="519"/>
                    <a:pt x="265" y="519"/>
                  </a:cubicBezTo>
                  <a:close/>
                  <a:moveTo>
                    <a:pt x="259" y="508"/>
                  </a:moveTo>
                  <a:cubicBezTo>
                    <a:pt x="259" y="508"/>
                    <a:pt x="259" y="508"/>
                    <a:pt x="259" y="508"/>
                  </a:cubicBezTo>
                  <a:cubicBezTo>
                    <a:pt x="259" y="508"/>
                    <a:pt x="259" y="507"/>
                    <a:pt x="259" y="507"/>
                  </a:cubicBezTo>
                  <a:cubicBezTo>
                    <a:pt x="259" y="507"/>
                    <a:pt x="259" y="507"/>
                    <a:pt x="259" y="507"/>
                  </a:cubicBezTo>
                  <a:cubicBezTo>
                    <a:pt x="259" y="508"/>
                    <a:pt x="259" y="508"/>
                    <a:pt x="259" y="508"/>
                  </a:cubicBezTo>
                  <a:close/>
                  <a:moveTo>
                    <a:pt x="266" y="518"/>
                  </a:moveTo>
                  <a:cubicBezTo>
                    <a:pt x="266" y="518"/>
                    <a:pt x="266" y="518"/>
                    <a:pt x="266" y="518"/>
                  </a:cubicBezTo>
                  <a:cubicBezTo>
                    <a:pt x="266" y="518"/>
                    <a:pt x="266" y="518"/>
                    <a:pt x="267" y="517"/>
                  </a:cubicBezTo>
                  <a:cubicBezTo>
                    <a:pt x="267" y="517"/>
                    <a:pt x="267" y="517"/>
                    <a:pt x="266" y="517"/>
                  </a:cubicBezTo>
                  <a:cubicBezTo>
                    <a:pt x="266" y="517"/>
                    <a:pt x="266" y="517"/>
                    <a:pt x="266" y="518"/>
                  </a:cubicBezTo>
                  <a:cubicBezTo>
                    <a:pt x="266" y="518"/>
                    <a:pt x="266" y="518"/>
                    <a:pt x="266" y="518"/>
                  </a:cubicBezTo>
                  <a:close/>
                  <a:moveTo>
                    <a:pt x="268" y="519"/>
                  </a:moveTo>
                  <a:cubicBezTo>
                    <a:pt x="269" y="519"/>
                    <a:pt x="269" y="519"/>
                    <a:pt x="269" y="518"/>
                  </a:cubicBezTo>
                  <a:cubicBezTo>
                    <a:pt x="269" y="518"/>
                    <a:pt x="269" y="518"/>
                    <a:pt x="269" y="518"/>
                  </a:cubicBezTo>
                  <a:cubicBezTo>
                    <a:pt x="268" y="518"/>
                    <a:pt x="268" y="518"/>
                    <a:pt x="268" y="518"/>
                  </a:cubicBezTo>
                  <a:cubicBezTo>
                    <a:pt x="268" y="518"/>
                    <a:pt x="268" y="519"/>
                    <a:pt x="268" y="519"/>
                  </a:cubicBezTo>
                  <a:close/>
                  <a:moveTo>
                    <a:pt x="258" y="502"/>
                  </a:moveTo>
                  <a:cubicBezTo>
                    <a:pt x="258" y="502"/>
                    <a:pt x="258" y="502"/>
                    <a:pt x="258" y="502"/>
                  </a:cubicBezTo>
                  <a:cubicBezTo>
                    <a:pt x="258" y="502"/>
                    <a:pt x="258" y="501"/>
                    <a:pt x="258" y="501"/>
                  </a:cubicBezTo>
                  <a:cubicBezTo>
                    <a:pt x="258" y="501"/>
                    <a:pt x="258" y="501"/>
                    <a:pt x="258" y="501"/>
                  </a:cubicBezTo>
                  <a:cubicBezTo>
                    <a:pt x="258" y="501"/>
                    <a:pt x="257" y="501"/>
                    <a:pt x="257" y="501"/>
                  </a:cubicBezTo>
                  <a:cubicBezTo>
                    <a:pt x="257" y="501"/>
                    <a:pt x="258" y="501"/>
                    <a:pt x="258" y="502"/>
                  </a:cubicBezTo>
                  <a:close/>
                  <a:moveTo>
                    <a:pt x="249" y="533"/>
                  </a:moveTo>
                  <a:cubicBezTo>
                    <a:pt x="249" y="533"/>
                    <a:pt x="249" y="533"/>
                    <a:pt x="249" y="533"/>
                  </a:cubicBezTo>
                  <a:cubicBezTo>
                    <a:pt x="250" y="533"/>
                    <a:pt x="250" y="533"/>
                    <a:pt x="250" y="533"/>
                  </a:cubicBezTo>
                  <a:cubicBezTo>
                    <a:pt x="249" y="533"/>
                    <a:pt x="249" y="533"/>
                    <a:pt x="249" y="533"/>
                  </a:cubicBezTo>
                  <a:cubicBezTo>
                    <a:pt x="249" y="533"/>
                    <a:pt x="249" y="533"/>
                    <a:pt x="249" y="533"/>
                  </a:cubicBezTo>
                  <a:close/>
                  <a:moveTo>
                    <a:pt x="260" y="501"/>
                  </a:moveTo>
                  <a:cubicBezTo>
                    <a:pt x="260" y="501"/>
                    <a:pt x="260" y="501"/>
                    <a:pt x="260" y="501"/>
                  </a:cubicBezTo>
                  <a:cubicBezTo>
                    <a:pt x="260" y="501"/>
                    <a:pt x="261" y="501"/>
                    <a:pt x="261" y="501"/>
                  </a:cubicBezTo>
                  <a:cubicBezTo>
                    <a:pt x="261" y="501"/>
                    <a:pt x="261" y="501"/>
                    <a:pt x="261" y="500"/>
                  </a:cubicBezTo>
                  <a:cubicBezTo>
                    <a:pt x="260" y="500"/>
                    <a:pt x="260" y="501"/>
                    <a:pt x="260" y="501"/>
                  </a:cubicBezTo>
                  <a:cubicBezTo>
                    <a:pt x="260" y="501"/>
                    <a:pt x="260" y="501"/>
                    <a:pt x="260" y="501"/>
                  </a:cubicBezTo>
                  <a:close/>
                  <a:moveTo>
                    <a:pt x="262" y="500"/>
                  </a:moveTo>
                  <a:cubicBezTo>
                    <a:pt x="262" y="500"/>
                    <a:pt x="262" y="500"/>
                    <a:pt x="262" y="500"/>
                  </a:cubicBezTo>
                  <a:cubicBezTo>
                    <a:pt x="262" y="499"/>
                    <a:pt x="262" y="499"/>
                    <a:pt x="262" y="499"/>
                  </a:cubicBezTo>
                  <a:cubicBezTo>
                    <a:pt x="262" y="499"/>
                    <a:pt x="262" y="500"/>
                    <a:pt x="262" y="500"/>
                  </a:cubicBezTo>
                  <a:cubicBezTo>
                    <a:pt x="262" y="500"/>
                    <a:pt x="262" y="500"/>
                    <a:pt x="262" y="500"/>
                  </a:cubicBezTo>
                  <a:close/>
                  <a:moveTo>
                    <a:pt x="255" y="488"/>
                  </a:moveTo>
                  <a:cubicBezTo>
                    <a:pt x="255" y="488"/>
                    <a:pt x="255" y="488"/>
                    <a:pt x="255" y="488"/>
                  </a:cubicBezTo>
                  <a:cubicBezTo>
                    <a:pt x="256" y="488"/>
                    <a:pt x="256" y="488"/>
                    <a:pt x="256" y="488"/>
                  </a:cubicBezTo>
                  <a:cubicBezTo>
                    <a:pt x="256" y="488"/>
                    <a:pt x="256" y="488"/>
                    <a:pt x="256" y="487"/>
                  </a:cubicBezTo>
                  <a:cubicBezTo>
                    <a:pt x="256" y="488"/>
                    <a:pt x="255" y="488"/>
                    <a:pt x="255" y="488"/>
                  </a:cubicBezTo>
                  <a:cubicBezTo>
                    <a:pt x="255" y="488"/>
                    <a:pt x="255" y="488"/>
                    <a:pt x="255" y="488"/>
                  </a:cubicBezTo>
                  <a:close/>
                  <a:moveTo>
                    <a:pt x="274" y="513"/>
                  </a:moveTo>
                  <a:cubicBezTo>
                    <a:pt x="274" y="513"/>
                    <a:pt x="274" y="513"/>
                    <a:pt x="274" y="513"/>
                  </a:cubicBezTo>
                  <a:cubicBezTo>
                    <a:pt x="274" y="512"/>
                    <a:pt x="275" y="512"/>
                    <a:pt x="275" y="512"/>
                  </a:cubicBezTo>
                  <a:cubicBezTo>
                    <a:pt x="275" y="512"/>
                    <a:pt x="275" y="512"/>
                    <a:pt x="275" y="511"/>
                  </a:cubicBezTo>
                  <a:cubicBezTo>
                    <a:pt x="274" y="512"/>
                    <a:pt x="274" y="512"/>
                    <a:pt x="274" y="512"/>
                  </a:cubicBezTo>
                  <a:cubicBezTo>
                    <a:pt x="274" y="512"/>
                    <a:pt x="274" y="512"/>
                    <a:pt x="274" y="513"/>
                  </a:cubicBezTo>
                  <a:close/>
                  <a:moveTo>
                    <a:pt x="275" y="511"/>
                  </a:moveTo>
                  <a:cubicBezTo>
                    <a:pt x="275" y="511"/>
                    <a:pt x="275" y="511"/>
                    <a:pt x="275" y="511"/>
                  </a:cubicBezTo>
                  <a:cubicBezTo>
                    <a:pt x="275" y="511"/>
                    <a:pt x="275" y="511"/>
                    <a:pt x="275" y="511"/>
                  </a:cubicBezTo>
                  <a:cubicBezTo>
                    <a:pt x="275" y="510"/>
                    <a:pt x="275" y="510"/>
                    <a:pt x="275" y="510"/>
                  </a:cubicBezTo>
                  <a:cubicBezTo>
                    <a:pt x="274" y="510"/>
                    <a:pt x="274" y="510"/>
                    <a:pt x="274" y="510"/>
                  </a:cubicBezTo>
                  <a:cubicBezTo>
                    <a:pt x="275" y="509"/>
                    <a:pt x="275" y="509"/>
                    <a:pt x="275" y="509"/>
                  </a:cubicBezTo>
                  <a:cubicBezTo>
                    <a:pt x="274" y="509"/>
                    <a:pt x="274" y="509"/>
                    <a:pt x="274" y="509"/>
                  </a:cubicBezTo>
                  <a:cubicBezTo>
                    <a:pt x="274" y="509"/>
                    <a:pt x="274" y="510"/>
                    <a:pt x="274" y="510"/>
                  </a:cubicBezTo>
                  <a:cubicBezTo>
                    <a:pt x="274" y="510"/>
                    <a:pt x="274" y="510"/>
                    <a:pt x="274" y="510"/>
                  </a:cubicBezTo>
                  <a:cubicBezTo>
                    <a:pt x="275" y="511"/>
                    <a:pt x="275" y="511"/>
                    <a:pt x="275" y="511"/>
                  </a:cubicBezTo>
                  <a:close/>
                  <a:moveTo>
                    <a:pt x="264" y="495"/>
                  </a:moveTo>
                  <a:cubicBezTo>
                    <a:pt x="264" y="495"/>
                    <a:pt x="264" y="495"/>
                    <a:pt x="264" y="495"/>
                  </a:cubicBezTo>
                  <a:cubicBezTo>
                    <a:pt x="264" y="495"/>
                    <a:pt x="264" y="495"/>
                    <a:pt x="264" y="495"/>
                  </a:cubicBezTo>
                  <a:cubicBezTo>
                    <a:pt x="264" y="495"/>
                    <a:pt x="264" y="494"/>
                    <a:pt x="264" y="494"/>
                  </a:cubicBezTo>
                  <a:cubicBezTo>
                    <a:pt x="264" y="494"/>
                    <a:pt x="264" y="494"/>
                    <a:pt x="263" y="495"/>
                  </a:cubicBezTo>
                  <a:cubicBezTo>
                    <a:pt x="264" y="495"/>
                    <a:pt x="264" y="495"/>
                    <a:pt x="264" y="495"/>
                  </a:cubicBezTo>
                  <a:close/>
                  <a:moveTo>
                    <a:pt x="275" y="508"/>
                  </a:moveTo>
                  <a:cubicBezTo>
                    <a:pt x="275" y="508"/>
                    <a:pt x="275" y="508"/>
                    <a:pt x="275" y="508"/>
                  </a:cubicBezTo>
                  <a:cubicBezTo>
                    <a:pt x="275" y="508"/>
                    <a:pt x="275" y="508"/>
                    <a:pt x="275" y="508"/>
                  </a:cubicBezTo>
                  <a:cubicBezTo>
                    <a:pt x="275" y="508"/>
                    <a:pt x="275" y="508"/>
                    <a:pt x="274" y="508"/>
                  </a:cubicBezTo>
                  <a:cubicBezTo>
                    <a:pt x="274" y="508"/>
                    <a:pt x="274" y="508"/>
                    <a:pt x="274" y="508"/>
                  </a:cubicBezTo>
                  <a:cubicBezTo>
                    <a:pt x="274" y="508"/>
                    <a:pt x="274" y="508"/>
                    <a:pt x="275" y="508"/>
                  </a:cubicBezTo>
                  <a:close/>
                  <a:moveTo>
                    <a:pt x="273" y="507"/>
                  </a:moveTo>
                  <a:cubicBezTo>
                    <a:pt x="274" y="506"/>
                    <a:pt x="274" y="506"/>
                    <a:pt x="274" y="506"/>
                  </a:cubicBezTo>
                  <a:cubicBezTo>
                    <a:pt x="275" y="506"/>
                    <a:pt x="275" y="506"/>
                    <a:pt x="275" y="506"/>
                  </a:cubicBezTo>
                  <a:cubicBezTo>
                    <a:pt x="275" y="506"/>
                    <a:pt x="275" y="506"/>
                    <a:pt x="275" y="506"/>
                  </a:cubicBezTo>
                  <a:cubicBezTo>
                    <a:pt x="274" y="505"/>
                    <a:pt x="274" y="505"/>
                    <a:pt x="274" y="505"/>
                  </a:cubicBezTo>
                  <a:cubicBezTo>
                    <a:pt x="273" y="506"/>
                    <a:pt x="273" y="506"/>
                    <a:pt x="273" y="506"/>
                  </a:cubicBezTo>
                  <a:cubicBezTo>
                    <a:pt x="273" y="506"/>
                    <a:pt x="273" y="506"/>
                    <a:pt x="273" y="506"/>
                  </a:cubicBezTo>
                  <a:cubicBezTo>
                    <a:pt x="273" y="506"/>
                    <a:pt x="273" y="506"/>
                    <a:pt x="273" y="506"/>
                  </a:cubicBezTo>
                  <a:cubicBezTo>
                    <a:pt x="273" y="506"/>
                    <a:pt x="273" y="506"/>
                    <a:pt x="273" y="507"/>
                  </a:cubicBezTo>
                  <a:close/>
                  <a:moveTo>
                    <a:pt x="264" y="493"/>
                  </a:moveTo>
                  <a:cubicBezTo>
                    <a:pt x="264" y="493"/>
                    <a:pt x="264" y="493"/>
                    <a:pt x="264" y="493"/>
                  </a:cubicBezTo>
                  <a:cubicBezTo>
                    <a:pt x="264" y="493"/>
                    <a:pt x="264" y="492"/>
                    <a:pt x="265" y="492"/>
                  </a:cubicBezTo>
                  <a:cubicBezTo>
                    <a:pt x="265" y="492"/>
                    <a:pt x="264" y="492"/>
                    <a:pt x="264" y="492"/>
                  </a:cubicBezTo>
                  <a:cubicBezTo>
                    <a:pt x="264" y="492"/>
                    <a:pt x="264" y="492"/>
                    <a:pt x="264" y="492"/>
                  </a:cubicBezTo>
                  <a:cubicBezTo>
                    <a:pt x="264" y="492"/>
                    <a:pt x="264" y="492"/>
                    <a:pt x="264" y="493"/>
                  </a:cubicBezTo>
                  <a:close/>
                  <a:moveTo>
                    <a:pt x="268" y="496"/>
                  </a:moveTo>
                  <a:cubicBezTo>
                    <a:pt x="269" y="496"/>
                    <a:pt x="269" y="496"/>
                    <a:pt x="269" y="496"/>
                  </a:cubicBezTo>
                  <a:cubicBezTo>
                    <a:pt x="269" y="496"/>
                    <a:pt x="268" y="495"/>
                    <a:pt x="268" y="495"/>
                  </a:cubicBezTo>
                  <a:cubicBezTo>
                    <a:pt x="268" y="495"/>
                    <a:pt x="268" y="495"/>
                    <a:pt x="268" y="495"/>
                  </a:cubicBezTo>
                  <a:cubicBezTo>
                    <a:pt x="268" y="496"/>
                    <a:pt x="268" y="496"/>
                    <a:pt x="268" y="496"/>
                  </a:cubicBezTo>
                  <a:close/>
                  <a:moveTo>
                    <a:pt x="261" y="483"/>
                  </a:moveTo>
                  <a:cubicBezTo>
                    <a:pt x="261" y="483"/>
                    <a:pt x="261" y="483"/>
                    <a:pt x="261" y="483"/>
                  </a:cubicBezTo>
                  <a:cubicBezTo>
                    <a:pt x="261" y="483"/>
                    <a:pt x="261" y="483"/>
                    <a:pt x="262" y="483"/>
                  </a:cubicBezTo>
                  <a:cubicBezTo>
                    <a:pt x="261" y="483"/>
                    <a:pt x="261" y="483"/>
                    <a:pt x="261" y="482"/>
                  </a:cubicBezTo>
                  <a:cubicBezTo>
                    <a:pt x="261" y="483"/>
                    <a:pt x="261" y="483"/>
                    <a:pt x="261" y="483"/>
                  </a:cubicBezTo>
                  <a:cubicBezTo>
                    <a:pt x="261" y="483"/>
                    <a:pt x="261" y="483"/>
                    <a:pt x="261" y="483"/>
                  </a:cubicBezTo>
                  <a:close/>
                  <a:moveTo>
                    <a:pt x="276" y="505"/>
                  </a:moveTo>
                  <a:cubicBezTo>
                    <a:pt x="276" y="505"/>
                    <a:pt x="276" y="505"/>
                    <a:pt x="276" y="505"/>
                  </a:cubicBezTo>
                  <a:cubicBezTo>
                    <a:pt x="276" y="505"/>
                    <a:pt x="276" y="505"/>
                    <a:pt x="276" y="505"/>
                  </a:cubicBezTo>
                  <a:cubicBezTo>
                    <a:pt x="276" y="505"/>
                    <a:pt x="276" y="505"/>
                    <a:pt x="276" y="505"/>
                  </a:cubicBezTo>
                  <a:cubicBezTo>
                    <a:pt x="276" y="505"/>
                    <a:pt x="276" y="505"/>
                    <a:pt x="276" y="505"/>
                  </a:cubicBezTo>
                  <a:cubicBezTo>
                    <a:pt x="276" y="505"/>
                    <a:pt x="276" y="505"/>
                    <a:pt x="276" y="505"/>
                  </a:cubicBezTo>
                  <a:close/>
                  <a:moveTo>
                    <a:pt x="262" y="482"/>
                  </a:moveTo>
                  <a:cubicBezTo>
                    <a:pt x="262" y="482"/>
                    <a:pt x="262" y="482"/>
                    <a:pt x="262" y="482"/>
                  </a:cubicBezTo>
                  <a:cubicBezTo>
                    <a:pt x="263" y="482"/>
                    <a:pt x="263" y="483"/>
                    <a:pt x="265" y="482"/>
                  </a:cubicBezTo>
                  <a:cubicBezTo>
                    <a:pt x="264" y="481"/>
                    <a:pt x="262" y="481"/>
                    <a:pt x="262" y="480"/>
                  </a:cubicBezTo>
                  <a:cubicBezTo>
                    <a:pt x="262" y="480"/>
                    <a:pt x="261" y="480"/>
                    <a:pt x="261" y="481"/>
                  </a:cubicBezTo>
                  <a:cubicBezTo>
                    <a:pt x="262" y="481"/>
                    <a:pt x="262" y="482"/>
                    <a:pt x="262" y="482"/>
                  </a:cubicBezTo>
                  <a:close/>
                  <a:moveTo>
                    <a:pt x="281" y="507"/>
                  </a:moveTo>
                  <a:cubicBezTo>
                    <a:pt x="281" y="507"/>
                    <a:pt x="281" y="507"/>
                    <a:pt x="281" y="507"/>
                  </a:cubicBezTo>
                  <a:cubicBezTo>
                    <a:pt x="281" y="507"/>
                    <a:pt x="282" y="507"/>
                    <a:pt x="282" y="506"/>
                  </a:cubicBezTo>
                  <a:cubicBezTo>
                    <a:pt x="282" y="506"/>
                    <a:pt x="282" y="506"/>
                    <a:pt x="281" y="506"/>
                  </a:cubicBezTo>
                  <a:cubicBezTo>
                    <a:pt x="281" y="506"/>
                    <a:pt x="281" y="506"/>
                    <a:pt x="281" y="507"/>
                  </a:cubicBezTo>
                  <a:cubicBezTo>
                    <a:pt x="281" y="507"/>
                    <a:pt x="281" y="507"/>
                    <a:pt x="281" y="507"/>
                  </a:cubicBezTo>
                  <a:close/>
                  <a:moveTo>
                    <a:pt x="277" y="500"/>
                  </a:moveTo>
                  <a:cubicBezTo>
                    <a:pt x="277" y="500"/>
                    <a:pt x="277" y="500"/>
                    <a:pt x="277" y="500"/>
                  </a:cubicBezTo>
                  <a:cubicBezTo>
                    <a:pt x="277" y="500"/>
                    <a:pt x="277" y="500"/>
                    <a:pt x="277" y="499"/>
                  </a:cubicBezTo>
                  <a:cubicBezTo>
                    <a:pt x="277" y="499"/>
                    <a:pt x="277" y="499"/>
                    <a:pt x="277" y="499"/>
                  </a:cubicBezTo>
                  <a:cubicBezTo>
                    <a:pt x="277" y="499"/>
                    <a:pt x="277" y="499"/>
                    <a:pt x="276" y="499"/>
                  </a:cubicBezTo>
                  <a:cubicBezTo>
                    <a:pt x="277" y="499"/>
                    <a:pt x="277" y="500"/>
                    <a:pt x="277" y="500"/>
                  </a:cubicBezTo>
                  <a:close/>
                  <a:moveTo>
                    <a:pt x="267" y="484"/>
                  </a:moveTo>
                  <a:cubicBezTo>
                    <a:pt x="267" y="484"/>
                    <a:pt x="267" y="484"/>
                    <a:pt x="267" y="484"/>
                  </a:cubicBezTo>
                  <a:cubicBezTo>
                    <a:pt x="267" y="484"/>
                    <a:pt x="268" y="484"/>
                    <a:pt x="268" y="484"/>
                  </a:cubicBezTo>
                  <a:cubicBezTo>
                    <a:pt x="267" y="483"/>
                    <a:pt x="267" y="483"/>
                    <a:pt x="267" y="483"/>
                  </a:cubicBezTo>
                  <a:cubicBezTo>
                    <a:pt x="267" y="483"/>
                    <a:pt x="267" y="483"/>
                    <a:pt x="267" y="484"/>
                  </a:cubicBezTo>
                  <a:close/>
                  <a:moveTo>
                    <a:pt x="265" y="480"/>
                  </a:moveTo>
                  <a:cubicBezTo>
                    <a:pt x="265" y="480"/>
                    <a:pt x="265" y="480"/>
                    <a:pt x="265" y="480"/>
                  </a:cubicBezTo>
                  <a:cubicBezTo>
                    <a:pt x="265" y="480"/>
                    <a:pt x="265" y="480"/>
                    <a:pt x="266" y="480"/>
                  </a:cubicBezTo>
                  <a:cubicBezTo>
                    <a:pt x="265" y="480"/>
                    <a:pt x="265" y="480"/>
                    <a:pt x="265" y="479"/>
                  </a:cubicBezTo>
                  <a:cubicBezTo>
                    <a:pt x="265" y="480"/>
                    <a:pt x="265" y="480"/>
                    <a:pt x="265" y="480"/>
                  </a:cubicBezTo>
                  <a:cubicBezTo>
                    <a:pt x="265" y="480"/>
                    <a:pt x="265" y="480"/>
                    <a:pt x="265" y="480"/>
                  </a:cubicBezTo>
                  <a:close/>
                  <a:moveTo>
                    <a:pt x="282" y="506"/>
                  </a:moveTo>
                  <a:cubicBezTo>
                    <a:pt x="282" y="506"/>
                    <a:pt x="282" y="506"/>
                    <a:pt x="282" y="506"/>
                  </a:cubicBezTo>
                  <a:cubicBezTo>
                    <a:pt x="283" y="505"/>
                    <a:pt x="283" y="505"/>
                    <a:pt x="283" y="503"/>
                  </a:cubicBezTo>
                  <a:cubicBezTo>
                    <a:pt x="282" y="505"/>
                    <a:pt x="282" y="505"/>
                    <a:pt x="282" y="505"/>
                  </a:cubicBezTo>
                  <a:cubicBezTo>
                    <a:pt x="282" y="504"/>
                    <a:pt x="282" y="504"/>
                    <a:pt x="282" y="504"/>
                  </a:cubicBezTo>
                  <a:cubicBezTo>
                    <a:pt x="282" y="504"/>
                    <a:pt x="282" y="504"/>
                    <a:pt x="282" y="504"/>
                  </a:cubicBezTo>
                  <a:cubicBezTo>
                    <a:pt x="281" y="504"/>
                    <a:pt x="281" y="504"/>
                    <a:pt x="281" y="504"/>
                  </a:cubicBezTo>
                  <a:cubicBezTo>
                    <a:pt x="280" y="504"/>
                    <a:pt x="279" y="502"/>
                    <a:pt x="279" y="501"/>
                  </a:cubicBezTo>
                  <a:cubicBezTo>
                    <a:pt x="279" y="501"/>
                    <a:pt x="278" y="501"/>
                    <a:pt x="278" y="501"/>
                  </a:cubicBezTo>
                  <a:cubicBezTo>
                    <a:pt x="278" y="502"/>
                    <a:pt x="279" y="502"/>
                    <a:pt x="279" y="502"/>
                  </a:cubicBezTo>
                  <a:cubicBezTo>
                    <a:pt x="278" y="503"/>
                    <a:pt x="278" y="503"/>
                    <a:pt x="276" y="503"/>
                  </a:cubicBezTo>
                  <a:cubicBezTo>
                    <a:pt x="277" y="504"/>
                    <a:pt x="277" y="505"/>
                    <a:pt x="277" y="506"/>
                  </a:cubicBezTo>
                  <a:cubicBezTo>
                    <a:pt x="279" y="506"/>
                    <a:pt x="280" y="506"/>
                    <a:pt x="281" y="505"/>
                  </a:cubicBezTo>
                  <a:cubicBezTo>
                    <a:pt x="281" y="505"/>
                    <a:pt x="281" y="505"/>
                    <a:pt x="281" y="505"/>
                  </a:cubicBezTo>
                  <a:cubicBezTo>
                    <a:pt x="281" y="505"/>
                    <a:pt x="282" y="506"/>
                    <a:pt x="282" y="506"/>
                  </a:cubicBezTo>
                  <a:cubicBezTo>
                    <a:pt x="282" y="505"/>
                    <a:pt x="282" y="505"/>
                    <a:pt x="282" y="505"/>
                  </a:cubicBezTo>
                  <a:cubicBezTo>
                    <a:pt x="282" y="506"/>
                    <a:pt x="282" y="506"/>
                    <a:pt x="282" y="506"/>
                  </a:cubicBezTo>
                  <a:close/>
                  <a:moveTo>
                    <a:pt x="289" y="491"/>
                  </a:moveTo>
                  <a:cubicBezTo>
                    <a:pt x="290" y="491"/>
                    <a:pt x="290" y="491"/>
                    <a:pt x="290" y="491"/>
                  </a:cubicBezTo>
                  <a:cubicBezTo>
                    <a:pt x="290" y="491"/>
                    <a:pt x="290" y="490"/>
                    <a:pt x="290" y="490"/>
                  </a:cubicBezTo>
                  <a:cubicBezTo>
                    <a:pt x="289" y="489"/>
                    <a:pt x="289" y="489"/>
                    <a:pt x="289" y="489"/>
                  </a:cubicBezTo>
                  <a:cubicBezTo>
                    <a:pt x="289" y="489"/>
                    <a:pt x="289" y="490"/>
                    <a:pt x="289" y="491"/>
                  </a:cubicBezTo>
                  <a:close/>
                  <a:moveTo>
                    <a:pt x="287" y="498"/>
                  </a:moveTo>
                  <a:cubicBezTo>
                    <a:pt x="288" y="497"/>
                    <a:pt x="288" y="497"/>
                    <a:pt x="288" y="497"/>
                  </a:cubicBezTo>
                  <a:cubicBezTo>
                    <a:pt x="287" y="497"/>
                    <a:pt x="287" y="497"/>
                    <a:pt x="287" y="497"/>
                  </a:cubicBezTo>
                  <a:cubicBezTo>
                    <a:pt x="287" y="498"/>
                    <a:pt x="287" y="498"/>
                    <a:pt x="287" y="498"/>
                  </a:cubicBezTo>
                  <a:close/>
                  <a:moveTo>
                    <a:pt x="288" y="498"/>
                  </a:moveTo>
                  <a:cubicBezTo>
                    <a:pt x="288" y="498"/>
                    <a:pt x="288" y="498"/>
                    <a:pt x="288" y="498"/>
                  </a:cubicBezTo>
                  <a:cubicBezTo>
                    <a:pt x="288" y="499"/>
                    <a:pt x="288" y="499"/>
                    <a:pt x="288" y="499"/>
                  </a:cubicBezTo>
                  <a:cubicBezTo>
                    <a:pt x="288" y="499"/>
                    <a:pt x="289" y="499"/>
                    <a:pt x="289" y="499"/>
                  </a:cubicBezTo>
                  <a:cubicBezTo>
                    <a:pt x="288" y="498"/>
                    <a:pt x="288" y="498"/>
                    <a:pt x="288" y="498"/>
                  </a:cubicBezTo>
                  <a:close/>
                  <a:moveTo>
                    <a:pt x="281" y="501"/>
                  </a:moveTo>
                  <a:cubicBezTo>
                    <a:pt x="281" y="501"/>
                    <a:pt x="281" y="501"/>
                    <a:pt x="281" y="501"/>
                  </a:cubicBezTo>
                  <a:cubicBezTo>
                    <a:pt x="281" y="501"/>
                    <a:pt x="281" y="501"/>
                    <a:pt x="281" y="501"/>
                  </a:cubicBezTo>
                  <a:cubicBezTo>
                    <a:pt x="281" y="500"/>
                    <a:pt x="281" y="500"/>
                    <a:pt x="281" y="500"/>
                  </a:cubicBezTo>
                  <a:cubicBezTo>
                    <a:pt x="281" y="500"/>
                    <a:pt x="281" y="500"/>
                    <a:pt x="281" y="500"/>
                  </a:cubicBezTo>
                  <a:cubicBezTo>
                    <a:pt x="281" y="500"/>
                    <a:pt x="281" y="501"/>
                    <a:pt x="281" y="501"/>
                  </a:cubicBezTo>
                  <a:close/>
                  <a:moveTo>
                    <a:pt x="277" y="486"/>
                  </a:moveTo>
                  <a:cubicBezTo>
                    <a:pt x="277" y="486"/>
                    <a:pt x="277" y="486"/>
                    <a:pt x="277" y="486"/>
                  </a:cubicBezTo>
                  <a:cubicBezTo>
                    <a:pt x="277" y="486"/>
                    <a:pt x="277" y="486"/>
                    <a:pt x="277" y="486"/>
                  </a:cubicBezTo>
                  <a:cubicBezTo>
                    <a:pt x="277" y="485"/>
                    <a:pt x="277" y="485"/>
                    <a:pt x="277" y="485"/>
                  </a:cubicBezTo>
                  <a:cubicBezTo>
                    <a:pt x="276" y="485"/>
                    <a:pt x="275" y="485"/>
                    <a:pt x="274" y="484"/>
                  </a:cubicBezTo>
                  <a:cubicBezTo>
                    <a:pt x="271" y="486"/>
                    <a:pt x="271" y="486"/>
                    <a:pt x="270" y="487"/>
                  </a:cubicBezTo>
                  <a:cubicBezTo>
                    <a:pt x="272" y="487"/>
                    <a:pt x="274" y="488"/>
                    <a:pt x="276" y="489"/>
                  </a:cubicBezTo>
                  <a:cubicBezTo>
                    <a:pt x="276" y="488"/>
                    <a:pt x="276" y="487"/>
                    <a:pt x="277" y="486"/>
                  </a:cubicBezTo>
                  <a:close/>
                  <a:moveTo>
                    <a:pt x="278" y="488"/>
                  </a:moveTo>
                  <a:cubicBezTo>
                    <a:pt x="278" y="488"/>
                    <a:pt x="278" y="488"/>
                    <a:pt x="278" y="488"/>
                  </a:cubicBezTo>
                  <a:cubicBezTo>
                    <a:pt x="278" y="488"/>
                    <a:pt x="278" y="488"/>
                    <a:pt x="278" y="488"/>
                  </a:cubicBezTo>
                  <a:cubicBezTo>
                    <a:pt x="278" y="488"/>
                    <a:pt x="278" y="487"/>
                    <a:pt x="278" y="487"/>
                  </a:cubicBezTo>
                  <a:cubicBezTo>
                    <a:pt x="277" y="488"/>
                    <a:pt x="277" y="488"/>
                    <a:pt x="277" y="488"/>
                  </a:cubicBezTo>
                  <a:cubicBezTo>
                    <a:pt x="277" y="488"/>
                    <a:pt x="277" y="488"/>
                    <a:pt x="278" y="488"/>
                  </a:cubicBezTo>
                  <a:close/>
                  <a:moveTo>
                    <a:pt x="282" y="495"/>
                  </a:moveTo>
                  <a:cubicBezTo>
                    <a:pt x="282" y="495"/>
                    <a:pt x="282" y="495"/>
                    <a:pt x="282" y="495"/>
                  </a:cubicBezTo>
                  <a:cubicBezTo>
                    <a:pt x="283" y="495"/>
                    <a:pt x="283" y="495"/>
                    <a:pt x="283" y="495"/>
                  </a:cubicBezTo>
                  <a:cubicBezTo>
                    <a:pt x="283" y="495"/>
                    <a:pt x="283" y="495"/>
                    <a:pt x="282" y="494"/>
                  </a:cubicBezTo>
                  <a:cubicBezTo>
                    <a:pt x="282" y="494"/>
                    <a:pt x="282" y="494"/>
                    <a:pt x="282" y="495"/>
                  </a:cubicBezTo>
                  <a:cubicBezTo>
                    <a:pt x="282" y="495"/>
                    <a:pt x="282" y="495"/>
                    <a:pt x="282" y="495"/>
                  </a:cubicBezTo>
                  <a:close/>
                  <a:moveTo>
                    <a:pt x="278" y="485"/>
                  </a:moveTo>
                  <a:cubicBezTo>
                    <a:pt x="278" y="485"/>
                    <a:pt x="278" y="485"/>
                    <a:pt x="278" y="485"/>
                  </a:cubicBezTo>
                  <a:cubicBezTo>
                    <a:pt x="279" y="485"/>
                    <a:pt x="279" y="485"/>
                    <a:pt x="279" y="485"/>
                  </a:cubicBezTo>
                  <a:cubicBezTo>
                    <a:pt x="279" y="484"/>
                    <a:pt x="279" y="483"/>
                    <a:pt x="278" y="483"/>
                  </a:cubicBezTo>
                  <a:cubicBezTo>
                    <a:pt x="278" y="483"/>
                    <a:pt x="278" y="483"/>
                    <a:pt x="278" y="483"/>
                  </a:cubicBezTo>
                  <a:cubicBezTo>
                    <a:pt x="278" y="484"/>
                    <a:pt x="278" y="484"/>
                    <a:pt x="278" y="484"/>
                  </a:cubicBezTo>
                  <a:cubicBezTo>
                    <a:pt x="278" y="484"/>
                    <a:pt x="278" y="484"/>
                    <a:pt x="278" y="485"/>
                  </a:cubicBezTo>
                  <a:cubicBezTo>
                    <a:pt x="278" y="485"/>
                    <a:pt x="278" y="485"/>
                    <a:pt x="278" y="485"/>
                  </a:cubicBezTo>
                  <a:close/>
                  <a:moveTo>
                    <a:pt x="282" y="491"/>
                  </a:moveTo>
                  <a:cubicBezTo>
                    <a:pt x="282" y="491"/>
                    <a:pt x="282" y="491"/>
                    <a:pt x="282" y="491"/>
                  </a:cubicBezTo>
                  <a:cubicBezTo>
                    <a:pt x="283" y="491"/>
                    <a:pt x="283" y="490"/>
                    <a:pt x="283" y="490"/>
                  </a:cubicBezTo>
                  <a:cubicBezTo>
                    <a:pt x="283" y="490"/>
                    <a:pt x="283" y="490"/>
                    <a:pt x="283" y="489"/>
                  </a:cubicBezTo>
                  <a:cubicBezTo>
                    <a:pt x="282" y="490"/>
                    <a:pt x="282" y="490"/>
                    <a:pt x="282" y="490"/>
                  </a:cubicBezTo>
                  <a:cubicBezTo>
                    <a:pt x="282" y="490"/>
                    <a:pt x="282" y="491"/>
                    <a:pt x="282" y="491"/>
                  </a:cubicBezTo>
                  <a:close/>
                  <a:moveTo>
                    <a:pt x="275" y="478"/>
                  </a:moveTo>
                  <a:cubicBezTo>
                    <a:pt x="275" y="478"/>
                    <a:pt x="275" y="478"/>
                    <a:pt x="275" y="478"/>
                  </a:cubicBezTo>
                  <a:cubicBezTo>
                    <a:pt x="275" y="477"/>
                    <a:pt x="275" y="477"/>
                    <a:pt x="275" y="477"/>
                  </a:cubicBezTo>
                  <a:cubicBezTo>
                    <a:pt x="275" y="477"/>
                    <a:pt x="275" y="477"/>
                    <a:pt x="275" y="477"/>
                  </a:cubicBezTo>
                  <a:cubicBezTo>
                    <a:pt x="275" y="477"/>
                    <a:pt x="275" y="478"/>
                    <a:pt x="275" y="478"/>
                  </a:cubicBezTo>
                  <a:close/>
                  <a:moveTo>
                    <a:pt x="279" y="482"/>
                  </a:moveTo>
                  <a:cubicBezTo>
                    <a:pt x="279" y="482"/>
                    <a:pt x="279" y="482"/>
                    <a:pt x="279" y="482"/>
                  </a:cubicBezTo>
                  <a:cubicBezTo>
                    <a:pt x="279" y="482"/>
                    <a:pt x="280" y="482"/>
                    <a:pt x="280" y="481"/>
                  </a:cubicBezTo>
                  <a:cubicBezTo>
                    <a:pt x="280" y="481"/>
                    <a:pt x="279" y="481"/>
                    <a:pt x="279" y="480"/>
                  </a:cubicBezTo>
                  <a:cubicBezTo>
                    <a:pt x="279" y="480"/>
                    <a:pt x="278" y="481"/>
                    <a:pt x="278" y="481"/>
                  </a:cubicBezTo>
                  <a:cubicBezTo>
                    <a:pt x="278" y="481"/>
                    <a:pt x="278" y="482"/>
                    <a:pt x="279" y="482"/>
                  </a:cubicBezTo>
                  <a:close/>
                  <a:moveTo>
                    <a:pt x="277" y="480"/>
                  </a:moveTo>
                  <a:cubicBezTo>
                    <a:pt x="277" y="480"/>
                    <a:pt x="277" y="480"/>
                    <a:pt x="277" y="480"/>
                  </a:cubicBezTo>
                  <a:cubicBezTo>
                    <a:pt x="277" y="480"/>
                    <a:pt x="277" y="480"/>
                    <a:pt x="277" y="480"/>
                  </a:cubicBezTo>
                  <a:cubicBezTo>
                    <a:pt x="278" y="480"/>
                    <a:pt x="278" y="480"/>
                    <a:pt x="278" y="480"/>
                  </a:cubicBezTo>
                  <a:cubicBezTo>
                    <a:pt x="278" y="479"/>
                    <a:pt x="279" y="479"/>
                    <a:pt x="279" y="478"/>
                  </a:cubicBezTo>
                  <a:cubicBezTo>
                    <a:pt x="278" y="478"/>
                    <a:pt x="278" y="478"/>
                    <a:pt x="278" y="478"/>
                  </a:cubicBezTo>
                  <a:cubicBezTo>
                    <a:pt x="277" y="479"/>
                    <a:pt x="277" y="479"/>
                    <a:pt x="277" y="479"/>
                  </a:cubicBezTo>
                  <a:cubicBezTo>
                    <a:pt x="277" y="479"/>
                    <a:pt x="277" y="479"/>
                    <a:pt x="277" y="479"/>
                  </a:cubicBezTo>
                  <a:cubicBezTo>
                    <a:pt x="277" y="479"/>
                    <a:pt x="277" y="479"/>
                    <a:pt x="276" y="479"/>
                  </a:cubicBezTo>
                  <a:cubicBezTo>
                    <a:pt x="277" y="480"/>
                    <a:pt x="277" y="480"/>
                    <a:pt x="277" y="480"/>
                  </a:cubicBezTo>
                  <a:close/>
                  <a:moveTo>
                    <a:pt x="290" y="497"/>
                  </a:moveTo>
                  <a:cubicBezTo>
                    <a:pt x="291" y="496"/>
                    <a:pt x="291" y="496"/>
                    <a:pt x="290" y="495"/>
                  </a:cubicBezTo>
                  <a:cubicBezTo>
                    <a:pt x="290" y="495"/>
                    <a:pt x="290" y="496"/>
                    <a:pt x="289" y="496"/>
                  </a:cubicBezTo>
                  <a:cubicBezTo>
                    <a:pt x="290" y="496"/>
                    <a:pt x="290" y="496"/>
                    <a:pt x="290" y="497"/>
                  </a:cubicBezTo>
                  <a:close/>
                  <a:moveTo>
                    <a:pt x="284" y="483"/>
                  </a:moveTo>
                  <a:cubicBezTo>
                    <a:pt x="284" y="483"/>
                    <a:pt x="284" y="483"/>
                    <a:pt x="284" y="483"/>
                  </a:cubicBezTo>
                  <a:close/>
                  <a:moveTo>
                    <a:pt x="286" y="487"/>
                  </a:moveTo>
                  <a:cubicBezTo>
                    <a:pt x="286" y="487"/>
                    <a:pt x="286" y="487"/>
                    <a:pt x="286" y="487"/>
                  </a:cubicBezTo>
                  <a:cubicBezTo>
                    <a:pt x="286" y="486"/>
                    <a:pt x="286" y="486"/>
                    <a:pt x="286" y="486"/>
                  </a:cubicBezTo>
                  <a:cubicBezTo>
                    <a:pt x="285" y="486"/>
                    <a:pt x="285" y="486"/>
                    <a:pt x="285" y="486"/>
                  </a:cubicBezTo>
                  <a:cubicBezTo>
                    <a:pt x="283" y="486"/>
                    <a:pt x="283" y="486"/>
                    <a:pt x="283" y="486"/>
                  </a:cubicBezTo>
                  <a:cubicBezTo>
                    <a:pt x="283" y="486"/>
                    <a:pt x="283" y="486"/>
                    <a:pt x="283" y="486"/>
                  </a:cubicBezTo>
                  <a:cubicBezTo>
                    <a:pt x="282" y="486"/>
                    <a:pt x="282" y="486"/>
                    <a:pt x="282" y="486"/>
                  </a:cubicBezTo>
                  <a:cubicBezTo>
                    <a:pt x="282" y="486"/>
                    <a:pt x="282" y="486"/>
                    <a:pt x="282" y="486"/>
                  </a:cubicBezTo>
                  <a:cubicBezTo>
                    <a:pt x="282" y="486"/>
                    <a:pt x="282" y="487"/>
                    <a:pt x="282" y="487"/>
                  </a:cubicBezTo>
                  <a:cubicBezTo>
                    <a:pt x="282" y="489"/>
                    <a:pt x="282" y="489"/>
                    <a:pt x="282" y="489"/>
                  </a:cubicBezTo>
                  <a:cubicBezTo>
                    <a:pt x="283" y="489"/>
                    <a:pt x="284" y="489"/>
                    <a:pt x="285" y="490"/>
                  </a:cubicBezTo>
                  <a:cubicBezTo>
                    <a:pt x="285" y="489"/>
                    <a:pt x="286" y="488"/>
                    <a:pt x="286" y="487"/>
                  </a:cubicBezTo>
                  <a:close/>
                  <a:moveTo>
                    <a:pt x="278" y="477"/>
                  </a:moveTo>
                  <a:cubicBezTo>
                    <a:pt x="278" y="477"/>
                    <a:pt x="278" y="477"/>
                    <a:pt x="278" y="477"/>
                  </a:cubicBezTo>
                  <a:cubicBezTo>
                    <a:pt x="278" y="476"/>
                    <a:pt x="279" y="476"/>
                    <a:pt x="279" y="476"/>
                  </a:cubicBezTo>
                  <a:cubicBezTo>
                    <a:pt x="279" y="476"/>
                    <a:pt x="278" y="476"/>
                    <a:pt x="278" y="475"/>
                  </a:cubicBezTo>
                  <a:cubicBezTo>
                    <a:pt x="278" y="475"/>
                    <a:pt x="278" y="476"/>
                    <a:pt x="278" y="476"/>
                  </a:cubicBezTo>
                  <a:cubicBezTo>
                    <a:pt x="278" y="476"/>
                    <a:pt x="278" y="476"/>
                    <a:pt x="278" y="477"/>
                  </a:cubicBezTo>
                  <a:close/>
                  <a:moveTo>
                    <a:pt x="290" y="486"/>
                  </a:moveTo>
                  <a:cubicBezTo>
                    <a:pt x="290" y="486"/>
                    <a:pt x="290" y="486"/>
                    <a:pt x="290" y="486"/>
                  </a:cubicBezTo>
                  <a:cubicBezTo>
                    <a:pt x="290" y="486"/>
                    <a:pt x="290" y="486"/>
                    <a:pt x="290" y="486"/>
                  </a:cubicBezTo>
                  <a:close/>
                  <a:moveTo>
                    <a:pt x="290" y="486"/>
                  </a:moveTo>
                  <a:cubicBezTo>
                    <a:pt x="290" y="486"/>
                    <a:pt x="290" y="486"/>
                    <a:pt x="290" y="486"/>
                  </a:cubicBezTo>
                  <a:cubicBezTo>
                    <a:pt x="294" y="483"/>
                    <a:pt x="295" y="480"/>
                    <a:pt x="290" y="485"/>
                  </a:cubicBezTo>
                  <a:cubicBezTo>
                    <a:pt x="290" y="486"/>
                    <a:pt x="290" y="486"/>
                    <a:pt x="290" y="486"/>
                  </a:cubicBezTo>
                  <a:close/>
                  <a:moveTo>
                    <a:pt x="306" y="449"/>
                  </a:moveTo>
                  <a:cubicBezTo>
                    <a:pt x="306" y="449"/>
                    <a:pt x="306" y="449"/>
                    <a:pt x="306" y="449"/>
                  </a:cubicBezTo>
                  <a:cubicBezTo>
                    <a:pt x="306" y="449"/>
                    <a:pt x="307" y="449"/>
                    <a:pt x="307" y="448"/>
                  </a:cubicBezTo>
                  <a:cubicBezTo>
                    <a:pt x="307" y="448"/>
                    <a:pt x="307" y="447"/>
                    <a:pt x="306" y="447"/>
                  </a:cubicBezTo>
                  <a:cubicBezTo>
                    <a:pt x="306" y="448"/>
                    <a:pt x="306" y="448"/>
                    <a:pt x="306" y="449"/>
                  </a:cubicBezTo>
                  <a:close/>
                  <a:moveTo>
                    <a:pt x="289" y="495"/>
                  </a:moveTo>
                  <a:cubicBezTo>
                    <a:pt x="289" y="494"/>
                    <a:pt x="289" y="494"/>
                    <a:pt x="289" y="494"/>
                  </a:cubicBezTo>
                  <a:cubicBezTo>
                    <a:pt x="289" y="494"/>
                    <a:pt x="289" y="494"/>
                    <a:pt x="289" y="494"/>
                  </a:cubicBezTo>
                  <a:cubicBezTo>
                    <a:pt x="289" y="494"/>
                    <a:pt x="289" y="494"/>
                    <a:pt x="289" y="494"/>
                  </a:cubicBezTo>
                  <a:cubicBezTo>
                    <a:pt x="289" y="494"/>
                    <a:pt x="288" y="493"/>
                    <a:pt x="288" y="493"/>
                  </a:cubicBezTo>
                  <a:cubicBezTo>
                    <a:pt x="289" y="493"/>
                    <a:pt x="289" y="493"/>
                    <a:pt x="289" y="493"/>
                  </a:cubicBezTo>
                  <a:cubicBezTo>
                    <a:pt x="288" y="491"/>
                    <a:pt x="288" y="491"/>
                    <a:pt x="288" y="491"/>
                  </a:cubicBezTo>
                  <a:cubicBezTo>
                    <a:pt x="287" y="491"/>
                    <a:pt x="286" y="491"/>
                    <a:pt x="285" y="492"/>
                  </a:cubicBezTo>
                  <a:cubicBezTo>
                    <a:pt x="285" y="492"/>
                    <a:pt x="285" y="493"/>
                    <a:pt x="286" y="493"/>
                  </a:cubicBezTo>
                  <a:cubicBezTo>
                    <a:pt x="286" y="493"/>
                    <a:pt x="286" y="493"/>
                    <a:pt x="286" y="493"/>
                  </a:cubicBezTo>
                  <a:cubicBezTo>
                    <a:pt x="287" y="493"/>
                    <a:pt x="287" y="493"/>
                    <a:pt x="286" y="493"/>
                  </a:cubicBezTo>
                  <a:cubicBezTo>
                    <a:pt x="286" y="494"/>
                    <a:pt x="286" y="494"/>
                    <a:pt x="287" y="494"/>
                  </a:cubicBezTo>
                  <a:cubicBezTo>
                    <a:pt x="287" y="494"/>
                    <a:pt x="287" y="494"/>
                    <a:pt x="288" y="493"/>
                  </a:cubicBezTo>
                  <a:cubicBezTo>
                    <a:pt x="288" y="494"/>
                    <a:pt x="288" y="494"/>
                    <a:pt x="288" y="494"/>
                  </a:cubicBezTo>
                  <a:cubicBezTo>
                    <a:pt x="288" y="494"/>
                    <a:pt x="288" y="494"/>
                    <a:pt x="287" y="495"/>
                  </a:cubicBezTo>
                  <a:cubicBezTo>
                    <a:pt x="288" y="495"/>
                    <a:pt x="288" y="496"/>
                    <a:pt x="288" y="496"/>
                  </a:cubicBezTo>
                  <a:cubicBezTo>
                    <a:pt x="288" y="497"/>
                    <a:pt x="288" y="497"/>
                    <a:pt x="288" y="497"/>
                  </a:cubicBezTo>
                  <a:cubicBezTo>
                    <a:pt x="289" y="497"/>
                    <a:pt x="289" y="497"/>
                    <a:pt x="289" y="497"/>
                  </a:cubicBezTo>
                  <a:cubicBezTo>
                    <a:pt x="298" y="497"/>
                    <a:pt x="294" y="495"/>
                    <a:pt x="289" y="495"/>
                  </a:cubicBezTo>
                  <a:close/>
                  <a:moveTo>
                    <a:pt x="290" y="506"/>
                  </a:moveTo>
                  <a:cubicBezTo>
                    <a:pt x="290" y="506"/>
                    <a:pt x="290" y="506"/>
                    <a:pt x="290" y="506"/>
                  </a:cubicBezTo>
                  <a:cubicBezTo>
                    <a:pt x="290" y="508"/>
                    <a:pt x="292" y="509"/>
                    <a:pt x="290" y="510"/>
                  </a:cubicBezTo>
                  <a:cubicBezTo>
                    <a:pt x="290" y="511"/>
                    <a:pt x="290" y="511"/>
                    <a:pt x="290" y="511"/>
                  </a:cubicBezTo>
                  <a:cubicBezTo>
                    <a:pt x="290" y="511"/>
                    <a:pt x="290" y="511"/>
                    <a:pt x="290" y="511"/>
                  </a:cubicBezTo>
                  <a:cubicBezTo>
                    <a:pt x="291" y="516"/>
                    <a:pt x="298" y="499"/>
                    <a:pt x="290" y="506"/>
                  </a:cubicBezTo>
                  <a:close/>
                  <a:moveTo>
                    <a:pt x="278" y="511"/>
                  </a:moveTo>
                  <a:cubicBezTo>
                    <a:pt x="278" y="511"/>
                    <a:pt x="278" y="511"/>
                    <a:pt x="278" y="511"/>
                  </a:cubicBezTo>
                  <a:cubicBezTo>
                    <a:pt x="278" y="511"/>
                    <a:pt x="278" y="511"/>
                    <a:pt x="278" y="511"/>
                  </a:cubicBezTo>
                  <a:close/>
                  <a:moveTo>
                    <a:pt x="266" y="547"/>
                  </a:moveTo>
                  <a:cubicBezTo>
                    <a:pt x="266" y="547"/>
                    <a:pt x="266" y="547"/>
                    <a:pt x="266" y="547"/>
                  </a:cubicBezTo>
                  <a:cubicBezTo>
                    <a:pt x="266" y="547"/>
                    <a:pt x="266" y="547"/>
                    <a:pt x="267" y="547"/>
                  </a:cubicBezTo>
                  <a:cubicBezTo>
                    <a:pt x="267" y="546"/>
                    <a:pt x="267" y="546"/>
                    <a:pt x="267" y="546"/>
                  </a:cubicBezTo>
                  <a:cubicBezTo>
                    <a:pt x="266" y="546"/>
                    <a:pt x="266" y="547"/>
                    <a:pt x="266" y="547"/>
                  </a:cubicBezTo>
                  <a:close/>
                  <a:moveTo>
                    <a:pt x="229" y="538"/>
                  </a:moveTo>
                  <a:cubicBezTo>
                    <a:pt x="229" y="538"/>
                    <a:pt x="229" y="538"/>
                    <a:pt x="229" y="538"/>
                  </a:cubicBezTo>
                  <a:cubicBezTo>
                    <a:pt x="229" y="538"/>
                    <a:pt x="229" y="538"/>
                    <a:pt x="229" y="538"/>
                  </a:cubicBezTo>
                  <a:cubicBezTo>
                    <a:pt x="228" y="538"/>
                    <a:pt x="228" y="538"/>
                    <a:pt x="228" y="538"/>
                  </a:cubicBezTo>
                  <a:cubicBezTo>
                    <a:pt x="228" y="538"/>
                    <a:pt x="228" y="538"/>
                    <a:pt x="228" y="538"/>
                  </a:cubicBezTo>
                  <a:cubicBezTo>
                    <a:pt x="228" y="538"/>
                    <a:pt x="227" y="538"/>
                    <a:pt x="226" y="538"/>
                  </a:cubicBezTo>
                  <a:cubicBezTo>
                    <a:pt x="226" y="538"/>
                    <a:pt x="226" y="538"/>
                    <a:pt x="226" y="538"/>
                  </a:cubicBezTo>
                  <a:cubicBezTo>
                    <a:pt x="228" y="538"/>
                    <a:pt x="228" y="539"/>
                    <a:pt x="228" y="540"/>
                  </a:cubicBezTo>
                  <a:cubicBezTo>
                    <a:pt x="228" y="540"/>
                    <a:pt x="228" y="540"/>
                    <a:pt x="229" y="540"/>
                  </a:cubicBezTo>
                  <a:cubicBezTo>
                    <a:pt x="229" y="540"/>
                    <a:pt x="229" y="539"/>
                    <a:pt x="230" y="538"/>
                  </a:cubicBezTo>
                  <a:cubicBezTo>
                    <a:pt x="229" y="538"/>
                    <a:pt x="229" y="538"/>
                    <a:pt x="229" y="538"/>
                  </a:cubicBezTo>
                  <a:close/>
                  <a:moveTo>
                    <a:pt x="232" y="544"/>
                  </a:moveTo>
                  <a:cubicBezTo>
                    <a:pt x="231" y="545"/>
                    <a:pt x="231" y="545"/>
                    <a:pt x="231" y="545"/>
                  </a:cubicBezTo>
                  <a:cubicBezTo>
                    <a:pt x="231" y="545"/>
                    <a:pt x="231" y="545"/>
                    <a:pt x="231" y="545"/>
                  </a:cubicBezTo>
                  <a:cubicBezTo>
                    <a:pt x="232" y="544"/>
                    <a:pt x="232" y="544"/>
                    <a:pt x="232" y="544"/>
                  </a:cubicBezTo>
                  <a:close/>
                  <a:moveTo>
                    <a:pt x="240" y="552"/>
                  </a:moveTo>
                  <a:cubicBezTo>
                    <a:pt x="240" y="552"/>
                    <a:pt x="240" y="552"/>
                    <a:pt x="240" y="552"/>
                  </a:cubicBezTo>
                  <a:cubicBezTo>
                    <a:pt x="240" y="552"/>
                    <a:pt x="228" y="570"/>
                    <a:pt x="241" y="553"/>
                  </a:cubicBezTo>
                  <a:cubicBezTo>
                    <a:pt x="241" y="553"/>
                    <a:pt x="241" y="553"/>
                    <a:pt x="241" y="553"/>
                  </a:cubicBezTo>
                  <a:cubicBezTo>
                    <a:pt x="241" y="552"/>
                    <a:pt x="241" y="552"/>
                    <a:pt x="242" y="552"/>
                  </a:cubicBezTo>
                  <a:cubicBezTo>
                    <a:pt x="241" y="552"/>
                    <a:pt x="240" y="552"/>
                    <a:pt x="240" y="552"/>
                  </a:cubicBezTo>
                  <a:close/>
                  <a:moveTo>
                    <a:pt x="266" y="547"/>
                  </a:moveTo>
                  <a:cubicBezTo>
                    <a:pt x="265" y="547"/>
                    <a:pt x="265" y="547"/>
                    <a:pt x="265" y="547"/>
                  </a:cubicBezTo>
                  <a:cubicBezTo>
                    <a:pt x="265" y="548"/>
                    <a:pt x="265" y="548"/>
                    <a:pt x="265" y="548"/>
                  </a:cubicBezTo>
                  <a:cubicBezTo>
                    <a:pt x="266" y="547"/>
                    <a:pt x="266" y="547"/>
                    <a:pt x="266" y="547"/>
                  </a:cubicBezTo>
                  <a:close/>
                  <a:moveTo>
                    <a:pt x="567" y="332"/>
                  </a:moveTo>
                  <a:cubicBezTo>
                    <a:pt x="568" y="327"/>
                    <a:pt x="569" y="320"/>
                    <a:pt x="570" y="318"/>
                  </a:cubicBezTo>
                  <a:cubicBezTo>
                    <a:pt x="568" y="317"/>
                    <a:pt x="566" y="316"/>
                    <a:pt x="563" y="315"/>
                  </a:cubicBezTo>
                  <a:cubicBezTo>
                    <a:pt x="563" y="315"/>
                    <a:pt x="562" y="316"/>
                    <a:pt x="562" y="316"/>
                  </a:cubicBezTo>
                  <a:cubicBezTo>
                    <a:pt x="562" y="316"/>
                    <a:pt x="563" y="316"/>
                    <a:pt x="563" y="316"/>
                  </a:cubicBezTo>
                  <a:cubicBezTo>
                    <a:pt x="563" y="321"/>
                    <a:pt x="565" y="327"/>
                    <a:pt x="567" y="332"/>
                  </a:cubicBezTo>
                  <a:close/>
                  <a:moveTo>
                    <a:pt x="559" y="359"/>
                  </a:moveTo>
                  <a:cubicBezTo>
                    <a:pt x="559" y="359"/>
                    <a:pt x="558" y="359"/>
                    <a:pt x="558" y="358"/>
                  </a:cubicBezTo>
                  <a:cubicBezTo>
                    <a:pt x="559" y="359"/>
                    <a:pt x="559" y="359"/>
                    <a:pt x="559" y="359"/>
                  </a:cubicBezTo>
                  <a:cubicBezTo>
                    <a:pt x="559" y="359"/>
                    <a:pt x="559" y="359"/>
                    <a:pt x="559" y="359"/>
                  </a:cubicBezTo>
                  <a:close/>
                  <a:moveTo>
                    <a:pt x="558" y="360"/>
                  </a:moveTo>
                  <a:cubicBezTo>
                    <a:pt x="553" y="364"/>
                    <a:pt x="553" y="364"/>
                    <a:pt x="553" y="364"/>
                  </a:cubicBezTo>
                  <a:cubicBezTo>
                    <a:pt x="553" y="365"/>
                    <a:pt x="552" y="367"/>
                    <a:pt x="552" y="368"/>
                  </a:cubicBezTo>
                  <a:cubicBezTo>
                    <a:pt x="552" y="369"/>
                    <a:pt x="552" y="369"/>
                    <a:pt x="552" y="369"/>
                  </a:cubicBezTo>
                  <a:cubicBezTo>
                    <a:pt x="553" y="368"/>
                    <a:pt x="554" y="366"/>
                    <a:pt x="554" y="365"/>
                  </a:cubicBezTo>
                  <a:cubicBezTo>
                    <a:pt x="558" y="360"/>
                    <a:pt x="558" y="360"/>
                    <a:pt x="558" y="360"/>
                  </a:cubicBezTo>
                  <a:close/>
                  <a:moveTo>
                    <a:pt x="475" y="323"/>
                  </a:moveTo>
                  <a:cubicBezTo>
                    <a:pt x="472" y="323"/>
                    <a:pt x="472" y="323"/>
                    <a:pt x="472" y="323"/>
                  </a:cubicBezTo>
                  <a:cubicBezTo>
                    <a:pt x="471" y="323"/>
                    <a:pt x="471" y="324"/>
                    <a:pt x="471" y="324"/>
                  </a:cubicBezTo>
                  <a:cubicBezTo>
                    <a:pt x="471" y="326"/>
                    <a:pt x="471" y="326"/>
                    <a:pt x="471" y="328"/>
                  </a:cubicBezTo>
                  <a:cubicBezTo>
                    <a:pt x="473" y="328"/>
                    <a:pt x="474" y="331"/>
                    <a:pt x="475" y="331"/>
                  </a:cubicBezTo>
                  <a:cubicBezTo>
                    <a:pt x="476" y="330"/>
                    <a:pt x="476" y="329"/>
                    <a:pt x="476" y="328"/>
                  </a:cubicBezTo>
                  <a:cubicBezTo>
                    <a:pt x="477" y="328"/>
                    <a:pt x="477" y="328"/>
                    <a:pt x="478" y="328"/>
                  </a:cubicBezTo>
                  <a:cubicBezTo>
                    <a:pt x="478" y="327"/>
                    <a:pt x="478" y="325"/>
                    <a:pt x="478" y="323"/>
                  </a:cubicBezTo>
                  <a:cubicBezTo>
                    <a:pt x="477" y="323"/>
                    <a:pt x="476" y="323"/>
                    <a:pt x="475" y="323"/>
                  </a:cubicBezTo>
                  <a:cubicBezTo>
                    <a:pt x="475" y="323"/>
                    <a:pt x="475" y="323"/>
                    <a:pt x="475" y="323"/>
                  </a:cubicBezTo>
                  <a:close/>
                  <a:moveTo>
                    <a:pt x="490" y="359"/>
                  </a:moveTo>
                  <a:cubicBezTo>
                    <a:pt x="490" y="359"/>
                    <a:pt x="490" y="359"/>
                    <a:pt x="489" y="359"/>
                  </a:cubicBezTo>
                  <a:cubicBezTo>
                    <a:pt x="489" y="358"/>
                    <a:pt x="489" y="358"/>
                    <a:pt x="489" y="358"/>
                  </a:cubicBezTo>
                  <a:cubicBezTo>
                    <a:pt x="487" y="358"/>
                    <a:pt x="485" y="358"/>
                    <a:pt x="483" y="358"/>
                  </a:cubicBezTo>
                  <a:cubicBezTo>
                    <a:pt x="483" y="358"/>
                    <a:pt x="483" y="358"/>
                    <a:pt x="483" y="358"/>
                  </a:cubicBezTo>
                  <a:cubicBezTo>
                    <a:pt x="484" y="358"/>
                    <a:pt x="484" y="358"/>
                    <a:pt x="484" y="358"/>
                  </a:cubicBezTo>
                  <a:cubicBezTo>
                    <a:pt x="484" y="359"/>
                    <a:pt x="484" y="360"/>
                    <a:pt x="484" y="361"/>
                  </a:cubicBezTo>
                  <a:cubicBezTo>
                    <a:pt x="485" y="361"/>
                    <a:pt x="486" y="360"/>
                    <a:pt x="487" y="360"/>
                  </a:cubicBezTo>
                  <a:cubicBezTo>
                    <a:pt x="487" y="360"/>
                    <a:pt x="487" y="360"/>
                    <a:pt x="487" y="359"/>
                  </a:cubicBezTo>
                  <a:cubicBezTo>
                    <a:pt x="490" y="360"/>
                    <a:pt x="490" y="360"/>
                    <a:pt x="490" y="360"/>
                  </a:cubicBezTo>
                  <a:cubicBezTo>
                    <a:pt x="490" y="360"/>
                    <a:pt x="490" y="360"/>
                    <a:pt x="490" y="360"/>
                  </a:cubicBezTo>
                  <a:cubicBezTo>
                    <a:pt x="490" y="360"/>
                    <a:pt x="490" y="359"/>
                    <a:pt x="490" y="359"/>
                  </a:cubicBezTo>
                  <a:close/>
                  <a:moveTo>
                    <a:pt x="489" y="362"/>
                  </a:moveTo>
                  <a:cubicBezTo>
                    <a:pt x="489" y="362"/>
                    <a:pt x="489" y="362"/>
                    <a:pt x="489" y="362"/>
                  </a:cubicBezTo>
                  <a:cubicBezTo>
                    <a:pt x="489" y="361"/>
                    <a:pt x="489" y="361"/>
                    <a:pt x="489" y="361"/>
                  </a:cubicBezTo>
                  <a:cubicBezTo>
                    <a:pt x="489" y="362"/>
                    <a:pt x="489" y="362"/>
                    <a:pt x="489" y="362"/>
                  </a:cubicBezTo>
                  <a:close/>
                  <a:moveTo>
                    <a:pt x="492" y="369"/>
                  </a:moveTo>
                  <a:cubicBezTo>
                    <a:pt x="491" y="371"/>
                    <a:pt x="490" y="372"/>
                    <a:pt x="489" y="372"/>
                  </a:cubicBezTo>
                  <a:cubicBezTo>
                    <a:pt x="489" y="372"/>
                    <a:pt x="489" y="372"/>
                    <a:pt x="489" y="372"/>
                  </a:cubicBezTo>
                  <a:cubicBezTo>
                    <a:pt x="489" y="373"/>
                    <a:pt x="489" y="373"/>
                    <a:pt x="489" y="374"/>
                  </a:cubicBezTo>
                  <a:cubicBezTo>
                    <a:pt x="490" y="375"/>
                    <a:pt x="492" y="375"/>
                    <a:pt x="493" y="375"/>
                  </a:cubicBezTo>
                  <a:cubicBezTo>
                    <a:pt x="493" y="374"/>
                    <a:pt x="493" y="374"/>
                    <a:pt x="493" y="373"/>
                  </a:cubicBezTo>
                  <a:cubicBezTo>
                    <a:pt x="495" y="374"/>
                    <a:pt x="495" y="375"/>
                    <a:pt x="497" y="376"/>
                  </a:cubicBezTo>
                  <a:cubicBezTo>
                    <a:pt x="497" y="377"/>
                    <a:pt x="497" y="377"/>
                    <a:pt x="498" y="377"/>
                  </a:cubicBezTo>
                  <a:cubicBezTo>
                    <a:pt x="497" y="377"/>
                    <a:pt x="497" y="377"/>
                    <a:pt x="496" y="377"/>
                  </a:cubicBezTo>
                  <a:cubicBezTo>
                    <a:pt x="496" y="377"/>
                    <a:pt x="496" y="378"/>
                    <a:pt x="496" y="378"/>
                  </a:cubicBezTo>
                  <a:cubicBezTo>
                    <a:pt x="499" y="378"/>
                    <a:pt x="499" y="378"/>
                    <a:pt x="500" y="378"/>
                  </a:cubicBezTo>
                  <a:cubicBezTo>
                    <a:pt x="500" y="377"/>
                    <a:pt x="500" y="377"/>
                    <a:pt x="500" y="375"/>
                  </a:cubicBezTo>
                  <a:cubicBezTo>
                    <a:pt x="503" y="376"/>
                    <a:pt x="508" y="374"/>
                    <a:pt x="506" y="369"/>
                  </a:cubicBezTo>
                  <a:cubicBezTo>
                    <a:pt x="505" y="369"/>
                    <a:pt x="505" y="370"/>
                    <a:pt x="505" y="370"/>
                  </a:cubicBezTo>
                  <a:cubicBezTo>
                    <a:pt x="504" y="370"/>
                    <a:pt x="503" y="370"/>
                    <a:pt x="502" y="370"/>
                  </a:cubicBezTo>
                  <a:cubicBezTo>
                    <a:pt x="502" y="368"/>
                    <a:pt x="503" y="367"/>
                    <a:pt x="503" y="365"/>
                  </a:cubicBezTo>
                  <a:cubicBezTo>
                    <a:pt x="503" y="366"/>
                    <a:pt x="502" y="366"/>
                    <a:pt x="502" y="366"/>
                  </a:cubicBezTo>
                  <a:cubicBezTo>
                    <a:pt x="501" y="366"/>
                    <a:pt x="501" y="366"/>
                    <a:pt x="500" y="366"/>
                  </a:cubicBezTo>
                  <a:cubicBezTo>
                    <a:pt x="500" y="367"/>
                    <a:pt x="500" y="368"/>
                    <a:pt x="500" y="369"/>
                  </a:cubicBezTo>
                  <a:cubicBezTo>
                    <a:pt x="501" y="369"/>
                    <a:pt x="501" y="369"/>
                    <a:pt x="500" y="369"/>
                  </a:cubicBezTo>
                  <a:cubicBezTo>
                    <a:pt x="500" y="369"/>
                    <a:pt x="500" y="369"/>
                    <a:pt x="500" y="369"/>
                  </a:cubicBezTo>
                  <a:cubicBezTo>
                    <a:pt x="499" y="368"/>
                    <a:pt x="498" y="368"/>
                    <a:pt x="498" y="368"/>
                  </a:cubicBezTo>
                  <a:cubicBezTo>
                    <a:pt x="498" y="369"/>
                    <a:pt x="498" y="369"/>
                    <a:pt x="497" y="370"/>
                  </a:cubicBezTo>
                  <a:cubicBezTo>
                    <a:pt x="500" y="370"/>
                    <a:pt x="500" y="370"/>
                    <a:pt x="500" y="371"/>
                  </a:cubicBezTo>
                  <a:cubicBezTo>
                    <a:pt x="500" y="371"/>
                    <a:pt x="500" y="371"/>
                    <a:pt x="499" y="371"/>
                  </a:cubicBezTo>
                  <a:cubicBezTo>
                    <a:pt x="499" y="372"/>
                    <a:pt x="499" y="372"/>
                    <a:pt x="499" y="372"/>
                  </a:cubicBezTo>
                  <a:cubicBezTo>
                    <a:pt x="499" y="372"/>
                    <a:pt x="498" y="372"/>
                    <a:pt x="498" y="372"/>
                  </a:cubicBezTo>
                  <a:cubicBezTo>
                    <a:pt x="498" y="372"/>
                    <a:pt x="498" y="371"/>
                    <a:pt x="498" y="370"/>
                  </a:cubicBezTo>
                  <a:cubicBezTo>
                    <a:pt x="496" y="370"/>
                    <a:pt x="494" y="370"/>
                    <a:pt x="492" y="369"/>
                  </a:cubicBezTo>
                  <a:close/>
                  <a:moveTo>
                    <a:pt x="489" y="371"/>
                  </a:moveTo>
                  <a:cubicBezTo>
                    <a:pt x="489" y="371"/>
                    <a:pt x="489" y="371"/>
                    <a:pt x="489" y="371"/>
                  </a:cubicBezTo>
                  <a:cubicBezTo>
                    <a:pt x="489" y="371"/>
                    <a:pt x="489" y="371"/>
                    <a:pt x="489" y="371"/>
                  </a:cubicBezTo>
                  <a:cubicBezTo>
                    <a:pt x="489" y="371"/>
                    <a:pt x="489" y="371"/>
                    <a:pt x="489" y="371"/>
                  </a:cubicBezTo>
                  <a:close/>
                  <a:moveTo>
                    <a:pt x="469" y="354"/>
                  </a:moveTo>
                  <a:cubicBezTo>
                    <a:pt x="466" y="354"/>
                    <a:pt x="464" y="353"/>
                    <a:pt x="461" y="352"/>
                  </a:cubicBezTo>
                  <a:cubicBezTo>
                    <a:pt x="462" y="352"/>
                    <a:pt x="462" y="352"/>
                    <a:pt x="462" y="353"/>
                  </a:cubicBezTo>
                  <a:cubicBezTo>
                    <a:pt x="462" y="354"/>
                    <a:pt x="462" y="355"/>
                    <a:pt x="462" y="356"/>
                  </a:cubicBezTo>
                  <a:cubicBezTo>
                    <a:pt x="462" y="356"/>
                    <a:pt x="462" y="356"/>
                    <a:pt x="462" y="356"/>
                  </a:cubicBezTo>
                  <a:cubicBezTo>
                    <a:pt x="462" y="357"/>
                    <a:pt x="462" y="357"/>
                    <a:pt x="461" y="358"/>
                  </a:cubicBezTo>
                  <a:cubicBezTo>
                    <a:pt x="461" y="359"/>
                    <a:pt x="461" y="360"/>
                    <a:pt x="461" y="361"/>
                  </a:cubicBezTo>
                  <a:cubicBezTo>
                    <a:pt x="461" y="361"/>
                    <a:pt x="461" y="361"/>
                    <a:pt x="461" y="361"/>
                  </a:cubicBezTo>
                  <a:cubicBezTo>
                    <a:pt x="461" y="361"/>
                    <a:pt x="461" y="361"/>
                    <a:pt x="461" y="361"/>
                  </a:cubicBezTo>
                  <a:cubicBezTo>
                    <a:pt x="462" y="361"/>
                    <a:pt x="462" y="361"/>
                    <a:pt x="462" y="361"/>
                  </a:cubicBezTo>
                  <a:cubicBezTo>
                    <a:pt x="462" y="361"/>
                    <a:pt x="462" y="361"/>
                    <a:pt x="462" y="361"/>
                  </a:cubicBezTo>
                  <a:cubicBezTo>
                    <a:pt x="463" y="361"/>
                    <a:pt x="464" y="361"/>
                    <a:pt x="464" y="361"/>
                  </a:cubicBezTo>
                  <a:cubicBezTo>
                    <a:pt x="464" y="360"/>
                    <a:pt x="465" y="360"/>
                    <a:pt x="465" y="360"/>
                  </a:cubicBezTo>
                  <a:cubicBezTo>
                    <a:pt x="464" y="360"/>
                    <a:pt x="463" y="359"/>
                    <a:pt x="462" y="359"/>
                  </a:cubicBezTo>
                  <a:cubicBezTo>
                    <a:pt x="462" y="359"/>
                    <a:pt x="462" y="358"/>
                    <a:pt x="462" y="357"/>
                  </a:cubicBezTo>
                  <a:cubicBezTo>
                    <a:pt x="463" y="357"/>
                    <a:pt x="463" y="357"/>
                    <a:pt x="464" y="357"/>
                  </a:cubicBezTo>
                  <a:cubicBezTo>
                    <a:pt x="464" y="357"/>
                    <a:pt x="464" y="356"/>
                    <a:pt x="464" y="355"/>
                  </a:cubicBezTo>
                  <a:cubicBezTo>
                    <a:pt x="465" y="355"/>
                    <a:pt x="466" y="355"/>
                    <a:pt x="467" y="356"/>
                  </a:cubicBezTo>
                  <a:cubicBezTo>
                    <a:pt x="467" y="356"/>
                    <a:pt x="467" y="357"/>
                    <a:pt x="467" y="357"/>
                  </a:cubicBezTo>
                  <a:cubicBezTo>
                    <a:pt x="467" y="357"/>
                    <a:pt x="468" y="357"/>
                    <a:pt x="469" y="358"/>
                  </a:cubicBezTo>
                  <a:cubicBezTo>
                    <a:pt x="469" y="357"/>
                    <a:pt x="469" y="357"/>
                    <a:pt x="469" y="357"/>
                  </a:cubicBezTo>
                  <a:cubicBezTo>
                    <a:pt x="468" y="357"/>
                    <a:pt x="468" y="357"/>
                    <a:pt x="468" y="357"/>
                  </a:cubicBezTo>
                  <a:cubicBezTo>
                    <a:pt x="468" y="356"/>
                    <a:pt x="468" y="355"/>
                    <a:pt x="469" y="354"/>
                  </a:cubicBezTo>
                  <a:close/>
                  <a:moveTo>
                    <a:pt x="460" y="351"/>
                  </a:moveTo>
                  <a:cubicBezTo>
                    <a:pt x="459" y="351"/>
                    <a:pt x="458" y="350"/>
                    <a:pt x="457" y="350"/>
                  </a:cubicBezTo>
                  <a:cubicBezTo>
                    <a:pt x="457" y="351"/>
                    <a:pt x="457" y="352"/>
                    <a:pt x="457" y="354"/>
                  </a:cubicBezTo>
                  <a:cubicBezTo>
                    <a:pt x="457" y="354"/>
                    <a:pt x="457" y="354"/>
                    <a:pt x="457" y="354"/>
                  </a:cubicBezTo>
                  <a:cubicBezTo>
                    <a:pt x="458" y="351"/>
                    <a:pt x="458" y="351"/>
                    <a:pt x="459" y="351"/>
                  </a:cubicBezTo>
                  <a:cubicBezTo>
                    <a:pt x="460" y="351"/>
                    <a:pt x="460" y="351"/>
                    <a:pt x="460" y="351"/>
                  </a:cubicBezTo>
                  <a:close/>
                  <a:moveTo>
                    <a:pt x="431" y="372"/>
                  </a:moveTo>
                  <a:cubicBezTo>
                    <a:pt x="431" y="372"/>
                    <a:pt x="432" y="371"/>
                    <a:pt x="432" y="371"/>
                  </a:cubicBezTo>
                  <a:cubicBezTo>
                    <a:pt x="431" y="371"/>
                    <a:pt x="431" y="370"/>
                    <a:pt x="431" y="370"/>
                  </a:cubicBezTo>
                  <a:cubicBezTo>
                    <a:pt x="431" y="371"/>
                    <a:pt x="431" y="371"/>
                    <a:pt x="431" y="372"/>
                  </a:cubicBezTo>
                  <a:cubicBezTo>
                    <a:pt x="431" y="372"/>
                    <a:pt x="431" y="372"/>
                    <a:pt x="431" y="372"/>
                  </a:cubicBezTo>
                  <a:close/>
                  <a:moveTo>
                    <a:pt x="436" y="376"/>
                  </a:moveTo>
                  <a:cubicBezTo>
                    <a:pt x="437" y="379"/>
                    <a:pt x="438" y="381"/>
                    <a:pt x="439" y="383"/>
                  </a:cubicBezTo>
                  <a:cubicBezTo>
                    <a:pt x="439" y="382"/>
                    <a:pt x="439" y="379"/>
                    <a:pt x="439" y="377"/>
                  </a:cubicBezTo>
                  <a:cubicBezTo>
                    <a:pt x="438" y="377"/>
                    <a:pt x="437" y="377"/>
                    <a:pt x="436" y="376"/>
                  </a:cubicBezTo>
                  <a:close/>
                  <a:moveTo>
                    <a:pt x="292" y="351"/>
                  </a:moveTo>
                  <a:cubicBezTo>
                    <a:pt x="292" y="351"/>
                    <a:pt x="292" y="351"/>
                    <a:pt x="292" y="351"/>
                  </a:cubicBezTo>
                  <a:cubicBezTo>
                    <a:pt x="292" y="351"/>
                    <a:pt x="292" y="351"/>
                    <a:pt x="292" y="351"/>
                  </a:cubicBezTo>
                  <a:cubicBezTo>
                    <a:pt x="292" y="351"/>
                    <a:pt x="292" y="351"/>
                    <a:pt x="292" y="351"/>
                  </a:cubicBezTo>
                  <a:close/>
                  <a:moveTo>
                    <a:pt x="1585" y="516"/>
                  </a:moveTo>
                  <a:cubicBezTo>
                    <a:pt x="1585" y="515"/>
                    <a:pt x="1585" y="515"/>
                    <a:pt x="1585" y="515"/>
                  </a:cubicBezTo>
                  <a:cubicBezTo>
                    <a:pt x="1585" y="515"/>
                    <a:pt x="1584" y="516"/>
                    <a:pt x="1583" y="517"/>
                  </a:cubicBezTo>
                  <a:cubicBezTo>
                    <a:pt x="1584" y="517"/>
                    <a:pt x="1584" y="517"/>
                    <a:pt x="1584" y="517"/>
                  </a:cubicBezTo>
                  <a:cubicBezTo>
                    <a:pt x="1585" y="517"/>
                    <a:pt x="1585" y="516"/>
                    <a:pt x="1585" y="516"/>
                  </a:cubicBezTo>
                  <a:cubicBezTo>
                    <a:pt x="1585" y="516"/>
                    <a:pt x="1585" y="516"/>
                    <a:pt x="1585" y="516"/>
                  </a:cubicBezTo>
                  <a:close/>
                  <a:moveTo>
                    <a:pt x="1549" y="509"/>
                  </a:moveTo>
                  <a:cubicBezTo>
                    <a:pt x="1549" y="508"/>
                    <a:pt x="1550" y="507"/>
                    <a:pt x="1551" y="505"/>
                  </a:cubicBezTo>
                  <a:cubicBezTo>
                    <a:pt x="1551" y="505"/>
                    <a:pt x="1550" y="504"/>
                    <a:pt x="1550" y="504"/>
                  </a:cubicBezTo>
                  <a:cubicBezTo>
                    <a:pt x="1552" y="502"/>
                    <a:pt x="1552" y="502"/>
                    <a:pt x="1554" y="501"/>
                  </a:cubicBezTo>
                  <a:cubicBezTo>
                    <a:pt x="1555" y="502"/>
                    <a:pt x="1555" y="502"/>
                    <a:pt x="1555" y="502"/>
                  </a:cubicBezTo>
                  <a:cubicBezTo>
                    <a:pt x="1556" y="502"/>
                    <a:pt x="1556" y="501"/>
                    <a:pt x="1557" y="501"/>
                  </a:cubicBezTo>
                  <a:cubicBezTo>
                    <a:pt x="1556" y="500"/>
                    <a:pt x="1556" y="500"/>
                    <a:pt x="1556" y="500"/>
                  </a:cubicBezTo>
                  <a:cubicBezTo>
                    <a:pt x="1556" y="500"/>
                    <a:pt x="1556" y="500"/>
                    <a:pt x="1555" y="500"/>
                  </a:cubicBezTo>
                  <a:cubicBezTo>
                    <a:pt x="1555" y="499"/>
                    <a:pt x="1555" y="499"/>
                    <a:pt x="1555" y="498"/>
                  </a:cubicBezTo>
                  <a:cubicBezTo>
                    <a:pt x="1556" y="498"/>
                    <a:pt x="1556" y="498"/>
                    <a:pt x="1557" y="497"/>
                  </a:cubicBezTo>
                  <a:cubicBezTo>
                    <a:pt x="1557" y="497"/>
                    <a:pt x="1556" y="497"/>
                    <a:pt x="1556" y="496"/>
                  </a:cubicBezTo>
                  <a:cubicBezTo>
                    <a:pt x="1556" y="496"/>
                    <a:pt x="1555" y="496"/>
                    <a:pt x="1555" y="497"/>
                  </a:cubicBezTo>
                  <a:cubicBezTo>
                    <a:pt x="1555" y="496"/>
                    <a:pt x="1555" y="494"/>
                    <a:pt x="1554" y="494"/>
                  </a:cubicBezTo>
                  <a:cubicBezTo>
                    <a:pt x="1554" y="494"/>
                    <a:pt x="1554" y="495"/>
                    <a:pt x="1554" y="496"/>
                  </a:cubicBezTo>
                  <a:cubicBezTo>
                    <a:pt x="1554" y="495"/>
                    <a:pt x="1554" y="495"/>
                    <a:pt x="1553" y="494"/>
                  </a:cubicBezTo>
                  <a:cubicBezTo>
                    <a:pt x="1552" y="495"/>
                    <a:pt x="1552" y="495"/>
                    <a:pt x="1551" y="496"/>
                  </a:cubicBezTo>
                  <a:cubicBezTo>
                    <a:pt x="1551" y="495"/>
                    <a:pt x="1551" y="494"/>
                    <a:pt x="1551" y="494"/>
                  </a:cubicBezTo>
                  <a:cubicBezTo>
                    <a:pt x="1551" y="494"/>
                    <a:pt x="1551" y="493"/>
                    <a:pt x="1551" y="493"/>
                  </a:cubicBezTo>
                  <a:cubicBezTo>
                    <a:pt x="1549" y="492"/>
                    <a:pt x="1549" y="491"/>
                    <a:pt x="1548" y="489"/>
                  </a:cubicBezTo>
                  <a:cubicBezTo>
                    <a:pt x="1548" y="489"/>
                    <a:pt x="1547" y="489"/>
                    <a:pt x="1547" y="489"/>
                  </a:cubicBezTo>
                  <a:cubicBezTo>
                    <a:pt x="1547" y="489"/>
                    <a:pt x="1547" y="490"/>
                    <a:pt x="1548" y="491"/>
                  </a:cubicBezTo>
                  <a:cubicBezTo>
                    <a:pt x="1547" y="491"/>
                    <a:pt x="1547" y="492"/>
                    <a:pt x="1547" y="492"/>
                  </a:cubicBezTo>
                  <a:cubicBezTo>
                    <a:pt x="1547" y="492"/>
                    <a:pt x="1547" y="492"/>
                    <a:pt x="1548" y="493"/>
                  </a:cubicBezTo>
                  <a:cubicBezTo>
                    <a:pt x="1547" y="493"/>
                    <a:pt x="1547" y="493"/>
                    <a:pt x="1546" y="493"/>
                  </a:cubicBezTo>
                  <a:cubicBezTo>
                    <a:pt x="1548" y="498"/>
                    <a:pt x="1544" y="499"/>
                    <a:pt x="1548" y="504"/>
                  </a:cubicBezTo>
                  <a:cubicBezTo>
                    <a:pt x="1547" y="505"/>
                    <a:pt x="1546" y="506"/>
                    <a:pt x="1545" y="507"/>
                  </a:cubicBezTo>
                  <a:cubicBezTo>
                    <a:pt x="1546" y="507"/>
                    <a:pt x="1546" y="508"/>
                    <a:pt x="1547" y="509"/>
                  </a:cubicBezTo>
                  <a:cubicBezTo>
                    <a:pt x="1546" y="509"/>
                    <a:pt x="1546" y="509"/>
                    <a:pt x="1546" y="509"/>
                  </a:cubicBezTo>
                  <a:cubicBezTo>
                    <a:pt x="1546" y="509"/>
                    <a:pt x="1546" y="510"/>
                    <a:pt x="1547" y="510"/>
                  </a:cubicBezTo>
                  <a:cubicBezTo>
                    <a:pt x="1548" y="510"/>
                    <a:pt x="1548" y="509"/>
                    <a:pt x="1549" y="509"/>
                  </a:cubicBezTo>
                  <a:cubicBezTo>
                    <a:pt x="1549" y="509"/>
                    <a:pt x="1549" y="509"/>
                    <a:pt x="1549" y="509"/>
                  </a:cubicBezTo>
                  <a:close/>
                  <a:moveTo>
                    <a:pt x="1561" y="496"/>
                  </a:moveTo>
                  <a:cubicBezTo>
                    <a:pt x="1561" y="496"/>
                    <a:pt x="1561" y="495"/>
                    <a:pt x="1561" y="494"/>
                  </a:cubicBezTo>
                  <a:cubicBezTo>
                    <a:pt x="1560" y="496"/>
                    <a:pt x="1560" y="496"/>
                    <a:pt x="1561" y="496"/>
                  </a:cubicBezTo>
                  <a:cubicBezTo>
                    <a:pt x="1561" y="496"/>
                    <a:pt x="1561" y="496"/>
                    <a:pt x="1561" y="496"/>
                  </a:cubicBezTo>
                  <a:close/>
                  <a:moveTo>
                    <a:pt x="1545" y="508"/>
                  </a:moveTo>
                  <a:cubicBezTo>
                    <a:pt x="1545" y="506"/>
                    <a:pt x="1545" y="506"/>
                    <a:pt x="1544" y="504"/>
                  </a:cubicBezTo>
                  <a:cubicBezTo>
                    <a:pt x="1544" y="504"/>
                    <a:pt x="1544" y="504"/>
                    <a:pt x="1544" y="504"/>
                  </a:cubicBezTo>
                  <a:cubicBezTo>
                    <a:pt x="1544" y="503"/>
                    <a:pt x="1544" y="503"/>
                    <a:pt x="1544" y="503"/>
                  </a:cubicBezTo>
                  <a:cubicBezTo>
                    <a:pt x="1543" y="504"/>
                    <a:pt x="1543" y="504"/>
                    <a:pt x="1541" y="503"/>
                  </a:cubicBezTo>
                  <a:cubicBezTo>
                    <a:pt x="1542" y="503"/>
                    <a:pt x="1542" y="503"/>
                    <a:pt x="1543" y="503"/>
                  </a:cubicBezTo>
                  <a:cubicBezTo>
                    <a:pt x="1541" y="501"/>
                    <a:pt x="1541" y="501"/>
                    <a:pt x="1539" y="501"/>
                  </a:cubicBezTo>
                  <a:cubicBezTo>
                    <a:pt x="1539" y="501"/>
                    <a:pt x="1539" y="501"/>
                    <a:pt x="1539" y="502"/>
                  </a:cubicBezTo>
                  <a:cubicBezTo>
                    <a:pt x="1539" y="502"/>
                    <a:pt x="1538" y="503"/>
                    <a:pt x="1536" y="504"/>
                  </a:cubicBezTo>
                  <a:cubicBezTo>
                    <a:pt x="1536" y="504"/>
                    <a:pt x="1536" y="504"/>
                    <a:pt x="1536" y="504"/>
                  </a:cubicBezTo>
                  <a:cubicBezTo>
                    <a:pt x="1536" y="504"/>
                    <a:pt x="1537" y="505"/>
                    <a:pt x="1538" y="506"/>
                  </a:cubicBezTo>
                  <a:cubicBezTo>
                    <a:pt x="1538" y="505"/>
                    <a:pt x="1539" y="505"/>
                    <a:pt x="1540" y="505"/>
                  </a:cubicBezTo>
                  <a:cubicBezTo>
                    <a:pt x="1540" y="505"/>
                    <a:pt x="1539" y="506"/>
                    <a:pt x="1539" y="507"/>
                  </a:cubicBezTo>
                  <a:cubicBezTo>
                    <a:pt x="1538" y="506"/>
                    <a:pt x="1538" y="506"/>
                    <a:pt x="1538" y="506"/>
                  </a:cubicBezTo>
                  <a:cubicBezTo>
                    <a:pt x="1538" y="506"/>
                    <a:pt x="1538" y="507"/>
                    <a:pt x="1537" y="507"/>
                  </a:cubicBezTo>
                  <a:cubicBezTo>
                    <a:pt x="1539" y="507"/>
                    <a:pt x="1540" y="508"/>
                    <a:pt x="1542" y="509"/>
                  </a:cubicBezTo>
                  <a:cubicBezTo>
                    <a:pt x="1543" y="509"/>
                    <a:pt x="1544" y="508"/>
                    <a:pt x="1545" y="508"/>
                  </a:cubicBezTo>
                  <a:cubicBezTo>
                    <a:pt x="1545" y="508"/>
                    <a:pt x="1545" y="508"/>
                    <a:pt x="1545" y="508"/>
                  </a:cubicBezTo>
                  <a:close/>
                  <a:moveTo>
                    <a:pt x="1559" y="496"/>
                  </a:moveTo>
                  <a:cubicBezTo>
                    <a:pt x="1559" y="495"/>
                    <a:pt x="1559" y="495"/>
                    <a:pt x="1559" y="495"/>
                  </a:cubicBezTo>
                  <a:cubicBezTo>
                    <a:pt x="1558" y="496"/>
                    <a:pt x="1557" y="496"/>
                    <a:pt x="1557" y="496"/>
                  </a:cubicBezTo>
                  <a:cubicBezTo>
                    <a:pt x="1557" y="497"/>
                    <a:pt x="1557" y="497"/>
                    <a:pt x="1557" y="497"/>
                  </a:cubicBezTo>
                  <a:cubicBezTo>
                    <a:pt x="1557" y="496"/>
                    <a:pt x="1558" y="496"/>
                    <a:pt x="1559" y="496"/>
                  </a:cubicBezTo>
                  <a:cubicBezTo>
                    <a:pt x="1559" y="496"/>
                    <a:pt x="1559" y="496"/>
                    <a:pt x="1559" y="496"/>
                  </a:cubicBezTo>
                  <a:close/>
                  <a:moveTo>
                    <a:pt x="1536" y="507"/>
                  </a:moveTo>
                  <a:cubicBezTo>
                    <a:pt x="1536" y="507"/>
                    <a:pt x="1536" y="507"/>
                    <a:pt x="1536" y="507"/>
                  </a:cubicBezTo>
                  <a:cubicBezTo>
                    <a:pt x="1535" y="507"/>
                    <a:pt x="1535" y="507"/>
                    <a:pt x="1535" y="507"/>
                  </a:cubicBezTo>
                  <a:cubicBezTo>
                    <a:pt x="1535" y="507"/>
                    <a:pt x="1535" y="508"/>
                    <a:pt x="1535" y="508"/>
                  </a:cubicBezTo>
                  <a:cubicBezTo>
                    <a:pt x="1536" y="508"/>
                    <a:pt x="1536" y="507"/>
                    <a:pt x="1536" y="507"/>
                  </a:cubicBezTo>
                  <a:cubicBezTo>
                    <a:pt x="1536" y="507"/>
                    <a:pt x="1536" y="507"/>
                    <a:pt x="1536" y="507"/>
                  </a:cubicBezTo>
                  <a:close/>
                  <a:moveTo>
                    <a:pt x="1512" y="524"/>
                  </a:moveTo>
                  <a:cubicBezTo>
                    <a:pt x="1512" y="524"/>
                    <a:pt x="1512" y="524"/>
                    <a:pt x="1512" y="524"/>
                  </a:cubicBezTo>
                  <a:cubicBezTo>
                    <a:pt x="1510" y="525"/>
                    <a:pt x="1510" y="526"/>
                    <a:pt x="1512" y="524"/>
                  </a:cubicBezTo>
                  <a:cubicBezTo>
                    <a:pt x="1512" y="524"/>
                    <a:pt x="1512" y="524"/>
                    <a:pt x="1512" y="524"/>
                  </a:cubicBezTo>
                  <a:close/>
                  <a:moveTo>
                    <a:pt x="1544" y="499"/>
                  </a:moveTo>
                  <a:cubicBezTo>
                    <a:pt x="1543" y="499"/>
                    <a:pt x="1543" y="499"/>
                    <a:pt x="1543" y="499"/>
                  </a:cubicBezTo>
                  <a:cubicBezTo>
                    <a:pt x="1543" y="499"/>
                    <a:pt x="1543" y="499"/>
                    <a:pt x="1543" y="499"/>
                  </a:cubicBezTo>
                  <a:cubicBezTo>
                    <a:pt x="1543" y="499"/>
                    <a:pt x="1543" y="499"/>
                    <a:pt x="1543" y="499"/>
                  </a:cubicBezTo>
                  <a:cubicBezTo>
                    <a:pt x="1543" y="499"/>
                    <a:pt x="1543" y="499"/>
                    <a:pt x="1544" y="499"/>
                  </a:cubicBezTo>
                  <a:cubicBezTo>
                    <a:pt x="1544" y="499"/>
                    <a:pt x="1544" y="499"/>
                    <a:pt x="1544" y="499"/>
                  </a:cubicBezTo>
                  <a:close/>
                  <a:moveTo>
                    <a:pt x="1544" y="495"/>
                  </a:moveTo>
                  <a:cubicBezTo>
                    <a:pt x="1544" y="495"/>
                    <a:pt x="1544" y="494"/>
                    <a:pt x="1543" y="494"/>
                  </a:cubicBezTo>
                  <a:cubicBezTo>
                    <a:pt x="1543" y="495"/>
                    <a:pt x="1543" y="495"/>
                    <a:pt x="1543" y="495"/>
                  </a:cubicBezTo>
                  <a:cubicBezTo>
                    <a:pt x="1543" y="495"/>
                    <a:pt x="1543" y="496"/>
                    <a:pt x="1543" y="496"/>
                  </a:cubicBezTo>
                  <a:cubicBezTo>
                    <a:pt x="1544" y="495"/>
                    <a:pt x="1544" y="495"/>
                    <a:pt x="1544" y="495"/>
                  </a:cubicBezTo>
                  <a:close/>
                  <a:moveTo>
                    <a:pt x="1513" y="518"/>
                  </a:moveTo>
                  <a:cubicBezTo>
                    <a:pt x="1513" y="517"/>
                    <a:pt x="1513" y="517"/>
                    <a:pt x="1513" y="517"/>
                  </a:cubicBezTo>
                  <a:cubicBezTo>
                    <a:pt x="1513" y="517"/>
                    <a:pt x="1513" y="517"/>
                    <a:pt x="1513" y="517"/>
                  </a:cubicBezTo>
                  <a:cubicBezTo>
                    <a:pt x="1513" y="517"/>
                    <a:pt x="1513" y="518"/>
                    <a:pt x="1513" y="518"/>
                  </a:cubicBezTo>
                  <a:cubicBezTo>
                    <a:pt x="1513" y="518"/>
                    <a:pt x="1513" y="518"/>
                    <a:pt x="1513" y="518"/>
                  </a:cubicBezTo>
                  <a:close/>
                  <a:moveTo>
                    <a:pt x="1543" y="493"/>
                  </a:moveTo>
                  <a:cubicBezTo>
                    <a:pt x="1543" y="492"/>
                    <a:pt x="1543" y="492"/>
                    <a:pt x="1543" y="491"/>
                  </a:cubicBezTo>
                  <a:cubicBezTo>
                    <a:pt x="1543" y="491"/>
                    <a:pt x="1543" y="490"/>
                    <a:pt x="1544" y="489"/>
                  </a:cubicBezTo>
                  <a:cubicBezTo>
                    <a:pt x="1543" y="489"/>
                    <a:pt x="1543" y="488"/>
                    <a:pt x="1543" y="488"/>
                  </a:cubicBezTo>
                  <a:cubicBezTo>
                    <a:pt x="1543" y="488"/>
                    <a:pt x="1542" y="489"/>
                    <a:pt x="1541" y="489"/>
                  </a:cubicBezTo>
                  <a:cubicBezTo>
                    <a:pt x="1542" y="491"/>
                    <a:pt x="1542" y="492"/>
                    <a:pt x="1543" y="493"/>
                  </a:cubicBezTo>
                  <a:cubicBezTo>
                    <a:pt x="1543" y="493"/>
                    <a:pt x="1543" y="493"/>
                    <a:pt x="1543" y="493"/>
                  </a:cubicBezTo>
                  <a:cubicBezTo>
                    <a:pt x="1543" y="493"/>
                    <a:pt x="1543" y="493"/>
                    <a:pt x="1543" y="493"/>
                  </a:cubicBezTo>
                  <a:close/>
                  <a:moveTo>
                    <a:pt x="1540" y="493"/>
                  </a:moveTo>
                  <a:cubicBezTo>
                    <a:pt x="1540" y="492"/>
                    <a:pt x="1540" y="492"/>
                    <a:pt x="1540" y="492"/>
                  </a:cubicBezTo>
                  <a:cubicBezTo>
                    <a:pt x="1540" y="492"/>
                    <a:pt x="1540" y="493"/>
                    <a:pt x="1539" y="493"/>
                  </a:cubicBezTo>
                  <a:cubicBezTo>
                    <a:pt x="1540" y="493"/>
                    <a:pt x="1540" y="493"/>
                    <a:pt x="1540" y="493"/>
                  </a:cubicBezTo>
                  <a:cubicBezTo>
                    <a:pt x="1540" y="493"/>
                    <a:pt x="1540" y="493"/>
                    <a:pt x="1540" y="493"/>
                  </a:cubicBezTo>
                  <a:cubicBezTo>
                    <a:pt x="1540" y="493"/>
                    <a:pt x="1540" y="493"/>
                    <a:pt x="1540" y="493"/>
                  </a:cubicBezTo>
                  <a:close/>
                  <a:moveTo>
                    <a:pt x="1516" y="512"/>
                  </a:moveTo>
                  <a:cubicBezTo>
                    <a:pt x="1515" y="512"/>
                    <a:pt x="1515" y="511"/>
                    <a:pt x="1515" y="511"/>
                  </a:cubicBezTo>
                  <a:cubicBezTo>
                    <a:pt x="1514" y="512"/>
                    <a:pt x="1514" y="512"/>
                    <a:pt x="1514" y="512"/>
                  </a:cubicBezTo>
                  <a:cubicBezTo>
                    <a:pt x="1515" y="512"/>
                    <a:pt x="1515" y="512"/>
                    <a:pt x="1515" y="512"/>
                  </a:cubicBezTo>
                  <a:cubicBezTo>
                    <a:pt x="1515" y="512"/>
                    <a:pt x="1515" y="512"/>
                    <a:pt x="1516" y="512"/>
                  </a:cubicBezTo>
                  <a:cubicBezTo>
                    <a:pt x="1516" y="512"/>
                    <a:pt x="1516" y="512"/>
                    <a:pt x="1516" y="512"/>
                  </a:cubicBezTo>
                  <a:close/>
                  <a:moveTo>
                    <a:pt x="1513" y="514"/>
                  </a:moveTo>
                  <a:cubicBezTo>
                    <a:pt x="1513" y="513"/>
                    <a:pt x="1513" y="513"/>
                    <a:pt x="1513" y="513"/>
                  </a:cubicBezTo>
                  <a:cubicBezTo>
                    <a:pt x="1512" y="514"/>
                    <a:pt x="1512" y="514"/>
                    <a:pt x="1512" y="514"/>
                  </a:cubicBezTo>
                  <a:cubicBezTo>
                    <a:pt x="1512" y="514"/>
                    <a:pt x="1513" y="514"/>
                    <a:pt x="1513" y="514"/>
                  </a:cubicBezTo>
                  <a:cubicBezTo>
                    <a:pt x="1513" y="514"/>
                    <a:pt x="1513" y="514"/>
                    <a:pt x="1513" y="514"/>
                  </a:cubicBezTo>
                  <a:close/>
                  <a:moveTo>
                    <a:pt x="1537" y="493"/>
                  </a:moveTo>
                  <a:cubicBezTo>
                    <a:pt x="1538" y="492"/>
                    <a:pt x="1538" y="492"/>
                    <a:pt x="1538" y="492"/>
                  </a:cubicBezTo>
                  <a:cubicBezTo>
                    <a:pt x="1538" y="491"/>
                    <a:pt x="1537" y="491"/>
                    <a:pt x="1536" y="490"/>
                  </a:cubicBezTo>
                  <a:cubicBezTo>
                    <a:pt x="1535" y="491"/>
                    <a:pt x="1534" y="492"/>
                    <a:pt x="1533" y="493"/>
                  </a:cubicBezTo>
                  <a:cubicBezTo>
                    <a:pt x="1533" y="493"/>
                    <a:pt x="1533" y="493"/>
                    <a:pt x="1533" y="493"/>
                  </a:cubicBezTo>
                  <a:cubicBezTo>
                    <a:pt x="1534" y="493"/>
                    <a:pt x="1534" y="493"/>
                    <a:pt x="1534" y="493"/>
                  </a:cubicBezTo>
                  <a:cubicBezTo>
                    <a:pt x="1535" y="493"/>
                    <a:pt x="1535" y="493"/>
                    <a:pt x="1535" y="494"/>
                  </a:cubicBezTo>
                  <a:cubicBezTo>
                    <a:pt x="1536" y="493"/>
                    <a:pt x="1536" y="493"/>
                    <a:pt x="1537" y="493"/>
                  </a:cubicBezTo>
                  <a:cubicBezTo>
                    <a:pt x="1537" y="493"/>
                    <a:pt x="1537" y="493"/>
                    <a:pt x="1537" y="493"/>
                  </a:cubicBezTo>
                  <a:close/>
                  <a:moveTo>
                    <a:pt x="1546" y="485"/>
                  </a:moveTo>
                  <a:cubicBezTo>
                    <a:pt x="1546" y="484"/>
                    <a:pt x="1546" y="484"/>
                    <a:pt x="1546" y="484"/>
                  </a:cubicBezTo>
                  <a:cubicBezTo>
                    <a:pt x="1545" y="485"/>
                    <a:pt x="1545" y="485"/>
                    <a:pt x="1545" y="485"/>
                  </a:cubicBezTo>
                  <a:cubicBezTo>
                    <a:pt x="1545" y="486"/>
                    <a:pt x="1545" y="486"/>
                    <a:pt x="1545" y="486"/>
                  </a:cubicBezTo>
                  <a:cubicBezTo>
                    <a:pt x="1546" y="485"/>
                    <a:pt x="1546" y="485"/>
                    <a:pt x="1546" y="485"/>
                  </a:cubicBezTo>
                  <a:close/>
                  <a:moveTo>
                    <a:pt x="1513" y="510"/>
                  </a:moveTo>
                  <a:cubicBezTo>
                    <a:pt x="1513" y="510"/>
                    <a:pt x="1513" y="509"/>
                    <a:pt x="1513" y="509"/>
                  </a:cubicBezTo>
                  <a:cubicBezTo>
                    <a:pt x="1512" y="509"/>
                    <a:pt x="1512" y="509"/>
                    <a:pt x="1512" y="510"/>
                  </a:cubicBezTo>
                  <a:cubicBezTo>
                    <a:pt x="1512" y="510"/>
                    <a:pt x="1512" y="510"/>
                    <a:pt x="1513" y="511"/>
                  </a:cubicBezTo>
                  <a:cubicBezTo>
                    <a:pt x="1513" y="510"/>
                    <a:pt x="1513" y="510"/>
                    <a:pt x="1513" y="510"/>
                  </a:cubicBezTo>
                  <a:cubicBezTo>
                    <a:pt x="1513" y="510"/>
                    <a:pt x="1513" y="510"/>
                    <a:pt x="1513" y="510"/>
                  </a:cubicBezTo>
                  <a:close/>
                  <a:moveTo>
                    <a:pt x="1544" y="486"/>
                  </a:moveTo>
                  <a:cubicBezTo>
                    <a:pt x="1543" y="486"/>
                    <a:pt x="1543" y="486"/>
                    <a:pt x="1543" y="486"/>
                  </a:cubicBezTo>
                  <a:cubicBezTo>
                    <a:pt x="1543" y="485"/>
                    <a:pt x="1544" y="484"/>
                    <a:pt x="1544" y="484"/>
                  </a:cubicBezTo>
                  <a:cubicBezTo>
                    <a:pt x="1544" y="484"/>
                    <a:pt x="1543" y="483"/>
                    <a:pt x="1543" y="483"/>
                  </a:cubicBezTo>
                  <a:cubicBezTo>
                    <a:pt x="1543" y="483"/>
                    <a:pt x="1542" y="484"/>
                    <a:pt x="1541" y="484"/>
                  </a:cubicBezTo>
                  <a:cubicBezTo>
                    <a:pt x="1542" y="485"/>
                    <a:pt x="1543" y="486"/>
                    <a:pt x="1543" y="487"/>
                  </a:cubicBezTo>
                  <a:cubicBezTo>
                    <a:pt x="1544" y="486"/>
                    <a:pt x="1544" y="486"/>
                    <a:pt x="1544" y="486"/>
                  </a:cubicBezTo>
                  <a:cubicBezTo>
                    <a:pt x="1544" y="486"/>
                    <a:pt x="1544" y="486"/>
                    <a:pt x="1544" y="486"/>
                  </a:cubicBezTo>
                  <a:close/>
                  <a:moveTo>
                    <a:pt x="1524" y="501"/>
                  </a:moveTo>
                  <a:cubicBezTo>
                    <a:pt x="1524" y="500"/>
                    <a:pt x="1524" y="500"/>
                    <a:pt x="1524" y="499"/>
                  </a:cubicBezTo>
                  <a:cubicBezTo>
                    <a:pt x="1524" y="500"/>
                    <a:pt x="1523" y="500"/>
                    <a:pt x="1523" y="500"/>
                  </a:cubicBezTo>
                  <a:cubicBezTo>
                    <a:pt x="1523" y="501"/>
                    <a:pt x="1523" y="501"/>
                    <a:pt x="1524" y="501"/>
                  </a:cubicBezTo>
                  <a:cubicBezTo>
                    <a:pt x="1524" y="501"/>
                    <a:pt x="1524" y="501"/>
                    <a:pt x="1524" y="501"/>
                  </a:cubicBezTo>
                  <a:close/>
                  <a:moveTo>
                    <a:pt x="1508" y="513"/>
                  </a:moveTo>
                  <a:cubicBezTo>
                    <a:pt x="1508" y="512"/>
                    <a:pt x="1508" y="512"/>
                    <a:pt x="1507" y="511"/>
                  </a:cubicBezTo>
                  <a:cubicBezTo>
                    <a:pt x="1507" y="512"/>
                    <a:pt x="1507" y="512"/>
                    <a:pt x="1506" y="512"/>
                  </a:cubicBezTo>
                  <a:cubicBezTo>
                    <a:pt x="1506" y="513"/>
                    <a:pt x="1507" y="513"/>
                    <a:pt x="1507" y="514"/>
                  </a:cubicBezTo>
                  <a:cubicBezTo>
                    <a:pt x="1507" y="514"/>
                    <a:pt x="1508" y="513"/>
                    <a:pt x="1508" y="513"/>
                  </a:cubicBezTo>
                  <a:cubicBezTo>
                    <a:pt x="1508" y="513"/>
                    <a:pt x="1508" y="513"/>
                    <a:pt x="1508" y="513"/>
                  </a:cubicBezTo>
                  <a:close/>
                  <a:moveTo>
                    <a:pt x="1539" y="488"/>
                  </a:moveTo>
                  <a:cubicBezTo>
                    <a:pt x="1539" y="487"/>
                    <a:pt x="1538" y="487"/>
                    <a:pt x="1538" y="487"/>
                  </a:cubicBezTo>
                  <a:cubicBezTo>
                    <a:pt x="1537" y="487"/>
                    <a:pt x="1536" y="488"/>
                    <a:pt x="1536" y="488"/>
                  </a:cubicBezTo>
                  <a:cubicBezTo>
                    <a:pt x="1538" y="488"/>
                    <a:pt x="1538" y="488"/>
                    <a:pt x="1539" y="488"/>
                  </a:cubicBezTo>
                  <a:cubicBezTo>
                    <a:pt x="1539" y="488"/>
                    <a:pt x="1539" y="488"/>
                    <a:pt x="1539" y="488"/>
                  </a:cubicBezTo>
                  <a:close/>
                  <a:moveTo>
                    <a:pt x="1513" y="507"/>
                  </a:moveTo>
                  <a:cubicBezTo>
                    <a:pt x="1513" y="506"/>
                    <a:pt x="1512" y="505"/>
                    <a:pt x="1512" y="504"/>
                  </a:cubicBezTo>
                  <a:cubicBezTo>
                    <a:pt x="1510" y="505"/>
                    <a:pt x="1510" y="505"/>
                    <a:pt x="1509" y="506"/>
                  </a:cubicBezTo>
                  <a:cubicBezTo>
                    <a:pt x="1509" y="507"/>
                    <a:pt x="1509" y="507"/>
                    <a:pt x="1510" y="508"/>
                  </a:cubicBezTo>
                  <a:cubicBezTo>
                    <a:pt x="1511" y="508"/>
                    <a:pt x="1512" y="507"/>
                    <a:pt x="1513" y="507"/>
                  </a:cubicBezTo>
                  <a:cubicBezTo>
                    <a:pt x="1513" y="507"/>
                    <a:pt x="1513" y="507"/>
                    <a:pt x="1513" y="507"/>
                  </a:cubicBezTo>
                  <a:close/>
                  <a:moveTo>
                    <a:pt x="1538" y="484"/>
                  </a:moveTo>
                  <a:cubicBezTo>
                    <a:pt x="1538" y="484"/>
                    <a:pt x="1538" y="484"/>
                    <a:pt x="1538" y="483"/>
                  </a:cubicBezTo>
                  <a:cubicBezTo>
                    <a:pt x="1538" y="483"/>
                    <a:pt x="1538" y="484"/>
                    <a:pt x="1537" y="484"/>
                  </a:cubicBezTo>
                  <a:cubicBezTo>
                    <a:pt x="1538" y="484"/>
                    <a:pt x="1538" y="484"/>
                    <a:pt x="1538" y="484"/>
                  </a:cubicBezTo>
                  <a:cubicBezTo>
                    <a:pt x="1538" y="484"/>
                    <a:pt x="1538" y="484"/>
                    <a:pt x="1538" y="484"/>
                  </a:cubicBezTo>
                  <a:cubicBezTo>
                    <a:pt x="1538" y="484"/>
                    <a:pt x="1538" y="484"/>
                    <a:pt x="1538" y="484"/>
                  </a:cubicBezTo>
                  <a:close/>
                  <a:moveTo>
                    <a:pt x="1535" y="487"/>
                  </a:moveTo>
                  <a:cubicBezTo>
                    <a:pt x="1535" y="486"/>
                    <a:pt x="1534" y="486"/>
                    <a:pt x="1534" y="485"/>
                  </a:cubicBezTo>
                  <a:cubicBezTo>
                    <a:pt x="1534" y="486"/>
                    <a:pt x="1533" y="486"/>
                    <a:pt x="1533" y="486"/>
                  </a:cubicBezTo>
                  <a:cubicBezTo>
                    <a:pt x="1533" y="487"/>
                    <a:pt x="1533" y="487"/>
                    <a:pt x="1534" y="488"/>
                  </a:cubicBezTo>
                  <a:cubicBezTo>
                    <a:pt x="1534" y="488"/>
                    <a:pt x="1534" y="487"/>
                    <a:pt x="1535" y="487"/>
                  </a:cubicBezTo>
                  <a:cubicBezTo>
                    <a:pt x="1535" y="487"/>
                    <a:pt x="1535" y="487"/>
                    <a:pt x="1535" y="487"/>
                  </a:cubicBezTo>
                  <a:close/>
                  <a:moveTo>
                    <a:pt x="1507" y="508"/>
                  </a:moveTo>
                  <a:cubicBezTo>
                    <a:pt x="1507" y="508"/>
                    <a:pt x="1507" y="508"/>
                    <a:pt x="1507" y="508"/>
                  </a:cubicBezTo>
                  <a:cubicBezTo>
                    <a:pt x="1506" y="508"/>
                    <a:pt x="1506" y="508"/>
                    <a:pt x="1506" y="508"/>
                  </a:cubicBezTo>
                  <a:cubicBezTo>
                    <a:pt x="1506" y="508"/>
                    <a:pt x="1507" y="508"/>
                    <a:pt x="1507" y="509"/>
                  </a:cubicBezTo>
                  <a:cubicBezTo>
                    <a:pt x="1507" y="508"/>
                    <a:pt x="1507" y="508"/>
                    <a:pt x="1507" y="508"/>
                  </a:cubicBezTo>
                  <a:close/>
                  <a:moveTo>
                    <a:pt x="1514" y="500"/>
                  </a:moveTo>
                  <a:cubicBezTo>
                    <a:pt x="1515" y="499"/>
                    <a:pt x="1517" y="499"/>
                    <a:pt x="1518" y="498"/>
                  </a:cubicBezTo>
                  <a:cubicBezTo>
                    <a:pt x="1518" y="496"/>
                    <a:pt x="1517" y="496"/>
                    <a:pt x="1515" y="494"/>
                  </a:cubicBezTo>
                  <a:cubicBezTo>
                    <a:pt x="1515" y="495"/>
                    <a:pt x="1514" y="496"/>
                    <a:pt x="1513" y="496"/>
                  </a:cubicBezTo>
                  <a:cubicBezTo>
                    <a:pt x="1513" y="495"/>
                    <a:pt x="1513" y="495"/>
                    <a:pt x="1512" y="493"/>
                  </a:cubicBezTo>
                  <a:cubicBezTo>
                    <a:pt x="1512" y="494"/>
                    <a:pt x="1510" y="495"/>
                    <a:pt x="1509" y="496"/>
                  </a:cubicBezTo>
                  <a:cubicBezTo>
                    <a:pt x="1510" y="496"/>
                    <a:pt x="1510" y="497"/>
                    <a:pt x="1511" y="498"/>
                  </a:cubicBezTo>
                  <a:cubicBezTo>
                    <a:pt x="1511" y="497"/>
                    <a:pt x="1512" y="497"/>
                    <a:pt x="1512" y="497"/>
                  </a:cubicBezTo>
                  <a:cubicBezTo>
                    <a:pt x="1512" y="498"/>
                    <a:pt x="1512" y="498"/>
                    <a:pt x="1513" y="498"/>
                  </a:cubicBezTo>
                  <a:cubicBezTo>
                    <a:pt x="1512" y="499"/>
                    <a:pt x="1511" y="499"/>
                    <a:pt x="1510" y="500"/>
                  </a:cubicBezTo>
                  <a:cubicBezTo>
                    <a:pt x="1511" y="501"/>
                    <a:pt x="1512" y="501"/>
                    <a:pt x="1513" y="502"/>
                  </a:cubicBezTo>
                  <a:cubicBezTo>
                    <a:pt x="1513" y="501"/>
                    <a:pt x="1513" y="501"/>
                    <a:pt x="1513" y="501"/>
                  </a:cubicBezTo>
                  <a:cubicBezTo>
                    <a:pt x="1513" y="501"/>
                    <a:pt x="1513" y="501"/>
                    <a:pt x="1513" y="501"/>
                  </a:cubicBezTo>
                  <a:cubicBezTo>
                    <a:pt x="1513" y="500"/>
                    <a:pt x="1513" y="500"/>
                    <a:pt x="1514" y="499"/>
                  </a:cubicBezTo>
                  <a:cubicBezTo>
                    <a:pt x="1514" y="500"/>
                    <a:pt x="1514" y="500"/>
                    <a:pt x="1514" y="500"/>
                  </a:cubicBezTo>
                  <a:cubicBezTo>
                    <a:pt x="1514" y="501"/>
                    <a:pt x="1514" y="501"/>
                    <a:pt x="1514" y="501"/>
                  </a:cubicBezTo>
                  <a:cubicBezTo>
                    <a:pt x="1514" y="501"/>
                    <a:pt x="1514" y="501"/>
                    <a:pt x="1514" y="501"/>
                  </a:cubicBezTo>
                  <a:cubicBezTo>
                    <a:pt x="1515" y="501"/>
                    <a:pt x="1515" y="501"/>
                    <a:pt x="1515" y="501"/>
                  </a:cubicBezTo>
                  <a:cubicBezTo>
                    <a:pt x="1515" y="501"/>
                    <a:pt x="1515" y="501"/>
                    <a:pt x="1515" y="502"/>
                  </a:cubicBezTo>
                  <a:cubicBezTo>
                    <a:pt x="1515" y="502"/>
                    <a:pt x="1514" y="502"/>
                    <a:pt x="1514" y="503"/>
                  </a:cubicBezTo>
                  <a:cubicBezTo>
                    <a:pt x="1514" y="503"/>
                    <a:pt x="1514" y="503"/>
                    <a:pt x="1514" y="504"/>
                  </a:cubicBezTo>
                  <a:cubicBezTo>
                    <a:pt x="1516" y="503"/>
                    <a:pt x="1518" y="501"/>
                    <a:pt x="1519" y="499"/>
                  </a:cubicBezTo>
                  <a:cubicBezTo>
                    <a:pt x="1519" y="499"/>
                    <a:pt x="1519" y="499"/>
                    <a:pt x="1519" y="498"/>
                  </a:cubicBezTo>
                  <a:cubicBezTo>
                    <a:pt x="1518" y="499"/>
                    <a:pt x="1517" y="500"/>
                    <a:pt x="1515" y="501"/>
                  </a:cubicBezTo>
                  <a:cubicBezTo>
                    <a:pt x="1515" y="501"/>
                    <a:pt x="1515" y="500"/>
                    <a:pt x="1514" y="500"/>
                  </a:cubicBezTo>
                  <a:cubicBezTo>
                    <a:pt x="1514" y="500"/>
                    <a:pt x="1514" y="500"/>
                    <a:pt x="1514" y="500"/>
                  </a:cubicBezTo>
                  <a:close/>
                  <a:moveTo>
                    <a:pt x="1508" y="506"/>
                  </a:moveTo>
                  <a:cubicBezTo>
                    <a:pt x="1507" y="505"/>
                    <a:pt x="1507" y="505"/>
                    <a:pt x="1507" y="504"/>
                  </a:cubicBezTo>
                  <a:cubicBezTo>
                    <a:pt x="1506" y="504"/>
                    <a:pt x="1505" y="505"/>
                    <a:pt x="1505" y="505"/>
                  </a:cubicBezTo>
                  <a:cubicBezTo>
                    <a:pt x="1505" y="506"/>
                    <a:pt x="1505" y="507"/>
                    <a:pt x="1506" y="507"/>
                  </a:cubicBezTo>
                  <a:cubicBezTo>
                    <a:pt x="1507" y="507"/>
                    <a:pt x="1507" y="506"/>
                    <a:pt x="1508" y="506"/>
                  </a:cubicBezTo>
                  <a:cubicBezTo>
                    <a:pt x="1508" y="506"/>
                    <a:pt x="1508" y="506"/>
                    <a:pt x="1508" y="506"/>
                  </a:cubicBezTo>
                  <a:close/>
                  <a:moveTo>
                    <a:pt x="1520" y="495"/>
                  </a:moveTo>
                  <a:cubicBezTo>
                    <a:pt x="1519" y="495"/>
                    <a:pt x="1519" y="494"/>
                    <a:pt x="1519" y="494"/>
                  </a:cubicBezTo>
                  <a:cubicBezTo>
                    <a:pt x="1519" y="494"/>
                    <a:pt x="1518" y="494"/>
                    <a:pt x="1518" y="494"/>
                  </a:cubicBezTo>
                  <a:cubicBezTo>
                    <a:pt x="1518" y="495"/>
                    <a:pt x="1519" y="496"/>
                    <a:pt x="1519" y="496"/>
                  </a:cubicBezTo>
                  <a:cubicBezTo>
                    <a:pt x="1519" y="496"/>
                    <a:pt x="1519" y="496"/>
                    <a:pt x="1520" y="495"/>
                  </a:cubicBezTo>
                  <a:cubicBezTo>
                    <a:pt x="1520" y="495"/>
                    <a:pt x="1520" y="495"/>
                    <a:pt x="1520" y="495"/>
                  </a:cubicBezTo>
                  <a:close/>
                  <a:moveTo>
                    <a:pt x="1509" y="502"/>
                  </a:moveTo>
                  <a:cubicBezTo>
                    <a:pt x="1509" y="502"/>
                    <a:pt x="1509" y="502"/>
                    <a:pt x="1509" y="502"/>
                  </a:cubicBezTo>
                  <a:cubicBezTo>
                    <a:pt x="1509" y="502"/>
                    <a:pt x="1509" y="502"/>
                    <a:pt x="1508" y="502"/>
                  </a:cubicBezTo>
                  <a:cubicBezTo>
                    <a:pt x="1508" y="502"/>
                    <a:pt x="1508" y="502"/>
                    <a:pt x="1509" y="503"/>
                  </a:cubicBezTo>
                  <a:cubicBezTo>
                    <a:pt x="1509" y="502"/>
                    <a:pt x="1509" y="502"/>
                    <a:pt x="1509" y="502"/>
                  </a:cubicBezTo>
                  <a:cubicBezTo>
                    <a:pt x="1509" y="502"/>
                    <a:pt x="1509" y="502"/>
                    <a:pt x="1509" y="502"/>
                  </a:cubicBezTo>
                  <a:close/>
                  <a:moveTo>
                    <a:pt x="1547" y="473"/>
                  </a:moveTo>
                  <a:cubicBezTo>
                    <a:pt x="1547" y="472"/>
                    <a:pt x="1546" y="472"/>
                    <a:pt x="1546" y="472"/>
                  </a:cubicBezTo>
                  <a:cubicBezTo>
                    <a:pt x="1546" y="472"/>
                    <a:pt x="1546" y="472"/>
                    <a:pt x="1545" y="472"/>
                  </a:cubicBezTo>
                  <a:cubicBezTo>
                    <a:pt x="1546" y="473"/>
                    <a:pt x="1546" y="473"/>
                    <a:pt x="1546" y="473"/>
                  </a:cubicBezTo>
                  <a:cubicBezTo>
                    <a:pt x="1547" y="473"/>
                    <a:pt x="1547" y="473"/>
                    <a:pt x="1547" y="473"/>
                  </a:cubicBezTo>
                  <a:close/>
                  <a:moveTo>
                    <a:pt x="1523" y="491"/>
                  </a:moveTo>
                  <a:cubicBezTo>
                    <a:pt x="1523" y="490"/>
                    <a:pt x="1522" y="490"/>
                    <a:pt x="1522" y="489"/>
                  </a:cubicBezTo>
                  <a:cubicBezTo>
                    <a:pt x="1522" y="489"/>
                    <a:pt x="1522" y="490"/>
                    <a:pt x="1521" y="490"/>
                  </a:cubicBezTo>
                  <a:cubicBezTo>
                    <a:pt x="1522" y="491"/>
                    <a:pt x="1522" y="491"/>
                    <a:pt x="1522" y="491"/>
                  </a:cubicBezTo>
                  <a:cubicBezTo>
                    <a:pt x="1522" y="491"/>
                    <a:pt x="1523" y="491"/>
                    <a:pt x="1523" y="491"/>
                  </a:cubicBezTo>
                  <a:cubicBezTo>
                    <a:pt x="1523" y="491"/>
                    <a:pt x="1523" y="491"/>
                    <a:pt x="1523" y="491"/>
                  </a:cubicBezTo>
                  <a:close/>
                  <a:moveTo>
                    <a:pt x="1534" y="481"/>
                  </a:moveTo>
                  <a:cubicBezTo>
                    <a:pt x="1534" y="481"/>
                    <a:pt x="1534" y="480"/>
                    <a:pt x="1533" y="480"/>
                  </a:cubicBezTo>
                  <a:cubicBezTo>
                    <a:pt x="1533" y="480"/>
                    <a:pt x="1533" y="480"/>
                    <a:pt x="1533" y="480"/>
                  </a:cubicBezTo>
                  <a:cubicBezTo>
                    <a:pt x="1533" y="481"/>
                    <a:pt x="1533" y="481"/>
                    <a:pt x="1533" y="481"/>
                  </a:cubicBezTo>
                  <a:cubicBezTo>
                    <a:pt x="1534" y="481"/>
                    <a:pt x="1534" y="481"/>
                    <a:pt x="1534" y="481"/>
                  </a:cubicBezTo>
                  <a:cubicBezTo>
                    <a:pt x="1534" y="481"/>
                    <a:pt x="1534" y="481"/>
                    <a:pt x="1534" y="481"/>
                  </a:cubicBezTo>
                  <a:close/>
                  <a:moveTo>
                    <a:pt x="1521" y="491"/>
                  </a:moveTo>
                  <a:cubicBezTo>
                    <a:pt x="1523" y="483"/>
                    <a:pt x="1516" y="487"/>
                    <a:pt x="1513" y="489"/>
                  </a:cubicBezTo>
                  <a:cubicBezTo>
                    <a:pt x="1513" y="489"/>
                    <a:pt x="1513" y="489"/>
                    <a:pt x="1513" y="489"/>
                  </a:cubicBezTo>
                  <a:cubicBezTo>
                    <a:pt x="1513" y="489"/>
                    <a:pt x="1514" y="488"/>
                    <a:pt x="1515" y="488"/>
                  </a:cubicBezTo>
                  <a:cubicBezTo>
                    <a:pt x="1516" y="489"/>
                    <a:pt x="1517" y="491"/>
                    <a:pt x="1518" y="492"/>
                  </a:cubicBezTo>
                  <a:cubicBezTo>
                    <a:pt x="1519" y="491"/>
                    <a:pt x="1520" y="491"/>
                    <a:pt x="1521" y="491"/>
                  </a:cubicBezTo>
                  <a:cubicBezTo>
                    <a:pt x="1521" y="491"/>
                    <a:pt x="1521" y="491"/>
                    <a:pt x="1521" y="491"/>
                  </a:cubicBezTo>
                  <a:close/>
                  <a:moveTo>
                    <a:pt x="1549" y="468"/>
                  </a:moveTo>
                  <a:cubicBezTo>
                    <a:pt x="1550" y="467"/>
                    <a:pt x="1550" y="467"/>
                    <a:pt x="1550" y="466"/>
                  </a:cubicBezTo>
                  <a:cubicBezTo>
                    <a:pt x="1550" y="466"/>
                    <a:pt x="1550" y="465"/>
                    <a:pt x="1550" y="465"/>
                  </a:cubicBezTo>
                  <a:cubicBezTo>
                    <a:pt x="1548" y="466"/>
                    <a:pt x="1547" y="467"/>
                    <a:pt x="1546" y="468"/>
                  </a:cubicBezTo>
                  <a:cubicBezTo>
                    <a:pt x="1546" y="469"/>
                    <a:pt x="1546" y="470"/>
                    <a:pt x="1547" y="470"/>
                  </a:cubicBezTo>
                  <a:cubicBezTo>
                    <a:pt x="1548" y="470"/>
                    <a:pt x="1549" y="469"/>
                    <a:pt x="1549" y="468"/>
                  </a:cubicBezTo>
                  <a:cubicBezTo>
                    <a:pt x="1549" y="468"/>
                    <a:pt x="1549" y="468"/>
                    <a:pt x="1549" y="468"/>
                  </a:cubicBezTo>
                  <a:close/>
                  <a:moveTo>
                    <a:pt x="1530" y="482"/>
                  </a:moveTo>
                  <a:cubicBezTo>
                    <a:pt x="1530" y="482"/>
                    <a:pt x="1529" y="481"/>
                    <a:pt x="1529" y="481"/>
                  </a:cubicBezTo>
                  <a:cubicBezTo>
                    <a:pt x="1531" y="478"/>
                    <a:pt x="1530" y="477"/>
                    <a:pt x="1527" y="473"/>
                  </a:cubicBezTo>
                  <a:cubicBezTo>
                    <a:pt x="1524" y="476"/>
                    <a:pt x="1523" y="476"/>
                    <a:pt x="1525" y="479"/>
                  </a:cubicBezTo>
                  <a:cubicBezTo>
                    <a:pt x="1524" y="480"/>
                    <a:pt x="1524" y="480"/>
                    <a:pt x="1523" y="480"/>
                  </a:cubicBezTo>
                  <a:cubicBezTo>
                    <a:pt x="1524" y="481"/>
                    <a:pt x="1525" y="480"/>
                    <a:pt x="1527" y="480"/>
                  </a:cubicBezTo>
                  <a:cubicBezTo>
                    <a:pt x="1527" y="480"/>
                    <a:pt x="1527" y="481"/>
                    <a:pt x="1526" y="481"/>
                  </a:cubicBezTo>
                  <a:cubicBezTo>
                    <a:pt x="1527" y="482"/>
                    <a:pt x="1527" y="482"/>
                    <a:pt x="1528" y="483"/>
                  </a:cubicBezTo>
                  <a:cubicBezTo>
                    <a:pt x="1528" y="482"/>
                    <a:pt x="1528" y="482"/>
                    <a:pt x="1528" y="482"/>
                  </a:cubicBezTo>
                  <a:cubicBezTo>
                    <a:pt x="1529" y="482"/>
                    <a:pt x="1529" y="483"/>
                    <a:pt x="1529" y="483"/>
                  </a:cubicBezTo>
                  <a:cubicBezTo>
                    <a:pt x="1530" y="483"/>
                    <a:pt x="1530" y="483"/>
                    <a:pt x="1530" y="482"/>
                  </a:cubicBezTo>
                  <a:cubicBezTo>
                    <a:pt x="1530" y="482"/>
                    <a:pt x="1530" y="482"/>
                    <a:pt x="1530" y="482"/>
                  </a:cubicBezTo>
                  <a:close/>
                  <a:moveTo>
                    <a:pt x="1523" y="486"/>
                  </a:moveTo>
                  <a:cubicBezTo>
                    <a:pt x="1523" y="485"/>
                    <a:pt x="1523" y="485"/>
                    <a:pt x="1523" y="485"/>
                  </a:cubicBezTo>
                  <a:cubicBezTo>
                    <a:pt x="1522" y="486"/>
                    <a:pt x="1522" y="486"/>
                    <a:pt x="1522" y="486"/>
                  </a:cubicBezTo>
                  <a:cubicBezTo>
                    <a:pt x="1522" y="486"/>
                    <a:pt x="1522" y="487"/>
                    <a:pt x="1522" y="487"/>
                  </a:cubicBezTo>
                  <a:cubicBezTo>
                    <a:pt x="1523" y="487"/>
                    <a:pt x="1523" y="486"/>
                    <a:pt x="1523" y="486"/>
                  </a:cubicBezTo>
                  <a:cubicBezTo>
                    <a:pt x="1523" y="486"/>
                    <a:pt x="1523" y="486"/>
                    <a:pt x="1523" y="486"/>
                  </a:cubicBezTo>
                  <a:close/>
                  <a:moveTo>
                    <a:pt x="1524" y="483"/>
                  </a:moveTo>
                  <a:cubicBezTo>
                    <a:pt x="1523" y="483"/>
                    <a:pt x="1523" y="483"/>
                    <a:pt x="1523" y="483"/>
                  </a:cubicBezTo>
                  <a:cubicBezTo>
                    <a:pt x="1523" y="483"/>
                    <a:pt x="1523" y="483"/>
                    <a:pt x="1523" y="483"/>
                  </a:cubicBezTo>
                  <a:cubicBezTo>
                    <a:pt x="1523" y="483"/>
                    <a:pt x="1523" y="483"/>
                    <a:pt x="1523" y="484"/>
                  </a:cubicBezTo>
                  <a:cubicBezTo>
                    <a:pt x="1523" y="484"/>
                    <a:pt x="1523" y="484"/>
                    <a:pt x="1524" y="483"/>
                  </a:cubicBezTo>
                  <a:cubicBezTo>
                    <a:pt x="1524" y="483"/>
                    <a:pt x="1524" y="483"/>
                    <a:pt x="1524" y="483"/>
                  </a:cubicBezTo>
                  <a:close/>
                  <a:moveTo>
                    <a:pt x="1508" y="494"/>
                  </a:moveTo>
                  <a:cubicBezTo>
                    <a:pt x="1507" y="494"/>
                    <a:pt x="1507" y="494"/>
                    <a:pt x="1507" y="493"/>
                  </a:cubicBezTo>
                  <a:cubicBezTo>
                    <a:pt x="1507" y="494"/>
                    <a:pt x="1507" y="494"/>
                    <a:pt x="1506" y="494"/>
                  </a:cubicBezTo>
                  <a:cubicBezTo>
                    <a:pt x="1507" y="494"/>
                    <a:pt x="1507" y="494"/>
                    <a:pt x="1507" y="494"/>
                  </a:cubicBezTo>
                  <a:cubicBezTo>
                    <a:pt x="1507" y="494"/>
                    <a:pt x="1507" y="494"/>
                    <a:pt x="1508" y="494"/>
                  </a:cubicBezTo>
                  <a:cubicBezTo>
                    <a:pt x="1508" y="494"/>
                    <a:pt x="1508" y="494"/>
                    <a:pt x="1508" y="494"/>
                  </a:cubicBezTo>
                  <a:close/>
                  <a:moveTo>
                    <a:pt x="1531" y="474"/>
                  </a:moveTo>
                  <a:cubicBezTo>
                    <a:pt x="1531" y="473"/>
                    <a:pt x="1532" y="471"/>
                    <a:pt x="1531" y="471"/>
                  </a:cubicBezTo>
                  <a:cubicBezTo>
                    <a:pt x="1531" y="472"/>
                    <a:pt x="1530" y="472"/>
                    <a:pt x="1529" y="473"/>
                  </a:cubicBezTo>
                  <a:cubicBezTo>
                    <a:pt x="1530" y="473"/>
                    <a:pt x="1530" y="474"/>
                    <a:pt x="1530" y="475"/>
                  </a:cubicBezTo>
                  <a:cubicBezTo>
                    <a:pt x="1531" y="475"/>
                    <a:pt x="1531" y="474"/>
                    <a:pt x="1531" y="474"/>
                  </a:cubicBezTo>
                  <a:cubicBezTo>
                    <a:pt x="1531" y="474"/>
                    <a:pt x="1531" y="474"/>
                    <a:pt x="1531" y="474"/>
                  </a:cubicBezTo>
                  <a:close/>
                  <a:moveTo>
                    <a:pt x="1520" y="482"/>
                  </a:moveTo>
                  <a:cubicBezTo>
                    <a:pt x="1520" y="481"/>
                    <a:pt x="1519" y="481"/>
                    <a:pt x="1519" y="481"/>
                  </a:cubicBezTo>
                  <a:cubicBezTo>
                    <a:pt x="1519" y="481"/>
                    <a:pt x="1519" y="481"/>
                    <a:pt x="1518" y="482"/>
                  </a:cubicBezTo>
                  <a:cubicBezTo>
                    <a:pt x="1518" y="482"/>
                    <a:pt x="1519" y="482"/>
                    <a:pt x="1519" y="483"/>
                  </a:cubicBezTo>
                  <a:cubicBezTo>
                    <a:pt x="1519" y="482"/>
                    <a:pt x="1519" y="482"/>
                    <a:pt x="1520" y="482"/>
                  </a:cubicBezTo>
                  <a:cubicBezTo>
                    <a:pt x="1520" y="482"/>
                    <a:pt x="1520" y="482"/>
                    <a:pt x="1520" y="482"/>
                  </a:cubicBezTo>
                  <a:close/>
                  <a:moveTo>
                    <a:pt x="1534" y="470"/>
                  </a:moveTo>
                  <a:cubicBezTo>
                    <a:pt x="1534" y="470"/>
                    <a:pt x="1534" y="470"/>
                    <a:pt x="1534" y="469"/>
                  </a:cubicBezTo>
                  <a:cubicBezTo>
                    <a:pt x="1533" y="470"/>
                    <a:pt x="1533" y="470"/>
                    <a:pt x="1532" y="470"/>
                  </a:cubicBezTo>
                  <a:cubicBezTo>
                    <a:pt x="1533" y="470"/>
                    <a:pt x="1533" y="471"/>
                    <a:pt x="1533" y="471"/>
                  </a:cubicBezTo>
                  <a:cubicBezTo>
                    <a:pt x="1533" y="471"/>
                    <a:pt x="1534" y="470"/>
                    <a:pt x="1534" y="470"/>
                  </a:cubicBezTo>
                  <a:cubicBezTo>
                    <a:pt x="1534" y="470"/>
                    <a:pt x="1534" y="470"/>
                    <a:pt x="1534" y="470"/>
                  </a:cubicBezTo>
                  <a:close/>
                  <a:moveTo>
                    <a:pt x="1508" y="489"/>
                  </a:moveTo>
                  <a:cubicBezTo>
                    <a:pt x="1508" y="489"/>
                    <a:pt x="1508" y="489"/>
                    <a:pt x="1508" y="488"/>
                  </a:cubicBezTo>
                  <a:cubicBezTo>
                    <a:pt x="1507" y="489"/>
                    <a:pt x="1507" y="489"/>
                    <a:pt x="1507" y="489"/>
                  </a:cubicBezTo>
                  <a:cubicBezTo>
                    <a:pt x="1507" y="489"/>
                    <a:pt x="1507" y="489"/>
                    <a:pt x="1508" y="490"/>
                  </a:cubicBezTo>
                  <a:cubicBezTo>
                    <a:pt x="1508" y="489"/>
                    <a:pt x="1508" y="489"/>
                    <a:pt x="1508" y="489"/>
                  </a:cubicBezTo>
                  <a:cubicBezTo>
                    <a:pt x="1508" y="489"/>
                    <a:pt x="1508" y="489"/>
                    <a:pt x="1508" y="489"/>
                  </a:cubicBezTo>
                  <a:close/>
                  <a:moveTo>
                    <a:pt x="1541" y="463"/>
                  </a:moveTo>
                  <a:cubicBezTo>
                    <a:pt x="1541" y="462"/>
                    <a:pt x="1541" y="462"/>
                    <a:pt x="1541" y="462"/>
                  </a:cubicBezTo>
                  <a:cubicBezTo>
                    <a:pt x="1540" y="462"/>
                    <a:pt x="1540" y="462"/>
                    <a:pt x="1540" y="463"/>
                  </a:cubicBezTo>
                  <a:cubicBezTo>
                    <a:pt x="1540" y="463"/>
                    <a:pt x="1540" y="463"/>
                    <a:pt x="1540" y="463"/>
                  </a:cubicBezTo>
                  <a:cubicBezTo>
                    <a:pt x="1541" y="463"/>
                    <a:pt x="1541" y="463"/>
                    <a:pt x="1541" y="463"/>
                  </a:cubicBezTo>
                  <a:cubicBezTo>
                    <a:pt x="1541" y="463"/>
                    <a:pt x="1541" y="463"/>
                    <a:pt x="1541" y="463"/>
                  </a:cubicBezTo>
                  <a:close/>
                  <a:moveTo>
                    <a:pt x="1513" y="484"/>
                  </a:moveTo>
                  <a:cubicBezTo>
                    <a:pt x="1512" y="483"/>
                    <a:pt x="1512" y="483"/>
                    <a:pt x="1512" y="483"/>
                  </a:cubicBezTo>
                  <a:cubicBezTo>
                    <a:pt x="1511" y="483"/>
                    <a:pt x="1511" y="483"/>
                    <a:pt x="1511" y="483"/>
                  </a:cubicBezTo>
                  <a:cubicBezTo>
                    <a:pt x="1512" y="484"/>
                    <a:pt x="1512" y="484"/>
                    <a:pt x="1513" y="484"/>
                  </a:cubicBezTo>
                  <a:cubicBezTo>
                    <a:pt x="1513" y="484"/>
                    <a:pt x="1513" y="484"/>
                    <a:pt x="1513" y="484"/>
                  </a:cubicBezTo>
                  <a:close/>
                  <a:moveTo>
                    <a:pt x="1511" y="486"/>
                  </a:moveTo>
                  <a:cubicBezTo>
                    <a:pt x="1510" y="485"/>
                    <a:pt x="1510" y="485"/>
                    <a:pt x="1510" y="485"/>
                  </a:cubicBezTo>
                  <a:cubicBezTo>
                    <a:pt x="1510" y="485"/>
                    <a:pt x="1510" y="486"/>
                    <a:pt x="1509" y="486"/>
                  </a:cubicBezTo>
                  <a:cubicBezTo>
                    <a:pt x="1510" y="486"/>
                    <a:pt x="1510" y="486"/>
                    <a:pt x="1510" y="486"/>
                  </a:cubicBezTo>
                  <a:cubicBezTo>
                    <a:pt x="1510" y="486"/>
                    <a:pt x="1510" y="486"/>
                    <a:pt x="1511" y="486"/>
                  </a:cubicBezTo>
                  <a:cubicBezTo>
                    <a:pt x="1511" y="486"/>
                    <a:pt x="1511" y="486"/>
                    <a:pt x="1511" y="486"/>
                  </a:cubicBezTo>
                  <a:close/>
                  <a:moveTo>
                    <a:pt x="1528" y="472"/>
                  </a:moveTo>
                  <a:cubicBezTo>
                    <a:pt x="1528" y="472"/>
                    <a:pt x="1528" y="471"/>
                    <a:pt x="1528" y="471"/>
                  </a:cubicBezTo>
                  <a:cubicBezTo>
                    <a:pt x="1528" y="471"/>
                    <a:pt x="1529" y="471"/>
                    <a:pt x="1529" y="470"/>
                  </a:cubicBezTo>
                  <a:cubicBezTo>
                    <a:pt x="1529" y="470"/>
                    <a:pt x="1529" y="469"/>
                    <a:pt x="1528" y="468"/>
                  </a:cubicBezTo>
                  <a:cubicBezTo>
                    <a:pt x="1528" y="469"/>
                    <a:pt x="1527" y="470"/>
                    <a:pt x="1527" y="470"/>
                  </a:cubicBezTo>
                  <a:cubicBezTo>
                    <a:pt x="1527" y="470"/>
                    <a:pt x="1527" y="470"/>
                    <a:pt x="1527" y="471"/>
                  </a:cubicBezTo>
                  <a:cubicBezTo>
                    <a:pt x="1527" y="471"/>
                    <a:pt x="1527" y="471"/>
                    <a:pt x="1526" y="472"/>
                  </a:cubicBezTo>
                  <a:cubicBezTo>
                    <a:pt x="1527" y="472"/>
                    <a:pt x="1527" y="472"/>
                    <a:pt x="1527" y="473"/>
                  </a:cubicBezTo>
                  <a:cubicBezTo>
                    <a:pt x="1527" y="472"/>
                    <a:pt x="1528" y="472"/>
                    <a:pt x="1528" y="472"/>
                  </a:cubicBezTo>
                  <a:cubicBezTo>
                    <a:pt x="1528" y="472"/>
                    <a:pt x="1528" y="472"/>
                    <a:pt x="1528" y="472"/>
                  </a:cubicBezTo>
                  <a:close/>
                  <a:moveTo>
                    <a:pt x="1525" y="474"/>
                  </a:moveTo>
                  <a:cubicBezTo>
                    <a:pt x="1525" y="474"/>
                    <a:pt x="1525" y="474"/>
                    <a:pt x="1525" y="473"/>
                  </a:cubicBezTo>
                  <a:cubicBezTo>
                    <a:pt x="1525" y="474"/>
                    <a:pt x="1524" y="474"/>
                    <a:pt x="1524" y="475"/>
                  </a:cubicBezTo>
                  <a:cubicBezTo>
                    <a:pt x="1524" y="475"/>
                    <a:pt x="1524" y="475"/>
                    <a:pt x="1524" y="475"/>
                  </a:cubicBezTo>
                  <a:cubicBezTo>
                    <a:pt x="1525" y="475"/>
                    <a:pt x="1525" y="475"/>
                    <a:pt x="1525" y="474"/>
                  </a:cubicBezTo>
                  <a:cubicBezTo>
                    <a:pt x="1525" y="474"/>
                    <a:pt x="1525" y="474"/>
                    <a:pt x="1525" y="474"/>
                  </a:cubicBezTo>
                  <a:close/>
                  <a:moveTo>
                    <a:pt x="1520" y="478"/>
                  </a:moveTo>
                  <a:cubicBezTo>
                    <a:pt x="1520" y="477"/>
                    <a:pt x="1519" y="477"/>
                    <a:pt x="1519" y="477"/>
                  </a:cubicBezTo>
                  <a:cubicBezTo>
                    <a:pt x="1519" y="477"/>
                    <a:pt x="1519" y="477"/>
                    <a:pt x="1518" y="477"/>
                  </a:cubicBezTo>
                  <a:cubicBezTo>
                    <a:pt x="1519" y="478"/>
                    <a:pt x="1519" y="478"/>
                    <a:pt x="1519" y="478"/>
                  </a:cubicBezTo>
                  <a:cubicBezTo>
                    <a:pt x="1519" y="478"/>
                    <a:pt x="1519" y="478"/>
                    <a:pt x="1520" y="478"/>
                  </a:cubicBezTo>
                  <a:cubicBezTo>
                    <a:pt x="1520" y="478"/>
                    <a:pt x="1520" y="478"/>
                    <a:pt x="1520" y="478"/>
                  </a:cubicBezTo>
                  <a:close/>
                  <a:moveTo>
                    <a:pt x="1505" y="489"/>
                  </a:moveTo>
                  <a:cubicBezTo>
                    <a:pt x="1504" y="488"/>
                    <a:pt x="1504" y="488"/>
                    <a:pt x="1504" y="487"/>
                  </a:cubicBezTo>
                  <a:cubicBezTo>
                    <a:pt x="1503" y="488"/>
                    <a:pt x="1503" y="488"/>
                    <a:pt x="1502" y="488"/>
                  </a:cubicBezTo>
                  <a:cubicBezTo>
                    <a:pt x="1502" y="489"/>
                    <a:pt x="1502" y="489"/>
                    <a:pt x="1502" y="489"/>
                  </a:cubicBezTo>
                  <a:cubicBezTo>
                    <a:pt x="1503" y="489"/>
                    <a:pt x="1503" y="489"/>
                    <a:pt x="1503" y="488"/>
                  </a:cubicBezTo>
                  <a:cubicBezTo>
                    <a:pt x="1504" y="488"/>
                    <a:pt x="1504" y="488"/>
                    <a:pt x="1505" y="489"/>
                  </a:cubicBezTo>
                  <a:cubicBezTo>
                    <a:pt x="1505" y="489"/>
                    <a:pt x="1505" y="489"/>
                    <a:pt x="1505" y="489"/>
                  </a:cubicBezTo>
                  <a:close/>
                  <a:moveTo>
                    <a:pt x="1523" y="475"/>
                  </a:moveTo>
                  <a:cubicBezTo>
                    <a:pt x="1522" y="475"/>
                    <a:pt x="1522" y="475"/>
                    <a:pt x="1522" y="474"/>
                  </a:cubicBezTo>
                  <a:cubicBezTo>
                    <a:pt x="1522" y="474"/>
                    <a:pt x="1522" y="475"/>
                    <a:pt x="1522" y="475"/>
                  </a:cubicBezTo>
                  <a:cubicBezTo>
                    <a:pt x="1522" y="475"/>
                    <a:pt x="1522" y="475"/>
                    <a:pt x="1522" y="475"/>
                  </a:cubicBezTo>
                  <a:cubicBezTo>
                    <a:pt x="1522" y="475"/>
                    <a:pt x="1522" y="475"/>
                    <a:pt x="1523" y="475"/>
                  </a:cubicBezTo>
                  <a:cubicBezTo>
                    <a:pt x="1523" y="475"/>
                    <a:pt x="1523" y="475"/>
                    <a:pt x="1523" y="475"/>
                  </a:cubicBezTo>
                  <a:close/>
                  <a:moveTo>
                    <a:pt x="1508" y="485"/>
                  </a:moveTo>
                  <a:cubicBezTo>
                    <a:pt x="1508" y="482"/>
                    <a:pt x="1508" y="482"/>
                    <a:pt x="1507" y="481"/>
                  </a:cubicBezTo>
                  <a:cubicBezTo>
                    <a:pt x="1506" y="482"/>
                    <a:pt x="1505" y="483"/>
                    <a:pt x="1504" y="483"/>
                  </a:cubicBezTo>
                  <a:cubicBezTo>
                    <a:pt x="1505" y="484"/>
                    <a:pt x="1505" y="485"/>
                    <a:pt x="1506" y="486"/>
                  </a:cubicBezTo>
                  <a:cubicBezTo>
                    <a:pt x="1507" y="486"/>
                    <a:pt x="1507" y="485"/>
                    <a:pt x="1508" y="485"/>
                  </a:cubicBezTo>
                  <a:cubicBezTo>
                    <a:pt x="1508" y="485"/>
                    <a:pt x="1508" y="485"/>
                    <a:pt x="1508" y="485"/>
                  </a:cubicBezTo>
                  <a:close/>
                  <a:moveTo>
                    <a:pt x="1500" y="491"/>
                  </a:moveTo>
                  <a:cubicBezTo>
                    <a:pt x="1499" y="491"/>
                    <a:pt x="1499" y="491"/>
                    <a:pt x="1498" y="490"/>
                  </a:cubicBezTo>
                  <a:cubicBezTo>
                    <a:pt x="1501" y="487"/>
                    <a:pt x="1501" y="486"/>
                    <a:pt x="1498" y="483"/>
                  </a:cubicBezTo>
                  <a:cubicBezTo>
                    <a:pt x="1494" y="482"/>
                    <a:pt x="1493" y="488"/>
                    <a:pt x="1494" y="491"/>
                  </a:cubicBezTo>
                  <a:cubicBezTo>
                    <a:pt x="1494" y="491"/>
                    <a:pt x="1495" y="491"/>
                    <a:pt x="1495" y="491"/>
                  </a:cubicBezTo>
                  <a:cubicBezTo>
                    <a:pt x="1495" y="491"/>
                    <a:pt x="1495" y="491"/>
                    <a:pt x="1495" y="491"/>
                  </a:cubicBezTo>
                  <a:cubicBezTo>
                    <a:pt x="1496" y="491"/>
                    <a:pt x="1497" y="491"/>
                    <a:pt x="1497" y="491"/>
                  </a:cubicBezTo>
                  <a:cubicBezTo>
                    <a:pt x="1498" y="491"/>
                    <a:pt x="1498" y="491"/>
                    <a:pt x="1499" y="492"/>
                  </a:cubicBezTo>
                  <a:cubicBezTo>
                    <a:pt x="1499" y="491"/>
                    <a:pt x="1499" y="491"/>
                    <a:pt x="1500" y="491"/>
                  </a:cubicBezTo>
                  <a:cubicBezTo>
                    <a:pt x="1500" y="491"/>
                    <a:pt x="1500" y="491"/>
                    <a:pt x="1500" y="491"/>
                  </a:cubicBezTo>
                  <a:close/>
                  <a:moveTo>
                    <a:pt x="1517" y="478"/>
                  </a:moveTo>
                  <a:cubicBezTo>
                    <a:pt x="1517" y="477"/>
                    <a:pt x="1517" y="477"/>
                    <a:pt x="1518" y="476"/>
                  </a:cubicBezTo>
                  <a:cubicBezTo>
                    <a:pt x="1516" y="478"/>
                    <a:pt x="1516" y="478"/>
                    <a:pt x="1516" y="478"/>
                  </a:cubicBezTo>
                  <a:cubicBezTo>
                    <a:pt x="1517" y="478"/>
                    <a:pt x="1517" y="478"/>
                    <a:pt x="1517" y="478"/>
                  </a:cubicBezTo>
                  <a:close/>
                  <a:moveTo>
                    <a:pt x="1536" y="461"/>
                  </a:moveTo>
                  <a:cubicBezTo>
                    <a:pt x="1536" y="461"/>
                    <a:pt x="1536" y="461"/>
                    <a:pt x="1536" y="461"/>
                  </a:cubicBezTo>
                  <a:cubicBezTo>
                    <a:pt x="1536" y="461"/>
                    <a:pt x="1535" y="461"/>
                    <a:pt x="1535" y="462"/>
                  </a:cubicBezTo>
                  <a:cubicBezTo>
                    <a:pt x="1535" y="462"/>
                    <a:pt x="1535" y="462"/>
                    <a:pt x="1535" y="462"/>
                  </a:cubicBezTo>
                  <a:cubicBezTo>
                    <a:pt x="1536" y="462"/>
                    <a:pt x="1536" y="462"/>
                    <a:pt x="1536" y="461"/>
                  </a:cubicBezTo>
                  <a:cubicBezTo>
                    <a:pt x="1536" y="461"/>
                    <a:pt x="1536" y="461"/>
                    <a:pt x="1536" y="461"/>
                  </a:cubicBezTo>
                  <a:close/>
                  <a:moveTo>
                    <a:pt x="1505" y="486"/>
                  </a:moveTo>
                  <a:cubicBezTo>
                    <a:pt x="1504" y="485"/>
                    <a:pt x="1504" y="484"/>
                    <a:pt x="1504" y="484"/>
                  </a:cubicBezTo>
                  <a:cubicBezTo>
                    <a:pt x="1503" y="484"/>
                    <a:pt x="1503" y="485"/>
                    <a:pt x="1502" y="486"/>
                  </a:cubicBezTo>
                  <a:cubicBezTo>
                    <a:pt x="1502" y="486"/>
                    <a:pt x="1503" y="486"/>
                    <a:pt x="1503" y="487"/>
                  </a:cubicBezTo>
                  <a:cubicBezTo>
                    <a:pt x="1504" y="486"/>
                    <a:pt x="1504" y="486"/>
                    <a:pt x="1505" y="486"/>
                  </a:cubicBezTo>
                  <a:cubicBezTo>
                    <a:pt x="1505" y="486"/>
                    <a:pt x="1505" y="486"/>
                    <a:pt x="1505" y="486"/>
                  </a:cubicBezTo>
                  <a:close/>
                  <a:moveTo>
                    <a:pt x="1514" y="477"/>
                  </a:moveTo>
                  <a:cubicBezTo>
                    <a:pt x="1514" y="477"/>
                    <a:pt x="1514" y="476"/>
                    <a:pt x="1514" y="476"/>
                  </a:cubicBezTo>
                  <a:cubicBezTo>
                    <a:pt x="1514" y="476"/>
                    <a:pt x="1513" y="476"/>
                    <a:pt x="1513" y="477"/>
                  </a:cubicBezTo>
                  <a:cubicBezTo>
                    <a:pt x="1513" y="477"/>
                    <a:pt x="1513" y="477"/>
                    <a:pt x="1513" y="478"/>
                  </a:cubicBezTo>
                  <a:cubicBezTo>
                    <a:pt x="1514" y="478"/>
                    <a:pt x="1514" y="477"/>
                    <a:pt x="1514" y="477"/>
                  </a:cubicBezTo>
                  <a:cubicBezTo>
                    <a:pt x="1514" y="477"/>
                    <a:pt x="1514" y="477"/>
                    <a:pt x="1514" y="477"/>
                  </a:cubicBezTo>
                  <a:close/>
                  <a:moveTo>
                    <a:pt x="1540" y="457"/>
                  </a:moveTo>
                  <a:cubicBezTo>
                    <a:pt x="1539" y="457"/>
                    <a:pt x="1539" y="456"/>
                    <a:pt x="1539" y="456"/>
                  </a:cubicBezTo>
                  <a:cubicBezTo>
                    <a:pt x="1538" y="457"/>
                    <a:pt x="1538" y="457"/>
                    <a:pt x="1538" y="457"/>
                  </a:cubicBezTo>
                  <a:cubicBezTo>
                    <a:pt x="1538" y="457"/>
                    <a:pt x="1539" y="457"/>
                    <a:pt x="1539" y="458"/>
                  </a:cubicBezTo>
                  <a:cubicBezTo>
                    <a:pt x="1539" y="457"/>
                    <a:pt x="1539" y="457"/>
                    <a:pt x="1540" y="457"/>
                  </a:cubicBezTo>
                  <a:cubicBezTo>
                    <a:pt x="1540" y="457"/>
                    <a:pt x="1540" y="457"/>
                    <a:pt x="1540" y="457"/>
                  </a:cubicBezTo>
                  <a:close/>
                  <a:moveTo>
                    <a:pt x="1536" y="460"/>
                  </a:moveTo>
                  <a:cubicBezTo>
                    <a:pt x="1535" y="460"/>
                    <a:pt x="1535" y="460"/>
                    <a:pt x="1535" y="459"/>
                  </a:cubicBezTo>
                  <a:cubicBezTo>
                    <a:pt x="1536" y="458"/>
                    <a:pt x="1536" y="458"/>
                    <a:pt x="1536" y="458"/>
                  </a:cubicBezTo>
                  <a:cubicBezTo>
                    <a:pt x="1536" y="458"/>
                    <a:pt x="1535" y="458"/>
                    <a:pt x="1535" y="457"/>
                  </a:cubicBezTo>
                  <a:cubicBezTo>
                    <a:pt x="1535" y="458"/>
                    <a:pt x="1534" y="458"/>
                    <a:pt x="1534" y="458"/>
                  </a:cubicBezTo>
                  <a:cubicBezTo>
                    <a:pt x="1534" y="459"/>
                    <a:pt x="1535" y="460"/>
                    <a:pt x="1535" y="460"/>
                  </a:cubicBezTo>
                  <a:cubicBezTo>
                    <a:pt x="1536" y="460"/>
                    <a:pt x="1536" y="460"/>
                    <a:pt x="1536" y="460"/>
                  </a:cubicBezTo>
                  <a:close/>
                  <a:moveTo>
                    <a:pt x="1511" y="478"/>
                  </a:moveTo>
                  <a:cubicBezTo>
                    <a:pt x="1511" y="478"/>
                    <a:pt x="1510" y="478"/>
                    <a:pt x="1510" y="477"/>
                  </a:cubicBezTo>
                  <a:cubicBezTo>
                    <a:pt x="1510" y="478"/>
                    <a:pt x="1509" y="478"/>
                    <a:pt x="1509" y="478"/>
                  </a:cubicBezTo>
                  <a:cubicBezTo>
                    <a:pt x="1509" y="479"/>
                    <a:pt x="1509" y="479"/>
                    <a:pt x="1509" y="479"/>
                  </a:cubicBezTo>
                  <a:cubicBezTo>
                    <a:pt x="1510" y="478"/>
                    <a:pt x="1510" y="478"/>
                    <a:pt x="1511" y="478"/>
                  </a:cubicBezTo>
                  <a:cubicBezTo>
                    <a:pt x="1511" y="478"/>
                    <a:pt x="1511" y="478"/>
                    <a:pt x="1511" y="478"/>
                  </a:cubicBezTo>
                  <a:close/>
                  <a:moveTo>
                    <a:pt x="1540" y="454"/>
                  </a:moveTo>
                  <a:cubicBezTo>
                    <a:pt x="1540" y="453"/>
                    <a:pt x="1539" y="452"/>
                    <a:pt x="1539" y="452"/>
                  </a:cubicBezTo>
                  <a:cubicBezTo>
                    <a:pt x="1538" y="452"/>
                    <a:pt x="1538" y="452"/>
                    <a:pt x="1537" y="453"/>
                  </a:cubicBezTo>
                  <a:cubicBezTo>
                    <a:pt x="1538" y="454"/>
                    <a:pt x="1538" y="454"/>
                    <a:pt x="1539" y="455"/>
                  </a:cubicBezTo>
                  <a:cubicBezTo>
                    <a:pt x="1539" y="455"/>
                    <a:pt x="1540" y="454"/>
                    <a:pt x="1540" y="454"/>
                  </a:cubicBezTo>
                  <a:cubicBezTo>
                    <a:pt x="1540" y="454"/>
                    <a:pt x="1540" y="454"/>
                    <a:pt x="1540" y="454"/>
                  </a:cubicBezTo>
                  <a:close/>
                  <a:moveTo>
                    <a:pt x="1505" y="481"/>
                  </a:moveTo>
                  <a:cubicBezTo>
                    <a:pt x="1505" y="480"/>
                    <a:pt x="1504" y="480"/>
                    <a:pt x="1504" y="480"/>
                  </a:cubicBezTo>
                  <a:cubicBezTo>
                    <a:pt x="1504" y="481"/>
                    <a:pt x="1503" y="481"/>
                    <a:pt x="1502" y="482"/>
                  </a:cubicBezTo>
                  <a:cubicBezTo>
                    <a:pt x="1502" y="482"/>
                    <a:pt x="1502" y="482"/>
                    <a:pt x="1503" y="482"/>
                  </a:cubicBezTo>
                  <a:cubicBezTo>
                    <a:pt x="1503" y="482"/>
                    <a:pt x="1504" y="481"/>
                    <a:pt x="1505" y="481"/>
                  </a:cubicBezTo>
                  <a:cubicBezTo>
                    <a:pt x="1505" y="481"/>
                    <a:pt x="1505" y="481"/>
                    <a:pt x="1505" y="481"/>
                  </a:cubicBezTo>
                  <a:close/>
                  <a:moveTo>
                    <a:pt x="1528" y="462"/>
                  </a:moveTo>
                  <a:cubicBezTo>
                    <a:pt x="1528" y="461"/>
                    <a:pt x="1528" y="461"/>
                    <a:pt x="1527" y="461"/>
                  </a:cubicBezTo>
                  <a:cubicBezTo>
                    <a:pt x="1527" y="462"/>
                    <a:pt x="1527" y="462"/>
                    <a:pt x="1527" y="462"/>
                  </a:cubicBezTo>
                  <a:cubicBezTo>
                    <a:pt x="1527" y="462"/>
                    <a:pt x="1527" y="462"/>
                    <a:pt x="1527" y="462"/>
                  </a:cubicBezTo>
                  <a:cubicBezTo>
                    <a:pt x="1527" y="462"/>
                    <a:pt x="1527" y="462"/>
                    <a:pt x="1528" y="462"/>
                  </a:cubicBezTo>
                  <a:cubicBezTo>
                    <a:pt x="1528" y="462"/>
                    <a:pt x="1528" y="462"/>
                    <a:pt x="1528" y="462"/>
                  </a:cubicBezTo>
                  <a:close/>
                  <a:moveTo>
                    <a:pt x="1483" y="494"/>
                  </a:moveTo>
                  <a:cubicBezTo>
                    <a:pt x="1483" y="494"/>
                    <a:pt x="1483" y="494"/>
                    <a:pt x="1482" y="494"/>
                  </a:cubicBezTo>
                  <a:cubicBezTo>
                    <a:pt x="1482" y="494"/>
                    <a:pt x="1482" y="494"/>
                    <a:pt x="1482" y="494"/>
                  </a:cubicBezTo>
                  <a:cubicBezTo>
                    <a:pt x="1482" y="494"/>
                    <a:pt x="1482" y="494"/>
                    <a:pt x="1483" y="495"/>
                  </a:cubicBezTo>
                  <a:cubicBezTo>
                    <a:pt x="1483" y="495"/>
                    <a:pt x="1483" y="495"/>
                    <a:pt x="1483" y="494"/>
                  </a:cubicBezTo>
                  <a:cubicBezTo>
                    <a:pt x="1483" y="494"/>
                    <a:pt x="1483" y="494"/>
                    <a:pt x="1483" y="494"/>
                  </a:cubicBezTo>
                  <a:close/>
                  <a:moveTo>
                    <a:pt x="1530" y="458"/>
                  </a:moveTo>
                  <a:cubicBezTo>
                    <a:pt x="1530" y="458"/>
                    <a:pt x="1529" y="457"/>
                    <a:pt x="1529" y="457"/>
                  </a:cubicBezTo>
                  <a:cubicBezTo>
                    <a:pt x="1533" y="456"/>
                    <a:pt x="1533" y="455"/>
                    <a:pt x="1535" y="451"/>
                  </a:cubicBezTo>
                  <a:cubicBezTo>
                    <a:pt x="1534" y="449"/>
                    <a:pt x="1533" y="449"/>
                    <a:pt x="1530" y="447"/>
                  </a:cubicBezTo>
                  <a:cubicBezTo>
                    <a:pt x="1529" y="449"/>
                    <a:pt x="1528" y="449"/>
                    <a:pt x="1527" y="450"/>
                  </a:cubicBezTo>
                  <a:cubicBezTo>
                    <a:pt x="1527" y="453"/>
                    <a:pt x="1527" y="453"/>
                    <a:pt x="1528" y="456"/>
                  </a:cubicBezTo>
                  <a:cubicBezTo>
                    <a:pt x="1527" y="456"/>
                    <a:pt x="1526" y="457"/>
                    <a:pt x="1525" y="458"/>
                  </a:cubicBezTo>
                  <a:cubicBezTo>
                    <a:pt x="1525" y="458"/>
                    <a:pt x="1527" y="460"/>
                    <a:pt x="1528" y="460"/>
                  </a:cubicBezTo>
                  <a:cubicBezTo>
                    <a:pt x="1528" y="460"/>
                    <a:pt x="1529" y="459"/>
                    <a:pt x="1530" y="458"/>
                  </a:cubicBezTo>
                  <a:cubicBezTo>
                    <a:pt x="1530" y="458"/>
                    <a:pt x="1530" y="458"/>
                    <a:pt x="1530" y="458"/>
                  </a:cubicBezTo>
                  <a:close/>
                  <a:moveTo>
                    <a:pt x="1487" y="491"/>
                  </a:moveTo>
                  <a:cubicBezTo>
                    <a:pt x="1486" y="491"/>
                    <a:pt x="1486" y="491"/>
                    <a:pt x="1486" y="491"/>
                  </a:cubicBezTo>
                  <a:cubicBezTo>
                    <a:pt x="1486" y="491"/>
                    <a:pt x="1486" y="491"/>
                    <a:pt x="1486" y="492"/>
                  </a:cubicBezTo>
                  <a:cubicBezTo>
                    <a:pt x="1486" y="492"/>
                    <a:pt x="1486" y="492"/>
                    <a:pt x="1486" y="492"/>
                  </a:cubicBezTo>
                  <a:cubicBezTo>
                    <a:pt x="1486" y="492"/>
                    <a:pt x="1486" y="492"/>
                    <a:pt x="1487" y="491"/>
                  </a:cubicBezTo>
                  <a:cubicBezTo>
                    <a:pt x="1487" y="491"/>
                    <a:pt x="1487" y="491"/>
                    <a:pt x="1487" y="491"/>
                  </a:cubicBezTo>
                  <a:close/>
                  <a:moveTo>
                    <a:pt x="1498" y="481"/>
                  </a:moveTo>
                  <a:cubicBezTo>
                    <a:pt x="1498" y="480"/>
                    <a:pt x="1498" y="480"/>
                    <a:pt x="1498" y="479"/>
                  </a:cubicBezTo>
                  <a:cubicBezTo>
                    <a:pt x="1497" y="480"/>
                    <a:pt x="1497" y="481"/>
                    <a:pt x="1496" y="481"/>
                  </a:cubicBezTo>
                  <a:cubicBezTo>
                    <a:pt x="1497" y="482"/>
                    <a:pt x="1497" y="482"/>
                    <a:pt x="1497" y="482"/>
                  </a:cubicBezTo>
                  <a:cubicBezTo>
                    <a:pt x="1497" y="482"/>
                    <a:pt x="1498" y="481"/>
                    <a:pt x="1498" y="481"/>
                  </a:cubicBezTo>
                  <a:cubicBezTo>
                    <a:pt x="1498" y="481"/>
                    <a:pt x="1498" y="481"/>
                    <a:pt x="1498" y="481"/>
                  </a:cubicBezTo>
                  <a:close/>
                  <a:moveTo>
                    <a:pt x="1486" y="489"/>
                  </a:moveTo>
                  <a:cubicBezTo>
                    <a:pt x="1486" y="489"/>
                    <a:pt x="1486" y="489"/>
                    <a:pt x="1486" y="489"/>
                  </a:cubicBezTo>
                  <a:cubicBezTo>
                    <a:pt x="1486" y="489"/>
                    <a:pt x="1485" y="489"/>
                    <a:pt x="1485" y="490"/>
                  </a:cubicBezTo>
                  <a:cubicBezTo>
                    <a:pt x="1485" y="490"/>
                    <a:pt x="1485" y="490"/>
                    <a:pt x="1485" y="491"/>
                  </a:cubicBezTo>
                  <a:cubicBezTo>
                    <a:pt x="1486" y="490"/>
                    <a:pt x="1486" y="490"/>
                    <a:pt x="1486" y="489"/>
                  </a:cubicBezTo>
                  <a:cubicBezTo>
                    <a:pt x="1486" y="489"/>
                    <a:pt x="1486" y="489"/>
                    <a:pt x="1486" y="489"/>
                  </a:cubicBezTo>
                  <a:close/>
                  <a:moveTo>
                    <a:pt x="1496" y="482"/>
                  </a:moveTo>
                  <a:cubicBezTo>
                    <a:pt x="1496" y="481"/>
                    <a:pt x="1496" y="481"/>
                    <a:pt x="1496" y="480"/>
                  </a:cubicBezTo>
                  <a:cubicBezTo>
                    <a:pt x="1496" y="480"/>
                    <a:pt x="1495" y="480"/>
                    <a:pt x="1494" y="480"/>
                  </a:cubicBezTo>
                  <a:cubicBezTo>
                    <a:pt x="1495" y="478"/>
                    <a:pt x="1495" y="478"/>
                    <a:pt x="1494" y="477"/>
                  </a:cubicBezTo>
                  <a:cubicBezTo>
                    <a:pt x="1494" y="478"/>
                    <a:pt x="1494" y="478"/>
                    <a:pt x="1494" y="478"/>
                  </a:cubicBezTo>
                  <a:cubicBezTo>
                    <a:pt x="1493" y="480"/>
                    <a:pt x="1493" y="481"/>
                    <a:pt x="1492" y="482"/>
                  </a:cubicBezTo>
                  <a:cubicBezTo>
                    <a:pt x="1492" y="482"/>
                    <a:pt x="1492" y="482"/>
                    <a:pt x="1493" y="483"/>
                  </a:cubicBezTo>
                  <a:cubicBezTo>
                    <a:pt x="1493" y="482"/>
                    <a:pt x="1493" y="482"/>
                    <a:pt x="1493" y="482"/>
                  </a:cubicBezTo>
                  <a:cubicBezTo>
                    <a:pt x="1494" y="482"/>
                    <a:pt x="1494" y="482"/>
                    <a:pt x="1494" y="483"/>
                  </a:cubicBezTo>
                  <a:cubicBezTo>
                    <a:pt x="1494" y="482"/>
                    <a:pt x="1495" y="482"/>
                    <a:pt x="1496" y="482"/>
                  </a:cubicBezTo>
                  <a:cubicBezTo>
                    <a:pt x="1496" y="482"/>
                    <a:pt x="1496" y="482"/>
                    <a:pt x="1496" y="482"/>
                  </a:cubicBezTo>
                  <a:close/>
                  <a:moveTo>
                    <a:pt x="1524" y="459"/>
                  </a:moveTo>
                  <a:cubicBezTo>
                    <a:pt x="1524" y="458"/>
                    <a:pt x="1523" y="457"/>
                    <a:pt x="1523" y="457"/>
                  </a:cubicBezTo>
                  <a:cubicBezTo>
                    <a:pt x="1523" y="458"/>
                    <a:pt x="1523" y="458"/>
                    <a:pt x="1523" y="460"/>
                  </a:cubicBezTo>
                  <a:cubicBezTo>
                    <a:pt x="1524" y="459"/>
                    <a:pt x="1524" y="459"/>
                    <a:pt x="1524" y="459"/>
                  </a:cubicBezTo>
                  <a:cubicBezTo>
                    <a:pt x="1524" y="459"/>
                    <a:pt x="1524" y="459"/>
                    <a:pt x="1524" y="459"/>
                  </a:cubicBezTo>
                  <a:close/>
                  <a:moveTo>
                    <a:pt x="1499" y="477"/>
                  </a:moveTo>
                  <a:cubicBezTo>
                    <a:pt x="1499" y="477"/>
                    <a:pt x="1499" y="477"/>
                    <a:pt x="1499" y="477"/>
                  </a:cubicBezTo>
                  <a:cubicBezTo>
                    <a:pt x="1498" y="477"/>
                    <a:pt x="1498" y="477"/>
                    <a:pt x="1497" y="478"/>
                  </a:cubicBezTo>
                  <a:cubicBezTo>
                    <a:pt x="1498" y="478"/>
                    <a:pt x="1498" y="478"/>
                    <a:pt x="1498" y="478"/>
                  </a:cubicBezTo>
                  <a:cubicBezTo>
                    <a:pt x="1498" y="478"/>
                    <a:pt x="1499" y="478"/>
                    <a:pt x="1499" y="477"/>
                  </a:cubicBezTo>
                  <a:cubicBezTo>
                    <a:pt x="1499" y="477"/>
                    <a:pt x="1499" y="477"/>
                    <a:pt x="1499" y="477"/>
                  </a:cubicBezTo>
                  <a:close/>
                  <a:moveTo>
                    <a:pt x="1485" y="483"/>
                  </a:moveTo>
                  <a:cubicBezTo>
                    <a:pt x="1485" y="483"/>
                    <a:pt x="1485" y="483"/>
                    <a:pt x="1484" y="483"/>
                  </a:cubicBezTo>
                  <a:cubicBezTo>
                    <a:pt x="1484" y="483"/>
                    <a:pt x="1484" y="483"/>
                    <a:pt x="1484" y="483"/>
                  </a:cubicBezTo>
                  <a:cubicBezTo>
                    <a:pt x="1484" y="484"/>
                    <a:pt x="1484" y="484"/>
                    <a:pt x="1484" y="484"/>
                  </a:cubicBezTo>
                  <a:cubicBezTo>
                    <a:pt x="1484" y="484"/>
                    <a:pt x="1485" y="484"/>
                    <a:pt x="1485" y="483"/>
                  </a:cubicBezTo>
                  <a:cubicBezTo>
                    <a:pt x="1485" y="483"/>
                    <a:pt x="1485" y="483"/>
                    <a:pt x="1485" y="483"/>
                  </a:cubicBezTo>
                  <a:close/>
                  <a:moveTo>
                    <a:pt x="1516" y="459"/>
                  </a:moveTo>
                  <a:cubicBezTo>
                    <a:pt x="1515" y="457"/>
                    <a:pt x="1515" y="456"/>
                    <a:pt x="1515" y="454"/>
                  </a:cubicBezTo>
                  <a:cubicBezTo>
                    <a:pt x="1513" y="457"/>
                    <a:pt x="1511" y="460"/>
                    <a:pt x="1509" y="463"/>
                  </a:cubicBezTo>
                  <a:cubicBezTo>
                    <a:pt x="1509" y="463"/>
                    <a:pt x="1508" y="463"/>
                    <a:pt x="1508" y="462"/>
                  </a:cubicBezTo>
                  <a:cubicBezTo>
                    <a:pt x="1508" y="463"/>
                    <a:pt x="1508" y="464"/>
                    <a:pt x="1509" y="465"/>
                  </a:cubicBezTo>
                  <a:cubicBezTo>
                    <a:pt x="1512" y="462"/>
                    <a:pt x="1512" y="462"/>
                    <a:pt x="1513" y="459"/>
                  </a:cubicBezTo>
                  <a:cubicBezTo>
                    <a:pt x="1514" y="459"/>
                    <a:pt x="1515" y="459"/>
                    <a:pt x="1516" y="459"/>
                  </a:cubicBezTo>
                  <a:cubicBezTo>
                    <a:pt x="1516" y="459"/>
                    <a:pt x="1516" y="459"/>
                    <a:pt x="1516" y="459"/>
                  </a:cubicBezTo>
                  <a:close/>
                  <a:moveTo>
                    <a:pt x="1502" y="469"/>
                  </a:moveTo>
                  <a:cubicBezTo>
                    <a:pt x="1502" y="469"/>
                    <a:pt x="1502" y="468"/>
                    <a:pt x="1502" y="468"/>
                  </a:cubicBezTo>
                  <a:cubicBezTo>
                    <a:pt x="1501" y="469"/>
                    <a:pt x="1501" y="469"/>
                    <a:pt x="1501" y="470"/>
                  </a:cubicBezTo>
                  <a:cubicBezTo>
                    <a:pt x="1501" y="470"/>
                    <a:pt x="1502" y="470"/>
                    <a:pt x="1502" y="469"/>
                  </a:cubicBezTo>
                  <a:cubicBezTo>
                    <a:pt x="1502" y="469"/>
                    <a:pt x="1502" y="469"/>
                    <a:pt x="1502" y="469"/>
                  </a:cubicBezTo>
                  <a:close/>
                  <a:moveTo>
                    <a:pt x="1480" y="486"/>
                  </a:moveTo>
                  <a:cubicBezTo>
                    <a:pt x="1480" y="486"/>
                    <a:pt x="1480" y="485"/>
                    <a:pt x="1479" y="484"/>
                  </a:cubicBezTo>
                  <a:cubicBezTo>
                    <a:pt x="1479" y="484"/>
                    <a:pt x="1478" y="485"/>
                    <a:pt x="1478" y="486"/>
                  </a:cubicBezTo>
                  <a:cubicBezTo>
                    <a:pt x="1478" y="486"/>
                    <a:pt x="1478" y="487"/>
                    <a:pt x="1478" y="487"/>
                  </a:cubicBezTo>
                  <a:cubicBezTo>
                    <a:pt x="1479" y="487"/>
                    <a:pt x="1480" y="486"/>
                    <a:pt x="1480" y="486"/>
                  </a:cubicBezTo>
                  <a:cubicBezTo>
                    <a:pt x="1480" y="486"/>
                    <a:pt x="1480" y="486"/>
                    <a:pt x="1480" y="486"/>
                  </a:cubicBezTo>
                  <a:close/>
                  <a:moveTo>
                    <a:pt x="1475" y="488"/>
                  </a:moveTo>
                  <a:cubicBezTo>
                    <a:pt x="1475" y="487"/>
                    <a:pt x="1475" y="487"/>
                    <a:pt x="1474" y="486"/>
                  </a:cubicBezTo>
                  <a:cubicBezTo>
                    <a:pt x="1473" y="487"/>
                    <a:pt x="1473" y="487"/>
                    <a:pt x="1473" y="487"/>
                  </a:cubicBezTo>
                  <a:cubicBezTo>
                    <a:pt x="1473" y="488"/>
                    <a:pt x="1473" y="488"/>
                    <a:pt x="1473" y="488"/>
                  </a:cubicBezTo>
                  <a:cubicBezTo>
                    <a:pt x="1474" y="488"/>
                    <a:pt x="1475" y="488"/>
                    <a:pt x="1475" y="488"/>
                  </a:cubicBezTo>
                  <a:cubicBezTo>
                    <a:pt x="1475" y="488"/>
                    <a:pt x="1475" y="488"/>
                    <a:pt x="1475" y="488"/>
                  </a:cubicBezTo>
                  <a:close/>
                  <a:moveTo>
                    <a:pt x="1526" y="448"/>
                  </a:moveTo>
                  <a:cubicBezTo>
                    <a:pt x="1525" y="447"/>
                    <a:pt x="1525" y="447"/>
                    <a:pt x="1525" y="447"/>
                  </a:cubicBezTo>
                  <a:cubicBezTo>
                    <a:pt x="1525" y="447"/>
                    <a:pt x="1525" y="447"/>
                    <a:pt x="1524" y="448"/>
                  </a:cubicBezTo>
                  <a:cubicBezTo>
                    <a:pt x="1525" y="448"/>
                    <a:pt x="1525" y="449"/>
                    <a:pt x="1525" y="449"/>
                  </a:cubicBezTo>
                  <a:cubicBezTo>
                    <a:pt x="1525" y="449"/>
                    <a:pt x="1525" y="449"/>
                    <a:pt x="1526" y="448"/>
                  </a:cubicBezTo>
                  <a:cubicBezTo>
                    <a:pt x="1526" y="448"/>
                    <a:pt x="1526" y="448"/>
                    <a:pt x="1526" y="448"/>
                  </a:cubicBezTo>
                  <a:close/>
                  <a:moveTo>
                    <a:pt x="1487" y="476"/>
                  </a:moveTo>
                  <a:cubicBezTo>
                    <a:pt x="1487" y="476"/>
                    <a:pt x="1487" y="476"/>
                    <a:pt x="1487" y="476"/>
                  </a:cubicBezTo>
                  <a:cubicBezTo>
                    <a:pt x="1487" y="476"/>
                    <a:pt x="1487" y="476"/>
                    <a:pt x="1486" y="476"/>
                  </a:cubicBezTo>
                  <a:cubicBezTo>
                    <a:pt x="1487" y="476"/>
                    <a:pt x="1487" y="477"/>
                    <a:pt x="1487" y="477"/>
                  </a:cubicBezTo>
                  <a:cubicBezTo>
                    <a:pt x="1487" y="477"/>
                    <a:pt x="1487" y="477"/>
                    <a:pt x="1487" y="476"/>
                  </a:cubicBezTo>
                  <a:cubicBezTo>
                    <a:pt x="1487" y="476"/>
                    <a:pt x="1487" y="476"/>
                    <a:pt x="1487" y="476"/>
                  </a:cubicBezTo>
                  <a:close/>
                  <a:moveTo>
                    <a:pt x="1524" y="447"/>
                  </a:moveTo>
                  <a:cubicBezTo>
                    <a:pt x="1523" y="446"/>
                    <a:pt x="1523" y="446"/>
                    <a:pt x="1522" y="447"/>
                  </a:cubicBezTo>
                  <a:cubicBezTo>
                    <a:pt x="1522" y="447"/>
                    <a:pt x="1522" y="447"/>
                    <a:pt x="1522" y="447"/>
                  </a:cubicBezTo>
                  <a:cubicBezTo>
                    <a:pt x="1523" y="447"/>
                    <a:pt x="1524" y="447"/>
                    <a:pt x="1524" y="447"/>
                  </a:cubicBezTo>
                  <a:cubicBezTo>
                    <a:pt x="1524" y="447"/>
                    <a:pt x="1524" y="447"/>
                    <a:pt x="1524" y="447"/>
                  </a:cubicBezTo>
                  <a:close/>
                  <a:moveTo>
                    <a:pt x="1525" y="445"/>
                  </a:moveTo>
                  <a:cubicBezTo>
                    <a:pt x="1525" y="445"/>
                    <a:pt x="1525" y="444"/>
                    <a:pt x="1525" y="444"/>
                  </a:cubicBezTo>
                  <a:cubicBezTo>
                    <a:pt x="1524" y="444"/>
                    <a:pt x="1524" y="444"/>
                    <a:pt x="1524" y="444"/>
                  </a:cubicBezTo>
                  <a:cubicBezTo>
                    <a:pt x="1524" y="444"/>
                    <a:pt x="1524" y="444"/>
                    <a:pt x="1524" y="445"/>
                  </a:cubicBezTo>
                  <a:cubicBezTo>
                    <a:pt x="1524" y="445"/>
                    <a:pt x="1524" y="445"/>
                    <a:pt x="1524" y="445"/>
                  </a:cubicBezTo>
                  <a:cubicBezTo>
                    <a:pt x="1524" y="446"/>
                    <a:pt x="1524" y="446"/>
                    <a:pt x="1524" y="446"/>
                  </a:cubicBezTo>
                  <a:cubicBezTo>
                    <a:pt x="1525" y="446"/>
                    <a:pt x="1525" y="445"/>
                    <a:pt x="1525" y="445"/>
                  </a:cubicBezTo>
                  <a:cubicBezTo>
                    <a:pt x="1525" y="445"/>
                    <a:pt x="1525" y="445"/>
                    <a:pt x="1525" y="445"/>
                  </a:cubicBezTo>
                  <a:close/>
                  <a:moveTo>
                    <a:pt x="1470" y="486"/>
                  </a:moveTo>
                  <a:cubicBezTo>
                    <a:pt x="1470" y="485"/>
                    <a:pt x="1470" y="485"/>
                    <a:pt x="1469" y="484"/>
                  </a:cubicBezTo>
                  <a:cubicBezTo>
                    <a:pt x="1469" y="484"/>
                    <a:pt x="1469" y="484"/>
                    <a:pt x="1469" y="485"/>
                  </a:cubicBezTo>
                  <a:cubicBezTo>
                    <a:pt x="1469" y="485"/>
                    <a:pt x="1469" y="486"/>
                    <a:pt x="1470" y="486"/>
                  </a:cubicBezTo>
                  <a:cubicBezTo>
                    <a:pt x="1470" y="486"/>
                    <a:pt x="1470" y="486"/>
                    <a:pt x="1470" y="486"/>
                  </a:cubicBezTo>
                  <a:cubicBezTo>
                    <a:pt x="1470" y="486"/>
                    <a:pt x="1470" y="486"/>
                    <a:pt x="1470" y="486"/>
                  </a:cubicBezTo>
                  <a:close/>
                  <a:moveTo>
                    <a:pt x="1527" y="442"/>
                  </a:moveTo>
                  <a:cubicBezTo>
                    <a:pt x="1526" y="441"/>
                    <a:pt x="1526" y="441"/>
                    <a:pt x="1526" y="441"/>
                  </a:cubicBezTo>
                  <a:cubicBezTo>
                    <a:pt x="1525" y="441"/>
                    <a:pt x="1525" y="441"/>
                    <a:pt x="1525" y="441"/>
                  </a:cubicBezTo>
                  <a:cubicBezTo>
                    <a:pt x="1525" y="442"/>
                    <a:pt x="1525" y="442"/>
                    <a:pt x="1525" y="442"/>
                  </a:cubicBezTo>
                  <a:cubicBezTo>
                    <a:pt x="1526" y="442"/>
                    <a:pt x="1526" y="442"/>
                    <a:pt x="1527" y="442"/>
                  </a:cubicBezTo>
                  <a:cubicBezTo>
                    <a:pt x="1527" y="442"/>
                    <a:pt x="1527" y="442"/>
                    <a:pt x="1527" y="442"/>
                  </a:cubicBezTo>
                  <a:close/>
                  <a:moveTo>
                    <a:pt x="1522" y="446"/>
                  </a:moveTo>
                  <a:cubicBezTo>
                    <a:pt x="1521" y="445"/>
                    <a:pt x="1521" y="445"/>
                    <a:pt x="1521" y="444"/>
                  </a:cubicBezTo>
                  <a:cubicBezTo>
                    <a:pt x="1520" y="444"/>
                    <a:pt x="1520" y="445"/>
                    <a:pt x="1519" y="445"/>
                  </a:cubicBezTo>
                  <a:cubicBezTo>
                    <a:pt x="1520" y="445"/>
                    <a:pt x="1520" y="446"/>
                    <a:pt x="1520" y="446"/>
                  </a:cubicBezTo>
                  <a:cubicBezTo>
                    <a:pt x="1521" y="446"/>
                    <a:pt x="1521" y="446"/>
                    <a:pt x="1522" y="446"/>
                  </a:cubicBezTo>
                  <a:cubicBezTo>
                    <a:pt x="1522" y="446"/>
                    <a:pt x="1522" y="446"/>
                    <a:pt x="1522" y="446"/>
                  </a:cubicBezTo>
                  <a:close/>
                  <a:moveTo>
                    <a:pt x="1468" y="486"/>
                  </a:moveTo>
                  <a:cubicBezTo>
                    <a:pt x="1467" y="484"/>
                    <a:pt x="1467" y="484"/>
                    <a:pt x="1466" y="483"/>
                  </a:cubicBezTo>
                  <a:cubicBezTo>
                    <a:pt x="1466" y="484"/>
                    <a:pt x="1465" y="484"/>
                    <a:pt x="1464" y="486"/>
                  </a:cubicBezTo>
                  <a:cubicBezTo>
                    <a:pt x="1465" y="486"/>
                    <a:pt x="1466" y="486"/>
                    <a:pt x="1467" y="487"/>
                  </a:cubicBezTo>
                  <a:cubicBezTo>
                    <a:pt x="1467" y="487"/>
                    <a:pt x="1467" y="487"/>
                    <a:pt x="1468" y="486"/>
                  </a:cubicBezTo>
                  <a:cubicBezTo>
                    <a:pt x="1468" y="486"/>
                    <a:pt x="1468" y="486"/>
                    <a:pt x="1468" y="486"/>
                  </a:cubicBezTo>
                  <a:close/>
                  <a:moveTo>
                    <a:pt x="1464" y="489"/>
                  </a:moveTo>
                  <a:cubicBezTo>
                    <a:pt x="1463" y="488"/>
                    <a:pt x="1463" y="488"/>
                    <a:pt x="1463" y="487"/>
                  </a:cubicBezTo>
                  <a:cubicBezTo>
                    <a:pt x="1462" y="488"/>
                    <a:pt x="1462" y="488"/>
                    <a:pt x="1462" y="488"/>
                  </a:cubicBezTo>
                  <a:cubicBezTo>
                    <a:pt x="1462" y="488"/>
                    <a:pt x="1462" y="489"/>
                    <a:pt x="1463" y="489"/>
                  </a:cubicBezTo>
                  <a:cubicBezTo>
                    <a:pt x="1463" y="489"/>
                    <a:pt x="1463" y="489"/>
                    <a:pt x="1464" y="489"/>
                  </a:cubicBezTo>
                  <a:cubicBezTo>
                    <a:pt x="1464" y="489"/>
                    <a:pt x="1464" y="489"/>
                    <a:pt x="1464" y="489"/>
                  </a:cubicBezTo>
                  <a:close/>
                  <a:moveTo>
                    <a:pt x="1488" y="470"/>
                  </a:moveTo>
                  <a:cubicBezTo>
                    <a:pt x="1488" y="470"/>
                    <a:pt x="1488" y="470"/>
                    <a:pt x="1488" y="470"/>
                  </a:cubicBezTo>
                  <a:cubicBezTo>
                    <a:pt x="1487" y="470"/>
                    <a:pt x="1487" y="470"/>
                    <a:pt x="1486" y="471"/>
                  </a:cubicBezTo>
                  <a:cubicBezTo>
                    <a:pt x="1486" y="471"/>
                    <a:pt x="1487" y="471"/>
                    <a:pt x="1487" y="471"/>
                  </a:cubicBezTo>
                  <a:cubicBezTo>
                    <a:pt x="1487" y="471"/>
                    <a:pt x="1487" y="471"/>
                    <a:pt x="1488" y="470"/>
                  </a:cubicBezTo>
                  <a:cubicBezTo>
                    <a:pt x="1488" y="470"/>
                    <a:pt x="1488" y="470"/>
                    <a:pt x="1488" y="470"/>
                  </a:cubicBezTo>
                  <a:close/>
                  <a:moveTo>
                    <a:pt x="1436" y="510"/>
                  </a:moveTo>
                  <a:cubicBezTo>
                    <a:pt x="1435" y="508"/>
                    <a:pt x="1435" y="508"/>
                    <a:pt x="1436" y="507"/>
                  </a:cubicBezTo>
                  <a:cubicBezTo>
                    <a:pt x="1431" y="501"/>
                    <a:pt x="1432" y="499"/>
                    <a:pt x="1426" y="503"/>
                  </a:cubicBezTo>
                  <a:cubicBezTo>
                    <a:pt x="1427" y="505"/>
                    <a:pt x="1428" y="506"/>
                    <a:pt x="1429" y="507"/>
                  </a:cubicBezTo>
                  <a:cubicBezTo>
                    <a:pt x="1430" y="507"/>
                    <a:pt x="1431" y="506"/>
                    <a:pt x="1433" y="505"/>
                  </a:cubicBezTo>
                  <a:cubicBezTo>
                    <a:pt x="1434" y="507"/>
                    <a:pt x="1434" y="507"/>
                    <a:pt x="1434" y="509"/>
                  </a:cubicBezTo>
                  <a:cubicBezTo>
                    <a:pt x="1434" y="509"/>
                    <a:pt x="1434" y="510"/>
                    <a:pt x="1435" y="510"/>
                  </a:cubicBezTo>
                  <a:cubicBezTo>
                    <a:pt x="1435" y="510"/>
                    <a:pt x="1435" y="510"/>
                    <a:pt x="1436" y="510"/>
                  </a:cubicBezTo>
                  <a:cubicBezTo>
                    <a:pt x="1436" y="510"/>
                    <a:pt x="1436" y="510"/>
                    <a:pt x="1436" y="510"/>
                  </a:cubicBezTo>
                  <a:close/>
                  <a:moveTo>
                    <a:pt x="1467" y="482"/>
                  </a:moveTo>
                  <a:cubicBezTo>
                    <a:pt x="1467" y="482"/>
                    <a:pt x="1467" y="481"/>
                    <a:pt x="1466" y="481"/>
                  </a:cubicBezTo>
                  <a:cubicBezTo>
                    <a:pt x="1466" y="481"/>
                    <a:pt x="1466" y="481"/>
                    <a:pt x="1466" y="481"/>
                  </a:cubicBezTo>
                  <a:cubicBezTo>
                    <a:pt x="1466" y="482"/>
                    <a:pt x="1466" y="482"/>
                    <a:pt x="1466" y="483"/>
                  </a:cubicBezTo>
                  <a:cubicBezTo>
                    <a:pt x="1467" y="482"/>
                    <a:pt x="1467" y="482"/>
                    <a:pt x="1467" y="482"/>
                  </a:cubicBezTo>
                  <a:cubicBezTo>
                    <a:pt x="1467" y="482"/>
                    <a:pt x="1467" y="482"/>
                    <a:pt x="1467" y="482"/>
                  </a:cubicBezTo>
                  <a:close/>
                  <a:moveTo>
                    <a:pt x="1469" y="480"/>
                  </a:moveTo>
                  <a:cubicBezTo>
                    <a:pt x="1469" y="480"/>
                    <a:pt x="1468" y="480"/>
                    <a:pt x="1468" y="479"/>
                  </a:cubicBezTo>
                  <a:cubicBezTo>
                    <a:pt x="1468" y="480"/>
                    <a:pt x="1468" y="480"/>
                    <a:pt x="1468" y="480"/>
                  </a:cubicBezTo>
                  <a:cubicBezTo>
                    <a:pt x="1468" y="480"/>
                    <a:pt x="1468" y="480"/>
                    <a:pt x="1468" y="480"/>
                  </a:cubicBezTo>
                  <a:cubicBezTo>
                    <a:pt x="1469" y="480"/>
                    <a:pt x="1469" y="480"/>
                    <a:pt x="1469" y="480"/>
                  </a:cubicBezTo>
                  <a:cubicBezTo>
                    <a:pt x="1470" y="482"/>
                    <a:pt x="1472" y="484"/>
                    <a:pt x="1473" y="486"/>
                  </a:cubicBezTo>
                  <a:cubicBezTo>
                    <a:pt x="1473" y="485"/>
                    <a:pt x="1474" y="484"/>
                    <a:pt x="1475" y="484"/>
                  </a:cubicBezTo>
                  <a:cubicBezTo>
                    <a:pt x="1474" y="482"/>
                    <a:pt x="1474" y="481"/>
                    <a:pt x="1473" y="479"/>
                  </a:cubicBezTo>
                  <a:cubicBezTo>
                    <a:pt x="1475" y="480"/>
                    <a:pt x="1477" y="481"/>
                    <a:pt x="1478" y="483"/>
                  </a:cubicBezTo>
                  <a:cubicBezTo>
                    <a:pt x="1479" y="482"/>
                    <a:pt x="1480" y="481"/>
                    <a:pt x="1481" y="481"/>
                  </a:cubicBezTo>
                  <a:cubicBezTo>
                    <a:pt x="1481" y="481"/>
                    <a:pt x="1481" y="482"/>
                    <a:pt x="1482" y="482"/>
                  </a:cubicBezTo>
                  <a:cubicBezTo>
                    <a:pt x="1482" y="482"/>
                    <a:pt x="1483" y="481"/>
                    <a:pt x="1484" y="481"/>
                  </a:cubicBezTo>
                  <a:cubicBezTo>
                    <a:pt x="1483" y="480"/>
                    <a:pt x="1483" y="480"/>
                    <a:pt x="1482" y="479"/>
                  </a:cubicBezTo>
                  <a:cubicBezTo>
                    <a:pt x="1483" y="478"/>
                    <a:pt x="1484" y="478"/>
                    <a:pt x="1485" y="477"/>
                  </a:cubicBezTo>
                  <a:cubicBezTo>
                    <a:pt x="1484" y="476"/>
                    <a:pt x="1484" y="476"/>
                    <a:pt x="1484" y="476"/>
                  </a:cubicBezTo>
                  <a:cubicBezTo>
                    <a:pt x="1484" y="474"/>
                    <a:pt x="1486" y="473"/>
                    <a:pt x="1486" y="472"/>
                  </a:cubicBezTo>
                  <a:cubicBezTo>
                    <a:pt x="1485" y="472"/>
                    <a:pt x="1483" y="473"/>
                    <a:pt x="1482" y="475"/>
                  </a:cubicBezTo>
                  <a:cubicBezTo>
                    <a:pt x="1481" y="473"/>
                    <a:pt x="1481" y="473"/>
                    <a:pt x="1481" y="471"/>
                  </a:cubicBezTo>
                  <a:cubicBezTo>
                    <a:pt x="1481" y="471"/>
                    <a:pt x="1481" y="471"/>
                    <a:pt x="1479" y="473"/>
                  </a:cubicBezTo>
                  <a:cubicBezTo>
                    <a:pt x="1477" y="471"/>
                    <a:pt x="1476" y="469"/>
                    <a:pt x="1473" y="471"/>
                  </a:cubicBezTo>
                  <a:cubicBezTo>
                    <a:pt x="1473" y="470"/>
                    <a:pt x="1473" y="470"/>
                    <a:pt x="1472" y="470"/>
                  </a:cubicBezTo>
                  <a:cubicBezTo>
                    <a:pt x="1472" y="472"/>
                    <a:pt x="1470" y="473"/>
                    <a:pt x="1468" y="475"/>
                  </a:cubicBezTo>
                  <a:cubicBezTo>
                    <a:pt x="1470" y="477"/>
                    <a:pt x="1470" y="478"/>
                    <a:pt x="1469" y="480"/>
                  </a:cubicBezTo>
                  <a:cubicBezTo>
                    <a:pt x="1469" y="480"/>
                    <a:pt x="1469" y="480"/>
                    <a:pt x="1469" y="480"/>
                  </a:cubicBezTo>
                  <a:close/>
                  <a:moveTo>
                    <a:pt x="1463" y="485"/>
                  </a:moveTo>
                  <a:cubicBezTo>
                    <a:pt x="1462" y="484"/>
                    <a:pt x="1462" y="484"/>
                    <a:pt x="1462" y="484"/>
                  </a:cubicBezTo>
                  <a:cubicBezTo>
                    <a:pt x="1462" y="484"/>
                    <a:pt x="1462" y="484"/>
                    <a:pt x="1461" y="484"/>
                  </a:cubicBezTo>
                  <a:cubicBezTo>
                    <a:pt x="1461" y="485"/>
                    <a:pt x="1462" y="485"/>
                    <a:pt x="1462" y="486"/>
                  </a:cubicBezTo>
                  <a:cubicBezTo>
                    <a:pt x="1462" y="485"/>
                    <a:pt x="1462" y="485"/>
                    <a:pt x="1463" y="485"/>
                  </a:cubicBezTo>
                  <a:cubicBezTo>
                    <a:pt x="1463" y="485"/>
                    <a:pt x="1463" y="485"/>
                    <a:pt x="1463" y="485"/>
                  </a:cubicBezTo>
                  <a:close/>
                  <a:moveTo>
                    <a:pt x="1430" y="510"/>
                  </a:moveTo>
                  <a:cubicBezTo>
                    <a:pt x="1430" y="510"/>
                    <a:pt x="1430" y="510"/>
                    <a:pt x="1430" y="510"/>
                  </a:cubicBezTo>
                  <a:cubicBezTo>
                    <a:pt x="1429" y="510"/>
                    <a:pt x="1429" y="510"/>
                    <a:pt x="1429" y="510"/>
                  </a:cubicBezTo>
                  <a:cubicBezTo>
                    <a:pt x="1429" y="510"/>
                    <a:pt x="1429" y="510"/>
                    <a:pt x="1429" y="511"/>
                  </a:cubicBezTo>
                  <a:cubicBezTo>
                    <a:pt x="1429" y="510"/>
                    <a:pt x="1430" y="510"/>
                    <a:pt x="1430" y="510"/>
                  </a:cubicBezTo>
                  <a:cubicBezTo>
                    <a:pt x="1430" y="510"/>
                    <a:pt x="1430" y="510"/>
                    <a:pt x="1430" y="510"/>
                  </a:cubicBezTo>
                  <a:close/>
                  <a:moveTo>
                    <a:pt x="1504" y="451"/>
                  </a:moveTo>
                  <a:cubicBezTo>
                    <a:pt x="1503" y="450"/>
                    <a:pt x="1503" y="450"/>
                    <a:pt x="1503" y="450"/>
                  </a:cubicBezTo>
                  <a:cubicBezTo>
                    <a:pt x="1503" y="451"/>
                    <a:pt x="1503" y="451"/>
                    <a:pt x="1503" y="451"/>
                  </a:cubicBezTo>
                  <a:cubicBezTo>
                    <a:pt x="1503" y="451"/>
                    <a:pt x="1503" y="451"/>
                    <a:pt x="1503" y="452"/>
                  </a:cubicBezTo>
                  <a:cubicBezTo>
                    <a:pt x="1503" y="451"/>
                    <a:pt x="1504" y="451"/>
                    <a:pt x="1504" y="451"/>
                  </a:cubicBezTo>
                  <a:cubicBezTo>
                    <a:pt x="1504" y="451"/>
                    <a:pt x="1504" y="451"/>
                    <a:pt x="1504" y="451"/>
                  </a:cubicBezTo>
                  <a:close/>
                  <a:moveTo>
                    <a:pt x="1493" y="459"/>
                  </a:moveTo>
                  <a:cubicBezTo>
                    <a:pt x="1493" y="458"/>
                    <a:pt x="1493" y="458"/>
                    <a:pt x="1493" y="458"/>
                  </a:cubicBezTo>
                  <a:cubicBezTo>
                    <a:pt x="1493" y="459"/>
                    <a:pt x="1493" y="459"/>
                    <a:pt x="1492" y="459"/>
                  </a:cubicBezTo>
                  <a:cubicBezTo>
                    <a:pt x="1492" y="460"/>
                    <a:pt x="1493" y="460"/>
                    <a:pt x="1493" y="460"/>
                  </a:cubicBezTo>
                  <a:cubicBezTo>
                    <a:pt x="1493" y="459"/>
                    <a:pt x="1493" y="459"/>
                    <a:pt x="1493" y="459"/>
                  </a:cubicBezTo>
                  <a:close/>
                  <a:moveTo>
                    <a:pt x="1485" y="466"/>
                  </a:moveTo>
                  <a:cubicBezTo>
                    <a:pt x="1485" y="464"/>
                    <a:pt x="1484" y="463"/>
                    <a:pt x="1484" y="462"/>
                  </a:cubicBezTo>
                  <a:cubicBezTo>
                    <a:pt x="1484" y="464"/>
                    <a:pt x="1484" y="465"/>
                    <a:pt x="1485" y="466"/>
                  </a:cubicBezTo>
                  <a:cubicBezTo>
                    <a:pt x="1485" y="466"/>
                    <a:pt x="1485" y="466"/>
                    <a:pt x="1485" y="466"/>
                  </a:cubicBezTo>
                  <a:close/>
                  <a:moveTo>
                    <a:pt x="1495" y="457"/>
                  </a:moveTo>
                  <a:cubicBezTo>
                    <a:pt x="1495" y="457"/>
                    <a:pt x="1495" y="456"/>
                    <a:pt x="1494" y="456"/>
                  </a:cubicBezTo>
                  <a:cubicBezTo>
                    <a:pt x="1494" y="456"/>
                    <a:pt x="1494" y="457"/>
                    <a:pt x="1493" y="457"/>
                  </a:cubicBezTo>
                  <a:cubicBezTo>
                    <a:pt x="1494" y="458"/>
                    <a:pt x="1494" y="458"/>
                    <a:pt x="1494" y="458"/>
                  </a:cubicBezTo>
                  <a:cubicBezTo>
                    <a:pt x="1494" y="457"/>
                    <a:pt x="1495" y="457"/>
                    <a:pt x="1495" y="457"/>
                  </a:cubicBezTo>
                  <a:cubicBezTo>
                    <a:pt x="1495" y="457"/>
                    <a:pt x="1495" y="457"/>
                    <a:pt x="1495" y="457"/>
                  </a:cubicBezTo>
                  <a:close/>
                  <a:moveTo>
                    <a:pt x="1442" y="497"/>
                  </a:moveTo>
                  <a:cubicBezTo>
                    <a:pt x="1442" y="497"/>
                    <a:pt x="1442" y="496"/>
                    <a:pt x="1442" y="496"/>
                  </a:cubicBezTo>
                  <a:cubicBezTo>
                    <a:pt x="1441" y="496"/>
                    <a:pt x="1441" y="496"/>
                    <a:pt x="1441" y="497"/>
                  </a:cubicBezTo>
                  <a:cubicBezTo>
                    <a:pt x="1442" y="497"/>
                    <a:pt x="1442" y="497"/>
                    <a:pt x="1442" y="497"/>
                  </a:cubicBezTo>
                  <a:cubicBezTo>
                    <a:pt x="1442" y="497"/>
                    <a:pt x="1442" y="497"/>
                    <a:pt x="1442" y="497"/>
                  </a:cubicBezTo>
                  <a:close/>
                  <a:moveTo>
                    <a:pt x="1488" y="461"/>
                  </a:moveTo>
                  <a:cubicBezTo>
                    <a:pt x="1488" y="460"/>
                    <a:pt x="1488" y="460"/>
                    <a:pt x="1488" y="460"/>
                  </a:cubicBezTo>
                  <a:cubicBezTo>
                    <a:pt x="1487" y="460"/>
                    <a:pt x="1486" y="461"/>
                    <a:pt x="1486" y="461"/>
                  </a:cubicBezTo>
                  <a:cubicBezTo>
                    <a:pt x="1486" y="462"/>
                    <a:pt x="1486" y="462"/>
                    <a:pt x="1486" y="462"/>
                  </a:cubicBezTo>
                  <a:cubicBezTo>
                    <a:pt x="1487" y="462"/>
                    <a:pt x="1487" y="461"/>
                    <a:pt x="1488" y="461"/>
                  </a:cubicBezTo>
                  <a:cubicBezTo>
                    <a:pt x="1488" y="461"/>
                    <a:pt x="1488" y="461"/>
                    <a:pt x="1488" y="461"/>
                  </a:cubicBezTo>
                  <a:close/>
                  <a:moveTo>
                    <a:pt x="1445" y="492"/>
                  </a:moveTo>
                  <a:cubicBezTo>
                    <a:pt x="1445" y="492"/>
                    <a:pt x="1444" y="492"/>
                    <a:pt x="1444" y="491"/>
                  </a:cubicBezTo>
                  <a:cubicBezTo>
                    <a:pt x="1444" y="491"/>
                    <a:pt x="1444" y="491"/>
                    <a:pt x="1444" y="492"/>
                  </a:cubicBezTo>
                  <a:cubicBezTo>
                    <a:pt x="1444" y="492"/>
                    <a:pt x="1444" y="492"/>
                    <a:pt x="1444" y="492"/>
                  </a:cubicBezTo>
                  <a:cubicBezTo>
                    <a:pt x="1445" y="492"/>
                    <a:pt x="1445" y="492"/>
                    <a:pt x="1445" y="492"/>
                  </a:cubicBezTo>
                  <a:cubicBezTo>
                    <a:pt x="1445" y="492"/>
                    <a:pt x="1445" y="492"/>
                    <a:pt x="1445" y="492"/>
                  </a:cubicBezTo>
                  <a:close/>
                  <a:moveTo>
                    <a:pt x="1482" y="463"/>
                  </a:moveTo>
                  <a:cubicBezTo>
                    <a:pt x="1482" y="462"/>
                    <a:pt x="1482" y="462"/>
                    <a:pt x="1482" y="462"/>
                  </a:cubicBezTo>
                  <a:cubicBezTo>
                    <a:pt x="1481" y="462"/>
                    <a:pt x="1481" y="463"/>
                    <a:pt x="1481" y="463"/>
                  </a:cubicBezTo>
                  <a:cubicBezTo>
                    <a:pt x="1481" y="463"/>
                    <a:pt x="1481" y="463"/>
                    <a:pt x="1481" y="464"/>
                  </a:cubicBezTo>
                  <a:cubicBezTo>
                    <a:pt x="1482" y="463"/>
                    <a:pt x="1482" y="463"/>
                    <a:pt x="1482" y="463"/>
                  </a:cubicBezTo>
                  <a:cubicBezTo>
                    <a:pt x="1482" y="463"/>
                    <a:pt x="1482" y="463"/>
                    <a:pt x="1482" y="463"/>
                  </a:cubicBezTo>
                  <a:close/>
                  <a:moveTo>
                    <a:pt x="1447" y="489"/>
                  </a:moveTo>
                  <a:cubicBezTo>
                    <a:pt x="1446" y="489"/>
                    <a:pt x="1446" y="488"/>
                    <a:pt x="1445" y="488"/>
                  </a:cubicBezTo>
                  <a:cubicBezTo>
                    <a:pt x="1445" y="488"/>
                    <a:pt x="1444" y="489"/>
                    <a:pt x="1443" y="489"/>
                  </a:cubicBezTo>
                  <a:cubicBezTo>
                    <a:pt x="1444" y="490"/>
                    <a:pt x="1444" y="491"/>
                    <a:pt x="1445" y="491"/>
                  </a:cubicBezTo>
                  <a:cubicBezTo>
                    <a:pt x="1446" y="491"/>
                    <a:pt x="1446" y="490"/>
                    <a:pt x="1447" y="489"/>
                  </a:cubicBezTo>
                  <a:cubicBezTo>
                    <a:pt x="1447" y="489"/>
                    <a:pt x="1447" y="489"/>
                    <a:pt x="1447" y="489"/>
                  </a:cubicBezTo>
                  <a:close/>
                  <a:moveTo>
                    <a:pt x="1434" y="500"/>
                  </a:moveTo>
                  <a:cubicBezTo>
                    <a:pt x="1433" y="499"/>
                    <a:pt x="1433" y="498"/>
                    <a:pt x="1431" y="497"/>
                  </a:cubicBezTo>
                  <a:cubicBezTo>
                    <a:pt x="1431" y="498"/>
                    <a:pt x="1431" y="498"/>
                    <a:pt x="1430" y="498"/>
                  </a:cubicBezTo>
                  <a:cubicBezTo>
                    <a:pt x="1431" y="499"/>
                    <a:pt x="1431" y="500"/>
                    <a:pt x="1433" y="501"/>
                  </a:cubicBezTo>
                  <a:cubicBezTo>
                    <a:pt x="1433" y="501"/>
                    <a:pt x="1433" y="501"/>
                    <a:pt x="1434" y="500"/>
                  </a:cubicBezTo>
                  <a:cubicBezTo>
                    <a:pt x="1434" y="500"/>
                    <a:pt x="1434" y="500"/>
                    <a:pt x="1434" y="500"/>
                  </a:cubicBezTo>
                  <a:close/>
                  <a:moveTo>
                    <a:pt x="1425" y="507"/>
                  </a:moveTo>
                  <a:cubicBezTo>
                    <a:pt x="1425" y="506"/>
                    <a:pt x="1425" y="506"/>
                    <a:pt x="1425" y="506"/>
                  </a:cubicBezTo>
                  <a:cubicBezTo>
                    <a:pt x="1424" y="507"/>
                    <a:pt x="1424" y="507"/>
                    <a:pt x="1424" y="507"/>
                  </a:cubicBezTo>
                  <a:cubicBezTo>
                    <a:pt x="1424" y="507"/>
                    <a:pt x="1424" y="507"/>
                    <a:pt x="1424" y="507"/>
                  </a:cubicBezTo>
                  <a:cubicBezTo>
                    <a:pt x="1425" y="507"/>
                    <a:pt x="1425" y="507"/>
                    <a:pt x="1425" y="507"/>
                  </a:cubicBezTo>
                  <a:cubicBezTo>
                    <a:pt x="1425" y="507"/>
                    <a:pt x="1425" y="507"/>
                    <a:pt x="1425" y="507"/>
                  </a:cubicBezTo>
                  <a:close/>
                  <a:moveTo>
                    <a:pt x="1462" y="465"/>
                  </a:moveTo>
                  <a:cubicBezTo>
                    <a:pt x="1463" y="466"/>
                    <a:pt x="1463" y="467"/>
                    <a:pt x="1463" y="469"/>
                  </a:cubicBezTo>
                  <a:cubicBezTo>
                    <a:pt x="1463" y="468"/>
                    <a:pt x="1464" y="468"/>
                    <a:pt x="1464" y="468"/>
                  </a:cubicBezTo>
                  <a:cubicBezTo>
                    <a:pt x="1465" y="469"/>
                    <a:pt x="1466" y="470"/>
                    <a:pt x="1467" y="471"/>
                  </a:cubicBezTo>
                  <a:cubicBezTo>
                    <a:pt x="1467" y="471"/>
                    <a:pt x="1468" y="470"/>
                    <a:pt x="1469" y="470"/>
                  </a:cubicBezTo>
                  <a:cubicBezTo>
                    <a:pt x="1469" y="470"/>
                    <a:pt x="1469" y="471"/>
                    <a:pt x="1470" y="471"/>
                  </a:cubicBezTo>
                  <a:cubicBezTo>
                    <a:pt x="1470" y="470"/>
                    <a:pt x="1470" y="470"/>
                    <a:pt x="1468" y="468"/>
                  </a:cubicBezTo>
                  <a:cubicBezTo>
                    <a:pt x="1471" y="467"/>
                    <a:pt x="1471" y="466"/>
                    <a:pt x="1472" y="464"/>
                  </a:cubicBezTo>
                  <a:cubicBezTo>
                    <a:pt x="1471" y="463"/>
                    <a:pt x="1471" y="463"/>
                    <a:pt x="1470" y="462"/>
                  </a:cubicBezTo>
                  <a:cubicBezTo>
                    <a:pt x="1471" y="462"/>
                    <a:pt x="1471" y="462"/>
                    <a:pt x="1471" y="462"/>
                  </a:cubicBezTo>
                  <a:cubicBezTo>
                    <a:pt x="1470" y="460"/>
                    <a:pt x="1470" y="460"/>
                    <a:pt x="1471" y="458"/>
                  </a:cubicBezTo>
                  <a:cubicBezTo>
                    <a:pt x="1468" y="460"/>
                    <a:pt x="1466" y="461"/>
                    <a:pt x="1463" y="459"/>
                  </a:cubicBezTo>
                  <a:cubicBezTo>
                    <a:pt x="1461" y="461"/>
                    <a:pt x="1461" y="463"/>
                    <a:pt x="1462" y="466"/>
                  </a:cubicBezTo>
                  <a:cubicBezTo>
                    <a:pt x="1462" y="465"/>
                    <a:pt x="1462" y="465"/>
                    <a:pt x="1462" y="465"/>
                  </a:cubicBezTo>
                  <a:cubicBezTo>
                    <a:pt x="1462" y="465"/>
                    <a:pt x="1462" y="465"/>
                    <a:pt x="1462" y="465"/>
                  </a:cubicBezTo>
                  <a:close/>
                  <a:moveTo>
                    <a:pt x="1424" y="505"/>
                  </a:moveTo>
                  <a:cubicBezTo>
                    <a:pt x="1424" y="504"/>
                    <a:pt x="1424" y="504"/>
                    <a:pt x="1424" y="504"/>
                  </a:cubicBezTo>
                  <a:cubicBezTo>
                    <a:pt x="1423" y="505"/>
                    <a:pt x="1423" y="505"/>
                    <a:pt x="1423" y="505"/>
                  </a:cubicBezTo>
                  <a:cubicBezTo>
                    <a:pt x="1424" y="505"/>
                    <a:pt x="1424" y="505"/>
                    <a:pt x="1424" y="505"/>
                  </a:cubicBezTo>
                  <a:cubicBezTo>
                    <a:pt x="1424" y="505"/>
                    <a:pt x="1424" y="505"/>
                    <a:pt x="1424" y="505"/>
                  </a:cubicBezTo>
                  <a:close/>
                  <a:moveTo>
                    <a:pt x="1446" y="487"/>
                  </a:moveTo>
                  <a:cubicBezTo>
                    <a:pt x="1446" y="487"/>
                    <a:pt x="1446" y="487"/>
                    <a:pt x="1446" y="487"/>
                  </a:cubicBezTo>
                  <a:cubicBezTo>
                    <a:pt x="1446" y="487"/>
                    <a:pt x="1446" y="487"/>
                    <a:pt x="1445" y="487"/>
                  </a:cubicBezTo>
                  <a:cubicBezTo>
                    <a:pt x="1446" y="487"/>
                    <a:pt x="1446" y="487"/>
                    <a:pt x="1446" y="488"/>
                  </a:cubicBezTo>
                  <a:cubicBezTo>
                    <a:pt x="1446" y="487"/>
                    <a:pt x="1446" y="487"/>
                    <a:pt x="1446" y="487"/>
                  </a:cubicBezTo>
                  <a:cubicBezTo>
                    <a:pt x="1447" y="488"/>
                    <a:pt x="1447" y="488"/>
                    <a:pt x="1448" y="488"/>
                  </a:cubicBezTo>
                  <a:cubicBezTo>
                    <a:pt x="1449" y="488"/>
                    <a:pt x="1449" y="488"/>
                    <a:pt x="1450" y="488"/>
                  </a:cubicBezTo>
                  <a:cubicBezTo>
                    <a:pt x="1449" y="487"/>
                    <a:pt x="1449" y="487"/>
                    <a:pt x="1449" y="486"/>
                  </a:cubicBezTo>
                  <a:cubicBezTo>
                    <a:pt x="1448" y="487"/>
                    <a:pt x="1447" y="487"/>
                    <a:pt x="1446" y="487"/>
                  </a:cubicBezTo>
                  <a:cubicBezTo>
                    <a:pt x="1446" y="487"/>
                    <a:pt x="1446" y="487"/>
                    <a:pt x="1446" y="487"/>
                  </a:cubicBezTo>
                  <a:close/>
                  <a:moveTo>
                    <a:pt x="1440" y="492"/>
                  </a:moveTo>
                  <a:cubicBezTo>
                    <a:pt x="1439" y="492"/>
                    <a:pt x="1439" y="492"/>
                    <a:pt x="1439" y="492"/>
                  </a:cubicBezTo>
                  <a:cubicBezTo>
                    <a:pt x="1439" y="492"/>
                    <a:pt x="1439" y="492"/>
                    <a:pt x="1439" y="492"/>
                  </a:cubicBezTo>
                  <a:cubicBezTo>
                    <a:pt x="1439" y="492"/>
                    <a:pt x="1439" y="492"/>
                    <a:pt x="1439" y="493"/>
                  </a:cubicBezTo>
                  <a:cubicBezTo>
                    <a:pt x="1440" y="493"/>
                    <a:pt x="1440" y="493"/>
                    <a:pt x="1440" y="492"/>
                  </a:cubicBezTo>
                  <a:cubicBezTo>
                    <a:pt x="1440" y="492"/>
                    <a:pt x="1440" y="492"/>
                    <a:pt x="1440" y="492"/>
                  </a:cubicBezTo>
                  <a:close/>
                  <a:moveTo>
                    <a:pt x="1510" y="439"/>
                  </a:moveTo>
                  <a:cubicBezTo>
                    <a:pt x="1509" y="438"/>
                    <a:pt x="1509" y="438"/>
                    <a:pt x="1509" y="437"/>
                  </a:cubicBezTo>
                  <a:cubicBezTo>
                    <a:pt x="1509" y="438"/>
                    <a:pt x="1509" y="438"/>
                    <a:pt x="1509" y="438"/>
                  </a:cubicBezTo>
                  <a:cubicBezTo>
                    <a:pt x="1509" y="438"/>
                    <a:pt x="1509" y="439"/>
                    <a:pt x="1509" y="439"/>
                  </a:cubicBezTo>
                  <a:cubicBezTo>
                    <a:pt x="1509" y="439"/>
                    <a:pt x="1509" y="439"/>
                    <a:pt x="1510" y="439"/>
                  </a:cubicBezTo>
                  <a:cubicBezTo>
                    <a:pt x="1510" y="439"/>
                    <a:pt x="1510" y="439"/>
                    <a:pt x="1510" y="439"/>
                  </a:cubicBezTo>
                  <a:close/>
                  <a:moveTo>
                    <a:pt x="1460" y="477"/>
                  </a:moveTo>
                  <a:cubicBezTo>
                    <a:pt x="1460" y="476"/>
                    <a:pt x="1460" y="475"/>
                    <a:pt x="1459" y="475"/>
                  </a:cubicBezTo>
                  <a:cubicBezTo>
                    <a:pt x="1458" y="475"/>
                    <a:pt x="1458" y="476"/>
                    <a:pt x="1457" y="476"/>
                  </a:cubicBezTo>
                  <a:cubicBezTo>
                    <a:pt x="1458" y="477"/>
                    <a:pt x="1458" y="477"/>
                    <a:pt x="1459" y="478"/>
                  </a:cubicBezTo>
                  <a:cubicBezTo>
                    <a:pt x="1459" y="477"/>
                    <a:pt x="1460" y="477"/>
                    <a:pt x="1460" y="477"/>
                  </a:cubicBezTo>
                  <a:cubicBezTo>
                    <a:pt x="1460" y="477"/>
                    <a:pt x="1460" y="477"/>
                    <a:pt x="1460" y="477"/>
                  </a:cubicBezTo>
                  <a:close/>
                  <a:moveTo>
                    <a:pt x="1508" y="439"/>
                  </a:moveTo>
                  <a:cubicBezTo>
                    <a:pt x="1508" y="438"/>
                    <a:pt x="1507" y="438"/>
                    <a:pt x="1507" y="437"/>
                  </a:cubicBezTo>
                  <a:cubicBezTo>
                    <a:pt x="1507" y="438"/>
                    <a:pt x="1507" y="438"/>
                    <a:pt x="1507" y="439"/>
                  </a:cubicBezTo>
                  <a:cubicBezTo>
                    <a:pt x="1507" y="439"/>
                    <a:pt x="1507" y="439"/>
                    <a:pt x="1507" y="439"/>
                  </a:cubicBezTo>
                  <a:cubicBezTo>
                    <a:pt x="1508" y="439"/>
                    <a:pt x="1508" y="439"/>
                    <a:pt x="1508" y="439"/>
                  </a:cubicBezTo>
                  <a:close/>
                  <a:moveTo>
                    <a:pt x="1465" y="471"/>
                  </a:moveTo>
                  <a:cubicBezTo>
                    <a:pt x="1465" y="471"/>
                    <a:pt x="1465" y="471"/>
                    <a:pt x="1464" y="471"/>
                  </a:cubicBezTo>
                  <a:cubicBezTo>
                    <a:pt x="1464" y="471"/>
                    <a:pt x="1463" y="471"/>
                    <a:pt x="1463" y="471"/>
                  </a:cubicBezTo>
                  <a:cubicBezTo>
                    <a:pt x="1463" y="472"/>
                    <a:pt x="1463" y="472"/>
                    <a:pt x="1464" y="472"/>
                  </a:cubicBezTo>
                  <a:cubicBezTo>
                    <a:pt x="1464" y="472"/>
                    <a:pt x="1464" y="471"/>
                    <a:pt x="1465" y="471"/>
                  </a:cubicBezTo>
                  <a:cubicBezTo>
                    <a:pt x="1465" y="471"/>
                    <a:pt x="1465" y="471"/>
                    <a:pt x="1465" y="471"/>
                  </a:cubicBezTo>
                  <a:close/>
                  <a:moveTo>
                    <a:pt x="1453" y="480"/>
                  </a:moveTo>
                  <a:cubicBezTo>
                    <a:pt x="1453" y="479"/>
                    <a:pt x="1452" y="478"/>
                    <a:pt x="1452" y="478"/>
                  </a:cubicBezTo>
                  <a:cubicBezTo>
                    <a:pt x="1452" y="478"/>
                    <a:pt x="1452" y="478"/>
                    <a:pt x="1451" y="478"/>
                  </a:cubicBezTo>
                  <a:cubicBezTo>
                    <a:pt x="1452" y="479"/>
                    <a:pt x="1452" y="480"/>
                    <a:pt x="1452" y="480"/>
                  </a:cubicBezTo>
                  <a:cubicBezTo>
                    <a:pt x="1453" y="480"/>
                    <a:pt x="1453" y="480"/>
                    <a:pt x="1453" y="480"/>
                  </a:cubicBezTo>
                  <a:cubicBezTo>
                    <a:pt x="1453" y="480"/>
                    <a:pt x="1453" y="480"/>
                    <a:pt x="1453" y="480"/>
                  </a:cubicBezTo>
                  <a:close/>
                  <a:moveTo>
                    <a:pt x="1420" y="504"/>
                  </a:moveTo>
                  <a:cubicBezTo>
                    <a:pt x="1420" y="504"/>
                    <a:pt x="1420" y="504"/>
                    <a:pt x="1419" y="503"/>
                  </a:cubicBezTo>
                  <a:cubicBezTo>
                    <a:pt x="1419" y="504"/>
                    <a:pt x="1419" y="504"/>
                    <a:pt x="1419" y="504"/>
                  </a:cubicBezTo>
                  <a:cubicBezTo>
                    <a:pt x="1419" y="504"/>
                    <a:pt x="1419" y="504"/>
                    <a:pt x="1420" y="504"/>
                  </a:cubicBezTo>
                  <a:cubicBezTo>
                    <a:pt x="1420" y="504"/>
                    <a:pt x="1420" y="504"/>
                    <a:pt x="1420" y="504"/>
                  </a:cubicBezTo>
                  <a:cubicBezTo>
                    <a:pt x="1420" y="504"/>
                    <a:pt x="1420" y="504"/>
                    <a:pt x="1420" y="504"/>
                  </a:cubicBezTo>
                  <a:close/>
                  <a:moveTo>
                    <a:pt x="1485" y="454"/>
                  </a:moveTo>
                  <a:cubicBezTo>
                    <a:pt x="1486" y="452"/>
                    <a:pt x="1486" y="452"/>
                    <a:pt x="1485" y="450"/>
                  </a:cubicBezTo>
                  <a:cubicBezTo>
                    <a:pt x="1484" y="451"/>
                    <a:pt x="1484" y="453"/>
                    <a:pt x="1483" y="454"/>
                  </a:cubicBezTo>
                  <a:cubicBezTo>
                    <a:pt x="1483" y="454"/>
                    <a:pt x="1483" y="454"/>
                    <a:pt x="1484" y="455"/>
                  </a:cubicBezTo>
                  <a:cubicBezTo>
                    <a:pt x="1484" y="454"/>
                    <a:pt x="1484" y="454"/>
                    <a:pt x="1485" y="454"/>
                  </a:cubicBezTo>
                  <a:cubicBezTo>
                    <a:pt x="1485" y="454"/>
                    <a:pt x="1485" y="454"/>
                    <a:pt x="1485" y="454"/>
                  </a:cubicBezTo>
                  <a:close/>
                  <a:moveTo>
                    <a:pt x="1463" y="471"/>
                  </a:moveTo>
                  <a:cubicBezTo>
                    <a:pt x="1462" y="470"/>
                    <a:pt x="1462" y="470"/>
                    <a:pt x="1462" y="470"/>
                  </a:cubicBezTo>
                  <a:cubicBezTo>
                    <a:pt x="1462" y="470"/>
                    <a:pt x="1462" y="470"/>
                    <a:pt x="1462" y="470"/>
                  </a:cubicBezTo>
                  <a:cubicBezTo>
                    <a:pt x="1462" y="470"/>
                    <a:pt x="1462" y="471"/>
                    <a:pt x="1462" y="471"/>
                  </a:cubicBezTo>
                  <a:cubicBezTo>
                    <a:pt x="1462" y="471"/>
                    <a:pt x="1462" y="471"/>
                    <a:pt x="1463" y="471"/>
                  </a:cubicBezTo>
                  <a:cubicBezTo>
                    <a:pt x="1463" y="471"/>
                    <a:pt x="1463" y="471"/>
                    <a:pt x="1463" y="471"/>
                  </a:cubicBezTo>
                  <a:close/>
                  <a:moveTo>
                    <a:pt x="1439" y="488"/>
                  </a:moveTo>
                  <a:cubicBezTo>
                    <a:pt x="1439" y="488"/>
                    <a:pt x="1439" y="487"/>
                    <a:pt x="1438" y="487"/>
                  </a:cubicBezTo>
                  <a:cubicBezTo>
                    <a:pt x="1438" y="487"/>
                    <a:pt x="1437" y="488"/>
                    <a:pt x="1437" y="488"/>
                  </a:cubicBezTo>
                  <a:cubicBezTo>
                    <a:pt x="1437" y="488"/>
                    <a:pt x="1437" y="488"/>
                    <a:pt x="1437" y="489"/>
                  </a:cubicBezTo>
                  <a:cubicBezTo>
                    <a:pt x="1438" y="488"/>
                    <a:pt x="1439" y="488"/>
                    <a:pt x="1439" y="488"/>
                  </a:cubicBezTo>
                  <a:cubicBezTo>
                    <a:pt x="1439" y="488"/>
                    <a:pt x="1439" y="488"/>
                    <a:pt x="1439" y="488"/>
                  </a:cubicBezTo>
                  <a:close/>
                  <a:moveTo>
                    <a:pt x="1436" y="490"/>
                  </a:moveTo>
                  <a:cubicBezTo>
                    <a:pt x="1435" y="489"/>
                    <a:pt x="1435" y="489"/>
                    <a:pt x="1435" y="489"/>
                  </a:cubicBezTo>
                  <a:cubicBezTo>
                    <a:pt x="1435" y="489"/>
                    <a:pt x="1435" y="489"/>
                    <a:pt x="1435" y="490"/>
                  </a:cubicBezTo>
                  <a:cubicBezTo>
                    <a:pt x="1435" y="490"/>
                    <a:pt x="1435" y="491"/>
                    <a:pt x="1435" y="491"/>
                  </a:cubicBezTo>
                  <a:cubicBezTo>
                    <a:pt x="1435" y="491"/>
                    <a:pt x="1436" y="491"/>
                    <a:pt x="1436" y="490"/>
                  </a:cubicBezTo>
                  <a:cubicBezTo>
                    <a:pt x="1436" y="490"/>
                    <a:pt x="1436" y="490"/>
                    <a:pt x="1436" y="490"/>
                  </a:cubicBezTo>
                  <a:close/>
                  <a:moveTo>
                    <a:pt x="1494" y="445"/>
                  </a:moveTo>
                  <a:cubicBezTo>
                    <a:pt x="1494" y="445"/>
                    <a:pt x="1494" y="445"/>
                    <a:pt x="1494" y="444"/>
                  </a:cubicBezTo>
                  <a:cubicBezTo>
                    <a:pt x="1494" y="445"/>
                    <a:pt x="1494" y="445"/>
                    <a:pt x="1493" y="445"/>
                  </a:cubicBezTo>
                  <a:cubicBezTo>
                    <a:pt x="1493" y="445"/>
                    <a:pt x="1493" y="445"/>
                    <a:pt x="1494" y="445"/>
                  </a:cubicBezTo>
                  <a:cubicBezTo>
                    <a:pt x="1494" y="445"/>
                    <a:pt x="1494" y="445"/>
                    <a:pt x="1494" y="445"/>
                  </a:cubicBezTo>
                  <a:cubicBezTo>
                    <a:pt x="1494" y="445"/>
                    <a:pt x="1494" y="445"/>
                    <a:pt x="1494" y="445"/>
                  </a:cubicBezTo>
                  <a:close/>
                  <a:moveTo>
                    <a:pt x="1492" y="446"/>
                  </a:moveTo>
                  <a:cubicBezTo>
                    <a:pt x="1492" y="446"/>
                    <a:pt x="1492" y="446"/>
                    <a:pt x="1491" y="446"/>
                  </a:cubicBezTo>
                  <a:cubicBezTo>
                    <a:pt x="1491" y="446"/>
                    <a:pt x="1491" y="446"/>
                    <a:pt x="1491" y="446"/>
                  </a:cubicBezTo>
                  <a:cubicBezTo>
                    <a:pt x="1491" y="447"/>
                    <a:pt x="1491" y="447"/>
                    <a:pt x="1491" y="447"/>
                  </a:cubicBezTo>
                  <a:cubicBezTo>
                    <a:pt x="1491" y="447"/>
                    <a:pt x="1491" y="446"/>
                    <a:pt x="1492" y="446"/>
                  </a:cubicBezTo>
                  <a:cubicBezTo>
                    <a:pt x="1492" y="446"/>
                    <a:pt x="1492" y="446"/>
                    <a:pt x="1492" y="446"/>
                  </a:cubicBezTo>
                  <a:close/>
                  <a:moveTo>
                    <a:pt x="1435" y="488"/>
                  </a:moveTo>
                  <a:cubicBezTo>
                    <a:pt x="1434" y="488"/>
                    <a:pt x="1434" y="488"/>
                    <a:pt x="1434" y="488"/>
                  </a:cubicBezTo>
                  <a:cubicBezTo>
                    <a:pt x="1434" y="488"/>
                    <a:pt x="1434" y="488"/>
                    <a:pt x="1434" y="488"/>
                  </a:cubicBezTo>
                  <a:cubicBezTo>
                    <a:pt x="1434" y="488"/>
                    <a:pt x="1434" y="488"/>
                    <a:pt x="1434" y="489"/>
                  </a:cubicBezTo>
                  <a:cubicBezTo>
                    <a:pt x="1434" y="488"/>
                    <a:pt x="1435" y="488"/>
                    <a:pt x="1435" y="488"/>
                  </a:cubicBezTo>
                  <a:cubicBezTo>
                    <a:pt x="1435" y="488"/>
                    <a:pt x="1435" y="488"/>
                    <a:pt x="1435" y="488"/>
                  </a:cubicBezTo>
                  <a:close/>
                  <a:moveTo>
                    <a:pt x="1497" y="440"/>
                  </a:moveTo>
                  <a:cubicBezTo>
                    <a:pt x="1497" y="440"/>
                    <a:pt x="1497" y="440"/>
                    <a:pt x="1497" y="440"/>
                  </a:cubicBezTo>
                  <a:cubicBezTo>
                    <a:pt x="1497" y="440"/>
                    <a:pt x="1497" y="440"/>
                    <a:pt x="1496" y="440"/>
                  </a:cubicBezTo>
                  <a:cubicBezTo>
                    <a:pt x="1497" y="440"/>
                    <a:pt x="1497" y="440"/>
                    <a:pt x="1497" y="440"/>
                  </a:cubicBezTo>
                  <a:cubicBezTo>
                    <a:pt x="1497" y="440"/>
                    <a:pt x="1497" y="440"/>
                    <a:pt x="1497" y="440"/>
                  </a:cubicBezTo>
                  <a:cubicBezTo>
                    <a:pt x="1497" y="440"/>
                    <a:pt x="1497" y="440"/>
                    <a:pt x="1497" y="440"/>
                  </a:cubicBezTo>
                  <a:close/>
                  <a:moveTo>
                    <a:pt x="1492" y="444"/>
                  </a:moveTo>
                  <a:cubicBezTo>
                    <a:pt x="1491" y="444"/>
                    <a:pt x="1491" y="444"/>
                    <a:pt x="1491" y="444"/>
                  </a:cubicBezTo>
                  <a:cubicBezTo>
                    <a:pt x="1491" y="444"/>
                    <a:pt x="1491" y="444"/>
                    <a:pt x="1490" y="444"/>
                  </a:cubicBezTo>
                  <a:cubicBezTo>
                    <a:pt x="1490" y="445"/>
                    <a:pt x="1491" y="445"/>
                    <a:pt x="1491" y="445"/>
                  </a:cubicBezTo>
                  <a:cubicBezTo>
                    <a:pt x="1491" y="445"/>
                    <a:pt x="1491" y="445"/>
                    <a:pt x="1492" y="444"/>
                  </a:cubicBezTo>
                  <a:cubicBezTo>
                    <a:pt x="1492" y="444"/>
                    <a:pt x="1492" y="444"/>
                    <a:pt x="1492" y="444"/>
                  </a:cubicBezTo>
                  <a:close/>
                  <a:moveTo>
                    <a:pt x="1496" y="440"/>
                  </a:moveTo>
                  <a:cubicBezTo>
                    <a:pt x="1496" y="435"/>
                    <a:pt x="1496" y="435"/>
                    <a:pt x="1496" y="434"/>
                  </a:cubicBezTo>
                  <a:cubicBezTo>
                    <a:pt x="1494" y="435"/>
                    <a:pt x="1495" y="437"/>
                    <a:pt x="1494" y="438"/>
                  </a:cubicBezTo>
                  <a:cubicBezTo>
                    <a:pt x="1494" y="439"/>
                    <a:pt x="1494" y="440"/>
                    <a:pt x="1495" y="440"/>
                  </a:cubicBezTo>
                  <a:cubicBezTo>
                    <a:pt x="1496" y="440"/>
                    <a:pt x="1496" y="440"/>
                    <a:pt x="1496" y="440"/>
                  </a:cubicBezTo>
                  <a:cubicBezTo>
                    <a:pt x="1496" y="440"/>
                    <a:pt x="1496" y="440"/>
                    <a:pt x="1496" y="440"/>
                  </a:cubicBezTo>
                  <a:close/>
                  <a:moveTo>
                    <a:pt x="1456" y="470"/>
                  </a:moveTo>
                  <a:cubicBezTo>
                    <a:pt x="1456" y="470"/>
                    <a:pt x="1456" y="469"/>
                    <a:pt x="1455" y="469"/>
                  </a:cubicBezTo>
                  <a:cubicBezTo>
                    <a:pt x="1455" y="470"/>
                    <a:pt x="1455" y="470"/>
                    <a:pt x="1455" y="470"/>
                  </a:cubicBezTo>
                  <a:cubicBezTo>
                    <a:pt x="1455" y="470"/>
                    <a:pt x="1455" y="470"/>
                    <a:pt x="1455" y="471"/>
                  </a:cubicBezTo>
                  <a:cubicBezTo>
                    <a:pt x="1456" y="470"/>
                    <a:pt x="1456" y="470"/>
                    <a:pt x="1456" y="470"/>
                  </a:cubicBezTo>
                  <a:cubicBezTo>
                    <a:pt x="1456" y="470"/>
                    <a:pt x="1456" y="470"/>
                    <a:pt x="1456" y="470"/>
                  </a:cubicBezTo>
                  <a:close/>
                  <a:moveTo>
                    <a:pt x="1489" y="442"/>
                  </a:moveTo>
                  <a:cubicBezTo>
                    <a:pt x="1489" y="442"/>
                    <a:pt x="1489" y="442"/>
                    <a:pt x="1489" y="442"/>
                  </a:cubicBezTo>
                  <a:cubicBezTo>
                    <a:pt x="1488" y="442"/>
                    <a:pt x="1488" y="442"/>
                    <a:pt x="1488" y="442"/>
                  </a:cubicBezTo>
                  <a:cubicBezTo>
                    <a:pt x="1489" y="442"/>
                    <a:pt x="1489" y="442"/>
                    <a:pt x="1489" y="443"/>
                  </a:cubicBezTo>
                  <a:cubicBezTo>
                    <a:pt x="1489" y="443"/>
                    <a:pt x="1489" y="442"/>
                    <a:pt x="1489" y="442"/>
                  </a:cubicBezTo>
                  <a:cubicBezTo>
                    <a:pt x="1489" y="442"/>
                    <a:pt x="1489" y="442"/>
                    <a:pt x="1489" y="442"/>
                  </a:cubicBezTo>
                  <a:close/>
                  <a:moveTo>
                    <a:pt x="1450" y="473"/>
                  </a:moveTo>
                  <a:cubicBezTo>
                    <a:pt x="1449" y="473"/>
                    <a:pt x="1449" y="472"/>
                    <a:pt x="1449" y="472"/>
                  </a:cubicBezTo>
                  <a:cubicBezTo>
                    <a:pt x="1449" y="472"/>
                    <a:pt x="1448" y="472"/>
                    <a:pt x="1448" y="473"/>
                  </a:cubicBezTo>
                  <a:cubicBezTo>
                    <a:pt x="1448" y="473"/>
                    <a:pt x="1449" y="473"/>
                    <a:pt x="1449" y="474"/>
                  </a:cubicBezTo>
                  <a:cubicBezTo>
                    <a:pt x="1449" y="474"/>
                    <a:pt x="1449" y="473"/>
                    <a:pt x="1450" y="473"/>
                  </a:cubicBezTo>
                  <a:cubicBezTo>
                    <a:pt x="1450" y="473"/>
                    <a:pt x="1450" y="473"/>
                    <a:pt x="1450" y="473"/>
                  </a:cubicBezTo>
                  <a:close/>
                  <a:moveTo>
                    <a:pt x="1429" y="489"/>
                  </a:moveTo>
                  <a:cubicBezTo>
                    <a:pt x="1428" y="489"/>
                    <a:pt x="1428" y="488"/>
                    <a:pt x="1428" y="488"/>
                  </a:cubicBezTo>
                  <a:cubicBezTo>
                    <a:pt x="1428" y="488"/>
                    <a:pt x="1428" y="488"/>
                    <a:pt x="1428" y="488"/>
                  </a:cubicBezTo>
                  <a:cubicBezTo>
                    <a:pt x="1428" y="489"/>
                    <a:pt x="1428" y="489"/>
                    <a:pt x="1428" y="489"/>
                  </a:cubicBezTo>
                  <a:cubicBezTo>
                    <a:pt x="1428" y="489"/>
                    <a:pt x="1428" y="489"/>
                    <a:pt x="1429" y="489"/>
                  </a:cubicBezTo>
                  <a:cubicBezTo>
                    <a:pt x="1429" y="489"/>
                    <a:pt x="1429" y="489"/>
                    <a:pt x="1429" y="489"/>
                  </a:cubicBezTo>
                  <a:close/>
                  <a:moveTo>
                    <a:pt x="1454" y="468"/>
                  </a:moveTo>
                  <a:cubicBezTo>
                    <a:pt x="1454" y="468"/>
                    <a:pt x="1454" y="468"/>
                    <a:pt x="1453" y="467"/>
                  </a:cubicBezTo>
                  <a:cubicBezTo>
                    <a:pt x="1452" y="468"/>
                    <a:pt x="1452" y="468"/>
                    <a:pt x="1452" y="468"/>
                  </a:cubicBezTo>
                  <a:cubicBezTo>
                    <a:pt x="1452" y="468"/>
                    <a:pt x="1453" y="469"/>
                    <a:pt x="1453" y="470"/>
                  </a:cubicBezTo>
                  <a:cubicBezTo>
                    <a:pt x="1454" y="469"/>
                    <a:pt x="1454" y="469"/>
                    <a:pt x="1454" y="468"/>
                  </a:cubicBezTo>
                  <a:cubicBezTo>
                    <a:pt x="1454" y="468"/>
                    <a:pt x="1454" y="468"/>
                    <a:pt x="1454" y="468"/>
                  </a:cubicBezTo>
                  <a:close/>
                  <a:moveTo>
                    <a:pt x="1474" y="453"/>
                  </a:moveTo>
                  <a:cubicBezTo>
                    <a:pt x="1473" y="452"/>
                    <a:pt x="1473" y="451"/>
                    <a:pt x="1472" y="451"/>
                  </a:cubicBezTo>
                  <a:cubicBezTo>
                    <a:pt x="1472" y="451"/>
                    <a:pt x="1471" y="451"/>
                    <a:pt x="1471" y="452"/>
                  </a:cubicBezTo>
                  <a:cubicBezTo>
                    <a:pt x="1471" y="452"/>
                    <a:pt x="1471" y="453"/>
                    <a:pt x="1471" y="453"/>
                  </a:cubicBezTo>
                  <a:cubicBezTo>
                    <a:pt x="1472" y="453"/>
                    <a:pt x="1472" y="452"/>
                    <a:pt x="1473" y="452"/>
                  </a:cubicBezTo>
                  <a:cubicBezTo>
                    <a:pt x="1473" y="453"/>
                    <a:pt x="1473" y="453"/>
                    <a:pt x="1474" y="453"/>
                  </a:cubicBezTo>
                  <a:cubicBezTo>
                    <a:pt x="1474" y="453"/>
                    <a:pt x="1474" y="453"/>
                    <a:pt x="1474" y="453"/>
                  </a:cubicBezTo>
                  <a:close/>
                  <a:moveTo>
                    <a:pt x="1467" y="457"/>
                  </a:moveTo>
                  <a:cubicBezTo>
                    <a:pt x="1467" y="457"/>
                    <a:pt x="1467" y="457"/>
                    <a:pt x="1467" y="456"/>
                  </a:cubicBezTo>
                  <a:cubicBezTo>
                    <a:pt x="1466" y="457"/>
                    <a:pt x="1466" y="457"/>
                    <a:pt x="1465" y="458"/>
                  </a:cubicBezTo>
                  <a:cubicBezTo>
                    <a:pt x="1466" y="458"/>
                    <a:pt x="1467" y="457"/>
                    <a:pt x="1467" y="457"/>
                  </a:cubicBezTo>
                  <a:cubicBezTo>
                    <a:pt x="1467" y="457"/>
                    <a:pt x="1467" y="457"/>
                    <a:pt x="1467" y="457"/>
                  </a:cubicBezTo>
                  <a:close/>
                  <a:moveTo>
                    <a:pt x="1443" y="476"/>
                  </a:moveTo>
                  <a:cubicBezTo>
                    <a:pt x="1443" y="475"/>
                    <a:pt x="1442" y="475"/>
                    <a:pt x="1442" y="474"/>
                  </a:cubicBezTo>
                  <a:cubicBezTo>
                    <a:pt x="1441" y="474"/>
                    <a:pt x="1441" y="475"/>
                    <a:pt x="1441" y="475"/>
                  </a:cubicBezTo>
                  <a:cubicBezTo>
                    <a:pt x="1442" y="476"/>
                    <a:pt x="1442" y="476"/>
                    <a:pt x="1443" y="476"/>
                  </a:cubicBezTo>
                  <a:cubicBezTo>
                    <a:pt x="1443" y="476"/>
                    <a:pt x="1443" y="476"/>
                    <a:pt x="1443" y="476"/>
                  </a:cubicBezTo>
                  <a:close/>
                  <a:moveTo>
                    <a:pt x="1460" y="462"/>
                  </a:moveTo>
                  <a:cubicBezTo>
                    <a:pt x="1461" y="460"/>
                    <a:pt x="1459" y="458"/>
                    <a:pt x="1458" y="456"/>
                  </a:cubicBezTo>
                  <a:cubicBezTo>
                    <a:pt x="1457" y="457"/>
                    <a:pt x="1456" y="458"/>
                    <a:pt x="1455" y="458"/>
                  </a:cubicBezTo>
                  <a:cubicBezTo>
                    <a:pt x="1456" y="460"/>
                    <a:pt x="1456" y="461"/>
                    <a:pt x="1457" y="462"/>
                  </a:cubicBezTo>
                  <a:cubicBezTo>
                    <a:pt x="1457" y="462"/>
                    <a:pt x="1458" y="461"/>
                    <a:pt x="1458" y="461"/>
                  </a:cubicBezTo>
                  <a:cubicBezTo>
                    <a:pt x="1458" y="462"/>
                    <a:pt x="1459" y="462"/>
                    <a:pt x="1459" y="462"/>
                  </a:cubicBezTo>
                  <a:cubicBezTo>
                    <a:pt x="1460" y="462"/>
                    <a:pt x="1460" y="462"/>
                    <a:pt x="1460" y="462"/>
                  </a:cubicBezTo>
                  <a:cubicBezTo>
                    <a:pt x="1460" y="462"/>
                    <a:pt x="1460" y="462"/>
                    <a:pt x="1460" y="462"/>
                  </a:cubicBezTo>
                  <a:close/>
                  <a:moveTo>
                    <a:pt x="1449" y="471"/>
                  </a:moveTo>
                  <a:cubicBezTo>
                    <a:pt x="1448" y="471"/>
                    <a:pt x="1448" y="471"/>
                    <a:pt x="1448" y="471"/>
                  </a:cubicBezTo>
                  <a:cubicBezTo>
                    <a:pt x="1447" y="471"/>
                    <a:pt x="1447" y="471"/>
                    <a:pt x="1447" y="471"/>
                  </a:cubicBezTo>
                  <a:cubicBezTo>
                    <a:pt x="1447" y="472"/>
                    <a:pt x="1447" y="472"/>
                    <a:pt x="1447" y="472"/>
                  </a:cubicBezTo>
                  <a:cubicBezTo>
                    <a:pt x="1448" y="471"/>
                    <a:pt x="1448" y="471"/>
                    <a:pt x="1449" y="471"/>
                  </a:cubicBezTo>
                  <a:cubicBezTo>
                    <a:pt x="1449" y="471"/>
                    <a:pt x="1449" y="471"/>
                    <a:pt x="1449" y="471"/>
                  </a:cubicBezTo>
                  <a:close/>
                  <a:moveTo>
                    <a:pt x="1464" y="458"/>
                  </a:moveTo>
                  <a:cubicBezTo>
                    <a:pt x="1463" y="457"/>
                    <a:pt x="1462" y="457"/>
                    <a:pt x="1462" y="456"/>
                  </a:cubicBezTo>
                  <a:cubicBezTo>
                    <a:pt x="1462" y="457"/>
                    <a:pt x="1461" y="457"/>
                    <a:pt x="1461" y="458"/>
                  </a:cubicBezTo>
                  <a:cubicBezTo>
                    <a:pt x="1461" y="458"/>
                    <a:pt x="1461" y="458"/>
                    <a:pt x="1461" y="459"/>
                  </a:cubicBezTo>
                  <a:cubicBezTo>
                    <a:pt x="1463" y="458"/>
                    <a:pt x="1463" y="458"/>
                    <a:pt x="1464" y="458"/>
                  </a:cubicBezTo>
                  <a:cubicBezTo>
                    <a:pt x="1464" y="458"/>
                    <a:pt x="1464" y="458"/>
                    <a:pt x="1464" y="458"/>
                  </a:cubicBezTo>
                  <a:close/>
                  <a:moveTo>
                    <a:pt x="1437" y="478"/>
                  </a:moveTo>
                  <a:cubicBezTo>
                    <a:pt x="1437" y="477"/>
                    <a:pt x="1437" y="477"/>
                    <a:pt x="1437" y="477"/>
                  </a:cubicBezTo>
                  <a:cubicBezTo>
                    <a:pt x="1437" y="477"/>
                    <a:pt x="1437" y="477"/>
                    <a:pt x="1436" y="477"/>
                  </a:cubicBezTo>
                  <a:cubicBezTo>
                    <a:pt x="1437" y="478"/>
                    <a:pt x="1437" y="478"/>
                    <a:pt x="1437" y="478"/>
                  </a:cubicBezTo>
                  <a:cubicBezTo>
                    <a:pt x="1437" y="478"/>
                    <a:pt x="1437" y="478"/>
                    <a:pt x="1437" y="478"/>
                  </a:cubicBezTo>
                  <a:cubicBezTo>
                    <a:pt x="1437" y="478"/>
                    <a:pt x="1437" y="478"/>
                    <a:pt x="1437" y="478"/>
                  </a:cubicBezTo>
                  <a:close/>
                  <a:moveTo>
                    <a:pt x="1469" y="453"/>
                  </a:moveTo>
                  <a:cubicBezTo>
                    <a:pt x="1469" y="452"/>
                    <a:pt x="1469" y="451"/>
                    <a:pt x="1469" y="451"/>
                  </a:cubicBezTo>
                  <a:cubicBezTo>
                    <a:pt x="1468" y="451"/>
                    <a:pt x="1468" y="451"/>
                    <a:pt x="1467" y="451"/>
                  </a:cubicBezTo>
                  <a:cubicBezTo>
                    <a:pt x="1468" y="452"/>
                    <a:pt x="1468" y="453"/>
                    <a:pt x="1468" y="454"/>
                  </a:cubicBezTo>
                  <a:cubicBezTo>
                    <a:pt x="1469" y="453"/>
                    <a:pt x="1469" y="453"/>
                    <a:pt x="1469" y="453"/>
                  </a:cubicBezTo>
                  <a:close/>
                  <a:moveTo>
                    <a:pt x="1452" y="465"/>
                  </a:moveTo>
                  <a:cubicBezTo>
                    <a:pt x="1452" y="465"/>
                    <a:pt x="1451" y="463"/>
                    <a:pt x="1451" y="463"/>
                  </a:cubicBezTo>
                  <a:cubicBezTo>
                    <a:pt x="1451" y="465"/>
                    <a:pt x="1450" y="465"/>
                    <a:pt x="1451" y="466"/>
                  </a:cubicBezTo>
                  <a:cubicBezTo>
                    <a:pt x="1451" y="466"/>
                    <a:pt x="1452" y="466"/>
                    <a:pt x="1452" y="465"/>
                  </a:cubicBezTo>
                  <a:cubicBezTo>
                    <a:pt x="1452" y="465"/>
                    <a:pt x="1452" y="465"/>
                    <a:pt x="1452" y="465"/>
                  </a:cubicBezTo>
                  <a:close/>
                  <a:moveTo>
                    <a:pt x="1476" y="446"/>
                  </a:moveTo>
                  <a:cubicBezTo>
                    <a:pt x="1475" y="446"/>
                    <a:pt x="1475" y="445"/>
                    <a:pt x="1475" y="445"/>
                  </a:cubicBezTo>
                  <a:cubicBezTo>
                    <a:pt x="1475" y="445"/>
                    <a:pt x="1475" y="445"/>
                    <a:pt x="1476" y="446"/>
                  </a:cubicBezTo>
                  <a:cubicBezTo>
                    <a:pt x="1476" y="446"/>
                    <a:pt x="1476" y="446"/>
                    <a:pt x="1476" y="446"/>
                  </a:cubicBezTo>
                  <a:close/>
                  <a:moveTo>
                    <a:pt x="1439" y="475"/>
                  </a:moveTo>
                  <a:cubicBezTo>
                    <a:pt x="1438" y="475"/>
                    <a:pt x="1438" y="474"/>
                    <a:pt x="1437" y="474"/>
                  </a:cubicBezTo>
                  <a:cubicBezTo>
                    <a:pt x="1437" y="474"/>
                    <a:pt x="1437" y="474"/>
                    <a:pt x="1437" y="475"/>
                  </a:cubicBezTo>
                  <a:cubicBezTo>
                    <a:pt x="1436" y="473"/>
                    <a:pt x="1436" y="473"/>
                    <a:pt x="1436" y="474"/>
                  </a:cubicBezTo>
                  <a:cubicBezTo>
                    <a:pt x="1436" y="475"/>
                    <a:pt x="1437" y="475"/>
                    <a:pt x="1437" y="476"/>
                  </a:cubicBezTo>
                  <a:cubicBezTo>
                    <a:pt x="1437" y="475"/>
                    <a:pt x="1438" y="475"/>
                    <a:pt x="1439" y="475"/>
                  </a:cubicBezTo>
                  <a:cubicBezTo>
                    <a:pt x="1439" y="475"/>
                    <a:pt x="1439" y="475"/>
                    <a:pt x="1439" y="475"/>
                  </a:cubicBezTo>
                  <a:close/>
                  <a:moveTo>
                    <a:pt x="1482" y="440"/>
                  </a:moveTo>
                  <a:cubicBezTo>
                    <a:pt x="1481" y="440"/>
                    <a:pt x="1481" y="440"/>
                    <a:pt x="1481" y="440"/>
                  </a:cubicBezTo>
                  <a:cubicBezTo>
                    <a:pt x="1481" y="440"/>
                    <a:pt x="1481" y="440"/>
                    <a:pt x="1480" y="440"/>
                  </a:cubicBezTo>
                  <a:cubicBezTo>
                    <a:pt x="1481" y="441"/>
                    <a:pt x="1481" y="441"/>
                    <a:pt x="1481" y="441"/>
                  </a:cubicBezTo>
                  <a:cubicBezTo>
                    <a:pt x="1481" y="441"/>
                    <a:pt x="1482" y="441"/>
                    <a:pt x="1482" y="440"/>
                  </a:cubicBezTo>
                  <a:cubicBezTo>
                    <a:pt x="1482" y="440"/>
                    <a:pt x="1482" y="440"/>
                    <a:pt x="1482" y="440"/>
                  </a:cubicBezTo>
                  <a:close/>
                  <a:moveTo>
                    <a:pt x="1428" y="482"/>
                  </a:moveTo>
                  <a:cubicBezTo>
                    <a:pt x="1427" y="481"/>
                    <a:pt x="1426" y="481"/>
                    <a:pt x="1426" y="480"/>
                  </a:cubicBezTo>
                  <a:cubicBezTo>
                    <a:pt x="1426" y="480"/>
                    <a:pt x="1425" y="480"/>
                    <a:pt x="1425" y="481"/>
                  </a:cubicBezTo>
                  <a:cubicBezTo>
                    <a:pt x="1426" y="481"/>
                    <a:pt x="1426" y="482"/>
                    <a:pt x="1427" y="482"/>
                  </a:cubicBezTo>
                  <a:cubicBezTo>
                    <a:pt x="1427" y="482"/>
                    <a:pt x="1428" y="482"/>
                    <a:pt x="1428" y="482"/>
                  </a:cubicBezTo>
                  <a:cubicBezTo>
                    <a:pt x="1428" y="482"/>
                    <a:pt x="1428" y="482"/>
                    <a:pt x="1428" y="482"/>
                  </a:cubicBezTo>
                  <a:close/>
                  <a:moveTo>
                    <a:pt x="1407" y="498"/>
                  </a:moveTo>
                  <a:cubicBezTo>
                    <a:pt x="1406" y="497"/>
                    <a:pt x="1406" y="497"/>
                    <a:pt x="1405" y="496"/>
                  </a:cubicBezTo>
                  <a:cubicBezTo>
                    <a:pt x="1405" y="497"/>
                    <a:pt x="1404" y="497"/>
                    <a:pt x="1404" y="498"/>
                  </a:cubicBezTo>
                  <a:cubicBezTo>
                    <a:pt x="1404" y="498"/>
                    <a:pt x="1404" y="499"/>
                    <a:pt x="1405" y="499"/>
                  </a:cubicBezTo>
                  <a:cubicBezTo>
                    <a:pt x="1405" y="499"/>
                    <a:pt x="1406" y="498"/>
                    <a:pt x="1407" y="498"/>
                  </a:cubicBezTo>
                  <a:cubicBezTo>
                    <a:pt x="1407" y="498"/>
                    <a:pt x="1407" y="498"/>
                    <a:pt x="1407" y="498"/>
                  </a:cubicBezTo>
                  <a:close/>
                  <a:moveTo>
                    <a:pt x="1476" y="444"/>
                  </a:moveTo>
                  <a:cubicBezTo>
                    <a:pt x="1477" y="442"/>
                    <a:pt x="1476" y="442"/>
                    <a:pt x="1476" y="440"/>
                  </a:cubicBezTo>
                  <a:cubicBezTo>
                    <a:pt x="1475" y="442"/>
                    <a:pt x="1475" y="442"/>
                    <a:pt x="1475" y="444"/>
                  </a:cubicBezTo>
                  <a:cubicBezTo>
                    <a:pt x="1476" y="444"/>
                    <a:pt x="1476" y="444"/>
                    <a:pt x="1476" y="444"/>
                  </a:cubicBezTo>
                  <a:cubicBezTo>
                    <a:pt x="1476" y="444"/>
                    <a:pt x="1476" y="444"/>
                    <a:pt x="1476" y="444"/>
                  </a:cubicBezTo>
                  <a:close/>
                  <a:moveTo>
                    <a:pt x="1467" y="450"/>
                  </a:moveTo>
                  <a:cubicBezTo>
                    <a:pt x="1466" y="449"/>
                    <a:pt x="1466" y="449"/>
                    <a:pt x="1466" y="449"/>
                  </a:cubicBezTo>
                  <a:cubicBezTo>
                    <a:pt x="1466" y="450"/>
                    <a:pt x="1466" y="450"/>
                    <a:pt x="1466" y="450"/>
                  </a:cubicBezTo>
                  <a:cubicBezTo>
                    <a:pt x="1466" y="450"/>
                    <a:pt x="1466" y="450"/>
                    <a:pt x="1466" y="450"/>
                  </a:cubicBezTo>
                  <a:cubicBezTo>
                    <a:pt x="1466" y="450"/>
                    <a:pt x="1466" y="450"/>
                    <a:pt x="1467" y="450"/>
                  </a:cubicBezTo>
                  <a:close/>
                  <a:moveTo>
                    <a:pt x="1432" y="476"/>
                  </a:moveTo>
                  <a:cubicBezTo>
                    <a:pt x="1432" y="476"/>
                    <a:pt x="1432" y="476"/>
                    <a:pt x="1432" y="476"/>
                  </a:cubicBezTo>
                  <a:cubicBezTo>
                    <a:pt x="1431" y="476"/>
                    <a:pt x="1431" y="476"/>
                    <a:pt x="1431" y="476"/>
                  </a:cubicBezTo>
                  <a:cubicBezTo>
                    <a:pt x="1431" y="477"/>
                    <a:pt x="1431" y="477"/>
                    <a:pt x="1431" y="477"/>
                  </a:cubicBezTo>
                  <a:cubicBezTo>
                    <a:pt x="1432" y="476"/>
                    <a:pt x="1432" y="476"/>
                    <a:pt x="1432" y="476"/>
                  </a:cubicBezTo>
                  <a:close/>
                  <a:moveTo>
                    <a:pt x="1462" y="452"/>
                  </a:moveTo>
                  <a:cubicBezTo>
                    <a:pt x="1462" y="451"/>
                    <a:pt x="1462" y="450"/>
                    <a:pt x="1462" y="450"/>
                  </a:cubicBezTo>
                  <a:cubicBezTo>
                    <a:pt x="1462" y="450"/>
                    <a:pt x="1461" y="451"/>
                    <a:pt x="1461" y="451"/>
                  </a:cubicBezTo>
                  <a:cubicBezTo>
                    <a:pt x="1461" y="451"/>
                    <a:pt x="1461" y="452"/>
                    <a:pt x="1462" y="452"/>
                  </a:cubicBezTo>
                  <a:cubicBezTo>
                    <a:pt x="1462" y="452"/>
                    <a:pt x="1462" y="452"/>
                    <a:pt x="1462" y="452"/>
                  </a:cubicBezTo>
                  <a:cubicBezTo>
                    <a:pt x="1462" y="452"/>
                    <a:pt x="1462" y="452"/>
                    <a:pt x="1462" y="452"/>
                  </a:cubicBezTo>
                  <a:close/>
                  <a:moveTo>
                    <a:pt x="1405" y="495"/>
                  </a:moveTo>
                  <a:cubicBezTo>
                    <a:pt x="1404" y="494"/>
                    <a:pt x="1404" y="494"/>
                    <a:pt x="1404" y="493"/>
                  </a:cubicBezTo>
                  <a:cubicBezTo>
                    <a:pt x="1403" y="494"/>
                    <a:pt x="1403" y="494"/>
                    <a:pt x="1403" y="494"/>
                  </a:cubicBezTo>
                  <a:cubicBezTo>
                    <a:pt x="1403" y="495"/>
                    <a:pt x="1403" y="496"/>
                    <a:pt x="1403" y="496"/>
                  </a:cubicBezTo>
                  <a:cubicBezTo>
                    <a:pt x="1404" y="496"/>
                    <a:pt x="1404" y="495"/>
                    <a:pt x="1405" y="495"/>
                  </a:cubicBezTo>
                  <a:cubicBezTo>
                    <a:pt x="1405" y="495"/>
                    <a:pt x="1405" y="495"/>
                    <a:pt x="1405" y="495"/>
                  </a:cubicBezTo>
                  <a:close/>
                  <a:moveTo>
                    <a:pt x="1486" y="433"/>
                  </a:moveTo>
                  <a:cubicBezTo>
                    <a:pt x="1485" y="432"/>
                    <a:pt x="1485" y="432"/>
                    <a:pt x="1485" y="431"/>
                  </a:cubicBezTo>
                  <a:cubicBezTo>
                    <a:pt x="1484" y="431"/>
                    <a:pt x="1484" y="431"/>
                    <a:pt x="1484" y="432"/>
                  </a:cubicBezTo>
                  <a:cubicBezTo>
                    <a:pt x="1485" y="433"/>
                    <a:pt x="1485" y="433"/>
                    <a:pt x="1485" y="433"/>
                  </a:cubicBezTo>
                  <a:cubicBezTo>
                    <a:pt x="1486" y="433"/>
                    <a:pt x="1486" y="433"/>
                    <a:pt x="1486" y="433"/>
                  </a:cubicBezTo>
                  <a:close/>
                  <a:moveTo>
                    <a:pt x="1417" y="483"/>
                  </a:moveTo>
                  <a:cubicBezTo>
                    <a:pt x="1418" y="482"/>
                    <a:pt x="1418" y="482"/>
                    <a:pt x="1417" y="481"/>
                  </a:cubicBezTo>
                  <a:cubicBezTo>
                    <a:pt x="1416" y="481"/>
                    <a:pt x="1416" y="481"/>
                    <a:pt x="1416" y="482"/>
                  </a:cubicBezTo>
                  <a:cubicBezTo>
                    <a:pt x="1416" y="482"/>
                    <a:pt x="1416" y="482"/>
                    <a:pt x="1417" y="483"/>
                  </a:cubicBezTo>
                  <a:cubicBezTo>
                    <a:pt x="1417" y="483"/>
                    <a:pt x="1417" y="483"/>
                    <a:pt x="1417" y="483"/>
                  </a:cubicBezTo>
                  <a:close/>
                  <a:moveTo>
                    <a:pt x="1450" y="457"/>
                  </a:moveTo>
                  <a:cubicBezTo>
                    <a:pt x="1450" y="456"/>
                    <a:pt x="1449" y="456"/>
                    <a:pt x="1449" y="455"/>
                  </a:cubicBezTo>
                  <a:cubicBezTo>
                    <a:pt x="1448" y="455"/>
                    <a:pt x="1447" y="456"/>
                    <a:pt x="1447" y="456"/>
                  </a:cubicBezTo>
                  <a:cubicBezTo>
                    <a:pt x="1447" y="457"/>
                    <a:pt x="1448" y="457"/>
                    <a:pt x="1449" y="458"/>
                  </a:cubicBezTo>
                  <a:cubicBezTo>
                    <a:pt x="1449" y="458"/>
                    <a:pt x="1450" y="457"/>
                    <a:pt x="1450" y="457"/>
                  </a:cubicBezTo>
                  <a:cubicBezTo>
                    <a:pt x="1450" y="457"/>
                    <a:pt x="1450" y="457"/>
                    <a:pt x="1450" y="457"/>
                  </a:cubicBezTo>
                  <a:close/>
                  <a:moveTo>
                    <a:pt x="1498" y="418"/>
                  </a:moveTo>
                  <a:cubicBezTo>
                    <a:pt x="1497" y="418"/>
                    <a:pt x="1497" y="418"/>
                    <a:pt x="1497" y="418"/>
                  </a:cubicBezTo>
                  <a:cubicBezTo>
                    <a:pt x="1498" y="417"/>
                    <a:pt x="1498" y="416"/>
                    <a:pt x="1499" y="416"/>
                  </a:cubicBezTo>
                  <a:cubicBezTo>
                    <a:pt x="1498" y="415"/>
                    <a:pt x="1498" y="415"/>
                    <a:pt x="1498" y="414"/>
                  </a:cubicBezTo>
                  <a:cubicBezTo>
                    <a:pt x="1499" y="414"/>
                    <a:pt x="1499" y="415"/>
                    <a:pt x="1499" y="415"/>
                  </a:cubicBezTo>
                  <a:cubicBezTo>
                    <a:pt x="1499" y="413"/>
                    <a:pt x="1500" y="411"/>
                    <a:pt x="1501" y="409"/>
                  </a:cubicBezTo>
                  <a:cubicBezTo>
                    <a:pt x="1501" y="408"/>
                    <a:pt x="1501" y="408"/>
                    <a:pt x="1501" y="408"/>
                  </a:cubicBezTo>
                  <a:cubicBezTo>
                    <a:pt x="1499" y="411"/>
                    <a:pt x="1497" y="414"/>
                    <a:pt x="1496" y="417"/>
                  </a:cubicBezTo>
                  <a:cubicBezTo>
                    <a:pt x="1496" y="418"/>
                    <a:pt x="1497" y="418"/>
                    <a:pt x="1497" y="419"/>
                  </a:cubicBezTo>
                  <a:cubicBezTo>
                    <a:pt x="1497" y="419"/>
                    <a:pt x="1497" y="418"/>
                    <a:pt x="1498" y="418"/>
                  </a:cubicBezTo>
                  <a:cubicBezTo>
                    <a:pt x="1498" y="418"/>
                    <a:pt x="1498" y="418"/>
                    <a:pt x="1498" y="418"/>
                  </a:cubicBezTo>
                  <a:close/>
                  <a:moveTo>
                    <a:pt x="1458" y="447"/>
                  </a:moveTo>
                  <a:cubicBezTo>
                    <a:pt x="1458" y="446"/>
                    <a:pt x="1457" y="446"/>
                    <a:pt x="1457" y="445"/>
                  </a:cubicBezTo>
                  <a:cubicBezTo>
                    <a:pt x="1456" y="445"/>
                    <a:pt x="1456" y="445"/>
                    <a:pt x="1456" y="446"/>
                  </a:cubicBezTo>
                  <a:cubicBezTo>
                    <a:pt x="1457" y="446"/>
                    <a:pt x="1457" y="447"/>
                    <a:pt x="1457" y="448"/>
                  </a:cubicBezTo>
                  <a:cubicBezTo>
                    <a:pt x="1458" y="447"/>
                    <a:pt x="1458" y="447"/>
                    <a:pt x="1458" y="447"/>
                  </a:cubicBezTo>
                  <a:cubicBezTo>
                    <a:pt x="1458" y="447"/>
                    <a:pt x="1458" y="447"/>
                    <a:pt x="1458" y="447"/>
                  </a:cubicBezTo>
                  <a:close/>
                  <a:moveTo>
                    <a:pt x="1447" y="454"/>
                  </a:moveTo>
                  <a:cubicBezTo>
                    <a:pt x="1447" y="454"/>
                    <a:pt x="1447" y="454"/>
                    <a:pt x="1447" y="454"/>
                  </a:cubicBezTo>
                  <a:cubicBezTo>
                    <a:pt x="1446" y="454"/>
                    <a:pt x="1446" y="454"/>
                    <a:pt x="1446" y="454"/>
                  </a:cubicBezTo>
                  <a:cubicBezTo>
                    <a:pt x="1447" y="454"/>
                    <a:pt x="1447" y="454"/>
                    <a:pt x="1447" y="455"/>
                  </a:cubicBezTo>
                  <a:cubicBezTo>
                    <a:pt x="1447" y="455"/>
                    <a:pt x="1447" y="454"/>
                    <a:pt x="1447" y="454"/>
                  </a:cubicBezTo>
                  <a:cubicBezTo>
                    <a:pt x="1447" y="454"/>
                    <a:pt x="1447" y="454"/>
                    <a:pt x="1447" y="454"/>
                  </a:cubicBezTo>
                  <a:close/>
                  <a:moveTo>
                    <a:pt x="1455" y="448"/>
                  </a:moveTo>
                  <a:cubicBezTo>
                    <a:pt x="1455" y="447"/>
                    <a:pt x="1455" y="447"/>
                    <a:pt x="1454" y="447"/>
                  </a:cubicBezTo>
                  <a:cubicBezTo>
                    <a:pt x="1454" y="447"/>
                    <a:pt x="1454" y="447"/>
                    <a:pt x="1454" y="447"/>
                  </a:cubicBezTo>
                  <a:cubicBezTo>
                    <a:pt x="1454" y="448"/>
                    <a:pt x="1454" y="448"/>
                    <a:pt x="1454" y="449"/>
                  </a:cubicBezTo>
                  <a:cubicBezTo>
                    <a:pt x="1455" y="448"/>
                    <a:pt x="1455" y="448"/>
                    <a:pt x="1455" y="448"/>
                  </a:cubicBezTo>
                  <a:close/>
                  <a:moveTo>
                    <a:pt x="1452" y="450"/>
                  </a:moveTo>
                  <a:cubicBezTo>
                    <a:pt x="1452" y="450"/>
                    <a:pt x="1452" y="450"/>
                    <a:pt x="1452" y="450"/>
                  </a:cubicBezTo>
                  <a:cubicBezTo>
                    <a:pt x="1452" y="450"/>
                    <a:pt x="1451" y="450"/>
                    <a:pt x="1451" y="450"/>
                  </a:cubicBezTo>
                  <a:cubicBezTo>
                    <a:pt x="1451" y="450"/>
                    <a:pt x="1451" y="450"/>
                    <a:pt x="1451" y="451"/>
                  </a:cubicBezTo>
                  <a:cubicBezTo>
                    <a:pt x="1452" y="450"/>
                    <a:pt x="1452" y="450"/>
                    <a:pt x="1452" y="450"/>
                  </a:cubicBezTo>
                  <a:cubicBezTo>
                    <a:pt x="1452" y="450"/>
                    <a:pt x="1452" y="450"/>
                    <a:pt x="1452" y="450"/>
                  </a:cubicBezTo>
                  <a:close/>
                  <a:moveTo>
                    <a:pt x="1489" y="421"/>
                  </a:moveTo>
                  <a:cubicBezTo>
                    <a:pt x="1489" y="420"/>
                    <a:pt x="1489" y="420"/>
                    <a:pt x="1489" y="420"/>
                  </a:cubicBezTo>
                  <a:cubicBezTo>
                    <a:pt x="1488" y="420"/>
                    <a:pt x="1488" y="420"/>
                    <a:pt x="1488" y="420"/>
                  </a:cubicBezTo>
                  <a:cubicBezTo>
                    <a:pt x="1489" y="421"/>
                    <a:pt x="1489" y="421"/>
                    <a:pt x="1489" y="421"/>
                  </a:cubicBezTo>
                  <a:cubicBezTo>
                    <a:pt x="1489" y="421"/>
                    <a:pt x="1489" y="421"/>
                    <a:pt x="1489" y="421"/>
                  </a:cubicBezTo>
                  <a:cubicBezTo>
                    <a:pt x="1489" y="421"/>
                    <a:pt x="1489" y="421"/>
                    <a:pt x="1489" y="421"/>
                  </a:cubicBezTo>
                  <a:close/>
                  <a:moveTo>
                    <a:pt x="1484" y="424"/>
                  </a:moveTo>
                  <a:cubicBezTo>
                    <a:pt x="1484" y="424"/>
                    <a:pt x="1484" y="424"/>
                    <a:pt x="1484" y="423"/>
                  </a:cubicBezTo>
                  <a:cubicBezTo>
                    <a:pt x="1484" y="424"/>
                    <a:pt x="1483" y="424"/>
                    <a:pt x="1483" y="424"/>
                  </a:cubicBezTo>
                  <a:cubicBezTo>
                    <a:pt x="1483" y="424"/>
                    <a:pt x="1483" y="425"/>
                    <a:pt x="1484" y="425"/>
                  </a:cubicBezTo>
                  <a:cubicBezTo>
                    <a:pt x="1484" y="424"/>
                    <a:pt x="1484" y="424"/>
                    <a:pt x="1484" y="424"/>
                  </a:cubicBezTo>
                  <a:close/>
                  <a:moveTo>
                    <a:pt x="1404" y="486"/>
                  </a:moveTo>
                  <a:cubicBezTo>
                    <a:pt x="1403" y="485"/>
                    <a:pt x="1403" y="485"/>
                    <a:pt x="1403" y="485"/>
                  </a:cubicBezTo>
                  <a:cubicBezTo>
                    <a:pt x="1403" y="486"/>
                    <a:pt x="1403" y="486"/>
                    <a:pt x="1403" y="486"/>
                  </a:cubicBezTo>
                  <a:cubicBezTo>
                    <a:pt x="1403" y="486"/>
                    <a:pt x="1403" y="486"/>
                    <a:pt x="1403" y="486"/>
                  </a:cubicBezTo>
                  <a:cubicBezTo>
                    <a:pt x="1403" y="486"/>
                    <a:pt x="1403" y="486"/>
                    <a:pt x="1404" y="486"/>
                  </a:cubicBezTo>
                  <a:cubicBezTo>
                    <a:pt x="1404" y="486"/>
                    <a:pt x="1404" y="486"/>
                    <a:pt x="1404" y="486"/>
                  </a:cubicBezTo>
                  <a:close/>
                  <a:moveTo>
                    <a:pt x="1491" y="418"/>
                  </a:moveTo>
                  <a:cubicBezTo>
                    <a:pt x="1491" y="418"/>
                    <a:pt x="1491" y="418"/>
                    <a:pt x="1490" y="418"/>
                  </a:cubicBezTo>
                  <a:cubicBezTo>
                    <a:pt x="1490" y="418"/>
                    <a:pt x="1490" y="418"/>
                    <a:pt x="1489" y="418"/>
                  </a:cubicBezTo>
                  <a:cubicBezTo>
                    <a:pt x="1490" y="418"/>
                    <a:pt x="1490" y="418"/>
                    <a:pt x="1491" y="419"/>
                  </a:cubicBezTo>
                  <a:cubicBezTo>
                    <a:pt x="1491" y="418"/>
                    <a:pt x="1491" y="418"/>
                    <a:pt x="1491" y="418"/>
                  </a:cubicBezTo>
                  <a:cubicBezTo>
                    <a:pt x="1491" y="418"/>
                    <a:pt x="1491" y="418"/>
                    <a:pt x="1491" y="418"/>
                  </a:cubicBezTo>
                  <a:close/>
                  <a:moveTo>
                    <a:pt x="1468" y="434"/>
                  </a:moveTo>
                  <a:cubicBezTo>
                    <a:pt x="1468" y="434"/>
                    <a:pt x="1468" y="434"/>
                    <a:pt x="1467" y="434"/>
                  </a:cubicBezTo>
                  <a:cubicBezTo>
                    <a:pt x="1467" y="434"/>
                    <a:pt x="1468" y="434"/>
                    <a:pt x="1468" y="434"/>
                  </a:cubicBezTo>
                  <a:cubicBezTo>
                    <a:pt x="1468" y="434"/>
                    <a:pt x="1468" y="434"/>
                    <a:pt x="1468" y="434"/>
                  </a:cubicBezTo>
                  <a:close/>
                  <a:moveTo>
                    <a:pt x="1447" y="447"/>
                  </a:moveTo>
                  <a:cubicBezTo>
                    <a:pt x="1447" y="446"/>
                    <a:pt x="1447" y="446"/>
                    <a:pt x="1447" y="446"/>
                  </a:cubicBezTo>
                  <a:cubicBezTo>
                    <a:pt x="1447" y="446"/>
                    <a:pt x="1446" y="446"/>
                    <a:pt x="1446" y="446"/>
                  </a:cubicBezTo>
                  <a:cubicBezTo>
                    <a:pt x="1446" y="447"/>
                    <a:pt x="1447" y="447"/>
                    <a:pt x="1447" y="447"/>
                  </a:cubicBezTo>
                  <a:cubicBezTo>
                    <a:pt x="1447" y="447"/>
                    <a:pt x="1447" y="447"/>
                    <a:pt x="1447" y="447"/>
                  </a:cubicBezTo>
                  <a:cubicBezTo>
                    <a:pt x="1447" y="447"/>
                    <a:pt x="1447" y="447"/>
                    <a:pt x="1447" y="447"/>
                  </a:cubicBezTo>
                  <a:close/>
                  <a:moveTo>
                    <a:pt x="1448" y="446"/>
                  </a:moveTo>
                  <a:cubicBezTo>
                    <a:pt x="1448" y="445"/>
                    <a:pt x="1448" y="445"/>
                    <a:pt x="1447" y="445"/>
                  </a:cubicBezTo>
                  <a:cubicBezTo>
                    <a:pt x="1447" y="445"/>
                    <a:pt x="1447" y="445"/>
                    <a:pt x="1447" y="445"/>
                  </a:cubicBezTo>
                  <a:cubicBezTo>
                    <a:pt x="1447" y="445"/>
                    <a:pt x="1447" y="446"/>
                    <a:pt x="1448" y="446"/>
                  </a:cubicBezTo>
                  <a:cubicBezTo>
                    <a:pt x="1448" y="446"/>
                    <a:pt x="1448" y="446"/>
                    <a:pt x="1448" y="446"/>
                  </a:cubicBezTo>
                  <a:close/>
                  <a:moveTo>
                    <a:pt x="1378" y="499"/>
                  </a:moveTo>
                  <a:cubicBezTo>
                    <a:pt x="1377" y="498"/>
                    <a:pt x="1377" y="498"/>
                    <a:pt x="1376" y="498"/>
                  </a:cubicBezTo>
                  <a:cubicBezTo>
                    <a:pt x="1377" y="499"/>
                    <a:pt x="1377" y="499"/>
                    <a:pt x="1378" y="499"/>
                  </a:cubicBezTo>
                  <a:cubicBezTo>
                    <a:pt x="1378" y="499"/>
                    <a:pt x="1378" y="499"/>
                    <a:pt x="1378" y="499"/>
                  </a:cubicBezTo>
                  <a:close/>
                  <a:moveTo>
                    <a:pt x="1452" y="441"/>
                  </a:moveTo>
                  <a:cubicBezTo>
                    <a:pt x="1452" y="440"/>
                    <a:pt x="1452" y="440"/>
                    <a:pt x="1452" y="439"/>
                  </a:cubicBezTo>
                  <a:cubicBezTo>
                    <a:pt x="1452" y="439"/>
                    <a:pt x="1452" y="438"/>
                    <a:pt x="1453" y="437"/>
                  </a:cubicBezTo>
                  <a:cubicBezTo>
                    <a:pt x="1453" y="437"/>
                    <a:pt x="1452" y="437"/>
                    <a:pt x="1452" y="436"/>
                  </a:cubicBezTo>
                  <a:cubicBezTo>
                    <a:pt x="1452" y="436"/>
                    <a:pt x="1452" y="437"/>
                    <a:pt x="1451" y="437"/>
                  </a:cubicBezTo>
                  <a:cubicBezTo>
                    <a:pt x="1451" y="437"/>
                    <a:pt x="1451" y="437"/>
                    <a:pt x="1450" y="436"/>
                  </a:cubicBezTo>
                  <a:cubicBezTo>
                    <a:pt x="1450" y="439"/>
                    <a:pt x="1450" y="440"/>
                    <a:pt x="1451" y="442"/>
                  </a:cubicBezTo>
                  <a:cubicBezTo>
                    <a:pt x="1452" y="441"/>
                    <a:pt x="1452" y="441"/>
                    <a:pt x="1452" y="441"/>
                  </a:cubicBezTo>
                  <a:cubicBezTo>
                    <a:pt x="1452" y="441"/>
                    <a:pt x="1452" y="441"/>
                    <a:pt x="1452" y="441"/>
                  </a:cubicBezTo>
                  <a:close/>
                  <a:moveTo>
                    <a:pt x="1466" y="429"/>
                  </a:moveTo>
                  <a:cubicBezTo>
                    <a:pt x="1465" y="429"/>
                    <a:pt x="1465" y="428"/>
                    <a:pt x="1465" y="428"/>
                  </a:cubicBezTo>
                  <a:cubicBezTo>
                    <a:pt x="1465" y="428"/>
                    <a:pt x="1464" y="428"/>
                    <a:pt x="1464" y="429"/>
                  </a:cubicBezTo>
                  <a:cubicBezTo>
                    <a:pt x="1464" y="429"/>
                    <a:pt x="1464" y="429"/>
                    <a:pt x="1464" y="430"/>
                  </a:cubicBezTo>
                  <a:cubicBezTo>
                    <a:pt x="1465" y="430"/>
                    <a:pt x="1465" y="429"/>
                    <a:pt x="1466" y="429"/>
                  </a:cubicBezTo>
                  <a:cubicBezTo>
                    <a:pt x="1466" y="429"/>
                    <a:pt x="1466" y="429"/>
                    <a:pt x="1466" y="429"/>
                  </a:cubicBezTo>
                  <a:close/>
                  <a:moveTo>
                    <a:pt x="1463" y="430"/>
                  </a:moveTo>
                  <a:cubicBezTo>
                    <a:pt x="1462" y="430"/>
                    <a:pt x="1462" y="430"/>
                    <a:pt x="1462" y="430"/>
                  </a:cubicBezTo>
                  <a:cubicBezTo>
                    <a:pt x="1461" y="430"/>
                    <a:pt x="1461" y="430"/>
                    <a:pt x="1461" y="430"/>
                  </a:cubicBezTo>
                  <a:cubicBezTo>
                    <a:pt x="1462" y="431"/>
                    <a:pt x="1462" y="431"/>
                    <a:pt x="1462" y="431"/>
                  </a:cubicBezTo>
                  <a:cubicBezTo>
                    <a:pt x="1462" y="431"/>
                    <a:pt x="1462" y="431"/>
                    <a:pt x="1463" y="430"/>
                  </a:cubicBezTo>
                  <a:cubicBezTo>
                    <a:pt x="1463" y="430"/>
                    <a:pt x="1463" y="430"/>
                    <a:pt x="1463" y="430"/>
                  </a:cubicBezTo>
                  <a:close/>
                  <a:moveTo>
                    <a:pt x="1435" y="451"/>
                  </a:moveTo>
                  <a:cubicBezTo>
                    <a:pt x="1435" y="450"/>
                    <a:pt x="1434" y="449"/>
                    <a:pt x="1434" y="448"/>
                  </a:cubicBezTo>
                  <a:cubicBezTo>
                    <a:pt x="1434" y="448"/>
                    <a:pt x="1434" y="449"/>
                    <a:pt x="1433" y="449"/>
                  </a:cubicBezTo>
                  <a:cubicBezTo>
                    <a:pt x="1434" y="450"/>
                    <a:pt x="1434" y="451"/>
                    <a:pt x="1435" y="452"/>
                  </a:cubicBezTo>
                  <a:cubicBezTo>
                    <a:pt x="1435" y="452"/>
                    <a:pt x="1435" y="452"/>
                    <a:pt x="1435" y="451"/>
                  </a:cubicBezTo>
                  <a:cubicBezTo>
                    <a:pt x="1435" y="451"/>
                    <a:pt x="1435" y="451"/>
                    <a:pt x="1435" y="451"/>
                  </a:cubicBezTo>
                  <a:close/>
                  <a:moveTo>
                    <a:pt x="1410" y="471"/>
                  </a:moveTo>
                  <a:cubicBezTo>
                    <a:pt x="1410" y="470"/>
                    <a:pt x="1410" y="469"/>
                    <a:pt x="1409" y="468"/>
                  </a:cubicBezTo>
                  <a:cubicBezTo>
                    <a:pt x="1409" y="468"/>
                    <a:pt x="1409" y="469"/>
                    <a:pt x="1408" y="469"/>
                  </a:cubicBezTo>
                  <a:cubicBezTo>
                    <a:pt x="1409" y="470"/>
                    <a:pt x="1410" y="470"/>
                    <a:pt x="1410" y="471"/>
                  </a:cubicBezTo>
                  <a:cubicBezTo>
                    <a:pt x="1410" y="471"/>
                    <a:pt x="1410" y="471"/>
                    <a:pt x="1410" y="471"/>
                  </a:cubicBezTo>
                  <a:close/>
                  <a:moveTo>
                    <a:pt x="1442" y="445"/>
                  </a:moveTo>
                  <a:cubicBezTo>
                    <a:pt x="1442" y="445"/>
                    <a:pt x="1443" y="445"/>
                    <a:pt x="1443" y="444"/>
                  </a:cubicBezTo>
                  <a:cubicBezTo>
                    <a:pt x="1442" y="444"/>
                    <a:pt x="1442" y="444"/>
                    <a:pt x="1442" y="444"/>
                  </a:cubicBezTo>
                  <a:cubicBezTo>
                    <a:pt x="1441" y="441"/>
                    <a:pt x="1441" y="441"/>
                    <a:pt x="1440" y="440"/>
                  </a:cubicBezTo>
                  <a:cubicBezTo>
                    <a:pt x="1441" y="445"/>
                    <a:pt x="1441" y="445"/>
                    <a:pt x="1442" y="446"/>
                  </a:cubicBezTo>
                  <a:cubicBezTo>
                    <a:pt x="1442" y="445"/>
                    <a:pt x="1442" y="445"/>
                    <a:pt x="1442" y="445"/>
                  </a:cubicBezTo>
                  <a:close/>
                  <a:moveTo>
                    <a:pt x="1456" y="434"/>
                  </a:moveTo>
                  <a:cubicBezTo>
                    <a:pt x="1456" y="433"/>
                    <a:pt x="1456" y="433"/>
                    <a:pt x="1456" y="432"/>
                  </a:cubicBezTo>
                  <a:cubicBezTo>
                    <a:pt x="1455" y="432"/>
                    <a:pt x="1455" y="433"/>
                    <a:pt x="1455" y="433"/>
                  </a:cubicBezTo>
                  <a:cubicBezTo>
                    <a:pt x="1455" y="433"/>
                    <a:pt x="1455" y="434"/>
                    <a:pt x="1455" y="434"/>
                  </a:cubicBezTo>
                  <a:cubicBezTo>
                    <a:pt x="1456" y="434"/>
                    <a:pt x="1456" y="434"/>
                    <a:pt x="1456" y="434"/>
                  </a:cubicBezTo>
                  <a:cubicBezTo>
                    <a:pt x="1456" y="434"/>
                    <a:pt x="1456" y="434"/>
                    <a:pt x="1456" y="434"/>
                  </a:cubicBezTo>
                  <a:close/>
                  <a:moveTo>
                    <a:pt x="1389" y="484"/>
                  </a:moveTo>
                  <a:cubicBezTo>
                    <a:pt x="1389" y="484"/>
                    <a:pt x="1389" y="484"/>
                    <a:pt x="1389" y="483"/>
                  </a:cubicBezTo>
                  <a:cubicBezTo>
                    <a:pt x="1389" y="484"/>
                    <a:pt x="1388" y="484"/>
                    <a:pt x="1388" y="484"/>
                  </a:cubicBezTo>
                  <a:cubicBezTo>
                    <a:pt x="1388" y="484"/>
                    <a:pt x="1389" y="484"/>
                    <a:pt x="1389" y="485"/>
                  </a:cubicBezTo>
                  <a:cubicBezTo>
                    <a:pt x="1389" y="484"/>
                    <a:pt x="1389" y="484"/>
                    <a:pt x="1389" y="484"/>
                  </a:cubicBezTo>
                  <a:cubicBezTo>
                    <a:pt x="1389" y="484"/>
                    <a:pt x="1389" y="484"/>
                    <a:pt x="1389" y="484"/>
                  </a:cubicBezTo>
                  <a:close/>
                  <a:moveTo>
                    <a:pt x="1464" y="426"/>
                  </a:moveTo>
                  <a:cubicBezTo>
                    <a:pt x="1463" y="425"/>
                    <a:pt x="1463" y="425"/>
                    <a:pt x="1463" y="425"/>
                  </a:cubicBezTo>
                  <a:cubicBezTo>
                    <a:pt x="1463" y="425"/>
                    <a:pt x="1463" y="426"/>
                    <a:pt x="1462" y="426"/>
                  </a:cubicBezTo>
                  <a:cubicBezTo>
                    <a:pt x="1463" y="426"/>
                    <a:pt x="1463" y="426"/>
                    <a:pt x="1463" y="427"/>
                  </a:cubicBezTo>
                  <a:cubicBezTo>
                    <a:pt x="1463" y="426"/>
                    <a:pt x="1463" y="426"/>
                    <a:pt x="1464" y="426"/>
                  </a:cubicBezTo>
                  <a:cubicBezTo>
                    <a:pt x="1464" y="426"/>
                    <a:pt x="1464" y="426"/>
                    <a:pt x="1464" y="426"/>
                  </a:cubicBezTo>
                  <a:close/>
                  <a:moveTo>
                    <a:pt x="1423" y="454"/>
                  </a:moveTo>
                  <a:cubicBezTo>
                    <a:pt x="1423" y="454"/>
                    <a:pt x="1423" y="454"/>
                    <a:pt x="1423" y="454"/>
                  </a:cubicBezTo>
                  <a:cubicBezTo>
                    <a:pt x="1423" y="454"/>
                    <a:pt x="1422" y="454"/>
                    <a:pt x="1422" y="454"/>
                  </a:cubicBezTo>
                  <a:cubicBezTo>
                    <a:pt x="1422" y="454"/>
                    <a:pt x="1422" y="455"/>
                    <a:pt x="1423" y="455"/>
                  </a:cubicBezTo>
                  <a:cubicBezTo>
                    <a:pt x="1423" y="455"/>
                    <a:pt x="1423" y="455"/>
                    <a:pt x="1423" y="454"/>
                  </a:cubicBezTo>
                  <a:cubicBezTo>
                    <a:pt x="1423" y="454"/>
                    <a:pt x="1423" y="454"/>
                    <a:pt x="1423" y="454"/>
                  </a:cubicBezTo>
                  <a:close/>
                  <a:moveTo>
                    <a:pt x="1451" y="431"/>
                  </a:moveTo>
                  <a:cubicBezTo>
                    <a:pt x="1451" y="431"/>
                    <a:pt x="1451" y="431"/>
                    <a:pt x="1451" y="431"/>
                  </a:cubicBezTo>
                  <a:cubicBezTo>
                    <a:pt x="1450" y="431"/>
                    <a:pt x="1450" y="431"/>
                    <a:pt x="1450" y="431"/>
                  </a:cubicBezTo>
                  <a:cubicBezTo>
                    <a:pt x="1450" y="432"/>
                    <a:pt x="1450" y="432"/>
                    <a:pt x="1451" y="433"/>
                  </a:cubicBezTo>
                  <a:cubicBezTo>
                    <a:pt x="1451" y="432"/>
                    <a:pt x="1451" y="432"/>
                    <a:pt x="1451" y="431"/>
                  </a:cubicBezTo>
                  <a:cubicBezTo>
                    <a:pt x="1451" y="431"/>
                    <a:pt x="1451" y="431"/>
                    <a:pt x="1451" y="431"/>
                  </a:cubicBezTo>
                  <a:close/>
                  <a:moveTo>
                    <a:pt x="1401" y="471"/>
                  </a:moveTo>
                  <a:cubicBezTo>
                    <a:pt x="1401" y="470"/>
                    <a:pt x="1400" y="470"/>
                    <a:pt x="1400" y="470"/>
                  </a:cubicBezTo>
                  <a:cubicBezTo>
                    <a:pt x="1400" y="470"/>
                    <a:pt x="1400" y="470"/>
                    <a:pt x="1399" y="470"/>
                  </a:cubicBezTo>
                  <a:cubicBezTo>
                    <a:pt x="1400" y="471"/>
                    <a:pt x="1400" y="471"/>
                    <a:pt x="1400" y="471"/>
                  </a:cubicBezTo>
                  <a:cubicBezTo>
                    <a:pt x="1401" y="471"/>
                    <a:pt x="1401" y="471"/>
                    <a:pt x="1401" y="471"/>
                  </a:cubicBezTo>
                  <a:close/>
                  <a:moveTo>
                    <a:pt x="1433" y="444"/>
                  </a:moveTo>
                  <a:cubicBezTo>
                    <a:pt x="1433" y="444"/>
                    <a:pt x="1433" y="444"/>
                    <a:pt x="1433" y="443"/>
                  </a:cubicBezTo>
                  <a:cubicBezTo>
                    <a:pt x="1433" y="444"/>
                    <a:pt x="1433" y="444"/>
                    <a:pt x="1432" y="444"/>
                  </a:cubicBezTo>
                  <a:cubicBezTo>
                    <a:pt x="1433" y="444"/>
                    <a:pt x="1433" y="444"/>
                    <a:pt x="1433" y="444"/>
                  </a:cubicBezTo>
                  <a:cubicBezTo>
                    <a:pt x="1433" y="444"/>
                    <a:pt x="1433" y="444"/>
                    <a:pt x="1433" y="444"/>
                  </a:cubicBezTo>
                  <a:cubicBezTo>
                    <a:pt x="1433" y="444"/>
                    <a:pt x="1433" y="444"/>
                    <a:pt x="1433" y="444"/>
                  </a:cubicBezTo>
                  <a:close/>
                  <a:moveTo>
                    <a:pt x="1428" y="447"/>
                  </a:moveTo>
                  <a:cubicBezTo>
                    <a:pt x="1426" y="442"/>
                    <a:pt x="1426" y="442"/>
                    <a:pt x="1426" y="441"/>
                  </a:cubicBezTo>
                  <a:cubicBezTo>
                    <a:pt x="1425" y="444"/>
                    <a:pt x="1426" y="446"/>
                    <a:pt x="1428" y="448"/>
                  </a:cubicBezTo>
                  <a:cubicBezTo>
                    <a:pt x="1428" y="448"/>
                    <a:pt x="1428" y="448"/>
                    <a:pt x="1428" y="447"/>
                  </a:cubicBezTo>
                  <a:cubicBezTo>
                    <a:pt x="1428" y="447"/>
                    <a:pt x="1428" y="447"/>
                    <a:pt x="1428" y="447"/>
                  </a:cubicBezTo>
                  <a:close/>
                  <a:moveTo>
                    <a:pt x="1478" y="408"/>
                  </a:moveTo>
                  <a:cubicBezTo>
                    <a:pt x="1477" y="407"/>
                    <a:pt x="1477" y="407"/>
                    <a:pt x="1477" y="407"/>
                  </a:cubicBezTo>
                  <a:cubicBezTo>
                    <a:pt x="1477" y="407"/>
                    <a:pt x="1477" y="407"/>
                    <a:pt x="1477" y="407"/>
                  </a:cubicBezTo>
                  <a:cubicBezTo>
                    <a:pt x="1477" y="408"/>
                    <a:pt x="1477" y="408"/>
                    <a:pt x="1477" y="408"/>
                  </a:cubicBezTo>
                  <a:cubicBezTo>
                    <a:pt x="1478" y="408"/>
                    <a:pt x="1478" y="408"/>
                    <a:pt x="1478" y="408"/>
                  </a:cubicBezTo>
                  <a:close/>
                  <a:moveTo>
                    <a:pt x="1466" y="416"/>
                  </a:moveTo>
                  <a:cubicBezTo>
                    <a:pt x="1465" y="415"/>
                    <a:pt x="1465" y="415"/>
                    <a:pt x="1465" y="415"/>
                  </a:cubicBezTo>
                  <a:cubicBezTo>
                    <a:pt x="1465" y="415"/>
                    <a:pt x="1464" y="416"/>
                    <a:pt x="1464" y="416"/>
                  </a:cubicBezTo>
                  <a:cubicBezTo>
                    <a:pt x="1464" y="416"/>
                    <a:pt x="1464" y="416"/>
                    <a:pt x="1465" y="417"/>
                  </a:cubicBezTo>
                  <a:cubicBezTo>
                    <a:pt x="1465" y="416"/>
                    <a:pt x="1465" y="416"/>
                    <a:pt x="1466" y="416"/>
                  </a:cubicBezTo>
                  <a:cubicBezTo>
                    <a:pt x="1466" y="416"/>
                    <a:pt x="1466" y="416"/>
                    <a:pt x="1466" y="416"/>
                  </a:cubicBezTo>
                  <a:close/>
                  <a:moveTo>
                    <a:pt x="1455" y="424"/>
                  </a:moveTo>
                  <a:cubicBezTo>
                    <a:pt x="1454" y="424"/>
                    <a:pt x="1454" y="424"/>
                    <a:pt x="1454" y="424"/>
                  </a:cubicBezTo>
                  <a:cubicBezTo>
                    <a:pt x="1454" y="424"/>
                    <a:pt x="1454" y="424"/>
                    <a:pt x="1454" y="424"/>
                  </a:cubicBezTo>
                  <a:cubicBezTo>
                    <a:pt x="1454" y="425"/>
                    <a:pt x="1454" y="425"/>
                    <a:pt x="1454" y="425"/>
                  </a:cubicBezTo>
                  <a:cubicBezTo>
                    <a:pt x="1454" y="425"/>
                    <a:pt x="1455" y="425"/>
                    <a:pt x="1455" y="424"/>
                  </a:cubicBezTo>
                  <a:close/>
                  <a:moveTo>
                    <a:pt x="1402" y="465"/>
                  </a:moveTo>
                  <a:cubicBezTo>
                    <a:pt x="1402" y="464"/>
                    <a:pt x="1402" y="464"/>
                    <a:pt x="1402" y="463"/>
                  </a:cubicBezTo>
                  <a:cubicBezTo>
                    <a:pt x="1402" y="463"/>
                    <a:pt x="1402" y="463"/>
                    <a:pt x="1401" y="464"/>
                  </a:cubicBezTo>
                  <a:cubicBezTo>
                    <a:pt x="1402" y="464"/>
                    <a:pt x="1402" y="465"/>
                    <a:pt x="1402" y="465"/>
                  </a:cubicBezTo>
                  <a:cubicBezTo>
                    <a:pt x="1402" y="465"/>
                    <a:pt x="1402" y="465"/>
                    <a:pt x="1402" y="465"/>
                  </a:cubicBezTo>
                  <a:cubicBezTo>
                    <a:pt x="1402" y="465"/>
                    <a:pt x="1402" y="465"/>
                    <a:pt x="1402" y="465"/>
                  </a:cubicBezTo>
                  <a:close/>
                  <a:moveTo>
                    <a:pt x="1466" y="413"/>
                  </a:moveTo>
                  <a:cubicBezTo>
                    <a:pt x="1466" y="412"/>
                    <a:pt x="1466" y="412"/>
                    <a:pt x="1466" y="411"/>
                  </a:cubicBezTo>
                  <a:cubicBezTo>
                    <a:pt x="1465" y="411"/>
                    <a:pt x="1465" y="412"/>
                    <a:pt x="1465" y="412"/>
                  </a:cubicBezTo>
                  <a:cubicBezTo>
                    <a:pt x="1465" y="413"/>
                    <a:pt x="1465" y="413"/>
                    <a:pt x="1465" y="413"/>
                  </a:cubicBezTo>
                  <a:cubicBezTo>
                    <a:pt x="1466" y="413"/>
                    <a:pt x="1466" y="413"/>
                    <a:pt x="1466" y="413"/>
                  </a:cubicBezTo>
                  <a:cubicBezTo>
                    <a:pt x="1466" y="413"/>
                    <a:pt x="1466" y="413"/>
                    <a:pt x="1466" y="413"/>
                  </a:cubicBezTo>
                  <a:close/>
                  <a:moveTo>
                    <a:pt x="1400" y="463"/>
                  </a:moveTo>
                  <a:cubicBezTo>
                    <a:pt x="1400" y="463"/>
                    <a:pt x="1399" y="462"/>
                    <a:pt x="1399" y="462"/>
                  </a:cubicBezTo>
                  <a:cubicBezTo>
                    <a:pt x="1399" y="462"/>
                    <a:pt x="1399" y="462"/>
                    <a:pt x="1399" y="462"/>
                  </a:cubicBezTo>
                  <a:cubicBezTo>
                    <a:pt x="1399" y="463"/>
                    <a:pt x="1399" y="463"/>
                    <a:pt x="1400" y="463"/>
                  </a:cubicBezTo>
                  <a:cubicBezTo>
                    <a:pt x="1400" y="463"/>
                    <a:pt x="1400" y="463"/>
                    <a:pt x="1400" y="463"/>
                  </a:cubicBezTo>
                  <a:close/>
                  <a:moveTo>
                    <a:pt x="1457" y="416"/>
                  </a:moveTo>
                  <a:cubicBezTo>
                    <a:pt x="1457" y="415"/>
                    <a:pt x="1457" y="415"/>
                    <a:pt x="1457" y="414"/>
                  </a:cubicBezTo>
                  <a:cubicBezTo>
                    <a:pt x="1456" y="415"/>
                    <a:pt x="1456" y="415"/>
                    <a:pt x="1456" y="415"/>
                  </a:cubicBezTo>
                  <a:cubicBezTo>
                    <a:pt x="1456" y="416"/>
                    <a:pt x="1456" y="416"/>
                    <a:pt x="1456" y="416"/>
                  </a:cubicBezTo>
                  <a:cubicBezTo>
                    <a:pt x="1456" y="416"/>
                    <a:pt x="1457" y="416"/>
                    <a:pt x="1457" y="416"/>
                  </a:cubicBezTo>
                  <a:cubicBezTo>
                    <a:pt x="1457" y="416"/>
                    <a:pt x="1457" y="416"/>
                    <a:pt x="1457" y="416"/>
                  </a:cubicBezTo>
                  <a:close/>
                  <a:moveTo>
                    <a:pt x="1399" y="460"/>
                  </a:moveTo>
                  <a:cubicBezTo>
                    <a:pt x="1399" y="460"/>
                    <a:pt x="1399" y="460"/>
                    <a:pt x="1398" y="459"/>
                  </a:cubicBezTo>
                  <a:cubicBezTo>
                    <a:pt x="1398" y="460"/>
                    <a:pt x="1398" y="460"/>
                    <a:pt x="1398" y="460"/>
                  </a:cubicBezTo>
                  <a:cubicBezTo>
                    <a:pt x="1398" y="460"/>
                    <a:pt x="1398" y="460"/>
                    <a:pt x="1399" y="461"/>
                  </a:cubicBezTo>
                  <a:cubicBezTo>
                    <a:pt x="1399" y="460"/>
                    <a:pt x="1399" y="460"/>
                    <a:pt x="1399" y="460"/>
                  </a:cubicBezTo>
                  <a:cubicBezTo>
                    <a:pt x="1399" y="460"/>
                    <a:pt x="1399" y="460"/>
                    <a:pt x="1399" y="460"/>
                  </a:cubicBezTo>
                  <a:close/>
                  <a:moveTo>
                    <a:pt x="1433" y="432"/>
                  </a:moveTo>
                  <a:cubicBezTo>
                    <a:pt x="1433" y="431"/>
                    <a:pt x="1433" y="430"/>
                    <a:pt x="1432" y="430"/>
                  </a:cubicBezTo>
                  <a:cubicBezTo>
                    <a:pt x="1432" y="430"/>
                    <a:pt x="1431" y="430"/>
                    <a:pt x="1431" y="430"/>
                  </a:cubicBezTo>
                  <a:cubicBezTo>
                    <a:pt x="1431" y="431"/>
                    <a:pt x="1432" y="432"/>
                    <a:pt x="1432" y="433"/>
                  </a:cubicBezTo>
                  <a:cubicBezTo>
                    <a:pt x="1433" y="433"/>
                    <a:pt x="1433" y="432"/>
                    <a:pt x="1433" y="432"/>
                  </a:cubicBezTo>
                  <a:cubicBezTo>
                    <a:pt x="1433" y="432"/>
                    <a:pt x="1433" y="432"/>
                    <a:pt x="1433" y="432"/>
                  </a:cubicBezTo>
                  <a:close/>
                  <a:moveTo>
                    <a:pt x="1452" y="413"/>
                  </a:moveTo>
                  <a:cubicBezTo>
                    <a:pt x="1452" y="413"/>
                    <a:pt x="1452" y="413"/>
                    <a:pt x="1451" y="412"/>
                  </a:cubicBezTo>
                  <a:cubicBezTo>
                    <a:pt x="1451" y="413"/>
                    <a:pt x="1451" y="413"/>
                    <a:pt x="1451" y="413"/>
                  </a:cubicBezTo>
                  <a:cubicBezTo>
                    <a:pt x="1451" y="413"/>
                    <a:pt x="1451" y="413"/>
                    <a:pt x="1452" y="414"/>
                  </a:cubicBezTo>
                  <a:cubicBezTo>
                    <a:pt x="1452" y="413"/>
                    <a:pt x="1452" y="413"/>
                    <a:pt x="1452" y="413"/>
                  </a:cubicBezTo>
                  <a:cubicBezTo>
                    <a:pt x="1452" y="413"/>
                    <a:pt x="1452" y="413"/>
                    <a:pt x="1452" y="413"/>
                  </a:cubicBezTo>
                  <a:close/>
                  <a:moveTo>
                    <a:pt x="1419" y="435"/>
                  </a:moveTo>
                  <a:cubicBezTo>
                    <a:pt x="1419" y="434"/>
                    <a:pt x="1418" y="434"/>
                    <a:pt x="1418" y="434"/>
                  </a:cubicBezTo>
                  <a:cubicBezTo>
                    <a:pt x="1418" y="434"/>
                    <a:pt x="1418" y="434"/>
                    <a:pt x="1417" y="434"/>
                  </a:cubicBezTo>
                  <a:cubicBezTo>
                    <a:pt x="1418" y="435"/>
                    <a:pt x="1418" y="435"/>
                    <a:pt x="1418" y="436"/>
                  </a:cubicBezTo>
                  <a:cubicBezTo>
                    <a:pt x="1418" y="435"/>
                    <a:pt x="1419" y="435"/>
                    <a:pt x="1419" y="435"/>
                  </a:cubicBezTo>
                  <a:cubicBezTo>
                    <a:pt x="1419" y="435"/>
                    <a:pt x="1419" y="435"/>
                    <a:pt x="1419" y="435"/>
                  </a:cubicBezTo>
                  <a:close/>
                  <a:moveTo>
                    <a:pt x="1556" y="494"/>
                  </a:moveTo>
                  <a:cubicBezTo>
                    <a:pt x="1556" y="494"/>
                    <a:pt x="1556" y="493"/>
                    <a:pt x="1556" y="493"/>
                  </a:cubicBezTo>
                  <a:cubicBezTo>
                    <a:pt x="1556" y="494"/>
                    <a:pt x="1555" y="494"/>
                    <a:pt x="1555" y="494"/>
                  </a:cubicBezTo>
                  <a:cubicBezTo>
                    <a:pt x="1555" y="494"/>
                    <a:pt x="1555" y="494"/>
                    <a:pt x="1555" y="494"/>
                  </a:cubicBezTo>
                  <a:cubicBezTo>
                    <a:pt x="1556" y="494"/>
                    <a:pt x="1556" y="494"/>
                    <a:pt x="1556" y="494"/>
                  </a:cubicBezTo>
                  <a:cubicBezTo>
                    <a:pt x="1556" y="494"/>
                    <a:pt x="1556" y="494"/>
                    <a:pt x="1556" y="494"/>
                  </a:cubicBezTo>
                  <a:close/>
                  <a:moveTo>
                    <a:pt x="1491" y="388"/>
                  </a:moveTo>
                  <a:cubicBezTo>
                    <a:pt x="1491" y="388"/>
                    <a:pt x="1491" y="388"/>
                    <a:pt x="1491" y="388"/>
                  </a:cubicBezTo>
                  <a:cubicBezTo>
                    <a:pt x="1491" y="388"/>
                    <a:pt x="1490" y="388"/>
                    <a:pt x="1489" y="388"/>
                  </a:cubicBezTo>
                  <a:cubicBezTo>
                    <a:pt x="1489" y="388"/>
                    <a:pt x="1489" y="389"/>
                    <a:pt x="1489" y="389"/>
                  </a:cubicBezTo>
                  <a:cubicBezTo>
                    <a:pt x="1490" y="389"/>
                    <a:pt x="1491" y="389"/>
                    <a:pt x="1491" y="388"/>
                  </a:cubicBezTo>
                  <a:cubicBezTo>
                    <a:pt x="1491" y="388"/>
                    <a:pt x="1491" y="388"/>
                    <a:pt x="1491" y="388"/>
                  </a:cubicBezTo>
                  <a:close/>
                  <a:moveTo>
                    <a:pt x="1485" y="372"/>
                  </a:moveTo>
                  <a:cubicBezTo>
                    <a:pt x="1484" y="371"/>
                    <a:pt x="1484" y="370"/>
                    <a:pt x="1483" y="369"/>
                  </a:cubicBezTo>
                  <a:cubicBezTo>
                    <a:pt x="1482" y="369"/>
                    <a:pt x="1480" y="369"/>
                    <a:pt x="1479" y="369"/>
                  </a:cubicBezTo>
                  <a:cubicBezTo>
                    <a:pt x="1480" y="371"/>
                    <a:pt x="1480" y="373"/>
                    <a:pt x="1480" y="374"/>
                  </a:cubicBezTo>
                  <a:cubicBezTo>
                    <a:pt x="1482" y="373"/>
                    <a:pt x="1483" y="373"/>
                    <a:pt x="1485" y="372"/>
                  </a:cubicBezTo>
                  <a:cubicBezTo>
                    <a:pt x="1485" y="372"/>
                    <a:pt x="1485" y="372"/>
                    <a:pt x="1485" y="372"/>
                  </a:cubicBezTo>
                  <a:close/>
                  <a:moveTo>
                    <a:pt x="1480" y="354"/>
                  </a:moveTo>
                  <a:cubicBezTo>
                    <a:pt x="1480" y="352"/>
                    <a:pt x="1479" y="351"/>
                    <a:pt x="1478" y="349"/>
                  </a:cubicBezTo>
                  <a:cubicBezTo>
                    <a:pt x="1476" y="350"/>
                    <a:pt x="1473" y="350"/>
                    <a:pt x="1471" y="351"/>
                  </a:cubicBezTo>
                  <a:cubicBezTo>
                    <a:pt x="1472" y="353"/>
                    <a:pt x="1472" y="355"/>
                    <a:pt x="1472" y="357"/>
                  </a:cubicBezTo>
                  <a:cubicBezTo>
                    <a:pt x="1475" y="356"/>
                    <a:pt x="1477" y="355"/>
                    <a:pt x="1480" y="354"/>
                  </a:cubicBezTo>
                  <a:cubicBezTo>
                    <a:pt x="1480" y="354"/>
                    <a:pt x="1480" y="354"/>
                    <a:pt x="1480" y="354"/>
                  </a:cubicBezTo>
                  <a:close/>
                  <a:moveTo>
                    <a:pt x="1477" y="345"/>
                  </a:moveTo>
                  <a:cubicBezTo>
                    <a:pt x="1477" y="344"/>
                    <a:pt x="1476" y="343"/>
                    <a:pt x="1476" y="342"/>
                  </a:cubicBezTo>
                  <a:cubicBezTo>
                    <a:pt x="1475" y="342"/>
                    <a:pt x="1473" y="343"/>
                    <a:pt x="1472" y="343"/>
                  </a:cubicBezTo>
                  <a:cubicBezTo>
                    <a:pt x="1472" y="344"/>
                    <a:pt x="1472" y="345"/>
                    <a:pt x="1473" y="346"/>
                  </a:cubicBezTo>
                  <a:cubicBezTo>
                    <a:pt x="1474" y="346"/>
                    <a:pt x="1476" y="346"/>
                    <a:pt x="1477" y="345"/>
                  </a:cubicBezTo>
                  <a:cubicBezTo>
                    <a:pt x="1477" y="345"/>
                    <a:pt x="1477" y="345"/>
                    <a:pt x="1477" y="345"/>
                  </a:cubicBezTo>
                  <a:close/>
                  <a:moveTo>
                    <a:pt x="1440" y="206"/>
                  </a:moveTo>
                  <a:cubicBezTo>
                    <a:pt x="1440" y="206"/>
                    <a:pt x="1440" y="206"/>
                    <a:pt x="1440" y="205"/>
                  </a:cubicBezTo>
                  <a:cubicBezTo>
                    <a:pt x="1440" y="205"/>
                    <a:pt x="1439" y="206"/>
                    <a:pt x="1438" y="206"/>
                  </a:cubicBezTo>
                  <a:cubicBezTo>
                    <a:pt x="1438" y="206"/>
                    <a:pt x="1439" y="206"/>
                    <a:pt x="1439" y="207"/>
                  </a:cubicBezTo>
                  <a:cubicBezTo>
                    <a:pt x="1439" y="206"/>
                    <a:pt x="1440" y="206"/>
                    <a:pt x="1440" y="206"/>
                  </a:cubicBezTo>
                  <a:cubicBezTo>
                    <a:pt x="1440" y="206"/>
                    <a:pt x="1440" y="206"/>
                    <a:pt x="1440" y="206"/>
                  </a:cubicBezTo>
                  <a:close/>
                  <a:moveTo>
                    <a:pt x="1482" y="379"/>
                  </a:moveTo>
                  <a:cubicBezTo>
                    <a:pt x="1482" y="378"/>
                    <a:pt x="1482" y="377"/>
                    <a:pt x="1482" y="376"/>
                  </a:cubicBezTo>
                  <a:cubicBezTo>
                    <a:pt x="1481" y="377"/>
                    <a:pt x="1480" y="377"/>
                    <a:pt x="1480" y="377"/>
                  </a:cubicBezTo>
                  <a:cubicBezTo>
                    <a:pt x="1480" y="378"/>
                    <a:pt x="1480" y="379"/>
                    <a:pt x="1480" y="380"/>
                  </a:cubicBezTo>
                  <a:cubicBezTo>
                    <a:pt x="1481" y="379"/>
                    <a:pt x="1481" y="379"/>
                    <a:pt x="1482" y="379"/>
                  </a:cubicBezTo>
                  <a:cubicBezTo>
                    <a:pt x="1482" y="379"/>
                    <a:pt x="1482" y="379"/>
                    <a:pt x="1482" y="379"/>
                  </a:cubicBezTo>
                  <a:close/>
                  <a:moveTo>
                    <a:pt x="1502" y="473"/>
                  </a:moveTo>
                  <a:cubicBezTo>
                    <a:pt x="1501" y="472"/>
                    <a:pt x="1500" y="470"/>
                    <a:pt x="1499" y="468"/>
                  </a:cubicBezTo>
                  <a:cubicBezTo>
                    <a:pt x="1498" y="469"/>
                    <a:pt x="1497" y="470"/>
                    <a:pt x="1496" y="470"/>
                  </a:cubicBezTo>
                  <a:cubicBezTo>
                    <a:pt x="1496" y="471"/>
                    <a:pt x="1497" y="472"/>
                    <a:pt x="1497" y="473"/>
                  </a:cubicBezTo>
                  <a:cubicBezTo>
                    <a:pt x="1499" y="473"/>
                    <a:pt x="1500" y="473"/>
                    <a:pt x="1502" y="473"/>
                  </a:cubicBezTo>
                  <a:cubicBezTo>
                    <a:pt x="1502" y="473"/>
                    <a:pt x="1502" y="473"/>
                    <a:pt x="1502" y="473"/>
                  </a:cubicBezTo>
                  <a:close/>
                  <a:moveTo>
                    <a:pt x="1500" y="467"/>
                  </a:moveTo>
                  <a:cubicBezTo>
                    <a:pt x="1500" y="466"/>
                    <a:pt x="1499" y="465"/>
                    <a:pt x="1499" y="463"/>
                  </a:cubicBezTo>
                  <a:cubicBezTo>
                    <a:pt x="1498" y="463"/>
                    <a:pt x="1498" y="463"/>
                    <a:pt x="1498" y="468"/>
                  </a:cubicBezTo>
                  <a:cubicBezTo>
                    <a:pt x="1499" y="468"/>
                    <a:pt x="1499" y="467"/>
                    <a:pt x="1500" y="467"/>
                  </a:cubicBezTo>
                  <a:cubicBezTo>
                    <a:pt x="1500" y="467"/>
                    <a:pt x="1500" y="467"/>
                    <a:pt x="1500" y="467"/>
                  </a:cubicBezTo>
                  <a:close/>
                  <a:moveTo>
                    <a:pt x="1453" y="287"/>
                  </a:moveTo>
                  <a:cubicBezTo>
                    <a:pt x="1453" y="285"/>
                    <a:pt x="1452" y="285"/>
                    <a:pt x="1452" y="284"/>
                  </a:cubicBezTo>
                  <a:cubicBezTo>
                    <a:pt x="1452" y="284"/>
                    <a:pt x="1452" y="284"/>
                    <a:pt x="1451" y="284"/>
                  </a:cubicBezTo>
                  <a:cubicBezTo>
                    <a:pt x="1451" y="285"/>
                    <a:pt x="1452" y="286"/>
                    <a:pt x="1452" y="287"/>
                  </a:cubicBezTo>
                  <a:cubicBezTo>
                    <a:pt x="1452" y="287"/>
                    <a:pt x="1452" y="287"/>
                    <a:pt x="1453" y="287"/>
                  </a:cubicBezTo>
                  <a:cubicBezTo>
                    <a:pt x="1453" y="287"/>
                    <a:pt x="1453" y="287"/>
                    <a:pt x="1453" y="287"/>
                  </a:cubicBezTo>
                  <a:close/>
                  <a:moveTo>
                    <a:pt x="1447" y="266"/>
                  </a:moveTo>
                  <a:cubicBezTo>
                    <a:pt x="1447" y="266"/>
                    <a:pt x="1447" y="264"/>
                    <a:pt x="1447" y="263"/>
                  </a:cubicBezTo>
                  <a:cubicBezTo>
                    <a:pt x="1446" y="263"/>
                    <a:pt x="1445" y="264"/>
                    <a:pt x="1444" y="264"/>
                  </a:cubicBezTo>
                  <a:cubicBezTo>
                    <a:pt x="1444" y="265"/>
                    <a:pt x="1444" y="266"/>
                    <a:pt x="1445" y="267"/>
                  </a:cubicBezTo>
                  <a:cubicBezTo>
                    <a:pt x="1446" y="267"/>
                    <a:pt x="1447" y="267"/>
                    <a:pt x="1447" y="266"/>
                  </a:cubicBezTo>
                  <a:cubicBezTo>
                    <a:pt x="1447" y="266"/>
                    <a:pt x="1447" y="266"/>
                    <a:pt x="1447" y="266"/>
                  </a:cubicBezTo>
                  <a:close/>
                  <a:moveTo>
                    <a:pt x="1462" y="328"/>
                  </a:moveTo>
                  <a:cubicBezTo>
                    <a:pt x="1461" y="327"/>
                    <a:pt x="1461" y="327"/>
                    <a:pt x="1461" y="327"/>
                  </a:cubicBezTo>
                  <a:cubicBezTo>
                    <a:pt x="1461" y="327"/>
                    <a:pt x="1460" y="327"/>
                    <a:pt x="1459" y="327"/>
                  </a:cubicBezTo>
                  <a:cubicBezTo>
                    <a:pt x="1460" y="328"/>
                    <a:pt x="1460" y="328"/>
                    <a:pt x="1460" y="329"/>
                  </a:cubicBezTo>
                  <a:cubicBezTo>
                    <a:pt x="1460" y="328"/>
                    <a:pt x="1461" y="328"/>
                    <a:pt x="1462" y="328"/>
                  </a:cubicBezTo>
                  <a:cubicBezTo>
                    <a:pt x="1462" y="328"/>
                    <a:pt x="1462" y="328"/>
                    <a:pt x="1462" y="328"/>
                  </a:cubicBezTo>
                  <a:close/>
                  <a:moveTo>
                    <a:pt x="1442" y="253"/>
                  </a:moveTo>
                  <a:cubicBezTo>
                    <a:pt x="1442" y="252"/>
                    <a:pt x="1442" y="252"/>
                    <a:pt x="1441" y="251"/>
                  </a:cubicBezTo>
                  <a:cubicBezTo>
                    <a:pt x="1440" y="252"/>
                    <a:pt x="1438" y="252"/>
                    <a:pt x="1437" y="253"/>
                  </a:cubicBezTo>
                  <a:cubicBezTo>
                    <a:pt x="1437" y="254"/>
                    <a:pt x="1437" y="256"/>
                    <a:pt x="1437" y="257"/>
                  </a:cubicBezTo>
                  <a:cubicBezTo>
                    <a:pt x="1437" y="257"/>
                    <a:pt x="1436" y="258"/>
                    <a:pt x="1436" y="258"/>
                  </a:cubicBezTo>
                  <a:cubicBezTo>
                    <a:pt x="1436" y="259"/>
                    <a:pt x="1436" y="260"/>
                    <a:pt x="1436" y="261"/>
                  </a:cubicBezTo>
                  <a:cubicBezTo>
                    <a:pt x="1441" y="258"/>
                    <a:pt x="1439" y="257"/>
                    <a:pt x="1442" y="253"/>
                  </a:cubicBezTo>
                  <a:cubicBezTo>
                    <a:pt x="1442" y="253"/>
                    <a:pt x="1442" y="253"/>
                    <a:pt x="1442" y="253"/>
                  </a:cubicBezTo>
                  <a:close/>
                  <a:moveTo>
                    <a:pt x="1450" y="288"/>
                  </a:moveTo>
                  <a:cubicBezTo>
                    <a:pt x="1450" y="287"/>
                    <a:pt x="1450" y="287"/>
                    <a:pt x="1450" y="286"/>
                  </a:cubicBezTo>
                  <a:cubicBezTo>
                    <a:pt x="1449" y="287"/>
                    <a:pt x="1447" y="287"/>
                    <a:pt x="1446" y="287"/>
                  </a:cubicBezTo>
                  <a:cubicBezTo>
                    <a:pt x="1447" y="288"/>
                    <a:pt x="1447" y="288"/>
                    <a:pt x="1447" y="289"/>
                  </a:cubicBezTo>
                  <a:cubicBezTo>
                    <a:pt x="1448" y="289"/>
                    <a:pt x="1449" y="288"/>
                    <a:pt x="1450" y="288"/>
                  </a:cubicBezTo>
                  <a:cubicBezTo>
                    <a:pt x="1450" y="288"/>
                    <a:pt x="1450" y="288"/>
                    <a:pt x="1450" y="288"/>
                  </a:cubicBezTo>
                  <a:close/>
                  <a:moveTo>
                    <a:pt x="1473" y="386"/>
                  </a:moveTo>
                  <a:cubicBezTo>
                    <a:pt x="1472" y="386"/>
                    <a:pt x="1471" y="386"/>
                    <a:pt x="1469" y="386"/>
                  </a:cubicBezTo>
                  <a:cubicBezTo>
                    <a:pt x="1470" y="387"/>
                    <a:pt x="1470" y="387"/>
                    <a:pt x="1470" y="388"/>
                  </a:cubicBezTo>
                  <a:cubicBezTo>
                    <a:pt x="1471" y="387"/>
                    <a:pt x="1472" y="387"/>
                    <a:pt x="1473" y="386"/>
                  </a:cubicBezTo>
                  <a:cubicBezTo>
                    <a:pt x="1473" y="386"/>
                    <a:pt x="1473" y="386"/>
                    <a:pt x="1473" y="386"/>
                  </a:cubicBezTo>
                  <a:close/>
                  <a:moveTo>
                    <a:pt x="1467" y="366"/>
                  </a:moveTo>
                  <a:cubicBezTo>
                    <a:pt x="1467" y="364"/>
                    <a:pt x="1466" y="362"/>
                    <a:pt x="1466" y="361"/>
                  </a:cubicBezTo>
                  <a:cubicBezTo>
                    <a:pt x="1465" y="361"/>
                    <a:pt x="1464" y="361"/>
                    <a:pt x="1463" y="362"/>
                  </a:cubicBezTo>
                  <a:cubicBezTo>
                    <a:pt x="1463" y="363"/>
                    <a:pt x="1464" y="365"/>
                    <a:pt x="1464" y="367"/>
                  </a:cubicBezTo>
                  <a:cubicBezTo>
                    <a:pt x="1465" y="367"/>
                    <a:pt x="1466" y="366"/>
                    <a:pt x="1467" y="366"/>
                  </a:cubicBezTo>
                  <a:cubicBezTo>
                    <a:pt x="1467" y="366"/>
                    <a:pt x="1467" y="366"/>
                    <a:pt x="1467" y="366"/>
                  </a:cubicBezTo>
                  <a:close/>
                  <a:moveTo>
                    <a:pt x="1465" y="359"/>
                  </a:moveTo>
                  <a:cubicBezTo>
                    <a:pt x="1465" y="358"/>
                    <a:pt x="1465" y="356"/>
                    <a:pt x="1465" y="355"/>
                  </a:cubicBezTo>
                  <a:cubicBezTo>
                    <a:pt x="1460" y="356"/>
                    <a:pt x="1458" y="355"/>
                    <a:pt x="1453" y="358"/>
                  </a:cubicBezTo>
                  <a:cubicBezTo>
                    <a:pt x="1454" y="361"/>
                    <a:pt x="1454" y="361"/>
                    <a:pt x="1457" y="369"/>
                  </a:cubicBezTo>
                  <a:cubicBezTo>
                    <a:pt x="1458" y="369"/>
                    <a:pt x="1460" y="369"/>
                    <a:pt x="1461" y="369"/>
                  </a:cubicBezTo>
                  <a:cubicBezTo>
                    <a:pt x="1457" y="361"/>
                    <a:pt x="1457" y="361"/>
                    <a:pt x="1458" y="360"/>
                  </a:cubicBezTo>
                  <a:cubicBezTo>
                    <a:pt x="1460" y="359"/>
                    <a:pt x="1461" y="360"/>
                    <a:pt x="1465" y="359"/>
                  </a:cubicBezTo>
                  <a:cubicBezTo>
                    <a:pt x="1465" y="359"/>
                    <a:pt x="1465" y="359"/>
                    <a:pt x="1465" y="359"/>
                  </a:cubicBezTo>
                  <a:close/>
                  <a:moveTo>
                    <a:pt x="1455" y="318"/>
                  </a:moveTo>
                  <a:cubicBezTo>
                    <a:pt x="1456" y="318"/>
                    <a:pt x="1457" y="318"/>
                    <a:pt x="1458" y="317"/>
                  </a:cubicBezTo>
                  <a:cubicBezTo>
                    <a:pt x="1457" y="316"/>
                    <a:pt x="1457" y="316"/>
                    <a:pt x="1457" y="315"/>
                  </a:cubicBezTo>
                  <a:cubicBezTo>
                    <a:pt x="1456" y="315"/>
                    <a:pt x="1455" y="316"/>
                    <a:pt x="1454" y="316"/>
                  </a:cubicBezTo>
                  <a:cubicBezTo>
                    <a:pt x="1454" y="316"/>
                    <a:pt x="1455" y="318"/>
                    <a:pt x="1455" y="318"/>
                  </a:cubicBezTo>
                  <a:cubicBezTo>
                    <a:pt x="1454" y="318"/>
                    <a:pt x="1454" y="318"/>
                    <a:pt x="1452" y="319"/>
                  </a:cubicBezTo>
                  <a:cubicBezTo>
                    <a:pt x="1453" y="319"/>
                    <a:pt x="1453" y="320"/>
                    <a:pt x="1453" y="320"/>
                  </a:cubicBezTo>
                  <a:cubicBezTo>
                    <a:pt x="1454" y="320"/>
                    <a:pt x="1455" y="320"/>
                    <a:pt x="1455" y="320"/>
                  </a:cubicBezTo>
                  <a:cubicBezTo>
                    <a:pt x="1455" y="319"/>
                    <a:pt x="1455" y="319"/>
                    <a:pt x="1455" y="318"/>
                  </a:cubicBezTo>
                  <a:cubicBezTo>
                    <a:pt x="1455" y="318"/>
                    <a:pt x="1455" y="318"/>
                    <a:pt x="1455" y="318"/>
                  </a:cubicBezTo>
                  <a:close/>
                  <a:moveTo>
                    <a:pt x="1438" y="266"/>
                  </a:moveTo>
                  <a:cubicBezTo>
                    <a:pt x="1437" y="265"/>
                    <a:pt x="1437" y="264"/>
                    <a:pt x="1437" y="264"/>
                  </a:cubicBezTo>
                  <a:cubicBezTo>
                    <a:pt x="1437" y="264"/>
                    <a:pt x="1436" y="264"/>
                    <a:pt x="1436" y="264"/>
                  </a:cubicBezTo>
                  <a:cubicBezTo>
                    <a:pt x="1436" y="264"/>
                    <a:pt x="1437" y="266"/>
                    <a:pt x="1437" y="266"/>
                  </a:cubicBezTo>
                  <a:cubicBezTo>
                    <a:pt x="1437" y="266"/>
                    <a:pt x="1437" y="266"/>
                    <a:pt x="1438" y="266"/>
                  </a:cubicBezTo>
                  <a:cubicBezTo>
                    <a:pt x="1438" y="266"/>
                    <a:pt x="1438" y="266"/>
                    <a:pt x="1438" y="266"/>
                  </a:cubicBezTo>
                  <a:close/>
                  <a:moveTo>
                    <a:pt x="1468" y="387"/>
                  </a:moveTo>
                  <a:cubicBezTo>
                    <a:pt x="1468" y="386"/>
                    <a:pt x="1468" y="384"/>
                    <a:pt x="1467" y="383"/>
                  </a:cubicBezTo>
                  <a:cubicBezTo>
                    <a:pt x="1466" y="383"/>
                    <a:pt x="1465" y="384"/>
                    <a:pt x="1465" y="384"/>
                  </a:cubicBezTo>
                  <a:cubicBezTo>
                    <a:pt x="1465" y="386"/>
                    <a:pt x="1465" y="387"/>
                    <a:pt x="1465" y="388"/>
                  </a:cubicBezTo>
                  <a:cubicBezTo>
                    <a:pt x="1463" y="390"/>
                    <a:pt x="1462" y="392"/>
                    <a:pt x="1461" y="393"/>
                  </a:cubicBezTo>
                  <a:cubicBezTo>
                    <a:pt x="1461" y="394"/>
                    <a:pt x="1461" y="395"/>
                    <a:pt x="1461" y="395"/>
                  </a:cubicBezTo>
                  <a:cubicBezTo>
                    <a:pt x="1466" y="393"/>
                    <a:pt x="1467" y="392"/>
                    <a:pt x="1468" y="387"/>
                  </a:cubicBezTo>
                  <a:cubicBezTo>
                    <a:pt x="1468" y="387"/>
                    <a:pt x="1468" y="387"/>
                    <a:pt x="1468" y="387"/>
                  </a:cubicBezTo>
                  <a:close/>
                  <a:moveTo>
                    <a:pt x="1404" y="141"/>
                  </a:moveTo>
                  <a:cubicBezTo>
                    <a:pt x="1404" y="141"/>
                    <a:pt x="1404" y="140"/>
                    <a:pt x="1404" y="140"/>
                  </a:cubicBezTo>
                  <a:cubicBezTo>
                    <a:pt x="1403" y="140"/>
                    <a:pt x="1403" y="141"/>
                    <a:pt x="1402" y="141"/>
                  </a:cubicBezTo>
                  <a:cubicBezTo>
                    <a:pt x="1402" y="141"/>
                    <a:pt x="1402" y="141"/>
                    <a:pt x="1402" y="142"/>
                  </a:cubicBezTo>
                  <a:cubicBezTo>
                    <a:pt x="1403" y="141"/>
                    <a:pt x="1404" y="141"/>
                    <a:pt x="1404" y="141"/>
                  </a:cubicBezTo>
                  <a:cubicBezTo>
                    <a:pt x="1404" y="141"/>
                    <a:pt x="1404" y="141"/>
                    <a:pt x="1404" y="141"/>
                  </a:cubicBezTo>
                  <a:close/>
                  <a:moveTo>
                    <a:pt x="1473" y="410"/>
                  </a:moveTo>
                  <a:cubicBezTo>
                    <a:pt x="1472" y="406"/>
                    <a:pt x="1472" y="406"/>
                    <a:pt x="1470" y="405"/>
                  </a:cubicBezTo>
                  <a:cubicBezTo>
                    <a:pt x="1468" y="406"/>
                    <a:pt x="1467" y="406"/>
                    <a:pt x="1466" y="407"/>
                  </a:cubicBezTo>
                  <a:cubicBezTo>
                    <a:pt x="1466" y="409"/>
                    <a:pt x="1466" y="411"/>
                    <a:pt x="1467" y="413"/>
                  </a:cubicBezTo>
                  <a:cubicBezTo>
                    <a:pt x="1469" y="412"/>
                    <a:pt x="1471" y="411"/>
                    <a:pt x="1473" y="410"/>
                  </a:cubicBezTo>
                  <a:cubicBezTo>
                    <a:pt x="1473" y="410"/>
                    <a:pt x="1473" y="410"/>
                    <a:pt x="1473" y="410"/>
                  </a:cubicBezTo>
                  <a:close/>
                  <a:moveTo>
                    <a:pt x="1421" y="209"/>
                  </a:moveTo>
                  <a:cubicBezTo>
                    <a:pt x="1421" y="209"/>
                    <a:pt x="1421" y="209"/>
                    <a:pt x="1421" y="208"/>
                  </a:cubicBezTo>
                  <a:cubicBezTo>
                    <a:pt x="1420" y="209"/>
                    <a:pt x="1419" y="209"/>
                    <a:pt x="1419" y="209"/>
                  </a:cubicBezTo>
                  <a:cubicBezTo>
                    <a:pt x="1419" y="209"/>
                    <a:pt x="1419" y="210"/>
                    <a:pt x="1419" y="210"/>
                  </a:cubicBezTo>
                  <a:cubicBezTo>
                    <a:pt x="1420" y="210"/>
                    <a:pt x="1420" y="209"/>
                    <a:pt x="1421" y="209"/>
                  </a:cubicBezTo>
                  <a:cubicBezTo>
                    <a:pt x="1421" y="209"/>
                    <a:pt x="1421" y="209"/>
                    <a:pt x="1421" y="209"/>
                  </a:cubicBezTo>
                  <a:close/>
                  <a:moveTo>
                    <a:pt x="1456" y="346"/>
                  </a:moveTo>
                  <a:cubicBezTo>
                    <a:pt x="1456" y="346"/>
                    <a:pt x="1455" y="345"/>
                    <a:pt x="1455" y="345"/>
                  </a:cubicBezTo>
                  <a:cubicBezTo>
                    <a:pt x="1454" y="345"/>
                    <a:pt x="1452" y="345"/>
                    <a:pt x="1451" y="346"/>
                  </a:cubicBezTo>
                  <a:cubicBezTo>
                    <a:pt x="1451" y="346"/>
                    <a:pt x="1451" y="347"/>
                    <a:pt x="1452" y="347"/>
                  </a:cubicBezTo>
                  <a:cubicBezTo>
                    <a:pt x="1453" y="347"/>
                    <a:pt x="1455" y="347"/>
                    <a:pt x="1456" y="346"/>
                  </a:cubicBezTo>
                  <a:cubicBezTo>
                    <a:pt x="1456" y="346"/>
                    <a:pt x="1456" y="346"/>
                    <a:pt x="1456" y="346"/>
                  </a:cubicBezTo>
                  <a:close/>
                  <a:moveTo>
                    <a:pt x="1471" y="420"/>
                  </a:moveTo>
                  <a:cubicBezTo>
                    <a:pt x="1471" y="420"/>
                    <a:pt x="1471" y="420"/>
                    <a:pt x="1471" y="420"/>
                  </a:cubicBezTo>
                  <a:cubicBezTo>
                    <a:pt x="1471" y="419"/>
                    <a:pt x="1471" y="419"/>
                    <a:pt x="1471" y="419"/>
                  </a:cubicBezTo>
                  <a:cubicBezTo>
                    <a:pt x="1471" y="419"/>
                    <a:pt x="1471" y="419"/>
                    <a:pt x="1471" y="418"/>
                  </a:cubicBezTo>
                  <a:cubicBezTo>
                    <a:pt x="1470" y="419"/>
                    <a:pt x="1470" y="419"/>
                    <a:pt x="1470" y="419"/>
                  </a:cubicBezTo>
                  <a:cubicBezTo>
                    <a:pt x="1470" y="418"/>
                    <a:pt x="1470" y="418"/>
                    <a:pt x="1470" y="418"/>
                  </a:cubicBezTo>
                  <a:cubicBezTo>
                    <a:pt x="1470" y="418"/>
                    <a:pt x="1469" y="418"/>
                    <a:pt x="1468" y="418"/>
                  </a:cubicBezTo>
                  <a:cubicBezTo>
                    <a:pt x="1468" y="419"/>
                    <a:pt x="1468" y="419"/>
                    <a:pt x="1468" y="420"/>
                  </a:cubicBezTo>
                  <a:cubicBezTo>
                    <a:pt x="1471" y="420"/>
                    <a:pt x="1471" y="420"/>
                    <a:pt x="1471" y="420"/>
                  </a:cubicBezTo>
                  <a:close/>
                  <a:moveTo>
                    <a:pt x="1451" y="350"/>
                  </a:moveTo>
                  <a:cubicBezTo>
                    <a:pt x="1451" y="350"/>
                    <a:pt x="1451" y="349"/>
                    <a:pt x="1451" y="349"/>
                  </a:cubicBezTo>
                  <a:cubicBezTo>
                    <a:pt x="1450" y="349"/>
                    <a:pt x="1449" y="350"/>
                    <a:pt x="1448" y="350"/>
                  </a:cubicBezTo>
                  <a:cubicBezTo>
                    <a:pt x="1448" y="350"/>
                    <a:pt x="1448" y="350"/>
                    <a:pt x="1449" y="351"/>
                  </a:cubicBezTo>
                  <a:cubicBezTo>
                    <a:pt x="1449" y="350"/>
                    <a:pt x="1450" y="350"/>
                    <a:pt x="1451" y="350"/>
                  </a:cubicBezTo>
                  <a:cubicBezTo>
                    <a:pt x="1451" y="350"/>
                    <a:pt x="1451" y="350"/>
                    <a:pt x="1451" y="350"/>
                  </a:cubicBezTo>
                  <a:close/>
                  <a:moveTo>
                    <a:pt x="1451" y="355"/>
                  </a:moveTo>
                  <a:cubicBezTo>
                    <a:pt x="1450" y="355"/>
                    <a:pt x="1450" y="354"/>
                    <a:pt x="1450" y="353"/>
                  </a:cubicBezTo>
                  <a:cubicBezTo>
                    <a:pt x="1449" y="353"/>
                    <a:pt x="1448" y="354"/>
                    <a:pt x="1447" y="354"/>
                  </a:cubicBezTo>
                  <a:cubicBezTo>
                    <a:pt x="1447" y="355"/>
                    <a:pt x="1447" y="356"/>
                    <a:pt x="1447" y="356"/>
                  </a:cubicBezTo>
                  <a:cubicBezTo>
                    <a:pt x="1449" y="356"/>
                    <a:pt x="1450" y="356"/>
                    <a:pt x="1451" y="355"/>
                  </a:cubicBezTo>
                  <a:cubicBezTo>
                    <a:pt x="1451" y="355"/>
                    <a:pt x="1451" y="355"/>
                    <a:pt x="1451" y="355"/>
                  </a:cubicBezTo>
                  <a:close/>
                  <a:moveTo>
                    <a:pt x="1460" y="394"/>
                  </a:moveTo>
                  <a:cubicBezTo>
                    <a:pt x="1459" y="392"/>
                    <a:pt x="1458" y="390"/>
                    <a:pt x="1457" y="388"/>
                  </a:cubicBezTo>
                  <a:cubicBezTo>
                    <a:pt x="1455" y="389"/>
                    <a:pt x="1453" y="390"/>
                    <a:pt x="1451" y="390"/>
                  </a:cubicBezTo>
                  <a:cubicBezTo>
                    <a:pt x="1451" y="390"/>
                    <a:pt x="1451" y="389"/>
                    <a:pt x="1451" y="388"/>
                  </a:cubicBezTo>
                  <a:cubicBezTo>
                    <a:pt x="1449" y="389"/>
                    <a:pt x="1447" y="389"/>
                    <a:pt x="1446" y="390"/>
                  </a:cubicBezTo>
                  <a:cubicBezTo>
                    <a:pt x="1446" y="393"/>
                    <a:pt x="1446" y="393"/>
                    <a:pt x="1445" y="395"/>
                  </a:cubicBezTo>
                  <a:cubicBezTo>
                    <a:pt x="1447" y="394"/>
                    <a:pt x="1450" y="394"/>
                    <a:pt x="1452" y="393"/>
                  </a:cubicBezTo>
                  <a:cubicBezTo>
                    <a:pt x="1454" y="395"/>
                    <a:pt x="1454" y="395"/>
                    <a:pt x="1455" y="397"/>
                  </a:cubicBezTo>
                  <a:cubicBezTo>
                    <a:pt x="1453" y="399"/>
                    <a:pt x="1452" y="399"/>
                    <a:pt x="1452" y="402"/>
                  </a:cubicBezTo>
                  <a:cubicBezTo>
                    <a:pt x="1457" y="399"/>
                    <a:pt x="1456" y="397"/>
                    <a:pt x="1460" y="394"/>
                  </a:cubicBezTo>
                  <a:cubicBezTo>
                    <a:pt x="1460" y="394"/>
                    <a:pt x="1460" y="394"/>
                    <a:pt x="1460" y="394"/>
                  </a:cubicBezTo>
                  <a:close/>
                  <a:moveTo>
                    <a:pt x="1453" y="368"/>
                  </a:moveTo>
                  <a:cubicBezTo>
                    <a:pt x="1453" y="368"/>
                    <a:pt x="1453" y="368"/>
                    <a:pt x="1453" y="368"/>
                  </a:cubicBezTo>
                  <a:cubicBezTo>
                    <a:pt x="1452" y="368"/>
                    <a:pt x="1451" y="368"/>
                    <a:pt x="1451" y="368"/>
                  </a:cubicBezTo>
                  <a:cubicBezTo>
                    <a:pt x="1451" y="369"/>
                    <a:pt x="1451" y="369"/>
                    <a:pt x="1451" y="369"/>
                  </a:cubicBezTo>
                  <a:cubicBezTo>
                    <a:pt x="1452" y="369"/>
                    <a:pt x="1452" y="369"/>
                    <a:pt x="1453" y="368"/>
                  </a:cubicBezTo>
                  <a:cubicBezTo>
                    <a:pt x="1453" y="368"/>
                    <a:pt x="1453" y="368"/>
                    <a:pt x="1453" y="368"/>
                  </a:cubicBezTo>
                  <a:close/>
                  <a:moveTo>
                    <a:pt x="1426" y="266"/>
                  </a:moveTo>
                  <a:cubicBezTo>
                    <a:pt x="1426" y="265"/>
                    <a:pt x="1426" y="265"/>
                    <a:pt x="1426" y="264"/>
                  </a:cubicBezTo>
                  <a:cubicBezTo>
                    <a:pt x="1425" y="265"/>
                    <a:pt x="1424" y="265"/>
                    <a:pt x="1423" y="266"/>
                  </a:cubicBezTo>
                  <a:cubicBezTo>
                    <a:pt x="1423" y="266"/>
                    <a:pt x="1423" y="266"/>
                    <a:pt x="1423" y="266"/>
                  </a:cubicBezTo>
                  <a:cubicBezTo>
                    <a:pt x="1424" y="266"/>
                    <a:pt x="1425" y="266"/>
                    <a:pt x="1426" y="266"/>
                  </a:cubicBezTo>
                  <a:cubicBezTo>
                    <a:pt x="1426" y="266"/>
                    <a:pt x="1426" y="266"/>
                    <a:pt x="1426" y="266"/>
                  </a:cubicBezTo>
                  <a:close/>
                  <a:moveTo>
                    <a:pt x="1431" y="291"/>
                  </a:moveTo>
                  <a:cubicBezTo>
                    <a:pt x="1431" y="289"/>
                    <a:pt x="1430" y="287"/>
                    <a:pt x="1429" y="284"/>
                  </a:cubicBezTo>
                  <a:cubicBezTo>
                    <a:pt x="1425" y="283"/>
                    <a:pt x="1425" y="283"/>
                    <a:pt x="1420" y="284"/>
                  </a:cubicBezTo>
                  <a:cubicBezTo>
                    <a:pt x="1420" y="289"/>
                    <a:pt x="1421" y="291"/>
                    <a:pt x="1422" y="295"/>
                  </a:cubicBezTo>
                  <a:cubicBezTo>
                    <a:pt x="1425" y="295"/>
                    <a:pt x="1428" y="294"/>
                    <a:pt x="1431" y="293"/>
                  </a:cubicBezTo>
                  <a:cubicBezTo>
                    <a:pt x="1431" y="292"/>
                    <a:pt x="1431" y="292"/>
                    <a:pt x="1431" y="291"/>
                  </a:cubicBezTo>
                  <a:cubicBezTo>
                    <a:pt x="1431" y="291"/>
                    <a:pt x="1431" y="291"/>
                    <a:pt x="1431" y="291"/>
                  </a:cubicBezTo>
                  <a:close/>
                  <a:moveTo>
                    <a:pt x="1454" y="380"/>
                  </a:moveTo>
                  <a:cubicBezTo>
                    <a:pt x="1454" y="379"/>
                    <a:pt x="1453" y="377"/>
                    <a:pt x="1453" y="376"/>
                  </a:cubicBezTo>
                  <a:cubicBezTo>
                    <a:pt x="1451" y="377"/>
                    <a:pt x="1449" y="377"/>
                    <a:pt x="1447" y="378"/>
                  </a:cubicBezTo>
                  <a:cubicBezTo>
                    <a:pt x="1447" y="379"/>
                    <a:pt x="1448" y="380"/>
                    <a:pt x="1449" y="381"/>
                  </a:cubicBezTo>
                  <a:cubicBezTo>
                    <a:pt x="1450" y="381"/>
                    <a:pt x="1452" y="381"/>
                    <a:pt x="1454" y="380"/>
                  </a:cubicBezTo>
                  <a:cubicBezTo>
                    <a:pt x="1454" y="380"/>
                    <a:pt x="1454" y="380"/>
                    <a:pt x="1454" y="380"/>
                  </a:cubicBezTo>
                  <a:close/>
                  <a:moveTo>
                    <a:pt x="1424" y="273"/>
                  </a:moveTo>
                  <a:cubicBezTo>
                    <a:pt x="1424" y="272"/>
                    <a:pt x="1423" y="271"/>
                    <a:pt x="1423" y="270"/>
                  </a:cubicBezTo>
                  <a:cubicBezTo>
                    <a:pt x="1421" y="271"/>
                    <a:pt x="1420" y="271"/>
                    <a:pt x="1419" y="272"/>
                  </a:cubicBezTo>
                  <a:cubicBezTo>
                    <a:pt x="1420" y="273"/>
                    <a:pt x="1420" y="275"/>
                    <a:pt x="1420" y="277"/>
                  </a:cubicBezTo>
                  <a:cubicBezTo>
                    <a:pt x="1421" y="277"/>
                    <a:pt x="1421" y="274"/>
                    <a:pt x="1424" y="273"/>
                  </a:cubicBezTo>
                  <a:cubicBezTo>
                    <a:pt x="1424" y="273"/>
                    <a:pt x="1424" y="273"/>
                    <a:pt x="1424" y="273"/>
                  </a:cubicBezTo>
                  <a:close/>
                  <a:moveTo>
                    <a:pt x="1446" y="363"/>
                  </a:moveTo>
                  <a:cubicBezTo>
                    <a:pt x="1446" y="362"/>
                    <a:pt x="1446" y="362"/>
                    <a:pt x="1446" y="362"/>
                  </a:cubicBezTo>
                  <a:cubicBezTo>
                    <a:pt x="1445" y="362"/>
                    <a:pt x="1445" y="362"/>
                    <a:pt x="1444" y="362"/>
                  </a:cubicBezTo>
                  <a:cubicBezTo>
                    <a:pt x="1444" y="363"/>
                    <a:pt x="1444" y="363"/>
                    <a:pt x="1444" y="363"/>
                  </a:cubicBezTo>
                  <a:cubicBezTo>
                    <a:pt x="1445" y="363"/>
                    <a:pt x="1445" y="363"/>
                    <a:pt x="1446" y="363"/>
                  </a:cubicBezTo>
                  <a:cubicBezTo>
                    <a:pt x="1446" y="363"/>
                    <a:pt x="1446" y="363"/>
                    <a:pt x="1446" y="363"/>
                  </a:cubicBezTo>
                  <a:close/>
                  <a:moveTo>
                    <a:pt x="1448" y="373"/>
                  </a:moveTo>
                  <a:cubicBezTo>
                    <a:pt x="1447" y="372"/>
                    <a:pt x="1447" y="371"/>
                    <a:pt x="1447" y="370"/>
                  </a:cubicBezTo>
                  <a:cubicBezTo>
                    <a:pt x="1444" y="371"/>
                    <a:pt x="1441" y="372"/>
                    <a:pt x="1439" y="372"/>
                  </a:cubicBezTo>
                  <a:cubicBezTo>
                    <a:pt x="1439" y="373"/>
                    <a:pt x="1439" y="373"/>
                    <a:pt x="1440" y="374"/>
                  </a:cubicBezTo>
                  <a:cubicBezTo>
                    <a:pt x="1440" y="374"/>
                    <a:pt x="1441" y="374"/>
                    <a:pt x="1442" y="373"/>
                  </a:cubicBezTo>
                  <a:cubicBezTo>
                    <a:pt x="1442" y="374"/>
                    <a:pt x="1443" y="375"/>
                    <a:pt x="1443" y="376"/>
                  </a:cubicBezTo>
                  <a:cubicBezTo>
                    <a:pt x="1445" y="374"/>
                    <a:pt x="1446" y="374"/>
                    <a:pt x="1448" y="373"/>
                  </a:cubicBezTo>
                  <a:cubicBezTo>
                    <a:pt x="1448" y="373"/>
                    <a:pt x="1448" y="373"/>
                    <a:pt x="1448" y="373"/>
                  </a:cubicBezTo>
                  <a:close/>
                  <a:moveTo>
                    <a:pt x="1439" y="341"/>
                  </a:moveTo>
                  <a:cubicBezTo>
                    <a:pt x="1439" y="340"/>
                    <a:pt x="1439" y="340"/>
                    <a:pt x="1439" y="339"/>
                  </a:cubicBezTo>
                  <a:cubicBezTo>
                    <a:pt x="1438" y="339"/>
                    <a:pt x="1437" y="340"/>
                    <a:pt x="1437" y="340"/>
                  </a:cubicBezTo>
                  <a:cubicBezTo>
                    <a:pt x="1437" y="340"/>
                    <a:pt x="1437" y="341"/>
                    <a:pt x="1437" y="342"/>
                  </a:cubicBezTo>
                  <a:cubicBezTo>
                    <a:pt x="1438" y="341"/>
                    <a:pt x="1439" y="341"/>
                    <a:pt x="1439" y="341"/>
                  </a:cubicBezTo>
                  <a:cubicBezTo>
                    <a:pt x="1439" y="341"/>
                    <a:pt x="1439" y="341"/>
                    <a:pt x="1439" y="341"/>
                  </a:cubicBezTo>
                  <a:close/>
                  <a:moveTo>
                    <a:pt x="1382" y="123"/>
                  </a:moveTo>
                  <a:cubicBezTo>
                    <a:pt x="1382" y="122"/>
                    <a:pt x="1382" y="122"/>
                    <a:pt x="1382" y="122"/>
                  </a:cubicBezTo>
                  <a:cubicBezTo>
                    <a:pt x="1381" y="122"/>
                    <a:pt x="1380" y="123"/>
                    <a:pt x="1379" y="123"/>
                  </a:cubicBezTo>
                  <a:cubicBezTo>
                    <a:pt x="1379" y="123"/>
                    <a:pt x="1379" y="123"/>
                    <a:pt x="1379" y="124"/>
                  </a:cubicBezTo>
                  <a:cubicBezTo>
                    <a:pt x="1381" y="123"/>
                    <a:pt x="1382" y="123"/>
                    <a:pt x="1382" y="123"/>
                  </a:cubicBezTo>
                  <a:cubicBezTo>
                    <a:pt x="1382" y="123"/>
                    <a:pt x="1382" y="123"/>
                    <a:pt x="1382" y="123"/>
                  </a:cubicBezTo>
                  <a:close/>
                  <a:moveTo>
                    <a:pt x="1429" y="305"/>
                  </a:moveTo>
                  <a:cubicBezTo>
                    <a:pt x="1429" y="305"/>
                    <a:pt x="1429" y="305"/>
                    <a:pt x="1429" y="304"/>
                  </a:cubicBezTo>
                  <a:cubicBezTo>
                    <a:pt x="1428" y="305"/>
                    <a:pt x="1428" y="305"/>
                    <a:pt x="1427" y="305"/>
                  </a:cubicBezTo>
                  <a:cubicBezTo>
                    <a:pt x="1427" y="305"/>
                    <a:pt x="1427" y="306"/>
                    <a:pt x="1427" y="306"/>
                  </a:cubicBezTo>
                  <a:cubicBezTo>
                    <a:pt x="1428" y="306"/>
                    <a:pt x="1429" y="305"/>
                    <a:pt x="1429" y="305"/>
                  </a:cubicBezTo>
                  <a:cubicBezTo>
                    <a:pt x="1429" y="305"/>
                    <a:pt x="1429" y="305"/>
                    <a:pt x="1429" y="305"/>
                  </a:cubicBezTo>
                  <a:close/>
                  <a:moveTo>
                    <a:pt x="1423" y="280"/>
                  </a:moveTo>
                  <a:cubicBezTo>
                    <a:pt x="1423" y="280"/>
                    <a:pt x="1423" y="280"/>
                    <a:pt x="1422" y="279"/>
                  </a:cubicBezTo>
                  <a:cubicBezTo>
                    <a:pt x="1421" y="280"/>
                    <a:pt x="1420" y="280"/>
                    <a:pt x="1419" y="280"/>
                  </a:cubicBezTo>
                  <a:cubicBezTo>
                    <a:pt x="1419" y="280"/>
                    <a:pt x="1419" y="281"/>
                    <a:pt x="1419" y="281"/>
                  </a:cubicBezTo>
                  <a:cubicBezTo>
                    <a:pt x="1420" y="281"/>
                    <a:pt x="1421" y="280"/>
                    <a:pt x="1423" y="280"/>
                  </a:cubicBezTo>
                  <a:cubicBezTo>
                    <a:pt x="1423" y="280"/>
                    <a:pt x="1423" y="280"/>
                    <a:pt x="1423" y="280"/>
                  </a:cubicBezTo>
                  <a:close/>
                  <a:moveTo>
                    <a:pt x="1445" y="369"/>
                  </a:moveTo>
                  <a:cubicBezTo>
                    <a:pt x="1444" y="368"/>
                    <a:pt x="1444" y="367"/>
                    <a:pt x="1444" y="367"/>
                  </a:cubicBezTo>
                  <a:cubicBezTo>
                    <a:pt x="1443" y="367"/>
                    <a:pt x="1442" y="367"/>
                    <a:pt x="1442" y="367"/>
                  </a:cubicBezTo>
                  <a:cubicBezTo>
                    <a:pt x="1442" y="368"/>
                    <a:pt x="1442" y="368"/>
                    <a:pt x="1442" y="369"/>
                  </a:cubicBezTo>
                  <a:cubicBezTo>
                    <a:pt x="1443" y="369"/>
                    <a:pt x="1444" y="369"/>
                    <a:pt x="1445" y="369"/>
                  </a:cubicBezTo>
                  <a:cubicBezTo>
                    <a:pt x="1445" y="369"/>
                    <a:pt x="1445" y="369"/>
                    <a:pt x="1445" y="369"/>
                  </a:cubicBezTo>
                  <a:close/>
                  <a:moveTo>
                    <a:pt x="1403" y="212"/>
                  </a:moveTo>
                  <a:cubicBezTo>
                    <a:pt x="1403" y="211"/>
                    <a:pt x="1403" y="210"/>
                    <a:pt x="1403" y="210"/>
                  </a:cubicBezTo>
                  <a:cubicBezTo>
                    <a:pt x="1403" y="210"/>
                    <a:pt x="1402" y="210"/>
                    <a:pt x="1402" y="210"/>
                  </a:cubicBezTo>
                  <a:cubicBezTo>
                    <a:pt x="1402" y="211"/>
                    <a:pt x="1402" y="211"/>
                    <a:pt x="1403" y="212"/>
                  </a:cubicBezTo>
                  <a:cubicBezTo>
                    <a:pt x="1403" y="212"/>
                    <a:pt x="1403" y="212"/>
                    <a:pt x="1403" y="212"/>
                  </a:cubicBezTo>
                  <a:close/>
                  <a:moveTo>
                    <a:pt x="1462" y="440"/>
                  </a:moveTo>
                  <a:cubicBezTo>
                    <a:pt x="1462" y="439"/>
                    <a:pt x="1462" y="439"/>
                    <a:pt x="1461" y="438"/>
                  </a:cubicBezTo>
                  <a:cubicBezTo>
                    <a:pt x="1457" y="439"/>
                    <a:pt x="1457" y="439"/>
                    <a:pt x="1457" y="439"/>
                  </a:cubicBezTo>
                  <a:cubicBezTo>
                    <a:pt x="1457" y="439"/>
                    <a:pt x="1457" y="439"/>
                    <a:pt x="1457" y="439"/>
                  </a:cubicBezTo>
                  <a:cubicBezTo>
                    <a:pt x="1455" y="440"/>
                    <a:pt x="1456" y="442"/>
                    <a:pt x="1457" y="445"/>
                  </a:cubicBezTo>
                  <a:cubicBezTo>
                    <a:pt x="1457" y="444"/>
                    <a:pt x="1457" y="444"/>
                    <a:pt x="1457" y="444"/>
                  </a:cubicBezTo>
                  <a:cubicBezTo>
                    <a:pt x="1458" y="442"/>
                    <a:pt x="1458" y="441"/>
                    <a:pt x="1457" y="440"/>
                  </a:cubicBezTo>
                  <a:cubicBezTo>
                    <a:pt x="1459" y="440"/>
                    <a:pt x="1461" y="440"/>
                    <a:pt x="1462" y="440"/>
                  </a:cubicBezTo>
                  <a:cubicBezTo>
                    <a:pt x="1462" y="440"/>
                    <a:pt x="1462" y="440"/>
                    <a:pt x="1462" y="440"/>
                  </a:cubicBezTo>
                  <a:close/>
                  <a:moveTo>
                    <a:pt x="1428" y="313"/>
                  </a:moveTo>
                  <a:cubicBezTo>
                    <a:pt x="1428" y="313"/>
                    <a:pt x="1428" y="312"/>
                    <a:pt x="1428" y="311"/>
                  </a:cubicBezTo>
                  <a:cubicBezTo>
                    <a:pt x="1426" y="312"/>
                    <a:pt x="1425" y="312"/>
                    <a:pt x="1424" y="313"/>
                  </a:cubicBezTo>
                  <a:cubicBezTo>
                    <a:pt x="1425" y="314"/>
                    <a:pt x="1425" y="314"/>
                    <a:pt x="1428" y="313"/>
                  </a:cubicBezTo>
                  <a:cubicBezTo>
                    <a:pt x="1428" y="313"/>
                    <a:pt x="1428" y="313"/>
                    <a:pt x="1428" y="313"/>
                  </a:cubicBezTo>
                  <a:close/>
                  <a:moveTo>
                    <a:pt x="1451" y="404"/>
                  </a:moveTo>
                  <a:cubicBezTo>
                    <a:pt x="1450" y="403"/>
                    <a:pt x="1450" y="403"/>
                    <a:pt x="1450" y="402"/>
                  </a:cubicBezTo>
                  <a:cubicBezTo>
                    <a:pt x="1448" y="402"/>
                    <a:pt x="1446" y="403"/>
                    <a:pt x="1444" y="404"/>
                  </a:cubicBezTo>
                  <a:cubicBezTo>
                    <a:pt x="1444" y="403"/>
                    <a:pt x="1444" y="402"/>
                    <a:pt x="1443" y="400"/>
                  </a:cubicBezTo>
                  <a:cubicBezTo>
                    <a:pt x="1442" y="400"/>
                    <a:pt x="1440" y="401"/>
                    <a:pt x="1439" y="401"/>
                  </a:cubicBezTo>
                  <a:cubicBezTo>
                    <a:pt x="1439" y="403"/>
                    <a:pt x="1440" y="404"/>
                    <a:pt x="1440" y="405"/>
                  </a:cubicBezTo>
                  <a:cubicBezTo>
                    <a:pt x="1441" y="405"/>
                    <a:pt x="1441" y="405"/>
                    <a:pt x="1442" y="405"/>
                  </a:cubicBezTo>
                  <a:cubicBezTo>
                    <a:pt x="1441" y="407"/>
                    <a:pt x="1441" y="408"/>
                    <a:pt x="1440" y="410"/>
                  </a:cubicBezTo>
                  <a:cubicBezTo>
                    <a:pt x="1443" y="409"/>
                    <a:pt x="1446" y="409"/>
                    <a:pt x="1449" y="408"/>
                  </a:cubicBezTo>
                  <a:cubicBezTo>
                    <a:pt x="1449" y="408"/>
                    <a:pt x="1449" y="407"/>
                    <a:pt x="1449" y="406"/>
                  </a:cubicBezTo>
                  <a:cubicBezTo>
                    <a:pt x="1449" y="405"/>
                    <a:pt x="1450" y="405"/>
                    <a:pt x="1451" y="404"/>
                  </a:cubicBezTo>
                  <a:cubicBezTo>
                    <a:pt x="1451" y="404"/>
                    <a:pt x="1451" y="404"/>
                    <a:pt x="1451" y="404"/>
                  </a:cubicBezTo>
                  <a:close/>
                  <a:moveTo>
                    <a:pt x="1399" y="206"/>
                  </a:moveTo>
                  <a:cubicBezTo>
                    <a:pt x="1399" y="206"/>
                    <a:pt x="1398" y="205"/>
                    <a:pt x="1398" y="205"/>
                  </a:cubicBezTo>
                  <a:cubicBezTo>
                    <a:pt x="1398" y="205"/>
                    <a:pt x="1398" y="205"/>
                    <a:pt x="1397" y="205"/>
                  </a:cubicBezTo>
                  <a:cubicBezTo>
                    <a:pt x="1398" y="205"/>
                    <a:pt x="1398" y="206"/>
                    <a:pt x="1398" y="207"/>
                  </a:cubicBezTo>
                  <a:cubicBezTo>
                    <a:pt x="1398" y="206"/>
                    <a:pt x="1399" y="206"/>
                    <a:pt x="1399" y="206"/>
                  </a:cubicBezTo>
                  <a:cubicBezTo>
                    <a:pt x="1399" y="206"/>
                    <a:pt x="1399" y="206"/>
                    <a:pt x="1399" y="206"/>
                  </a:cubicBezTo>
                  <a:close/>
                  <a:moveTo>
                    <a:pt x="1442" y="381"/>
                  </a:moveTo>
                  <a:cubicBezTo>
                    <a:pt x="1442" y="380"/>
                    <a:pt x="1442" y="379"/>
                    <a:pt x="1441" y="378"/>
                  </a:cubicBezTo>
                  <a:cubicBezTo>
                    <a:pt x="1441" y="378"/>
                    <a:pt x="1440" y="378"/>
                    <a:pt x="1439" y="379"/>
                  </a:cubicBezTo>
                  <a:cubicBezTo>
                    <a:pt x="1439" y="380"/>
                    <a:pt x="1439" y="381"/>
                    <a:pt x="1439" y="382"/>
                  </a:cubicBezTo>
                  <a:cubicBezTo>
                    <a:pt x="1440" y="382"/>
                    <a:pt x="1441" y="381"/>
                    <a:pt x="1442" y="381"/>
                  </a:cubicBezTo>
                  <a:cubicBezTo>
                    <a:pt x="1442" y="381"/>
                    <a:pt x="1442" y="381"/>
                    <a:pt x="1442" y="381"/>
                  </a:cubicBezTo>
                  <a:close/>
                  <a:moveTo>
                    <a:pt x="1386" y="174"/>
                  </a:moveTo>
                  <a:cubicBezTo>
                    <a:pt x="1384" y="175"/>
                    <a:pt x="1383" y="175"/>
                    <a:pt x="1381" y="175"/>
                  </a:cubicBezTo>
                  <a:cubicBezTo>
                    <a:pt x="1381" y="175"/>
                    <a:pt x="1381" y="176"/>
                    <a:pt x="1382" y="177"/>
                  </a:cubicBezTo>
                  <a:cubicBezTo>
                    <a:pt x="1383" y="176"/>
                    <a:pt x="1384" y="175"/>
                    <a:pt x="1386" y="174"/>
                  </a:cubicBezTo>
                  <a:cubicBezTo>
                    <a:pt x="1386" y="174"/>
                    <a:pt x="1386" y="174"/>
                    <a:pt x="1386" y="174"/>
                  </a:cubicBezTo>
                  <a:close/>
                  <a:moveTo>
                    <a:pt x="1411" y="280"/>
                  </a:moveTo>
                  <a:cubicBezTo>
                    <a:pt x="1411" y="279"/>
                    <a:pt x="1411" y="279"/>
                    <a:pt x="1411" y="279"/>
                  </a:cubicBezTo>
                  <a:cubicBezTo>
                    <a:pt x="1411" y="279"/>
                    <a:pt x="1410" y="279"/>
                    <a:pt x="1409" y="279"/>
                  </a:cubicBezTo>
                  <a:cubicBezTo>
                    <a:pt x="1409" y="280"/>
                    <a:pt x="1410" y="280"/>
                    <a:pt x="1410" y="280"/>
                  </a:cubicBezTo>
                  <a:cubicBezTo>
                    <a:pt x="1410" y="280"/>
                    <a:pt x="1411" y="280"/>
                    <a:pt x="1411" y="280"/>
                  </a:cubicBezTo>
                  <a:cubicBezTo>
                    <a:pt x="1411" y="280"/>
                    <a:pt x="1411" y="280"/>
                    <a:pt x="1411" y="280"/>
                  </a:cubicBezTo>
                  <a:close/>
                  <a:moveTo>
                    <a:pt x="1411" y="277"/>
                  </a:moveTo>
                  <a:cubicBezTo>
                    <a:pt x="1411" y="276"/>
                    <a:pt x="1410" y="275"/>
                    <a:pt x="1410" y="275"/>
                  </a:cubicBezTo>
                  <a:cubicBezTo>
                    <a:pt x="1410" y="275"/>
                    <a:pt x="1410" y="275"/>
                    <a:pt x="1409" y="275"/>
                  </a:cubicBezTo>
                  <a:cubicBezTo>
                    <a:pt x="1409" y="276"/>
                    <a:pt x="1410" y="277"/>
                    <a:pt x="1410" y="277"/>
                  </a:cubicBezTo>
                  <a:cubicBezTo>
                    <a:pt x="1410" y="277"/>
                    <a:pt x="1410" y="277"/>
                    <a:pt x="1411" y="277"/>
                  </a:cubicBezTo>
                  <a:cubicBezTo>
                    <a:pt x="1411" y="277"/>
                    <a:pt x="1411" y="277"/>
                    <a:pt x="1411" y="277"/>
                  </a:cubicBezTo>
                  <a:close/>
                  <a:moveTo>
                    <a:pt x="1413" y="288"/>
                  </a:moveTo>
                  <a:cubicBezTo>
                    <a:pt x="1413" y="288"/>
                    <a:pt x="1413" y="288"/>
                    <a:pt x="1413" y="287"/>
                  </a:cubicBezTo>
                  <a:cubicBezTo>
                    <a:pt x="1411" y="288"/>
                    <a:pt x="1411" y="288"/>
                    <a:pt x="1410" y="288"/>
                  </a:cubicBezTo>
                  <a:cubicBezTo>
                    <a:pt x="1410" y="288"/>
                    <a:pt x="1410" y="289"/>
                    <a:pt x="1411" y="289"/>
                  </a:cubicBezTo>
                  <a:cubicBezTo>
                    <a:pt x="1411" y="289"/>
                    <a:pt x="1412" y="288"/>
                    <a:pt x="1413" y="288"/>
                  </a:cubicBezTo>
                  <a:cubicBezTo>
                    <a:pt x="1413" y="288"/>
                    <a:pt x="1413" y="288"/>
                    <a:pt x="1413" y="288"/>
                  </a:cubicBezTo>
                  <a:close/>
                  <a:moveTo>
                    <a:pt x="1417" y="310"/>
                  </a:moveTo>
                  <a:cubicBezTo>
                    <a:pt x="1417" y="309"/>
                    <a:pt x="1417" y="308"/>
                    <a:pt x="1416" y="308"/>
                  </a:cubicBezTo>
                  <a:cubicBezTo>
                    <a:pt x="1416" y="308"/>
                    <a:pt x="1415" y="308"/>
                    <a:pt x="1415" y="308"/>
                  </a:cubicBezTo>
                  <a:cubicBezTo>
                    <a:pt x="1415" y="309"/>
                    <a:pt x="1415" y="309"/>
                    <a:pt x="1415" y="310"/>
                  </a:cubicBezTo>
                  <a:cubicBezTo>
                    <a:pt x="1416" y="310"/>
                    <a:pt x="1416" y="310"/>
                    <a:pt x="1417" y="310"/>
                  </a:cubicBezTo>
                  <a:cubicBezTo>
                    <a:pt x="1417" y="310"/>
                    <a:pt x="1417" y="310"/>
                    <a:pt x="1417" y="310"/>
                  </a:cubicBezTo>
                  <a:close/>
                  <a:moveTo>
                    <a:pt x="1409" y="285"/>
                  </a:moveTo>
                  <a:cubicBezTo>
                    <a:pt x="1408" y="282"/>
                    <a:pt x="1407" y="278"/>
                    <a:pt x="1404" y="276"/>
                  </a:cubicBezTo>
                  <a:cubicBezTo>
                    <a:pt x="1400" y="277"/>
                    <a:pt x="1398" y="277"/>
                    <a:pt x="1397" y="281"/>
                  </a:cubicBezTo>
                  <a:cubicBezTo>
                    <a:pt x="1396" y="280"/>
                    <a:pt x="1395" y="279"/>
                    <a:pt x="1395" y="278"/>
                  </a:cubicBezTo>
                  <a:cubicBezTo>
                    <a:pt x="1393" y="279"/>
                    <a:pt x="1391" y="279"/>
                    <a:pt x="1389" y="280"/>
                  </a:cubicBezTo>
                  <a:cubicBezTo>
                    <a:pt x="1389" y="282"/>
                    <a:pt x="1390" y="284"/>
                    <a:pt x="1390" y="286"/>
                  </a:cubicBezTo>
                  <a:cubicBezTo>
                    <a:pt x="1393" y="285"/>
                    <a:pt x="1395" y="285"/>
                    <a:pt x="1398" y="285"/>
                  </a:cubicBezTo>
                  <a:cubicBezTo>
                    <a:pt x="1398" y="286"/>
                    <a:pt x="1399" y="287"/>
                    <a:pt x="1399" y="288"/>
                  </a:cubicBezTo>
                  <a:cubicBezTo>
                    <a:pt x="1403" y="287"/>
                    <a:pt x="1405" y="286"/>
                    <a:pt x="1409" y="285"/>
                  </a:cubicBezTo>
                  <a:cubicBezTo>
                    <a:pt x="1409" y="285"/>
                    <a:pt x="1409" y="285"/>
                    <a:pt x="1409" y="285"/>
                  </a:cubicBezTo>
                  <a:close/>
                  <a:moveTo>
                    <a:pt x="1398" y="252"/>
                  </a:moveTo>
                  <a:cubicBezTo>
                    <a:pt x="1397" y="251"/>
                    <a:pt x="1397" y="251"/>
                    <a:pt x="1397" y="251"/>
                  </a:cubicBezTo>
                  <a:cubicBezTo>
                    <a:pt x="1395" y="251"/>
                    <a:pt x="1394" y="251"/>
                    <a:pt x="1392" y="251"/>
                  </a:cubicBezTo>
                  <a:cubicBezTo>
                    <a:pt x="1393" y="252"/>
                    <a:pt x="1393" y="252"/>
                    <a:pt x="1393" y="253"/>
                  </a:cubicBezTo>
                  <a:cubicBezTo>
                    <a:pt x="1394" y="252"/>
                    <a:pt x="1396" y="252"/>
                    <a:pt x="1398" y="252"/>
                  </a:cubicBezTo>
                  <a:cubicBezTo>
                    <a:pt x="1398" y="252"/>
                    <a:pt x="1398" y="252"/>
                    <a:pt x="1398" y="252"/>
                  </a:cubicBezTo>
                  <a:close/>
                  <a:moveTo>
                    <a:pt x="1413" y="315"/>
                  </a:moveTo>
                  <a:cubicBezTo>
                    <a:pt x="1413" y="314"/>
                    <a:pt x="1413" y="314"/>
                    <a:pt x="1413" y="313"/>
                  </a:cubicBezTo>
                  <a:cubicBezTo>
                    <a:pt x="1412" y="313"/>
                    <a:pt x="1412" y="313"/>
                    <a:pt x="1412" y="313"/>
                  </a:cubicBezTo>
                  <a:cubicBezTo>
                    <a:pt x="1412" y="314"/>
                    <a:pt x="1412" y="314"/>
                    <a:pt x="1412" y="315"/>
                  </a:cubicBezTo>
                  <a:cubicBezTo>
                    <a:pt x="1413" y="315"/>
                    <a:pt x="1413" y="315"/>
                    <a:pt x="1413" y="315"/>
                  </a:cubicBezTo>
                  <a:cubicBezTo>
                    <a:pt x="1413" y="315"/>
                    <a:pt x="1413" y="315"/>
                    <a:pt x="1413" y="315"/>
                  </a:cubicBezTo>
                  <a:close/>
                  <a:moveTo>
                    <a:pt x="1438" y="413"/>
                  </a:moveTo>
                  <a:cubicBezTo>
                    <a:pt x="1438" y="413"/>
                    <a:pt x="1437" y="412"/>
                    <a:pt x="1437" y="411"/>
                  </a:cubicBezTo>
                  <a:cubicBezTo>
                    <a:pt x="1436" y="411"/>
                    <a:pt x="1434" y="412"/>
                    <a:pt x="1433" y="413"/>
                  </a:cubicBezTo>
                  <a:cubicBezTo>
                    <a:pt x="1433" y="414"/>
                    <a:pt x="1433" y="414"/>
                    <a:pt x="1433" y="415"/>
                  </a:cubicBezTo>
                  <a:cubicBezTo>
                    <a:pt x="1435" y="415"/>
                    <a:pt x="1436" y="414"/>
                    <a:pt x="1438" y="413"/>
                  </a:cubicBezTo>
                  <a:cubicBezTo>
                    <a:pt x="1438" y="413"/>
                    <a:pt x="1438" y="413"/>
                    <a:pt x="1438" y="413"/>
                  </a:cubicBezTo>
                  <a:close/>
                  <a:moveTo>
                    <a:pt x="1423" y="357"/>
                  </a:moveTo>
                  <a:cubicBezTo>
                    <a:pt x="1423" y="355"/>
                    <a:pt x="1421" y="352"/>
                    <a:pt x="1420" y="350"/>
                  </a:cubicBezTo>
                  <a:cubicBezTo>
                    <a:pt x="1418" y="351"/>
                    <a:pt x="1415" y="351"/>
                    <a:pt x="1412" y="351"/>
                  </a:cubicBezTo>
                  <a:cubicBezTo>
                    <a:pt x="1413" y="355"/>
                    <a:pt x="1414" y="357"/>
                    <a:pt x="1415" y="361"/>
                  </a:cubicBezTo>
                  <a:cubicBezTo>
                    <a:pt x="1418" y="360"/>
                    <a:pt x="1420" y="358"/>
                    <a:pt x="1423" y="357"/>
                  </a:cubicBezTo>
                  <a:cubicBezTo>
                    <a:pt x="1423" y="357"/>
                    <a:pt x="1423" y="357"/>
                    <a:pt x="1423" y="357"/>
                  </a:cubicBezTo>
                  <a:close/>
                  <a:moveTo>
                    <a:pt x="1413" y="324"/>
                  </a:moveTo>
                  <a:cubicBezTo>
                    <a:pt x="1413" y="322"/>
                    <a:pt x="1413" y="322"/>
                    <a:pt x="1412" y="321"/>
                  </a:cubicBezTo>
                  <a:cubicBezTo>
                    <a:pt x="1411" y="321"/>
                    <a:pt x="1410" y="321"/>
                    <a:pt x="1409" y="321"/>
                  </a:cubicBezTo>
                  <a:cubicBezTo>
                    <a:pt x="1409" y="322"/>
                    <a:pt x="1409" y="324"/>
                    <a:pt x="1409" y="324"/>
                  </a:cubicBezTo>
                  <a:cubicBezTo>
                    <a:pt x="1410" y="324"/>
                    <a:pt x="1412" y="324"/>
                    <a:pt x="1413" y="324"/>
                  </a:cubicBezTo>
                  <a:cubicBezTo>
                    <a:pt x="1413" y="324"/>
                    <a:pt x="1413" y="324"/>
                    <a:pt x="1413" y="324"/>
                  </a:cubicBezTo>
                  <a:close/>
                  <a:moveTo>
                    <a:pt x="1364" y="147"/>
                  </a:moveTo>
                  <a:cubicBezTo>
                    <a:pt x="1364" y="147"/>
                    <a:pt x="1364" y="146"/>
                    <a:pt x="1363" y="145"/>
                  </a:cubicBezTo>
                  <a:cubicBezTo>
                    <a:pt x="1361" y="147"/>
                    <a:pt x="1359" y="149"/>
                    <a:pt x="1357" y="151"/>
                  </a:cubicBezTo>
                  <a:cubicBezTo>
                    <a:pt x="1357" y="152"/>
                    <a:pt x="1357" y="153"/>
                    <a:pt x="1357" y="153"/>
                  </a:cubicBezTo>
                  <a:cubicBezTo>
                    <a:pt x="1361" y="152"/>
                    <a:pt x="1362" y="150"/>
                    <a:pt x="1364" y="147"/>
                  </a:cubicBezTo>
                  <a:cubicBezTo>
                    <a:pt x="1364" y="147"/>
                    <a:pt x="1364" y="147"/>
                    <a:pt x="1364" y="147"/>
                  </a:cubicBezTo>
                  <a:close/>
                  <a:moveTo>
                    <a:pt x="1368" y="165"/>
                  </a:moveTo>
                  <a:cubicBezTo>
                    <a:pt x="1368" y="165"/>
                    <a:pt x="1368" y="165"/>
                    <a:pt x="1367" y="164"/>
                  </a:cubicBezTo>
                  <a:cubicBezTo>
                    <a:pt x="1367" y="164"/>
                    <a:pt x="1366" y="165"/>
                    <a:pt x="1366" y="165"/>
                  </a:cubicBezTo>
                  <a:cubicBezTo>
                    <a:pt x="1366" y="165"/>
                    <a:pt x="1366" y="165"/>
                    <a:pt x="1366" y="166"/>
                  </a:cubicBezTo>
                  <a:cubicBezTo>
                    <a:pt x="1367" y="166"/>
                    <a:pt x="1367" y="165"/>
                    <a:pt x="1368" y="165"/>
                  </a:cubicBezTo>
                  <a:cubicBezTo>
                    <a:pt x="1368" y="165"/>
                    <a:pt x="1368" y="165"/>
                    <a:pt x="1368" y="165"/>
                  </a:cubicBezTo>
                  <a:close/>
                  <a:moveTo>
                    <a:pt x="1414" y="345"/>
                  </a:moveTo>
                  <a:cubicBezTo>
                    <a:pt x="1413" y="344"/>
                    <a:pt x="1413" y="343"/>
                    <a:pt x="1413" y="342"/>
                  </a:cubicBezTo>
                  <a:cubicBezTo>
                    <a:pt x="1411" y="343"/>
                    <a:pt x="1410" y="343"/>
                    <a:pt x="1409" y="343"/>
                  </a:cubicBezTo>
                  <a:cubicBezTo>
                    <a:pt x="1409" y="345"/>
                    <a:pt x="1409" y="345"/>
                    <a:pt x="1410" y="346"/>
                  </a:cubicBezTo>
                  <a:cubicBezTo>
                    <a:pt x="1411" y="345"/>
                    <a:pt x="1412" y="345"/>
                    <a:pt x="1414" y="345"/>
                  </a:cubicBezTo>
                  <a:cubicBezTo>
                    <a:pt x="1414" y="345"/>
                    <a:pt x="1414" y="345"/>
                    <a:pt x="1414" y="345"/>
                  </a:cubicBezTo>
                  <a:close/>
                  <a:moveTo>
                    <a:pt x="1400" y="296"/>
                  </a:moveTo>
                  <a:cubicBezTo>
                    <a:pt x="1398" y="293"/>
                    <a:pt x="1398" y="293"/>
                    <a:pt x="1396" y="290"/>
                  </a:cubicBezTo>
                  <a:cubicBezTo>
                    <a:pt x="1394" y="291"/>
                    <a:pt x="1391" y="292"/>
                    <a:pt x="1389" y="292"/>
                  </a:cubicBezTo>
                  <a:cubicBezTo>
                    <a:pt x="1389" y="295"/>
                    <a:pt x="1390" y="297"/>
                    <a:pt x="1391" y="300"/>
                  </a:cubicBezTo>
                  <a:cubicBezTo>
                    <a:pt x="1395" y="299"/>
                    <a:pt x="1397" y="298"/>
                    <a:pt x="1400" y="296"/>
                  </a:cubicBezTo>
                  <a:cubicBezTo>
                    <a:pt x="1400" y="296"/>
                    <a:pt x="1400" y="296"/>
                    <a:pt x="1400" y="296"/>
                  </a:cubicBezTo>
                  <a:close/>
                  <a:moveTo>
                    <a:pt x="1430" y="419"/>
                  </a:moveTo>
                  <a:cubicBezTo>
                    <a:pt x="1430" y="418"/>
                    <a:pt x="1429" y="416"/>
                    <a:pt x="1429" y="415"/>
                  </a:cubicBezTo>
                  <a:cubicBezTo>
                    <a:pt x="1426" y="416"/>
                    <a:pt x="1425" y="418"/>
                    <a:pt x="1416" y="422"/>
                  </a:cubicBezTo>
                  <a:cubicBezTo>
                    <a:pt x="1416" y="423"/>
                    <a:pt x="1416" y="425"/>
                    <a:pt x="1416" y="426"/>
                  </a:cubicBezTo>
                  <a:cubicBezTo>
                    <a:pt x="1423" y="423"/>
                    <a:pt x="1423" y="422"/>
                    <a:pt x="1430" y="419"/>
                  </a:cubicBezTo>
                  <a:cubicBezTo>
                    <a:pt x="1430" y="419"/>
                    <a:pt x="1430" y="419"/>
                    <a:pt x="1430" y="419"/>
                  </a:cubicBezTo>
                  <a:close/>
                  <a:moveTo>
                    <a:pt x="1416" y="372"/>
                  </a:moveTo>
                  <a:cubicBezTo>
                    <a:pt x="1416" y="371"/>
                    <a:pt x="1415" y="371"/>
                    <a:pt x="1415" y="369"/>
                  </a:cubicBezTo>
                  <a:cubicBezTo>
                    <a:pt x="1413" y="369"/>
                    <a:pt x="1411" y="369"/>
                    <a:pt x="1409" y="369"/>
                  </a:cubicBezTo>
                  <a:cubicBezTo>
                    <a:pt x="1410" y="371"/>
                    <a:pt x="1410" y="371"/>
                    <a:pt x="1410" y="372"/>
                  </a:cubicBezTo>
                  <a:cubicBezTo>
                    <a:pt x="1408" y="373"/>
                    <a:pt x="1407" y="373"/>
                    <a:pt x="1405" y="373"/>
                  </a:cubicBezTo>
                  <a:cubicBezTo>
                    <a:pt x="1406" y="375"/>
                    <a:pt x="1407" y="376"/>
                    <a:pt x="1407" y="378"/>
                  </a:cubicBezTo>
                  <a:cubicBezTo>
                    <a:pt x="1410" y="378"/>
                    <a:pt x="1410" y="378"/>
                    <a:pt x="1413" y="377"/>
                  </a:cubicBezTo>
                  <a:cubicBezTo>
                    <a:pt x="1413" y="376"/>
                    <a:pt x="1412" y="373"/>
                    <a:pt x="1412" y="372"/>
                  </a:cubicBezTo>
                  <a:cubicBezTo>
                    <a:pt x="1414" y="372"/>
                    <a:pt x="1415" y="372"/>
                    <a:pt x="1416" y="372"/>
                  </a:cubicBezTo>
                  <a:cubicBezTo>
                    <a:pt x="1416" y="372"/>
                    <a:pt x="1416" y="372"/>
                    <a:pt x="1416" y="372"/>
                  </a:cubicBezTo>
                  <a:close/>
                  <a:moveTo>
                    <a:pt x="1414" y="363"/>
                  </a:moveTo>
                  <a:cubicBezTo>
                    <a:pt x="1414" y="362"/>
                    <a:pt x="1414" y="362"/>
                    <a:pt x="1414" y="362"/>
                  </a:cubicBezTo>
                  <a:cubicBezTo>
                    <a:pt x="1413" y="362"/>
                    <a:pt x="1411" y="362"/>
                    <a:pt x="1410" y="363"/>
                  </a:cubicBezTo>
                  <a:cubicBezTo>
                    <a:pt x="1410" y="363"/>
                    <a:pt x="1410" y="364"/>
                    <a:pt x="1410" y="364"/>
                  </a:cubicBezTo>
                  <a:cubicBezTo>
                    <a:pt x="1411" y="364"/>
                    <a:pt x="1413" y="363"/>
                    <a:pt x="1414" y="363"/>
                  </a:cubicBezTo>
                  <a:cubicBezTo>
                    <a:pt x="1414" y="363"/>
                    <a:pt x="1414" y="363"/>
                    <a:pt x="1414" y="363"/>
                  </a:cubicBezTo>
                  <a:close/>
                  <a:moveTo>
                    <a:pt x="1382" y="242"/>
                  </a:moveTo>
                  <a:cubicBezTo>
                    <a:pt x="1381" y="241"/>
                    <a:pt x="1381" y="240"/>
                    <a:pt x="1381" y="238"/>
                  </a:cubicBezTo>
                  <a:cubicBezTo>
                    <a:pt x="1379" y="238"/>
                    <a:pt x="1378" y="238"/>
                    <a:pt x="1376" y="239"/>
                  </a:cubicBezTo>
                  <a:cubicBezTo>
                    <a:pt x="1377" y="240"/>
                    <a:pt x="1377" y="241"/>
                    <a:pt x="1378" y="242"/>
                  </a:cubicBezTo>
                  <a:cubicBezTo>
                    <a:pt x="1379" y="242"/>
                    <a:pt x="1380" y="242"/>
                    <a:pt x="1382" y="242"/>
                  </a:cubicBezTo>
                  <a:cubicBezTo>
                    <a:pt x="1382" y="242"/>
                    <a:pt x="1382" y="242"/>
                    <a:pt x="1382" y="242"/>
                  </a:cubicBezTo>
                  <a:close/>
                  <a:moveTo>
                    <a:pt x="1341" y="89"/>
                  </a:moveTo>
                  <a:cubicBezTo>
                    <a:pt x="1341" y="89"/>
                    <a:pt x="1341" y="88"/>
                    <a:pt x="1340" y="87"/>
                  </a:cubicBezTo>
                  <a:cubicBezTo>
                    <a:pt x="1340" y="88"/>
                    <a:pt x="1339" y="89"/>
                    <a:pt x="1338" y="89"/>
                  </a:cubicBezTo>
                  <a:cubicBezTo>
                    <a:pt x="1339" y="90"/>
                    <a:pt x="1339" y="90"/>
                    <a:pt x="1339" y="91"/>
                  </a:cubicBezTo>
                  <a:cubicBezTo>
                    <a:pt x="1340" y="90"/>
                    <a:pt x="1341" y="90"/>
                    <a:pt x="1341" y="89"/>
                  </a:cubicBezTo>
                  <a:cubicBezTo>
                    <a:pt x="1341" y="89"/>
                    <a:pt x="1341" y="89"/>
                    <a:pt x="1341" y="89"/>
                  </a:cubicBezTo>
                  <a:close/>
                  <a:moveTo>
                    <a:pt x="1367" y="194"/>
                  </a:moveTo>
                  <a:cubicBezTo>
                    <a:pt x="1366" y="193"/>
                    <a:pt x="1366" y="191"/>
                    <a:pt x="1366" y="190"/>
                  </a:cubicBezTo>
                  <a:cubicBezTo>
                    <a:pt x="1365" y="191"/>
                    <a:pt x="1364" y="191"/>
                    <a:pt x="1363" y="191"/>
                  </a:cubicBezTo>
                  <a:cubicBezTo>
                    <a:pt x="1363" y="193"/>
                    <a:pt x="1363" y="193"/>
                    <a:pt x="1363" y="194"/>
                  </a:cubicBezTo>
                  <a:cubicBezTo>
                    <a:pt x="1364" y="194"/>
                    <a:pt x="1366" y="194"/>
                    <a:pt x="1367" y="194"/>
                  </a:cubicBezTo>
                  <a:cubicBezTo>
                    <a:pt x="1367" y="194"/>
                    <a:pt x="1367" y="194"/>
                    <a:pt x="1367" y="194"/>
                  </a:cubicBezTo>
                  <a:close/>
                  <a:moveTo>
                    <a:pt x="1363" y="180"/>
                  </a:moveTo>
                  <a:cubicBezTo>
                    <a:pt x="1363" y="179"/>
                    <a:pt x="1362" y="178"/>
                    <a:pt x="1362" y="177"/>
                  </a:cubicBezTo>
                  <a:cubicBezTo>
                    <a:pt x="1361" y="177"/>
                    <a:pt x="1359" y="178"/>
                    <a:pt x="1357" y="178"/>
                  </a:cubicBezTo>
                  <a:cubicBezTo>
                    <a:pt x="1358" y="179"/>
                    <a:pt x="1358" y="180"/>
                    <a:pt x="1359" y="182"/>
                  </a:cubicBezTo>
                  <a:cubicBezTo>
                    <a:pt x="1361" y="181"/>
                    <a:pt x="1362" y="181"/>
                    <a:pt x="1363" y="180"/>
                  </a:cubicBezTo>
                  <a:cubicBezTo>
                    <a:pt x="1363" y="180"/>
                    <a:pt x="1363" y="180"/>
                    <a:pt x="1363" y="180"/>
                  </a:cubicBezTo>
                  <a:close/>
                  <a:moveTo>
                    <a:pt x="1364" y="198"/>
                  </a:moveTo>
                  <a:cubicBezTo>
                    <a:pt x="1364" y="196"/>
                    <a:pt x="1364" y="196"/>
                    <a:pt x="1364" y="195"/>
                  </a:cubicBezTo>
                  <a:cubicBezTo>
                    <a:pt x="1363" y="195"/>
                    <a:pt x="1363" y="195"/>
                    <a:pt x="1363" y="195"/>
                  </a:cubicBezTo>
                  <a:cubicBezTo>
                    <a:pt x="1363" y="196"/>
                    <a:pt x="1363" y="197"/>
                    <a:pt x="1363" y="198"/>
                  </a:cubicBezTo>
                  <a:cubicBezTo>
                    <a:pt x="1364" y="198"/>
                    <a:pt x="1364" y="198"/>
                    <a:pt x="1365" y="198"/>
                  </a:cubicBezTo>
                  <a:cubicBezTo>
                    <a:pt x="1364" y="198"/>
                    <a:pt x="1364" y="198"/>
                    <a:pt x="1364" y="198"/>
                  </a:cubicBezTo>
                  <a:close/>
                  <a:moveTo>
                    <a:pt x="1412" y="384"/>
                  </a:moveTo>
                  <a:cubicBezTo>
                    <a:pt x="1412" y="384"/>
                    <a:pt x="1412" y="383"/>
                    <a:pt x="1411" y="383"/>
                  </a:cubicBezTo>
                  <a:cubicBezTo>
                    <a:pt x="1411" y="383"/>
                    <a:pt x="1411" y="383"/>
                    <a:pt x="1411" y="383"/>
                  </a:cubicBezTo>
                  <a:cubicBezTo>
                    <a:pt x="1411" y="383"/>
                    <a:pt x="1411" y="384"/>
                    <a:pt x="1411" y="385"/>
                  </a:cubicBezTo>
                  <a:cubicBezTo>
                    <a:pt x="1412" y="384"/>
                    <a:pt x="1412" y="384"/>
                    <a:pt x="1412" y="384"/>
                  </a:cubicBezTo>
                  <a:close/>
                  <a:moveTo>
                    <a:pt x="1348" y="139"/>
                  </a:moveTo>
                  <a:cubicBezTo>
                    <a:pt x="1348" y="139"/>
                    <a:pt x="1348" y="139"/>
                    <a:pt x="1348" y="138"/>
                  </a:cubicBezTo>
                  <a:cubicBezTo>
                    <a:pt x="1347" y="139"/>
                    <a:pt x="1347" y="139"/>
                    <a:pt x="1346" y="139"/>
                  </a:cubicBezTo>
                  <a:cubicBezTo>
                    <a:pt x="1346" y="139"/>
                    <a:pt x="1346" y="140"/>
                    <a:pt x="1346" y="140"/>
                  </a:cubicBezTo>
                  <a:cubicBezTo>
                    <a:pt x="1347" y="140"/>
                    <a:pt x="1347" y="139"/>
                    <a:pt x="1348" y="139"/>
                  </a:cubicBezTo>
                  <a:cubicBezTo>
                    <a:pt x="1348" y="139"/>
                    <a:pt x="1348" y="139"/>
                    <a:pt x="1348" y="139"/>
                  </a:cubicBezTo>
                  <a:close/>
                  <a:moveTo>
                    <a:pt x="1408" y="370"/>
                  </a:moveTo>
                  <a:cubicBezTo>
                    <a:pt x="1407" y="369"/>
                    <a:pt x="1407" y="368"/>
                    <a:pt x="1407" y="368"/>
                  </a:cubicBezTo>
                  <a:cubicBezTo>
                    <a:pt x="1406" y="368"/>
                    <a:pt x="1405" y="368"/>
                    <a:pt x="1404" y="368"/>
                  </a:cubicBezTo>
                  <a:cubicBezTo>
                    <a:pt x="1404" y="369"/>
                    <a:pt x="1404" y="370"/>
                    <a:pt x="1404" y="371"/>
                  </a:cubicBezTo>
                  <a:cubicBezTo>
                    <a:pt x="1405" y="371"/>
                    <a:pt x="1407" y="370"/>
                    <a:pt x="1408" y="370"/>
                  </a:cubicBezTo>
                  <a:cubicBezTo>
                    <a:pt x="1408" y="370"/>
                    <a:pt x="1408" y="370"/>
                    <a:pt x="1408" y="370"/>
                  </a:cubicBezTo>
                  <a:close/>
                  <a:moveTo>
                    <a:pt x="1437" y="488"/>
                  </a:moveTo>
                  <a:cubicBezTo>
                    <a:pt x="1437" y="487"/>
                    <a:pt x="1437" y="486"/>
                    <a:pt x="1437" y="486"/>
                  </a:cubicBezTo>
                  <a:cubicBezTo>
                    <a:pt x="1436" y="486"/>
                    <a:pt x="1435" y="486"/>
                    <a:pt x="1435" y="486"/>
                  </a:cubicBezTo>
                  <a:cubicBezTo>
                    <a:pt x="1435" y="487"/>
                    <a:pt x="1435" y="487"/>
                    <a:pt x="1435" y="488"/>
                  </a:cubicBezTo>
                  <a:cubicBezTo>
                    <a:pt x="1436" y="488"/>
                    <a:pt x="1436" y="488"/>
                    <a:pt x="1437" y="488"/>
                  </a:cubicBezTo>
                  <a:cubicBezTo>
                    <a:pt x="1437" y="488"/>
                    <a:pt x="1437" y="488"/>
                    <a:pt x="1437" y="488"/>
                  </a:cubicBezTo>
                  <a:close/>
                  <a:moveTo>
                    <a:pt x="1392" y="314"/>
                  </a:moveTo>
                  <a:cubicBezTo>
                    <a:pt x="1392" y="314"/>
                    <a:pt x="1392" y="313"/>
                    <a:pt x="1391" y="312"/>
                  </a:cubicBezTo>
                  <a:cubicBezTo>
                    <a:pt x="1390" y="313"/>
                    <a:pt x="1389" y="313"/>
                    <a:pt x="1388" y="314"/>
                  </a:cubicBezTo>
                  <a:cubicBezTo>
                    <a:pt x="1388" y="315"/>
                    <a:pt x="1388" y="315"/>
                    <a:pt x="1388" y="316"/>
                  </a:cubicBezTo>
                  <a:cubicBezTo>
                    <a:pt x="1389" y="315"/>
                    <a:pt x="1390" y="315"/>
                    <a:pt x="1392" y="314"/>
                  </a:cubicBezTo>
                  <a:cubicBezTo>
                    <a:pt x="1392" y="314"/>
                    <a:pt x="1392" y="314"/>
                    <a:pt x="1392" y="314"/>
                  </a:cubicBezTo>
                  <a:close/>
                  <a:moveTo>
                    <a:pt x="1414" y="402"/>
                  </a:moveTo>
                  <a:cubicBezTo>
                    <a:pt x="1414" y="402"/>
                    <a:pt x="1413" y="400"/>
                    <a:pt x="1413" y="399"/>
                  </a:cubicBezTo>
                  <a:cubicBezTo>
                    <a:pt x="1412" y="400"/>
                    <a:pt x="1411" y="400"/>
                    <a:pt x="1410" y="400"/>
                  </a:cubicBezTo>
                  <a:cubicBezTo>
                    <a:pt x="1410" y="401"/>
                    <a:pt x="1410" y="402"/>
                    <a:pt x="1411" y="403"/>
                  </a:cubicBezTo>
                  <a:cubicBezTo>
                    <a:pt x="1411" y="403"/>
                    <a:pt x="1413" y="403"/>
                    <a:pt x="1414" y="402"/>
                  </a:cubicBezTo>
                  <a:cubicBezTo>
                    <a:pt x="1414" y="402"/>
                    <a:pt x="1414" y="402"/>
                    <a:pt x="1414" y="402"/>
                  </a:cubicBezTo>
                  <a:close/>
                  <a:moveTo>
                    <a:pt x="1383" y="285"/>
                  </a:moveTo>
                  <a:cubicBezTo>
                    <a:pt x="1383" y="284"/>
                    <a:pt x="1382" y="283"/>
                    <a:pt x="1382" y="282"/>
                  </a:cubicBezTo>
                  <a:cubicBezTo>
                    <a:pt x="1379" y="282"/>
                    <a:pt x="1377" y="283"/>
                    <a:pt x="1374" y="284"/>
                  </a:cubicBezTo>
                  <a:cubicBezTo>
                    <a:pt x="1374" y="286"/>
                    <a:pt x="1375" y="287"/>
                    <a:pt x="1376" y="288"/>
                  </a:cubicBezTo>
                  <a:cubicBezTo>
                    <a:pt x="1378" y="288"/>
                    <a:pt x="1381" y="287"/>
                    <a:pt x="1383" y="285"/>
                  </a:cubicBezTo>
                  <a:cubicBezTo>
                    <a:pt x="1383" y="285"/>
                    <a:pt x="1383" y="285"/>
                    <a:pt x="1383" y="285"/>
                  </a:cubicBezTo>
                  <a:close/>
                  <a:moveTo>
                    <a:pt x="1355" y="178"/>
                  </a:moveTo>
                  <a:cubicBezTo>
                    <a:pt x="1355" y="178"/>
                    <a:pt x="1355" y="177"/>
                    <a:pt x="1355" y="177"/>
                  </a:cubicBezTo>
                  <a:cubicBezTo>
                    <a:pt x="1354" y="177"/>
                    <a:pt x="1353" y="177"/>
                    <a:pt x="1353" y="177"/>
                  </a:cubicBezTo>
                  <a:cubicBezTo>
                    <a:pt x="1353" y="178"/>
                    <a:pt x="1353" y="178"/>
                    <a:pt x="1353" y="179"/>
                  </a:cubicBezTo>
                  <a:cubicBezTo>
                    <a:pt x="1354" y="179"/>
                    <a:pt x="1355" y="179"/>
                    <a:pt x="1355" y="178"/>
                  </a:cubicBezTo>
                  <a:cubicBezTo>
                    <a:pt x="1355" y="178"/>
                    <a:pt x="1355" y="178"/>
                    <a:pt x="1355" y="178"/>
                  </a:cubicBezTo>
                  <a:close/>
                  <a:moveTo>
                    <a:pt x="1409" y="389"/>
                  </a:moveTo>
                  <a:cubicBezTo>
                    <a:pt x="1409" y="389"/>
                    <a:pt x="1409" y="388"/>
                    <a:pt x="1409" y="388"/>
                  </a:cubicBezTo>
                  <a:cubicBezTo>
                    <a:pt x="1408" y="388"/>
                    <a:pt x="1407" y="388"/>
                    <a:pt x="1406" y="388"/>
                  </a:cubicBezTo>
                  <a:cubicBezTo>
                    <a:pt x="1406" y="389"/>
                    <a:pt x="1406" y="390"/>
                    <a:pt x="1407" y="390"/>
                  </a:cubicBezTo>
                  <a:cubicBezTo>
                    <a:pt x="1407" y="390"/>
                    <a:pt x="1408" y="390"/>
                    <a:pt x="1409" y="389"/>
                  </a:cubicBezTo>
                  <a:cubicBezTo>
                    <a:pt x="1409" y="389"/>
                    <a:pt x="1409" y="389"/>
                    <a:pt x="1409" y="389"/>
                  </a:cubicBezTo>
                  <a:close/>
                  <a:moveTo>
                    <a:pt x="1432" y="489"/>
                  </a:moveTo>
                  <a:cubicBezTo>
                    <a:pt x="1432" y="488"/>
                    <a:pt x="1432" y="487"/>
                    <a:pt x="1431" y="486"/>
                  </a:cubicBezTo>
                  <a:cubicBezTo>
                    <a:pt x="1430" y="486"/>
                    <a:pt x="1429" y="486"/>
                    <a:pt x="1429" y="487"/>
                  </a:cubicBezTo>
                  <a:cubicBezTo>
                    <a:pt x="1429" y="488"/>
                    <a:pt x="1429" y="489"/>
                    <a:pt x="1429" y="489"/>
                  </a:cubicBezTo>
                  <a:cubicBezTo>
                    <a:pt x="1430" y="489"/>
                    <a:pt x="1431" y="489"/>
                    <a:pt x="1432" y="489"/>
                  </a:cubicBezTo>
                  <a:cubicBezTo>
                    <a:pt x="1432" y="489"/>
                    <a:pt x="1432" y="489"/>
                    <a:pt x="1432" y="489"/>
                  </a:cubicBezTo>
                  <a:close/>
                  <a:moveTo>
                    <a:pt x="1371" y="253"/>
                  </a:moveTo>
                  <a:cubicBezTo>
                    <a:pt x="1370" y="253"/>
                    <a:pt x="1369" y="252"/>
                    <a:pt x="1369" y="251"/>
                  </a:cubicBezTo>
                  <a:cubicBezTo>
                    <a:pt x="1366" y="252"/>
                    <a:pt x="1366" y="252"/>
                    <a:pt x="1360" y="255"/>
                  </a:cubicBezTo>
                  <a:cubicBezTo>
                    <a:pt x="1360" y="256"/>
                    <a:pt x="1360" y="257"/>
                    <a:pt x="1360" y="257"/>
                  </a:cubicBezTo>
                  <a:cubicBezTo>
                    <a:pt x="1363" y="256"/>
                    <a:pt x="1367" y="255"/>
                    <a:pt x="1371" y="253"/>
                  </a:cubicBezTo>
                  <a:cubicBezTo>
                    <a:pt x="1371" y="253"/>
                    <a:pt x="1371" y="253"/>
                    <a:pt x="1371" y="253"/>
                  </a:cubicBezTo>
                  <a:close/>
                  <a:moveTo>
                    <a:pt x="1419" y="451"/>
                  </a:moveTo>
                  <a:cubicBezTo>
                    <a:pt x="1419" y="450"/>
                    <a:pt x="1419" y="449"/>
                    <a:pt x="1418" y="448"/>
                  </a:cubicBezTo>
                  <a:cubicBezTo>
                    <a:pt x="1417" y="449"/>
                    <a:pt x="1416" y="449"/>
                    <a:pt x="1415" y="449"/>
                  </a:cubicBezTo>
                  <a:cubicBezTo>
                    <a:pt x="1415" y="450"/>
                    <a:pt x="1416" y="451"/>
                    <a:pt x="1416" y="452"/>
                  </a:cubicBezTo>
                  <a:cubicBezTo>
                    <a:pt x="1417" y="452"/>
                    <a:pt x="1418" y="451"/>
                    <a:pt x="1419" y="451"/>
                  </a:cubicBezTo>
                  <a:cubicBezTo>
                    <a:pt x="1419" y="451"/>
                    <a:pt x="1419" y="451"/>
                    <a:pt x="1419" y="451"/>
                  </a:cubicBezTo>
                  <a:close/>
                  <a:moveTo>
                    <a:pt x="1413" y="429"/>
                  </a:moveTo>
                  <a:cubicBezTo>
                    <a:pt x="1413" y="429"/>
                    <a:pt x="1413" y="428"/>
                    <a:pt x="1413" y="427"/>
                  </a:cubicBezTo>
                  <a:cubicBezTo>
                    <a:pt x="1412" y="428"/>
                    <a:pt x="1411" y="428"/>
                    <a:pt x="1411" y="428"/>
                  </a:cubicBezTo>
                  <a:cubicBezTo>
                    <a:pt x="1411" y="429"/>
                    <a:pt x="1411" y="429"/>
                    <a:pt x="1411" y="430"/>
                  </a:cubicBezTo>
                  <a:cubicBezTo>
                    <a:pt x="1412" y="430"/>
                    <a:pt x="1413" y="429"/>
                    <a:pt x="1413" y="429"/>
                  </a:cubicBezTo>
                  <a:cubicBezTo>
                    <a:pt x="1413" y="429"/>
                    <a:pt x="1413" y="429"/>
                    <a:pt x="1413" y="429"/>
                  </a:cubicBezTo>
                  <a:close/>
                  <a:moveTo>
                    <a:pt x="1412" y="425"/>
                  </a:moveTo>
                  <a:cubicBezTo>
                    <a:pt x="1411" y="424"/>
                    <a:pt x="1411" y="424"/>
                    <a:pt x="1409" y="424"/>
                  </a:cubicBezTo>
                  <a:cubicBezTo>
                    <a:pt x="1410" y="425"/>
                    <a:pt x="1411" y="425"/>
                    <a:pt x="1412" y="425"/>
                  </a:cubicBezTo>
                  <a:cubicBezTo>
                    <a:pt x="1412" y="425"/>
                    <a:pt x="1412" y="425"/>
                    <a:pt x="1412" y="425"/>
                  </a:cubicBezTo>
                  <a:close/>
                  <a:moveTo>
                    <a:pt x="1384" y="318"/>
                  </a:moveTo>
                  <a:cubicBezTo>
                    <a:pt x="1384" y="318"/>
                    <a:pt x="1384" y="318"/>
                    <a:pt x="1384" y="317"/>
                  </a:cubicBezTo>
                  <a:cubicBezTo>
                    <a:pt x="1383" y="318"/>
                    <a:pt x="1383" y="318"/>
                    <a:pt x="1382" y="318"/>
                  </a:cubicBezTo>
                  <a:cubicBezTo>
                    <a:pt x="1382" y="318"/>
                    <a:pt x="1382" y="319"/>
                    <a:pt x="1382" y="319"/>
                  </a:cubicBezTo>
                  <a:cubicBezTo>
                    <a:pt x="1383" y="319"/>
                    <a:pt x="1384" y="318"/>
                    <a:pt x="1384" y="318"/>
                  </a:cubicBezTo>
                  <a:cubicBezTo>
                    <a:pt x="1384" y="318"/>
                    <a:pt x="1384" y="318"/>
                    <a:pt x="1384" y="318"/>
                  </a:cubicBezTo>
                  <a:close/>
                  <a:moveTo>
                    <a:pt x="1340" y="152"/>
                  </a:moveTo>
                  <a:cubicBezTo>
                    <a:pt x="1339" y="150"/>
                    <a:pt x="1338" y="147"/>
                    <a:pt x="1337" y="144"/>
                  </a:cubicBezTo>
                  <a:cubicBezTo>
                    <a:pt x="1333" y="143"/>
                    <a:pt x="1330" y="146"/>
                    <a:pt x="1325" y="147"/>
                  </a:cubicBezTo>
                  <a:cubicBezTo>
                    <a:pt x="1325" y="152"/>
                    <a:pt x="1326" y="153"/>
                    <a:pt x="1329" y="158"/>
                  </a:cubicBezTo>
                  <a:cubicBezTo>
                    <a:pt x="1334" y="157"/>
                    <a:pt x="1336" y="157"/>
                    <a:pt x="1340" y="152"/>
                  </a:cubicBezTo>
                  <a:cubicBezTo>
                    <a:pt x="1340" y="152"/>
                    <a:pt x="1340" y="152"/>
                    <a:pt x="1340" y="152"/>
                  </a:cubicBezTo>
                  <a:close/>
                  <a:moveTo>
                    <a:pt x="1399" y="382"/>
                  </a:moveTo>
                  <a:cubicBezTo>
                    <a:pt x="1399" y="381"/>
                    <a:pt x="1398" y="381"/>
                    <a:pt x="1398" y="379"/>
                  </a:cubicBezTo>
                  <a:cubicBezTo>
                    <a:pt x="1398" y="380"/>
                    <a:pt x="1398" y="380"/>
                    <a:pt x="1397" y="380"/>
                  </a:cubicBezTo>
                  <a:cubicBezTo>
                    <a:pt x="1397" y="381"/>
                    <a:pt x="1398" y="381"/>
                    <a:pt x="1398" y="382"/>
                  </a:cubicBezTo>
                  <a:cubicBezTo>
                    <a:pt x="1398" y="382"/>
                    <a:pt x="1398" y="382"/>
                    <a:pt x="1399" y="382"/>
                  </a:cubicBezTo>
                  <a:cubicBezTo>
                    <a:pt x="1399" y="382"/>
                    <a:pt x="1399" y="382"/>
                    <a:pt x="1399" y="382"/>
                  </a:cubicBezTo>
                  <a:close/>
                  <a:moveTo>
                    <a:pt x="1370" y="273"/>
                  </a:moveTo>
                  <a:cubicBezTo>
                    <a:pt x="1369" y="271"/>
                    <a:pt x="1368" y="268"/>
                    <a:pt x="1368" y="266"/>
                  </a:cubicBezTo>
                  <a:cubicBezTo>
                    <a:pt x="1364" y="265"/>
                    <a:pt x="1363" y="265"/>
                    <a:pt x="1361" y="262"/>
                  </a:cubicBezTo>
                  <a:cubicBezTo>
                    <a:pt x="1360" y="263"/>
                    <a:pt x="1358" y="264"/>
                    <a:pt x="1357" y="264"/>
                  </a:cubicBezTo>
                  <a:cubicBezTo>
                    <a:pt x="1356" y="263"/>
                    <a:pt x="1355" y="262"/>
                    <a:pt x="1353" y="261"/>
                  </a:cubicBezTo>
                  <a:cubicBezTo>
                    <a:pt x="1354" y="258"/>
                    <a:pt x="1354" y="256"/>
                    <a:pt x="1355" y="253"/>
                  </a:cubicBezTo>
                  <a:cubicBezTo>
                    <a:pt x="1353" y="254"/>
                    <a:pt x="1351" y="255"/>
                    <a:pt x="1350" y="256"/>
                  </a:cubicBezTo>
                  <a:cubicBezTo>
                    <a:pt x="1350" y="255"/>
                    <a:pt x="1350" y="254"/>
                    <a:pt x="1349" y="253"/>
                  </a:cubicBezTo>
                  <a:cubicBezTo>
                    <a:pt x="1348" y="254"/>
                    <a:pt x="1347" y="255"/>
                    <a:pt x="1346" y="256"/>
                  </a:cubicBezTo>
                  <a:cubicBezTo>
                    <a:pt x="1345" y="257"/>
                    <a:pt x="1345" y="258"/>
                    <a:pt x="1345" y="259"/>
                  </a:cubicBezTo>
                  <a:cubicBezTo>
                    <a:pt x="1342" y="257"/>
                    <a:pt x="1341" y="257"/>
                    <a:pt x="1337" y="259"/>
                  </a:cubicBezTo>
                  <a:cubicBezTo>
                    <a:pt x="1339" y="263"/>
                    <a:pt x="1339" y="263"/>
                    <a:pt x="1340" y="265"/>
                  </a:cubicBezTo>
                  <a:cubicBezTo>
                    <a:pt x="1343" y="264"/>
                    <a:pt x="1347" y="263"/>
                    <a:pt x="1351" y="263"/>
                  </a:cubicBezTo>
                  <a:cubicBezTo>
                    <a:pt x="1351" y="264"/>
                    <a:pt x="1351" y="266"/>
                    <a:pt x="1352" y="267"/>
                  </a:cubicBezTo>
                  <a:cubicBezTo>
                    <a:pt x="1352" y="267"/>
                    <a:pt x="1353" y="267"/>
                    <a:pt x="1353" y="267"/>
                  </a:cubicBezTo>
                  <a:cubicBezTo>
                    <a:pt x="1352" y="281"/>
                    <a:pt x="1362" y="277"/>
                    <a:pt x="1370" y="273"/>
                  </a:cubicBezTo>
                  <a:cubicBezTo>
                    <a:pt x="1370" y="273"/>
                    <a:pt x="1370" y="273"/>
                    <a:pt x="1370" y="273"/>
                  </a:cubicBezTo>
                  <a:close/>
                  <a:moveTo>
                    <a:pt x="1363" y="246"/>
                  </a:moveTo>
                  <a:cubicBezTo>
                    <a:pt x="1363" y="245"/>
                    <a:pt x="1363" y="245"/>
                    <a:pt x="1363" y="244"/>
                  </a:cubicBezTo>
                  <a:cubicBezTo>
                    <a:pt x="1362" y="244"/>
                    <a:pt x="1361" y="244"/>
                    <a:pt x="1361" y="244"/>
                  </a:cubicBezTo>
                  <a:cubicBezTo>
                    <a:pt x="1361" y="245"/>
                    <a:pt x="1361" y="246"/>
                    <a:pt x="1361" y="246"/>
                  </a:cubicBezTo>
                  <a:cubicBezTo>
                    <a:pt x="1362" y="246"/>
                    <a:pt x="1362" y="246"/>
                    <a:pt x="1363" y="246"/>
                  </a:cubicBezTo>
                  <a:cubicBezTo>
                    <a:pt x="1363" y="246"/>
                    <a:pt x="1363" y="246"/>
                    <a:pt x="1363" y="246"/>
                  </a:cubicBezTo>
                  <a:close/>
                  <a:moveTo>
                    <a:pt x="1407" y="422"/>
                  </a:moveTo>
                  <a:cubicBezTo>
                    <a:pt x="1407" y="421"/>
                    <a:pt x="1407" y="421"/>
                    <a:pt x="1407" y="420"/>
                  </a:cubicBezTo>
                  <a:cubicBezTo>
                    <a:pt x="1407" y="420"/>
                    <a:pt x="1406" y="420"/>
                    <a:pt x="1405" y="420"/>
                  </a:cubicBezTo>
                  <a:cubicBezTo>
                    <a:pt x="1406" y="421"/>
                    <a:pt x="1406" y="422"/>
                    <a:pt x="1406" y="423"/>
                  </a:cubicBezTo>
                  <a:cubicBezTo>
                    <a:pt x="1407" y="423"/>
                    <a:pt x="1407" y="423"/>
                    <a:pt x="1407" y="422"/>
                  </a:cubicBezTo>
                  <a:cubicBezTo>
                    <a:pt x="1407" y="422"/>
                    <a:pt x="1407" y="422"/>
                    <a:pt x="1407" y="422"/>
                  </a:cubicBezTo>
                  <a:close/>
                  <a:moveTo>
                    <a:pt x="1360" y="240"/>
                  </a:moveTo>
                  <a:cubicBezTo>
                    <a:pt x="1359" y="239"/>
                    <a:pt x="1358" y="238"/>
                    <a:pt x="1358" y="236"/>
                  </a:cubicBezTo>
                  <a:cubicBezTo>
                    <a:pt x="1356" y="236"/>
                    <a:pt x="1355" y="236"/>
                    <a:pt x="1353" y="237"/>
                  </a:cubicBezTo>
                  <a:cubicBezTo>
                    <a:pt x="1354" y="238"/>
                    <a:pt x="1354" y="240"/>
                    <a:pt x="1355" y="242"/>
                  </a:cubicBezTo>
                  <a:cubicBezTo>
                    <a:pt x="1356" y="241"/>
                    <a:pt x="1358" y="241"/>
                    <a:pt x="1360" y="240"/>
                  </a:cubicBezTo>
                  <a:cubicBezTo>
                    <a:pt x="1360" y="240"/>
                    <a:pt x="1360" y="240"/>
                    <a:pt x="1360" y="240"/>
                  </a:cubicBezTo>
                  <a:close/>
                  <a:moveTo>
                    <a:pt x="1417" y="463"/>
                  </a:moveTo>
                  <a:cubicBezTo>
                    <a:pt x="1416" y="462"/>
                    <a:pt x="1416" y="461"/>
                    <a:pt x="1416" y="461"/>
                  </a:cubicBezTo>
                  <a:cubicBezTo>
                    <a:pt x="1415" y="461"/>
                    <a:pt x="1415" y="461"/>
                    <a:pt x="1414" y="461"/>
                  </a:cubicBezTo>
                  <a:cubicBezTo>
                    <a:pt x="1414" y="462"/>
                    <a:pt x="1415" y="463"/>
                    <a:pt x="1415" y="464"/>
                  </a:cubicBezTo>
                  <a:cubicBezTo>
                    <a:pt x="1415" y="464"/>
                    <a:pt x="1416" y="463"/>
                    <a:pt x="1417" y="463"/>
                  </a:cubicBezTo>
                  <a:cubicBezTo>
                    <a:pt x="1417" y="463"/>
                    <a:pt x="1417" y="463"/>
                    <a:pt x="1417" y="463"/>
                  </a:cubicBezTo>
                  <a:close/>
                  <a:moveTo>
                    <a:pt x="1408" y="430"/>
                  </a:moveTo>
                  <a:cubicBezTo>
                    <a:pt x="1408" y="430"/>
                    <a:pt x="1408" y="429"/>
                    <a:pt x="1408" y="429"/>
                  </a:cubicBezTo>
                  <a:cubicBezTo>
                    <a:pt x="1407" y="429"/>
                    <a:pt x="1406" y="429"/>
                    <a:pt x="1405" y="429"/>
                  </a:cubicBezTo>
                  <a:cubicBezTo>
                    <a:pt x="1405" y="430"/>
                    <a:pt x="1405" y="431"/>
                    <a:pt x="1405" y="433"/>
                  </a:cubicBezTo>
                  <a:cubicBezTo>
                    <a:pt x="1407" y="432"/>
                    <a:pt x="1407" y="431"/>
                    <a:pt x="1408" y="430"/>
                  </a:cubicBezTo>
                  <a:cubicBezTo>
                    <a:pt x="1408" y="430"/>
                    <a:pt x="1408" y="430"/>
                    <a:pt x="1408" y="430"/>
                  </a:cubicBezTo>
                  <a:close/>
                  <a:moveTo>
                    <a:pt x="1403" y="411"/>
                  </a:moveTo>
                  <a:cubicBezTo>
                    <a:pt x="1403" y="411"/>
                    <a:pt x="1403" y="410"/>
                    <a:pt x="1403" y="409"/>
                  </a:cubicBezTo>
                  <a:cubicBezTo>
                    <a:pt x="1402" y="410"/>
                    <a:pt x="1402" y="410"/>
                    <a:pt x="1401" y="410"/>
                  </a:cubicBezTo>
                  <a:cubicBezTo>
                    <a:pt x="1401" y="411"/>
                    <a:pt x="1401" y="411"/>
                    <a:pt x="1402" y="412"/>
                  </a:cubicBezTo>
                  <a:cubicBezTo>
                    <a:pt x="1402" y="412"/>
                    <a:pt x="1403" y="411"/>
                    <a:pt x="1403" y="411"/>
                  </a:cubicBezTo>
                  <a:cubicBezTo>
                    <a:pt x="1403" y="411"/>
                    <a:pt x="1403" y="411"/>
                    <a:pt x="1403" y="411"/>
                  </a:cubicBezTo>
                  <a:close/>
                  <a:moveTo>
                    <a:pt x="1370" y="288"/>
                  </a:moveTo>
                  <a:cubicBezTo>
                    <a:pt x="1369" y="287"/>
                    <a:pt x="1369" y="285"/>
                    <a:pt x="1369" y="284"/>
                  </a:cubicBezTo>
                  <a:cubicBezTo>
                    <a:pt x="1367" y="284"/>
                    <a:pt x="1365" y="285"/>
                    <a:pt x="1363" y="285"/>
                  </a:cubicBezTo>
                  <a:cubicBezTo>
                    <a:pt x="1359" y="282"/>
                    <a:pt x="1356" y="282"/>
                    <a:pt x="1351" y="284"/>
                  </a:cubicBezTo>
                  <a:cubicBezTo>
                    <a:pt x="1351" y="283"/>
                    <a:pt x="1350" y="282"/>
                    <a:pt x="1349" y="281"/>
                  </a:cubicBezTo>
                  <a:cubicBezTo>
                    <a:pt x="1348" y="282"/>
                    <a:pt x="1347" y="282"/>
                    <a:pt x="1347" y="282"/>
                  </a:cubicBezTo>
                  <a:cubicBezTo>
                    <a:pt x="1347" y="284"/>
                    <a:pt x="1347" y="285"/>
                    <a:pt x="1347" y="287"/>
                  </a:cubicBezTo>
                  <a:cubicBezTo>
                    <a:pt x="1353" y="288"/>
                    <a:pt x="1353" y="288"/>
                    <a:pt x="1356" y="289"/>
                  </a:cubicBezTo>
                  <a:cubicBezTo>
                    <a:pt x="1356" y="289"/>
                    <a:pt x="1356" y="288"/>
                    <a:pt x="1357" y="288"/>
                  </a:cubicBezTo>
                  <a:cubicBezTo>
                    <a:pt x="1357" y="289"/>
                    <a:pt x="1357" y="289"/>
                    <a:pt x="1358" y="290"/>
                  </a:cubicBezTo>
                  <a:cubicBezTo>
                    <a:pt x="1362" y="291"/>
                    <a:pt x="1365" y="289"/>
                    <a:pt x="1370" y="288"/>
                  </a:cubicBezTo>
                  <a:cubicBezTo>
                    <a:pt x="1370" y="288"/>
                    <a:pt x="1370" y="288"/>
                    <a:pt x="1370" y="288"/>
                  </a:cubicBezTo>
                  <a:close/>
                  <a:moveTo>
                    <a:pt x="1402" y="420"/>
                  </a:moveTo>
                  <a:cubicBezTo>
                    <a:pt x="1402" y="418"/>
                    <a:pt x="1401" y="415"/>
                    <a:pt x="1400" y="412"/>
                  </a:cubicBezTo>
                  <a:cubicBezTo>
                    <a:pt x="1399" y="413"/>
                    <a:pt x="1398" y="413"/>
                    <a:pt x="1397" y="413"/>
                  </a:cubicBezTo>
                  <a:cubicBezTo>
                    <a:pt x="1397" y="416"/>
                    <a:pt x="1398" y="419"/>
                    <a:pt x="1399" y="421"/>
                  </a:cubicBezTo>
                  <a:cubicBezTo>
                    <a:pt x="1400" y="421"/>
                    <a:pt x="1402" y="420"/>
                    <a:pt x="1402" y="420"/>
                  </a:cubicBezTo>
                  <a:cubicBezTo>
                    <a:pt x="1402" y="420"/>
                    <a:pt x="1402" y="420"/>
                    <a:pt x="1402" y="420"/>
                  </a:cubicBezTo>
                  <a:close/>
                  <a:moveTo>
                    <a:pt x="1373" y="306"/>
                  </a:moveTo>
                  <a:cubicBezTo>
                    <a:pt x="1372" y="305"/>
                    <a:pt x="1372" y="304"/>
                    <a:pt x="1372" y="303"/>
                  </a:cubicBezTo>
                  <a:cubicBezTo>
                    <a:pt x="1371" y="304"/>
                    <a:pt x="1369" y="304"/>
                    <a:pt x="1369" y="304"/>
                  </a:cubicBezTo>
                  <a:cubicBezTo>
                    <a:pt x="1369" y="305"/>
                    <a:pt x="1369" y="306"/>
                    <a:pt x="1369" y="307"/>
                  </a:cubicBezTo>
                  <a:cubicBezTo>
                    <a:pt x="1371" y="307"/>
                    <a:pt x="1372" y="306"/>
                    <a:pt x="1373" y="306"/>
                  </a:cubicBezTo>
                  <a:cubicBezTo>
                    <a:pt x="1373" y="306"/>
                    <a:pt x="1373" y="306"/>
                    <a:pt x="1373" y="306"/>
                  </a:cubicBezTo>
                  <a:close/>
                  <a:moveTo>
                    <a:pt x="1376" y="322"/>
                  </a:moveTo>
                  <a:cubicBezTo>
                    <a:pt x="1376" y="322"/>
                    <a:pt x="1376" y="321"/>
                    <a:pt x="1375" y="320"/>
                  </a:cubicBezTo>
                  <a:cubicBezTo>
                    <a:pt x="1374" y="321"/>
                    <a:pt x="1374" y="321"/>
                    <a:pt x="1373" y="321"/>
                  </a:cubicBezTo>
                  <a:cubicBezTo>
                    <a:pt x="1373" y="322"/>
                    <a:pt x="1373" y="322"/>
                    <a:pt x="1374" y="323"/>
                  </a:cubicBezTo>
                  <a:cubicBezTo>
                    <a:pt x="1374" y="323"/>
                    <a:pt x="1375" y="322"/>
                    <a:pt x="1376" y="322"/>
                  </a:cubicBezTo>
                  <a:cubicBezTo>
                    <a:pt x="1376" y="322"/>
                    <a:pt x="1376" y="322"/>
                    <a:pt x="1376" y="322"/>
                  </a:cubicBezTo>
                  <a:close/>
                  <a:moveTo>
                    <a:pt x="1368" y="298"/>
                  </a:moveTo>
                  <a:cubicBezTo>
                    <a:pt x="1368" y="297"/>
                    <a:pt x="1368" y="296"/>
                    <a:pt x="1368" y="296"/>
                  </a:cubicBezTo>
                  <a:cubicBezTo>
                    <a:pt x="1367" y="296"/>
                    <a:pt x="1366" y="296"/>
                    <a:pt x="1366" y="296"/>
                  </a:cubicBezTo>
                  <a:cubicBezTo>
                    <a:pt x="1366" y="297"/>
                    <a:pt x="1366" y="298"/>
                    <a:pt x="1366" y="298"/>
                  </a:cubicBezTo>
                  <a:cubicBezTo>
                    <a:pt x="1367" y="298"/>
                    <a:pt x="1368" y="298"/>
                    <a:pt x="1368" y="298"/>
                  </a:cubicBezTo>
                  <a:cubicBezTo>
                    <a:pt x="1368" y="298"/>
                    <a:pt x="1368" y="298"/>
                    <a:pt x="1368" y="298"/>
                  </a:cubicBezTo>
                  <a:close/>
                  <a:moveTo>
                    <a:pt x="1364" y="281"/>
                  </a:moveTo>
                  <a:cubicBezTo>
                    <a:pt x="1363" y="280"/>
                    <a:pt x="1363" y="279"/>
                    <a:pt x="1363" y="279"/>
                  </a:cubicBezTo>
                  <a:cubicBezTo>
                    <a:pt x="1362" y="279"/>
                    <a:pt x="1362" y="280"/>
                    <a:pt x="1361" y="281"/>
                  </a:cubicBezTo>
                  <a:cubicBezTo>
                    <a:pt x="1362" y="281"/>
                    <a:pt x="1363" y="281"/>
                    <a:pt x="1364" y="281"/>
                  </a:cubicBezTo>
                  <a:cubicBezTo>
                    <a:pt x="1364" y="281"/>
                    <a:pt x="1364" y="281"/>
                    <a:pt x="1364" y="281"/>
                  </a:cubicBezTo>
                  <a:close/>
                  <a:moveTo>
                    <a:pt x="1338" y="182"/>
                  </a:moveTo>
                  <a:cubicBezTo>
                    <a:pt x="1337" y="181"/>
                    <a:pt x="1337" y="180"/>
                    <a:pt x="1337" y="179"/>
                  </a:cubicBezTo>
                  <a:cubicBezTo>
                    <a:pt x="1331" y="181"/>
                    <a:pt x="1331" y="181"/>
                    <a:pt x="1332" y="188"/>
                  </a:cubicBezTo>
                  <a:cubicBezTo>
                    <a:pt x="1334" y="187"/>
                    <a:pt x="1336" y="186"/>
                    <a:pt x="1337" y="185"/>
                  </a:cubicBezTo>
                  <a:cubicBezTo>
                    <a:pt x="1338" y="184"/>
                    <a:pt x="1338" y="183"/>
                    <a:pt x="1338" y="182"/>
                  </a:cubicBezTo>
                  <a:cubicBezTo>
                    <a:pt x="1338" y="182"/>
                    <a:pt x="1338" y="182"/>
                    <a:pt x="1338" y="182"/>
                  </a:cubicBezTo>
                  <a:close/>
                  <a:moveTo>
                    <a:pt x="1403" y="434"/>
                  </a:moveTo>
                  <a:cubicBezTo>
                    <a:pt x="1403" y="433"/>
                    <a:pt x="1402" y="432"/>
                    <a:pt x="1402" y="431"/>
                  </a:cubicBezTo>
                  <a:cubicBezTo>
                    <a:pt x="1401" y="432"/>
                    <a:pt x="1400" y="432"/>
                    <a:pt x="1399" y="433"/>
                  </a:cubicBezTo>
                  <a:cubicBezTo>
                    <a:pt x="1399" y="434"/>
                    <a:pt x="1399" y="434"/>
                    <a:pt x="1399" y="435"/>
                  </a:cubicBezTo>
                  <a:cubicBezTo>
                    <a:pt x="1400" y="435"/>
                    <a:pt x="1402" y="434"/>
                    <a:pt x="1403" y="434"/>
                  </a:cubicBezTo>
                  <a:cubicBezTo>
                    <a:pt x="1403" y="434"/>
                    <a:pt x="1403" y="434"/>
                    <a:pt x="1403" y="434"/>
                  </a:cubicBezTo>
                  <a:close/>
                  <a:moveTo>
                    <a:pt x="1385" y="365"/>
                  </a:moveTo>
                  <a:cubicBezTo>
                    <a:pt x="1384" y="365"/>
                    <a:pt x="1384" y="364"/>
                    <a:pt x="1384" y="363"/>
                  </a:cubicBezTo>
                  <a:cubicBezTo>
                    <a:pt x="1383" y="363"/>
                    <a:pt x="1383" y="363"/>
                    <a:pt x="1382" y="363"/>
                  </a:cubicBezTo>
                  <a:cubicBezTo>
                    <a:pt x="1382" y="365"/>
                    <a:pt x="1383" y="365"/>
                    <a:pt x="1383" y="366"/>
                  </a:cubicBezTo>
                  <a:cubicBezTo>
                    <a:pt x="1383" y="366"/>
                    <a:pt x="1384" y="365"/>
                    <a:pt x="1385" y="365"/>
                  </a:cubicBezTo>
                  <a:cubicBezTo>
                    <a:pt x="1385" y="365"/>
                    <a:pt x="1385" y="365"/>
                    <a:pt x="1385" y="365"/>
                  </a:cubicBezTo>
                  <a:close/>
                  <a:moveTo>
                    <a:pt x="1371" y="310"/>
                  </a:moveTo>
                  <a:cubicBezTo>
                    <a:pt x="1370" y="310"/>
                    <a:pt x="1370" y="309"/>
                    <a:pt x="1370" y="309"/>
                  </a:cubicBezTo>
                  <a:cubicBezTo>
                    <a:pt x="1369" y="309"/>
                    <a:pt x="1369" y="309"/>
                    <a:pt x="1368" y="310"/>
                  </a:cubicBezTo>
                  <a:cubicBezTo>
                    <a:pt x="1368" y="310"/>
                    <a:pt x="1368" y="310"/>
                    <a:pt x="1368" y="310"/>
                  </a:cubicBezTo>
                  <a:cubicBezTo>
                    <a:pt x="1369" y="310"/>
                    <a:pt x="1369" y="310"/>
                    <a:pt x="1371" y="310"/>
                  </a:cubicBezTo>
                  <a:cubicBezTo>
                    <a:pt x="1371" y="310"/>
                    <a:pt x="1371" y="310"/>
                    <a:pt x="1371" y="310"/>
                  </a:cubicBezTo>
                  <a:close/>
                  <a:moveTo>
                    <a:pt x="1353" y="246"/>
                  </a:moveTo>
                  <a:cubicBezTo>
                    <a:pt x="1352" y="243"/>
                    <a:pt x="1351" y="240"/>
                    <a:pt x="1350" y="237"/>
                  </a:cubicBezTo>
                  <a:cubicBezTo>
                    <a:pt x="1346" y="238"/>
                    <a:pt x="1343" y="238"/>
                    <a:pt x="1340" y="242"/>
                  </a:cubicBezTo>
                  <a:cubicBezTo>
                    <a:pt x="1341" y="245"/>
                    <a:pt x="1341" y="249"/>
                    <a:pt x="1344" y="250"/>
                  </a:cubicBezTo>
                  <a:cubicBezTo>
                    <a:pt x="1348" y="249"/>
                    <a:pt x="1351" y="249"/>
                    <a:pt x="1353" y="246"/>
                  </a:cubicBezTo>
                  <a:cubicBezTo>
                    <a:pt x="1353" y="246"/>
                    <a:pt x="1353" y="246"/>
                    <a:pt x="1353" y="246"/>
                  </a:cubicBezTo>
                  <a:close/>
                  <a:moveTo>
                    <a:pt x="1340" y="193"/>
                  </a:moveTo>
                  <a:cubicBezTo>
                    <a:pt x="1340" y="193"/>
                    <a:pt x="1340" y="193"/>
                    <a:pt x="1340" y="192"/>
                  </a:cubicBezTo>
                  <a:cubicBezTo>
                    <a:pt x="1339" y="192"/>
                    <a:pt x="1338" y="193"/>
                    <a:pt x="1337" y="193"/>
                  </a:cubicBezTo>
                  <a:cubicBezTo>
                    <a:pt x="1337" y="193"/>
                    <a:pt x="1337" y="193"/>
                    <a:pt x="1338" y="194"/>
                  </a:cubicBezTo>
                  <a:cubicBezTo>
                    <a:pt x="1339" y="194"/>
                    <a:pt x="1339" y="193"/>
                    <a:pt x="1340" y="193"/>
                  </a:cubicBezTo>
                  <a:cubicBezTo>
                    <a:pt x="1340" y="193"/>
                    <a:pt x="1340" y="193"/>
                    <a:pt x="1340" y="193"/>
                  </a:cubicBezTo>
                  <a:close/>
                  <a:moveTo>
                    <a:pt x="1379" y="350"/>
                  </a:moveTo>
                  <a:cubicBezTo>
                    <a:pt x="1379" y="348"/>
                    <a:pt x="1379" y="348"/>
                    <a:pt x="1379" y="347"/>
                  </a:cubicBezTo>
                  <a:cubicBezTo>
                    <a:pt x="1379" y="347"/>
                    <a:pt x="1378" y="347"/>
                    <a:pt x="1378" y="347"/>
                  </a:cubicBezTo>
                  <a:cubicBezTo>
                    <a:pt x="1378" y="348"/>
                    <a:pt x="1378" y="349"/>
                    <a:pt x="1378" y="350"/>
                  </a:cubicBezTo>
                  <a:cubicBezTo>
                    <a:pt x="1379" y="350"/>
                    <a:pt x="1379" y="350"/>
                    <a:pt x="1379" y="350"/>
                  </a:cubicBezTo>
                  <a:close/>
                  <a:moveTo>
                    <a:pt x="1334" y="175"/>
                  </a:moveTo>
                  <a:cubicBezTo>
                    <a:pt x="1334" y="175"/>
                    <a:pt x="1334" y="174"/>
                    <a:pt x="1334" y="173"/>
                  </a:cubicBezTo>
                  <a:cubicBezTo>
                    <a:pt x="1333" y="173"/>
                    <a:pt x="1333" y="174"/>
                    <a:pt x="1332" y="174"/>
                  </a:cubicBezTo>
                  <a:cubicBezTo>
                    <a:pt x="1332" y="174"/>
                    <a:pt x="1333" y="175"/>
                    <a:pt x="1333" y="175"/>
                  </a:cubicBezTo>
                  <a:cubicBezTo>
                    <a:pt x="1334" y="175"/>
                    <a:pt x="1334" y="175"/>
                    <a:pt x="1334" y="175"/>
                  </a:cubicBezTo>
                  <a:cubicBezTo>
                    <a:pt x="1334" y="175"/>
                    <a:pt x="1334" y="175"/>
                    <a:pt x="1334" y="175"/>
                  </a:cubicBezTo>
                  <a:close/>
                  <a:moveTo>
                    <a:pt x="1307" y="76"/>
                  </a:moveTo>
                  <a:cubicBezTo>
                    <a:pt x="1306" y="74"/>
                    <a:pt x="1306" y="71"/>
                    <a:pt x="1305" y="69"/>
                  </a:cubicBezTo>
                  <a:cubicBezTo>
                    <a:pt x="1297" y="70"/>
                    <a:pt x="1295" y="74"/>
                    <a:pt x="1298" y="83"/>
                  </a:cubicBezTo>
                  <a:cubicBezTo>
                    <a:pt x="1301" y="81"/>
                    <a:pt x="1306" y="81"/>
                    <a:pt x="1307" y="76"/>
                  </a:cubicBezTo>
                  <a:cubicBezTo>
                    <a:pt x="1307" y="76"/>
                    <a:pt x="1307" y="76"/>
                    <a:pt x="1307" y="76"/>
                  </a:cubicBezTo>
                  <a:close/>
                  <a:moveTo>
                    <a:pt x="1404" y="450"/>
                  </a:moveTo>
                  <a:cubicBezTo>
                    <a:pt x="1404" y="449"/>
                    <a:pt x="1403" y="449"/>
                    <a:pt x="1403" y="448"/>
                  </a:cubicBezTo>
                  <a:cubicBezTo>
                    <a:pt x="1402" y="448"/>
                    <a:pt x="1401" y="449"/>
                    <a:pt x="1400" y="449"/>
                  </a:cubicBezTo>
                  <a:cubicBezTo>
                    <a:pt x="1400" y="450"/>
                    <a:pt x="1400" y="450"/>
                    <a:pt x="1400" y="451"/>
                  </a:cubicBezTo>
                  <a:cubicBezTo>
                    <a:pt x="1402" y="450"/>
                    <a:pt x="1403" y="450"/>
                    <a:pt x="1404" y="450"/>
                  </a:cubicBezTo>
                  <a:close/>
                  <a:moveTo>
                    <a:pt x="1365" y="302"/>
                  </a:moveTo>
                  <a:cubicBezTo>
                    <a:pt x="1364" y="300"/>
                    <a:pt x="1363" y="298"/>
                    <a:pt x="1362" y="296"/>
                  </a:cubicBezTo>
                  <a:cubicBezTo>
                    <a:pt x="1361" y="296"/>
                    <a:pt x="1359" y="297"/>
                    <a:pt x="1357" y="298"/>
                  </a:cubicBezTo>
                  <a:cubicBezTo>
                    <a:pt x="1360" y="302"/>
                    <a:pt x="1360" y="303"/>
                    <a:pt x="1365" y="302"/>
                  </a:cubicBezTo>
                  <a:cubicBezTo>
                    <a:pt x="1365" y="302"/>
                    <a:pt x="1365" y="302"/>
                    <a:pt x="1365" y="302"/>
                  </a:cubicBezTo>
                  <a:close/>
                  <a:moveTo>
                    <a:pt x="1330" y="170"/>
                  </a:moveTo>
                  <a:cubicBezTo>
                    <a:pt x="1330" y="169"/>
                    <a:pt x="1330" y="168"/>
                    <a:pt x="1330" y="167"/>
                  </a:cubicBezTo>
                  <a:cubicBezTo>
                    <a:pt x="1329" y="167"/>
                    <a:pt x="1327" y="167"/>
                    <a:pt x="1327" y="168"/>
                  </a:cubicBezTo>
                  <a:cubicBezTo>
                    <a:pt x="1327" y="169"/>
                    <a:pt x="1327" y="170"/>
                    <a:pt x="1327" y="170"/>
                  </a:cubicBezTo>
                  <a:cubicBezTo>
                    <a:pt x="1329" y="170"/>
                    <a:pt x="1330" y="170"/>
                    <a:pt x="1330" y="170"/>
                  </a:cubicBezTo>
                  <a:cubicBezTo>
                    <a:pt x="1330" y="170"/>
                    <a:pt x="1330" y="170"/>
                    <a:pt x="1330" y="170"/>
                  </a:cubicBezTo>
                  <a:close/>
                  <a:moveTo>
                    <a:pt x="1397" y="438"/>
                  </a:moveTo>
                  <a:cubicBezTo>
                    <a:pt x="1396" y="437"/>
                    <a:pt x="1395" y="436"/>
                    <a:pt x="1395" y="435"/>
                  </a:cubicBezTo>
                  <a:cubicBezTo>
                    <a:pt x="1393" y="435"/>
                    <a:pt x="1391" y="436"/>
                    <a:pt x="1389" y="436"/>
                  </a:cubicBezTo>
                  <a:cubicBezTo>
                    <a:pt x="1388" y="437"/>
                    <a:pt x="1387" y="439"/>
                    <a:pt x="1387" y="441"/>
                  </a:cubicBezTo>
                  <a:cubicBezTo>
                    <a:pt x="1391" y="441"/>
                    <a:pt x="1393" y="440"/>
                    <a:pt x="1397" y="438"/>
                  </a:cubicBezTo>
                  <a:cubicBezTo>
                    <a:pt x="1397" y="438"/>
                    <a:pt x="1397" y="438"/>
                    <a:pt x="1397" y="438"/>
                  </a:cubicBezTo>
                  <a:close/>
                  <a:moveTo>
                    <a:pt x="1362" y="311"/>
                  </a:moveTo>
                  <a:cubicBezTo>
                    <a:pt x="1360" y="307"/>
                    <a:pt x="1359" y="307"/>
                    <a:pt x="1354" y="308"/>
                  </a:cubicBezTo>
                  <a:cubicBezTo>
                    <a:pt x="1354" y="309"/>
                    <a:pt x="1354" y="310"/>
                    <a:pt x="1355" y="311"/>
                  </a:cubicBezTo>
                  <a:cubicBezTo>
                    <a:pt x="1358" y="311"/>
                    <a:pt x="1358" y="311"/>
                    <a:pt x="1362" y="311"/>
                  </a:cubicBezTo>
                  <a:cubicBezTo>
                    <a:pt x="1362" y="311"/>
                    <a:pt x="1362" y="311"/>
                    <a:pt x="1362" y="311"/>
                  </a:cubicBezTo>
                  <a:close/>
                  <a:moveTo>
                    <a:pt x="1364" y="324"/>
                  </a:moveTo>
                  <a:cubicBezTo>
                    <a:pt x="1364" y="322"/>
                    <a:pt x="1364" y="322"/>
                    <a:pt x="1364" y="321"/>
                  </a:cubicBezTo>
                  <a:cubicBezTo>
                    <a:pt x="1363" y="321"/>
                    <a:pt x="1362" y="322"/>
                    <a:pt x="1362" y="322"/>
                  </a:cubicBezTo>
                  <a:cubicBezTo>
                    <a:pt x="1362" y="322"/>
                    <a:pt x="1362" y="323"/>
                    <a:pt x="1362" y="324"/>
                  </a:cubicBezTo>
                  <a:cubicBezTo>
                    <a:pt x="1363" y="324"/>
                    <a:pt x="1363" y="324"/>
                    <a:pt x="1365" y="324"/>
                  </a:cubicBezTo>
                  <a:cubicBezTo>
                    <a:pt x="1364" y="324"/>
                    <a:pt x="1364" y="324"/>
                    <a:pt x="1364" y="324"/>
                  </a:cubicBezTo>
                  <a:close/>
                  <a:moveTo>
                    <a:pt x="1350" y="269"/>
                  </a:moveTo>
                  <a:cubicBezTo>
                    <a:pt x="1350" y="268"/>
                    <a:pt x="1350" y="267"/>
                    <a:pt x="1350" y="267"/>
                  </a:cubicBezTo>
                  <a:cubicBezTo>
                    <a:pt x="1347" y="267"/>
                    <a:pt x="1346" y="268"/>
                    <a:pt x="1343" y="269"/>
                  </a:cubicBezTo>
                  <a:cubicBezTo>
                    <a:pt x="1346" y="269"/>
                    <a:pt x="1348" y="269"/>
                    <a:pt x="1350" y="269"/>
                  </a:cubicBezTo>
                  <a:cubicBezTo>
                    <a:pt x="1350" y="269"/>
                    <a:pt x="1350" y="269"/>
                    <a:pt x="1350" y="269"/>
                  </a:cubicBezTo>
                  <a:close/>
                  <a:moveTo>
                    <a:pt x="1379" y="384"/>
                  </a:moveTo>
                  <a:cubicBezTo>
                    <a:pt x="1379" y="383"/>
                    <a:pt x="1378" y="382"/>
                    <a:pt x="1378" y="381"/>
                  </a:cubicBezTo>
                  <a:cubicBezTo>
                    <a:pt x="1374" y="382"/>
                    <a:pt x="1374" y="382"/>
                    <a:pt x="1373" y="383"/>
                  </a:cubicBezTo>
                  <a:cubicBezTo>
                    <a:pt x="1375" y="384"/>
                    <a:pt x="1375" y="384"/>
                    <a:pt x="1379" y="384"/>
                  </a:cubicBezTo>
                  <a:cubicBezTo>
                    <a:pt x="1379" y="384"/>
                    <a:pt x="1379" y="384"/>
                    <a:pt x="1379" y="384"/>
                  </a:cubicBezTo>
                  <a:close/>
                  <a:moveTo>
                    <a:pt x="1362" y="319"/>
                  </a:moveTo>
                  <a:cubicBezTo>
                    <a:pt x="1362" y="318"/>
                    <a:pt x="1362" y="318"/>
                    <a:pt x="1361" y="317"/>
                  </a:cubicBezTo>
                  <a:cubicBezTo>
                    <a:pt x="1361" y="317"/>
                    <a:pt x="1360" y="317"/>
                    <a:pt x="1360" y="317"/>
                  </a:cubicBezTo>
                  <a:cubicBezTo>
                    <a:pt x="1360" y="318"/>
                    <a:pt x="1360" y="319"/>
                    <a:pt x="1360" y="319"/>
                  </a:cubicBezTo>
                  <a:cubicBezTo>
                    <a:pt x="1361" y="319"/>
                    <a:pt x="1361" y="319"/>
                    <a:pt x="1362" y="319"/>
                  </a:cubicBezTo>
                  <a:cubicBezTo>
                    <a:pt x="1362" y="319"/>
                    <a:pt x="1362" y="319"/>
                    <a:pt x="1362" y="319"/>
                  </a:cubicBezTo>
                  <a:close/>
                  <a:moveTo>
                    <a:pt x="1397" y="458"/>
                  </a:moveTo>
                  <a:cubicBezTo>
                    <a:pt x="1397" y="457"/>
                    <a:pt x="1397" y="457"/>
                    <a:pt x="1397" y="456"/>
                  </a:cubicBezTo>
                  <a:cubicBezTo>
                    <a:pt x="1395" y="456"/>
                    <a:pt x="1395" y="456"/>
                    <a:pt x="1394" y="457"/>
                  </a:cubicBezTo>
                  <a:cubicBezTo>
                    <a:pt x="1394" y="457"/>
                    <a:pt x="1394" y="458"/>
                    <a:pt x="1394" y="458"/>
                  </a:cubicBezTo>
                  <a:cubicBezTo>
                    <a:pt x="1395" y="458"/>
                    <a:pt x="1396" y="458"/>
                    <a:pt x="1397" y="458"/>
                  </a:cubicBezTo>
                  <a:cubicBezTo>
                    <a:pt x="1397" y="458"/>
                    <a:pt x="1397" y="458"/>
                    <a:pt x="1397" y="458"/>
                  </a:cubicBezTo>
                  <a:close/>
                  <a:moveTo>
                    <a:pt x="1349" y="278"/>
                  </a:moveTo>
                  <a:cubicBezTo>
                    <a:pt x="1349" y="278"/>
                    <a:pt x="1349" y="277"/>
                    <a:pt x="1348" y="276"/>
                  </a:cubicBezTo>
                  <a:cubicBezTo>
                    <a:pt x="1348" y="277"/>
                    <a:pt x="1347" y="277"/>
                    <a:pt x="1347" y="277"/>
                  </a:cubicBezTo>
                  <a:cubicBezTo>
                    <a:pt x="1347" y="278"/>
                    <a:pt x="1347" y="278"/>
                    <a:pt x="1347" y="279"/>
                  </a:cubicBezTo>
                  <a:cubicBezTo>
                    <a:pt x="1348" y="279"/>
                    <a:pt x="1348" y="278"/>
                    <a:pt x="1349" y="278"/>
                  </a:cubicBezTo>
                  <a:cubicBezTo>
                    <a:pt x="1349" y="278"/>
                    <a:pt x="1349" y="278"/>
                    <a:pt x="1349" y="278"/>
                  </a:cubicBezTo>
                  <a:close/>
                  <a:moveTo>
                    <a:pt x="1392" y="445"/>
                  </a:moveTo>
                  <a:cubicBezTo>
                    <a:pt x="1392" y="444"/>
                    <a:pt x="1391" y="443"/>
                    <a:pt x="1391" y="442"/>
                  </a:cubicBezTo>
                  <a:cubicBezTo>
                    <a:pt x="1390" y="442"/>
                    <a:pt x="1390" y="442"/>
                    <a:pt x="1390" y="443"/>
                  </a:cubicBezTo>
                  <a:cubicBezTo>
                    <a:pt x="1390" y="444"/>
                    <a:pt x="1390" y="444"/>
                    <a:pt x="1390" y="445"/>
                  </a:cubicBezTo>
                  <a:cubicBezTo>
                    <a:pt x="1391" y="445"/>
                    <a:pt x="1391" y="445"/>
                    <a:pt x="1392" y="445"/>
                  </a:cubicBezTo>
                  <a:close/>
                  <a:moveTo>
                    <a:pt x="1353" y="299"/>
                  </a:moveTo>
                  <a:cubicBezTo>
                    <a:pt x="1353" y="297"/>
                    <a:pt x="1352" y="295"/>
                    <a:pt x="1352" y="293"/>
                  </a:cubicBezTo>
                  <a:cubicBezTo>
                    <a:pt x="1351" y="294"/>
                    <a:pt x="1350" y="295"/>
                    <a:pt x="1348" y="295"/>
                  </a:cubicBezTo>
                  <a:cubicBezTo>
                    <a:pt x="1349" y="296"/>
                    <a:pt x="1349" y="297"/>
                    <a:pt x="1350" y="298"/>
                  </a:cubicBezTo>
                  <a:cubicBezTo>
                    <a:pt x="1351" y="298"/>
                    <a:pt x="1352" y="298"/>
                    <a:pt x="1353" y="299"/>
                  </a:cubicBezTo>
                  <a:cubicBezTo>
                    <a:pt x="1353" y="299"/>
                    <a:pt x="1353" y="299"/>
                    <a:pt x="1353" y="299"/>
                  </a:cubicBezTo>
                  <a:close/>
                  <a:moveTo>
                    <a:pt x="1381" y="406"/>
                  </a:moveTo>
                  <a:cubicBezTo>
                    <a:pt x="1378" y="404"/>
                    <a:pt x="1377" y="404"/>
                    <a:pt x="1373" y="404"/>
                  </a:cubicBezTo>
                  <a:cubicBezTo>
                    <a:pt x="1374" y="405"/>
                    <a:pt x="1374" y="407"/>
                    <a:pt x="1375" y="408"/>
                  </a:cubicBezTo>
                  <a:cubicBezTo>
                    <a:pt x="1377" y="407"/>
                    <a:pt x="1379" y="407"/>
                    <a:pt x="1381" y="406"/>
                  </a:cubicBezTo>
                  <a:cubicBezTo>
                    <a:pt x="1381" y="406"/>
                    <a:pt x="1381" y="406"/>
                    <a:pt x="1381" y="406"/>
                  </a:cubicBezTo>
                  <a:close/>
                  <a:moveTo>
                    <a:pt x="1393" y="457"/>
                  </a:moveTo>
                  <a:cubicBezTo>
                    <a:pt x="1393" y="456"/>
                    <a:pt x="1392" y="456"/>
                    <a:pt x="1392" y="455"/>
                  </a:cubicBezTo>
                  <a:cubicBezTo>
                    <a:pt x="1392" y="455"/>
                    <a:pt x="1391" y="455"/>
                    <a:pt x="1390" y="456"/>
                  </a:cubicBezTo>
                  <a:cubicBezTo>
                    <a:pt x="1390" y="456"/>
                    <a:pt x="1390" y="457"/>
                    <a:pt x="1391" y="457"/>
                  </a:cubicBezTo>
                  <a:cubicBezTo>
                    <a:pt x="1392" y="457"/>
                    <a:pt x="1392" y="457"/>
                    <a:pt x="1393" y="457"/>
                  </a:cubicBezTo>
                  <a:cubicBezTo>
                    <a:pt x="1393" y="457"/>
                    <a:pt x="1393" y="457"/>
                    <a:pt x="1393" y="457"/>
                  </a:cubicBezTo>
                  <a:close/>
                  <a:moveTo>
                    <a:pt x="1378" y="402"/>
                  </a:moveTo>
                  <a:cubicBezTo>
                    <a:pt x="1378" y="401"/>
                    <a:pt x="1378" y="400"/>
                    <a:pt x="1378" y="400"/>
                  </a:cubicBezTo>
                  <a:cubicBezTo>
                    <a:pt x="1377" y="400"/>
                    <a:pt x="1377" y="400"/>
                    <a:pt x="1376" y="400"/>
                  </a:cubicBezTo>
                  <a:cubicBezTo>
                    <a:pt x="1376" y="401"/>
                    <a:pt x="1376" y="402"/>
                    <a:pt x="1376" y="403"/>
                  </a:cubicBezTo>
                  <a:cubicBezTo>
                    <a:pt x="1377" y="402"/>
                    <a:pt x="1378" y="402"/>
                    <a:pt x="1378" y="402"/>
                  </a:cubicBezTo>
                  <a:cubicBezTo>
                    <a:pt x="1378" y="402"/>
                    <a:pt x="1378" y="402"/>
                    <a:pt x="1378" y="402"/>
                  </a:cubicBezTo>
                  <a:close/>
                  <a:moveTo>
                    <a:pt x="1357" y="321"/>
                  </a:moveTo>
                  <a:cubicBezTo>
                    <a:pt x="1357" y="320"/>
                    <a:pt x="1357" y="320"/>
                    <a:pt x="1357" y="319"/>
                  </a:cubicBezTo>
                  <a:cubicBezTo>
                    <a:pt x="1354" y="319"/>
                    <a:pt x="1351" y="320"/>
                    <a:pt x="1348" y="320"/>
                  </a:cubicBezTo>
                  <a:cubicBezTo>
                    <a:pt x="1348" y="319"/>
                    <a:pt x="1348" y="318"/>
                    <a:pt x="1347" y="317"/>
                  </a:cubicBezTo>
                  <a:cubicBezTo>
                    <a:pt x="1347" y="318"/>
                    <a:pt x="1347" y="318"/>
                    <a:pt x="1347" y="318"/>
                  </a:cubicBezTo>
                  <a:cubicBezTo>
                    <a:pt x="1347" y="319"/>
                    <a:pt x="1347" y="321"/>
                    <a:pt x="1347" y="324"/>
                  </a:cubicBezTo>
                  <a:cubicBezTo>
                    <a:pt x="1351" y="322"/>
                    <a:pt x="1354" y="322"/>
                    <a:pt x="1357" y="321"/>
                  </a:cubicBezTo>
                  <a:cubicBezTo>
                    <a:pt x="1357" y="321"/>
                    <a:pt x="1357" y="321"/>
                    <a:pt x="1357" y="321"/>
                  </a:cubicBezTo>
                  <a:close/>
                  <a:moveTo>
                    <a:pt x="1357" y="326"/>
                  </a:moveTo>
                  <a:cubicBezTo>
                    <a:pt x="1357" y="326"/>
                    <a:pt x="1357" y="325"/>
                    <a:pt x="1357" y="325"/>
                  </a:cubicBezTo>
                  <a:cubicBezTo>
                    <a:pt x="1357" y="325"/>
                    <a:pt x="1356" y="326"/>
                    <a:pt x="1355" y="326"/>
                  </a:cubicBezTo>
                  <a:cubicBezTo>
                    <a:pt x="1355" y="326"/>
                    <a:pt x="1356" y="326"/>
                    <a:pt x="1356" y="327"/>
                  </a:cubicBezTo>
                  <a:cubicBezTo>
                    <a:pt x="1356" y="326"/>
                    <a:pt x="1357" y="326"/>
                    <a:pt x="1357" y="326"/>
                  </a:cubicBezTo>
                  <a:cubicBezTo>
                    <a:pt x="1357" y="326"/>
                    <a:pt x="1357" y="326"/>
                    <a:pt x="1357" y="326"/>
                  </a:cubicBezTo>
                  <a:close/>
                  <a:moveTo>
                    <a:pt x="1352" y="307"/>
                  </a:moveTo>
                  <a:cubicBezTo>
                    <a:pt x="1352" y="305"/>
                    <a:pt x="1352" y="304"/>
                    <a:pt x="1351" y="302"/>
                  </a:cubicBezTo>
                  <a:cubicBezTo>
                    <a:pt x="1350" y="303"/>
                    <a:pt x="1348" y="303"/>
                    <a:pt x="1347" y="303"/>
                  </a:cubicBezTo>
                  <a:cubicBezTo>
                    <a:pt x="1347" y="301"/>
                    <a:pt x="1346" y="300"/>
                    <a:pt x="1346" y="298"/>
                  </a:cubicBezTo>
                  <a:cubicBezTo>
                    <a:pt x="1344" y="299"/>
                    <a:pt x="1342" y="299"/>
                    <a:pt x="1341" y="300"/>
                  </a:cubicBezTo>
                  <a:cubicBezTo>
                    <a:pt x="1341" y="300"/>
                    <a:pt x="1341" y="301"/>
                    <a:pt x="1341" y="301"/>
                  </a:cubicBezTo>
                  <a:cubicBezTo>
                    <a:pt x="1340" y="302"/>
                    <a:pt x="1339" y="302"/>
                    <a:pt x="1337" y="303"/>
                  </a:cubicBezTo>
                  <a:cubicBezTo>
                    <a:pt x="1338" y="304"/>
                    <a:pt x="1338" y="305"/>
                    <a:pt x="1339" y="306"/>
                  </a:cubicBezTo>
                  <a:cubicBezTo>
                    <a:pt x="1340" y="306"/>
                    <a:pt x="1341" y="306"/>
                    <a:pt x="1341" y="306"/>
                  </a:cubicBezTo>
                  <a:cubicBezTo>
                    <a:pt x="1342" y="305"/>
                    <a:pt x="1342" y="304"/>
                    <a:pt x="1342" y="303"/>
                  </a:cubicBezTo>
                  <a:cubicBezTo>
                    <a:pt x="1345" y="305"/>
                    <a:pt x="1345" y="308"/>
                    <a:pt x="1346" y="311"/>
                  </a:cubicBezTo>
                  <a:cubicBezTo>
                    <a:pt x="1348" y="311"/>
                    <a:pt x="1350" y="311"/>
                    <a:pt x="1352" y="310"/>
                  </a:cubicBezTo>
                  <a:cubicBezTo>
                    <a:pt x="1352" y="309"/>
                    <a:pt x="1352" y="308"/>
                    <a:pt x="1352" y="307"/>
                  </a:cubicBezTo>
                  <a:cubicBezTo>
                    <a:pt x="1352" y="307"/>
                    <a:pt x="1352" y="307"/>
                    <a:pt x="1352" y="307"/>
                  </a:cubicBezTo>
                  <a:close/>
                  <a:moveTo>
                    <a:pt x="1358" y="338"/>
                  </a:moveTo>
                  <a:cubicBezTo>
                    <a:pt x="1358" y="337"/>
                    <a:pt x="1358" y="337"/>
                    <a:pt x="1358" y="337"/>
                  </a:cubicBezTo>
                  <a:cubicBezTo>
                    <a:pt x="1357" y="337"/>
                    <a:pt x="1357" y="337"/>
                    <a:pt x="1356" y="337"/>
                  </a:cubicBezTo>
                  <a:cubicBezTo>
                    <a:pt x="1356" y="338"/>
                    <a:pt x="1356" y="338"/>
                    <a:pt x="1356" y="338"/>
                  </a:cubicBezTo>
                  <a:cubicBezTo>
                    <a:pt x="1357" y="338"/>
                    <a:pt x="1358" y="338"/>
                    <a:pt x="1358" y="338"/>
                  </a:cubicBezTo>
                  <a:cubicBezTo>
                    <a:pt x="1358" y="338"/>
                    <a:pt x="1358" y="338"/>
                    <a:pt x="1358" y="338"/>
                  </a:cubicBezTo>
                  <a:close/>
                  <a:moveTo>
                    <a:pt x="1352" y="314"/>
                  </a:moveTo>
                  <a:cubicBezTo>
                    <a:pt x="1352" y="314"/>
                    <a:pt x="1352" y="313"/>
                    <a:pt x="1352" y="313"/>
                  </a:cubicBezTo>
                  <a:cubicBezTo>
                    <a:pt x="1351" y="313"/>
                    <a:pt x="1351" y="313"/>
                    <a:pt x="1350" y="313"/>
                  </a:cubicBezTo>
                  <a:cubicBezTo>
                    <a:pt x="1350" y="314"/>
                    <a:pt x="1350" y="314"/>
                    <a:pt x="1350" y="314"/>
                  </a:cubicBezTo>
                  <a:cubicBezTo>
                    <a:pt x="1351" y="314"/>
                    <a:pt x="1351" y="314"/>
                    <a:pt x="1352" y="314"/>
                  </a:cubicBezTo>
                  <a:cubicBezTo>
                    <a:pt x="1352" y="314"/>
                    <a:pt x="1352" y="314"/>
                    <a:pt x="1352" y="314"/>
                  </a:cubicBezTo>
                  <a:close/>
                  <a:moveTo>
                    <a:pt x="1373" y="396"/>
                  </a:moveTo>
                  <a:cubicBezTo>
                    <a:pt x="1372" y="395"/>
                    <a:pt x="1372" y="395"/>
                    <a:pt x="1372" y="394"/>
                  </a:cubicBezTo>
                  <a:cubicBezTo>
                    <a:pt x="1371" y="394"/>
                    <a:pt x="1370" y="394"/>
                    <a:pt x="1369" y="395"/>
                  </a:cubicBezTo>
                  <a:cubicBezTo>
                    <a:pt x="1369" y="395"/>
                    <a:pt x="1369" y="396"/>
                    <a:pt x="1369" y="397"/>
                  </a:cubicBezTo>
                  <a:cubicBezTo>
                    <a:pt x="1371" y="397"/>
                    <a:pt x="1372" y="396"/>
                    <a:pt x="1373" y="396"/>
                  </a:cubicBezTo>
                  <a:cubicBezTo>
                    <a:pt x="1373" y="396"/>
                    <a:pt x="1373" y="396"/>
                    <a:pt x="1373" y="396"/>
                  </a:cubicBezTo>
                  <a:close/>
                  <a:moveTo>
                    <a:pt x="1368" y="381"/>
                  </a:moveTo>
                  <a:cubicBezTo>
                    <a:pt x="1368" y="380"/>
                    <a:pt x="1367" y="379"/>
                    <a:pt x="1367" y="378"/>
                  </a:cubicBezTo>
                  <a:cubicBezTo>
                    <a:pt x="1366" y="378"/>
                    <a:pt x="1364" y="378"/>
                    <a:pt x="1362" y="378"/>
                  </a:cubicBezTo>
                  <a:cubicBezTo>
                    <a:pt x="1363" y="379"/>
                    <a:pt x="1363" y="381"/>
                    <a:pt x="1363" y="382"/>
                  </a:cubicBezTo>
                  <a:cubicBezTo>
                    <a:pt x="1365" y="382"/>
                    <a:pt x="1367" y="382"/>
                    <a:pt x="1368" y="381"/>
                  </a:cubicBezTo>
                  <a:cubicBezTo>
                    <a:pt x="1368" y="381"/>
                    <a:pt x="1368" y="381"/>
                    <a:pt x="1368" y="381"/>
                  </a:cubicBezTo>
                  <a:close/>
                  <a:moveTo>
                    <a:pt x="1386" y="450"/>
                  </a:moveTo>
                  <a:cubicBezTo>
                    <a:pt x="1386" y="450"/>
                    <a:pt x="1386" y="449"/>
                    <a:pt x="1385" y="449"/>
                  </a:cubicBezTo>
                  <a:cubicBezTo>
                    <a:pt x="1384" y="449"/>
                    <a:pt x="1383" y="449"/>
                    <a:pt x="1382" y="449"/>
                  </a:cubicBezTo>
                  <a:cubicBezTo>
                    <a:pt x="1382" y="449"/>
                    <a:pt x="1382" y="448"/>
                    <a:pt x="1382" y="447"/>
                  </a:cubicBezTo>
                  <a:cubicBezTo>
                    <a:pt x="1380" y="447"/>
                    <a:pt x="1379" y="448"/>
                    <a:pt x="1378" y="448"/>
                  </a:cubicBezTo>
                  <a:cubicBezTo>
                    <a:pt x="1378" y="449"/>
                    <a:pt x="1379" y="450"/>
                    <a:pt x="1379" y="451"/>
                  </a:cubicBezTo>
                  <a:cubicBezTo>
                    <a:pt x="1382" y="451"/>
                    <a:pt x="1383" y="451"/>
                    <a:pt x="1386" y="450"/>
                  </a:cubicBezTo>
                  <a:cubicBezTo>
                    <a:pt x="1386" y="450"/>
                    <a:pt x="1386" y="450"/>
                    <a:pt x="1386" y="450"/>
                  </a:cubicBezTo>
                  <a:close/>
                  <a:moveTo>
                    <a:pt x="1356" y="336"/>
                  </a:moveTo>
                  <a:cubicBezTo>
                    <a:pt x="1356" y="335"/>
                    <a:pt x="1355" y="333"/>
                    <a:pt x="1355" y="331"/>
                  </a:cubicBezTo>
                  <a:cubicBezTo>
                    <a:pt x="1353" y="332"/>
                    <a:pt x="1351" y="332"/>
                    <a:pt x="1350" y="332"/>
                  </a:cubicBezTo>
                  <a:cubicBezTo>
                    <a:pt x="1350" y="334"/>
                    <a:pt x="1350" y="335"/>
                    <a:pt x="1350" y="336"/>
                  </a:cubicBezTo>
                  <a:cubicBezTo>
                    <a:pt x="1349" y="336"/>
                    <a:pt x="1348" y="337"/>
                    <a:pt x="1347" y="337"/>
                  </a:cubicBezTo>
                  <a:cubicBezTo>
                    <a:pt x="1348" y="339"/>
                    <a:pt x="1348" y="340"/>
                    <a:pt x="1348" y="341"/>
                  </a:cubicBezTo>
                  <a:cubicBezTo>
                    <a:pt x="1350" y="341"/>
                    <a:pt x="1352" y="341"/>
                    <a:pt x="1353" y="340"/>
                  </a:cubicBezTo>
                  <a:cubicBezTo>
                    <a:pt x="1353" y="339"/>
                    <a:pt x="1353" y="339"/>
                    <a:pt x="1354" y="338"/>
                  </a:cubicBezTo>
                  <a:cubicBezTo>
                    <a:pt x="1355" y="337"/>
                    <a:pt x="1355" y="337"/>
                    <a:pt x="1356" y="336"/>
                  </a:cubicBezTo>
                  <a:cubicBezTo>
                    <a:pt x="1356" y="336"/>
                    <a:pt x="1356" y="336"/>
                    <a:pt x="1356" y="336"/>
                  </a:cubicBezTo>
                  <a:close/>
                  <a:moveTo>
                    <a:pt x="1306" y="144"/>
                  </a:moveTo>
                  <a:cubicBezTo>
                    <a:pt x="1305" y="141"/>
                    <a:pt x="1304" y="138"/>
                    <a:pt x="1303" y="134"/>
                  </a:cubicBezTo>
                  <a:cubicBezTo>
                    <a:pt x="1294" y="127"/>
                    <a:pt x="1287" y="130"/>
                    <a:pt x="1278" y="136"/>
                  </a:cubicBezTo>
                  <a:cubicBezTo>
                    <a:pt x="1277" y="139"/>
                    <a:pt x="1277" y="139"/>
                    <a:pt x="1277" y="146"/>
                  </a:cubicBezTo>
                  <a:cubicBezTo>
                    <a:pt x="1277" y="147"/>
                    <a:pt x="1276" y="147"/>
                    <a:pt x="1275" y="147"/>
                  </a:cubicBezTo>
                  <a:cubicBezTo>
                    <a:pt x="1275" y="148"/>
                    <a:pt x="1275" y="148"/>
                    <a:pt x="1278" y="147"/>
                  </a:cubicBezTo>
                  <a:cubicBezTo>
                    <a:pt x="1279" y="152"/>
                    <a:pt x="1280" y="153"/>
                    <a:pt x="1282" y="155"/>
                  </a:cubicBezTo>
                  <a:cubicBezTo>
                    <a:pt x="1283" y="156"/>
                    <a:pt x="1284" y="156"/>
                    <a:pt x="1284" y="156"/>
                  </a:cubicBezTo>
                  <a:cubicBezTo>
                    <a:pt x="1285" y="157"/>
                    <a:pt x="1285" y="158"/>
                    <a:pt x="1285" y="159"/>
                  </a:cubicBezTo>
                  <a:cubicBezTo>
                    <a:pt x="1296" y="155"/>
                    <a:pt x="1303" y="157"/>
                    <a:pt x="1306" y="144"/>
                  </a:cubicBezTo>
                  <a:cubicBezTo>
                    <a:pt x="1306" y="144"/>
                    <a:pt x="1306" y="144"/>
                    <a:pt x="1306" y="144"/>
                  </a:cubicBezTo>
                  <a:close/>
                  <a:moveTo>
                    <a:pt x="1299" y="125"/>
                  </a:moveTo>
                  <a:cubicBezTo>
                    <a:pt x="1299" y="123"/>
                    <a:pt x="1299" y="122"/>
                    <a:pt x="1298" y="121"/>
                  </a:cubicBezTo>
                  <a:cubicBezTo>
                    <a:pt x="1297" y="121"/>
                    <a:pt x="1296" y="121"/>
                    <a:pt x="1294" y="122"/>
                  </a:cubicBezTo>
                  <a:cubicBezTo>
                    <a:pt x="1295" y="123"/>
                    <a:pt x="1295" y="124"/>
                    <a:pt x="1295" y="126"/>
                  </a:cubicBezTo>
                  <a:cubicBezTo>
                    <a:pt x="1297" y="125"/>
                    <a:pt x="1298" y="125"/>
                    <a:pt x="1299" y="125"/>
                  </a:cubicBezTo>
                  <a:cubicBezTo>
                    <a:pt x="1299" y="125"/>
                    <a:pt x="1299" y="125"/>
                    <a:pt x="1299" y="125"/>
                  </a:cubicBezTo>
                  <a:close/>
                  <a:moveTo>
                    <a:pt x="1289" y="91"/>
                  </a:moveTo>
                  <a:cubicBezTo>
                    <a:pt x="1289" y="90"/>
                    <a:pt x="1289" y="90"/>
                    <a:pt x="1289" y="89"/>
                  </a:cubicBezTo>
                  <a:cubicBezTo>
                    <a:pt x="1288" y="89"/>
                    <a:pt x="1287" y="89"/>
                    <a:pt x="1286" y="90"/>
                  </a:cubicBezTo>
                  <a:cubicBezTo>
                    <a:pt x="1286" y="94"/>
                    <a:pt x="1286" y="94"/>
                    <a:pt x="1283" y="97"/>
                  </a:cubicBezTo>
                  <a:cubicBezTo>
                    <a:pt x="1283" y="98"/>
                    <a:pt x="1283" y="99"/>
                    <a:pt x="1283" y="100"/>
                  </a:cubicBezTo>
                  <a:cubicBezTo>
                    <a:pt x="1287" y="97"/>
                    <a:pt x="1287" y="97"/>
                    <a:pt x="1289" y="91"/>
                  </a:cubicBezTo>
                  <a:cubicBezTo>
                    <a:pt x="1289" y="91"/>
                    <a:pt x="1289" y="91"/>
                    <a:pt x="1289" y="91"/>
                  </a:cubicBezTo>
                  <a:close/>
                  <a:moveTo>
                    <a:pt x="1369" y="399"/>
                  </a:moveTo>
                  <a:cubicBezTo>
                    <a:pt x="1367" y="398"/>
                    <a:pt x="1366" y="397"/>
                    <a:pt x="1365" y="395"/>
                  </a:cubicBezTo>
                  <a:cubicBezTo>
                    <a:pt x="1364" y="396"/>
                    <a:pt x="1364" y="397"/>
                    <a:pt x="1363" y="398"/>
                  </a:cubicBezTo>
                  <a:cubicBezTo>
                    <a:pt x="1364" y="399"/>
                    <a:pt x="1365" y="399"/>
                    <a:pt x="1369" y="399"/>
                  </a:cubicBezTo>
                  <a:cubicBezTo>
                    <a:pt x="1369" y="399"/>
                    <a:pt x="1369" y="399"/>
                    <a:pt x="1369" y="399"/>
                  </a:cubicBezTo>
                  <a:close/>
                  <a:moveTo>
                    <a:pt x="1340" y="288"/>
                  </a:moveTo>
                  <a:cubicBezTo>
                    <a:pt x="1340" y="287"/>
                    <a:pt x="1339" y="285"/>
                    <a:pt x="1339" y="284"/>
                  </a:cubicBezTo>
                  <a:cubicBezTo>
                    <a:pt x="1338" y="284"/>
                    <a:pt x="1337" y="285"/>
                    <a:pt x="1336" y="285"/>
                  </a:cubicBezTo>
                  <a:cubicBezTo>
                    <a:pt x="1336" y="287"/>
                    <a:pt x="1337" y="288"/>
                    <a:pt x="1337" y="289"/>
                  </a:cubicBezTo>
                  <a:cubicBezTo>
                    <a:pt x="1338" y="289"/>
                    <a:pt x="1339" y="288"/>
                    <a:pt x="1340" y="288"/>
                  </a:cubicBezTo>
                  <a:cubicBezTo>
                    <a:pt x="1340" y="288"/>
                    <a:pt x="1340" y="288"/>
                    <a:pt x="1340" y="288"/>
                  </a:cubicBezTo>
                  <a:close/>
                  <a:moveTo>
                    <a:pt x="1316" y="197"/>
                  </a:moveTo>
                  <a:cubicBezTo>
                    <a:pt x="1316" y="196"/>
                    <a:pt x="1316" y="196"/>
                    <a:pt x="1316" y="195"/>
                  </a:cubicBezTo>
                  <a:cubicBezTo>
                    <a:pt x="1315" y="195"/>
                    <a:pt x="1314" y="195"/>
                    <a:pt x="1314" y="195"/>
                  </a:cubicBezTo>
                  <a:cubicBezTo>
                    <a:pt x="1314" y="196"/>
                    <a:pt x="1314" y="197"/>
                    <a:pt x="1314" y="198"/>
                  </a:cubicBezTo>
                  <a:cubicBezTo>
                    <a:pt x="1315" y="198"/>
                    <a:pt x="1315" y="197"/>
                    <a:pt x="1316" y="197"/>
                  </a:cubicBezTo>
                  <a:cubicBezTo>
                    <a:pt x="1316" y="197"/>
                    <a:pt x="1316" y="197"/>
                    <a:pt x="1316" y="197"/>
                  </a:cubicBezTo>
                  <a:close/>
                  <a:moveTo>
                    <a:pt x="1369" y="404"/>
                  </a:moveTo>
                  <a:cubicBezTo>
                    <a:pt x="1369" y="403"/>
                    <a:pt x="1369" y="403"/>
                    <a:pt x="1368" y="402"/>
                  </a:cubicBezTo>
                  <a:cubicBezTo>
                    <a:pt x="1367" y="402"/>
                    <a:pt x="1365" y="402"/>
                    <a:pt x="1362" y="402"/>
                  </a:cubicBezTo>
                  <a:cubicBezTo>
                    <a:pt x="1362" y="403"/>
                    <a:pt x="1363" y="403"/>
                    <a:pt x="1363" y="404"/>
                  </a:cubicBezTo>
                  <a:cubicBezTo>
                    <a:pt x="1364" y="404"/>
                    <a:pt x="1365" y="403"/>
                    <a:pt x="1366" y="403"/>
                  </a:cubicBezTo>
                  <a:cubicBezTo>
                    <a:pt x="1366" y="404"/>
                    <a:pt x="1366" y="404"/>
                    <a:pt x="1366" y="405"/>
                  </a:cubicBezTo>
                  <a:cubicBezTo>
                    <a:pt x="1367" y="405"/>
                    <a:pt x="1368" y="405"/>
                    <a:pt x="1369" y="404"/>
                  </a:cubicBezTo>
                  <a:cubicBezTo>
                    <a:pt x="1369" y="404"/>
                    <a:pt x="1369" y="404"/>
                    <a:pt x="1369" y="404"/>
                  </a:cubicBezTo>
                  <a:close/>
                  <a:moveTo>
                    <a:pt x="1362" y="377"/>
                  </a:moveTo>
                  <a:cubicBezTo>
                    <a:pt x="1362" y="377"/>
                    <a:pt x="1362" y="377"/>
                    <a:pt x="1362" y="376"/>
                  </a:cubicBezTo>
                  <a:cubicBezTo>
                    <a:pt x="1361" y="377"/>
                    <a:pt x="1361" y="377"/>
                    <a:pt x="1360" y="377"/>
                  </a:cubicBezTo>
                  <a:cubicBezTo>
                    <a:pt x="1360" y="377"/>
                    <a:pt x="1360" y="378"/>
                    <a:pt x="1360" y="378"/>
                  </a:cubicBezTo>
                  <a:cubicBezTo>
                    <a:pt x="1361" y="378"/>
                    <a:pt x="1362" y="377"/>
                    <a:pt x="1362" y="377"/>
                  </a:cubicBezTo>
                  <a:cubicBezTo>
                    <a:pt x="1362" y="377"/>
                    <a:pt x="1362" y="377"/>
                    <a:pt x="1362" y="377"/>
                  </a:cubicBezTo>
                  <a:close/>
                  <a:moveTo>
                    <a:pt x="1328" y="259"/>
                  </a:moveTo>
                  <a:cubicBezTo>
                    <a:pt x="1327" y="258"/>
                    <a:pt x="1327" y="258"/>
                    <a:pt x="1327" y="257"/>
                  </a:cubicBezTo>
                  <a:cubicBezTo>
                    <a:pt x="1325" y="257"/>
                    <a:pt x="1323" y="258"/>
                    <a:pt x="1321" y="258"/>
                  </a:cubicBezTo>
                  <a:cubicBezTo>
                    <a:pt x="1322" y="260"/>
                    <a:pt x="1322" y="262"/>
                    <a:pt x="1323" y="265"/>
                  </a:cubicBezTo>
                  <a:cubicBezTo>
                    <a:pt x="1326" y="263"/>
                    <a:pt x="1326" y="262"/>
                    <a:pt x="1328" y="259"/>
                  </a:cubicBezTo>
                  <a:cubicBezTo>
                    <a:pt x="1328" y="259"/>
                    <a:pt x="1328" y="259"/>
                    <a:pt x="1328" y="259"/>
                  </a:cubicBezTo>
                  <a:close/>
                  <a:moveTo>
                    <a:pt x="1347" y="334"/>
                  </a:moveTo>
                  <a:cubicBezTo>
                    <a:pt x="1346" y="334"/>
                    <a:pt x="1346" y="332"/>
                    <a:pt x="1346" y="331"/>
                  </a:cubicBezTo>
                  <a:cubicBezTo>
                    <a:pt x="1345" y="331"/>
                    <a:pt x="1343" y="331"/>
                    <a:pt x="1342" y="331"/>
                  </a:cubicBezTo>
                  <a:cubicBezTo>
                    <a:pt x="1341" y="329"/>
                    <a:pt x="1340" y="325"/>
                    <a:pt x="1340" y="322"/>
                  </a:cubicBezTo>
                  <a:cubicBezTo>
                    <a:pt x="1332" y="325"/>
                    <a:pt x="1327" y="323"/>
                    <a:pt x="1321" y="324"/>
                  </a:cubicBezTo>
                  <a:cubicBezTo>
                    <a:pt x="1321" y="327"/>
                    <a:pt x="1322" y="330"/>
                    <a:pt x="1323" y="333"/>
                  </a:cubicBezTo>
                  <a:cubicBezTo>
                    <a:pt x="1324" y="333"/>
                    <a:pt x="1325" y="334"/>
                    <a:pt x="1325" y="334"/>
                  </a:cubicBezTo>
                  <a:cubicBezTo>
                    <a:pt x="1326" y="335"/>
                    <a:pt x="1327" y="336"/>
                    <a:pt x="1329" y="338"/>
                  </a:cubicBezTo>
                  <a:cubicBezTo>
                    <a:pt x="1335" y="338"/>
                    <a:pt x="1340" y="336"/>
                    <a:pt x="1347" y="334"/>
                  </a:cubicBezTo>
                  <a:cubicBezTo>
                    <a:pt x="1347" y="334"/>
                    <a:pt x="1347" y="334"/>
                    <a:pt x="1347" y="334"/>
                  </a:cubicBezTo>
                  <a:close/>
                  <a:moveTo>
                    <a:pt x="1326" y="253"/>
                  </a:moveTo>
                  <a:cubicBezTo>
                    <a:pt x="1325" y="253"/>
                    <a:pt x="1325" y="252"/>
                    <a:pt x="1325" y="251"/>
                  </a:cubicBezTo>
                  <a:cubicBezTo>
                    <a:pt x="1325" y="252"/>
                    <a:pt x="1324" y="252"/>
                    <a:pt x="1324" y="252"/>
                  </a:cubicBezTo>
                  <a:cubicBezTo>
                    <a:pt x="1324" y="252"/>
                    <a:pt x="1325" y="253"/>
                    <a:pt x="1325" y="254"/>
                  </a:cubicBezTo>
                  <a:cubicBezTo>
                    <a:pt x="1325" y="253"/>
                    <a:pt x="1325" y="253"/>
                    <a:pt x="1326" y="253"/>
                  </a:cubicBezTo>
                  <a:cubicBezTo>
                    <a:pt x="1326" y="253"/>
                    <a:pt x="1326" y="253"/>
                    <a:pt x="1326" y="253"/>
                  </a:cubicBezTo>
                  <a:close/>
                  <a:moveTo>
                    <a:pt x="1330" y="284"/>
                  </a:moveTo>
                  <a:cubicBezTo>
                    <a:pt x="1329" y="284"/>
                    <a:pt x="1328" y="285"/>
                    <a:pt x="1326" y="285"/>
                  </a:cubicBezTo>
                  <a:cubicBezTo>
                    <a:pt x="1326" y="284"/>
                    <a:pt x="1325" y="283"/>
                    <a:pt x="1325" y="282"/>
                  </a:cubicBezTo>
                  <a:cubicBezTo>
                    <a:pt x="1324" y="282"/>
                    <a:pt x="1322" y="282"/>
                    <a:pt x="1320" y="282"/>
                  </a:cubicBezTo>
                  <a:cubicBezTo>
                    <a:pt x="1321" y="281"/>
                    <a:pt x="1321" y="280"/>
                    <a:pt x="1321" y="279"/>
                  </a:cubicBezTo>
                  <a:cubicBezTo>
                    <a:pt x="1326" y="279"/>
                    <a:pt x="1328" y="280"/>
                    <a:pt x="1335" y="280"/>
                  </a:cubicBezTo>
                  <a:cubicBezTo>
                    <a:pt x="1334" y="277"/>
                    <a:pt x="1334" y="273"/>
                    <a:pt x="1331" y="270"/>
                  </a:cubicBezTo>
                  <a:cubicBezTo>
                    <a:pt x="1335" y="268"/>
                    <a:pt x="1335" y="268"/>
                    <a:pt x="1337" y="263"/>
                  </a:cubicBezTo>
                  <a:cubicBezTo>
                    <a:pt x="1334" y="264"/>
                    <a:pt x="1333" y="264"/>
                    <a:pt x="1330" y="264"/>
                  </a:cubicBezTo>
                  <a:cubicBezTo>
                    <a:pt x="1329" y="269"/>
                    <a:pt x="1325" y="270"/>
                    <a:pt x="1321" y="272"/>
                  </a:cubicBezTo>
                  <a:cubicBezTo>
                    <a:pt x="1321" y="273"/>
                    <a:pt x="1321" y="273"/>
                    <a:pt x="1321" y="274"/>
                  </a:cubicBezTo>
                  <a:cubicBezTo>
                    <a:pt x="1320" y="274"/>
                    <a:pt x="1319" y="274"/>
                    <a:pt x="1318" y="274"/>
                  </a:cubicBezTo>
                  <a:cubicBezTo>
                    <a:pt x="1318" y="277"/>
                    <a:pt x="1317" y="279"/>
                    <a:pt x="1316" y="282"/>
                  </a:cubicBezTo>
                  <a:cubicBezTo>
                    <a:pt x="1314" y="283"/>
                    <a:pt x="1311" y="283"/>
                    <a:pt x="1308" y="284"/>
                  </a:cubicBezTo>
                  <a:cubicBezTo>
                    <a:pt x="1308" y="283"/>
                    <a:pt x="1308" y="282"/>
                    <a:pt x="1308" y="280"/>
                  </a:cubicBezTo>
                  <a:cubicBezTo>
                    <a:pt x="1310" y="280"/>
                    <a:pt x="1313" y="281"/>
                    <a:pt x="1315" y="281"/>
                  </a:cubicBezTo>
                  <a:cubicBezTo>
                    <a:pt x="1313" y="278"/>
                    <a:pt x="1313" y="278"/>
                    <a:pt x="1309" y="277"/>
                  </a:cubicBezTo>
                  <a:cubicBezTo>
                    <a:pt x="1311" y="276"/>
                    <a:pt x="1313" y="275"/>
                    <a:pt x="1314" y="274"/>
                  </a:cubicBezTo>
                  <a:cubicBezTo>
                    <a:pt x="1314" y="274"/>
                    <a:pt x="1314" y="273"/>
                    <a:pt x="1314" y="273"/>
                  </a:cubicBezTo>
                  <a:cubicBezTo>
                    <a:pt x="1312" y="273"/>
                    <a:pt x="1311" y="273"/>
                    <a:pt x="1310" y="274"/>
                  </a:cubicBezTo>
                  <a:cubicBezTo>
                    <a:pt x="1309" y="273"/>
                    <a:pt x="1309" y="272"/>
                    <a:pt x="1309" y="272"/>
                  </a:cubicBezTo>
                  <a:cubicBezTo>
                    <a:pt x="1308" y="272"/>
                    <a:pt x="1308" y="272"/>
                    <a:pt x="1309" y="274"/>
                  </a:cubicBezTo>
                  <a:cubicBezTo>
                    <a:pt x="1307" y="274"/>
                    <a:pt x="1306" y="274"/>
                    <a:pt x="1305" y="275"/>
                  </a:cubicBezTo>
                  <a:cubicBezTo>
                    <a:pt x="1305" y="275"/>
                    <a:pt x="1305" y="276"/>
                    <a:pt x="1305" y="277"/>
                  </a:cubicBezTo>
                  <a:cubicBezTo>
                    <a:pt x="1306" y="277"/>
                    <a:pt x="1306" y="277"/>
                    <a:pt x="1307" y="277"/>
                  </a:cubicBezTo>
                  <a:cubicBezTo>
                    <a:pt x="1306" y="278"/>
                    <a:pt x="1306" y="278"/>
                    <a:pt x="1306" y="279"/>
                  </a:cubicBezTo>
                  <a:cubicBezTo>
                    <a:pt x="1304" y="277"/>
                    <a:pt x="1304" y="277"/>
                    <a:pt x="1302" y="274"/>
                  </a:cubicBezTo>
                  <a:cubicBezTo>
                    <a:pt x="1300" y="275"/>
                    <a:pt x="1298" y="275"/>
                    <a:pt x="1296" y="276"/>
                  </a:cubicBezTo>
                  <a:cubicBezTo>
                    <a:pt x="1297" y="278"/>
                    <a:pt x="1298" y="280"/>
                    <a:pt x="1298" y="282"/>
                  </a:cubicBezTo>
                  <a:cubicBezTo>
                    <a:pt x="1299" y="282"/>
                    <a:pt x="1301" y="281"/>
                    <a:pt x="1303" y="281"/>
                  </a:cubicBezTo>
                  <a:cubicBezTo>
                    <a:pt x="1303" y="282"/>
                    <a:pt x="1304" y="283"/>
                    <a:pt x="1304" y="285"/>
                  </a:cubicBezTo>
                  <a:cubicBezTo>
                    <a:pt x="1300" y="286"/>
                    <a:pt x="1296" y="287"/>
                    <a:pt x="1293" y="288"/>
                  </a:cubicBezTo>
                  <a:cubicBezTo>
                    <a:pt x="1293" y="290"/>
                    <a:pt x="1293" y="291"/>
                    <a:pt x="1293" y="292"/>
                  </a:cubicBezTo>
                  <a:cubicBezTo>
                    <a:pt x="1294" y="292"/>
                    <a:pt x="1296" y="291"/>
                    <a:pt x="1298" y="290"/>
                  </a:cubicBezTo>
                  <a:cubicBezTo>
                    <a:pt x="1299" y="292"/>
                    <a:pt x="1299" y="293"/>
                    <a:pt x="1299" y="294"/>
                  </a:cubicBezTo>
                  <a:cubicBezTo>
                    <a:pt x="1306" y="294"/>
                    <a:pt x="1313" y="292"/>
                    <a:pt x="1318" y="289"/>
                  </a:cubicBezTo>
                  <a:cubicBezTo>
                    <a:pt x="1318" y="288"/>
                    <a:pt x="1317" y="287"/>
                    <a:pt x="1316" y="287"/>
                  </a:cubicBezTo>
                  <a:cubicBezTo>
                    <a:pt x="1318" y="287"/>
                    <a:pt x="1319" y="286"/>
                    <a:pt x="1320" y="286"/>
                  </a:cubicBezTo>
                  <a:cubicBezTo>
                    <a:pt x="1320" y="287"/>
                    <a:pt x="1321" y="288"/>
                    <a:pt x="1321" y="289"/>
                  </a:cubicBezTo>
                  <a:cubicBezTo>
                    <a:pt x="1320" y="289"/>
                    <a:pt x="1320" y="289"/>
                    <a:pt x="1319" y="289"/>
                  </a:cubicBezTo>
                  <a:cubicBezTo>
                    <a:pt x="1319" y="290"/>
                    <a:pt x="1319" y="290"/>
                    <a:pt x="1324" y="290"/>
                  </a:cubicBezTo>
                  <a:cubicBezTo>
                    <a:pt x="1324" y="292"/>
                    <a:pt x="1324" y="293"/>
                    <a:pt x="1325" y="294"/>
                  </a:cubicBezTo>
                  <a:cubicBezTo>
                    <a:pt x="1326" y="294"/>
                    <a:pt x="1328" y="293"/>
                    <a:pt x="1330" y="293"/>
                  </a:cubicBezTo>
                  <a:cubicBezTo>
                    <a:pt x="1330" y="292"/>
                    <a:pt x="1330" y="292"/>
                    <a:pt x="1330" y="290"/>
                  </a:cubicBezTo>
                  <a:cubicBezTo>
                    <a:pt x="1331" y="290"/>
                    <a:pt x="1332" y="289"/>
                    <a:pt x="1334" y="289"/>
                  </a:cubicBezTo>
                  <a:cubicBezTo>
                    <a:pt x="1332" y="287"/>
                    <a:pt x="1331" y="285"/>
                    <a:pt x="1330" y="284"/>
                  </a:cubicBezTo>
                  <a:cubicBezTo>
                    <a:pt x="1331" y="284"/>
                    <a:pt x="1331" y="284"/>
                    <a:pt x="1331" y="282"/>
                  </a:cubicBezTo>
                  <a:cubicBezTo>
                    <a:pt x="1330" y="282"/>
                    <a:pt x="1330" y="282"/>
                    <a:pt x="1330" y="284"/>
                  </a:cubicBezTo>
                  <a:cubicBezTo>
                    <a:pt x="1330" y="284"/>
                    <a:pt x="1330" y="284"/>
                    <a:pt x="1330" y="284"/>
                  </a:cubicBezTo>
                  <a:close/>
                  <a:moveTo>
                    <a:pt x="1300" y="166"/>
                  </a:moveTo>
                  <a:cubicBezTo>
                    <a:pt x="1300" y="164"/>
                    <a:pt x="1299" y="163"/>
                    <a:pt x="1299" y="162"/>
                  </a:cubicBezTo>
                  <a:cubicBezTo>
                    <a:pt x="1297" y="162"/>
                    <a:pt x="1295" y="163"/>
                    <a:pt x="1293" y="163"/>
                  </a:cubicBezTo>
                  <a:cubicBezTo>
                    <a:pt x="1293" y="164"/>
                    <a:pt x="1293" y="165"/>
                    <a:pt x="1292" y="165"/>
                  </a:cubicBezTo>
                  <a:cubicBezTo>
                    <a:pt x="1290" y="166"/>
                    <a:pt x="1288" y="167"/>
                    <a:pt x="1286" y="167"/>
                  </a:cubicBezTo>
                  <a:cubicBezTo>
                    <a:pt x="1287" y="169"/>
                    <a:pt x="1287" y="172"/>
                    <a:pt x="1288" y="174"/>
                  </a:cubicBezTo>
                  <a:cubicBezTo>
                    <a:pt x="1290" y="174"/>
                    <a:pt x="1292" y="173"/>
                    <a:pt x="1294" y="172"/>
                  </a:cubicBezTo>
                  <a:cubicBezTo>
                    <a:pt x="1294" y="171"/>
                    <a:pt x="1294" y="170"/>
                    <a:pt x="1295" y="169"/>
                  </a:cubicBezTo>
                  <a:cubicBezTo>
                    <a:pt x="1298" y="168"/>
                    <a:pt x="1299" y="168"/>
                    <a:pt x="1300" y="166"/>
                  </a:cubicBezTo>
                  <a:cubicBezTo>
                    <a:pt x="1300" y="166"/>
                    <a:pt x="1300" y="166"/>
                    <a:pt x="1300" y="166"/>
                  </a:cubicBezTo>
                  <a:close/>
                  <a:moveTo>
                    <a:pt x="1357" y="386"/>
                  </a:moveTo>
                  <a:cubicBezTo>
                    <a:pt x="1357" y="385"/>
                    <a:pt x="1357" y="384"/>
                    <a:pt x="1356" y="383"/>
                  </a:cubicBezTo>
                  <a:cubicBezTo>
                    <a:pt x="1355" y="383"/>
                    <a:pt x="1355" y="384"/>
                    <a:pt x="1353" y="384"/>
                  </a:cubicBezTo>
                  <a:cubicBezTo>
                    <a:pt x="1353" y="385"/>
                    <a:pt x="1354" y="386"/>
                    <a:pt x="1354" y="387"/>
                  </a:cubicBezTo>
                  <a:cubicBezTo>
                    <a:pt x="1355" y="387"/>
                    <a:pt x="1356" y="387"/>
                    <a:pt x="1357" y="386"/>
                  </a:cubicBezTo>
                  <a:cubicBezTo>
                    <a:pt x="1357" y="386"/>
                    <a:pt x="1357" y="386"/>
                    <a:pt x="1357" y="386"/>
                  </a:cubicBezTo>
                  <a:close/>
                  <a:moveTo>
                    <a:pt x="1334" y="298"/>
                  </a:moveTo>
                  <a:cubicBezTo>
                    <a:pt x="1334" y="297"/>
                    <a:pt x="1334" y="296"/>
                    <a:pt x="1334" y="295"/>
                  </a:cubicBezTo>
                  <a:cubicBezTo>
                    <a:pt x="1332" y="295"/>
                    <a:pt x="1331" y="296"/>
                    <a:pt x="1330" y="296"/>
                  </a:cubicBezTo>
                  <a:cubicBezTo>
                    <a:pt x="1331" y="297"/>
                    <a:pt x="1331" y="298"/>
                    <a:pt x="1331" y="299"/>
                  </a:cubicBezTo>
                  <a:cubicBezTo>
                    <a:pt x="1332" y="299"/>
                    <a:pt x="1333" y="298"/>
                    <a:pt x="1334" y="298"/>
                  </a:cubicBezTo>
                  <a:cubicBezTo>
                    <a:pt x="1334" y="298"/>
                    <a:pt x="1334" y="298"/>
                    <a:pt x="1334" y="298"/>
                  </a:cubicBezTo>
                  <a:close/>
                  <a:moveTo>
                    <a:pt x="1300" y="170"/>
                  </a:moveTo>
                  <a:cubicBezTo>
                    <a:pt x="1300" y="169"/>
                    <a:pt x="1300" y="169"/>
                    <a:pt x="1300" y="169"/>
                  </a:cubicBezTo>
                  <a:cubicBezTo>
                    <a:pt x="1300" y="169"/>
                    <a:pt x="1299" y="169"/>
                    <a:pt x="1298" y="170"/>
                  </a:cubicBezTo>
                  <a:cubicBezTo>
                    <a:pt x="1299" y="170"/>
                    <a:pt x="1299" y="170"/>
                    <a:pt x="1299" y="170"/>
                  </a:cubicBezTo>
                  <a:cubicBezTo>
                    <a:pt x="1299" y="170"/>
                    <a:pt x="1300" y="170"/>
                    <a:pt x="1300" y="170"/>
                  </a:cubicBezTo>
                  <a:cubicBezTo>
                    <a:pt x="1300" y="170"/>
                    <a:pt x="1300" y="170"/>
                    <a:pt x="1300" y="170"/>
                  </a:cubicBezTo>
                  <a:close/>
                  <a:moveTo>
                    <a:pt x="1362" y="409"/>
                  </a:moveTo>
                  <a:cubicBezTo>
                    <a:pt x="1362" y="408"/>
                    <a:pt x="1362" y="408"/>
                    <a:pt x="1361" y="407"/>
                  </a:cubicBezTo>
                  <a:cubicBezTo>
                    <a:pt x="1360" y="407"/>
                    <a:pt x="1358" y="407"/>
                    <a:pt x="1357" y="407"/>
                  </a:cubicBezTo>
                  <a:cubicBezTo>
                    <a:pt x="1358" y="408"/>
                    <a:pt x="1358" y="409"/>
                    <a:pt x="1359" y="410"/>
                  </a:cubicBezTo>
                  <a:cubicBezTo>
                    <a:pt x="1360" y="410"/>
                    <a:pt x="1361" y="410"/>
                    <a:pt x="1362" y="409"/>
                  </a:cubicBezTo>
                  <a:cubicBezTo>
                    <a:pt x="1362" y="409"/>
                    <a:pt x="1362" y="409"/>
                    <a:pt x="1362" y="409"/>
                  </a:cubicBezTo>
                  <a:close/>
                  <a:moveTo>
                    <a:pt x="1283" y="105"/>
                  </a:moveTo>
                  <a:cubicBezTo>
                    <a:pt x="1283" y="105"/>
                    <a:pt x="1282" y="104"/>
                    <a:pt x="1282" y="104"/>
                  </a:cubicBezTo>
                  <a:cubicBezTo>
                    <a:pt x="1282" y="104"/>
                    <a:pt x="1281" y="104"/>
                    <a:pt x="1280" y="104"/>
                  </a:cubicBezTo>
                  <a:cubicBezTo>
                    <a:pt x="1280" y="105"/>
                    <a:pt x="1280" y="105"/>
                    <a:pt x="1280" y="106"/>
                  </a:cubicBezTo>
                  <a:cubicBezTo>
                    <a:pt x="1282" y="106"/>
                    <a:pt x="1282" y="106"/>
                    <a:pt x="1283" y="105"/>
                  </a:cubicBezTo>
                  <a:cubicBezTo>
                    <a:pt x="1283" y="105"/>
                    <a:pt x="1283" y="105"/>
                    <a:pt x="1283" y="105"/>
                  </a:cubicBezTo>
                  <a:close/>
                  <a:moveTo>
                    <a:pt x="1302" y="187"/>
                  </a:moveTo>
                  <a:cubicBezTo>
                    <a:pt x="1301" y="186"/>
                    <a:pt x="1301" y="185"/>
                    <a:pt x="1301" y="185"/>
                  </a:cubicBezTo>
                  <a:cubicBezTo>
                    <a:pt x="1301" y="185"/>
                    <a:pt x="1300" y="185"/>
                    <a:pt x="1300" y="185"/>
                  </a:cubicBezTo>
                  <a:cubicBezTo>
                    <a:pt x="1300" y="186"/>
                    <a:pt x="1301" y="186"/>
                    <a:pt x="1301" y="187"/>
                  </a:cubicBezTo>
                  <a:cubicBezTo>
                    <a:pt x="1301" y="187"/>
                    <a:pt x="1301" y="187"/>
                    <a:pt x="1302" y="187"/>
                  </a:cubicBezTo>
                  <a:cubicBezTo>
                    <a:pt x="1302" y="187"/>
                    <a:pt x="1302" y="187"/>
                    <a:pt x="1302" y="187"/>
                  </a:cubicBezTo>
                  <a:close/>
                  <a:moveTo>
                    <a:pt x="1336" y="320"/>
                  </a:moveTo>
                  <a:cubicBezTo>
                    <a:pt x="1335" y="320"/>
                    <a:pt x="1335" y="319"/>
                    <a:pt x="1335" y="318"/>
                  </a:cubicBezTo>
                  <a:cubicBezTo>
                    <a:pt x="1335" y="319"/>
                    <a:pt x="1334" y="319"/>
                    <a:pt x="1333" y="319"/>
                  </a:cubicBezTo>
                  <a:cubicBezTo>
                    <a:pt x="1334" y="319"/>
                    <a:pt x="1334" y="320"/>
                    <a:pt x="1334" y="321"/>
                  </a:cubicBezTo>
                  <a:cubicBezTo>
                    <a:pt x="1334" y="320"/>
                    <a:pt x="1335" y="320"/>
                    <a:pt x="1336" y="320"/>
                  </a:cubicBezTo>
                  <a:cubicBezTo>
                    <a:pt x="1336" y="320"/>
                    <a:pt x="1336" y="320"/>
                    <a:pt x="1336" y="320"/>
                  </a:cubicBezTo>
                  <a:close/>
                  <a:moveTo>
                    <a:pt x="1321" y="265"/>
                  </a:moveTo>
                  <a:cubicBezTo>
                    <a:pt x="1321" y="264"/>
                    <a:pt x="1321" y="264"/>
                    <a:pt x="1321" y="263"/>
                  </a:cubicBezTo>
                  <a:cubicBezTo>
                    <a:pt x="1320" y="263"/>
                    <a:pt x="1319" y="263"/>
                    <a:pt x="1319" y="264"/>
                  </a:cubicBezTo>
                  <a:cubicBezTo>
                    <a:pt x="1319" y="264"/>
                    <a:pt x="1319" y="265"/>
                    <a:pt x="1319" y="266"/>
                  </a:cubicBezTo>
                  <a:cubicBezTo>
                    <a:pt x="1320" y="266"/>
                    <a:pt x="1321" y="266"/>
                    <a:pt x="1321" y="265"/>
                  </a:cubicBezTo>
                  <a:cubicBezTo>
                    <a:pt x="1321" y="265"/>
                    <a:pt x="1321" y="265"/>
                    <a:pt x="1321" y="265"/>
                  </a:cubicBezTo>
                  <a:close/>
                  <a:moveTo>
                    <a:pt x="1334" y="315"/>
                  </a:moveTo>
                  <a:cubicBezTo>
                    <a:pt x="1333" y="315"/>
                    <a:pt x="1333" y="314"/>
                    <a:pt x="1333" y="314"/>
                  </a:cubicBezTo>
                  <a:cubicBezTo>
                    <a:pt x="1332" y="314"/>
                    <a:pt x="1332" y="314"/>
                    <a:pt x="1332" y="314"/>
                  </a:cubicBezTo>
                  <a:cubicBezTo>
                    <a:pt x="1332" y="314"/>
                    <a:pt x="1332" y="315"/>
                    <a:pt x="1332" y="316"/>
                  </a:cubicBezTo>
                  <a:cubicBezTo>
                    <a:pt x="1332" y="316"/>
                    <a:pt x="1333" y="315"/>
                    <a:pt x="1334" y="315"/>
                  </a:cubicBezTo>
                  <a:cubicBezTo>
                    <a:pt x="1334" y="315"/>
                    <a:pt x="1334" y="315"/>
                    <a:pt x="1334" y="315"/>
                  </a:cubicBezTo>
                  <a:close/>
                  <a:moveTo>
                    <a:pt x="1331" y="308"/>
                  </a:moveTo>
                  <a:cubicBezTo>
                    <a:pt x="1331" y="305"/>
                    <a:pt x="1330" y="303"/>
                    <a:pt x="1329" y="300"/>
                  </a:cubicBezTo>
                  <a:cubicBezTo>
                    <a:pt x="1328" y="301"/>
                    <a:pt x="1327" y="301"/>
                    <a:pt x="1325" y="301"/>
                  </a:cubicBezTo>
                  <a:cubicBezTo>
                    <a:pt x="1324" y="309"/>
                    <a:pt x="1323" y="314"/>
                    <a:pt x="1324" y="321"/>
                  </a:cubicBezTo>
                  <a:cubicBezTo>
                    <a:pt x="1328" y="320"/>
                    <a:pt x="1328" y="320"/>
                    <a:pt x="1330" y="318"/>
                  </a:cubicBezTo>
                  <a:cubicBezTo>
                    <a:pt x="1329" y="315"/>
                    <a:pt x="1329" y="312"/>
                    <a:pt x="1326" y="310"/>
                  </a:cubicBezTo>
                  <a:cubicBezTo>
                    <a:pt x="1328" y="309"/>
                    <a:pt x="1330" y="308"/>
                    <a:pt x="1331" y="308"/>
                  </a:cubicBezTo>
                  <a:cubicBezTo>
                    <a:pt x="1331" y="308"/>
                    <a:pt x="1331" y="308"/>
                    <a:pt x="1331" y="308"/>
                  </a:cubicBezTo>
                  <a:close/>
                  <a:moveTo>
                    <a:pt x="1303" y="199"/>
                  </a:moveTo>
                  <a:cubicBezTo>
                    <a:pt x="1303" y="198"/>
                    <a:pt x="1303" y="197"/>
                    <a:pt x="1302" y="196"/>
                  </a:cubicBezTo>
                  <a:cubicBezTo>
                    <a:pt x="1301" y="196"/>
                    <a:pt x="1301" y="197"/>
                    <a:pt x="1300" y="197"/>
                  </a:cubicBezTo>
                  <a:cubicBezTo>
                    <a:pt x="1300" y="198"/>
                    <a:pt x="1300" y="198"/>
                    <a:pt x="1301" y="199"/>
                  </a:cubicBezTo>
                  <a:cubicBezTo>
                    <a:pt x="1301" y="199"/>
                    <a:pt x="1302" y="199"/>
                    <a:pt x="1303" y="199"/>
                  </a:cubicBezTo>
                  <a:cubicBezTo>
                    <a:pt x="1303" y="199"/>
                    <a:pt x="1303" y="199"/>
                    <a:pt x="1303" y="199"/>
                  </a:cubicBezTo>
                  <a:close/>
                  <a:moveTo>
                    <a:pt x="1299" y="188"/>
                  </a:moveTo>
                  <a:cubicBezTo>
                    <a:pt x="1298" y="185"/>
                    <a:pt x="1298" y="183"/>
                    <a:pt x="1296" y="180"/>
                  </a:cubicBezTo>
                  <a:cubicBezTo>
                    <a:pt x="1295" y="180"/>
                    <a:pt x="1294" y="180"/>
                    <a:pt x="1293" y="181"/>
                  </a:cubicBezTo>
                  <a:cubicBezTo>
                    <a:pt x="1294" y="191"/>
                    <a:pt x="1278" y="197"/>
                    <a:pt x="1287" y="208"/>
                  </a:cubicBezTo>
                  <a:cubicBezTo>
                    <a:pt x="1289" y="207"/>
                    <a:pt x="1290" y="207"/>
                    <a:pt x="1292" y="206"/>
                  </a:cubicBezTo>
                  <a:cubicBezTo>
                    <a:pt x="1293" y="201"/>
                    <a:pt x="1294" y="199"/>
                    <a:pt x="1297" y="195"/>
                  </a:cubicBezTo>
                  <a:cubicBezTo>
                    <a:pt x="1297" y="191"/>
                    <a:pt x="1297" y="190"/>
                    <a:pt x="1299" y="188"/>
                  </a:cubicBezTo>
                  <a:cubicBezTo>
                    <a:pt x="1299" y="188"/>
                    <a:pt x="1299" y="188"/>
                    <a:pt x="1299" y="188"/>
                  </a:cubicBezTo>
                  <a:close/>
                  <a:moveTo>
                    <a:pt x="1348" y="386"/>
                  </a:moveTo>
                  <a:cubicBezTo>
                    <a:pt x="1348" y="386"/>
                    <a:pt x="1348" y="385"/>
                    <a:pt x="1348" y="384"/>
                  </a:cubicBezTo>
                  <a:cubicBezTo>
                    <a:pt x="1348" y="384"/>
                    <a:pt x="1347" y="384"/>
                    <a:pt x="1347" y="384"/>
                  </a:cubicBezTo>
                  <a:cubicBezTo>
                    <a:pt x="1347" y="386"/>
                    <a:pt x="1347" y="386"/>
                    <a:pt x="1347" y="387"/>
                  </a:cubicBezTo>
                  <a:cubicBezTo>
                    <a:pt x="1348" y="387"/>
                    <a:pt x="1348" y="387"/>
                    <a:pt x="1348" y="386"/>
                  </a:cubicBezTo>
                  <a:cubicBezTo>
                    <a:pt x="1348" y="386"/>
                    <a:pt x="1348" y="386"/>
                    <a:pt x="1348" y="386"/>
                  </a:cubicBezTo>
                  <a:close/>
                  <a:moveTo>
                    <a:pt x="1355" y="414"/>
                  </a:moveTo>
                  <a:cubicBezTo>
                    <a:pt x="1355" y="413"/>
                    <a:pt x="1354" y="411"/>
                    <a:pt x="1354" y="410"/>
                  </a:cubicBezTo>
                  <a:cubicBezTo>
                    <a:pt x="1351" y="412"/>
                    <a:pt x="1349" y="412"/>
                    <a:pt x="1349" y="416"/>
                  </a:cubicBezTo>
                  <a:cubicBezTo>
                    <a:pt x="1351" y="415"/>
                    <a:pt x="1353" y="414"/>
                    <a:pt x="1355" y="414"/>
                  </a:cubicBezTo>
                  <a:cubicBezTo>
                    <a:pt x="1355" y="414"/>
                    <a:pt x="1355" y="414"/>
                    <a:pt x="1355" y="414"/>
                  </a:cubicBezTo>
                  <a:close/>
                  <a:moveTo>
                    <a:pt x="1345" y="377"/>
                  </a:moveTo>
                  <a:cubicBezTo>
                    <a:pt x="1345" y="376"/>
                    <a:pt x="1345" y="375"/>
                    <a:pt x="1345" y="374"/>
                  </a:cubicBezTo>
                  <a:cubicBezTo>
                    <a:pt x="1343" y="374"/>
                    <a:pt x="1343" y="375"/>
                    <a:pt x="1342" y="375"/>
                  </a:cubicBezTo>
                  <a:cubicBezTo>
                    <a:pt x="1342" y="376"/>
                    <a:pt x="1343" y="377"/>
                    <a:pt x="1343" y="377"/>
                  </a:cubicBezTo>
                  <a:cubicBezTo>
                    <a:pt x="1343" y="377"/>
                    <a:pt x="1344" y="377"/>
                    <a:pt x="1345" y="377"/>
                  </a:cubicBezTo>
                  <a:cubicBezTo>
                    <a:pt x="1345" y="377"/>
                    <a:pt x="1345" y="377"/>
                    <a:pt x="1345" y="377"/>
                  </a:cubicBezTo>
                  <a:close/>
                  <a:moveTo>
                    <a:pt x="1290" y="184"/>
                  </a:moveTo>
                  <a:cubicBezTo>
                    <a:pt x="1290" y="183"/>
                    <a:pt x="1290" y="182"/>
                    <a:pt x="1290" y="181"/>
                  </a:cubicBezTo>
                  <a:cubicBezTo>
                    <a:pt x="1289" y="182"/>
                    <a:pt x="1288" y="182"/>
                    <a:pt x="1287" y="183"/>
                  </a:cubicBezTo>
                  <a:cubicBezTo>
                    <a:pt x="1287" y="183"/>
                    <a:pt x="1287" y="184"/>
                    <a:pt x="1287" y="184"/>
                  </a:cubicBezTo>
                  <a:cubicBezTo>
                    <a:pt x="1288" y="184"/>
                    <a:pt x="1289" y="184"/>
                    <a:pt x="1290" y="184"/>
                  </a:cubicBezTo>
                  <a:cubicBezTo>
                    <a:pt x="1290" y="184"/>
                    <a:pt x="1290" y="184"/>
                    <a:pt x="1290" y="184"/>
                  </a:cubicBezTo>
                  <a:close/>
                  <a:moveTo>
                    <a:pt x="1283" y="160"/>
                  </a:moveTo>
                  <a:cubicBezTo>
                    <a:pt x="1283" y="159"/>
                    <a:pt x="1283" y="158"/>
                    <a:pt x="1283" y="158"/>
                  </a:cubicBezTo>
                  <a:cubicBezTo>
                    <a:pt x="1282" y="158"/>
                    <a:pt x="1281" y="158"/>
                    <a:pt x="1280" y="158"/>
                  </a:cubicBezTo>
                  <a:cubicBezTo>
                    <a:pt x="1280" y="159"/>
                    <a:pt x="1281" y="160"/>
                    <a:pt x="1281" y="160"/>
                  </a:cubicBezTo>
                  <a:cubicBezTo>
                    <a:pt x="1282" y="160"/>
                    <a:pt x="1282" y="160"/>
                    <a:pt x="1283" y="160"/>
                  </a:cubicBezTo>
                  <a:cubicBezTo>
                    <a:pt x="1283" y="160"/>
                    <a:pt x="1283" y="160"/>
                    <a:pt x="1283" y="160"/>
                  </a:cubicBezTo>
                  <a:close/>
                  <a:moveTo>
                    <a:pt x="1336" y="365"/>
                  </a:moveTo>
                  <a:cubicBezTo>
                    <a:pt x="1336" y="365"/>
                    <a:pt x="1335" y="364"/>
                    <a:pt x="1335" y="364"/>
                  </a:cubicBezTo>
                  <a:cubicBezTo>
                    <a:pt x="1335" y="365"/>
                    <a:pt x="1334" y="364"/>
                    <a:pt x="1334" y="364"/>
                  </a:cubicBezTo>
                  <a:cubicBezTo>
                    <a:pt x="1334" y="365"/>
                    <a:pt x="1334" y="365"/>
                    <a:pt x="1334" y="366"/>
                  </a:cubicBezTo>
                  <a:cubicBezTo>
                    <a:pt x="1334" y="366"/>
                    <a:pt x="1335" y="365"/>
                    <a:pt x="1336" y="365"/>
                  </a:cubicBezTo>
                  <a:cubicBezTo>
                    <a:pt x="1336" y="365"/>
                    <a:pt x="1336" y="365"/>
                    <a:pt x="1336" y="365"/>
                  </a:cubicBezTo>
                  <a:close/>
                  <a:moveTo>
                    <a:pt x="1357" y="450"/>
                  </a:moveTo>
                  <a:cubicBezTo>
                    <a:pt x="1357" y="450"/>
                    <a:pt x="1356" y="449"/>
                    <a:pt x="1356" y="449"/>
                  </a:cubicBezTo>
                  <a:cubicBezTo>
                    <a:pt x="1356" y="449"/>
                    <a:pt x="1356" y="449"/>
                    <a:pt x="1355" y="449"/>
                  </a:cubicBezTo>
                  <a:cubicBezTo>
                    <a:pt x="1356" y="449"/>
                    <a:pt x="1356" y="450"/>
                    <a:pt x="1356" y="451"/>
                  </a:cubicBezTo>
                  <a:cubicBezTo>
                    <a:pt x="1356" y="451"/>
                    <a:pt x="1357" y="450"/>
                    <a:pt x="1357" y="450"/>
                  </a:cubicBezTo>
                  <a:cubicBezTo>
                    <a:pt x="1357" y="450"/>
                    <a:pt x="1357" y="450"/>
                    <a:pt x="1357" y="450"/>
                  </a:cubicBezTo>
                  <a:close/>
                  <a:moveTo>
                    <a:pt x="1320" y="310"/>
                  </a:moveTo>
                  <a:cubicBezTo>
                    <a:pt x="1320" y="308"/>
                    <a:pt x="1319" y="306"/>
                    <a:pt x="1319" y="304"/>
                  </a:cubicBezTo>
                  <a:cubicBezTo>
                    <a:pt x="1318" y="305"/>
                    <a:pt x="1316" y="305"/>
                    <a:pt x="1315" y="305"/>
                  </a:cubicBezTo>
                  <a:cubicBezTo>
                    <a:pt x="1315" y="307"/>
                    <a:pt x="1316" y="309"/>
                    <a:pt x="1317" y="310"/>
                  </a:cubicBezTo>
                  <a:cubicBezTo>
                    <a:pt x="1318" y="310"/>
                    <a:pt x="1319" y="310"/>
                    <a:pt x="1320" y="310"/>
                  </a:cubicBezTo>
                  <a:cubicBezTo>
                    <a:pt x="1320" y="310"/>
                    <a:pt x="1320" y="310"/>
                    <a:pt x="1320" y="310"/>
                  </a:cubicBezTo>
                  <a:close/>
                  <a:moveTo>
                    <a:pt x="1315" y="295"/>
                  </a:moveTo>
                  <a:cubicBezTo>
                    <a:pt x="1315" y="294"/>
                    <a:pt x="1315" y="293"/>
                    <a:pt x="1315" y="293"/>
                  </a:cubicBezTo>
                  <a:cubicBezTo>
                    <a:pt x="1314" y="293"/>
                    <a:pt x="1313" y="293"/>
                    <a:pt x="1313" y="293"/>
                  </a:cubicBezTo>
                  <a:cubicBezTo>
                    <a:pt x="1313" y="294"/>
                    <a:pt x="1313" y="294"/>
                    <a:pt x="1313" y="295"/>
                  </a:cubicBezTo>
                  <a:cubicBezTo>
                    <a:pt x="1314" y="295"/>
                    <a:pt x="1314" y="295"/>
                    <a:pt x="1315" y="295"/>
                  </a:cubicBezTo>
                  <a:cubicBezTo>
                    <a:pt x="1315" y="295"/>
                    <a:pt x="1315" y="295"/>
                    <a:pt x="1315" y="295"/>
                  </a:cubicBezTo>
                  <a:close/>
                  <a:moveTo>
                    <a:pt x="1284" y="178"/>
                  </a:moveTo>
                  <a:cubicBezTo>
                    <a:pt x="1284" y="176"/>
                    <a:pt x="1284" y="174"/>
                    <a:pt x="1283" y="173"/>
                  </a:cubicBezTo>
                  <a:cubicBezTo>
                    <a:pt x="1279" y="174"/>
                    <a:pt x="1279" y="175"/>
                    <a:pt x="1277" y="178"/>
                  </a:cubicBezTo>
                  <a:cubicBezTo>
                    <a:pt x="1279" y="178"/>
                    <a:pt x="1282" y="178"/>
                    <a:pt x="1284" y="178"/>
                  </a:cubicBezTo>
                  <a:cubicBezTo>
                    <a:pt x="1284" y="178"/>
                    <a:pt x="1284" y="178"/>
                    <a:pt x="1284" y="178"/>
                  </a:cubicBezTo>
                  <a:close/>
                  <a:moveTo>
                    <a:pt x="1295" y="225"/>
                  </a:moveTo>
                  <a:cubicBezTo>
                    <a:pt x="1294" y="224"/>
                    <a:pt x="1294" y="222"/>
                    <a:pt x="1294" y="221"/>
                  </a:cubicBezTo>
                  <a:cubicBezTo>
                    <a:pt x="1293" y="222"/>
                    <a:pt x="1292" y="222"/>
                    <a:pt x="1290" y="223"/>
                  </a:cubicBezTo>
                  <a:cubicBezTo>
                    <a:pt x="1290" y="224"/>
                    <a:pt x="1290" y="225"/>
                    <a:pt x="1291" y="226"/>
                  </a:cubicBezTo>
                  <a:cubicBezTo>
                    <a:pt x="1292" y="226"/>
                    <a:pt x="1293" y="226"/>
                    <a:pt x="1295" y="225"/>
                  </a:cubicBezTo>
                  <a:cubicBezTo>
                    <a:pt x="1295" y="225"/>
                    <a:pt x="1295" y="225"/>
                    <a:pt x="1295" y="225"/>
                  </a:cubicBezTo>
                  <a:close/>
                  <a:moveTo>
                    <a:pt x="1314" y="303"/>
                  </a:moveTo>
                  <a:cubicBezTo>
                    <a:pt x="1314" y="302"/>
                    <a:pt x="1314" y="301"/>
                    <a:pt x="1314" y="301"/>
                  </a:cubicBezTo>
                  <a:cubicBezTo>
                    <a:pt x="1312" y="301"/>
                    <a:pt x="1311" y="302"/>
                    <a:pt x="1310" y="303"/>
                  </a:cubicBezTo>
                  <a:cubicBezTo>
                    <a:pt x="1310" y="303"/>
                    <a:pt x="1310" y="303"/>
                    <a:pt x="1310" y="303"/>
                  </a:cubicBezTo>
                  <a:cubicBezTo>
                    <a:pt x="1311" y="303"/>
                    <a:pt x="1313" y="303"/>
                    <a:pt x="1314" y="303"/>
                  </a:cubicBezTo>
                  <a:cubicBezTo>
                    <a:pt x="1314" y="303"/>
                    <a:pt x="1314" y="303"/>
                    <a:pt x="1314" y="303"/>
                  </a:cubicBezTo>
                  <a:close/>
                  <a:moveTo>
                    <a:pt x="1284" y="188"/>
                  </a:moveTo>
                  <a:cubicBezTo>
                    <a:pt x="1284" y="187"/>
                    <a:pt x="1284" y="186"/>
                    <a:pt x="1283" y="186"/>
                  </a:cubicBezTo>
                  <a:cubicBezTo>
                    <a:pt x="1283" y="186"/>
                    <a:pt x="1282" y="187"/>
                    <a:pt x="1280" y="187"/>
                  </a:cubicBezTo>
                  <a:cubicBezTo>
                    <a:pt x="1280" y="188"/>
                    <a:pt x="1280" y="188"/>
                    <a:pt x="1281" y="188"/>
                  </a:cubicBezTo>
                  <a:cubicBezTo>
                    <a:pt x="1282" y="188"/>
                    <a:pt x="1283" y="188"/>
                    <a:pt x="1284" y="188"/>
                  </a:cubicBezTo>
                  <a:cubicBezTo>
                    <a:pt x="1284" y="188"/>
                    <a:pt x="1284" y="188"/>
                    <a:pt x="1284" y="188"/>
                  </a:cubicBezTo>
                  <a:close/>
                  <a:moveTo>
                    <a:pt x="1354" y="461"/>
                  </a:moveTo>
                  <a:cubicBezTo>
                    <a:pt x="1354" y="460"/>
                    <a:pt x="1354" y="459"/>
                    <a:pt x="1353" y="458"/>
                  </a:cubicBezTo>
                  <a:cubicBezTo>
                    <a:pt x="1353" y="459"/>
                    <a:pt x="1353" y="459"/>
                    <a:pt x="1353" y="459"/>
                  </a:cubicBezTo>
                  <a:cubicBezTo>
                    <a:pt x="1353" y="460"/>
                    <a:pt x="1353" y="460"/>
                    <a:pt x="1353" y="461"/>
                  </a:cubicBezTo>
                  <a:cubicBezTo>
                    <a:pt x="1354" y="461"/>
                    <a:pt x="1354" y="461"/>
                    <a:pt x="1354" y="461"/>
                  </a:cubicBezTo>
                  <a:close/>
                  <a:moveTo>
                    <a:pt x="1321" y="335"/>
                  </a:moveTo>
                  <a:cubicBezTo>
                    <a:pt x="1321" y="334"/>
                    <a:pt x="1321" y="334"/>
                    <a:pt x="1321" y="334"/>
                  </a:cubicBezTo>
                  <a:cubicBezTo>
                    <a:pt x="1320" y="334"/>
                    <a:pt x="1320" y="334"/>
                    <a:pt x="1319" y="334"/>
                  </a:cubicBezTo>
                  <a:cubicBezTo>
                    <a:pt x="1319" y="335"/>
                    <a:pt x="1319" y="335"/>
                    <a:pt x="1319" y="335"/>
                  </a:cubicBezTo>
                  <a:cubicBezTo>
                    <a:pt x="1320" y="335"/>
                    <a:pt x="1321" y="335"/>
                    <a:pt x="1321" y="335"/>
                  </a:cubicBezTo>
                  <a:cubicBezTo>
                    <a:pt x="1321" y="335"/>
                    <a:pt x="1321" y="335"/>
                    <a:pt x="1321" y="335"/>
                  </a:cubicBezTo>
                  <a:close/>
                  <a:moveTo>
                    <a:pt x="1315" y="318"/>
                  </a:moveTo>
                  <a:cubicBezTo>
                    <a:pt x="1315" y="318"/>
                    <a:pt x="1314" y="317"/>
                    <a:pt x="1314" y="316"/>
                  </a:cubicBezTo>
                  <a:cubicBezTo>
                    <a:pt x="1313" y="316"/>
                    <a:pt x="1312" y="317"/>
                    <a:pt x="1311" y="317"/>
                  </a:cubicBezTo>
                  <a:cubicBezTo>
                    <a:pt x="1311" y="318"/>
                    <a:pt x="1311" y="318"/>
                    <a:pt x="1312" y="319"/>
                  </a:cubicBezTo>
                  <a:cubicBezTo>
                    <a:pt x="1313" y="319"/>
                    <a:pt x="1314" y="319"/>
                    <a:pt x="1315" y="318"/>
                  </a:cubicBezTo>
                  <a:cubicBezTo>
                    <a:pt x="1315" y="318"/>
                    <a:pt x="1315" y="318"/>
                    <a:pt x="1315" y="318"/>
                  </a:cubicBezTo>
                  <a:close/>
                  <a:moveTo>
                    <a:pt x="1313" y="310"/>
                  </a:moveTo>
                  <a:cubicBezTo>
                    <a:pt x="1313" y="309"/>
                    <a:pt x="1312" y="308"/>
                    <a:pt x="1312" y="307"/>
                  </a:cubicBezTo>
                  <a:cubicBezTo>
                    <a:pt x="1310" y="308"/>
                    <a:pt x="1309" y="308"/>
                    <a:pt x="1308" y="308"/>
                  </a:cubicBezTo>
                  <a:cubicBezTo>
                    <a:pt x="1308" y="310"/>
                    <a:pt x="1309" y="311"/>
                    <a:pt x="1309" y="312"/>
                  </a:cubicBezTo>
                  <a:cubicBezTo>
                    <a:pt x="1310" y="311"/>
                    <a:pt x="1311" y="311"/>
                    <a:pt x="1313" y="310"/>
                  </a:cubicBezTo>
                  <a:cubicBezTo>
                    <a:pt x="1313" y="310"/>
                    <a:pt x="1313" y="310"/>
                    <a:pt x="1313" y="310"/>
                  </a:cubicBezTo>
                  <a:close/>
                  <a:moveTo>
                    <a:pt x="1327" y="368"/>
                  </a:moveTo>
                  <a:cubicBezTo>
                    <a:pt x="1327" y="368"/>
                    <a:pt x="1327" y="368"/>
                    <a:pt x="1326" y="367"/>
                  </a:cubicBezTo>
                  <a:cubicBezTo>
                    <a:pt x="1326" y="368"/>
                    <a:pt x="1325" y="368"/>
                    <a:pt x="1325" y="368"/>
                  </a:cubicBezTo>
                  <a:cubicBezTo>
                    <a:pt x="1325" y="368"/>
                    <a:pt x="1325" y="369"/>
                    <a:pt x="1325" y="369"/>
                  </a:cubicBezTo>
                  <a:cubicBezTo>
                    <a:pt x="1326" y="369"/>
                    <a:pt x="1326" y="368"/>
                    <a:pt x="1327" y="368"/>
                  </a:cubicBezTo>
                  <a:cubicBezTo>
                    <a:pt x="1327" y="368"/>
                    <a:pt x="1327" y="368"/>
                    <a:pt x="1327" y="368"/>
                  </a:cubicBezTo>
                  <a:close/>
                  <a:moveTo>
                    <a:pt x="1318" y="339"/>
                  </a:moveTo>
                  <a:cubicBezTo>
                    <a:pt x="1316" y="335"/>
                    <a:pt x="1315" y="335"/>
                    <a:pt x="1310" y="334"/>
                  </a:cubicBezTo>
                  <a:cubicBezTo>
                    <a:pt x="1313" y="338"/>
                    <a:pt x="1314" y="339"/>
                    <a:pt x="1318" y="339"/>
                  </a:cubicBezTo>
                  <a:cubicBezTo>
                    <a:pt x="1318" y="339"/>
                    <a:pt x="1318" y="339"/>
                    <a:pt x="1318" y="339"/>
                  </a:cubicBezTo>
                  <a:close/>
                  <a:moveTo>
                    <a:pt x="1286" y="220"/>
                  </a:moveTo>
                  <a:cubicBezTo>
                    <a:pt x="1284" y="219"/>
                    <a:pt x="1284" y="219"/>
                    <a:pt x="1283" y="219"/>
                  </a:cubicBezTo>
                  <a:cubicBezTo>
                    <a:pt x="1284" y="220"/>
                    <a:pt x="1285" y="220"/>
                    <a:pt x="1286" y="220"/>
                  </a:cubicBezTo>
                  <a:cubicBezTo>
                    <a:pt x="1286" y="220"/>
                    <a:pt x="1286" y="220"/>
                    <a:pt x="1286" y="220"/>
                  </a:cubicBezTo>
                  <a:close/>
                  <a:moveTo>
                    <a:pt x="1323" y="369"/>
                  </a:moveTo>
                  <a:cubicBezTo>
                    <a:pt x="1322" y="369"/>
                    <a:pt x="1322" y="369"/>
                    <a:pt x="1322" y="368"/>
                  </a:cubicBezTo>
                  <a:cubicBezTo>
                    <a:pt x="1322" y="368"/>
                    <a:pt x="1321" y="369"/>
                    <a:pt x="1321" y="369"/>
                  </a:cubicBezTo>
                  <a:cubicBezTo>
                    <a:pt x="1321" y="369"/>
                    <a:pt x="1321" y="369"/>
                    <a:pt x="1321" y="370"/>
                  </a:cubicBezTo>
                  <a:cubicBezTo>
                    <a:pt x="1321" y="370"/>
                    <a:pt x="1322" y="369"/>
                    <a:pt x="1323" y="369"/>
                  </a:cubicBezTo>
                  <a:cubicBezTo>
                    <a:pt x="1323" y="369"/>
                    <a:pt x="1323" y="369"/>
                    <a:pt x="1323" y="369"/>
                  </a:cubicBezTo>
                  <a:close/>
                  <a:moveTo>
                    <a:pt x="1304" y="298"/>
                  </a:moveTo>
                  <a:cubicBezTo>
                    <a:pt x="1305" y="299"/>
                    <a:pt x="1305" y="300"/>
                    <a:pt x="1306" y="301"/>
                  </a:cubicBezTo>
                  <a:cubicBezTo>
                    <a:pt x="1308" y="301"/>
                    <a:pt x="1311" y="300"/>
                    <a:pt x="1313" y="299"/>
                  </a:cubicBezTo>
                  <a:cubicBezTo>
                    <a:pt x="1313" y="299"/>
                    <a:pt x="1313" y="298"/>
                    <a:pt x="1313" y="298"/>
                  </a:cubicBezTo>
                  <a:cubicBezTo>
                    <a:pt x="1312" y="298"/>
                    <a:pt x="1311" y="298"/>
                    <a:pt x="1310" y="299"/>
                  </a:cubicBezTo>
                  <a:cubicBezTo>
                    <a:pt x="1310" y="298"/>
                    <a:pt x="1309" y="297"/>
                    <a:pt x="1309" y="296"/>
                  </a:cubicBezTo>
                  <a:cubicBezTo>
                    <a:pt x="1308" y="296"/>
                    <a:pt x="1306" y="297"/>
                    <a:pt x="1304" y="298"/>
                  </a:cubicBezTo>
                  <a:cubicBezTo>
                    <a:pt x="1304" y="297"/>
                    <a:pt x="1304" y="297"/>
                    <a:pt x="1304" y="296"/>
                  </a:cubicBezTo>
                  <a:cubicBezTo>
                    <a:pt x="1303" y="296"/>
                    <a:pt x="1303" y="297"/>
                    <a:pt x="1302" y="297"/>
                  </a:cubicBezTo>
                  <a:cubicBezTo>
                    <a:pt x="1302" y="298"/>
                    <a:pt x="1302" y="298"/>
                    <a:pt x="1302" y="298"/>
                  </a:cubicBezTo>
                  <a:cubicBezTo>
                    <a:pt x="1303" y="298"/>
                    <a:pt x="1303" y="298"/>
                    <a:pt x="1304" y="298"/>
                  </a:cubicBezTo>
                  <a:cubicBezTo>
                    <a:pt x="1304" y="298"/>
                    <a:pt x="1304" y="298"/>
                    <a:pt x="1304" y="298"/>
                  </a:cubicBezTo>
                  <a:close/>
                  <a:moveTo>
                    <a:pt x="1283" y="216"/>
                  </a:moveTo>
                  <a:cubicBezTo>
                    <a:pt x="1283" y="215"/>
                    <a:pt x="1282" y="214"/>
                    <a:pt x="1282" y="212"/>
                  </a:cubicBezTo>
                  <a:cubicBezTo>
                    <a:pt x="1280" y="213"/>
                    <a:pt x="1279" y="214"/>
                    <a:pt x="1278" y="214"/>
                  </a:cubicBezTo>
                  <a:cubicBezTo>
                    <a:pt x="1278" y="216"/>
                    <a:pt x="1278" y="217"/>
                    <a:pt x="1278" y="218"/>
                  </a:cubicBezTo>
                  <a:cubicBezTo>
                    <a:pt x="1279" y="217"/>
                    <a:pt x="1281" y="217"/>
                    <a:pt x="1283" y="216"/>
                  </a:cubicBezTo>
                  <a:cubicBezTo>
                    <a:pt x="1283" y="216"/>
                    <a:pt x="1283" y="216"/>
                    <a:pt x="1283" y="216"/>
                  </a:cubicBezTo>
                  <a:close/>
                  <a:moveTo>
                    <a:pt x="1279" y="200"/>
                  </a:moveTo>
                  <a:cubicBezTo>
                    <a:pt x="1278" y="200"/>
                    <a:pt x="1278" y="199"/>
                    <a:pt x="1278" y="199"/>
                  </a:cubicBezTo>
                  <a:cubicBezTo>
                    <a:pt x="1275" y="199"/>
                    <a:pt x="1273" y="200"/>
                    <a:pt x="1270" y="200"/>
                  </a:cubicBezTo>
                  <a:cubicBezTo>
                    <a:pt x="1273" y="201"/>
                    <a:pt x="1275" y="201"/>
                    <a:pt x="1279" y="200"/>
                  </a:cubicBezTo>
                  <a:cubicBezTo>
                    <a:pt x="1279" y="200"/>
                    <a:pt x="1279" y="200"/>
                    <a:pt x="1279" y="200"/>
                  </a:cubicBezTo>
                  <a:close/>
                  <a:moveTo>
                    <a:pt x="1331" y="405"/>
                  </a:moveTo>
                  <a:cubicBezTo>
                    <a:pt x="1331" y="404"/>
                    <a:pt x="1330" y="403"/>
                    <a:pt x="1330" y="402"/>
                  </a:cubicBezTo>
                  <a:cubicBezTo>
                    <a:pt x="1330" y="402"/>
                    <a:pt x="1329" y="402"/>
                    <a:pt x="1328" y="402"/>
                  </a:cubicBezTo>
                  <a:cubicBezTo>
                    <a:pt x="1329" y="403"/>
                    <a:pt x="1329" y="404"/>
                    <a:pt x="1329" y="405"/>
                  </a:cubicBezTo>
                  <a:cubicBezTo>
                    <a:pt x="1330" y="405"/>
                    <a:pt x="1330" y="405"/>
                    <a:pt x="1331" y="405"/>
                  </a:cubicBezTo>
                  <a:cubicBezTo>
                    <a:pt x="1331" y="405"/>
                    <a:pt x="1331" y="405"/>
                    <a:pt x="1331" y="405"/>
                  </a:cubicBezTo>
                  <a:close/>
                  <a:moveTo>
                    <a:pt x="1328" y="394"/>
                  </a:moveTo>
                  <a:cubicBezTo>
                    <a:pt x="1328" y="393"/>
                    <a:pt x="1328" y="393"/>
                    <a:pt x="1327" y="392"/>
                  </a:cubicBezTo>
                  <a:cubicBezTo>
                    <a:pt x="1327" y="392"/>
                    <a:pt x="1326" y="392"/>
                    <a:pt x="1326" y="392"/>
                  </a:cubicBezTo>
                  <a:cubicBezTo>
                    <a:pt x="1326" y="393"/>
                    <a:pt x="1326" y="394"/>
                    <a:pt x="1326" y="394"/>
                  </a:cubicBezTo>
                  <a:cubicBezTo>
                    <a:pt x="1327" y="394"/>
                    <a:pt x="1327" y="394"/>
                    <a:pt x="1328" y="394"/>
                  </a:cubicBezTo>
                  <a:cubicBezTo>
                    <a:pt x="1328" y="394"/>
                    <a:pt x="1328" y="394"/>
                    <a:pt x="1328" y="394"/>
                  </a:cubicBezTo>
                  <a:close/>
                  <a:moveTo>
                    <a:pt x="1315" y="345"/>
                  </a:moveTo>
                  <a:cubicBezTo>
                    <a:pt x="1315" y="343"/>
                    <a:pt x="1314" y="341"/>
                    <a:pt x="1314" y="340"/>
                  </a:cubicBezTo>
                  <a:cubicBezTo>
                    <a:pt x="1297" y="344"/>
                    <a:pt x="1286" y="355"/>
                    <a:pt x="1315" y="345"/>
                  </a:cubicBezTo>
                  <a:cubicBezTo>
                    <a:pt x="1315" y="345"/>
                    <a:pt x="1315" y="345"/>
                    <a:pt x="1315" y="345"/>
                  </a:cubicBezTo>
                  <a:close/>
                  <a:moveTo>
                    <a:pt x="1295" y="277"/>
                  </a:moveTo>
                  <a:cubicBezTo>
                    <a:pt x="1295" y="276"/>
                    <a:pt x="1295" y="275"/>
                    <a:pt x="1295" y="275"/>
                  </a:cubicBezTo>
                  <a:cubicBezTo>
                    <a:pt x="1294" y="275"/>
                    <a:pt x="1294" y="275"/>
                    <a:pt x="1293" y="276"/>
                  </a:cubicBezTo>
                  <a:cubicBezTo>
                    <a:pt x="1293" y="277"/>
                    <a:pt x="1293" y="277"/>
                    <a:pt x="1293" y="277"/>
                  </a:cubicBezTo>
                  <a:cubicBezTo>
                    <a:pt x="1294" y="277"/>
                    <a:pt x="1295" y="277"/>
                    <a:pt x="1295" y="277"/>
                  </a:cubicBezTo>
                  <a:cubicBezTo>
                    <a:pt x="1295" y="277"/>
                    <a:pt x="1295" y="277"/>
                    <a:pt x="1295" y="277"/>
                  </a:cubicBezTo>
                  <a:close/>
                  <a:moveTo>
                    <a:pt x="1308" y="334"/>
                  </a:moveTo>
                  <a:cubicBezTo>
                    <a:pt x="1308" y="332"/>
                    <a:pt x="1308" y="331"/>
                    <a:pt x="1307" y="330"/>
                  </a:cubicBezTo>
                  <a:cubicBezTo>
                    <a:pt x="1298" y="332"/>
                    <a:pt x="1298" y="332"/>
                    <a:pt x="1298" y="334"/>
                  </a:cubicBezTo>
                  <a:cubicBezTo>
                    <a:pt x="1299" y="334"/>
                    <a:pt x="1300" y="334"/>
                    <a:pt x="1301" y="334"/>
                  </a:cubicBezTo>
                  <a:cubicBezTo>
                    <a:pt x="1301" y="335"/>
                    <a:pt x="1302" y="336"/>
                    <a:pt x="1303" y="336"/>
                  </a:cubicBezTo>
                  <a:cubicBezTo>
                    <a:pt x="1304" y="336"/>
                    <a:pt x="1306" y="335"/>
                    <a:pt x="1308" y="334"/>
                  </a:cubicBezTo>
                  <a:cubicBezTo>
                    <a:pt x="1308" y="334"/>
                    <a:pt x="1308" y="334"/>
                    <a:pt x="1308" y="334"/>
                  </a:cubicBezTo>
                  <a:close/>
                  <a:moveTo>
                    <a:pt x="1276" y="211"/>
                  </a:moveTo>
                  <a:cubicBezTo>
                    <a:pt x="1276" y="210"/>
                    <a:pt x="1276" y="210"/>
                    <a:pt x="1275" y="210"/>
                  </a:cubicBezTo>
                  <a:cubicBezTo>
                    <a:pt x="1275" y="210"/>
                    <a:pt x="1274" y="210"/>
                    <a:pt x="1274" y="210"/>
                  </a:cubicBezTo>
                  <a:cubicBezTo>
                    <a:pt x="1274" y="211"/>
                    <a:pt x="1274" y="211"/>
                    <a:pt x="1274" y="211"/>
                  </a:cubicBezTo>
                  <a:cubicBezTo>
                    <a:pt x="1275" y="211"/>
                    <a:pt x="1275" y="211"/>
                    <a:pt x="1276" y="211"/>
                  </a:cubicBezTo>
                  <a:cubicBezTo>
                    <a:pt x="1276" y="211"/>
                    <a:pt x="1276" y="211"/>
                    <a:pt x="1276" y="211"/>
                  </a:cubicBezTo>
                  <a:close/>
                  <a:moveTo>
                    <a:pt x="1243" y="85"/>
                  </a:moveTo>
                  <a:cubicBezTo>
                    <a:pt x="1243" y="84"/>
                    <a:pt x="1242" y="83"/>
                    <a:pt x="1242" y="82"/>
                  </a:cubicBezTo>
                  <a:cubicBezTo>
                    <a:pt x="1242" y="82"/>
                    <a:pt x="1241" y="83"/>
                    <a:pt x="1240" y="83"/>
                  </a:cubicBezTo>
                  <a:cubicBezTo>
                    <a:pt x="1241" y="85"/>
                    <a:pt x="1241" y="87"/>
                    <a:pt x="1242" y="89"/>
                  </a:cubicBezTo>
                  <a:cubicBezTo>
                    <a:pt x="1242" y="88"/>
                    <a:pt x="1242" y="86"/>
                    <a:pt x="1243" y="85"/>
                  </a:cubicBezTo>
                  <a:cubicBezTo>
                    <a:pt x="1243" y="85"/>
                    <a:pt x="1243" y="85"/>
                    <a:pt x="1243" y="85"/>
                  </a:cubicBezTo>
                  <a:close/>
                  <a:moveTo>
                    <a:pt x="1298" y="299"/>
                  </a:moveTo>
                  <a:cubicBezTo>
                    <a:pt x="1298" y="299"/>
                    <a:pt x="1298" y="298"/>
                    <a:pt x="1298" y="297"/>
                  </a:cubicBezTo>
                  <a:cubicBezTo>
                    <a:pt x="1296" y="297"/>
                    <a:pt x="1294" y="297"/>
                    <a:pt x="1292" y="298"/>
                  </a:cubicBezTo>
                  <a:cubicBezTo>
                    <a:pt x="1293" y="298"/>
                    <a:pt x="1293" y="299"/>
                    <a:pt x="1293" y="299"/>
                  </a:cubicBezTo>
                  <a:cubicBezTo>
                    <a:pt x="1294" y="299"/>
                    <a:pt x="1296" y="299"/>
                    <a:pt x="1298" y="299"/>
                  </a:cubicBezTo>
                  <a:cubicBezTo>
                    <a:pt x="1298" y="299"/>
                    <a:pt x="1298" y="299"/>
                    <a:pt x="1298" y="299"/>
                  </a:cubicBezTo>
                  <a:close/>
                  <a:moveTo>
                    <a:pt x="1319" y="386"/>
                  </a:moveTo>
                  <a:cubicBezTo>
                    <a:pt x="1318" y="385"/>
                    <a:pt x="1318" y="384"/>
                    <a:pt x="1318" y="384"/>
                  </a:cubicBezTo>
                  <a:cubicBezTo>
                    <a:pt x="1318" y="384"/>
                    <a:pt x="1316" y="384"/>
                    <a:pt x="1316" y="384"/>
                  </a:cubicBezTo>
                  <a:cubicBezTo>
                    <a:pt x="1316" y="385"/>
                    <a:pt x="1316" y="386"/>
                    <a:pt x="1316" y="386"/>
                  </a:cubicBezTo>
                  <a:cubicBezTo>
                    <a:pt x="1317" y="386"/>
                    <a:pt x="1318" y="386"/>
                    <a:pt x="1319" y="386"/>
                  </a:cubicBezTo>
                  <a:cubicBezTo>
                    <a:pt x="1319" y="386"/>
                    <a:pt x="1319" y="386"/>
                    <a:pt x="1319" y="386"/>
                  </a:cubicBezTo>
                  <a:close/>
                  <a:moveTo>
                    <a:pt x="1304" y="329"/>
                  </a:moveTo>
                  <a:cubicBezTo>
                    <a:pt x="1303" y="327"/>
                    <a:pt x="1303" y="326"/>
                    <a:pt x="1303" y="326"/>
                  </a:cubicBezTo>
                  <a:cubicBezTo>
                    <a:pt x="1302" y="326"/>
                    <a:pt x="1301" y="326"/>
                    <a:pt x="1300" y="326"/>
                  </a:cubicBezTo>
                  <a:cubicBezTo>
                    <a:pt x="1300" y="327"/>
                    <a:pt x="1300" y="329"/>
                    <a:pt x="1300" y="329"/>
                  </a:cubicBezTo>
                  <a:cubicBezTo>
                    <a:pt x="1301" y="329"/>
                    <a:pt x="1303" y="329"/>
                    <a:pt x="1304" y="329"/>
                  </a:cubicBezTo>
                  <a:cubicBezTo>
                    <a:pt x="1304" y="329"/>
                    <a:pt x="1304" y="329"/>
                    <a:pt x="1304" y="329"/>
                  </a:cubicBezTo>
                  <a:close/>
                  <a:moveTo>
                    <a:pt x="1296" y="301"/>
                  </a:moveTo>
                  <a:cubicBezTo>
                    <a:pt x="1296" y="301"/>
                    <a:pt x="1296" y="301"/>
                    <a:pt x="1296" y="300"/>
                  </a:cubicBezTo>
                  <a:cubicBezTo>
                    <a:pt x="1295" y="301"/>
                    <a:pt x="1295" y="301"/>
                    <a:pt x="1294" y="301"/>
                  </a:cubicBezTo>
                  <a:cubicBezTo>
                    <a:pt x="1294" y="301"/>
                    <a:pt x="1294" y="302"/>
                    <a:pt x="1294" y="302"/>
                  </a:cubicBezTo>
                  <a:cubicBezTo>
                    <a:pt x="1295" y="302"/>
                    <a:pt x="1296" y="301"/>
                    <a:pt x="1296" y="301"/>
                  </a:cubicBezTo>
                  <a:cubicBezTo>
                    <a:pt x="1296" y="301"/>
                    <a:pt x="1296" y="301"/>
                    <a:pt x="1296" y="301"/>
                  </a:cubicBezTo>
                  <a:close/>
                  <a:moveTo>
                    <a:pt x="1275" y="226"/>
                  </a:moveTo>
                  <a:cubicBezTo>
                    <a:pt x="1275" y="225"/>
                    <a:pt x="1275" y="225"/>
                    <a:pt x="1275" y="224"/>
                  </a:cubicBezTo>
                  <a:cubicBezTo>
                    <a:pt x="1274" y="224"/>
                    <a:pt x="1274" y="224"/>
                    <a:pt x="1273" y="225"/>
                  </a:cubicBezTo>
                  <a:cubicBezTo>
                    <a:pt x="1273" y="225"/>
                    <a:pt x="1273" y="226"/>
                    <a:pt x="1274" y="226"/>
                  </a:cubicBezTo>
                  <a:cubicBezTo>
                    <a:pt x="1274" y="226"/>
                    <a:pt x="1275" y="226"/>
                    <a:pt x="1275" y="226"/>
                  </a:cubicBezTo>
                  <a:cubicBezTo>
                    <a:pt x="1275" y="226"/>
                    <a:pt x="1275" y="226"/>
                    <a:pt x="1275" y="226"/>
                  </a:cubicBezTo>
                  <a:close/>
                  <a:moveTo>
                    <a:pt x="1271" y="209"/>
                  </a:moveTo>
                  <a:cubicBezTo>
                    <a:pt x="1270" y="209"/>
                    <a:pt x="1268" y="209"/>
                    <a:pt x="1267" y="209"/>
                  </a:cubicBezTo>
                  <a:cubicBezTo>
                    <a:pt x="1267" y="208"/>
                    <a:pt x="1267" y="207"/>
                    <a:pt x="1267" y="207"/>
                  </a:cubicBezTo>
                  <a:cubicBezTo>
                    <a:pt x="1264" y="207"/>
                    <a:pt x="1262" y="208"/>
                    <a:pt x="1259" y="209"/>
                  </a:cubicBezTo>
                  <a:cubicBezTo>
                    <a:pt x="1259" y="210"/>
                    <a:pt x="1260" y="211"/>
                    <a:pt x="1260" y="212"/>
                  </a:cubicBezTo>
                  <a:cubicBezTo>
                    <a:pt x="1258" y="212"/>
                    <a:pt x="1257" y="212"/>
                    <a:pt x="1255" y="213"/>
                  </a:cubicBezTo>
                  <a:cubicBezTo>
                    <a:pt x="1256" y="215"/>
                    <a:pt x="1257" y="217"/>
                    <a:pt x="1257" y="220"/>
                  </a:cubicBezTo>
                  <a:cubicBezTo>
                    <a:pt x="1259" y="220"/>
                    <a:pt x="1261" y="219"/>
                    <a:pt x="1263" y="219"/>
                  </a:cubicBezTo>
                  <a:cubicBezTo>
                    <a:pt x="1262" y="216"/>
                    <a:pt x="1262" y="214"/>
                    <a:pt x="1261" y="211"/>
                  </a:cubicBezTo>
                  <a:cubicBezTo>
                    <a:pt x="1264" y="210"/>
                    <a:pt x="1268" y="210"/>
                    <a:pt x="1271" y="209"/>
                  </a:cubicBezTo>
                  <a:cubicBezTo>
                    <a:pt x="1271" y="209"/>
                    <a:pt x="1271" y="209"/>
                    <a:pt x="1271" y="209"/>
                  </a:cubicBezTo>
                  <a:close/>
                  <a:moveTo>
                    <a:pt x="1253" y="138"/>
                  </a:moveTo>
                  <a:cubicBezTo>
                    <a:pt x="1252" y="137"/>
                    <a:pt x="1252" y="137"/>
                    <a:pt x="1252" y="137"/>
                  </a:cubicBezTo>
                  <a:cubicBezTo>
                    <a:pt x="1252" y="137"/>
                    <a:pt x="1251" y="137"/>
                    <a:pt x="1251" y="137"/>
                  </a:cubicBezTo>
                  <a:cubicBezTo>
                    <a:pt x="1251" y="138"/>
                    <a:pt x="1251" y="138"/>
                    <a:pt x="1251" y="138"/>
                  </a:cubicBezTo>
                  <a:cubicBezTo>
                    <a:pt x="1251" y="138"/>
                    <a:pt x="1252" y="138"/>
                    <a:pt x="1253" y="138"/>
                  </a:cubicBezTo>
                  <a:cubicBezTo>
                    <a:pt x="1253" y="138"/>
                    <a:pt x="1253" y="138"/>
                    <a:pt x="1253" y="138"/>
                  </a:cubicBezTo>
                  <a:close/>
                  <a:moveTo>
                    <a:pt x="1300" y="324"/>
                  </a:moveTo>
                  <a:cubicBezTo>
                    <a:pt x="1299" y="322"/>
                    <a:pt x="1299" y="321"/>
                    <a:pt x="1298" y="319"/>
                  </a:cubicBezTo>
                  <a:cubicBezTo>
                    <a:pt x="1296" y="320"/>
                    <a:pt x="1295" y="320"/>
                    <a:pt x="1294" y="320"/>
                  </a:cubicBezTo>
                  <a:cubicBezTo>
                    <a:pt x="1294" y="321"/>
                    <a:pt x="1294" y="322"/>
                    <a:pt x="1294" y="322"/>
                  </a:cubicBezTo>
                  <a:cubicBezTo>
                    <a:pt x="1295" y="322"/>
                    <a:pt x="1296" y="322"/>
                    <a:pt x="1298" y="321"/>
                  </a:cubicBezTo>
                  <a:cubicBezTo>
                    <a:pt x="1298" y="322"/>
                    <a:pt x="1298" y="324"/>
                    <a:pt x="1298" y="325"/>
                  </a:cubicBezTo>
                  <a:cubicBezTo>
                    <a:pt x="1299" y="324"/>
                    <a:pt x="1300" y="324"/>
                    <a:pt x="1300" y="324"/>
                  </a:cubicBezTo>
                  <a:cubicBezTo>
                    <a:pt x="1300" y="324"/>
                    <a:pt x="1300" y="324"/>
                    <a:pt x="1300" y="324"/>
                  </a:cubicBezTo>
                  <a:close/>
                  <a:moveTo>
                    <a:pt x="1289" y="290"/>
                  </a:moveTo>
                  <a:cubicBezTo>
                    <a:pt x="1289" y="289"/>
                    <a:pt x="1289" y="289"/>
                    <a:pt x="1289" y="289"/>
                  </a:cubicBezTo>
                  <a:cubicBezTo>
                    <a:pt x="1288" y="289"/>
                    <a:pt x="1288" y="289"/>
                    <a:pt x="1287" y="289"/>
                  </a:cubicBezTo>
                  <a:cubicBezTo>
                    <a:pt x="1287" y="289"/>
                    <a:pt x="1287" y="290"/>
                    <a:pt x="1287" y="290"/>
                  </a:cubicBezTo>
                  <a:cubicBezTo>
                    <a:pt x="1288" y="290"/>
                    <a:pt x="1289" y="290"/>
                    <a:pt x="1289" y="290"/>
                  </a:cubicBezTo>
                  <a:cubicBezTo>
                    <a:pt x="1289" y="290"/>
                    <a:pt x="1289" y="290"/>
                    <a:pt x="1289" y="290"/>
                  </a:cubicBezTo>
                  <a:close/>
                  <a:moveTo>
                    <a:pt x="1298" y="337"/>
                  </a:moveTo>
                  <a:cubicBezTo>
                    <a:pt x="1299" y="340"/>
                    <a:pt x="1301" y="340"/>
                    <a:pt x="1300" y="337"/>
                  </a:cubicBezTo>
                  <a:cubicBezTo>
                    <a:pt x="1300" y="337"/>
                    <a:pt x="1299" y="337"/>
                    <a:pt x="1298" y="337"/>
                  </a:cubicBezTo>
                  <a:cubicBezTo>
                    <a:pt x="1298" y="337"/>
                    <a:pt x="1298" y="337"/>
                    <a:pt x="1298" y="337"/>
                  </a:cubicBezTo>
                  <a:close/>
                  <a:moveTo>
                    <a:pt x="1271" y="223"/>
                  </a:moveTo>
                  <a:cubicBezTo>
                    <a:pt x="1271" y="222"/>
                    <a:pt x="1271" y="221"/>
                    <a:pt x="1270" y="221"/>
                  </a:cubicBezTo>
                  <a:cubicBezTo>
                    <a:pt x="1269" y="221"/>
                    <a:pt x="1268" y="221"/>
                    <a:pt x="1267" y="222"/>
                  </a:cubicBezTo>
                  <a:cubicBezTo>
                    <a:pt x="1267" y="222"/>
                    <a:pt x="1267" y="223"/>
                    <a:pt x="1268" y="224"/>
                  </a:cubicBezTo>
                  <a:cubicBezTo>
                    <a:pt x="1269" y="224"/>
                    <a:pt x="1269" y="223"/>
                    <a:pt x="1271" y="223"/>
                  </a:cubicBezTo>
                  <a:cubicBezTo>
                    <a:pt x="1271" y="223"/>
                    <a:pt x="1271" y="223"/>
                    <a:pt x="1271" y="223"/>
                  </a:cubicBezTo>
                  <a:close/>
                  <a:moveTo>
                    <a:pt x="1322" y="436"/>
                  </a:moveTo>
                  <a:cubicBezTo>
                    <a:pt x="1322" y="435"/>
                    <a:pt x="1321" y="434"/>
                    <a:pt x="1321" y="433"/>
                  </a:cubicBezTo>
                  <a:cubicBezTo>
                    <a:pt x="1320" y="434"/>
                    <a:pt x="1318" y="434"/>
                    <a:pt x="1316" y="435"/>
                  </a:cubicBezTo>
                  <a:cubicBezTo>
                    <a:pt x="1316" y="435"/>
                    <a:pt x="1316" y="436"/>
                    <a:pt x="1316" y="436"/>
                  </a:cubicBezTo>
                  <a:cubicBezTo>
                    <a:pt x="1319" y="436"/>
                    <a:pt x="1320" y="436"/>
                    <a:pt x="1322" y="436"/>
                  </a:cubicBezTo>
                  <a:cubicBezTo>
                    <a:pt x="1322" y="436"/>
                    <a:pt x="1322" y="436"/>
                    <a:pt x="1322" y="436"/>
                  </a:cubicBezTo>
                  <a:close/>
                  <a:moveTo>
                    <a:pt x="1265" y="231"/>
                  </a:moveTo>
                  <a:cubicBezTo>
                    <a:pt x="1265" y="230"/>
                    <a:pt x="1265" y="230"/>
                    <a:pt x="1264" y="228"/>
                  </a:cubicBezTo>
                  <a:cubicBezTo>
                    <a:pt x="1263" y="229"/>
                    <a:pt x="1262" y="230"/>
                    <a:pt x="1261" y="230"/>
                  </a:cubicBezTo>
                  <a:cubicBezTo>
                    <a:pt x="1261" y="231"/>
                    <a:pt x="1261" y="231"/>
                    <a:pt x="1265" y="231"/>
                  </a:cubicBezTo>
                  <a:cubicBezTo>
                    <a:pt x="1265" y="231"/>
                    <a:pt x="1265" y="231"/>
                    <a:pt x="1265" y="231"/>
                  </a:cubicBezTo>
                  <a:close/>
                  <a:moveTo>
                    <a:pt x="1291" y="337"/>
                  </a:moveTo>
                  <a:cubicBezTo>
                    <a:pt x="1291" y="337"/>
                    <a:pt x="1291" y="336"/>
                    <a:pt x="1290" y="336"/>
                  </a:cubicBezTo>
                  <a:cubicBezTo>
                    <a:pt x="1289" y="336"/>
                    <a:pt x="1287" y="336"/>
                    <a:pt x="1285" y="336"/>
                  </a:cubicBezTo>
                  <a:cubicBezTo>
                    <a:pt x="1287" y="340"/>
                    <a:pt x="1290" y="344"/>
                    <a:pt x="1289" y="338"/>
                  </a:cubicBezTo>
                  <a:cubicBezTo>
                    <a:pt x="1289" y="337"/>
                    <a:pt x="1290" y="337"/>
                    <a:pt x="1291" y="337"/>
                  </a:cubicBezTo>
                  <a:cubicBezTo>
                    <a:pt x="1291" y="337"/>
                    <a:pt x="1291" y="337"/>
                    <a:pt x="1291" y="337"/>
                  </a:cubicBezTo>
                  <a:close/>
                  <a:moveTo>
                    <a:pt x="1242" y="153"/>
                  </a:moveTo>
                  <a:cubicBezTo>
                    <a:pt x="1242" y="153"/>
                    <a:pt x="1241" y="152"/>
                    <a:pt x="1241" y="152"/>
                  </a:cubicBezTo>
                  <a:cubicBezTo>
                    <a:pt x="1241" y="152"/>
                    <a:pt x="1241" y="152"/>
                    <a:pt x="1240" y="152"/>
                  </a:cubicBezTo>
                  <a:cubicBezTo>
                    <a:pt x="1241" y="153"/>
                    <a:pt x="1241" y="153"/>
                    <a:pt x="1241" y="154"/>
                  </a:cubicBezTo>
                  <a:cubicBezTo>
                    <a:pt x="1241" y="154"/>
                    <a:pt x="1242" y="154"/>
                    <a:pt x="1242" y="153"/>
                  </a:cubicBezTo>
                  <a:cubicBezTo>
                    <a:pt x="1242" y="153"/>
                    <a:pt x="1242" y="153"/>
                    <a:pt x="1242" y="153"/>
                  </a:cubicBezTo>
                  <a:close/>
                  <a:moveTo>
                    <a:pt x="1286" y="327"/>
                  </a:moveTo>
                  <a:cubicBezTo>
                    <a:pt x="1287" y="327"/>
                    <a:pt x="1288" y="327"/>
                    <a:pt x="1289" y="327"/>
                  </a:cubicBezTo>
                  <a:cubicBezTo>
                    <a:pt x="1289" y="326"/>
                    <a:pt x="1289" y="326"/>
                    <a:pt x="1289" y="325"/>
                  </a:cubicBezTo>
                  <a:cubicBezTo>
                    <a:pt x="1288" y="325"/>
                    <a:pt x="1287" y="325"/>
                    <a:pt x="1286" y="326"/>
                  </a:cubicBezTo>
                  <a:cubicBezTo>
                    <a:pt x="1286" y="326"/>
                    <a:pt x="1286" y="327"/>
                    <a:pt x="1286" y="327"/>
                  </a:cubicBezTo>
                  <a:cubicBezTo>
                    <a:pt x="1285" y="328"/>
                    <a:pt x="1285" y="328"/>
                    <a:pt x="1284" y="328"/>
                  </a:cubicBezTo>
                  <a:cubicBezTo>
                    <a:pt x="1284" y="329"/>
                    <a:pt x="1284" y="330"/>
                    <a:pt x="1285" y="330"/>
                  </a:cubicBezTo>
                  <a:cubicBezTo>
                    <a:pt x="1285" y="330"/>
                    <a:pt x="1286" y="330"/>
                    <a:pt x="1287" y="330"/>
                  </a:cubicBezTo>
                  <a:cubicBezTo>
                    <a:pt x="1287" y="329"/>
                    <a:pt x="1287" y="329"/>
                    <a:pt x="1286" y="327"/>
                  </a:cubicBezTo>
                  <a:cubicBezTo>
                    <a:pt x="1286" y="327"/>
                    <a:pt x="1286" y="327"/>
                    <a:pt x="1286" y="327"/>
                  </a:cubicBezTo>
                  <a:close/>
                  <a:moveTo>
                    <a:pt x="1284" y="325"/>
                  </a:moveTo>
                  <a:cubicBezTo>
                    <a:pt x="1284" y="324"/>
                    <a:pt x="1284" y="324"/>
                    <a:pt x="1284" y="323"/>
                  </a:cubicBezTo>
                  <a:cubicBezTo>
                    <a:pt x="1283" y="324"/>
                    <a:pt x="1283" y="324"/>
                    <a:pt x="1282" y="324"/>
                  </a:cubicBezTo>
                  <a:cubicBezTo>
                    <a:pt x="1282" y="325"/>
                    <a:pt x="1282" y="326"/>
                    <a:pt x="1283" y="327"/>
                  </a:cubicBezTo>
                  <a:cubicBezTo>
                    <a:pt x="1283" y="327"/>
                    <a:pt x="1284" y="326"/>
                    <a:pt x="1284" y="325"/>
                  </a:cubicBezTo>
                  <a:cubicBezTo>
                    <a:pt x="1284" y="325"/>
                    <a:pt x="1284" y="325"/>
                    <a:pt x="1284" y="325"/>
                  </a:cubicBezTo>
                  <a:close/>
                  <a:moveTo>
                    <a:pt x="1258" y="223"/>
                  </a:moveTo>
                  <a:cubicBezTo>
                    <a:pt x="1258" y="222"/>
                    <a:pt x="1257" y="222"/>
                    <a:pt x="1257" y="221"/>
                  </a:cubicBezTo>
                  <a:cubicBezTo>
                    <a:pt x="1257" y="221"/>
                    <a:pt x="1256" y="221"/>
                    <a:pt x="1255" y="221"/>
                  </a:cubicBezTo>
                  <a:cubicBezTo>
                    <a:pt x="1256" y="222"/>
                    <a:pt x="1256" y="223"/>
                    <a:pt x="1256" y="224"/>
                  </a:cubicBezTo>
                  <a:cubicBezTo>
                    <a:pt x="1257" y="224"/>
                    <a:pt x="1257" y="223"/>
                    <a:pt x="1258" y="223"/>
                  </a:cubicBezTo>
                  <a:cubicBezTo>
                    <a:pt x="1258" y="223"/>
                    <a:pt x="1258" y="223"/>
                    <a:pt x="1258" y="223"/>
                  </a:cubicBezTo>
                  <a:close/>
                  <a:moveTo>
                    <a:pt x="1231" y="119"/>
                  </a:moveTo>
                  <a:cubicBezTo>
                    <a:pt x="1230" y="118"/>
                    <a:pt x="1230" y="118"/>
                    <a:pt x="1230" y="117"/>
                  </a:cubicBezTo>
                  <a:cubicBezTo>
                    <a:pt x="1229" y="118"/>
                    <a:pt x="1229" y="118"/>
                    <a:pt x="1230" y="120"/>
                  </a:cubicBezTo>
                  <a:cubicBezTo>
                    <a:pt x="1230" y="120"/>
                    <a:pt x="1230" y="120"/>
                    <a:pt x="1231" y="119"/>
                  </a:cubicBezTo>
                  <a:cubicBezTo>
                    <a:pt x="1231" y="119"/>
                    <a:pt x="1231" y="119"/>
                    <a:pt x="1231" y="119"/>
                  </a:cubicBezTo>
                  <a:close/>
                  <a:moveTo>
                    <a:pt x="1285" y="334"/>
                  </a:moveTo>
                  <a:cubicBezTo>
                    <a:pt x="1285" y="332"/>
                    <a:pt x="1285" y="332"/>
                    <a:pt x="1285" y="331"/>
                  </a:cubicBezTo>
                  <a:cubicBezTo>
                    <a:pt x="1284" y="331"/>
                    <a:pt x="1284" y="332"/>
                    <a:pt x="1283" y="332"/>
                  </a:cubicBezTo>
                  <a:cubicBezTo>
                    <a:pt x="1283" y="332"/>
                    <a:pt x="1283" y="333"/>
                    <a:pt x="1284" y="334"/>
                  </a:cubicBezTo>
                  <a:cubicBezTo>
                    <a:pt x="1284" y="334"/>
                    <a:pt x="1285" y="334"/>
                    <a:pt x="1285" y="334"/>
                  </a:cubicBezTo>
                  <a:cubicBezTo>
                    <a:pt x="1285" y="334"/>
                    <a:pt x="1285" y="334"/>
                    <a:pt x="1285" y="334"/>
                  </a:cubicBezTo>
                  <a:close/>
                  <a:moveTo>
                    <a:pt x="1237" y="148"/>
                  </a:moveTo>
                  <a:cubicBezTo>
                    <a:pt x="1237" y="148"/>
                    <a:pt x="1237" y="147"/>
                    <a:pt x="1237" y="146"/>
                  </a:cubicBezTo>
                  <a:cubicBezTo>
                    <a:pt x="1236" y="147"/>
                    <a:pt x="1236" y="147"/>
                    <a:pt x="1236" y="147"/>
                  </a:cubicBezTo>
                  <a:cubicBezTo>
                    <a:pt x="1236" y="147"/>
                    <a:pt x="1236" y="148"/>
                    <a:pt x="1236" y="148"/>
                  </a:cubicBezTo>
                  <a:cubicBezTo>
                    <a:pt x="1237" y="148"/>
                    <a:pt x="1237" y="148"/>
                    <a:pt x="1237" y="148"/>
                  </a:cubicBezTo>
                  <a:cubicBezTo>
                    <a:pt x="1237" y="148"/>
                    <a:pt x="1237" y="148"/>
                    <a:pt x="1237" y="148"/>
                  </a:cubicBezTo>
                  <a:close/>
                  <a:moveTo>
                    <a:pt x="1258" y="239"/>
                  </a:moveTo>
                  <a:cubicBezTo>
                    <a:pt x="1257" y="238"/>
                    <a:pt x="1257" y="236"/>
                    <a:pt x="1257" y="235"/>
                  </a:cubicBezTo>
                  <a:cubicBezTo>
                    <a:pt x="1256" y="236"/>
                    <a:pt x="1254" y="236"/>
                    <a:pt x="1253" y="237"/>
                  </a:cubicBezTo>
                  <a:cubicBezTo>
                    <a:pt x="1253" y="238"/>
                    <a:pt x="1253" y="240"/>
                    <a:pt x="1253" y="241"/>
                  </a:cubicBezTo>
                  <a:cubicBezTo>
                    <a:pt x="1254" y="241"/>
                    <a:pt x="1256" y="240"/>
                    <a:pt x="1258" y="239"/>
                  </a:cubicBezTo>
                  <a:cubicBezTo>
                    <a:pt x="1258" y="239"/>
                    <a:pt x="1258" y="239"/>
                    <a:pt x="1258" y="239"/>
                  </a:cubicBezTo>
                  <a:close/>
                  <a:moveTo>
                    <a:pt x="1262" y="262"/>
                  </a:moveTo>
                  <a:cubicBezTo>
                    <a:pt x="1261" y="261"/>
                    <a:pt x="1261" y="260"/>
                    <a:pt x="1261" y="259"/>
                  </a:cubicBezTo>
                  <a:cubicBezTo>
                    <a:pt x="1260" y="260"/>
                    <a:pt x="1259" y="260"/>
                    <a:pt x="1259" y="260"/>
                  </a:cubicBezTo>
                  <a:cubicBezTo>
                    <a:pt x="1259" y="261"/>
                    <a:pt x="1259" y="262"/>
                    <a:pt x="1259" y="262"/>
                  </a:cubicBezTo>
                  <a:cubicBezTo>
                    <a:pt x="1260" y="262"/>
                    <a:pt x="1261" y="262"/>
                    <a:pt x="1262" y="262"/>
                  </a:cubicBezTo>
                  <a:cubicBezTo>
                    <a:pt x="1262" y="262"/>
                    <a:pt x="1262" y="262"/>
                    <a:pt x="1262" y="262"/>
                  </a:cubicBezTo>
                  <a:close/>
                  <a:moveTo>
                    <a:pt x="1264" y="274"/>
                  </a:moveTo>
                  <a:cubicBezTo>
                    <a:pt x="1263" y="273"/>
                    <a:pt x="1263" y="273"/>
                    <a:pt x="1263" y="273"/>
                  </a:cubicBezTo>
                  <a:cubicBezTo>
                    <a:pt x="1263" y="273"/>
                    <a:pt x="1262" y="273"/>
                    <a:pt x="1261" y="273"/>
                  </a:cubicBezTo>
                  <a:cubicBezTo>
                    <a:pt x="1262" y="274"/>
                    <a:pt x="1262" y="274"/>
                    <a:pt x="1262" y="274"/>
                  </a:cubicBezTo>
                  <a:cubicBezTo>
                    <a:pt x="1262" y="274"/>
                    <a:pt x="1263" y="274"/>
                    <a:pt x="1264" y="274"/>
                  </a:cubicBezTo>
                  <a:cubicBezTo>
                    <a:pt x="1264" y="274"/>
                    <a:pt x="1264" y="274"/>
                    <a:pt x="1264" y="274"/>
                  </a:cubicBezTo>
                  <a:close/>
                  <a:moveTo>
                    <a:pt x="1258" y="264"/>
                  </a:moveTo>
                  <a:cubicBezTo>
                    <a:pt x="1258" y="264"/>
                    <a:pt x="1258" y="263"/>
                    <a:pt x="1257" y="263"/>
                  </a:cubicBezTo>
                  <a:cubicBezTo>
                    <a:pt x="1257" y="263"/>
                    <a:pt x="1257" y="263"/>
                    <a:pt x="1257" y="263"/>
                  </a:cubicBezTo>
                  <a:cubicBezTo>
                    <a:pt x="1257" y="264"/>
                    <a:pt x="1257" y="264"/>
                    <a:pt x="1257" y="265"/>
                  </a:cubicBezTo>
                  <a:cubicBezTo>
                    <a:pt x="1257" y="265"/>
                    <a:pt x="1258" y="265"/>
                    <a:pt x="1258" y="264"/>
                  </a:cubicBezTo>
                  <a:cubicBezTo>
                    <a:pt x="1258" y="264"/>
                    <a:pt x="1258" y="264"/>
                    <a:pt x="1258" y="264"/>
                  </a:cubicBezTo>
                  <a:close/>
                  <a:moveTo>
                    <a:pt x="1231" y="165"/>
                  </a:moveTo>
                  <a:cubicBezTo>
                    <a:pt x="1231" y="164"/>
                    <a:pt x="1230" y="163"/>
                    <a:pt x="1230" y="162"/>
                  </a:cubicBezTo>
                  <a:cubicBezTo>
                    <a:pt x="1230" y="162"/>
                    <a:pt x="1228" y="162"/>
                    <a:pt x="1228" y="162"/>
                  </a:cubicBezTo>
                  <a:cubicBezTo>
                    <a:pt x="1228" y="164"/>
                    <a:pt x="1228" y="165"/>
                    <a:pt x="1228" y="167"/>
                  </a:cubicBezTo>
                  <a:cubicBezTo>
                    <a:pt x="1229" y="167"/>
                    <a:pt x="1230" y="167"/>
                    <a:pt x="1230" y="167"/>
                  </a:cubicBezTo>
                  <a:cubicBezTo>
                    <a:pt x="1231" y="167"/>
                    <a:pt x="1231" y="165"/>
                    <a:pt x="1231" y="165"/>
                  </a:cubicBezTo>
                  <a:cubicBezTo>
                    <a:pt x="1231" y="165"/>
                    <a:pt x="1231" y="165"/>
                    <a:pt x="1231" y="165"/>
                  </a:cubicBezTo>
                  <a:close/>
                  <a:moveTo>
                    <a:pt x="1249" y="241"/>
                  </a:moveTo>
                  <a:cubicBezTo>
                    <a:pt x="1248" y="241"/>
                    <a:pt x="1248" y="240"/>
                    <a:pt x="1248" y="240"/>
                  </a:cubicBezTo>
                  <a:cubicBezTo>
                    <a:pt x="1247" y="240"/>
                    <a:pt x="1245" y="240"/>
                    <a:pt x="1243" y="241"/>
                  </a:cubicBezTo>
                  <a:cubicBezTo>
                    <a:pt x="1243" y="241"/>
                    <a:pt x="1243" y="242"/>
                    <a:pt x="1243" y="242"/>
                  </a:cubicBezTo>
                  <a:cubicBezTo>
                    <a:pt x="1245" y="242"/>
                    <a:pt x="1247" y="242"/>
                    <a:pt x="1249" y="241"/>
                  </a:cubicBezTo>
                  <a:cubicBezTo>
                    <a:pt x="1249" y="241"/>
                    <a:pt x="1249" y="241"/>
                    <a:pt x="1249" y="241"/>
                  </a:cubicBezTo>
                  <a:close/>
                  <a:moveTo>
                    <a:pt x="1229" y="170"/>
                  </a:moveTo>
                  <a:cubicBezTo>
                    <a:pt x="1229" y="170"/>
                    <a:pt x="1229" y="169"/>
                    <a:pt x="1228" y="169"/>
                  </a:cubicBezTo>
                  <a:cubicBezTo>
                    <a:pt x="1228" y="169"/>
                    <a:pt x="1228" y="169"/>
                    <a:pt x="1228" y="169"/>
                  </a:cubicBezTo>
                  <a:cubicBezTo>
                    <a:pt x="1228" y="170"/>
                    <a:pt x="1228" y="170"/>
                    <a:pt x="1228" y="171"/>
                  </a:cubicBezTo>
                  <a:cubicBezTo>
                    <a:pt x="1228" y="171"/>
                    <a:pt x="1229" y="171"/>
                    <a:pt x="1229" y="170"/>
                  </a:cubicBezTo>
                  <a:cubicBezTo>
                    <a:pt x="1229" y="170"/>
                    <a:pt x="1229" y="170"/>
                    <a:pt x="1229" y="170"/>
                  </a:cubicBezTo>
                  <a:close/>
                  <a:moveTo>
                    <a:pt x="1227" y="174"/>
                  </a:moveTo>
                  <a:cubicBezTo>
                    <a:pt x="1227" y="173"/>
                    <a:pt x="1226" y="173"/>
                    <a:pt x="1226" y="172"/>
                  </a:cubicBezTo>
                  <a:cubicBezTo>
                    <a:pt x="1225" y="172"/>
                    <a:pt x="1225" y="172"/>
                    <a:pt x="1224" y="172"/>
                  </a:cubicBezTo>
                  <a:cubicBezTo>
                    <a:pt x="1225" y="173"/>
                    <a:pt x="1225" y="174"/>
                    <a:pt x="1225" y="175"/>
                  </a:cubicBezTo>
                  <a:cubicBezTo>
                    <a:pt x="1226" y="175"/>
                    <a:pt x="1226" y="175"/>
                    <a:pt x="1227" y="174"/>
                  </a:cubicBezTo>
                  <a:cubicBezTo>
                    <a:pt x="1227" y="174"/>
                    <a:pt x="1227" y="174"/>
                    <a:pt x="1227" y="174"/>
                  </a:cubicBezTo>
                  <a:close/>
                  <a:moveTo>
                    <a:pt x="1207" y="97"/>
                  </a:moveTo>
                  <a:cubicBezTo>
                    <a:pt x="1206" y="97"/>
                    <a:pt x="1206" y="96"/>
                    <a:pt x="1206" y="95"/>
                  </a:cubicBezTo>
                  <a:cubicBezTo>
                    <a:pt x="1206" y="96"/>
                    <a:pt x="1205" y="96"/>
                    <a:pt x="1204" y="96"/>
                  </a:cubicBezTo>
                  <a:cubicBezTo>
                    <a:pt x="1205" y="97"/>
                    <a:pt x="1205" y="97"/>
                    <a:pt x="1205" y="98"/>
                  </a:cubicBezTo>
                  <a:cubicBezTo>
                    <a:pt x="1205" y="98"/>
                    <a:pt x="1206" y="97"/>
                    <a:pt x="1207" y="97"/>
                  </a:cubicBezTo>
                  <a:cubicBezTo>
                    <a:pt x="1207" y="97"/>
                    <a:pt x="1207" y="97"/>
                    <a:pt x="1207" y="97"/>
                  </a:cubicBezTo>
                  <a:close/>
                  <a:moveTo>
                    <a:pt x="1239" y="229"/>
                  </a:moveTo>
                  <a:cubicBezTo>
                    <a:pt x="1239" y="228"/>
                    <a:pt x="1238" y="226"/>
                    <a:pt x="1238" y="225"/>
                  </a:cubicBezTo>
                  <a:cubicBezTo>
                    <a:pt x="1237" y="226"/>
                    <a:pt x="1236" y="226"/>
                    <a:pt x="1235" y="227"/>
                  </a:cubicBezTo>
                  <a:cubicBezTo>
                    <a:pt x="1235" y="228"/>
                    <a:pt x="1235" y="229"/>
                    <a:pt x="1235" y="230"/>
                  </a:cubicBezTo>
                  <a:cubicBezTo>
                    <a:pt x="1236" y="230"/>
                    <a:pt x="1238" y="230"/>
                    <a:pt x="1239" y="229"/>
                  </a:cubicBezTo>
                  <a:cubicBezTo>
                    <a:pt x="1239" y="229"/>
                    <a:pt x="1239" y="229"/>
                    <a:pt x="1239" y="229"/>
                  </a:cubicBezTo>
                  <a:close/>
                  <a:moveTo>
                    <a:pt x="1234" y="209"/>
                  </a:moveTo>
                  <a:cubicBezTo>
                    <a:pt x="1233" y="208"/>
                    <a:pt x="1233" y="207"/>
                    <a:pt x="1233" y="207"/>
                  </a:cubicBezTo>
                  <a:cubicBezTo>
                    <a:pt x="1232" y="207"/>
                    <a:pt x="1232" y="207"/>
                    <a:pt x="1231" y="207"/>
                  </a:cubicBezTo>
                  <a:cubicBezTo>
                    <a:pt x="1231" y="208"/>
                    <a:pt x="1232" y="209"/>
                    <a:pt x="1232" y="210"/>
                  </a:cubicBezTo>
                  <a:cubicBezTo>
                    <a:pt x="1232" y="209"/>
                    <a:pt x="1233" y="209"/>
                    <a:pt x="1234" y="209"/>
                  </a:cubicBezTo>
                  <a:cubicBezTo>
                    <a:pt x="1234" y="209"/>
                    <a:pt x="1234" y="209"/>
                    <a:pt x="1234" y="209"/>
                  </a:cubicBezTo>
                  <a:close/>
                  <a:moveTo>
                    <a:pt x="1223" y="168"/>
                  </a:moveTo>
                  <a:cubicBezTo>
                    <a:pt x="1223" y="167"/>
                    <a:pt x="1223" y="167"/>
                    <a:pt x="1222" y="166"/>
                  </a:cubicBezTo>
                  <a:cubicBezTo>
                    <a:pt x="1222" y="166"/>
                    <a:pt x="1222" y="166"/>
                    <a:pt x="1221" y="166"/>
                  </a:cubicBezTo>
                  <a:cubicBezTo>
                    <a:pt x="1222" y="167"/>
                    <a:pt x="1222" y="168"/>
                    <a:pt x="1222" y="168"/>
                  </a:cubicBezTo>
                  <a:cubicBezTo>
                    <a:pt x="1222" y="168"/>
                    <a:pt x="1223" y="168"/>
                    <a:pt x="1223" y="168"/>
                  </a:cubicBezTo>
                  <a:cubicBezTo>
                    <a:pt x="1223" y="168"/>
                    <a:pt x="1223" y="168"/>
                    <a:pt x="1223" y="168"/>
                  </a:cubicBezTo>
                  <a:close/>
                  <a:moveTo>
                    <a:pt x="1228" y="205"/>
                  </a:moveTo>
                  <a:cubicBezTo>
                    <a:pt x="1228" y="204"/>
                    <a:pt x="1228" y="204"/>
                    <a:pt x="1228" y="203"/>
                  </a:cubicBezTo>
                  <a:cubicBezTo>
                    <a:pt x="1227" y="203"/>
                    <a:pt x="1227" y="204"/>
                    <a:pt x="1226" y="204"/>
                  </a:cubicBezTo>
                  <a:cubicBezTo>
                    <a:pt x="1226" y="204"/>
                    <a:pt x="1226" y="205"/>
                    <a:pt x="1226" y="206"/>
                  </a:cubicBezTo>
                  <a:cubicBezTo>
                    <a:pt x="1227" y="205"/>
                    <a:pt x="1228" y="205"/>
                    <a:pt x="1228" y="205"/>
                  </a:cubicBezTo>
                  <a:cubicBezTo>
                    <a:pt x="1228" y="205"/>
                    <a:pt x="1228" y="205"/>
                    <a:pt x="1228" y="205"/>
                  </a:cubicBezTo>
                  <a:close/>
                  <a:moveTo>
                    <a:pt x="1212" y="149"/>
                  </a:moveTo>
                  <a:cubicBezTo>
                    <a:pt x="1212" y="149"/>
                    <a:pt x="1211" y="148"/>
                    <a:pt x="1211" y="148"/>
                  </a:cubicBezTo>
                  <a:cubicBezTo>
                    <a:pt x="1211" y="148"/>
                    <a:pt x="1211" y="148"/>
                    <a:pt x="1210" y="148"/>
                  </a:cubicBezTo>
                  <a:cubicBezTo>
                    <a:pt x="1211" y="148"/>
                    <a:pt x="1211" y="149"/>
                    <a:pt x="1211" y="150"/>
                  </a:cubicBezTo>
                  <a:cubicBezTo>
                    <a:pt x="1211" y="150"/>
                    <a:pt x="1211" y="149"/>
                    <a:pt x="1212" y="149"/>
                  </a:cubicBezTo>
                  <a:cubicBezTo>
                    <a:pt x="1212" y="149"/>
                    <a:pt x="1212" y="149"/>
                    <a:pt x="1212" y="149"/>
                  </a:cubicBezTo>
                  <a:close/>
                  <a:moveTo>
                    <a:pt x="1210" y="143"/>
                  </a:moveTo>
                  <a:cubicBezTo>
                    <a:pt x="1210" y="143"/>
                    <a:pt x="1210" y="142"/>
                    <a:pt x="1210" y="141"/>
                  </a:cubicBezTo>
                  <a:cubicBezTo>
                    <a:pt x="1209" y="141"/>
                    <a:pt x="1208" y="141"/>
                    <a:pt x="1207" y="141"/>
                  </a:cubicBezTo>
                  <a:cubicBezTo>
                    <a:pt x="1208" y="142"/>
                    <a:pt x="1208" y="143"/>
                    <a:pt x="1209" y="144"/>
                  </a:cubicBezTo>
                  <a:cubicBezTo>
                    <a:pt x="1209" y="144"/>
                    <a:pt x="1210" y="144"/>
                    <a:pt x="1210" y="143"/>
                  </a:cubicBezTo>
                  <a:cubicBezTo>
                    <a:pt x="1210" y="143"/>
                    <a:pt x="1210" y="143"/>
                    <a:pt x="1210" y="143"/>
                  </a:cubicBezTo>
                  <a:close/>
                  <a:moveTo>
                    <a:pt x="1209" y="154"/>
                  </a:moveTo>
                  <a:cubicBezTo>
                    <a:pt x="1209" y="154"/>
                    <a:pt x="1209" y="153"/>
                    <a:pt x="1209" y="153"/>
                  </a:cubicBezTo>
                  <a:cubicBezTo>
                    <a:pt x="1207" y="153"/>
                    <a:pt x="1207" y="153"/>
                    <a:pt x="1206" y="153"/>
                  </a:cubicBezTo>
                  <a:cubicBezTo>
                    <a:pt x="1206" y="154"/>
                    <a:pt x="1207" y="154"/>
                    <a:pt x="1207" y="155"/>
                  </a:cubicBezTo>
                  <a:cubicBezTo>
                    <a:pt x="1207" y="155"/>
                    <a:pt x="1208" y="155"/>
                    <a:pt x="1209" y="154"/>
                  </a:cubicBezTo>
                  <a:cubicBezTo>
                    <a:pt x="1209" y="154"/>
                    <a:pt x="1209" y="154"/>
                    <a:pt x="1209" y="154"/>
                  </a:cubicBezTo>
                  <a:close/>
                  <a:moveTo>
                    <a:pt x="1196" y="112"/>
                  </a:moveTo>
                  <a:cubicBezTo>
                    <a:pt x="1196" y="111"/>
                    <a:pt x="1196" y="111"/>
                    <a:pt x="1196" y="110"/>
                  </a:cubicBezTo>
                  <a:cubicBezTo>
                    <a:pt x="1196" y="110"/>
                    <a:pt x="1195" y="110"/>
                    <a:pt x="1195" y="110"/>
                  </a:cubicBezTo>
                  <a:cubicBezTo>
                    <a:pt x="1195" y="111"/>
                    <a:pt x="1195" y="111"/>
                    <a:pt x="1196" y="112"/>
                  </a:cubicBezTo>
                  <a:cubicBezTo>
                    <a:pt x="1196" y="112"/>
                    <a:pt x="1196" y="112"/>
                    <a:pt x="1196" y="112"/>
                  </a:cubicBezTo>
                  <a:close/>
                  <a:moveTo>
                    <a:pt x="1206" y="205"/>
                  </a:moveTo>
                  <a:cubicBezTo>
                    <a:pt x="1209" y="205"/>
                    <a:pt x="1211" y="204"/>
                    <a:pt x="1213" y="202"/>
                  </a:cubicBezTo>
                  <a:cubicBezTo>
                    <a:pt x="1212" y="200"/>
                    <a:pt x="1211" y="198"/>
                    <a:pt x="1210" y="196"/>
                  </a:cubicBezTo>
                  <a:cubicBezTo>
                    <a:pt x="1211" y="196"/>
                    <a:pt x="1211" y="196"/>
                    <a:pt x="1212" y="195"/>
                  </a:cubicBezTo>
                  <a:cubicBezTo>
                    <a:pt x="1212" y="195"/>
                    <a:pt x="1212" y="194"/>
                    <a:pt x="1211" y="194"/>
                  </a:cubicBezTo>
                  <a:cubicBezTo>
                    <a:pt x="1211" y="194"/>
                    <a:pt x="1210" y="194"/>
                    <a:pt x="1210" y="195"/>
                  </a:cubicBezTo>
                  <a:cubicBezTo>
                    <a:pt x="1210" y="196"/>
                    <a:pt x="1210" y="196"/>
                    <a:pt x="1210" y="197"/>
                  </a:cubicBezTo>
                  <a:cubicBezTo>
                    <a:pt x="1204" y="200"/>
                    <a:pt x="1204" y="201"/>
                    <a:pt x="1202" y="206"/>
                  </a:cubicBezTo>
                  <a:cubicBezTo>
                    <a:pt x="1202" y="206"/>
                    <a:pt x="1202" y="206"/>
                    <a:pt x="1201" y="206"/>
                  </a:cubicBezTo>
                  <a:cubicBezTo>
                    <a:pt x="1202" y="210"/>
                    <a:pt x="1205" y="211"/>
                    <a:pt x="1209" y="210"/>
                  </a:cubicBezTo>
                  <a:cubicBezTo>
                    <a:pt x="1208" y="209"/>
                    <a:pt x="1207" y="207"/>
                    <a:pt x="1206" y="205"/>
                  </a:cubicBezTo>
                  <a:cubicBezTo>
                    <a:pt x="1206" y="205"/>
                    <a:pt x="1206" y="205"/>
                    <a:pt x="1206" y="205"/>
                  </a:cubicBezTo>
                  <a:close/>
                  <a:moveTo>
                    <a:pt x="1201" y="165"/>
                  </a:moveTo>
                  <a:cubicBezTo>
                    <a:pt x="1201" y="164"/>
                    <a:pt x="1201" y="164"/>
                    <a:pt x="1200" y="163"/>
                  </a:cubicBezTo>
                  <a:cubicBezTo>
                    <a:pt x="1200" y="163"/>
                    <a:pt x="1200" y="163"/>
                    <a:pt x="1200" y="163"/>
                  </a:cubicBezTo>
                  <a:cubicBezTo>
                    <a:pt x="1200" y="164"/>
                    <a:pt x="1200" y="165"/>
                    <a:pt x="1200" y="165"/>
                  </a:cubicBezTo>
                  <a:cubicBezTo>
                    <a:pt x="1201" y="165"/>
                    <a:pt x="1201" y="165"/>
                    <a:pt x="1201" y="165"/>
                  </a:cubicBezTo>
                  <a:close/>
                  <a:moveTo>
                    <a:pt x="1208" y="195"/>
                  </a:moveTo>
                  <a:cubicBezTo>
                    <a:pt x="1206" y="194"/>
                    <a:pt x="1206" y="194"/>
                    <a:pt x="1205" y="195"/>
                  </a:cubicBezTo>
                  <a:cubicBezTo>
                    <a:pt x="1206" y="195"/>
                    <a:pt x="1207" y="195"/>
                    <a:pt x="1208" y="195"/>
                  </a:cubicBezTo>
                  <a:cubicBezTo>
                    <a:pt x="1208" y="195"/>
                    <a:pt x="1208" y="195"/>
                    <a:pt x="1208" y="195"/>
                  </a:cubicBezTo>
                  <a:close/>
                  <a:moveTo>
                    <a:pt x="1211" y="215"/>
                  </a:moveTo>
                  <a:cubicBezTo>
                    <a:pt x="1211" y="214"/>
                    <a:pt x="1211" y="214"/>
                    <a:pt x="1210" y="213"/>
                  </a:cubicBezTo>
                  <a:cubicBezTo>
                    <a:pt x="1210" y="213"/>
                    <a:pt x="1210" y="213"/>
                    <a:pt x="1209" y="213"/>
                  </a:cubicBezTo>
                  <a:cubicBezTo>
                    <a:pt x="1210" y="214"/>
                    <a:pt x="1210" y="215"/>
                    <a:pt x="1210" y="215"/>
                  </a:cubicBezTo>
                  <a:cubicBezTo>
                    <a:pt x="1210" y="215"/>
                    <a:pt x="1211" y="215"/>
                    <a:pt x="1211" y="215"/>
                  </a:cubicBezTo>
                  <a:cubicBezTo>
                    <a:pt x="1211" y="215"/>
                    <a:pt x="1211" y="215"/>
                    <a:pt x="1211" y="215"/>
                  </a:cubicBezTo>
                  <a:close/>
                  <a:moveTo>
                    <a:pt x="1194" y="164"/>
                  </a:moveTo>
                  <a:cubicBezTo>
                    <a:pt x="1194" y="163"/>
                    <a:pt x="1194" y="162"/>
                    <a:pt x="1194" y="162"/>
                  </a:cubicBezTo>
                  <a:cubicBezTo>
                    <a:pt x="1193" y="162"/>
                    <a:pt x="1193" y="162"/>
                    <a:pt x="1192" y="162"/>
                  </a:cubicBezTo>
                  <a:cubicBezTo>
                    <a:pt x="1192" y="163"/>
                    <a:pt x="1192" y="164"/>
                    <a:pt x="1193" y="164"/>
                  </a:cubicBezTo>
                  <a:cubicBezTo>
                    <a:pt x="1193" y="164"/>
                    <a:pt x="1194" y="164"/>
                    <a:pt x="1194" y="164"/>
                  </a:cubicBezTo>
                  <a:cubicBezTo>
                    <a:pt x="1194" y="164"/>
                    <a:pt x="1194" y="164"/>
                    <a:pt x="1194" y="164"/>
                  </a:cubicBezTo>
                  <a:close/>
                  <a:moveTo>
                    <a:pt x="1192" y="171"/>
                  </a:moveTo>
                  <a:cubicBezTo>
                    <a:pt x="1191" y="170"/>
                    <a:pt x="1191" y="169"/>
                    <a:pt x="1190" y="169"/>
                  </a:cubicBezTo>
                  <a:cubicBezTo>
                    <a:pt x="1190" y="169"/>
                    <a:pt x="1189" y="169"/>
                    <a:pt x="1188" y="169"/>
                  </a:cubicBezTo>
                  <a:cubicBezTo>
                    <a:pt x="1188" y="170"/>
                    <a:pt x="1189" y="170"/>
                    <a:pt x="1189" y="172"/>
                  </a:cubicBezTo>
                  <a:cubicBezTo>
                    <a:pt x="1190" y="172"/>
                    <a:pt x="1191" y="171"/>
                    <a:pt x="1192" y="171"/>
                  </a:cubicBezTo>
                  <a:cubicBezTo>
                    <a:pt x="1192" y="171"/>
                    <a:pt x="1192" y="171"/>
                    <a:pt x="1192" y="171"/>
                  </a:cubicBezTo>
                  <a:close/>
                  <a:moveTo>
                    <a:pt x="1190" y="163"/>
                  </a:moveTo>
                  <a:cubicBezTo>
                    <a:pt x="1190" y="162"/>
                    <a:pt x="1189" y="162"/>
                    <a:pt x="1189" y="161"/>
                  </a:cubicBezTo>
                  <a:cubicBezTo>
                    <a:pt x="1189" y="161"/>
                    <a:pt x="1188" y="161"/>
                    <a:pt x="1187" y="161"/>
                  </a:cubicBezTo>
                  <a:cubicBezTo>
                    <a:pt x="1188" y="162"/>
                    <a:pt x="1188" y="163"/>
                    <a:pt x="1188" y="163"/>
                  </a:cubicBezTo>
                  <a:cubicBezTo>
                    <a:pt x="1189" y="163"/>
                    <a:pt x="1189" y="163"/>
                    <a:pt x="1190" y="163"/>
                  </a:cubicBezTo>
                  <a:cubicBezTo>
                    <a:pt x="1190" y="163"/>
                    <a:pt x="1190" y="163"/>
                    <a:pt x="1190" y="163"/>
                  </a:cubicBezTo>
                  <a:close/>
                  <a:moveTo>
                    <a:pt x="1199" y="205"/>
                  </a:moveTo>
                  <a:cubicBezTo>
                    <a:pt x="1198" y="204"/>
                    <a:pt x="1198" y="202"/>
                    <a:pt x="1197" y="201"/>
                  </a:cubicBezTo>
                  <a:cubicBezTo>
                    <a:pt x="1195" y="201"/>
                    <a:pt x="1194" y="201"/>
                    <a:pt x="1193" y="201"/>
                  </a:cubicBezTo>
                  <a:cubicBezTo>
                    <a:pt x="1193" y="204"/>
                    <a:pt x="1193" y="205"/>
                    <a:pt x="1194" y="207"/>
                  </a:cubicBezTo>
                  <a:cubicBezTo>
                    <a:pt x="1195" y="206"/>
                    <a:pt x="1197" y="206"/>
                    <a:pt x="1199" y="205"/>
                  </a:cubicBezTo>
                  <a:cubicBezTo>
                    <a:pt x="1199" y="205"/>
                    <a:pt x="1199" y="205"/>
                    <a:pt x="1199" y="205"/>
                  </a:cubicBezTo>
                  <a:close/>
                  <a:moveTo>
                    <a:pt x="1175" y="121"/>
                  </a:moveTo>
                  <a:cubicBezTo>
                    <a:pt x="1175" y="120"/>
                    <a:pt x="1175" y="120"/>
                    <a:pt x="1175" y="120"/>
                  </a:cubicBezTo>
                  <a:cubicBezTo>
                    <a:pt x="1174" y="120"/>
                    <a:pt x="1174" y="120"/>
                    <a:pt x="1173" y="120"/>
                  </a:cubicBezTo>
                  <a:cubicBezTo>
                    <a:pt x="1173" y="121"/>
                    <a:pt x="1173" y="121"/>
                    <a:pt x="1174" y="121"/>
                  </a:cubicBezTo>
                  <a:cubicBezTo>
                    <a:pt x="1174" y="121"/>
                    <a:pt x="1175" y="121"/>
                    <a:pt x="1175" y="121"/>
                  </a:cubicBezTo>
                  <a:cubicBezTo>
                    <a:pt x="1175" y="121"/>
                    <a:pt x="1175" y="121"/>
                    <a:pt x="1175" y="121"/>
                  </a:cubicBezTo>
                  <a:close/>
                  <a:moveTo>
                    <a:pt x="1200" y="223"/>
                  </a:moveTo>
                  <a:cubicBezTo>
                    <a:pt x="1200" y="223"/>
                    <a:pt x="1200" y="222"/>
                    <a:pt x="1200" y="222"/>
                  </a:cubicBezTo>
                  <a:cubicBezTo>
                    <a:pt x="1199" y="222"/>
                    <a:pt x="1199" y="222"/>
                    <a:pt x="1198" y="223"/>
                  </a:cubicBezTo>
                  <a:cubicBezTo>
                    <a:pt x="1198" y="224"/>
                    <a:pt x="1198" y="224"/>
                    <a:pt x="1198" y="224"/>
                  </a:cubicBezTo>
                  <a:cubicBezTo>
                    <a:pt x="1199" y="224"/>
                    <a:pt x="1200" y="224"/>
                    <a:pt x="1200" y="223"/>
                  </a:cubicBezTo>
                  <a:cubicBezTo>
                    <a:pt x="1200" y="223"/>
                    <a:pt x="1200" y="223"/>
                    <a:pt x="1200" y="223"/>
                  </a:cubicBezTo>
                  <a:close/>
                  <a:moveTo>
                    <a:pt x="1196" y="222"/>
                  </a:moveTo>
                  <a:cubicBezTo>
                    <a:pt x="1196" y="221"/>
                    <a:pt x="1196" y="221"/>
                    <a:pt x="1196" y="220"/>
                  </a:cubicBezTo>
                  <a:cubicBezTo>
                    <a:pt x="1195" y="220"/>
                    <a:pt x="1195" y="220"/>
                    <a:pt x="1195" y="220"/>
                  </a:cubicBezTo>
                  <a:cubicBezTo>
                    <a:pt x="1195" y="221"/>
                    <a:pt x="1195" y="221"/>
                    <a:pt x="1196" y="222"/>
                  </a:cubicBezTo>
                  <a:cubicBezTo>
                    <a:pt x="1196" y="222"/>
                    <a:pt x="1196" y="222"/>
                    <a:pt x="1196" y="222"/>
                  </a:cubicBezTo>
                  <a:cubicBezTo>
                    <a:pt x="1196" y="222"/>
                    <a:pt x="1196" y="222"/>
                    <a:pt x="1196" y="222"/>
                  </a:cubicBezTo>
                  <a:close/>
                  <a:moveTo>
                    <a:pt x="1193" y="212"/>
                  </a:moveTo>
                  <a:cubicBezTo>
                    <a:pt x="1193" y="211"/>
                    <a:pt x="1193" y="211"/>
                    <a:pt x="1193" y="210"/>
                  </a:cubicBezTo>
                  <a:cubicBezTo>
                    <a:pt x="1192" y="210"/>
                    <a:pt x="1191" y="210"/>
                    <a:pt x="1190" y="211"/>
                  </a:cubicBezTo>
                  <a:cubicBezTo>
                    <a:pt x="1191" y="211"/>
                    <a:pt x="1191" y="212"/>
                    <a:pt x="1191" y="212"/>
                  </a:cubicBezTo>
                  <a:cubicBezTo>
                    <a:pt x="1192" y="212"/>
                    <a:pt x="1193" y="212"/>
                    <a:pt x="1193" y="212"/>
                  </a:cubicBezTo>
                  <a:cubicBezTo>
                    <a:pt x="1193" y="212"/>
                    <a:pt x="1193" y="212"/>
                    <a:pt x="1193" y="212"/>
                  </a:cubicBezTo>
                  <a:close/>
                  <a:moveTo>
                    <a:pt x="1180" y="176"/>
                  </a:moveTo>
                  <a:cubicBezTo>
                    <a:pt x="1180" y="175"/>
                    <a:pt x="1180" y="174"/>
                    <a:pt x="1180" y="174"/>
                  </a:cubicBezTo>
                  <a:cubicBezTo>
                    <a:pt x="1179" y="174"/>
                    <a:pt x="1179" y="174"/>
                    <a:pt x="1179" y="174"/>
                  </a:cubicBezTo>
                  <a:cubicBezTo>
                    <a:pt x="1179" y="175"/>
                    <a:pt x="1179" y="175"/>
                    <a:pt x="1179" y="176"/>
                  </a:cubicBezTo>
                  <a:cubicBezTo>
                    <a:pt x="1180" y="176"/>
                    <a:pt x="1180" y="176"/>
                    <a:pt x="1180" y="176"/>
                  </a:cubicBezTo>
                  <a:cubicBezTo>
                    <a:pt x="1180" y="176"/>
                    <a:pt x="1180" y="176"/>
                    <a:pt x="1180" y="176"/>
                  </a:cubicBezTo>
                  <a:close/>
                  <a:moveTo>
                    <a:pt x="1189" y="211"/>
                  </a:moveTo>
                  <a:cubicBezTo>
                    <a:pt x="1189" y="211"/>
                    <a:pt x="1188" y="210"/>
                    <a:pt x="1188" y="210"/>
                  </a:cubicBezTo>
                  <a:cubicBezTo>
                    <a:pt x="1188" y="210"/>
                    <a:pt x="1187" y="211"/>
                    <a:pt x="1186" y="211"/>
                  </a:cubicBezTo>
                  <a:cubicBezTo>
                    <a:pt x="1186" y="211"/>
                    <a:pt x="1186" y="211"/>
                    <a:pt x="1186" y="212"/>
                  </a:cubicBezTo>
                  <a:cubicBezTo>
                    <a:pt x="1187" y="211"/>
                    <a:pt x="1188" y="211"/>
                    <a:pt x="1189" y="211"/>
                  </a:cubicBezTo>
                  <a:cubicBezTo>
                    <a:pt x="1189" y="211"/>
                    <a:pt x="1189" y="211"/>
                    <a:pt x="1189" y="211"/>
                  </a:cubicBezTo>
                  <a:close/>
                  <a:moveTo>
                    <a:pt x="1186" y="219"/>
                  </a:moveTo>
                  <a:cubicBezTo>
                    <a:pt x="1186" y="217"/>
                    <a:pt x="1186" y="217"/>
                    <a:pt x="1185" y="216"/>
                  </a:cubicBezTo>
                  <a:cubicBezTo>
                    <a:pt x="1185" y="216"/>
                    <a:pt x="1184" y="217"/>
                    <a:pt x="1184" y="217"/>
                  </a:cubicBezTo>
                  <a:cubicBezTo>
                    <a:pt x="1184" y="217"/>
                    <a:pt x="1184" y="218"/>
                    <a:pt x="1184" y="219"/>
                  </a:cubicBezTo>
                  <a:cubicBezTo>
                    <a:pt x="1185" y="219"/>
                    <a:pt x="1185" y="219"/>
                    <a:pt x="1186" y="219"/>
                  </a:cubicBezTo>
                  <a:cubicBezTo>
                    <a:pt x="1186" y="219"/>
                    <a:pt x="1186" y="219"/>
                    <a:pt x="1186" y="219"/>
                  </a:cubicBezTo>
                  <a:close/>
                  <a:moveTo>
                    <a:pt x="1169" y="160"/>
                  </a:moveTo>
                  <a:cubicBezTo>
                    <a:pt x="1169" y="159"/>
                    <a:pt x="1168" y="158"/>
                    <a:pt x="1168" y="158"/>
                  </a:cubicBezTo>
                  <a:cubicBezTo>
                    <a:pt x="1168" y="158"/>
                    <a:pt x="1167" y="158"/>
                    <a:pt x="1166" y="158"/>
                  </a:cubicBezTo>
                  <a:cubicBezTo>
                    <a:pt x="1167" y="159"/>
                    <a:pt x="1167" y="159"/>
                    <a:pt x="1167" y="160"/>
                  </a:cubicBezTo>
                  <a:cubicBezTo>
                    <a:pt x="1168" y="160"/>
                    <a:pt x="1168" y="160"/>
                    <a:pt x="1169" y="160"/>
                  </a:cubicBezTo>
                  <a:cubicBezTo>
                    <a:pt x="1169" y="160"/>
                    <a:pt x="1169" y="160"/>
                    <a:pt x="1169" y="160"/>
                  </a:cubicBezTo>
                  <a:close/>
                  <a:moveTo>
                    <a:pt x="1163" y="164"/>
                  </a:moveTo>
                  <a:cubicBezTo>
                    <a:pt x="1163" y="164"/>
                    <a:pt x="1163" y="163"/>
                    <a:pt x="1163" y="162"/>
                  </a:cubicBezTo>
                  <a:cubicBezTo>
                    <a:pt x="1162" y="163"/>
                    <a:pt x="1161" y="163"/>
                    <a:pt x="1160" y="163"/>
                  </a:cubicBezTo>
                  <a:cubicBezTo>
                    <a:pt x="1160" y="164"/>
                    <a:pt x="1160" y="165"/>
                    <a:pt x="1160" y="166"/>
                  </a:cubicBezTo>
                  <a:cubicBezTo>
                    <a:pt x="1162" y="165"/>
                    <a:pt x="1163" y="165"/>
                    <a:pt x="1163" y="164"/>
                  </a:cubicBezTo>
                  <a:cubicBezTo>
                    <a:pt x="1163" y="164"/>
                    <a:pt x="1163" y="164"/>
                    <a:pt x="1163" y="164"/>
                  </a:cubicBezTo>
                  <a:close/>
                  <a:moveTo>
                    <a:pt x="1157" y="166"/>
                  </a:moveTo>
                  <a:cubicBezTo>
                    <a:pt x="1156" y="165"/>
                    <a:pt x="1156" y="165"/>
                    <a:pt x="1156" y="165"/>
                  </a:cubicBezTo>
                  <a:cubicBezTo>
                    <a:pt x="1155" y="165"/>
                    <a:pt x="1155" y="165"/>
                    <a:pt x="1154" y="165"/>
                  </a:cubicBezTo>
                  <a:cubicBezTo>
                    <a:pt x="1154" y="166"/>
                    <a:pt x="1154" y="167"/>
                    <a:pt x="1154" y="167"/>
                  </a:cubicBezTo>
                  <a:cubicBezTo>
                    <a:pt x="1155" y="167"/>
                    <a:pt x="1156" y="167"/>
                    <a:pt x="1157" y="166"/>
                  </a:cubicBezTo>
                  <a:cubicBezTo>
                    <a:pt x="1157" y="166"/>
                    <a:pt x="1157" y="166"/>
                    <a:pt x="1157" y="166"/>
                  </a:cubicBezTo>
                  <a:close/>
                  <a:moveTo>
                    <a:pt x="1142" y="127"/>
                  </a:moveTo>
                  <a:cubicBezTo>
                    <a:pt x="1142" y="127"/>
                    <a:pt x="1142" y="126"/>
                    <a:pt x="1142" y="126"/>
                  </a:cubicBezTo>
                  <a:cubicBezTo>
                    <a:pt x="1141" y="126"/>
                    <a:pt x="1141" y="127"/>
                    <a:pt x="1139" y="127"/>
                  </a:cubicBezTo>
                  <a:cubicBezTo>
                    <a:pt x="1140" y="127"/>
                    <a:pt x="1140" y="127"/>
                    <a:pt x="1140" y="128"/>
                  </a:cubicBezTo>
                  <a:cubicBezTo>
                    <a:pt x="1141" y="127"/>
                    <a:pt x="1141" y="127"/>
                    <a:pt x="1142" y="127"/>
                  </a:cubicBezTo>
                  <a:cubicBezTo>
                    <a:pt x="1142" y="127"/>
                    <a:pt x="1142" y="127"/>
                    <a:pt x="1142" y="127"/>
                  </a:cubicBezTo>
                  <a:close/>
                  <a:moveTo>
                    <a:pt x="1160" y="219"/>
                  </a:moveTo>
                  <a:cubicBezTo>
                    <a:pt x="1160" y="218"/>
                    <a:pt x="1160" y="217"/>
                    <a:pt x="1160" y="216"/>
                  </a:cubicBezTo>
                  <a:cubicBezTo>
                    <a:pt x="1159" y="217"/>
                    <a:pt x="1158" y="217"/>
                    <a:pt x="1157" y="217"/>
                  </a:cubicBezTo>
                  <a:cubicBezTo>
                    <a:pt x="1157" y="218"/>
                    <a:pt x="1157" y="219"/>
                    <a:pt x="1158" y="219"/>
                  </a:cubicBezTo>
                  <a:cubicBezTo>
                    <a:pt x="1158" y="219"/>
                    <a:pt x="1159" y="219"/>
                    <a:pt x="1160" y="219"/>
                  </a:cubicBezTo>
                  <a:cubicBezTo>
                    <a:pt x="1160" y="219"/>
                    <a:pt x="1160" y="219"/>
                    <a:pt x="1160" y="219"/>
                  </a:cubicBezTo>
                  <a:close/>
                  <a:moveTo>
                    <a:pt x="1156" y="217"/>
                  </a:moveTo>
                  <a:cubicBezTo>
                    <a:pt x="1155" y="216"/>
                    <a:pt x="1155" y="215"/>
                    <a:pt x="1155" y="214"/>
                  </a:cubicBezTo>
                  <a:cubicBezTo>
                    <a:pt x="1154" y="214"/>
                    <a:pt x="1154" y="214"/>
                    <a:pt x="1153" y="214"/>
                  </a:cubicBezTo>
                  <a:cubicBezTo>
                    <a:pt x="1153" y="215"/>
                    <a:pt x="1154" y="217"/>
                    <a:pt x="1154" y="218"/>
                  </a:cubicBezTo>
                  <a:cubicBezTo>
                    <a:pt x="1155" y="218"/>
                    <a:pt x="1155" y="218"/>
                    <a:pt x="1156" y="217"/>
                  </a:cubicBezTo>
                  <a:cubicBezTo>
                    <a:pt x="1156" y="217"/>
                    <a:pt x="1156" y="217"/>
                    <a:pt x="1156" y="217"/>
                  </a:cubicBezTo>
                  <a:close/>
                  <a:moveTo>
                    <a:pt x="1141" y="160"/>
                  </a:moveTo>
                  <a:cubicBezTo>
                    <a:pt x="1141" y="160"/>
                    <a:pt x="1141" y="159"/>
                    <a:pt x="1141" y="159"/>
                  </a:cubicBezTo>
                  <a:cubicBezTo>
                    <a:pt x="1140" y="159"/>
                    <a:pt x="1139" y="159"/>
                    <a:pt x="1138" y="159"/>
                  </a:cubicBezTo>
                  <a:cubicBezTo>
                    <a:pt x="1139" y="160"/>
                    <a:pt x="1139" y="160"/>
                    <a:pt x="1139" y="161"/>
                  </a:cubicBezTo>
                  <a:cubicBezTo>
                    <a:pt x="1140" y="161"/>
                    <a:pt x="1141" y="160"/>
                    <a:pt x="1141" y="160"/>
                  </a:cubicBezTo>
                  <a:cubicBezTo>
                    <a:pt x="1141" y="160"/>
                    <a:pt x="1141" y="160"/>
                    <a:pt x="1141" y="160"/>
                  </a:cubicBezTo>
                  <a:close/>
                  <a:moveTo>
                    <a:pt x="1150" y="212"/>
                  </a:moveTo>
                  <a:cubicBezTo>
                    <a:pt x="1150" y="211"/>
                    <a:pt x="1150" y="210"/>
                    <a:pt x="1149" y="210"/>
                  </a:cubicBezTo>
                  <a:cubicBezTo>
                    <a:pt x="1149" y="210"/>
                    <a:pt x="1149" y="210"/>
                    <a:pt x="1149" y="210"/>
                  </a:cubicBezTo>
                  <a:cubicBezTo>
                    <a:pt x="1149" y="211"/>
                    <a:pt x="1149" y="211"/>
                    <a:pt x="1149" y="212"/>
                  </a:cubicBezTo>
                  <a:cubicBezTo>
                    <a:pt x="1150" y="212"/>
                    <a:pt x="1150" y="212"/>
                    <a:pt x="1150" y="212"/>
                  </a:cubicBezTo>
                  <a:close/>
                  <a:moveTo>
                    <a:pt x="1149" y="206"/>
                  </a:moveTo>
                  <a:cubicBezTo>
                    <a:pt x="1148" y="205"/>
                    <a:pt x="1148" y="204"/>
                    <a:pt x="1148" y="204"/>
                  </a:cubicBezTo>
                  <a:cubicBezTo>
                    <a:pt x="1148" y="204"/>
                    <a:pt x="1147" y="204"/>
                    <a:pt x="1147" y="204"/>
                  </a:cubicBezTo>
                  <a:cubicBezTo>
                    <a:pt x="1147" y="205"/>
                    <a:pt x="1147" y="205"/>
                    <a:pt x="1148" y="206"/>
                  </a:cubicBezTo>
                  <a:cubicBezTo>
                    <a:pt x="1148" y="206"/>
                    <a:pt x="1148" y="206"/>
                    <a:pt x="1149" y="206"/>
                  </a:cubicBezTo>
                  <a:cubicBezTo>
                    <a:pt x="1149" y="206"/>
                    <a:pt x="1149" y="206"/>
                    <a:pt x="1149" y="206"/>
                  </a:cubicBezTo>
                  <a:close/>
                  <a:moveTo>
                    <a:pt x="1134" y="156"/>
                  </a:moveTo>
                  <a:cubicBezTo>
                    <a:pt x="1134" y="155"/>
                    <a:pt x="1134" y="154"/>
                    <a:pt x="1134" y="154"/>
                  </a:cubicBezTo>
                  <a:cubicBezTo>
                    <a:pt x="1133" y="154"/>
                    <a:pt x="1133" y="154"/>
                    <a:pt x="1132" y="154"/>
                  </a:cubicBezTo>
                  <a:cubicBezTo>
                    <a:pt x="1132" y="155"/>
                    <a:pt x="1132" y="155"/>
                    <a:pt x="1132" y="157"/>
                  </a:cubicBezTo>
                  <a:cubicBezTo>
                    <a:pt x="1133" y="156"/>
                    <a:pt x="1134" y="156"/>
                    <a:pt x="1134" y="156"/>
                  </a:cubicBezTo>
                  <a:close/>
                  <a:moveTo>
                    <a:pt x="1134" y="173"/>
                  </a:moveTo>
                  <a:cubicBezTo>
                    <a:pt x="1134" y="172"/>
                    <a:pt x="1134" y="171"/>
                    <a:pt x="1134" y="170"/>
                  </a:cubicBezTo>
                  <a:cubicBezTo>
                    <a:pt x="1133" y="170"/>
                    <a:pt x="1133" y="170"/>
                    <a:pt x="1133" y="170"/>
                  </a:cubicBezTo>
                  <a:cubicBezTo>
                    <a:pt x="1133" y="171"/>
                    <a:pt x="1133" y="172"/>
                    <a:pt x="1134" y="173"/>
                  </a:cubicBezTo>
                  <a:cubicBezTo>
                    <a:pt x="1134" y="173"/>
                    <a:pt x="1134" y="173"/>
                    <a:pt x="1134" y="173"/>
                  </a:cubicBezTo>
                  <a:close/>
                  <a:moveTo>
                    <a:pt x="1120" y="130"/>
                  </a:moveTo>
                  <a:cubicBezTo>
                    <a:pt x="1120" y="129"/>
                    <a:pt x="1120" y="128"/>
                    <a:pt x="1120" y="128"/>
                  </a:cubicBezTo>
                  <a:cubicBezTo>
                    <a:pt x="1119" y="128"/>
                    <a:pt x="1118" y="128"/>
                    <a:pt x="1118" y="128"/>
                  </a:cubicBezTo>
                  <a:cubicBezTo>
                    <a:pt x="1118" y="129"/>
                    <a:pt x="1118" y="130"/>
                    <a:pt x="1118" y="130"/>
                  </a:cubicBezTo>
                  <a:cubicBezTo>
                    <a:pt x="1119" y="130"/>
                    <a:pt x="1120" y="130"/>
                    <a:pt x="1120" y="130"/>
                  </a:cubicBezTo>
                  <a:cubicBezTo>
                    <a:pt x="1120" y="130"/>
                    <a:pt x="1120" y="130"/>
                    <a:pt x="1120" y="130"/>
                  </a:cubicBezTo>
                  <a:close/>
                  <a:moveTo>
                    <a:pt x="1140" y="209"/>
                  </a:moveTo>
                  <a:cubicBezTo>
                    <a:pt x="1139" y="208"/>
                    <a:pt x="1139" y="207"/>
                    <a:pt x="1139" y="207"/>
                  </a:cubicBezTo>
                  <a:cubicBezTo>
                    <a:pt x="1139" y="207"/>
                    <a:pt x="1138" y="207"/>
                    <a:pt x="1138" y="207"/>
                  </a:cubicBezTo>
                  <a:cubicBezTo>
                    <a:pt x="1138" y="208"/>
                    <a:pt x="1139" y="209"/>
                    <a:pt x="1139" y="209"/>
                  </a:cubicBezTo>
                  <a:cubicBezTo>
                    <a:pt x="1139" y="209"/>
                    <a:pt x="1139" y="209"/>
                    <a:pt x="1140" y="209"/>
                  </a:cubicBezTo>
                  <a:cubicBezTo>
                    <a:pt x="1140" y="209"/>
                    <a:pt x="1140" y="209"/>
                    <a:pt x="1140" y="209"/>
                  </a:cubicBezTo>
                  <a:close/>
                  <a:moveTo>
                    <a:pt x="1139" y="215"/>
                  </a:moveTo>
                  <a:cubicBezTo>
                    <a:pt x="1137" y="210"/>
                    <a:pt x="1136" y="209"/>
                    <a:pt x="1135" y="206"/>
                  </a:cubicBezTo>
                  <a:cubicBezTo>
                    <a:pt x="1131" y="207"/>
                    <a:pt x="1130" y="209"/>
                    <a:pt x="1128" y="209"/>
                  </a:cubicBezTo>
                  <a:cubicBezTo>
                    <a:pt x="1127" y="208"/>
                    <a:pt x="1127" y="207"/>
                    <a:pt x="1126" y="206"/>
                  </a:cubicBezTo>
                  <a:cubicBezTo>
                    <a:pt x="1126" y="206"/>
                    <a:pt x="1125" y="206"/>
                    <a:pt x="1125" y="206"/>
                  </a:cubicBezTo>
                  <a:cubicBezTo>
                    <a:pt x="1125" y="210"/>
                    <a:pt x="1128" y="216"/>
                    <a:pt x="1127" y="220"/>
                  </a:cubicBezTo>
                  <a:cubicBezTo>
                    <a:pt x="1132" y="220"/>
                    <a:pt x="1136" y="219"/>
                    <a:pt x="1139" y="215"/>
                  </a:cubicBezTo>
                  <a:cubicBezTo>
                    <a:pt x="1139" y="215"/>
                    <a:pt x="1139" y="215"/>
                    <a:pt x="1139" y="215"/>
                  </a:cubicBezTo>
                  <a:close/>
                  <a:moveTo>
                    <a:pt x="1115" y="130"/>
                  </a:moveTo>
                  <a:cubicBezTo>
                    <a:pt x="1115" y="128"/>
                    <a:pt x="1114" y="127"/>
                    <a:pt x="1113" y="125"/>
                  </a:cubicBezTo>
                  <a:cubicBezTo>
                    <a:pt x="1113" y="125"/>
                    <a:pt x="1112" y="125"/>
                    <a:pt x="1112" y="126"/>
                  </a:cubicBezTo>
                  <a:cubicBezTo>
                    <a:pt x="1112" y="129"/>
                    <a:pt x="1110" y="133"/>
                    <a:pt x="1110" y="137"/>
                  </a:cubicBezTo>
                  <a:cubicBezTo>
                    <a:pt x="1114" y="134"/>
                    <a:pt x="1112" y="133"/>
                    <a:pt x="1115" y="130"/>
                  </a:cubicBezTo>
                  <a:cubicBezTo>
                    <a:pt x="1115" y="130"/>
                    <a:pt x="1115" y="130"/>
                    <a:pt x="1115" y="130"/>
                  </a:cubicBezTo>
                  <a:close/>
                  <a:moveTo>
                    <a:pt x="1135" y="224"/>
                  </a:moveTo>
                  <a:cubicBezTo>
                    <a:pt x="1135" y="224"/>
                    <a:pt x="1134" y="223"/>
                    <a:pt x="1134" y="222"/>
                  </a:cubicBezTo>
                  <a:cubicBezTo>
                    <a:pt x="1133" y="222"/>
                    <a:pt x="1132" y="222"/>
                    <a:pt x="1131" y="222"/>
                  </a:cubicBezTo>
                  <a:cubicBezTo>
                    <a:pt x="1131" y="223"/>
                    <a:pt x="1131" y="224"/>
                    <a:pt x="1131" y="224"/>
                  </a:cubicBezTo>
                  <a:cubicBezTo>
                    <a:pt x="1132" y="224"/>
                    <a:pt x="1134" y="224"/>
                    <a:pt x="1135" y="224"/>
                  </a:cubicBezTo>
                  <a:cubicBezTo>
                    <a:pt x="1135" y="224"/>
                    <a:pt x="1135" y="224"/>
                    <a:pt x="1135" y="224"/>
                  </a:cubicBezTo>
                  <a:close/>
                  <a:moveTo>
                    <a:pt x="1126" y="201"/>
                  </a:moveTo>
                  <a:cubicBezTo>
                    <a:pt x="1126" y="200"/>
                    <a:pt x="1126" y="199"/>
                    <a:pt x="1125" y="198"/>
                  </a:cubicBezTo>
                  <a:cubicBezTo>
                    <a:pt x="1124" y="198"/>
                    <a:pt x="1123" y="199"/>
                    <a:pt x="1122" y="199"/>
                  </a:cubicBezTo>
                  <a:cubicBezTo>
                    <a:pt x="1123" y="199"/>
                    <a:pt x="1123" y="200"/>
                    <a:pt x="1123" y="201"/>
                  </a:cubicBezTo>
                  <a:cubicBezTo>
                    <a:pt x="1125" y="201"/>
                    <a:pt x="1125" y="201"/>
                    <a:pt x="1126" y="201"/>
                  </a:cubicBezTo>
                  <a:cubicBezTo>
                    <a:pt x="1126" y="201"/>
                    <a:pt x="1126" y="201"/>
                    <a:pt x="1126" y="201"/>
                  </a:cubicBezTo>
                  <a:close/>
                  <a:moveTo>
                    <a:pt x="1108" y="144"/>
                  </a:moveTo>
                  <a:cubicBezTo>
                    <a:pt x="1108" y="144"/>
                    <a:pt x="1107" y="143"/>
                    <a:pt x="1107" y="143"/>
                  </a:cubicBezTo>
                  <a:cubicBezTo>
                    <a:pt x="1106" y="144"/>
                    <a:pt x="1106" y="144"/>
                    <a:pt x="1107" y="147"/>
                  </a:cubicBezTo>
                  <a:cubicBezTo>
                    <a:pt x="1107" y="146"/>
                    <a:pt x="1108" y="146"/>
                    <a:pt x="1108" y="144"/>
                  </a:cubicBezTo>
                  <a:cubicBezTo>
                    <a:pt x="1108" y="144"/>
                    <a:pt x="1108" y="144"/>
                    <a:pt x="1108" y="144"/>
                  </a:cubicBezTo>
                  <a:close/>
                  <a:moveTo>
                    <a:pt x="1105" y="133"/>
                  </a:moveTo>
                  <a:cubicBezTo>
                    <a:pt x="1105" y="133"/>
                    <a:pt x="1105" y="132"/>
                    <a:pt x="1105" y="132"/>
                  </a:cubicBezTo>
                  <a:cubicBezTo>
                    <a:pt x="1104" y="132"/>
                    <a:pt x="1104" y="132"/>
                    <a:pt x="1102" y="132"/>
                  </a:cubicBezTo>
                  <a:cubicBezTo>
                    <a:pt x="1103" y="133"/>
                    <a:pt x="1103" y="133"/>
                    <a:pt x="1103" y="134"/>
                  </a:cubicBezTo>
                  <a:cubicBezTo>
                    <a:pt x="1104" y="134"/>
                    <a:pt x="1105" y="134"/>
                    <a:pt x="1105" y="133"/>
                  </a:cubicBezTo>
                  <a:cubicBezTo>
                    <a:pt x="1105" y="133"/>
                    <a:pt x="1105" y="133"/>
                    <a:pt x="1105" y="133"/>
                  </a:cubicBezTo>
                  <a:close/>
                  <a:moveTo>
                    <a:pt x="1128" y="224"/>
                  </a:moveTo>
                  <a:cubicBezTo>
                    <a:pt x="1128" y="224"/>
                    <a:pt x="1127" y="222"/>
                    <a:pt x="1127" y="222"/>
                  </a:cubicBezTo>
                  <a:cubicBezTo>
                    <a:pt x="1125" y="222"/>
                    <a:pt x="1123" y="222"/>
                    <a:pt x="1121" y="221"/>
                  </a:cubicBezTo>
                  <a:cubicBezTo>
                    <a:pt x="1123" y="225"/>
                    <a:pt x="1123" y="225"/>
                    <a:pt x="1128" y="224"/>
                  </a:cubicBezTo>
                  <a:cubicBezTo>
                    <a:pt x="1128" y="224"/>
                    <a:pt x="1128" y="224"/>
                    <a:pt x="1128" y="224"/>
                  </a:cubicBezTo>
                  <a:close/>
                  <a:moveTo>
                    <a:pt x="1120" y="211"/>
                  </a:moveTo>
                  <a:cubicBezTo>
                    <a:pt x="1120" y="210"/>
                    <a:pt x="1120" y="210"/>
                    <a:pt x="1120" y="209"/>
                  </a:cubicBezTo>
                  <a:cubicBezTo>
                    <a:pt x="1119" y="209"/>
                    <a:pt x="1119" y="209"/>
                    <a:pt x="1118" y="209"/>
                  </a:cubicBezTo>
                  <a:cubicBezTo>
                    <a:pt x="1118" y="210"/>
                    <a:pt x="1119" y="211"/>
                    <a:pt x="1119" y="211"/>
                  </a:cubicBezTo>
                  <a:cubicBezTo>
                    <a:pt x="1120" y="211"/>
                    <a:pt x="1120" y="211"/>
                    <a:pt x="1120" y="211"/>
                  </a:cubicBezTo>
                  <a:cubicBezTo>
                    <a:pt x="1120" y="211"/>
                    <a:pt x="1120" y="211"/>
                    <a:pt x="1120" y="211"/>
                  </a:cubicBezTo>
                  <a:close/>
                  <a:moveTo>
                    <a:pt x="1098" y="178"/>
                  </a:moveTo>
                  <a:cubicBezTo>
                    <a:pt x="1098" y="178"/>
                    <a:pt x="1098" y="177"/>
                    <a:pt x="1097" y="177"/>
                  </a:cubicBezTo>
                  <a:cubicBezTo>
                    <a:pt x="1097" y="177"/>
                    <a:pt x="1096" y="177"/>
                    <a:pt x="1096" y="177"/>
                  </a:cubicBezTo>
                  <a:cubicBezTo>
                    <a:pt x="1096" y="178"/>
                    <a:pt x="1096" y="178"/>
                    <a:pt x="1096" y="179"/>
                  </a:cubicBezTo>
                  <a:cubicBezTo>
                    <a:pt x="1097" y="179"/>
                    <a:pt x="1097" y="179"/>
                    <a:pt x="1098" y="178"/>
                  </a:cubicBezTo>
                  <a:cubicBezTo>
                    <a:pt x="1098" y="178"/>
                    <a:pt x="1098" y="178"/>
                    <a:pt x="1098" y="178"/>
                  </a:cubicBezTo>
                  <a:close/>
                  <a:moveTo>
                    <a:pt x="1103" y="204"/>
                  </a:moveTo>
                  <a:cubicBezTo>
                    <a:pt x="1103" y="203"/>
                    <a:pt x="1103" y="202"/>
                    <a:pt x="1103" y="201"/>
                  </a:cubicBezTo>
                  <a:cubicBezTo>
                    <a:pt x="1102" y="202"/>
                    <a:pt x="1102" y="202"/>
                    <a:pt x="1102" y="202"/>
                  </a:cubicBezTo>
                  <a:cubicBezTo>
                    <a:pt x="1102" y="202"/>
                    <a:pt x="1102" y="203"/>
                    <a:pt x="1102" y="204"/>
                  </a:cubicBezTo>
                  <a:cubicBezTo>
                    <a:pt x="1103" y="204"/>
                    <a:pt x="1103" y="204"/>
                    <a:pt x="1103" y="204"/>
                  </a:cubicBezTo>
                  <a:close/>
                  <a:moveTo>
                    <a:pt x="1089" y="173"/>
                  </a:moveTo>
                  <a:cubicBezTo>
                    <a:pt x="1089" y="173"/>
                    <a:pt x="1089" y="172"/>
                    <a:pt x="1089" y="171"/>
                  </a:cubicBezTo>
                  <a:cubicBezTo>
                    <a:pt x="1088" y="172"/>
                    <a:pt x="1087" y="172"/>
                    <a:pt x="1087" y="172"/>
                  </a:cubicBezTo>
                  <a:cubicBezTo>
                    <a:pt x="1086" y="170"/>
                    <a:pt x="1086" y="170"/>
                    <a:pt x="1086" y="169"/>
                  </a:cubicBezTo>
                  <a:cubicBezTo>
                    <a:pt x="1085" y="169"/>
                    <a:pt x="1085" y="169"/>
                    <a:pt x="1084" y="169"/>
                  </a:cubicBezTo>
                  <a:cubicBezTo>
                    <a:pt x="1085" y="171"/>
                    <a:pt x="1086" y="173"/>
                    <a:pt x="1086" y="174"/>
                  </a:cubicBezTo>
                  <a:cubicBezTo>
                    <a:pt x="1087" y="174"/>
                    <a:pt x="1089" y="173"/>
                    <a:pt x="1089" y="173"/>
                  </a:cubicBezTo>
                  <a:cubicBezTo>
                    <a:pt x="1089" y="173"/>
                    <a:pt x="1089" y="173"/>
                    <a:pt x="1089" y="173"/>
                  </a:cubicBezTo>
                  <a:close/>
                  <a:moveTo>
                    <a:pt x="1094" y="195"/>
                  </a:moveTo>
                  <a:cubicBezTo>
                    <a:pt x="1094" y="194"/>
                    <a:pt x="1094" y="193"/>
                    <a:pt x="1093" y="191"/>
                  </a:cubicBezTo>
                  <a:cubicBezTo>
                    <a:pt x="1092" y="192"/>
                    <a:pt x="1091" y="192"/>
                    <a:pt x="1090" y="192"/>
                  </a:cubicBezTo>
                  <a:cubicBezTo>
                    <a:pt x="1090" y="193"/>
                    <a:pt x="1091" y="194"/>
                    <a:pt x="1091" y="195"/>
                  </a:cubicBezTo>
                  <a:cubicBezTo>
                    <a:pt x="1092" y="195"/>
                    <a:pt x="1093" y="195"/>
                    <a:pt x="1094" y="195"/>
                  </a:cubicBezTo>
                  <a:cubicBezTo>
                    <a:pt x="1094" y="195"/>
                    <a:pt x="1094" y="195"/>
                    <a:pt x="1094" y="195"/>
                  </a:cubicBezTo>
                  <a:close/>
                  <a:moveTo>
                    <a:pt x="1079" y="151"/>
                  </a:moveTo>
                  <a:cubicBezTo>
                    <a:pt x="1079" y="151"/>
                    <a:pt x="1079" y="149"/>
                    <a:pt x="1079" y="148"/>
                  </a:cubicBezTo>
                  <a:cubicBezTo>
                    <a:pt x="1078" y="148"/>
                    <a:pt x="1077" y="148"/>
                    <a:pt x="1076" y="149"/>
                  </a:cubicBezTo>
                  <a:cubicBezTo>
                    <a:pt x="1077" y="150"/>
                    <a:pt x="1078" y="151"/>
                    <a:pt x="1078" y="152"/>
                  </a:cubicBezTo>
                  <a:cubicBezTo>
                    <a:pt x="1079" y="152"/>
                    <a:pt x="1079" y="152"/>
                    <a:pt x="1079" y="151"/>
                  </a:cubicBezTo>
                  <a:cubicBezTo>
                    <a:pt x="1079" y="151"/>
                    <a:pt x="1079" y="151"/>
                    <a:pt x="1079" y="151"/>
                  </a:cubicBezTo>
                  <a:close/>
                  <a:moveTo>
                    <a:pt x="1083" y="169"/>
                  </a:moveTo>
                  <a:cubicBezTo>
                    <a:pt x="1082" y="167"/>
                    <a:pt x="1081" y="166"/>
                    <a:pt x="1081" y="165"/>
                  </a:cubicBezTo>
                  <a:cubicBezTo>
                    <a:pt x="1079" y="165"/>
                    <a:pt x="1078" y="165"/>
                    <a:pt x="1077" y="166"/>
                  </a:cubicBezTo>
                  <a:cubicBezTo>
                    <a:pt x="1077" y="167"/>
                    <a:pt x="1078" y="169"/>
                    <a:pt x="1078" y="170"/>
                  </a:cubicBezTo>
                  <a:cubicBezTo>
                    <a:pt x="1079" y="169"/>
                    <a:pt x="1081" y="169"/>
                    <a:pt x="1083" y="169"/>
                  </a:cubicBezTo>
                  <a:cubicBezTo>
                    <a:pt x="1083" y="169"/>
                    <a:pt x="1083" y="169"/>
                    <a:pt x="1083" y="169"/>
                  </a:cubicBezTo>
                  <a:close/>
                  <a:moveTo>
                    <a:pt x="1080" y="159"/>
                  </a:moveTo>
                  <a:cubicBezTo>
                    <a:pt x="1080" y="159"/>
                    <a:pt x="1080" y="158"/>
                    <a:pt x="1080" y="158"/>
                  </a:cubicBezTo>
                  <a:cubicBezTo>
                    <a:pt x="1079" y="158"/>
                    <a:pt x="1079" y="158"/>
                    <a:pt x="1078" y="158"/>
                  </a:cubicBezTo>
                  <a:cubicBezTo>
                    <a:pt x="1078" y="159"/>
                    <a:pt x="1078" y="159"/>
                    <a:pt x="1079" y="160"/>
                  </a:cubicBezTo>
                  <a:cubicBezTo>
                    <a:pt x="1079" y="160"/>
                    <a:pt x="1080" y="160"/>
                    <a:pt x="1080" y="159"/>
                  </a:cubicBezTo>
                  <a:cubicBezTo>
                    <a:pt x="1080" y="159"/>
                    <a:pt x="1080" y="159"/>
                    <a:pt x="1080" y="159"/>
                  </a:cubicBezTo>
                  <a:close/>
                  <a:moveTo>
                    <a:pt x="1085" y="187"/>
                  </a:moveTo>
                  <a:cubicBezTo>
                    <a:pt x="1085" y="186"/>
                    <a:pt x="1085" y="184"/>
                    <a:pt x="1084" y="183"/>
                  </a:cubicBezTo>
                  <a:cubicBezTo>
                    <a:pt x="1084" y="183"/>
                    <a:pt x="1083" y="183"/>
                    <a:pt x="1083" y="184"/>
                  </a:cubicBezTo>
                  <a:cubicBezTo>
                    <a:pt x="1083" y="186"/>
                    <a:pt x="1083" y="189"/>
                    <a:pt x="1083" y="191"/>
                  </a:cubicBezTo>
                  <a:cubicBezTo>
                    <a:pt x="1084" y="191"/>
                    <a:pt x="1085" y="190"/>
                    <a:pt x="1085" y="190"/>
                  </a:cubicBezTo>
                  <a:cubicBezTo>
                    <a:pt x="1085" y="189"/>
                    <a:pt x="1085" y="188"/>
                    <a:pt x="1085" y="187"/>
                  </a:cubicBezTo>
                  <a:cubicBezTo>
                    <a:pt x="1085" y="187"/>
                    <a:pt x="1085" y="187"/>
                    <a:pt x="1085" y="187"/>
                  </a:cubicBezTo>
                  <a:close/>
                  <a:moveTo>
                    <a:pt x="1092" y="224"/>
                  </a:moveTo>
                  <a:cubicBezTo>
                    <a:pt x="1091" y="223"/>
                    <a:pt x="1091" y="222"/>
                    <a:pt x="1091" y="221"/>
                  </a:cubicBezTo>
                  <a:cubicBezTo>
                    <a:pt x="1090" y="221"/>
                    <a:pt x="1090" y="221"/>
                    <a:pt x="1089" y="221"/>
                  </a:cubicBezTo>
                  <a:cubicBezTo>
                    <a:pt x="1089" y="222"/>
                    <a:pt x="1090" y="224"/>
                    <a:pt x="1090" y="225"/>
                  </a:cubicBezTo>
                  <a:cubicBezTo>
                    <a:pt x="1091" y="224"/>
                    <a:pt x="1091" y="224"/>
                    <a:pt x="1092" y="224"/>
                  </a:cubicBezTo>
                  <a:cubicBezTo>
                    <a:pt x="1092" y="224"/>
                    <a:pt x="1092" y="224"/>
                    <a:pt x="1092" y="224"/>
                  </a:cubicBezTo>
                  <a:close/>
                  <a:moveTo>
                    <a:pt x="1090" y="227"/>
                  </a:moveTo>
                  <a:cubicBezTo>
                    <a:pt x="1089" y="226"/>
                    <a:pt x="1087" y="225"/>
                    <a:pt x="1086" y="223"/>
                  </a:cubicBezTo>
                  <a:cubicBezTo>
                    <a:pt x="1087" y="221"/>
                    <a:pt x="1089" y="220"/>
                    <a:pt x="1090" y="219"/>
                  </a:cubicBezTo>
                  <a:cubicBezTo>
                    <a:pt x="1089" y="215"/>
                    <a:pt x="1089" y="214"/>
                    <a:pt x="1087" y="212"/>
                  </a:cubicBezTo>
                  <a:cubicBezTo>
                    <a:pt x="1079" y="215"/>
                    <a:pt x="1084" y="231"/>
                    <a:pt x="1085" y="236"/>
                  </a:cubicBezTo>
                  <a:cubicBezTo>
                    <a:pt x="1086" y="236"/>
                    <a:pt x="1087" y="235"/>
                    <a:pt x="1089" y="233"/>
                  </a:cubicBezTo>
                  <a:cubicBezTo>
                    <a:pt x="1090" y="231"/>
                    <a:pt x="1090" y="230"/>
                    <a:pt x="1090" y="227"/>
                  </a:cubicBezTo>
                  <a:cubicBezTo>
                    <a:pt x="1091" y="227"/>
                    <a:pt x="1091" y="227"/>
                    <a:pt x="1090" y="225"/>
                  </a:cubicBezTo>
                  <a:cubicBezTo>
                    <a:pt x="1089" y="226"/>
                    <a:pt x="1089" y="226"/>
                    <a:pt x="1090" y="227"/>
                  </a:cubicBezTo>
                  <a:cubicBezTo>
                    <a:pt x="1090" y="227"/>
                    <a:pt x="1090" y="227"/>
                    <a:pt x="1090" y="227"/>
                  </a:cubicBezTo>
                  <a:close/>
                  <a:moveTo>
                    <a:pt x="1078" y="183"/>
                  </a:moveTo>
                  <a:cubicBezTo>
                    <a:pt x="1078" y="181"/>
                    <a:pt x="1076" y="180"/>
                    <a:pt x="1076" y="179"/>
                  </a:cubicBezTo>
                  <a:cubicBezTo>
                    <a:pt x="1075" y="179"/>
                    <a:pt x="1073" y="179"/>
                    <a:pt x="1071" y="179"/>
                  </a:cubicBezTo>
                  <a:cubicBezTo>
                    <a:pt x="1071" y="180"/>
                    <a:pt x="1071" y="181"/>
                    <a:pt x="1071" y="183"/>
                  </a:cubicBezTo>
                  <a:cubicBezTo>
                    <a:pt x="1071" y="183"/>
                    <a:pt x="1070" y="183"/>
                    <a:pt x="1070" y="184"/>
                  </a:cubicBezTo>
                  <a:cubicBezTo>
                    <a:pt x="1070" y="185"/>
                    <a:pt x="1070" y="186"/>
                    <a:pt x="1070" y="186"/>
                  </a:cubicBezTo>
                  <a:cubicBezTo>
                    <a:pt x="1071" y="186"/>
                    <a:pt x="1073" y="186"/>
                    <a:pt x="1074" y="186"/>
                  </a:cubicBezTo>
                  <a:cubicBezTo>
                    <a:pt x="1073" y="185"/>
                    <a:pt x="1073" y="185"/>
                    <a:pt x="1073" y="184"/>
                  </a:cubicBezTo>
                  <a:cubicBezTo>
                    <a:pt x="1075" y="184"/>
                    <a:pt x="1076" y="183"/>
                    <a:pt x="1078" y="183"/>
                  </a:cubicBezTo>
                  <a:cubicBezTo>
                    <a:pt x="1078" y="183"/>
                    <a:pt x="1078" y="183"/>
                    <a:pt x="1078" y="183"/>
                  </a:cubicBezTo>
                  <a:close/>
                  <a:moveTo>
                    <a:pt x="1080" y="194"/>
                  </a:moveTo>
                  <a:cubicBezTo>
                    <a:pt x="1080" y="193"/>
                    <a:pt x="1079" y="193"/>
                    <a:pt x="1079" y="192"/>
                  </a:cubicBezTo>
                  <a:cubicBezTo>
                    <a:pt x="1079" y="192"/>
                    <a:pt x="1078" y="192"/>
                    <a:pt x="1078" y="193"/>
                  </a:cubicBezTo>
                  <a:cubicBezTo>
                    <a:pt x="1078" y="193"/>
                    <a:pt x="1078" y="194"/>
                    <a:pt x="1078" y="194"/>
                  </a:cubicBezTo>
                  <a:cubicBezTo>
                    <a:pt x="1079" y="194"/>
                    <a:pt x="1079" y="194"/>
                    <a:pt x="1080" y="194"/>
                  </a:cubicBezTo>
                  <a:cubicBezTo>
                    <a:pt x="1080" y="194"/>
                    <a:pt x="1080" y="194"/>
                    <a:pt x="1080" y="194"/>
                  </a:cubicBezTo>
                  <a:close/>
                  <a:moveTo>
                    <a:pt x="1070" y="156"/>
                  </a:moveTo>
                  <a:cubicBezTo>
                    <a:pt x="1070" y="155"/>
                    <a:pt x="1069" y="154"/>
                    <a:pt x="1069" y="153"/>
                  </a:cubicBezTo>
                  <a:cubicBezTo>
                    <a:pt x="1068" y="153"/>
                    <a:pt x="1068" y="153"/>
                    <a:pt x="1067" y="153"/>
                  </a:cubicBezTo>
                  <a:cubicBezTo>
                    <a:pt x="1068" y="154"/>
                    <a:pt x="1068" y="155"/>
                    <a:pt x="1068" y="157"/>
                  </a:cubicBezTo>
                  <a:cubicBezTo>
                    <a:pt x="1069" y="156"/>
                    <a:pt x="1069" y="156"/>
                    <a:pt x="1070" y="156"/>
                  </a:cubicBezTo>
                  <a:cubicBezTo>
                    <a:pt x="1070" y="156"/>
                    <a:pt x="1070" y="156"/>
                    <a:pt x="1070" y="156"/>
                  </a:cubicBezTo>
                  <a:close/>
                  <a:moveTo>
                    <a:pt x="1065" y="157"/>
                  </a:moveTo>
                  <a:cubicBezTo>
                    <a:pt x="1065" y="157"/>
                    <a:pt x="1064" y="155"/>
                    <a:pt x="1064" y="155"/>
                  </a:cubicBezTo>
                  <a:cubicBezTo>
                    <a:pt x="1064" y="155"/>
                    <a:pt x="1064" y="155"/>
                    <a:pt x="1063" y="155"/>
                  </a:cubicBezTo>
                  <a:cubicBezTo>
                    <a:pt x="1064" y="156"/>
                    <a:pt x="1064" y="157"/>
                    <a:pt x="1064" y="157"/>
                  </a:cubicBezTo>
                  <a:cubicBezTo>
                    <a:pt x="1064" y="157"/>
                    <a:pt x="1064" y="157"/>
                    <a:pt x="1065" y="157"/>
                  </a:cubicBezTo>
                  <a:cubicBezTo>
                    <a:pt x="1065" y="157"/>
                    <a:pt x="1065" y="157"/>
                    <a:pt x="1065" y="157"/>
                  </a:cubicBezTo>
                  <a:close/>
                  <a:moveTo>
                    <a:pt x="1067" y="170"/>
                  </a:moveTo>
                  <a:cubicBezTo>
                    <a:pt x="1067" y="170"/>
                    <a:pt x="1067" y="169"/>
                    <a:pt x="1067" y="168"/>
                  </a:cubicBezTo>
                  <a:cubicBezTo>
                    <a:pt x="1066" y="169"/>
                    <a:pt x="1065" y="169"/>
                    <a:pt x="1065" y="169"/>
                  </a:cubicBezTo>
                  <a:cubicBezTo>
                    <a:pt x="1065" y="170"/>
                    <a:pt x="1065" y="170"/>
                    <a:pt x="1065" y="171"/>
                  </a:cubicBezTo>
                  <a:cubicBezTo>
                    <a:pt x="1066" y="171"/>
                    <a:pt x="1066" y="170"/>
                    <a:pt x="1067" y="170"/>
                  </a:cubicBezTo>
                  <a:cubicBezTo>
                    <a:pt x="1067" y="170"/>
                    <a:pt x="1067" y="170"/>
                    <a:pt x="1067" y="170"/>
                  </a:cubicBezTo>
                  <a:close/>
                  <a:moveTo>
                    <a:pt x="1073" y="196"/>
                  </a:moveTo>
                  <a:cubicBezTo>
                    <a:pt x="1072" y="194"/>
                    <a:pt x="1071" y="192"/>
                    <a:pt x="1070" y="190"/>
                  </a:cubicBezTo>
                  <a:cubicBezTo>
                    <a:pt x="1069" y="190"/>
                    <a:pt x="1068" y="190"/>
                    <a:pt x="1067" y="191"/>
                  </a:cubicBezTo>
                  <a:cubicBezTo>
                    <a:pt x="1068" y="192"/>
                    <a:pt x="1068" y="193"/>
                    <a:pt x="1068" y="194"/>
                  </a:cubicBezTo>
                  <a:cubicBezTo>
                    <a:pt x="1069" y="194"/>
                    <a:pt x="1069" y="193"/>
                    <a:pt x="1070" y="193"/>
                  </a:cubicBezTo>
                  <a:cubicBezTo>
                    <a:pt x="1071" y="194"/>
                    <a:pt x="1072" y="195"/>
                    <a:pt x="1073" y="196"/>
                  </a:cubicBezTo>
                  <a:cubicBezTo>
                    <a:pt x="1073" y="196"/>
                    <a:pt x="1073" y="196"/>
                    <a:pt x="1073" y="196"/>
                  </a:cubicBezTo>
                  <a:close/>
                  <a:moveTo>
                    <a:pt x="1063" y="167"/>
                  </a:moveTo>
                  <a:cubicBezTo>
                    <a:pt x="1063" y="166"/>
                    <a:pt x="1063" y="164"/>
                    <a:pt x="1062" y="163"/>
                  </a:cubicBezTo>
                  <a:cubicBezTo>
                    <a:pt x="1060" y="164"/>
                    <a:pt x="1057" y="164"/>
                    <a:pt x="1055" y="164"/>
                  </a:cubicBezTo>
                  <a:cubicBezTo>
                    <a:pt x="1056" y="166"/>
                    <a:pt x="1057" y="168"/>
                    <a:pt x="1058" y="169"/>
                  </a:cubicBezTo>
                  <a:cubicBezTo>
                    <a:pt x="1060" y="169"/>
                    <a:pt x="1062" y="168"/>
                    <a:pt x="1063" y="167"/>
                  </a:cubicBezTo>
                  <a:cubicBezTo>
                    <a:pt x="1063" y="167"/>
                    <a:pt x="1063" y="167"/>
                    <a:pt x="1063" y="167"/>
                  </a:cubicBezTo>
                  <a:close/>
                  <a:moveTo>
                    <a:pt x="1061" y="186"/>
                  </a:moveTo>
                  <a:cubicBezTo>
                    <a:pt x="1060" y="185"/>
                    <a:pt x="1060" y="185"/>
                    <a:pt x="1060" y="184"/>
                  </a:cubicBezTo>
                  <a:cubicBezTo>
                    <a:pt x="1059" y="184"/>
                    <a:pt x="1059" y="184"/>
                    <a:pt x="1058" y="185"/>
                  </a:cubicBezTo>
                  <a:cubicBezTo>
                    <a:pt x="1058" y="185"/>
                    <a:pt x="1059" y="186"/>
                    <a:pt x="1059" y="186"/>
                  </a:cubicBezTo>
                  <a:cubicBezTo>
                    <a:pt x="1059" y="186"/>
                    <a:pt x="1060" y="186"/>
                    <a:pt x="1061" y="186"/>
                  </a:cubicBezTo>
                  <a:cubicBezTo>
                    <a:pt x="1061" y="186"/>
                    <a:pt x="1061" y="186"/>
                    <a:pt x="1061" y="186"/>
                  </a:cubicBezTo>
                  <a:close/>
                  <a:moveTo>
                    <a:pt x="1063" y="199"/>
                  </a:moveTo>
                  <a:cubicBezTo>
                    <a:pt x="1063" y="198"/>
                    <a:pt x="1063" y="198"/>
                    <a:pt x="1062" y="196"/>
                  </a:cubicBezTo>
                  <a:cubicBezTo>
                    <a:pt x="1061" y="196"/>
                    <a:pt x="1059" y="197"/>
                    <a:pt x="1058" y="198"/>
                  </a:cubicBezTo>
                  <a:cubicBezTo>
                    <a:pt x="1059" y="198"/>
                    <a:pt x="1059" y="199"/>
                    <a:pt x="1059" y="200"/>
                  </a:cubicBezTo>
                  <a:cubicBezTo>
                    <a:pt x="1060" y="200"/>
                    <a:pt x="1062" y="200"/>
                    <a:pt x="1063" y="199"/>
                  </a:cubicBezTo>
                  <a:cubicBezTo>
                    <a:pt x="1063" y="199"/>
                    <a:pt x="1063" y="199"/>
                    <a:pt x="1063" y="199"/>
                  </a:cubicBezTo>
                  <a:close/>
                  <a:moveTo>
                    <a:pt x="1012" y="165"/>
                  </a:moveTo>
                  <a:cubicBezTo>
                    <a:pt x="1012" y="165"/>
                    <a:pt x="1012" y="164"/>
                    <a:pt x="1012" y="163"/>
                  </a:cubicBezTo>
                  <a:cubicBezTo>
                    <a:pt x="1012" y="164"/>
                    <a:pt x="1011" y="164"/>
                    <a:pt x="1011" y="164"/>
                  </a:cubicBezTo>
                  <a:cubicBezTo>
                    <a:pt x="1011" y="164"/>
                    <a:pt x="1011" y="165"/>
                    <a:pt x="1012" y="166"/>
                  </a:cubicBezTo>
                  <a:cubicBezTo>
                    <a:pt x="1012" y="165"/>
                    <a:pt x="1012" y="165"/>
                    <a:pt x="1012" y="165"/>
                  </a:cubicBezTo>
                  <a:cubicBezTo>
                    <a:pt x="1012" y="165"/>
                    <a:pt x="1012" y="165"/>
                    <a:pt x="1012" y="165"/>
                  </a:cubicBezTo>
                  <a:close/>
                  <a:moveTo>
                    <a:pt x="1007" y="165"/>
                  </a:moveTo>
                  <a:cubicBezTo>
                    <a:pt x="1007" y="164"/>
                    <a:pt x="1007" y="163"/>
                    <a:pt x="1007" y="163"/>
                  </a:cubicBezTo>
                  <a:cubicBezTo>
                    <a:pt x="1006" y="163"/>
                    <a:pt x="1005" y="163"/>
                    <a:pt x="1003" y="164"/>
                  </a:cubicBezTo>
                  <a:cubicBezTo>
                    <a:pt x="1003" y="164"/>
                    <a:pt x="1004" y="165"/>
                    <a:pt x="1004" y="165"/>
                  </a:cubicBezTo>
                  <a:cubicBezTo>
                    <a:pt x="1005" y="165"/>
                    <a:pt x="1006" y="165"/>
                    <a:pt x="1007" y="165"/>
                  </a:cubicBezTo>
                  <a:cubicBezTo>
                    <a:pt x="1007" y="165"/>
                    <a:pt x="1007" y="165"/>
                    <a:pt x="1007" y="165"/>
                  </a:cubicBezTo>
                  <a:close/>
                  <a:moveTo>
                    <a:pt x="1000" y="191"/>
                  </a:moveTo>
                  <a:cubicBezTo>
                    <a:pt x="1000" y="190"/>
                    <a:pt x="1000" y="190"/>
                    <a:pt x="1000" y="189"/>
                  </a:cubicBezTo>
                  <a:cubicBezTo>
                    <a:pt x="998" y="189"/>
                    <a:pt x="997" y="190"/>
                    <a:pt x="996" y="190"/>
                  </a:cubicBezTo>
                  <a:cubicBezTo>
                    <a:pt x="997" y="191"/>
                    <a:pt x="997" y="191"/>
                    <a:pt x="997" y="192"/>
                  </a:cubicBezTo>
                  <a:cubicBezTo>
                    <a:pt x="998" y="191"/>
                    <a:pt x="999" y="191"/>
                    <a:pt x="1000" y="191"/>
                  </a:cubicBezTo>
                  <a:cubicBezTo>
                    <a:pt x="1000" y="191"/>
                    <a:pt x="1000" y="191"/>
                    <a:pt x="1000" y="191"/>
                  </a:cubicBezTo>
                  <a:close/>
                  <a:moveTo>
                    <a:pt x="998" y="202"/>
                  </a:moveTo>
                  <a:cubicBezTo>
                    <a:pt x="997" y="202"/>
                    <a:pt x="997" y="201"/>
                    <a:pt x="997" y="200"/>
                  </a:cubicBezTo>
                  <a:cubicBezTo>
                    <a:pt x="996" y="201"/>
                    <a:pt x="995" y="201"/>
                    <a:pt x="994" y="201"/>
                  </a:cubicBezTo>
                  <a:cubicBezTo>
                    <a:pt x="994" y="202"/>
                    <a:pt x="995" y="202"/>
                    <a:pt x="995" y="203"/>
                  </a:cubicBezTo>
                  <a:cubicBezTo>
                    <a:pt x="996" y="203"/>
                    <a:pt x="997" y="202"/>
                    <a:pt x="998" y="202"/>
                  </a:cubicBezTo>
                  <a:cubicBezTo>
                    <a:pt x="998" y="202"/>
                    <a:pt x="998" y="202"/>
                    <a:pt x="998" y="202"/>
                  </a:cubicBezTo>
                  <a:close/>
                  <a:moveTo>
                    <a:pt x="997" y="199"/>
                  </a:moveTo>
                  <a:cubicBezTo>
                    <a:pt x="996" y="197"/>
                    <a:pt x="995" y="195"/>
                    <a:pt x="994" y="194"/>
                  </a:cubicBezTo>
                  <a:cubicBezTo>
                    <a:pt x="992" y="194"/>
                    <a:pt x="991" y="195"/>
                    <a:pt x="989" y="195"/>
                  </a:cubicBezTo>
                  <a:cubicBezTo>
                    <a:pt x="990" y="196"/>
                    <a:pt x="990" y="198"/>
                    <a:pt x="990" y="199"/>
                  </a:cubicBezTo>
                  <a:cubicBezTo>
                    <a:pt x="992" y="199"/>
                    <a:pt x="995" y="199"/>
                    <a:pt x="997" y="199"/>
                  </a:cubicBezTo>
                  <a:cubicBezTo>
                    <a:pt x="997" y="199"/>
                    <a:pt x="997" y="199"/>
                    <a:pt x="997" y="199"/>
                  </a:cubicBezTo>
                  <a:close/>
                  <a:moveTo>
                    <a:pt x="991" y="182"/>
                  </a:moveTo>
                  <a:cubicBezTo>
                    <a:pt x="991" y="181"/>
                    <a:pt x="991" y="180"/>
                    <a:pt x="990" y="179"/>
                  </a:cubicBezTo>
                  <a:cubicBezTo>
                    <a:pt x="990" y="179"/>
                    <a:pt x="989" y="179"/>
                    <a:pt x="987" y="180"/>
                  </a:cubicBezTo>
                  <a:cubicBezTo>
                    <a:pt x="987" y="180"/>
                    <a:pt x="988" y="181"/>
                    <a:pt x="988" y="183"/>
                  </a:cubicBezTo>
                  <a:cubicBezTo>
                    <a:pt x="989" y="182"/>
                    <a:pt x="990" y="182"/>
                    <a:pt x="991" y="182"/>
                  </a:cubicBezTo>
                  <a:cubicBezTo>
                    <a:pt x="991" y="182"/>
                    <a:pt x="991" y="182"/>
                    <a:pt x="991" y="182"/>
                  </a:cubicBezTo>
                  <a:close/>
                  <a:moveTo>
                    <a:pt x="987" y="185"/>
                  </a:moveTo>
                  <a:cubicBezTo>
                    <a:pt x="986" y="184"/>
                    <a:pt x="986" y="184"/>
                    <a:pt x="986" y="183"/>
                  </a:cubicBezTo>
                  <a:cubicBezTo>
                    <a:pt x="986" y="183"/>
                    <a:pt x="985" y="183"/>
                    <a:pt x="985" y="183"/>
                  </a:cubicBezTo>
                  <a:cubicBezTo>
                    <a:pt x="985" y="184"/>
                    <a:pt x="985" y="185"/>
                    <a:pt x="986" y="185"/>
                  </a:cubicBezTo>
                  <a:cubicBezTo>
                    <a:pt x="986" y="185"/>
                    <a:pt x="986" y="185"/>
                    <a:pt x="987" y="185"/>
                  </a:cubicBezTo>
                  <a:cubicBezTo>
                    <a:pt x="987" y="185"/>
                    <a:pt x="987" y="185"/>
                    <a:pt x="987" y="185"/>
                  </a:cubicBezTo>
                  <a:close/>
                  <a:moveTo>
                    <a:pt x="990" y="210"/>
                  </a:moveTo>
                  <a:cubicBezTo>
                    <a:pt x="989" y="207"/>
                    <a:pt x="989" y="207"/>
                    <a:pt x="983" y="200"/>
                  </a:cubicBezTo>
                  <a:cubicBezTo>
                    <a:pt x="982" y="200"/>
                    <a:pt x="981" y="200"/>
                    <a:pt x="980" y="201"/>
                  </a:cubicBezTo>
                  <a:cubicBezTo>
                    <a:pt x="981" y="204"/>
                    <a:pt x="981" y="204"/>
                    <a:pt x="987" y="211"/>
                  </a:cubicBezTo>
                  <a:cubicBezTo>
                    <a:pt x="988" y="210"/>
                    <a:pt x="989" y="210"/>
                    <a:pt x="990" y="210"/>
                  </a:cubicBezTo>
                  <a:cubicBezTo>
                    <a:pt x="990" y="210"/>
                    <a:pt x="990" y="210"/>
                    <a:pt x="990" y="210"/>
                  </a:cubicBezTo>
                  <a:close/>
                  <a:moveTo>
                    <a:pt x="973" y="195"/>
                  </a:moveTo>
                  <a:cubicBezTo>
                    <a:pt x="973" y="194"/>
                    <a:pt x="973" y="194"/>
                    <a:pt x="972" y="193"/>
                  </a:cubicBezTo>
                  <a:cubicBezTo>
                    <a:pt x="972" y="193"/>
                    <a:pt x="972" y="193"/>
                    <a:pt x="972" y="193"/>
                  </a:cubicBezTo>
                  <a:cubicBezTo>
                    <a:pt x="972" y="194"/>
                    <a:pt x="972" y="195"/>
                    <a:pt x="972" y="195"/>
                  </a:cubicBezTo>
                  <a:cubicBezTo>
                    <a:pt x="972" y="195"/>
                    <a:pt x="973" y="195"/>
                    <a:pt x="973" y="195"/>
                  </a:cubicBezTo>
                  <a:cubicBezTo>
                    <a:pt x="973" y="195"/>
                    <a:pt x="973" y="195"/>
                    <a:pt x="973" y="195"/>
                  </a:cubicBezTo>
                  <a:close/>
                  <a:moveTo>
                    <a:pt x="743" y="42"/>
                  </a:moveTo>
                  <a:cubicBezTo>
                    <a:pt x="743" y="42"/>
                    <a:pt x="744" y="43"/>
                    <a:pt x="744" y="43"/>
                  </a:cubicBezTo>
                  <a:cubicBezTo>
                    <a:pt x="744" y="43"/>
                    <a:pt x="744" y="43"/>
                    <a:pt x="745" y="43"/>
                  </a:cubicBezTo>
                  <a:cubicBezTo>
                    <a:pt x="744" y="43"/>
                    <a:pt x="744" y="42"/>
                    <a:pt x="744" y="42"/>
                  </a:cubicBezTo>
                  <a:cubicBezTo>
                    <a:pt x="744" y="42"/>
                    <a:pt x="744" y="42"/>
                    <a:pt x="743" y="42"/>
                  </a:cubicBezTo>
                  <a:cubicBezTo>
                    <a:pt x="743" y="42"/>
                    <a:pt x="743" y="42"/>
                    <a:pt x="743" y="42"/>
                  </a:cubicBezTo>
                  <a:close/>
                  <a:moveTo>
                    <a:pt x="930" y="15"/>
                  </a:moveTo>
                  <a:cubicBezTo>
                    <a:pt x="930" y="16"/>
                    <a:pt x="930" y="16"/>
                    <a:pt x="931" y="17"/>
                  </a:cubicBezTo>
                  <a:cubicBezTo>
                    <a:pt x="932" y="17"/>
                    <a:pt x="932" y="17"/>
                    <a:pt x="932" y="17"/>
                  </a:cubicBezTo>
                  <a:cubicBezTo>
                    <a:pt x="932" y="16"/>
                    <a:pt x="932" y="16"/>
                    <a:pt x="932" y="15"/>
                  </a:cubicBezTo>
                  <a:cubicBezTo>
                    <a:pt x="931" y="15"/>
                    <a:pt x="931" y="15"/>
                    <a:pt x="930" y="15"/>
                  </a:cubicBezTo>
                  <a:cubicBezTo>
                    <a:pt x="930" y="15"/>
                    <a:pt x="930" y="15"/>
                    <a:pt x="930" y="15"/>
                  </a:cubicBezTo>
                  <a:close/>
                  <a:moveTo>
                    <a:pt x="661" y="66"/>
                  </a:moveTo>
                  <a:cubicBezTo>
                    <a:pt x="662" y="68"/>
                    <a:pt x="663" y="69"/>
                    <a:pt x="663" y="70"/>
                  </a:cubicBezTo>
                  <a:cubicBezTo>
                    <a:pt x="665" y="70"/>
                    <a:pt x="666" y="70"/>
                    <a:pt x="667" y="70"/>
                  </a:cubicBezTo>
                  <a:cubicBezTo>
                    <a:pt x="667" y="69"/>
                    <a:pt x="667" y="68"/>
                    <a:pt x="667" y="66"/>
                  </a:cubicBezTo>
                  <a:cubicBezTo>
                    <a:pt x="665" y="66"/>
                    <a:pt x="663" y="66"/>
                    <a:pt x="661" y="66"/>
                  </a:cubicBezTo>
                  <a:cubicBezTo>
                    <a:pt x="661" y="66"/>
                    <a:pt x="661" y="66"/>
                    <a:pt x="661" y="66"/>
                  </a:cubicBezTo>
                  <a:close/>
                  <a:moveTo>
                    <a:pt x="667" y="65"/>
                  </a:moveTo>
                  <a:cubicBezTo>
                    <a:pt x="667" y="66"/>
                    <a:pt x="668" y="66"/>
                    <a:pt x="668" y="67"/>
                  </a:cubicBezTo>
                  <a:cubicBezTo>
                    <a:pt x="672" y="65"/>
                    <a:pt x="672" y="65"/>
                    <a:pt x="671" y="64"/>
                  </a:cubicBezTo>
                  <a:cubicBezTo>
                    <a:pt x="670" y="65"/>
                    <a:pt x="669" y="65"/>
                    <a:pt x="667" y="65"/>
                  </a:cubicBezTo>
                  <a:cubicBezTo>
                    <a:pt x="667" y="65"/>
                    <a:pt x="667" y="65"/>
                    <a:pt x="667" y="65"/>
                  </a:cubicBezTo>
                  <a:close/>
                  <a:moveTo>
                    <a:pt x="852" y="36"/>
                  </a:moveTo>
                  <a:cubicBezTo>
                    <a:pt x="853" y="36"/>
                    <a:pt x="853" y="36"/>
                    <a:pt x="853" y="37"/>
                  </a:cubicBezTo>
                  <a:cubicBezTo>
                    <a:pt x="853" y="37"/>
                    <a:pt x="854" y="37"/>
                    <a:pt x="854" y="37"/>
                  </a:cubicBezTo>
                  <a:cubicBezTo>
                    <a:pt x="854" y="36"/>
                    <a:pt x="854" y="36"/>
                    <a:pt x="854" y="36"/>
                  </a:cubicBezTo>
                  <a:cubicBezTo>
                    <a:pt x="854" y="36"/>
                    <a:pt x="853" y="36"/>
                    <a:pt x="852" y="36"/>
                  </a:cubicBezTo>
                  <a:cubicBezTo>
                    <a:pt x="852" y="36"/>
                    <a:pt x="852" y="36"/>
                    <a:pt x="852" y="36"/>
                  </a:cubicBezTo>
                  <a:close/>
                  <a:moveTo>
                    <a:pt x="872" y="32"/>
                  </a:moveTo>
                  <a:cubicBezTo>
                    <a:pt x="873" y="33"/>
                    <a:pt x="873" y="34"/>
                    <a:pt x="873" y="36"/>
                  </a:cubicBezTo>
                  <a:cubicBezTo>
                    <a:pt x="874" y="36"/>
                    <a:pt x="875" y="35"/>
                    <a:pt x="876" y="35"/>
                  </a:cubicBezTo>
                  <a:cubicBezTo>
                    <a:pt x="876" y="34"/>
                    <a:pt x="876" y="33"/>
                    <a:pt x="876" y="32"/>
                  </a:cubicBezTo>
                  <a:cubicBezTo>
                    <a:pt x="875" y="32"/>
                    <a:pt x="874" y="32"/>
                    <a:pt x="872" y="32"/>
                  </a:cubicBezTo>
                  <a:cubicBezTo>
                    <a:pt x="872" y="32"/>
                    <a:pt x="872" y="32"/>
                    <a:pt x="872" y="32"/>
                  </a:cubicBezTo>
                  <a:close/>
                  <a:moveTo>
                    <a:pt x="887" y="32"/>
                  </a:moveTo>
                  <a:cubicBezTo>
                    <a:pt x="885" y="36"/>
                    <a:pt x="883" y="36"/>
                    <a:pt x="882" y="40"/>
                  </a:cubicBezTo>
                  <a:cubicBezTo>
                    <a:pt x="883" y="40"/>
                    <a:pt x="884" y="40"/>
                    <a:pt x="885" y="40"/>
                  </a:cubicBezTo>
                  <a:cubicBezTo>
                    <a:pt x="885" y="39"/>
                    <a:pt x="885" y="38"/>
                    <a:pt x="885" y="38"/>
                  </a:cubicBezTo>
                  <a:cubicBezTo>
                    <a:pt x="886" y="38"/>
                    <a:pt x="887" y="38"/>
                    <a:pt x="889" y="37"/>
                  </a:cubicBezTo>
                  <a:cubicBezTo>
                    <a:pt x="889" y="36"/>
                    <a:pt x="889" y="34"/>
                    <a:pt x="889" y="32"/>
                  </a:cubicBezTo>
                  <a:cubicBezTo>
                    <a:pt x="888" y="32"/>
                    <a:pt x="888" y="32"/>
                    <a:pt x="887" y="32"/>
                  </a:cubicBezTo>
                  <a:cubicBezTo>
                    <a:pt x="887" y="32"/>
                    <a:pt x="887" y="32"/>
                    <a:pt x="887" y="32"/>
                  </a:cubicBezTo>
                  <a:close/>
                  <a:moveTo>
                    <a:pt x="851" y="39"/>
                  </a:moveTo>
                  <a:cubicBezTo>
                    <a:pt x="852" y="40"/>
                    <a:pt x="852" y="41"/>
                    <a:pt x="852" y="42"/>
                  </a:cubicBezTo>
                  <a:cubicBezTo>
                    <a:pt x="853" y="42"/>
                    <a:pt x="854" y="42"/>
                    <a:pt x="854" y="42"/>
                  </a:cubicBezTo>
                  <a:cubicBezTo>
                    <a:pt x="854" y="40"/>
                    <a:pt x="854" y="39"/>
                    <a:pt x="854" y="39"/>
                  </a:cubicBezTo>
                  <a:cubicBezTo>
                    <a:pt x="853" y="39"/>
                    <a:pt x="853" y="39"/>
                    <a:pt x="851" y="39"/>
                  </a:cubicBezTo>
                  <a:cubicBezTo>
                    <a:pt x="851" y="39"/>
                    <a:pt x="851" y="39"/>
                    <a:pt x="851" y="39"/>
                  </a:cubicBezTo>
                  <a:close/>
                  <a:moveTo>
                    <a:pt x="753" y="57"/>
                  </a:moveTo>
                  <a:cubicBezTo>
                    <a:pt x="753" y="58"/>
                    <a:pt x="752" y="59"/>
                    <a:pt x="752" y="61"/>
                  </a:cubicBezTo>
                  <a:cubicBezTo>
                    <a:pt x="756" y="60"/>
                    <a:pt x="754" y="59"/>
                    <a:pt x="753" y="57"/>
                  </a:cubicBezTo>
                  <a:cubicBezTo>
                    <a:pt x="753" y="57"/>
                    <a:pt x="753" y="57"/>
                    <a:pt x="753" y="57"/>
                  </a:cubicBezTo>
                  <a:close/>
                  <a:moveTo>
                    <a:pt x="877" y="41"/>
                  </a:moveTo>
                  <a:cubicBezTo>
                    <a:pt x="877" y="42"/>
                    <a:pt x="877" y="42"/>
                    <a:pt x="877" y="42"/>
                  </a:cubicBezTo>
                  <a:cubicBezTo>
                    <a:pt x="878" y="42"/>
                    <a:pt x="878" y="42"/>
                    <a:pt x="880" y="42"/>
                  </a:cubicBezTo>
                  <a:cubicBezTo>
                    <a:pt x="879" y="42"/>
                    <a:pt x="879" y="41"/>
                    <a:pt x="879" y="41"/>
                  </a:cubicBezTo>
                  <a:cubicBezTo>
                    <a:pt x="878" y="41"/>
                    <a:pt x="878" y="41"/>
                    <a:pt x="877" y="41"/>
                  </a:cubicBezTo>
                  <a:close/>
                  <a:moveTo>
                    <a:pt x="754" y="61"/>
                  </a:moveTo>
                  <a:cubicBezTo>
                    <a:pt x="750" y="64"/>
                    <a:pt x="749" y="67"/>
                    <a:pt x="749" y="72"/>
                  </a:cubicBezTo>
                  <a:cubicBezTo>
                    <a:pt x="750" y="72"/>
                    <a:pt x="750" y="71"/>
                    <a:pt x="751" y="71"/>
                  </a:cubicBezTo>
                  <a:cubicBezTo>
                    <a:pt x="753" y="67"/>
                    <a:pt x="762" y="60"/>
                    <a:pt x="754" y="61"/>
                  </a:cubicBezTo>
                  <a:cubicBezTo>
                    <a:pt x="754" y="61"/>
                    <a:pt x="754" y="61"/>
                    <a:pt x="754" y="61"/>
                  </a:cubicBezTo>
                  <a:close/>
                  <a:moveTo>
                    <a:pt x="1005" y="22"/>
                  </a:moveTo>
                  <a:cubicBezTo>
                    <a:pt x="1005" y="23"/>
                    <a:pt x="1005" y="23"/>
                    <a:pt x="1005" y="24"/>
                  </a:cubicBezTo>
                  <a:cubicBezTo>
                    <a:pt x="1006" y="24"/>
                    <a:pt x="1006" y="24"/>
                    <a:pt x="1006" y="24"/>
                  </a:cubicBezTo>
                  <a:cubicBezTo>
                    <a:pt x="1006" y="23"/>
                    <a:pt x="1006" y="23"/>
                    <a:pt x="1006" y="22"/>
                  </a:cubicBezTo>
                  <a:cubicBezTo>
                    <a:pt x="1005" y="22"/>
                    <a:pt x="1005" y="22"/>
                    <a:pt x="1005" y="22"/>
                  </a:cubicBezTo>
                  <a:close/>
                  <a:moveTo>
                    <a:pt x="730" y="66"/>
                  </a:moveTo>
                  <a:cubicBezTo>
                    <a:pt x="730" y="69"/>
                    <a:pt x="730" y="71"/>
                    <a:pt x="730" y="74"/>
                  </a:cubicBezTo>
                  <a:cubicBezTo>
                    <a:pt x="733" y="73"/>
                    <a:pt x="735" y="73"/>
                    <a:pt x="737" y="72"/>
                  </a:cubicBezTo>
                  <a:cubicBezTo>
                    <a:pt x="736" y="71"/>
                    <a:pt x="736" y="69"/>
                    <a:pt x="736" y="68"/>
                  </a:cubicBezTo>
                  <a:cubicBezTo>
                    <a:pt x="735" y="66"/>
                    <a:pt x="735" y="66"/>
                    <a:pt x="730" y="66"/>
                  </a:cubicBezTo>
                  <a:cubicBezTo>
                    <a:pt x="730" y="66"/>
                    <a:pt x="730" y="66"/>
                    <a:pt x="730" y="66"/>
                  </a:cubicBezTo>
                  <a:close/>
                  <a:moveTo>
                    <a:pt x="935" y="34"/>
                  </a:moveTo>
                  <a:cubicBezTo>
                    <a:pt x="935" y="34"/>
                    <a:pt x="936" y="36"/>
                    <a:pt x="936" y="36"/>
                  </a:cubicBezTo>
                  <a:cubicBezTo>
                    <a:pt x="936" y="36"/>
                    <a:pt x="937" y="36"/>
                    <a:pt x="937" y="36"/>
                  </a:cubicBezTo>
                  <a:cubicBezTo>
                    <a:pt x="937" y="35"/>
                    <a:pt x="937" y="34"/>
                    <a:pt x="937" y="34"/>
                  </a:cubicBezTo>
                  <a:cubicBezTo>
                    <a:pt x="937" y="34"/>
                    <a:pt x="936" y="34"/>
                    <a:pt x="935" y="34"/>
                  </a:cubicBezTo>
                  <a:cubicBezTo>
                    <a:pt x="935" y="34"/>
                    <a:pt x="935" y="34"/>
                    <a:pt x="935" y="34"/>
                  </a:cubicBezTo>
                  <a:close/>
                  <a:moveTo>
                    <a:pt x="723" y="73"/>
                  </a:moveTo>
                  <a:cubicBezTo>
                    <a:pt x="723" y="74"/>
                    <a:pt x="723" y="74"/>
                    <a:pt x="723" y="75"/>
                  </a:cubicBezTo>
                  <a:cubicBezTo>
                    <a:pt x="724" y="75"/>
                    <a:pt x="725" y="75"/>
                    <a:pt x="725" y="75"/>
                  </a:cubicBezTo>
                  <a:cubicBezTo>
                    <a:pt x="725" y="74"/>
                    <a:pt x="725" y="73"/>
                    <a:pt x="725" y="73"/>
                  </a:cubicBezTo>
                  <a:cubicBezTo>
                    <a:pt x="724" y="73"/>
                    <a:pt x="724" y="73"/>
                    <a:pt x="723" y="73"/>
                  </a:cubicBezTo>
                  <a:cubicBezTo>
                    <a:pt x="723" y="73"/>
                    <a:pt x="723" y="73"/>
                    <a:pt x="723" y="73"/>
                  </a:cubicBezTo>
                  <a:close/>
                  <a:moveTo>
                    <a:pt x="751" y="73"/>
                  </a:moveTo>
                  <a:cubicBezTo>
                    <a:pt x="749" y="78"/>
                    <a:pt x="746" y="77"/>
                    <a:pt x="746" y="83"/>
                  </a:cubicBezTo>
                  <a:cubicBezTo>
                    <a:pt x="749" y="81"/>
                    <a:pt x="749" y="80"/>
                    <a:pt x="751" y="78"/>
                  </a:cubicBezTo>
                  <a:cubicBezTo>
                    <a:pt x="768" y="91"/>
                    <a:pt x="757" y="73"/>
                    <a:pt x="751" y="73"/>
                  </a:cubicBezTo>
                  <a:close/>
                  <a:moveTo>
                    <a:pt x="882" y="52"/>
                  </a:moveTo>
                  <a:cubicBezTo>
                    <a:pt x="882" y="53"/>
                    <a:pt x="882" y="54"/>
                    <a:pt x="882" y="55"/>
                  </a:cubicBezTo>
                  <a:cubicBezTo>
                    <a:pt x="883" y="55"/>
                    <a:pt x="883" y="55"/>
                    <a:pt x="883" y="55"/>
                  </a:cubicBezTo>
                  <a:cubicBezTo>
                    <a:pt x="883" y="54"/>
                    <a:pt x="883" y="53"/>
                    <a:pt x="883" y="52"/>
                  </a:cubicBezTo>
                  <a:cubicBezTo>
                    <a:pt x="883" y="52"/>
                    <a:pt x="882" y="52"/>
                    <a:pt x="882" y="52"/>
                  </a:cubicBezTo>
                  <a:cubicBezTo>
                    <a:pt x="882" y="52"/>
                    <a:pt x="882" y="52"/>
                    <a:pt x="882" y="52"/>
                  </a:cubicBezTo>
                  <a:close/>
                  <a:moveTo>
                    <a:pt x="856" y="57"/>
                  </a:moveTo>
                  <a:cubicBezTo>
                    <a:pt x="856" y="58"/>
                    <a:pt x="855" y="58"/>
                    <a:pt x="855" y="58"/>
                  </a:cubicBezTo>
                  <a:cubicBezTo>
                    <a:pt x="855" y="61"/>
                    <a:pt x="856" y="64"/>
                    <a:pt x="856" y="68"/>
                  </a:cubicBezTo>
                  <a:cubicBezTo>
                    <a:pt x="861" y="67"/>
                    <a:pt x="863" y="67"/>
                    <a:pt x="867" y="65"/>
                  </a:cubicBezTo>
                  <a:cubicBezTo>
                    <a:pt x="866" y="60"/>
                    <a:pt x="866" y="60"/>
                    <a:pt x="864" y="57"/>
                  </a:cubicBezTo>
                  <a:cubicBezTo>
                    <a:pt x="861" y="57"/>
                    <a:pt x="859" y="57"/>
                    <a:pt x="856" y="57"/>
                  </a:cubicBezTo>
                  <a:cubicBezTo>
                    <a:pt x="856" y="57"/>
                    <a:pt x="856" y="57"/>
                    <a:pt x="856" y="57"/>
                  </a:cubicBezTo>
                  <a:close/>
                  <a:moveTo>
                    <a:pt x="876" y="57"/>
                  </a:moveTo>
                  <a:cubicBezTo>
                    <a:pt x="876" y="59"/>
                    <a:pt x="874" y="61"/>
                    <a:pt x="874" y="61"/>
                  </a:cubicBezTo>
                  <a:cubicBezTo>
                    <a:pt x="876" y="61"/>
                    <a:pt x="877" y="61"/>
                    <a:pt x="879" y="61"/>
                  </a:cubicBezTo>
                  <a:cubicBezTo>
                    <a:pt x="879" y="59"/>
                    <a:pt x="878" y="58"/>
                    <a:pt x="878" y="57"/>
                  </a:cubicBezTo>
                  <a:cubicBezTo>
                    <a:pt x="878" y="57"/>
                    <a:pt x="877" y="57"/>
                    <a:pt x="876" y="57"/>
                  </a:cubicBezTo>
                  <a:cubicBezTo>
                    <a:pt x="876" y="57"/>
                    <a:pt x="876" y="57"/>
                    <a:pt x="876" y="57"/>
                  </a:cubicBezTo>
                  <a:close/>
                  <a:moveTo>
                    <a:pt x="1030" y="35"/>
                  </a:moveTo>
                  <a:cubicBezTo>
                    <a:pt x="1030" y="36"/>
                    <a:pt x="1031" y="37"/>
                    <a:pt x="1031" y="38"/>
                  </a:cubicBezTo>
                  <a:cubicBezTo>
                    <a:pt x="1031" y="38"/>
                    <a:pt x="1031" y="38"/>
                    <a:pt x="1032" y="38"/>
                  </a:cubicBezTo>
                  <a:cubicBezTo>
                    <a:pt x="1031" y="37"/>
                    <a:pt x="1031" y="36"/>
                    <a:pt x="1031" y="34"/>
                  </a:cubicBezTo>
                  <a:cubicBezTo>
                    <a:pt x="1031" y="34"/>
                    <a:pt x="1031" y="35"/>
                    <a:pt x="1030" y="35"/>
                  </a:cubicBezTo>
                  <a:cubicBezTo>
                    <a:pt x="1030" y="35"/>
                    <a:pt x="1030" y="35"/>
                    <a:pt x="1030" y="35"/>
                  </a:cubicBezTo>
                  <a:close/>
                  <a:moveTo>
                    <a:pt x="844" y="65"/>
                  </a:moveTo>
                  <a:cubicBezTo>
                    <a:pt x="844" y="66"/>
                    <a:pt x="845" y="66"/>
                    <a:pt x="845" y="67"/>
                  </a:cubicBezTo>
                  <a:cubicBezTo>
                    <a:pt x="845" y="67"/>
                    <a:pt x="845" y="67"/>
                    <a:pt x="846" y="67"/>
                  </a:cubicBezTo>
                  <a:cubicBezTo>
                    <a:pt x="845" y="66"/>
                    <a:pt x="845" y="66"/>
                    <a:pt x="845" y="65"/>
                  </a:cubicBezTo>
                  <a:cubicBezTo>
                    <a:pt x="845" y="65"/>
                    <a:pt x="845" y="65"/>
                    <a:pt x="844" y="65"/>
                  </a:cubicBezTo>
                  <a:cubicBezTo>
                    <a:pt x="844" y="65"/>
                    <a:pt x="844" y="65"/>
                    <a:pt x="844" y="65"/>
                  </a:cubicBezTo>
                  <a:close/>
                  <a:moveTo>
                    <a:pt x="870" y="61"/>
                  </a:moveTo>
                  <a:cubicBezTo>
                    <a:pt x="870" y="62"/>
                    <a:pt x="870" y="63"/>
                    <a:pt x="870" y="64"/>
                  </a:cubicBezTo>
                  <a:cubicBezTo>
                    <a:pt x="871" y="64"/>
                    <a:pt x="871" y="64"/>
                    <a:pt x="871" y="64"/>
                  </a:cubicBezTo>
                  <a:cubicBezTo>
                    <a:pt x="871" y="63"/>
                    <a:pt x="871" y="62"/>
                    <a:pt x="871" y="61"/>
                  </a:cubicBezTo>
                  <a:cubicBezTo>
                    <a:pt x="871" y="61"/>
                    <a:pt x="870" y="61"/>
                    <a:pt x="870" y="61"/>
                  </a:cubicBezTo>
                  <a:cubicBezTo>
                    <a:pt x="870" y="61"/>
                    <a:pt x="870" y="61"/>
                    <a:pt x="870" y="61"/>
                  </a:cubicBezTo>
                  <a:close/>
                  <a:moveTo>
                    <a:pt x="940" y="51"/>
                  </a:moveTo>
                  <a:cubicBezTo>
                    <a:pt x="940" y="52"/>
                    <a:pt x="940" y="52"/>
                    <a:pt x="940" y="52"/>
                  </a:cubicBezTo>
                  <a:cubicBezTo>
                    <a:pt x="941" y="52"/>
                    <a:pt x="942" y="52"/>
                    <a:pt x="943" y="52"/>
                  </a:cubicBezTo>
                  <a:cubicBezTo>
                    <a:pt x="943" y="52"/>
                    <a:pt x="943" y="51"/>
                    <a:pt x="943" y="50"/>
                  </a:cubicBezTo>
                  <a:cubicBezTo>
                    <a:pt x="942" y="51"/>
                    <a:pt x="941" y="51"/>
                    <a:pt x="940" y="51"/>
                  </a:cubicBezTo>
                  <a:cubicBezTo>
                    <a:pt x="940" y="51"/>
                    <a:pt x="940" y="51"/>
                    <a:pt x="940" y="51"/>
                  </a:cubicBezTo>
                  <a:close/>
                  <a:moveTo>
                    <a:pt x="838" y="69"/>
                  </a:moveTo>
                  <a:cubicBezTo>
                    <a:pt x="839" y="73"/>
                    <a:pt x="839" y="73"/>
                    <a:pt x="840" y="73"/>
                  </a:cubicBezTo>
                  <a:cubicBezTo>
                    <a:pt x="840" y="72"/>
                    <a:pt x="840" y="70"/>
                    <a:pt x="840" y="69"/>
                  </a:cubicBezTo>
                  <a:cubicBezTo>
                    <a:pt x="839" y="69"/>
                    <a:pt x="838" y="69"/>
                    <a:pt x="838" y="69"/>
                  </a:cubicBezTo>
                  <a:cubicBezTo>
                    <a:pt x="838" y="69"/>
                    <a:pt x="838" y="69"/>
                    <a:pt x="838" y="69"/>
                  </a:cubicBezTo>
                  <a:close/>
                  <a:moveTo>
                    <a:pt x="745" y="85"/>
                  </a:moveTo>
                  <a:cubicBezTo>
                    <a:pt x="745" y="86"/>
                    <a:pt x="745" y="87"/>
                    <a:pt x="745" y="87"/>
                  </a:cubicBezTo>
                  <a:cubicBezTo>
                    <a:pt x="744" y="88"/>
                    <a:pt x="743" y="89"/>
                    <a:pt x="742" y="89"/>
                  </a:cubicBezTo>
                  <a:cubicBezTo>
                    <a:pt x="743" y="91"/>
                    <a:pt x="744" y="94"/>
                    <a:pt x="744" y="96"/>
                  </a:cubicBezTo>
                  <a:cubicBezTo>
                    <a:pt x="745" y="96"/>
                    <a:pt x="746" y="95"/>
                    <a:pt x="747" y="94"/>
                  </a:cubicBezTo>
                  <a:cubicBezTo>
                    <a:pt x="748" y="94"/>
                    <a:pt x="748" y="95"/>
                    <a:pt x="749" y="95"/>
                  </a:cubicBezTo>
                  <a:cubicBezTo>
                    <a:pt x="750" y="95"/>
                    <a:pt x="751" y="95"/>
                    <a:pt x="752" y="95"/>
                  </a:cubicBezTo>
                  <a:cubicBezTo>
                    <a:pt x="752" y="93"/>
                    <a:pt x="752" y="92"/>
                    <a:pt x="752" y="90"/>
                  </a:cubicBezTo>
                  <a:cubicBezTo>
                    <a:pt x="751" y="91"/>
                    <a:pt x="749" y="91"/>
                    <a:pt x="748" y="91"/>
                  </a:cubicBezTo>
                  <a:cubicBezTo>
                    <a:pt x="748" y="89"/>
                    <a:pt x="748" y="87"/>
                    <a:pt x="748" y="85"/>
                  </a:cubicBezTo>
                  <a:cubicBezTo>
                    <a:pt x="747" y="85"/>
                    <a:pt x="746" y="85"/>
                    <a:pt x="745" y="85"/>
                  </a:cubicBezTo>
                  <a:cubicBezTo>
                    <a:pt x="745" y="85"/>
                    <a:pt x="745" y="85"/>
                    <a:pt x="745" y="85"/>
                  </a:cubicBezTo>
                  <a:close/>
                  <a:moveTo>
                    <a:pt x="947" y="53"/>
                  </a:moveTo>
                  <a:cubicBezTo>
                    <a:pt x="947" y="53"/>
                    <a:pt x="947" y="54"/>
                    <a:pt x="947" y="54"/>
                  </a:cubicBezTo>
                  <a:cubicBezTo>
                    <a:pt x="948" y="54"/>
                    <a:pt x="949" y="54"/>
                    <a:pt x="949" y="54"/>
                  </a:cubicBezTo>
                  <a:cubicBezTo>
                    <a:pt x="949" y="54"/>
                    <a:pt x="949" y="53"/>
                    <a:pt x="949" y="53"/>
                  </a:cubicBezTo>
                  <a:cubicBezTo>
                    <a:pt x="948" y="53"/>
                    <a:pt x="948" y="53"/>
                    <a:pt x="947" y="53"/>
                  </a:cubicBezTo>
                  <a:cubicBezTo>
                    <a:pt x="947" y="53"/>
                    <a:pt x="947" y="53"/>
                    <a:pt x="947" y="53"/>
                  </a:cubicBezTo>
                  <a:close/>
                  <a:moveTo>
                    <a:pt x="981" y="52"/>
                  </a:moveTo>
                  <a:cubicBezTo>
                    <a:pt x="981" y="54"/>
                    <a:pt x="981" y="55"/>
                    <a:pt x="981" y="57"/>
                  </a:cubicBezTo>
                  <a:cubicBezTo>
                    <a:pt x="982" y="57"/>
                    <a:pt x="982" y="57"/>
                    <a:pt x="983" y="57"/>
                  </a:cubicBezTo>
                  <a:cubicBezTo>
                    <a:pt x="982" y="55"/>
                    <a:pt x="982" y="54"/>
                    <a:pt x="981" y="52"/>
                  </a:cubicBezTo>
                  <a:cubicBezTo>
                    <a:pt x="981" y="52"/>
                    <a:pt x="981" y="52"/>
                    <a:pt x="981" y="52"/>
                  </a:cubicBezTo>
                  <a:close/>
                  <a:moveTo>
                    <a:pt x="875" y="71"/>
                  </a:moveTo>
                  <a:cubicBezTo>
                    <a:pt x="875" y="71"/>
                    <a:pt x="875" y="72"/>
                    <a:pt x="875" y="73"/>
                  </a:cubicBezTo>
                  <a:cubicBezTo>
                    <a:pt x="875" y="73"/>
                    <a:pt x="876" y="73"/>
                    <a:pt x="876" y="73"/>
                  </a:cubicBezTo>
                  <a:cubicBezTo>
                    <a:pt x="876" y="72"/>
                    <a:pt x="876" y="71"/>
                    <a:pt x="876" y="71"/>
                  </a:cubicBezTo>
                  <a:cubicBezTo>
                    <a:pt x="875" y="71"/>
                    <a:pt x="875" y="71"/>
                    <a:pt x="875" y="71"/>
                  </a:cubicBezTo>
                  <a:cubicBezTo>
                    <a:pt x="875" y="71"/>
                    <a:pt x="875" y="71"/>
                    <a:pt x="875" y="71"/>
                  </a:cubicBezTo>
                  <a:close/>
                  <a:moveTo>
                    <a:pt x="877" y="70"/>
                  </a:moveTo>
                  <a:cubicBezTo>
                    <a:pt x="877" y="71"/>
                    <a:pt x="878" y="71"/>
                    <a:pt x="878" y="71"/>
                  </a:cubicBezTo>
                  <a:cubicBezTo>
                    <a:pt x="878" y="71"/>
                    <a:pt x="879" y="71"/>
                    <a:pt x="880" y="71"/>
                  </a:cubicBezTo>
                  <a:cubicBezTo>
                    <a:pt x="880" y="70"/>
                    <a:pt x="880" y="70"/>
                    <a:pt x="880" y="70"/>
                  </a:cubicBezTo>
                  <a:cubicBezTo>
                    <a:pt x="879" y="70"/>
                    <a:pt x="878" y="70"/>
                    <a:pt x="877" y="70"/>
                  </a:cubicBezTo>
                  <a:cubicBezTo>
                    <a:pt x="877" y="70"/>
                    <a:pt x="877" y="70"/>
                    <a:pt x="877" y="70"/>
                  </a:cubicBezTo>
                  <a:close/>
                  <a:moveTo>
                    <a:pt x="866" y="73"/>
                  </a:moveTo>
                  <a:cubicBezTo>
                    <a:pt x="867" y="74"/>
                    <a:pt x="867" y="75"/>
                    <a:pt x="867" y="75"/>
                  </a:cubicBezTo>
                  <a:cubicBezTo>
                    <a:pt x="867" y="75"/>
                    <a:pt x="867" y="75"/>
                    <a:pt x="868" y="75"/>
                  </a:cubicBezTo>
                  <a:cubicBezTo>
                    <a:pt x="868" y="74"/>
                    <a:pt x="867" y="74"/>
                    <a:pt x="867" y="73"/>
                  </a:cubicBezTo>
                  <a:cubicBezTo>
                    <a:pt x="867" y="73"/>
                    <a:pt x="867" y="73"/>
                    <a:pt x="866" y="73"/>
                  </a:cubicBezTo>
                  <a:cubicBezTo>
                    <a:pt x="866" y="73"/>
                    <a:pt x="866" y="73"/>
                    <a:pt x="866" y="73"/>
                  </a:cubicBezTo>
                  <a:close/>
                  <a:moveTo>
                    <a:pt x="845" y="78"/>
                  </a:moveTo>
                  <a:cubicBezTo>
                    <a:pt x="845" y="78"/>
                    <a:pt x="845" y="79"/>
                    <a:pt x="845" y="80"/>
                  </a:cubicBezTo>
                  <a:cubicBezTo>
                    <a:pt x="846" y="80"/>
                    <a:pt x="847" y="80"/>
                    <a:pt x="848" y="79"/>
                  </a:cubicBezTo>
                  <a:cubicBezTo>
                    <a:pt x="848" y="79"/>
                    <a:pt x="848" y="78"/>
                    <a:pt x="848" y="78"/>
                  </a:cubicBezTo>
                  <a:cubicBezTo>
                    <a:pt x="846" y="78"/>
                    <a:pt x="846" y="78"/>
                    <a:pt x="845" y="78"/>
                  </a:cubicBezTo>
                  <a:cubicBezTo>
                    <a:pt x="845" y="78"/>
                    <a:pt x="845" y="78"/>
                    <a:pt x="845" y="78"/>
                  </a:cubicBezTo>
                  <a:close/>
                  <a:moveTo>
                    <a:pt x="871" y="76"/>
                  </a:moveTo>
                  <a:cubicBezTo>
                    <a:pt x="871" y="79"/>
                    <a:pt x="872" y="82"/>
                    <a:pt x="872" y="85"/>
                  </a:cubicBezTo>
                  <a:cubicBezTo>
                    <a:pt x="874" y="85"/>
                    <a:pt x="875" y="85"/>
                    <a:pt x="876" y="85"/>
                  </a:cubicBezTo>
                  <a:cubicBezTo>
                    <a:pt x="876" y="88"/>
                    <a:pt x="877" y="90"/>
                    <a:pt x="878" y="92"/>
                  </a:cubicBezTo>
                  <a:cubicBezTo>
                    <a:pt x="880" y="92"/>
                    <a:pt x="881" y="92"/>
                    <a:pt x="883" y="92"/>
                  </a:cubicBezTo>
                  <a:cubicBezTo>
                    <a:pt x="883" y="90"/>
                    <a:pt x="883" y="87"/>
                    <a:pt x="883" y="85"/>
                  </a:cubicBezTo>
                  <a:cubicBezTo>
                    <a:pt x="882" y="85"/>
                    <a:pt x="881" y="85"/>
                    <a:pt x="880" y="85"/>
                  </a:cubicBezTo>
                  <a:cubicBezTo>
                    <a:pt x="882" y="82"/>
                    <a:pt x="881" y="80"/>
                    <a:pt x="881" y="76"/>
                  </a:cubicBezTo>
                  <a:cubicBezTo>
                    <a:pt x="878" y="74"/>
                    <a:pt x="874" y="75"/>
                    <a:pt x="871" y="76"/>
                  </a:cubicBezTo>
                  <a:cubicBezTo>
                    <a:pt x="871" y="76"/>
                    <a:pt x="871" y="76"/>
                    <a:pt x="871" y="76"/>
                  </a:cubicBezTo>
                  <a:close/>
                  <a:moveTo>
                    <a:pt x="906" y="72"/>
                  </a:moveTo>
                  <a:cubicBezTo>
                    <a:pt x="906" y="74"/>
                    <a:pt x="907" y="75"/>
                    <a:pt x="907" y="78"/>
                  </a:cubicBezTo>
                  <a:cubicBezTo>
                    <a:pt x="908" y="77"/>
                    <a:pt x="908" y="77"/>
                    <a:pt x="909" y="77"/>
                  </a:cubicBezTo>
                  <a:cubicBezTo>
                    <a:pt x="908" y="76"/>
                    <a:pt x="908" y="74"/>
                    <a:pt x="908" y="73"/>
                  </a:cubicBezTo>
                  <a:cubicBezTo>
                    <a:pt x="907" y="73"/>
                    <a:pt x="907" y="73"/>
                    <a:pt x="906" y="72"/>
                  </a:cubicBezTo>
                  <a:cubicBezTo>
                    <a:pt x="906" y="72"/>
                    <a:pt x="906" y="72"/>
                    <a:pt x="906" y="72"/>
                  </a:cubicBezTo>
                  <a:close/>
                  <a:moveTo>
                    <a:pt x="842" y="84"/>
                  </a:moveTo>
                  <a:cubicBezTo>
                    <a:pt x="842" y="84"/>
                    <a:pt x="842" y="84"/>
                    <a:pt x="842" y="84"/>
                  </a:cubicBezTo>
                  <a:cubicBezTo>
                    <a:pt x="843" y="84"/>
                    <a:pt x="844" y="84"/>
                    <a:pt x="844" y="84"/>
                  </a:cubicBezTo>
                  <a:cubicBezTo>
                    <a:pt x="844" y="84"/>
                    <a:pt x="844" y="84"/>
                    <a:pt x="844" y="83"/>
                  </a:cubicBezTo>
                  <a:cubicBezTo>
                    <a:pt x="843" y="83"/>
                    <a:pt x="843" y="83"/>
                    <a:pt x="842" y="84"/>
                  </a:cubicBezTo>
                  <a:cubicBezTo>
                    <a:pt x="842" y="84"/>
                    <a:pt x="842" y="84"/>
                    <a:pt x="842" y="84"/>
                  </a:cubicBezTo>
                  <a:close/>
                  <a:moveTo>
                    <a:pt x="742" y="100"/>
                  </a:moveTo>
                  <a:cubicBezTo>
                    <a:pt x="742" y="102"/>
                    <a:pt x="742" y="104"/>
                    <a:pt x="742" y="106"/>
                  </a:cubicBezTo>
                  <a:cubicBezTo>
                    <a:pt x="743" y="105"/>
                    <a:pt x="744" y="105"/>
                    <a:pt x="745" y="105"/>
                  </a:cubicBezTo>
                  <a:cubicBezTo>
                    <a:pt x="745" y="104"/>
                    <a:pt x="744" y="102"/>
                    <a:pt x="744" y="100"/>
                  </a:cubicBezTo>
                  <a:cubicBezTo>
                    <a:pt x="744" y="100"/>
                    <a:pt x="742" y="100"/>
                    <a:pt x="742" y="100"/>
                  </a:cubicBezTo>
                  <a:cubicBezTo>
                    <a:pt x="742" y="100"/>
                    <a:pt x="742" y="100"/>
                    <a:pt x="742" y="100"/>
                  </a:cubicBezTo>
                  <a:close/>
                  <a:moveTo>
                    <a:pt x="834" y="87"/>
                  </a:moveTo>
                  <a:cubicBezTo>
                    <a:pt x="834" y="88"/>
                    <a:pt x="835" y="90"/>
                    <a:pt x="835" y="91"/>
                  </a:cubicBezTo>
                  <a:cubicBezTo>
                    <a:pt x="836" y="91"/>
                    <a:pt x="837" y="90"/>
                    <a:pt x="838" y="90"/>
                  </a:cubicBezTo>
                  <a:cubicBezTo>
                    <a:pt x="838" y="89"/>
                    <a:pt x="837" y="88"/>
                    <a:pt x="836" y="87"/>
                  </a:cubicBezTo>
                  <a:cubicBezTo>
                    <a:pt x="836" y="87"/>
                    <a:pt x="835" y="87"/>
                    <a:pt x="834" y="87"/>
                  </a:cubicBezTo>
                  <a:cubicBezTo>
                    <a:pt x="834" y="87"/>
                    <a:pt x="834" y="87"/>
                    <a:pt x="834" y="87"/>
                  </a:cubicBezTo>
                  <a:close/>
                  <a:moveTo>
                    <a:pt x="1015" y="61"/>
                  </a:moveTo>
                  <a:cubicBezTo>
                    <a:pt x="1013" y="65"/>
                    <a:pt x="1013" y="66"/>
                    <a:pt x="1012" y="70"/>
                  </a:cubicBezTo>
                  <a:cubicBezTo>
                    <a:pt x="1013" y="70"/>
                    <a:pt x="1014" y="70"/>
                    <a:pt x="1015" y="70"/>
                  </a:cubicBezTo>
                  <a:cubicBezTo>
                    <a:pt x="1016" y="66"/>
                    <a:pt x="1016" y="64"/>
                    <a:pt x="1017" y="61"/>
                  </a:cubicBezTo>
                  <a:cubicBezTo>
                    <a:pt x="1017" y="61"/>
                    <a:pt x="1016" y="61"/>
                    <a:pt x="1015" y="61"/>
                  </a:cubicBezTo>
                  <a:cubicBezTo>
                    <a:pt x="1015" y="61"/>
                    <a:pt x="1015" y="61"/>
                    <a:pt x="1015" y="61"/>
                  </a:cubicBezTo>
                  <a:close/>
                  <a:moveTo>
                    <a:pt x="997" y="65"/>
                  </a:moveTo>
                  <a:cubicBezTo>
                    <a:pt x="997" y="66"/>
                    <a:pt x="997" y="66"/>
                    <a:pt x="997" y="67"/>
                  </a:cubicBezTo>
                  <a:cubicBezTo>
                    <a:pt x="998" y="67"/>
                    <a:pt x="998" y="67"/>
                    <a:pt x="998" y="67"/>
                  </a:cubicBezTo>
                  <a:cubicBezTo>
                    <a:pt x="998" y="66"/>
                    <a:pt x="998" y="66"/>
                    <a:pt x="998" y="65"/>
                  </a:cubicBezTo>
                  <a:cubicBezTo>
                    <a:pt x="998" y="65"/>
                    <a:pt x="997" y="65"/>
                    <a:pt x="997" y="65"/>
                  </a:cubicBezTo>
                  <a:cubicBezTo>
                    <a:pt x="997" y="65"/>
                    <a:pt x="997" y="65"/>
                    <a:pt x="997" y="65"/>
                  </a:cubicBezTo>
                  <a:close/>
                  <a:moveTo>
                    <a:pt x="865" y="88"/>
                  </a:moveTo>
                  <a:cubicBezTo>
                    <a:pt x="864" y="92"/>
                    <a:pt x="864" y="94"/>
                    <a:pt x="865" y="98"/>
                  </a:cubicBezTo>
                  <a:cubicBezTo>
                    <a:pt x="867" y="97"/>
                    <a:pt x="870" y="97"/>
                    <a:pt x="872" y="97"/>
                  </a:cubicBezTo>
                  <a:cubicBezTo>
                    <a:pt x="872" y="94"/>
                    <a:pt x="872" y="92"/>
                    <a:pt x="871" y="89"/>
                  </a:cubicBezTo>
                  <a:cubicBezTo>
                    <a:pt x="868" y="89"/>
                    <a:pt x="868" y="89"/>
                    <a:pt x="865" y="88"/>
                  </a:cubicBezTo>
                  <a:cubicBezTo>
                    <a:pt x="865" y="88"/>
                    <a:pt x="865" y="88"/>
                    <a:pt x="865" y="88"/>
                  </a:cubicBezTo>
                  <a:close/>
                  <a:moveTo>
                    <a:pt x="740" y="110"/>
                  </a:moveTo>
                  <a:cubicBezTo>
                    <a:pt x="740" y="117"/>
                    <a:pt x="739" y="118"/>
                    <a:pt x="739" y="125"/>
                  </a:cubicBezTo>
                  <a:cubicBezTo>
                    <a:pt x="740" y="125"/>
                    <a:pt x="741" y="124"/>
                    <a:pt x="742" y="123"/>
                  </a:cubicBezTo>
                  <a:cubicBezTo>
                    <a:pt x="742" y="114"/>
                    <a:pt x="744" y="112"/>
                    <a:pt x="744" y="110"/>
                  </a:cubicBezTo>
                  <a:cubicBezTo>
                    <a:pt x="742" y="110"/>
                    <a:pt x="741" y="110"/>
                    <a:pt x="740" y="110"/>
                  </a:cubicBezTo>
                  <a:cubicBezTo>
                    <a:pt x="740" y="110"/>
                    <a:pt x="740" y="110"/>
                    <a:pt x="740" y="110"/>
                  </a:cubicBezTo>
                  <a:close/>
                  <a:moveTo>
                    <a:pt x="922" y="84"/>
                  </a:moveTo>
                  <a:cubicBezTo>
                    <a:pt x="922" y="85"/>
                    <a:pt x="922" y="86"/>
                    <a:pt x="923" y="86"/>
                  </a:cubicBezTo>
                  <a:cubicBezTo>
                    <a:pt x="924" y="87"/>
                    <a:pt x="925" y="87"/>
                    <a:pt x="926" y="87"/>
                  </a:cubicBezTo>
                  <a:cubicBezTo>
                    <a:pt x="926" y="85"/>
                    <a:pt x="925" y="84"/>
                    <a:pt x="925" y="83"/>
                  </a:cubicBezTo>
                  <a:cubicBezTo>
                    <a:pt x="924" y="83"/>
                    <a:pt x="923" y="83"/>
                    <a:pt x="922" y="84"/>
                  </a:cubicBezTo>
                  <a:cubicBezTo>
                    <a:pt x="922" y="84"/>
                    <a:pt x="922" y="84"/>
                    <a:pt x="922" y="84"/>
                  </a:cubicBezTo>
                  <a:close/>
                  <a:moveTo>
                    <a:pt x="1078" y="59"/>
                  </a:moveTo>
                  <a:cubicBezTo>
                    <a:pt x="1078" y="60"/>
                    <a:pt x="1078" y="61"/>
                    <a:pt x="1077" y="62"/>
                  </a:cubicBezTo>
                  <a:cubicBezTo>
                    <a:pt x="1078" y="61"/>
                    <a:pt x="1079" y="61"/>
                    <a:pt x="1079" y="61"/>
                  </a:cubicBezTo>
                  <a:cubicBezTo>
                    <a:pt x="1079" y="61"/>
                    <a:pt x="1079" y="60"/>
                    <a:pt x="1080" y="59"/>
                  </a:cubicBezTo>
                  <a:cubicBezTo>
                    <a:pt x="1079" y="59"/>
                    <a:pt x="1078" y="59"/>
                    <a:pt x="1078" y="59"/>
                  </a:cubicBezTo>
                  <a:cubicBezTo>
                    <a:pt x="1078" y="59"/>
                    <a:pt x="1078" y="59"/>
                    <a:pt x="1078" y="59"/>
                  </a:cubicBezTo>
                  <a:close/>
                  <a:moveTo>
                    <a:pt x="972" y="78"/>
                  </a:moveTo>
                  <a:cubicBezTo>
                    <a:pt x="972" y="79"/>
                    <a:pt x="972" y="80"/>
                    <a:pt x="972" y="80"/>
                  </a:cubicBezTo>
                  <a:cubicBezTo>
                    <a:pt x="973" y="80"/>
                    <a:pt x="974" y="80"/>
                    <a:pt x="975" y="80"/>
                  </a:cubicBezTo>
                  <a:cubicBezTo>
                    <a:pt x="975" y="79"/>
                    <a:pt x="975" y="78"/>
                    <a:pt x="975" y="77"/>
                  </a:cubicBezTo>
                  <a:cubicBezTo>
                    <a:pt x="974" y="77"/>
                    <a:pt x="973" y="78"/>
                    <a:pt x="972" y="78"/>
                  </a:cubicBezTo>
                  <a:cubicBezTo>
                    <a:pt x="972" y="78"/>
                    <a:pt x="972" y="78"/>
                    <a:pt x="972" y="78"/>
                  </a:cubicBezTo>
                  <a:close/>
                  <a:moveTo>
                    <a:pt x="985" y="75"/>
                  </a:moveTo>
                  <a:cubicBezTo>
                    <a:pt x="985" y="77"/>
                    <a:pt x="985" y="78"/>
                    <a:pt x="985" y="80"/>
                  </a:cubicBezTo>
                  <a:cubicBezTo>
                    <a:pt x="987" y="80"/>
                    <a:pt x="989" y="80"/>
                    <a:pt x="990" y="80"/>
                  </a:cubicBezTo>
                  <a:cubicBezTo>
                    <a:pt x="990" y="78"/>
                    <a:pt x="990" y="76"/>
                    <a:pt x="989" y="75"/>
                  </a:cubicBezTo>
                  <a:cubicBezTo>
                    <a:pt x="988" y="75"/>
                    <a:pt x="986" y="75"/>
                    <a:pt x="985" y="75"/>
                  </a:cubicBezTo>
                  <a:cubicBezTo>
                    <a:pt x="985" y="75"/>
                    <a:pt x="985" y="75"/>
                    <a:pt x="985" y="75"/>
                  </a:cubicBezTo>
                  <a:close/>
                  <a:moveTo>
                    <a:pt x="969" y="81"/>
                  </a:moveTo>
                  <a:cubicBezTo>
                    <a:pt x="969" y="81"/>
                    <a:pt x="969" y="82"/>
                    <a:pt x="969" y="82"/>
                  </a:cubicBezTo>
                  <a:cubicBezTo>
                    <a:pt x="970" y="82"/>
                    <a:pt x="971" y="82"/>
                    <a:pt x="971" y="82"/>
                  </a:cubicBezTo>
                  <a:cubicBezTo>
                    <a:pt x="971" y="81"/>
                    <a:pt x="971" y="81"/>
                    <a:pt x="971" y="81"/>
                  </a:cubicBezTo>
                  <a:cubicBezTo>
                    <a:pt x="971" y="81"/>
                    <a:pt x="970" y="81"/>
                    <a:pt x="969" y="81"/>
                  </a:cubicBezTo>
                  <a:cubicBezTo>
                    <a:pt x="969" y="81"/>
                    <a:pt x="969" y="81"/>
                    <a:pt x="969" y="81"/>
                  </a:cubicBezTo>
                  <a:close/>
                  <a:moveTo>
                    <a:pt x="1029" y="73"/>
                  </a:moveTo>
                  <a:cubicBezTo>
                    <a:pt x="1029" y="73"/>
                    <a:pt x="1029" y="74"/>
                    <a:pt x="1029" y="75"/>
                  </a:cubicBezTo>
                  <a:cubicBezTo>
                    <a:pt x="1029" y="75"/>
                    <a:pt x="1029" y="75"/>
                    <a:pt x="1030" y="75"/>
                  </a:cubicBezTo>
                  <a:cubicBezTo>
                    <a:pt x="1030" y="74"/>
                    <a:pt x="1030" y="73"/>
                    <a:pt x="1029" y="73"/>
                  </a:cubicBezTo>
                  <a:cubicBezTo>
                    <a:pt x="1029" y="73"/>
                    <a:pt x="1029" y="73"/>
                    <a:pt x="1029" y="73"/>
                  </a:cubicBezTo>
                  <a:close/>
                  <a:moveTo>
                    <a:pt x="851" y="103"/>
                  </a:moveTo>
                  <a:cubicBezTo>
                    <a:pt x="851" y="104"/>
                    <a:pt x="851" y="106"/>
                    <a:pt x="851" y="107"/>
                  </a:cubicBezTo>
                  <a:cubicBezTo>
                    <a:pt x="851" y="107"/>
                    <a:pt x="853" y="106"/>
                    <a:pt x="853" y="106"/>
                  </a:cubicBezTo>
                  <a:cubicBezTo>
                    <a:pt x="853" y="105"/>
                    <a:pt x="853" y="104"/>
                    <a:pt x="854" y="102"/>
                  </a:cubicBezTo>
                  <a:cubicBezTo>
                    <a:pt x="853" y="102"/>
                    <a:pt x="852" y="103"/>
                    <a:pt x="851" y="103"/>
                  </a:cubicBezTo>
                  <a:cubicBezTo>
                    <a:pt x="851" y="103"/>
                    <a:pt x="851" y="103"/>
                    <a:pt x="851" y="103"/>
                  </a:cubicBezTo>
                  <a:close/>
                  <a:moveTo>
                    <a:pt x="881" y="99"/>
                  </a:moveTo>
                  <a:cubicBezTo>
                    <a:pt x="881" y="102"/>
                    <a:pt x="881" y="105"/>
                    <a:pt x="881" y="107"/>
                  </a:cubicBezTo>
                  <a:cubicBezTo>
                    <a:pt x="883" y="107"/>
                    <a:pt x="884" y="107"/>
                    <a:pt x="886" y="107"/>
                  </a:cubicBezTo>
                  <a:cubicBezTo>
                    <a:pt x="885" y="104"/>
                    <a:pt x="885" y="101"/>
                    <a:pt x="885" y="99"/>
                  </a:cubicBezTo>
                  <a:cubicBezTo>
                    <a:pt x="884" y="99"/>
                    <a:pt x="882" y="99"/>
                    <a:pt x="881" y="99"/>
                  </a:cubicBezTo>
                  <a:cubicBezTo>
                    <a:pt x="881" y="99"/>
                    <a:pt x="881" y="99"/>
                    <a:pt x="881" y="99"/>
                  </a:cubicBezTo>
                  <a:close/>
                  <a:moveTo>
                    <a:pt x="990" y="82"/>
                  </a:moveTo>
                  <a:cubicBezTo>
                    <a:pt x="990" y="83"/>
                    <a:pt x="991" y="83"/>
                    <a:pt x="991" y="84"/>
                  </a:cubicBezTo>
                  <a:cubicBezTo>
                    <a:pt x="991" y="84"/>
                    <a:pt x="992" y="84"/>
                    <a:pt x="993" y="84"/>
                  </a:cubicBezTo>
                  <a:cubicBezTo>
                    <a:pt x="992" y="83"/>
                    <a:pt x="992" y="83"/>
                    <a:pt x="992" y="81"/>
                  </a:cubicBezTo>
                  <a:cubicBezTo>
                    <a:pt x="992" y="81"/>
                    <a:pt x="991" y="82"/>
                    <a:pt x="990" y="82"/>
                  </a:cubicBezTo>
                  <a:cubicBezTo>
                    <a:pt x="990" y="82"/>
                    <a:pt x="990" y="82"/>
                    <a:pt x="990" y="82"/>
                  </a:cubicBezTo>
                  <a:close/>
                  <a:moveTo>
                    <a:pt x="916" y="98"/>
                  </a:moveTo>
                  <a:cubicBezTo>
                    <a:pt x="916" y="102"/>
                    <a:pt x="916" y="106"/>
                    <a:pt x="916" y="110"/>
                  </a:cubicBezTo>
                  <a:cubicBezTo>
                    <a:pt x="917" y="109"/>
                    <a:pt x="918" y="109"/>
                    <a:pt x="918" y="109"/>
                  </a:cubicBezTo>
                  <a:cubicBezTo>
                    <a:pt x="919" y="102"/>
                    <a:pt x="919" y="102"/>
                    <a:pt x="918" y="99"/>
                  </a:cubicBezTo>
                  <a:cubicBezTo>
                    <a:pt x="917" y="99"/>
                    <a:pt x="916" y="98"/>
                    <a:pt x="916" y="98"/>
                  </a:cubicBezTo>
                  <a:cubicBezTo>
                    <a:pt x="916" y="98"/>
                    <a:pt x="916" y="98"/>
                    <a:pt x="916" y="98"/>
                  </a:cubicBezTo>
                  <a:close/>
                  <a:moveTo>
                    <a:pt x="715" y="133"/>
                  </a:moveTo>
                  <a:cubicBezTo>
                    <a:pt x="715" y="134"/>
                    <a:pt x="715" y="135"/>
                    <a:pt x="715" y="136"/>
                  </a:cubicBezTo>
                  <a:cubicBezTo>
                    <a:pt x="716" y="136"/>
                    <a:pt x="717" y="136"/>
                    <a:pt x="718" y="136"/>
                  </a:cubicBezTo>
                  <a:cubicBezTo>
                    <a:pt x="718" y="134"/>
                    <a:pt x="718" y="133"/>
                    <a:pt x="718" y="132"/>
                  </a:cubicBezTo>
                  <a:cubicBezTo>
                    <a:pt x="717" y="132"/>
                    <a:pt x="716" y="133"/>
                    <a:pt x="715" y="133"/>
                  </a:cubicBezTo>
                  <a:cubicBezTo>
                    <a:pt x="715" y="133"/>
                    <a:pt x="715" y="133"/>
                    <a:pt x="715" y="133"/>
                  </a:cubicBezTo>
                  <a:close/>
                  <a:moveTo>
                    <a:pt x="737" y="130"/>
                  </a:moveTo>
                  <a:cubicBezTo>
                    <a:pt x="737" y="130"/>
                    <a:pt x="737" y="131"/>
                    <a:pt x="737" y="131"/>
                  </a:cubicBezTo>
                  <a:cubicBezTo>
                    <a:pt x="738" y="131"/>
                    <a:pt x="739" y="131"/>
                    <a:pt x="740" y="131"/>
                  </a:cubicBezTo>
                  <a:cubicBezTo>
                    <a:pt x="740" y="131"/>
                    <a:pt x="739" y="130"/>
                    <a:pt x="739" y="129"/>
                  </a:cubicBezTo>
                  <a:cubicBezTo>
                    <a:pt x="739" y="129"/>
                    <a:pt x="738" y="129"/>
                    <a:pt x="737" y="130"/>
                  </a:cubicBezTo>
                  <a:cubicBezTo>
                    <a:pt x="737" y="130"/>
                    <a:pt x="737" y="130"/>
                    <a:pt x="737" y="130"/>
                  </a:cubicBezTo>
                  <a:close/>
                  <a:moveTo>
                    <a:pt x="741" y="128"/>
                  </a:moveTo>
                  <a:cubicBezTo>
                    <a:pt x="742" y="130"/>
                    <a:pt x="742" y="131"/>
                    <a:pt x="744" y="132"/>
                  </a:cubicBezTo>
                  <a:cubicBezTo>
                    <a:pt x="743" y="130"/>
                    <a:pt x="743" y="130"/>
                    <a:pt x="741" y="128"/>
                  </a:cubicBezTo>
                  <a:cubicBezTo>
                    <a:pt x="741" y="128"/>
                    <a:pt x="741" y="128"/>
                    <a:pt x="741" y="128"/>
                  </a:cubicBezTo>
                  <a:close/>
                  <a:moveTo>
                    <a:pt x="850" y="111"/>
                  </a:moveTo>
                  <a:cubicBezTo>
                    <a:pt x="851" y="112"/>
                    <a:pt x="851" y="112"/>
                    <a:pt x="851" y="113"/>
                  </a:cubicBezTo>
                  <a:cubicBezTo>
                    <a:pt x="851" y="113"/>
                    <a:pt x="851" y="113"/>
                    <a:pt x="852" y="113"/>
                  </a:cubicBezTo>
                  <a:cubicBezTo>
                    <a:pt x="852" y="112"/>
                    <a:pt x="852" y="112"/>
                    <a:pt x="851" y="111"/>
                  </a:cubicBezTo>
                  <a:cubicBezTo>
                    <a:pt x="851" y="111"/>
                    <a:pt x="851" y="111"/>
                    <a:pt x="850" y="111"/>
                  </a:cubicBezTo>
                  <a:cubicBezTo>
                    <a:pt x="850" y="111"/>
                    <a:pt x="850" y="111"/>
                    <a:pt x="850" y="111"/>
                  </a:cubicBezTo>
                  <a:close/>
                  <a:moveTo>
                    <a:pt x="1020" y="85"/>
                  </a:moveTo>
                  <a:cubicBezTo>
                    <a:pt x="1018" y="91"/>
                    <a:pt x="1019" y="92"/>
                    <a:pt x="1020" y="98"/>
                  </a:cubicBezTo>
                  <a:cubicBezTo>
                    <a:pt x="1025" y="99"/>
                    <a:pt x="1027" y="99"/>
                    <a:pt x="1031" y="96"/>
                  </a:cubicBezTo>
                  <a:cubicBezTo>
                    <a:pt x="1031" y="92"/>
                    <a:pt x="1031" y="89"/>
                    <a:pt x="1029" y="85"/>
                  </a:cubicBezTo>
                  <a:cubicBezTo>
                    <a:pt x="1026" y="85"/>
                    <a:pt x="1023" y="85"/>
                    <a:pt x="1020" y="85"/>
                  </a:cubicBezTo>
                  <a:cubicBezTo>
                    <a:pt x="1020" y="85"/>
                    <a:pt x="1020" y="85"/>
                    <a:pt x="1020" y="85"/>
                  </a:cubicBezTo>
                  <a:close/>
                  <a:moveTo>
                    <a:pt x="898" y="106"/>
                  </a:moveTo>
                  <a:cubicBezTo>
                    <a:pt x="897" y="115"/>
                    <a:pt x="897" y="126"/>
                    <a:pt x="909" y="119"/>
                  </a:cubicBezTo>
                  <a:cubicBezTo>
                    <a:pt x="910" y="120"/>
                    <a:pt x="910" y="120"/>
                    <a:pt x="911" y="121"/>
                  </a:cubicBezTo>
                  <a:cubicBezTo>
                    <a:pt x="912" y="121"/>
                    <a:pt x="913" y="120"/>
                    <a:pt x="915" y="120"/>
                  </a:cubicBezTo>
                  <a:cubicBezTo>
                    <a:pt x="916" y="123"/>
                    <a:pt x="916" y="127"/>
                    <a:pt x="917" y="131"/>
                  </a:cubicBezTo>
                  <a:cubicBezTo>
                    <a:pt x="919" y="131"/>
                    <a:pt x="919" y="131"/>
                    <a:pt x="924" y="131"/>
                  </a:cubicBezTo>
                  <a:cubicBezTo>
                    <a:pt x="923" y="127"/>
                    <a:pt x="923" y="126"/>
                    <a:pt x="921" y="123"/>
                  </a:cubicBezTo>
                  <a:cubicBezTo>
                    <a:pt x="922" y="123"/>
                    <a:pt x="923" y="122"/>
                    <a:pt x="923" y="122"/>
                  </a:cubicBezTo>
                  <a:cubicBezTo>
                    <a:pt x="923" y="121"/>
                    <a:pt x="924" y="119"/>
                    <a:pt x="924" y="117"/>
                  </a:cubicBezTo>
                  <a:cubicBezTo>
                    <a:pt x="923" y="118"/>
                    <a:pt x="922" y="118"/>
                    <a:pt x="922" y="118"/>
                  </a:cubicBezTo>
                  <a:cubicBezTo>
                    <a:pt x="922" y="116"/>
                    <a:pt x="922" y="115"/>
                    <a:pt x="922" y="112"/>
                  </a:cubicBezTo>
                  <a:cubicBezTo>
                    <a:pt x="920" y="114"/>
                    <a:pt x="918" y="115"/>
                    <a:pt x="916" y="116"/>
                  </a:cubicBezTo>
                  <a:cubicBezTo>
                    <a:pt x="914" y="116"/>
                    <a:pt x="912" y="115"/>
                    <a:pt x="911" y="115"/>
                  </a:cubicBezTo>
                  <a:cubicBezTo>
                    <a:pt x="911" y="113"/>
                    <a:pt x="911" y="112"/>
                    <a:pt x="911" y="110"/>
                  </a:cubicBezTo>
                  <a:cubicBezTo>
                    <a:pt x="908" y="110"/>
                    <a:pt x="907" y="108"/>
                    <a:pt x="905" y="106"/>
                  </a:cubicBezTo>
                  <a:cubicBezTo>
                    <a:pt x="903" y="106"/>
                    <a:pt x="900" y="106"/>
                    <a:pt x="898" y="106"/>
                  </a:cubicBezTo>
                  <a:cubicBezTo>
                    <a:pt x="898" y="106"/>
                    <a:pt x="898" y="106"/>
                    <a:pt x="898" y="106"/>
                  </a:cubicBezTo>
                  <a:close/>
                  <a:moveTo>
                    <a:pt x="925" y="101"/>
                  </a:moveTo>
                  <a:cubicBezTo>
                    <a:pt x="925" y="102"/>
                    <a:pt x="925" y="103"/>
                    <a:pt x="925" y="104"/>
                  </a:cubicBezTo>
                  <a:cubicBezTo>
                    <a:pt x="927" y="104"/>
                    <a:pt x="927" y="104"/>
                    <a:pt x="928" y="104"/>
                  </a:cubicBezTo>
                  <a:cubicBezTo>
                    <a:pt x="928" y="102"/>
                    <a:pt x="928" y="102"/>
                    <a:pt x="927" y="101"/>
                  </a:cubicBezTo>
                  <a:cubicBezTo>
                    <a:pt x="927" y="101"/>
                    <a:pt x="926" y="101"/>
                    <a:pt x="925" y="101"/>
                  </a:cubicBezTo>
                  <a:cubicBezTo>
                    <a:pt x="925" y="101"/>
                    <a:pt x="925" y="101"/>
                    <a:pt x="925" y="101"/>
                  </a:cubicBezTo>
                  <a:close/>
                  <a:moveTo>
                    <a:pt x="746" y="132"/>
                  </a:moveTo>
                  <a:cubicBezTo>
                    <a:pt x="746" y="132"/>
                    <a:pt x="746" y="133"/>
                    <a:pt x="746" y="133"/>
                  </a:cubicBezTo>
                  <a:cubicBezTo>
                    <a:pt x="747" y="133"/>
                    <a:pt x="747" y="133"/>
                    <a:pt x="748" y="133"/>
                  </a:cubicBezTo>
                  <a:cubicBezTo>
                    <a:pt x="748" y="132"/>
                    <a:pt x="748" y="132"/>
                    <a:pt x="748" y="132"/>
                  </a:cubicBezTo>
                  <a:cubicBezTo>
                    <a:pt x="747" y="132"/>
                    <a:pt x="747" y="132"/>
                    <a:pt x="746" y="132"/>
                  </a:cubicBezTo>
                  <a:cubicBezTo>
                    <a:pt x="746" y="132"/>
                    <a:pt x="746" y="132"/>
                    <a:pt x="746" y="132"/>
                  </a:cubicBezTo>
                  <a:close/>
                  <a:moveTo>
                    <a:pt x="932" y="102"/>
                  </a:moveTo>
                  <a:cubicBezTo>
                    <a:pt x="932" y="105"/>
                    <a:pt x="932" y="106"/>
                    <a:pt x="933" y="108"/>
                  </a:cubicBezTo>
                  <a:cubicBezTo>
                    <a:pt x="934" y="107"/>
                    <a:pt x="936" y="107"/>
                    <a:pt x="938" y="107"/>
                  </a:cubicBezTo>
                  <a:cubicBezTo>
                    <a:pt x="937" y="106"/>
                    <a:pt x="937" y="104"/>
                    <a:pt x="936" y="103"/>
                  </a:cubicBezTo>
                  <a:cubicBezTo>
                    <a:pt x="935" y="103"/>
                    <a:pt x="933" y="103"/>
                    <a:pt x="932" y="102"/>
                  </a:cubicBezTo>
                  <a:cubicBezTo>
                    <a:pt x="932" y="102"/>
                    <a:pt x="932" y="102"/>
                    <a:pt x="932" y="102"/>
                  </a:cubicBezTo>
                  <a:close/>
                  <a:moveTo>
                    <a:pt x="704" y="140"/>
                  </a:moveTo>
                  <a:cubicBezTo>
                    <a:pt x="704" y="141"/>
                    <a:pt x="704" y="141"/>
                    <a:pt x="705" y="142"/>
                  </a:cubicBezTo>
                  <a:cubicBezTo>
                    <a:pt x="705" y="142"/>
                    <a:pt x="707" y="142"/>
                    <a:pt x="708" y="141"/>
                  </a:cubicBezTo>
                  <a:cubicBezTo>
                    <a:pt x="708" y="141"/>
                    <a:pt x="708" y="140"/>
                    <a:pt x="708" y="139"/>
                  </a:cubicBezTo>
                  <a:cubicBezTo>
                    <a:pt x="707" y="139"/>
                    <a:pt x="705" y="139"/>
                    <a:pt x="704" y="140"/>
                  </a:cubicBezTo>
                  <a:cubicBezTo>
                    <a:pt x="704" y="140"/>
                    <a:pt x="704" y="140"/>
                    <a:pt x="704" y="140"/>
                  </a:cubicBezTo>
                  <a:close/>
                  <a:moveTo>
                    <a:pt x="738" y="134"/>
                  </a:moveTo>
                  <a:cubicBezTo>
                    <a:pt x="738" y="136"/>
                    <a:pt x="737" y="137"/>
                    <a:pt x="737" y="138"/>
                  </a:cubicBezTo>
                  <a:cubicBezTo>
                    <a:pt x="739" y="138"/>
                    <a:pt x="740" y="137"/>
                    <a:pt x="740" y="137"/>
                  </a:cubicBezTo>
                  <a:cubicBezTo>
                    <a:pt x="740" y="136"/>
                    <a:pt x="740" y="135"/>
                    <a:pt x="740" y="134"/>
                  </a:cubicBezTo>
                  <a:cubicBezTo>
                    <a:pt x="739" y="134"/>
                    <a:pt x="739" y="134"/>
                    <a:pt x="738" y="134"/>
                  </a:cubicBezTo>
                  <a:cubicBezTo>
                    <a:pt x="738" y="134"/>
                    <a:pt x="738" y="134"/>
                    <a:pt x="738" y="134"/>
                  </a:cubicBezTo>
                  <a:close/>
                  <a:moveTo>
                    <a:pt x="884" y="112"/>
                  </a:moveTo>
                  <a:cubicBezTo>
                    <a:pt x="885" y="117"/>
                    <a:pt x="885" y="121"/>
                    <a:pt x="887" y="125"/>
                  </a:cubicBezTo>
                  <a:cubicBezTo>
                    <a:pt x="888" y="125"/>
                    <a:pt x="888" y="125"/>
                    <a:pt x="890" y="125"/>
                  </a:cubicBezTo>
                  <a:cubicBezTo>
                    <a:pt x="889" y="125"/>
                    <a:pt x="888" y="126"/>
                    <a:pt x="888" y="126"/>
                  </a:cubicBezTo>
                  <a:cubicBezTo>
                    <a:pt x="891" y="128"/>
                    <a:pt x="891" y="128"/>
                    <a:pt x="894" y="133"/>
                  </a:cubicBezTo>
                  <a:cubicBezTo>
                    <a:pt x="896" y="132"/>
                    <a:pt x="897" y="132"/>
                    <a:pt x="899" y="131"/>
                  </a:cubicBezTo>
                  <a:cubicBezTo>
                    <a:pt x="899" y="131"/>
                    <a:pt x="898" y="130"/>
                    <a:pt x="898" y="128"/>
                  </a:cubicBezTo>
                  <a:cubicBezTo>
                    <a:pt x="897" y="128"/>
                    <a:pt x="896" y="128"/>
                    <a:pt x="895" y="128"/>
                  </a:cubicBezTo>
                  <a:cubicBezTo>
                    <a:pt x="895" y="123"/>
                    <a:pt x="893" y="120"/>
                    <a:pt x="889" y="118"/>
                  </a:cubicBezTo>
                  <a:cubicBezTo>
                    <a:pt x="889" y="116"/>
                    <a:pt x="888" y="114"/>
                    <a:pt x="888" y="112"/>
                  </a:cubicBezTo>
                  <a:cubicBezTo>
                    <a:pt x="887" y="112"/>
                    <a:pt x="886" y="112"/>
                    <a:pt x="884" y="112"/>
                  </a:cubicBezTo>
                  <a:cubicBezTo>
                    <a:pt x="884" y="112"/>
                    <a:pt x="884" y="112"/>
                    <a:pt x="884" y="112"/>
                  </a:cubicBezTo>
                  <a:close/>
                  <a:moveTo>
                    <a:pt x="750" y="136"/>
                  </a:moveTo>
                  <a:cubicBezTo>
                    <a:pt x="750" y="137"/>
                    <a:pt x="750" y="138"/>
                    <a:pt x="750" y="139"/>
                  </a:cubicBezTo>
                  <a:cubicBezTo>
                    <a:pt x="762" y="138"/>
                    <a:pt x="761" y="134"/>
                    <a:pt x="750" y="136"/>
                  </a:cubicBezTo>
                  <a:cubicBezTo>
                    <a:pt x="750" y="136"/>
                    <a:pt x="750" y="136"/>
                    <a:pt x="750" y="136"/>
                  </a:cubicBezTo>
                  <a:close/>
                  <a:moveTo>
                    <a:pt x="866" y="117"/>
                  </a:moveTo>
                  <a:cubicBezTo>
                    <a:pt x="866" y="118"/>
                    <a:pt x="866" y="119"/>
                    <a:pt x="867" y="120"/>
                  </a:cubicBezTo>
                  <a:cubicBezTo>
                    <a:pt x="867" y="120"/>
                    <a:pt x="869" y="120"/>
                    <a:pt x="870" y="120"/>
                  </a:cubicBezTo>
                  <a:cubicBezTo>
                    <a:pt x="870" y="119"/>
                    <a:pt x="870" y="118"/>
                    <a:pt x="869" y="117"/>
                  </a:cubicBezTo>
                  <a:cubicBezTo>
                    <a:pt x="868" y="117"/>
                    <a:pt x="867" y="117"/>
                    <a:pt x="866" y="117"/>
                  </a:cubicBezTo>
                  <a:cubicBezTo>
                    <a:pt x="866" y="117"/>
                    <a:pt x="866" y="117"/>
                    <a:pt x="866" y="117"/>
                  </a:cubicBezTo>
                  <a:close/>
                  <a:moveTo>
                    <a:pt x="850" y="121"/>
                  </a:moveTo>
                  <a:cubicBezTo>
                    <a:pt x="850" y="122"/>
                    <a:pt x="850" y="122"/>
                    <a:pt x="850" y="123"/>
                  </a:cubicBezTo>
                  <a:cubicBezTo>
                    <a:pt x="851" y="123"/>
                    <a:pt x="851" y="123"/>
                    <a:pt x="853" y="122"/>
                  </a:cubicBezTo>
                  <a:cubicBezTo>
                    <a:pt x="852" y="122"/>
                    <a:pt x="852" y="121"/>
                    <a:pt x="852" y="121"/>
                  </a:cubicBezTo>
                  <a:cubicBezTo>
                    <a:pt x="851" y="121"/>
                    <a:pt x="851" y="121"/>
                    <a:pt x="850" y="121"/>
                  </a:cubicBezTo>
                  <a:cubicBezTo>
                    <a:pt x="850" y="121"/>
                    <a:pt x="850" y="121"/>
                    <a:pt x="850" y="121"/>
                  </a:cubicBezTo>
                  <a:close/>
                  <a:moveTo>
                    <a:pt x="876" y="118"/>
                  </a:moveTo>
                  <a:cubicBezTo>
                    <a:pt x="876" y="118"/>
                    <a:pt x="876" y="119"/>
                    <a:pt x="876" y="120"/>
                  </a:cubicBezTo>
                  <a:cubicBezTo>
                    <a:pt x="877" y="120"/>
                    <a:pt x="877" y="120"/>
                    <a:pt x="878" y="120"/>
                  </a:cubicBezTo>
                  <a:cubicBezTo>
                    <a:pt x="878" y="119"/>
                    <a:pt x="878" y="118"/>
                    <a:pt x="878" y="117"/>
                  </a:cubicBezTo>
                  <a:cubicBezTo>
                    <a:pt x="877" y="117"/>
                    <a:pt x="876" y="118"/>
                    <a:pt x="876" y="118"/>
                  </a:cubicBezTo>
                  <a:cubicBezTo>
                    <a:pt x="876" y="118"/>
                    <a:pt x="876" y="118"/>
                    <a:pt x="876" y="118"/>
                  </a:cubicBezTo>
                  <a:close/>
                  <a:moveTo>
                    <a:pt x="893" y="115"/>
                  </a:moveTo>
                  <a:cubicBezTo>
                    <a:pt x="893" y="116"/>
                    <a:pt x="893" y="117"/>
                    <a:pt x="894" y="118"/>
                  </a:cubicBezTo>
                  <a:cubicBezTo>
                    <a:pt x="895" y="117"/>
                    <a:pt x="895" y="116"/>
                    <a:pt x="895" y="115"/>
                  </a:cubicBezTo>
                  <a:cubicBezTo>
                    <a:pt x="895" y="115"/>
                    <a:pt x="893" y="115"/>
                    <a:pt x="893" y="115"/>
                  </a:cubicBezTo>
                  <a:cubicBezTo>
                    <a:pt x="893" y="115"/>
                    <a:pt x="893" y="115"/>
                    <a:pt x="893" y="115"/>
                  </a:cubicBezTo>
                  <a:close/>
                  <a:moveTo>
                    <a:pt x="994" y="99"/>
                  </a:moveTo>
                  <a:cubicBezTo>
                    <a:pt x="993" y="100"/>
                    <a:pt x="992" y="100"/>
                    <a:pt x="991" y="101"/>
                  </a:cubicBezTo>
                  <a:cubicBezTo>
                    <a:pt x="991" y="102"/>
                    <a:pt x="991" y="105"/>
                    <a:pt x="991" y="107"/>
                  </a:cubicBezTo>
                  <a:cubicBezTo>
                    <a:pt x="998" y="105"/>
                    <a:pt x="997" y="105"/>
                    <a:pt x="997" y="99"/>
                  </a:cubicBezTo>
                  <a:cubicBezTo>
                    <a:pt x="996" y="99"/>
                    <a:pt x="995" y="99"/>
                    <a:pt x="994" y="99"/>
                  </a:cubicBezTo>
                  <a:cubicBezTo>
                    <a:pt x="994" y="99"/>
                    <a:pt x="994" y="99"/>
                    <a:pt x="994" y="99"/>
                  </a:cubicBezTo>
                  <a:close/>
                  <a:moveTo>
                    <a:pt x="737" y="141"/>
                  </a:moveTo>
                  <a:cubicBezTo>
                    <a:pt x="737" y="142"/>
                    <a:pt x="737" y="144"/>
                    <a:pt x="737" y="145"/>
                  </a:cubicBezTo>
                  <a:cubicBezTo>
                    <a:pt x="738" y="144"/>
                    <a:pt x="739" y="144"/>
                    <a:pt x="740" y="144"/>
                  </a:cubicBezTo>
                  <a:cubicBezTo>
                    <a:pt x="740" y="143"/>
                    <a:pt x="740" y="142"/>
                    <a:pt x="740" y="141"/>
                  </a:cubicBezTo>
                  <a:cubicBezTo>
                    <a:pt x="739" y="141"/>
                    <a:pt x="738" y="141"/>
                    <a:pt x="737" y="141"/>
                  </a:cubicBezTo>
                  <a:cubicBezTo>
                    <a:pt x="737" y="141"/>
                    <a:pt x="737" y="141"/>
                    <a:pt x="737" y="141"/>
                  </a:cubicBezTo>
                  <a:close/>
                  <a:moveTo>
                    <a:pt x="864" y="121"/>
                  </a:moveTo>
                  <a:cubicBezTo>
                    <a:pt x="864" y="121"/>
                    <a:pt x="864" y="122"/>
                    <a:pt x="864" y="123"/>
                  </a:cubicBezTo>
                  <a:cubicBezTo>
                    <a:pt x="865" y="123"/>
                    <a:pt x="865" y="123"/>
                    <a:pt x="865" y="123"/>
                  </a:cubicBezTo>
                  <a:cubicBezTo>
                    <a:pt x="865" y="122"/>
                    <a:pt x="865" y="121"/>
                    <a:pt x="865" y="121"/>
                  </a:cubicBezTo>
                  <a:cubicBezTo>
                    <a:pt x="864" y="121"/>
                    <a:pt x="864" y="121"/>
                    <a:pt x="864" y="121"/>
                  </a:cubicBezTo>
                  <a:cubicBezTo>
                    <a:pt x="864" y="121"/>
                    <a:pt x="864" y="121"/>
                    <a:pt x="864" y="121"/>
                  </a:cubicBezTo>
                  <a:close/>
                  <a:moveTo>
                    <a:pt x="929" y="111"/>
                  </a:moveTo>
                  <a:cubicBezTo>
                    <a:pt x="927" y="114"/>
                    <a:pt x="928" y="117"/>
                    <a:pt x="929" y="121"/>
                  </a:cubicBezTo>
                  <a:cubicBezTo>
                    <a:pt x="931" y="123"/>
                    <a:pt x="935" y="121"/>
                    <a:pt x="938" y="121"/>
                  </a:cubicBezTo>
                  <a:cubicBezTo>
                    <a:pt x="940" y="117"/>
                    <a:pt x="939" y="115"/>
                    <a:pt x="938" y="110"/>
                  </a:cubicBezTo>
                  <a:cubicBezTo>
                    <a:pt x="935" y="110"/>
                    <a:pt x="932" y="110"/>
                    <a:pt x="929" y="111"/>
                  </a:cubicBezTo>
                  <a:cubicBezTo>
                    <a:pt x="929" y="111"/>
                    <a:pt x="929" y="111"/>
                    <a:pt x="929" y="111"/>
                  </a:cubicBezTo>
                  <a:close/>
                  <a:moveTo>
                    <a:pt x="983" y="102"/>
                  </a:moveTo>
                  <a:cubicBezTo>
                    <a:pt x="983" y="102"/>
                    <a:pt x="983" y="103"/>
                    <a:pt x="984" y="104"/>
                  </a:cubicBezTo>
                  <a:cubicBezTo>
                    <a:pt x="984" y="104"/>
                    <a:pt x="984" y="104"/>
                    <a:pt x="984" y="104"/>
                  </a:cubicBezTo>
                  <a:cubicBezTo>
                    <a:pt x="984" y="103"/>
                    <a:pt x="984" y="102"/>
                    <a:pt x="984" y="102"/>
                  </a:cubicBezTo>
                  <a:cubicBezTo>
                    <a:pt x="984" y="102"/>
                    <a:pt x="984" y="102"/>
                    <a:pt x="983" y="102"/>
                  </a:cubicBezTo>
                  <a:cubicBezTo>
                    <a:pt x="983" y="102"/>
                    <a:pt x="983" y="102"/>
                    <a:pt x="983" y="102"/>
                  </a:cubicBezTo>
                  <a:close/>
                  <a:moveTo>
                    <a:pt x="826" y="129"/>
                  </a:moveTo>
                  <a:cubicBezTo>
                    <a:pt x="826" y="126"/>
                    <a:pt x="822" y="130"/>
                    <a:pt x="826" y="129"/>
                  </a:cubicBezTo>
                  <a:cubicBezTo>
                    <a:pt x="826" y="129"/>
                    <a:pt x="826" y="129"/>
                    <a:pt x="826" y="129"/>
                  </a:cubicBezTo>
                  <a:close/>
                  <a:moveTo>
                    <a:pt x="1002" y="100"/>
                  </a:moveTo>
                  <a:cubicBezTo>
                    <a:pt x="1002" y="101"/>
                    <a:pt x="1002" y="101"/>
                    <a:pt x="1002" y="101"/>
                  </a:cubicBezTo>
                  <a:cubicBezTo>
                    <a:pt x="1002" y="101"/>
                    <a:pt x="1003" y="101"/>
                    <a:pt x="1004" y="101"/>
                  </a:cubicBezTo>
                  <a:cubicBezTo>
                    <a:pt x="1003" y="100"/>
                    <a:pt x="1003" y="100"/>
                    <a:pt x="1003" y="100"/>
                  </a:cubicBezTo>
                  <a:cubicBezTo>
                    <a:pt x="1003" y="100"/>
                    <a:pt x="1002" y="100"/>
                    <a:pt x="1002" y="100"/>
                  </a:cubicBezTo>
                  <a:cubicBezTo>
                    <a:pt x="1002" y="100"/>
                    <a:pt x="1002" y="100"/>
                    <a:pt x="1002" y="100"/>
                  </a:cubicBezTo>
                  <a:close/>
                  <a:moveTo>
                    <a:pt x="1102" y="85"/>
                  </a:moveTo>
                  <a:cubicBezTo>
                    <a:pt x="1099" y="87"/>
                    <a:pt x="1100" y="92"/>
                    <a:pt x="1101" y="96"/>
                  </a:cubicBezTo>
                  <a:cubicBezTo>
                    <a:pt x="1109" y="95"/>
                    <a:pt x="1113" y="91"/>
                    <a:pt x="1110" y="84"/>
                  </a:cubicBezTo>
                  <a:cubicBezTo>
                    <a:pt x="1108" y="84"/>
                    <a:pt x="1105" y="85"/>
                    <a:pt x="1102" y="85"/>
                  </a:cubicBezTo>
                  <a:cubicBezTo>
                    <a:pt x="1102" y="85"/>
                    <a:pt x="1102" y="85"/>
                    <a:pt x="1102" y="85"/>
                  </a:cubicBezTo>
                  <a:close/>
                  <a:moveTo>
                    <a:pt x="722" y="147"/>
                  </a:moveTo>
                  <a:cubicBezTo>
                    <a:pt x="722" y="147"/>
                    <a:pt x="723" y="148"/>
                    <a:pt x="723" y="149"/>
                  </a:cubicBezTo>
                  <a:cubicBezTo>
                    <a:pt x="723" y="149"/>
                    <a:pt x="724" y="149"/>
                    <a:pt x="725" y="149"/>
                  </a:cubicBezTo>
                  <a:cubicBezTo>
                    <a:pt x="724" y="148"/>
                    <a:pt x="724" y="147"/>
                    <a:pt x="724" y="146"/>
                  </a:cubicBezTo>
                  <a:cubicBezTo>
                    <a:pt x="724" y="146"/>
                    <a:pt x="723" y="146"/>
                    <a:pt x="722" y="147"/>
                  </a:cubicBezTo>
                  <a:cubicBezTo>
                    <a:pt x="722" y="147"/>
                    <a:pt x="722" y="147"/>
                    <a:pt x="722" y="147"/>
                  </a:cubicBezTo>
                  <a:close/>
                  <a:moveTo>
                    <a:pt x="874" y="122"/>
                  </a:moveTo>
                  <a:cubicBezTo>
                    <a:pt x="875" y="128"/>
                    <a:pt x="875" y="127"/>
                    <a:pt x="880" y="127"/>
                  </a:cubicBezTo>
                  <a:cubicBezTo>
                    <a:pt x="880" y="126"/>
                    <a:pt x="880" y="124"/>
                    <a:pt x="880" y="122"/>
                  </a:cubicBezTo>
                  <a:cubicBezTo>
                    <a:pt x="877" y="122"/>
                    <a:pt x="875" y="122"/>
                    <a:pt x="874" y="122"/>
                  </a:cubicBezTo>
                  <a:cubicBezTo>
                    <a:pt x="874" y="122"/>
                    <a:pt x="874" y="122"/>
                    <a:pt x="874" y="122"/>
                  </a:cubicBezTo>
                  <a:close/>
                  <a:moveTo>
                    <a:pt x="1008" y="101"/>
                  </a:moveTo>
                  <a:cubicBezTo>
                    <a:pt x="1008" y="102"/>
                    <a:pt x="1008" y="103"/>
                    <a:pt x="1008" y="104"/>
                  </a:cubicBezTo>
                  <a:cubicBezTo>
                    <a:pt x="1010" y="104"/>
                    <a:pt x="1011" y="104"/>
                    <a:pt x="1012" y="104"/>
                  </a:cubicBezTo>
                  <a:cubicBezTo>
                    <a:pt x="1011" y="102"/>
                    <a:pt x="1011" y="102"/>
                    <a:pt x="1011" y="101"/>
                  </a:cubicBezTo>
                  <a:cubicBezTo>
                    <a:pt x="1010" y="101"/>
                    <a:pt x="1009" y="101"/>
                    <a:pt x="1008" y="101"/>
                  </a:cubicBezTo>
                  <a:cubicBezTo>
                    <a:pt x="1008" y="101"/>
                    <a:pt x="1008" y="101"/>
                    <a:pt x="1008" y="101"/>
                  </a:cubicBezTo>
                  <a:close/>
                  <a:moveTo>
                    <a:pt x="736" y="148"/>
                  </a:moveTo>
                  <a:cubicBezTo>
                    <a:pt x="735" y="153"/>
                    <a:pt x="736" y="154"/>
                    <a:pt x="737" y="159"/>
                  </a:cubicBezTo>
                  <a:cubicBezTo>
                    <a:pt x="738" y="157"/>
                    <a:pt x="740" y="155"/>
                    <a:pt x="741" y="154"/>
                  </a:cubicBezTo>
                  <a:cubicBezTo>
                    <a:pt x="740" y="152"/>
                    <a:pt x="740" y="151"/>
                    <a:pt x="740" y="149"/>
                  </a:cubicBezTo>
                  <a:cubicBezTo>
                    <a:pt x="739" y="148"/>
                    <a:pt x="737" y="148"/>
                    <a:pt x="736" y="148"/>
                  </a:cubicBezTo>
                  <a:cubicBezTo>
                    <a:pt x="736" y="148"/>
                    <a:pt x="736" y="148"/>
                    <a:pt x="736" y="148"/>
                  </a:cubicBezTo>
                  <a:close/>
                  <a:moveTo>
                    <a:pt x="866" y="129"/>
                  </a:moveTo>
                  <a:cubicBezTo>
                    <a:pt x="867" y="133"/>
                    <a:pt x="867" y="133"/>
                    <a:pt x="869" y="136"/>
                  </a:cubicBezTo>
                  <a:cubicBezTo>
                    <a:pt x="870" y="136"/>
                    <a:pt x="871" y="136"/>
                    <a:pt x="872" y="135"/>
                  </a:cubicBezTo>
                  <a:cubicBezTo>
                    <a:pt x="871" y="130"/>
                    <a:pt x="871" y="130"/>
                    <a:pt x="866" y="129"/>
                  </a:cubicBezTo>
                  <a:cubicBezTo>
                    <a:pt x="866" y="129"/>
                    <a:pt x="866" y="129"/>
                    <a:pt x="866" y="129"/>
                  </a:cubicBezTo>
                  <a:close/>
                  <a:moveTo>
                    <a:pt x="854" y="132"/>
                  </a:moveTo>
                  <a:cubicBezTo>
                    <a:pt x="854" y="132"/>
                    <a:pt x="854" y="133"/>
                    <a:pt x="854" y="134"/>
                  </a:cubicBezTo>
                  <a:cubicBezTo>
                    <a:pt x="855" y="134"/>
                    <a:pt x="855" y="133"/>
                    <a:pt x="856" y="133"/>
                  </a:cubicBezTo>
                  <a:cubicBezTo>
                    <a:pt x="856" y="133"/>
                    <a:pt x="856" y="132"/>
                    <a:pt x="856" y="131"/>
                  </a:cubicBezTo>
                  <a:cubicBezTo>
                    <a:pt x="855" y="132"/>
                    <a:pt x="855" y="132"/>
                    <a:pt x="854" y="132"/>
                  </a:cubicBezTo>
                  <a:cubicBezTo>
                    <a:pt x="854" y="132"/>
                    <a:pt x="854" y="132"/>
                    <a:pt x="854" y="132"/>
                  </a:cubicBezTo>
                  <a:close/>
                  <a:moveTo>
                    <a:pt x="909" y="123"/>
                  </a:moveTo>
                  <a:cubicBezTo>
                    <a:pt x="909" y="125"/>
                    <a:pt x="911" y="127"/>
                    <a:pt x="911" y="129"/>
                  </a:cubicBezTo>
                  <a:cubicBezTo>
                    <a:pt x="912" y="127"/>
                    <a:pt x="912" y="125"/>
                    <a:pt x="912" y="122"/>
                  </a:cubicBezTo>
                  <a:cubicBezTo>
                    <a:pt x="911" y="123"/>
                    <a:pt x="910" y="123"/>
                    <a:pt x="909" y="123"/>
                  </a:cubicBezTo>
                  <a:cubicBezTo>
                    <a:pt x="909" y="123"/>
                    <a:pt x="909" y="123"/>
                    <a:pt x="909" y="123"/>
                  </a:cubicBezTo>
                  <a:close/>
                  <a:moveTo>
                    <a:pt x="859" y="132"/>
                  </a:moveTo>
                  <a:cubicBezTo>
                    <a:pt x="859" y="133"/>
                    <a:pt x="859" y="133"/>
                    <a:pt x="860" y="134"/>
                  </a:cubicBezTo>
                  <a:cubicBezTo>
                    <a:pt x="860" y="134"/>
                    <a:pt x="861" y="134"/>
                    <a:pt x="861" y="134"/>
                  </a:cubicBezTo>
                  <a:cubicBezTo>
                    <a:pt x="861" y="133"/>
                    <a:pt x="861" y="132"/>
                    <a:pt x="861" y="132"/>
                  </a:cubicBezTo>
                  <a:cubicBezTo>
                    <a:pt x="860" y="132"/>
                    <a:pt x="860" y="132"/>
                    <a:pt x="859" y="132"/>
                  </a:cubicBezTo>
                  <a:cubicBezTo>
                    <a:pt x="859" y="132"/>
                    <a:pt x="859" y="132"/>
                    <a:pt x="859" y="132"/>
                  </a:cubicBezTo>
                  <a:close/>
                  <a:moveTo>
                    <a:pt x="717" y="155"/>
                  </a:moveTo>
                  <a:cubicBezTo>
                    <a:pt x="718" y="157"/>
                    <a:pt x="718" y="158"/>
                    <a:pt x="718" y="159"/>
                  </a:cubicBezTo>
                  <a:cubicBezTo>
                    <a:pt x="719" y="158"/>
                    <a:pt x="719" y="158"/>
                    <a:pt x="720" y="158"/>
                  </a:cubicBezTo>
                  <a:cubicBezTo>
                    <a:pt x="720" y="157"/>
                    <a:pt x="719" y="156"/>
                    <a:pt x="719" y="155"/>
                  </a:cubicBezTo>
                  <a:cubicBezTo>
                    <a:pt x="719" y="155"/>
                    <a:pt x="718" y="155"/>
                    <a:pt x="717" y="155"/>
                  </a:cubicBezTo>
                  <a:cubicBezTo>
                    <a:pt x="717" y="155"/>
                    <a:pt x="717" y="155"/>
                    <a:pt x="717" y="155"/>
                  </a:cubicBezTo>
                  <a:close/>
                  <a:moveTo>
                    <a:pt x="685" y="162"/>
                  </a:moveTo>
                  <a:cubicBezTo>
                    <a:pt x="685" y="162"/>
                    <a:pt x="685" y="162"/>
                    <a:pt x="685" y="163"/>
                  </a:cubicBezTo>
                  <a:cubicBezTo>
                    <a:pt x="686" y="163"/>
                    <a:pt x="686" y="163"/>
                    <a:pt x="687" y="163"/>
                  </a:cubicBezTo>
                  <a:cubicBezTo>
                    <a:pt x="687" y="162"/>
                    <a:pt x="687" y="162"/>
                    <a:pt x="687" y="162"/>
                  </a:cubicBezTo>
                  <a:cubicBezTo>
                    <a:pt x="686" y="162"/>
                    <a:pt x="686" y="162"/>
                    <a:pt x="685" y="162"/>
                  </a:cubicBezTo>
                  <a:cubicBezTo>
                    <a:pt x="685" y="162"/>
                    <a:pt x="685" y="162"/>
                    <a:pt x="685" y="162"/>
                  </a:cubicBezTo>
                  <a:close/>
                  <a:moveTo>
                    <a:pt x="901" y="127"/>
                  </a:moveTo>
                  <a:cubicBezTo>
                    <a:pt x="901" y="128"/>
                    <a:pt x="901" y="129"/>
                    <a:pt x="902" y="130"/>
                  </a:cubicBezTo>
                  <a:cubicBezTo>
                    <a:pt x="902" y="130"/>
                    <a:pt x="903" y="130"/>
                    <a:pt x="903" y="129"/>
                  </a:cubicBezTo>
                  <a:cubicBezTo>
                    <a:pt x="903" y="128"/>
                    <a:pt x="903" y="128"/>
                    <a:pt x="903" y="127"/>
                  </a:cubicBezTo>
                  <a:cubicBezTo>
                    <a:pt x="903" y="127"/>
                    <a:pt x="902" y="127"/>
                    <a:pt x="901" y="127"/>
                  </a:cubicBezTo>
                  <a:cubicBezTo>
                    <a:pt x="901" y="127"/>
                    <a:pt x="901" y="127"/>
                    <a:pt x="901" y="127"/>
                  </a:cubicBezTo>
                  <a:close/>
                  <a:moveTo>
                    <a:pt x="732" y="155"/>
                  </a:moveTo>
                  <a:cubicBezTo>
                    <a:pt x="732" y="156"/>
                    <a:pt x="732" y="156"/>
                    <a:pt x="732" y="156"/>
                  </a:cubicBezTo>
                  <a:cubicBezTo>
                    <a:pt x="733" y="156"/>
                    <a:pt x="734" y="156"/>
                    <a:pt x="734" y="156"/>
                  </a:cubicBezTo>
                  <a:cubicBezTo>
                    <a:pt x="734" y="155"/>
                    <a:pt x="734" y="155"/>
                    <a:pt x="734" y="155"/>
                  </a:cubicBezTo>
                  <a:cubicBezTo>
                    <a:pt x="733" y="155"/>
                    <a:pt x="733" y="155"/>
                    <a:pt x="732" y="155"/>
                  </a:cubicBezTo>
                  <a:cubicBezTo>
                    <a:pt x="732" y="155"/>
                    <a:pt x="732" y="155"/>
                    <a:pt x="732" y="155"/>
                  </a:cubicBezTo>
                  <a:close/>
                  <a:moveTo>
                    <a:pt x="881" y="132"/>
                  </a:moveTo>
                  <a:cubicBezTo>
                    <a:pt x="882" y="133"/>
                    <a:pt x="882" y="134"/>
                    <a:pt x="883" y="134"/>
                  </a:cubicBezTo>
                  <a:cubicBezTo>
                    <a:pt x="884" y="135"/>
                    <a:pt x="885" y="135"/>
                    <a:pt x="886" y="135"/>
                  </a:cubicBezTo>
                  <a:cubicBezTo>
                    <a:pt x="886" y="134"/>
                    <a:pt x="886" y="132"/>
                    <a:pt x="886" y="131"/>
                  </a:cubicBezTo>
                  <a:cubicBezTo>
                    <a:pt x="885" y="131"/>
                    <a:pt x="883" y="131"/>
                    <a:pt x="881" y="132"/>
                  </a:cubicBezTo>
                  <a:cubicBezTo>
                    <a:pt x="881" y="132"/>
                    <a:pt x="881" y="132"/>
                    <a:pt x="881" y="132"/>
                  </a:cubicBezTo>
                  <a:close/>
                  <a:moveTo>
                    <a:pt x="720" y="159"/>
                  </a:moveTo>
                  <a:cubicBezTo>
                    <a:pt x="720" y="160"/>
                    <a:pt x="720" y="160"/>
                    <a:pt x="720" y="161"/>
                  </a:cubicBezTo>
                  <a:cubicBezTo>
                    <a:pt x="721" y="161"/>
                    <a:pt x="721" y="161"/>
                    <a:pt x="723" y="161"/>
                  </a:cubicBezTo>
                  <a:cubicBezTo>
                    <a:pt x="722" y="160"/>
                    <a:pt x="722" y="159"/>
                    <a:pt x="722" y="159"/>
                  </a:cubicBezTo>
                  <a:cubicBezTo>
                    <a:pt x="721" y="159"/>
                    <a:pt x="721" y="159"/>
                    <a:pt x="720" y="159"/>
                  </a:cubicBezTo>
                  <a:cubicBezTo>
                    <a:pt x="720" y="159"/>
                    <a:pt x="720" y="159"/>
                    <a:pt x="720" y="159"/>
                  </a:cubicBezTo>
                  <a:close/>
                  <a:moveTo>
                    <a:pt x="859" y="137"/>
                  </a:moveTo>
                  <a:cubicBezTo>
                    <a:pt x="860" y="141"/>
                    <a:pt x="860" y="144"/>
                    <a:pt x="860" y="147"/>
                  </a:cubicBezTo>
                  <a:cubicBezTo>
                    <a:pt x="862" y="147"/>
                    <a:pt x="865" y="146"/>
                    <a:pt x="866" y="146"/>
                  </a:cubicBezTo>
                  <a:cubicBezTo>
                    <a:pt x="866" y="145"/>
                    <a:pt x="866" y="145"/>
                    <a:pt x="866" y="144"/>
                  </a:cubicBezTo>
                  <a:cubicBezTo>
                    <a:pt x="865" y="144"/>
                    <a:pt x="864" y="145"/>
                    <a:pt x="863" y="145"/>
                  </a:cubicBezTo>
                  <a:cubicBezTo>
                    <a:pt x="862" y="142"/>
                    <a:pt x="862" y="139"/>
                    <a:pt x="861" y="137"/>
                  </a:cubicBezTo>
                  <a:cubicBezTo>
                    <a:pt x="860" y="137"/>
                    <a:pt x="860" y="137"/>
                    <a:pt x="859" y="137"/>
                  </a:cubicBezTo>
                  <a:cubicBezTo>
                    <a:pt x="859" y="137"/>
                    <a:pt x="859" y="137"/>
                    <a:pt x="859" y="137"/>
                  </a:cubicBezTo>
                  <a:close/>
                  <a:moveTo>
                    <a:pt x="854" y="139"/>
                  </a:moveTo>
                  <a:cubicBezTo>
                    <a:pt x="854" y="139"/>
                    <a:pt x="854" y="141"/>
                    <a:pt x="854" y="141"/>
                  </a:cubicBezTo>
                  <a:cubicBezTo>
                    <a:pt x="855" y="141"/>
                    <a:pt x="855" y="141"/>
                    <a:pt x="855" y="141"/>
                  </a:cubicBezTo>
                  <a:cubicBezTo>
                    <a:pt x="855" y="140"/>
                    <a:pt x="855" y="139"/>
                    <a:pt x="855" y="139"/>
                  </a:cubicBezTo>
                  <a:cubicBezTo>
                    <a:pt x="854" y="139"/>
                    <a:pt x="854" y="139"/>
                    <a:pt x="854" y="139"/>
                  </a:cubicBezTo>
                  <a:close/>
                  <a:moveTo>
                    <a:pt x="874" y="136"/>
                  </a:moveTo>
                  <a:cubicBezTo>
                    <a:pt x="872" y="137"/>
                    <a:pt x="871" y="137"/>
                    <a:pt x="870" y="137"/>
                  </a:cubicBezTo>
                  <a:cubicBezTo>
                    <a:pt x="871" y="139"/>
                    <a:pt x="871" y="142"/>
                    <a:pt x="872" y="144"/>
                  </a:cubicBezTo>
                  <a:cubicBezTo>
                    <a:pt x="876" y="143"/>
                    <a:pt x="878" y="142"/>
                    <a:pt x="881" y="144"/>
                  </a:cubicBezTo>
                  <a:cubicBezTo>
                    <a:pt x="881" y="144"/>
                    <a:pt x="880" y="145"/>
                    <a:pt x="879" y="146"/>
                  </a:cubicBezTo>
                  <a:cubicBezTo>
                    <a:pt x="879" y="147"/>
                    <a:pt x="880" y="148"/>
                    <a:pt x="880" y="149"/>
                  </a:cubicBezTo>
                  <a:cubicBezTo>
                    <a:pt x="881" y="148"/>
                    <a:pt x="882" y="148"/>
                    <a:pt x="883" y="148"/>
                  </a:cubicBezTo>
                  <a:cubicBezTo>
                    <a:pt x="883" y="147"/>
                    <a:pt x="883" y="146"/>
                    <a:pt x="883" y="144"/>
                  </a:cubicBezTo>
                  <a:cubicBezTo>
                    <a:pt x="883" y="144"/>
                    <a:pt x="884" y="144"/>
                    <a:pt x="885" y="143"/>
                  </a:cubicBezTo>
                  <a:cubicBezTo>
                    <a:pt x="885" y="142"/>
                    <a:pt x="885" y="140"/>
                    <a:pt x="884" y="138"/>
                  </a:cubicBezTo>
                  <a:cubicBezTo>
                    <a:pt x="882" y="139"/>
                    <a:pt x="881" y="139"/>
                    <a:pt x="879" y="139"/>
                  </a:cubicBezTo>
                  <a:cubicBezTo>
                    <a:pt x="879" y="138"/>
                    <a:pt x="878" y="137"/>
                    <a:pt x="878" y="135"/>
                  </a:cubicBezTo>
                  <a:cubicBezTo>
                    <a:pt x="877" y="136"/>
                    <a:pt x="875" y="136"/>
                    <a:pt x="874" y="136"/>
                  </a:cubicBezTo>
                  <a:cubicBezTo>
                    <a:pt x="874" y="136"/>
                    <a:pt x="874" y="136"/>
                    <a:pt x="874" y="136"/>
                  </a:cubicBezTo>
                  <a:close/>
                  <a:moveTo>
                    <a:pt x="843" y="143"/>
                  </a:moveTo>
                  <a:cubicBezTo>
                    <a:pt x="843" y="143"/>
                    <a:pt x="843" y="144"/>
                    <a:pt x="843" y="145"/>
                  </a:cubicBezTo>
                  <a:cubicBezTo>
                    <a:pt x="844" y="145"/>
                    <a:pt x="844" y="145"/>
                    <a:pt x="844" y="145"/>
                  </a:cubicBezTo>
                  <a:cubicBezTo>
                    <a:pt x="844" y="144"/>
                    <a:pt x="844" y="143"/>
                    <a:pt x="844" y="143"/>
                  </a:cubicBezTo>
                  <a:cubicBezTo>
                    <a:pt x="844" y="143"/>
                    <a:pt x="844" y="143"/>
                    <a:pt x="843" y="143"/>
                  </a:cubicBezTo>
                  <a:cubicBezTo>
                    <a:pt x="843" y="143"/>
                    <a:pt x="843" y="143"/>
                    <a:pt x="843" y="143"/>
                  </a:cubicBezTo>
                  <a:close/>
                  <a:moveTo>
                    <a:pt x="867" y="139"/>
                  </a:moveTo>
                  <a:cubicBezTo>
                    <a:pt x="867" y="139"/>
                    <a:pt x="868" y="141"/>
                    <a:pt x="868" y="141"/>
                  </a:cubicBezTo>
                  <a:cubicBezTo>
                    <a:pt x="868" y="141"/>
                    <a:pt x="869" y="141"/>
                    <a:pt x="869" y="141"/>
                  </a:cubicBezTo>
                  <a:cubicBezTo>
                    <a:pt x="869" y="140"/>
                    <a:pt x="869" y="139"/>
                    <a:pt x="869" y="139"/>
                  </a:cubicBezTo>
                  <a:cubicBezTo>
                    <a:pt x="868" y="139"/>
                    <a:pt x="868" y="139"/>
                    <a:pt x="867" y="139"/>
                  </a:cubicBezTo>
                  <a:cubicBezTo>
                    <a:pt x="867" y="139"/>
                    <a:pt x="867" y="139"/>
                    <a:pt x="867" y="139"/>
                  </a:cubicBezTo>
                  <a:close/>
                  <a:moveTo>
                    <a:pt x="729" y="163"/>
                  </a:moveTo>
                  <a:cubicBezTo>
                    <a:pt x="730" y="165"/>
                    <a:pt x="730" y="167"/>
                    <a:pt x="731" y="169"/>
                  </a:cubicBezTo>
                  <a:cubicBezTo>
                    <a:pt x="732" y="169"/>
                    <a:pt x="733" y="169"/>
                    <a:pt x="734" y="169"/>
                  </a:cubicBezTo>
                  <a:cubicBezTo>
                    <a:pt x="734" y="168"/>
                    <a:pt x="734" y="167"/>
                    <a:pt x="734" y="165"/>
                  </a:cubicBezTo>
                  <a:cubicBezTo>
                    <a:pt x="733" y="165"/>
                    <a:pt x="732" y="166"/>
                    <a:pt x="731" y="166"/>
                  </a:cubicBezTo>
                  <a:cubicBezTo>
                    <a:pt x="731" y="165"/>
                    <a:pt x="731" y="164"/>
                    <a:pt x="731" y="163"/>
                  </a:cubicBezTo>
                  <a:cubicBezTo>
                    <a:pt x="730" y="163"/>
                    <a:pt x="730" y="163"/>
                    <a:pt x="729" y="163"/>
                  </a:cubicBezTo>
                  <a:cubicBezTo>
                    <a:pt x="729" y="163"/>
                    <a:pt x="729" y="163"/>
                    <a:pt x="729" y="163"/>
                  </a:cubicBezTo>
                  <a:close/>
                  <a:moveTo>
                    <a:pt x="845" y="144"/>
                  </a:moveTo>
                  <a:cubicBezTo>
                    <a:pt x="845" y="146"/>
                    <a:pt x="845" y="146"/>
                    <a:pt x="845" y="147"/>
                  </a:cubicBezTo>
                  <a:cubicBezTo>
                    <a:pt x="844" y="148"/>
                    <a:pt x="844" y="148"/>
                    <a:pt x="843" y="148"/>
                  </a:cubicBezTo>
                  <a:cubicBezTo>
                    <a:pt x="843" y="150"/>
                    <a:pt x="843" y="152"/>
                    <a:pt x="844" y="153"/>
                  </a:cubicBezTo>
                  <a:cubicBezTo>
                    <a:pt x="845" y="153"/>
                    <a:pt x="846" y="153"/>
                    <a:pt x="848" y="153"/>
                  </a:cubicBezTo>
                  <a:cubicBezTo>
                    <a:pt x="848" y="152"/>
                    <a:pt x="848" y="151"/>
                    <a:pt x="848" y="150"/>
                  </a:cubicBezTo>
                  <a:cubicBezTo>
                    <a:pt x="849" y="150"/>
                    <a:pt x="850" y="149"/>
                    <a:pt x="851" y="149"/>
                  </a:cubicBezTo>
                  <a:cubicBezTo>
                    <a:pt x="851" y="147"/>
                    <a:pt x="851" y="146"/>
                    <a:pt x="850" y="144"/>
                  </a:cubicBezTo>
                  <a:cubicBezTo>
                    <a:pt x="849" y="144"/>
                    <a:pt x="847" y="144"/>
                    <a:pt x="845" y="144"/>
                  </a:cubicBezTo>
                  <a:cubicBezTo>
                    <a:pt x="845" y="144"/>
                    <a:pt x="845" y="144"/>
                    <a:pt x="845" y="144"/>
                  </a:cubicBezTo>
                  <a:close/>
                  <a:moveTo>
                    <a:pt x="1042" y="113"/>
                  </a:moveTo>
                  <a:cubicBezTo>
                    <a:pt x="1031" y="122"/>
                    <a:pt x="1035" y="127"/>
                    <a:pt x="1036" y="138"/>
                  </a:cubicBezTo>
                  <a:cubicBezTo>
                    <a:pt x="1037" y="138"/>
                    <a:pt x="1038" y="138"/>
                    <a:pt x="1039" y="138"/>
                  </a:cubicBezTo>
                  <a:cubicBezTo>
                    <a:pt x="1039" y="138"/>
                    <a:pt x="1040" y="139"/>
                    <a:pt x="1040" y="140"/>
                  </a:cubicBezTo>
                  <a:cubicBezTo>
                    <a:pt x="1043" y="140"/>
                    <a:pt x="1045" y="141"/>
                    <a:pt x="1050" y="141"/>
                  </a:cubicBezTo>
                  <a:cubicBezTo>
                    <a:pt x="1050" y="143"/>
                    <a:pt x="1050" y="143"/>
                    <a:pt x="1051" y="142"/>
                  </a:cubicBezTo>
                  <a:cubicBezTo>
                    <a:pt x="1051" y="142"/>
                    <a:pt x="1051" y="141"/>
                    <a:pt x="1051" y="141"/>
                  </a:cubicBezTo>
                  <a:cubicBezTo>
                    <a:pt x="1058" y="138"/>
                    <a:pt x="1058" y="138"/>
                    <a:pt x="1060" y="136"/>
                  </a:cubicBezTo>
                  <a:cubicBezTo>
                    <a:pt x="1062" y="126"/>
                    <a:pt x="1062" y="117"/>
                    <a:pt x="1052" y="112"/>
                  </a:cubicBezTo>
                  <a:cubicBezTo>
                    <a:pt x="1048" y="113"/>
                    <a:pt x="1045" y="113"/>
                    <a:pt x="1042" y="113"/>
                  </a:cubicBezTo>
                  <a:cubicBezTo>
                    <a:pt x="1042" y="113"/>
                    <a:pt x="1042" y="113"/>
                    <a:pt x="1042" y="113"/>
                  </a:cubicBezTo>
                  <a:close/>
                  <a:moveTo>
                    <a:pt x="1062" y="111"/>
                  </a:moveTo>
                  <a:cubicBezTo>
                    <a:pt x="1062" y="113"/>
                    <a:pt x="1063" y="114"/>
                    <a:pt x="1063" y="115"/>
                  </a:cubicBezTo>
                  <a:cubicBezTo>
                    <a:pt x="1064" y="115"/>
                    <a:pt x="1065" y="115"/>
                    <a:pt x="1066" y="115"/>
                  </a:cubicBezTo>
                  <a:cubicBezTo>
                    <a:pt x="1066" y="113"/>
                    <a:pt x="1066" y="112"/>
                    <a:pt x="1066" y="111"/>
                  </a:cubicBezTo>
                  <a:cubicBezTo>
                    <a:pt x="1065" y="111"/>
                    <a:pt x="1063" y="111"/>
                    <a:pt x="1062" y="111"/>
                  </a:cubicBezTo>
                  <a:cubicBezTo>
                    <a:pt x="1062" y="111"/>
                    <a:pt x="1062" y="111"/>
                    <a:pt x="1062" y="111"/>
                  </a:cubicBezTo>
                  <a:close/>
                  <a:moveTo>
                    <a:pt x="716" y="167"/>
                  </a:moveTo>
                  <a:cubicBezTo>
                    <a:pt x="716" y="169"/>
                    <a:pt x="716" y="170"/>
                    <a:pt x="716" y="172"/>
                  </a:cubicBezTo>
                  <a:cubicBezTo>
                    <a:pt x="718" y="171"/>
                    <a:pt x="719" y="171"/>
                    <a:pt x="720" y="171"/>
                  </a:cubicBezTo>
                  <a:cubicBezTo>
                    <a:pt x="719" y="169"/>
                    <a:pt x="719" y="168"/>
                    <a:pt x="719" y="167"/>
                  </a:cubicBezTo>
                  <a:cubicBezTo>
                    <a:pt x="718" y="167"/>
                    <a:pt x="717" y="167"/>
                    <a:pt x="716" y="167"/>
                  </a:cubicBezTo>
                  <a:cubicBezTo>
                    <a:pt x="716" y="167"/>
                    <a:pt x="716" y="167"/>
                    <a:pt x="716" y="167"/>
                  </a:cubicBezTo>
                  <a:close/>
                  <a:moveTo>
                    <a:pt x="1097" y="107"/>
                  </a:moveTo>
                  <a:cubicBezTo>
                    <a:pt x="1092" y="112"/>
                    <a:pt x="1092" y="112"/>
                    <a:pt x="1091" y="116"/>
                  </a:cubicBezTo>
                  <a:cubicBezTo>
                    <a:pt x="1092" y="116"/>
                    <a:pt x="1093" y="116"/>
                    <a:pt x="1094" y="115"/>
                  </a:cubicBezTo>
                  <a:cubicBezTo>
                    <a:pt x="1095" y="111"/>
                    <a:pt x="1096" y="111"/>
                    <a:pt x="1099" y="110"/>
                  </a:cubicBezTo>
                  <a:cubicBezTo>
                    <a:pt x="1099" y="109"/>
                    <a:pt x="1099" y="107"/>
                    <a:pt x="1099" y="106"/>
                  </a:cubicBezTo>
                  <a:cubicBezTo>
                    <a:pt x="1098" y="107"/>
                    <a:pt x="1097" y="107"/>
                    <a:pt x="1097" y="107"/>
                  </a:cubicBezTo>
                  <a:cubicBezTo>
                    <a:pt x="1097" y="107"/>
                    <a:pt x="1097" y="107"/>
                    <a:pt x="1097" y="107"/>
                  </a:cubicBezTo>
                  <a:close/>
                  <a:moveTo>
                    <a:pt x="896" y="140"/>
                  </a:moveTo>
                  <a:cubicBezTo>
                    <a:pt x="896" y="141"/>
                    <a:pt x="896" y="142"/>
                    <a:pt x="896" y="143"/>
                  </a:cubicBezTo>
                  <a:cubicBezTo>
                    <a:pt x="898" y="143"/>
                    <a:pt x="899" y="142"/>
                    <a:pt x="901" y="142"/>
                  </a:cubicBezTo>
                  <a:cubicBezTo>
                    <a:pt x="900" y="141"/>
                    <a:pt x="900" y="140"/>
                    <a:pt x="900" y="139"/>
                  </a:cubicBezTo>
                  <a:cubicBezTo>
                    <a:pt x="898" y="139"/>
                    <a:pt x="897" y="139"/>
                    <a:pt x="896" y="140"/>
                  </a:cubicBezTo>
                  <a:cubicBezTo>
                    <a:pt x="896" y="140"/>
                    <a:pt x="896" y="140"/>
                    <a:pt x="896" y="140"/>
                  </a:cubicBezTo>
                  <a:close/>
                  <a:moveTo>
                    <a:pt x="989" y="125"/>
                  </a:moveTo>
                  <a:cubicBezTo>
                    <a:pt x="989" y="126"/>
                    <a:pt x="989" y="126"/>
                    <a:pt x="989" y="127"/>
                  </a:cubicBezTo>
                  <a:cubicBezTo>
                    <a:pt x="990" y="127"/>
                    <a:pt x="990" y="127"/>
                    <a:pt x="991" y="127"/>
                  </a:cubicBezTo>
                  <a:cubicBezTo>
                    <a:pt x="991" y="126"/>
                    <a:pt x="991" y="126"/>
                    <a:pt x="991" y="125"/>
                  </a:cubicBezTo>
                  <a:cubicBezTo>
                    <a:pt x="990" y="125"/>
                    <a:pt x="990" y="125"/>
                    <a:pt x="989" y="125"/>
                  </a:cubicBezTo>
                  <a:cubicBezTo>
                    <a:pt x="989" y="125"/>
                    <a:pt x="989" y="125"/>
                    <a:pt x="989" y="125"/>
                  </a:cubicBezTo>
                  <a:close/>
                  <a:moveTo>
                    <a:pt x="927" y="139"/>
                  </a:moveTo>
                  <a:cubicBezTo>
                    <a:pt x="925" y="142"/>
                    <a:pt x="924" y="142"/>
                    <a:pt x="924" y="146"/>
                  </a:cubicBezTo>
                  <a:cubicBezTo>
                    <a:pt x="927" y="146"/>
                    <a:pt x="929" y="145"/>
                    <a:pt x="931" y="144"/>
                  </a:cubicBezTo>
                  <a:cubicBezTo>
                    <a:pt x="930" y="143"/>
                    <a:pt x="930" y="141"/>
                    <a:pt x="929" y="139"/>
                  </a:cubicBezTo>
                  <a:cubicBezTo>
                    <a:pt x="929" y="139"/>
                    <a:pt x="928" y="139"/>
                    <a:pt x="927" y="139"/>
                  </a:cubicBezTo>
                  <a:cubicBezTo>
                    <a:pt x="927" y="139"/>
                    <a:pt x="927" y="139"/>
                    <a:pt x="927" y="139"/>
                  </a:cubicBezTo>
                  <a:close/>
                  <a:moveTo>
                    <a:pt x="730" y="171"/>
                  </a:moveTo>
                  <a:cubicBezTo>
                    <a:pt x="730" y="172"/>
                    <a:pt x="730" y="172"/>
                    <a:pt x="730" y="172"/>
                  </a:cubicBezTo>
                  <a:cubicBezTo>
                    <a:pt x="731" y="172"/>
                    <a:pt x="732" y="172"/>
                    <a:pt x="733" y="172"/>
                  </a:cubicBezTo>
                  <a:cubicBezTo>
                    <a:pt x="733" y="172"/>
                    <a:pt x="733" y="172"/>
                    <a:pt x="733" y="171"/>
                  </a:cubicBezTo>
                  <a:cubicBezTo>
                    <a:pt x="731" y="171"/>
                    <a:pt x="731" y="171"/>
                    <a:pt x="730" y="171"/>
                  </a:cubicBezTo>
                  <a:cubicBezTo>
                    <a:pt x="730" y="171"/>
                    <a:pt x="730" y="171"/>
                    <a:pt x="730" y="171"/>
                  </a:cubicBezTo>
                  <a:close/>
                  <a:moveTo>
                    <a:pt x="851" y="152"/>
                  </a:moveTo>
                  <a:cubicBezTo>
                    <a:pt x="853" y="159"/>
                    <a:pt x="852" y="164"/>
                    <a:pt x="855" y="170"/>
                  </a:cubicBezTo>
                  <a:cubicBezTo>
                    <a:pt x="856" y="171"/>
                    <a:pt x="859" y="171"/>
                    <a:pt x="860" y="172"/>
                  </a:cubicBezTo>
                  <a:cubicBezTo>
                    <a:pt x="861" y="172"/>
                    <a:pt x="861" y="173"/>
                    <a:pt x="861" y="174"/>
                  </a:cubicBezTo>
                  <a:cubicBezTo>
                    <a:pt x="865" y="173"/>
                    <a:pt x="867" y="173"/>
                    <a:pt x="871" y="172"/>
                  </a:cubicBezTo>
                  <a:cubicBezTo>
                    <a:pt x="869" y="165"/>
                    <a:pt x="865" y="162"/>
                    <a:pt x="865" y="154"/>
                  </a:cubicBezTo>
                  <a:cubicBezTo>
                    <a:pt x="861" y="154"/>
                    <a:pt x="858" y="155"/>
                    <a:pt x="855" y="155"/>
                  </a:cubicBezTo>
                  <a:cubicBezTo>
                    <a:pt x="855" y="154"/>
                    <a:pt x="854" y="153"/>
                    <a:pt x="854" y="152"/>
                  </a:cubicBezTo>
                  <a:cubicBezTo>
                    <a:pt x="853" y="152"/>
                    <a:pt x="852" y="152"/>
                    <a:pt x="851" y="152"/>
                  </a:cubicBezTo>
                  <a:cubicBezTo>
                    <a:pt x="851" y="152"/>
                    <a:pt x="851" y="152"/>
                    <a:pt x="851" y="152"/>
                  </a:cubicBezTo>
                  <a:close/>
                  <a:moveTo>
                    <a:pt x="933" y="139"/>
                  </a:moveTo>
                  <a:cubicBezTo>
                    <a:pt x="933" y="139"/>
                    <a:pt x="934" y="139"/>
                    <a:pt x="934" y="140"/>
                  </a:cubicBezTo>
                  <a:cubicBezTo>
                    <a:pt x="934" y="140"/>
                    <a:pt x="935" y="140"/>
                    <a:pt x="935" y="140"/>
                  </a:cubicBezTo>
                  <a:cubicBezTo>
                    <a:pt x="935" y="139"/>
                    <a:pt x="935" y="139"/>
                    <a:pt x="935" y="139"/>
                  </a:cubicBezTo>
                  <a:cubicBezTo>
                    <a:pt x="935" y="139"/>
                    <a:pt x="934" y="139"/>
                    <a:pt x="933" y="139"/>
                  </a:cubicBezTo>
                  <a:cubicBezTo>
                    <a:pt x="933" y="139"/>
                    <a:pt x="933" y="139"/>
                    <a:pt x="933" y="139"/>
                  </a:cubicBezTo>
                  <a:close/>
                  <a:moveTo>
                    <a:pt x="903" y="147"/>
                  </a:moveTo>
                  <a:cubicBezTo>
                    <a:pt x="905" y="147"/>
                    <a:pt x="905" y="147"/>
                    <a:pt x="905" y="146"/>
                  </a:cubicBezTo>
                  <a:cubicBezTo>
                    <a:pt x="903" y="146"/>
                    <a:pt x="903" y="146"/>
                    <a:pt x="903" y="147"/>
                  </a:cubicBezTo>
                  <a:cubicBezTo>
                    <a:pt x="902" y="147"/>
                    <a:pt x="899" y="146"/>
                    <a:pt x="898" y="146"/>
                  </a:cubicBezTo>
                  <a:cubicBezTo>
                    <a:pt x="898" y="147"/>
                    <a:pt x="898" y="149"/>
                    <a:pt x="898" y="151"/>
                  </a:cubicBezTo>
                  <a:cubicBezTo>
                    <a:pt x="897" y="151"/>
                    <a:pt x="896" y="151"/>
                    <a:pt x="896" y="151"/>
                  </a:cubicBezTo>
                  <a:cubicBezTo>
                    <a:pt x="896" y="153"/>
                    <a:pt x="896" y="155"/>
                    <a:pt x="896" y="157"/>
                  </a:cubicBezTo>
                  <a:cubicBezTo>
                    <a:pt x="898" y="156"/>
                    <a:pt x="899" y="155"/>
                    <a:pt x="901" y="155"/>
                  </a:cubicBezTo>
                  <a:cubicBezTo>
                    <a:pt x="902" y="160"/>
                    <a:pt x="902" y="160"/>
                    <a:pt x="903" y="159"/>
                  </a:cubicBezTo>
                  <a:cubicBezTo>
                    <a:pt x="903" y="159"/>
                    <a:pt x="903" y="158"/>
                    <a:pt x="903" y="158"/>
                  </a:cubicBezTo>
                  <a:cubicBezTo>
                    <a:pt x="904" y="157"/>
                    <a:pt x="905" y="157"/>
                    <a:pt x="906" y="157"/>
                  </a:cubicBezTo>
                  <a:cubicBezTo>
                    <a:pt x="906" y="158"/>
                    <a:pt x="907" y="159"/>
                    <a:pt x="907" y="161"/>
                  </a:cubicBezTo>
                  <a:cubicBezTo>
                    <a:pt x="906" y="160"/>
                    <a:pt x="905" y="160"/>
                    <a:pt x="904" y="160"/>
                  </a:cubicBezTo>
                  <a:cubicBezTo>
                    <a:pt x="903" y="167"/>
                    <a:pt x="904" y="174"/>
                    <a:pt x="907" y="179"/>
                  </a:cubicBezTo>
                  <a:cubicBezTo>
                    <a:pt x="908" y="179"/>
                    <a:pt x="909" y="179"/>
                    <a:pt x="911" y="179"/>
                  </a:cubicBezTo>
                  <a:cubicBezTo>
                    <a:pt x="911" y="181"/>
                    <a:pt x="911" y="183"/>
                    <a:pt x="911" y="184"/>
                  </a:cubicBezTo>
                  <a:cubicBezTo>
                    <a:pt x="912" y="184"/>
                    <a:pt x="913" y="184"/>
                    <a:pt x="914" y="183"/>
                  </a:cubicBezTo>
                  <a:cubicBezTo>
                    <a:pt x="914" y="179"/>
                    <a:pt x="914" y="175"/>
                    <a:pt x="913" y="172"/>
                  </a:cubicBezTo>
                  <a:cubicBezTo>
                    <a:pt x="915" y="172"/>
                    <a:pt x="916" y="171"/>
                    <a:pt x="918" y="171"/>
                  </a:cubicBezTo>
                  <a:cubicBezTo>
                    <a:pt x="918" y="173"/>
                    <a:pt x="918" y="174"/>
                    <a:pt x="918" y="176"/>
                  </a:cubicBezTo>
                  <a:cubicBezTo>
                    <a:pt x="921" y="175"/>
                    <a:pt x="922" y="175"/>
                    <a:pt x="924" y="175"/>
                  </a:cubicBezTo>
                  <a:cubicBezTo>
                    <a:pt x="924" y="173"/>
                    <a:pt x="924" y="171"/>
                    <a:pt x="923" y="169"/>
                  </a:cubicBezTo>
                  <a:cubicBezTo>
                    <a:pt x="921" y="169"/>
                    <a:pt x="921" y="169"/>
                    <a:pt x="918" y="167"/>
                  </a:cubicBezTo>
                  <a:cubicBezTo>
                    <a:pt x="918" y="167"/>
                    <a:pt x="919" y="166"/>
                    <a:pt x="919" y="166"/>
                  </a:cubicBezTo>
                  <a:cubicBezTo>
                    <a:pt x="919" y="167"/>
                    <a:pt x="920" y="167"/>
                    <a:pt x="920" y="167"/>
                  </a:cubicBezTo>
                  <a:cubicBezTo>
                    <a:pt x="921" y="167"/>
                    <a:pt x="922" y="167"/>
                    <a:pt x="922" y="167"/>
                  </a:cubicBezTo>
                  <a:cubicBezTo>
                    <a:pt x="922" y="165"/>
                    <a:pt x="922" y="164"/>
                    <a:pt x="922" y="163"/>
                  </a:cubicBezTo>
                  <a:cubicBezTo>
                    <a:pt x="923" y="163"/>
                    <a:pt x="923" y="163"/>
                    <a:pt x="923" y="162"/>
                  </a:cubicBezTo>
                  <a:cubicBezTo>
                    <a:pt x="923" y="162"/>
                    <a:pt x="922" y="162"/>
                    <a:pt x="922" y="162"/>
                  </a:cubicBezTo>
                  <a:cubicBezTo>
                    <a:pt x="921" y="160"/>
                    <a:pt x="921" y="159"/>
                    <a:pt x="921" y="158"/>
                  </a:cubicBezTo>
                  <a:cubicBezTo>
                    <a:pt x="920" y="158"/>
                    <a:pt x="919" y="158"/>
                    <a:pt x="919" y="158"/>
                  </a:cubicBezTo>
                  <a:cubicBezTo>
                    <a:pt x="919" y="160"/>
                    <a:pt x="919" y="162"/>
                    <a:pt x="919" y="163"/>
                  </a:cubicBezTo>
                  <a:cubicBezTo>
                    <a:pt x="917" y="161"/>
                    <a:pt x="916" y="160"/>
                    <a:pt x="913" y="160"/>
                  </a:cubicBezTo>
                  <a:cubicBezTo>
                    <a:pt x="914" y="162"/>
                    <a:pt x="914" y="164"/>
                    <a:pt x="916" y="166"/>
                  </a:cubicBezTo>
                  <a:cubicBezTo>
                    <a:pt x="914" y="167"/>
                    <a:pt x="913" y="167"/>
                    <a:pt x="912" y="167"/>
                  </a:cubicBezTo>
                  <a:cubicBezTo>
                    <a:pt x="912" y="164"/>
                    <a:pt x="912" y="162"/>
                    <a:pt x="911" y="159"/>
                  </a:cubicBezTo>
                  <a:cubicBezTo>
                    <a:pt x="913" y="158"/>
                    <a:pt x="915" y="156"/>
                    <a:pt x="917" y="154"/>
                  </a:cubicBezTo>
                  <a:cubicBezTo>
                    <a:pt x="917" y="153"/>
                    <a:pt x="917" y="152"/>
                    <a:pt x="917" y="151"/>
                  </a:cubicBezTo>
                  <a:cubicBezTo>
                    <a:pt x="917" y="151"/>
                    <a:pt x="918" y="151"/>
                    <a:pt x="918" y="151"/>
                  </a:cubicBezTo>
                  <a:cubicBezTo>
                    <a:pt x="918" y="146"/>
                    <a:pt x="917" y="142"/>
                    <a:pt x="922" y="140"/>
                  </a:cubicBezTo>
                  <a:cubicBezTo>
                    <a:pt x="921" y="137"/>
                    <a:pt x="920" y="136"/>
                    <a:pt x="920" y="133"/>
                  </a:cubicBezTo>
                  <a:cubicBezTo>
                    <a:pt x="917" y="136"/>
                    <a:pt x="916" y="136"/>
                    <a:pt x="916" y="141"/>
                  </a:cubicBezTo>
                  <a:cubicBezTo>
                    <a:pt x="912" y="139"/>
                    <a:pt x="909" y="141"/>
                    <a:pt x="906" y="141"/>
                  </a:cubicBezTo>
                  <a:cubicBezTo>
                    <a:pt x="908" y="147"/>
                    <a:pt x="910" y="149"/>
                    <a:pt x="912" y="153"/>
                  </a:cubicBezTo>
                  <a:cubicBezTo>
                    <a:pt x="911" y="154"/>
                    <a:pt x="910" y="154"/>
                    <a:pt x="909" y="155"/>
                  </a:cubicBezTo>
                  <a:cubicBezTo>
                    <a:pt x="909" y="154"/>
                    <a:pt x="908" y="153"/>
                    <a:pt x="907" y="151"/>
                  </a:cubicBezTo>
                  <a:cubicBezTo>
                    <a:pt x="906" y="151"/>
                    <a:pt x="905" y="151"/>
                    <a:pt x="904" y="151"/>
                  </a:cubicBezTo>
                  <a:cubicBezTo>
                    <a:pt x="904" y="150"/>
                    <a:pt x="903" y="148"/>
                    <a:pt x="903" y="147"/>
                  </a:cubicBezTo>
                  <a:cubicBezTo>
                    <a:pt x="903" y="147"/>
                    <a:pt x="903" y="147"/>
                    <a:pt x="903" y="147"/>
                  </a:cubicBezTo>
                  <a:close/>
                  <a:moveTo>
                    <a:pt x="1023" y="127"/>
                  </a:moveTo>
                  <a:cubicBezTo>
                    <a:pt x="1022" y="130"/>
                    <a:pt x="1023" y="131"/>
                    <a:pt x="1023" y="133"/>
                  </a:cubicBezTo>
                  <a:cubicBezTo>
                    <a:pt x="1022" y="134"/>
                    <a:pt x="1021" y="135"/>
                    <a:pt x="1021" y="136"/>
                  </a:cubicBezTo>
                  <a:cubicBezTo>
                    <a:pt x="1021" y="138"/>
                    <a:pt x="1021" y="140"/>
                    <a:pt x="1021" y="142"/>
                  </a:cubicBezTo>
                  <a:cubicBezTo>
                    <a:pt x="1023" y="142"/>
                    <a:pt x="1026" y="141"/>
                    <a:pt x="1029" y="141"/>
                  </a:cubicBezTo>
                  <a:cubicBezTo>
                    <a:pt x="1028" y="138"/>
                    <a:pt x="1028" y="137"/>
                    <a:pt x="1027" y="134"/>
                  </a:cubicBezTo>
                  <a:cubicBezTo>
                    <a:pt x="1028" y="134"/>
                    <a:pt x="1028" y="133"/>
                    <a:pt x="1029" y="133"/>
                  </a:cubicBezTo>
                  <a:cubicBezTo>
                    <a:pt x="1029" y="131"/>
                    <a:pt x="1028" y="129"/>
                    <a:pt x="1028" y="127"/>
                  </a:cubicBezTo>
                  <a:cubicBezTo>
                    <a:pt x="1027" y="127"/>
                    <a:pt x="1025" y="127"/>
                    <a:pt x="1023" y="127"/>
                  </a:cubicBezTo>
                  <a:cubicBezTo>
                    <a:pt x="1023" y="127"/>
                    <a:pt x="1023" y="127"/>
                    <a:pt x="1023" y="127"/>
                  </a:cubicBezTo>
                  <a:close/>
                  <a:moveTo>
                    <a:pt x="889" y="149"/>
                  </a:moveTo>
                  <a:cubicBezTo>
                    <a:pt x="889" y="150"/>
                    <a:pt x="890" y="151"/>
                    <a:pt x="890" y="152"/>
                  </a:cubicBezTo>
                  <a:cubicBezTo>
                    <a:pt x="891" y="152"/>
                    <a:pt x="892" y="152"/>
                    <a:pt x="892" y="152"/>
                  </a:cubicBezTo>
                  <a:cubicBezTo>
                    <a:pt x="892" y="151"/>
                    <a:pt x="892" y="150"/>
                    <a:pt x="892" y="149"/>
                  </a:cubicBezTo>
                  <a:cubicBezTo>
                    <a:pt x="891" y="149"/>
                    <a:pt x="890" y="149"/>
                    <a:pt x="889" y="149"/>
                  </a:cubicBezTo>
                  <a:cubicBezTo>
                    <a:pt x="889" y="149"/>
                    <a:pt x="889" y="149"/>
                    <a:pt x="889" y="149"/>
                  </a:cubicBezTo>
                  <a:close/>
                  <a:moveTo>
                    <a:pt x="1019" y="128"/>
                  </a:moveTo>
                  <a:cubicBezTo>
                    <a:pt x="1020" y="129"/>
                    <a:pt x="1020" y="130"/>
                    <a:pt x="1020" y="131"/>
                  </a:cubicBezTo>
                  <a:cubicBezTo>
                    <a:pt x="1021" y="131"/>
                    <a:pt x="1021" y="131"/>
                    <a:pt x="1021" y="131"/>
                  </a:cubicBezTo>
                  <a:cubicBezTo>
                    <a:pt x="1021" y="130"/>
                    <a:pt x="1021" y="129"/>
                    <a:pt x="1021" y="128"/>
                  </a:cubicBezTo>
                  <a:cubicBezTo>
                    <a:pt x="1021" y="128"/>
                    <a:pt x="1020" y="128"/>
                    <a:pt x="1019" y="128"/>
                  </a:cubicBezTo>
                  <a:cubicBezTo>
                    <a:pt x="1019" y="128"/>
                    <a:pt x="1019" y="128"/>
                    <a:pt x="1019" y="128"/>
                  </a:cubicBezTo>
                  <a:close/>
                  <a:moveTo>
                    <a:pt x="1086" y="119"/>
                  </a:moveTo>
                  <a:cubicBezTo>
                    <a:pt x="1086" y="120"/>
                    <a:pt x="1086" y="120"/>
                    <a:pt x="1086" y="121"/>
                  </a:cubicBezTo>
                  <a:cubicBezTo>
                    <a:pt x="1087" y="121"/>
                    <a:pt x="1088" y="121"/>
                    <a:pt x="1089" y="121"/>
                  </a:cubicBezTo>
                  <a:cubicBezTo>
                    <a:pt x="1089" y="120"/>
                    <a:pt x="1089" y="120"/>
                    <a:pt x="1088" y="118"/>
                  </a:cubicBezTo>
                  <a:cubicBezTo>
                    <a:pt x="1087" y="119"/>
                    <a:pt x="1087" y="119"/>
                    <a:pt x="1086" y="119"/>
                  </a:cubicBezTo>
                  <a:cubicBezTo>
                    <a:pt x="1086" y="119"/>
                    <a:pt x="1086" y="119"/>
                    <a:pt x="1086" y="119"/>
                  </a:cubicBezTo>
                  <a:close/>
                  <a:moveTo>
                    <a:pt x="729" y="177"/>
                  </a:moveTo>
                  <a:cubicBezTo>
                    <a:pt x="729" y="177"/>
                    <a:pt x="729" y="177"/>
                    <a:pt x="729" y="178"/>
                  </a:cubicBezTo>
                  <a:cubicBezTo>
                    <a:pt x="730" y="178"/>
                    <a:pt x="730" y="178"/>
                    <a:pt x="731" y="178"/>
                  </a:cubicBezTo>
                  <a:cubicBezTo>
                    <a:pt x="731" y="177"/>
                    <a:pt x="731" y="177"/>
                    <a:pt x="731" y="177"/>
                  </a:cubicBezTo>
                  <a:cubicBezTo>
                    <a:pt x="730" y="177"/>
                    <a:pt x="730" y="177"/>
                    <a:pt x="729" y="177"/>
                  </a:cubicBezTo>
                  <a:cubicBezTo>
                    <a:pt x="729" y="177"/>
                    <a:pt x="729" y="177"/>
                    <a:pt x="729" y="177"/>
                  </a:cubicBezTo>
                  <a:close/>
                  <a:moveTo>
                    <a:pt x="1004" y="134"/>
                  </a:moveTo>
                  <a:cubicBezTo>
                    <a:pt x="1004" y="134"/>
                    <a:pt x="1004" y="135"/>
                    <a:pt x="1004" y="135"/>
                  </a:cubicBezTo>
                  <a:cubicBezTo>
                    <a:pt x="1005" y="135"/>
                    <a:pt x="1005" y="135"/>
                    <a:pt x="1006" y="135"/>
                  </a:cubicBezTo>
                  <a:cubicBezTo>
                    <a:pt x="1006" y="134"/>
                    <a:pt x="1006" y="134"/>
                    <a:pt x="1006" y="134"/>
                  </a:cubicBezTo>
                  <a:cubicBezTo>
                    <a:pt x="1005" y="134"/>
                    <a:pt x="1005" y="134"/>
                    <a:pt x="1004" y="134"/>
                  </a:cubicBezTo>
                  <a:cubicBezTo>
                    <a:pt x="1004" y="134"/>
                    <a:pt x="1004" y="134"/>
                    <a:pt x="1004" y="134"/>
                  </a:cubicBezTo>
                  <a:close/>
                  <a:moveTo>
                    <a:pt x="868" y="157"/>
                  </a:moveTo>
                  <a:cubicBezTo>
                    <a:pt x="869" y="157"/>
                    <a:pt x="869" y="158"/>
                    <a:pt x="869" y="159"/>
                  </a:cubicBezTo>
                  <a:cubicBezTo>
                    <a:pt x="869" y="159"/>
                    <a:pt x="870" y="159"/>
                    <a:pt x="871" y="158"/>
                  </a:cubicBezTo>
                  <a:cubicBezTo>
                    <a:pt x="871" y="158"/>
                    <a:pt x="870" y="157"/>
                    <a:pt x="870" y="157"/>
                  </a:cubicBezTo>
                  <a:cubicBezTo>
                    <a:pt x="870" y="157"/>
                    <a:pt x="869" y="157"/>
                    <a:pt x="868" y="157"/>
                  </a:cubicBezTo>
                  <a:cubicBezTo>
                    <a:pt x="868" y="157"/>
                    <a:pt x="868" y="157"/>
                    <a:pt x="868" y="157"/>
                  </a:cubicBezTo>
                  <a:close/>
                  <a:moveTo>
                    <a:pt x="924" y="148"/>
                  </a:moveTo>
                  <a:cubicBezTo>
                    <a:pt x="924" y="148"/>
                    <a:pt x="924" y="149"/>
                    <a:pt x="924" y="150"/>
                  </a:cubicBezTo>
                  <a:cubicBezTo>
                    <a:pt x="925" y="150"/>
                    <a:pt x="926" y="149"/>
                    <a:pt x="927" y="149"/>
                  </a:cubicBezTo>
                  <a:cubicBezTo>
                    <a:pt x="927" y="149"/>
                    <a:pt x="927" y="148"/>
                    <a:pt x="927" y="147"/>
                  </a:cubicBezTo>
                  <a:cubicBezTo>
                    <a:pt x="925" y="148"/>
                    <a:pt x="925" y="148"/>
                    <a:pt x="924" y="148"/>
                  </a:cubicBezTo>
                  <a:cubicBezTo>
                    <a:pt x="924" y="148"/>
                    <a:pt x="924" y="148"/>
                    <a:pt x="924" y="148"/>
                  </a:cubicBezTo>
                  <a:close/>
                  <a:moveTo>
                    <a:pt x="720" y="181"/>
                  </a:moveTo>
                  <a:cubicBezTo>
                    <a:pt x="720" y="182"/>
                    <a:pt x="720" y="183"/>
                    <a:pt x="720" y="183"/>
                  </a:cubicBezTo>
                  <a:cubicBezTo>
                    <a:pt x="721" y="183"/>
                    <a:pt x="722" y="183"/>
                    <a:pt x="723" y="183"/>
                  </a:cubicBezTo>
                  <a:cubicBezTo>
                    <a:pt x="723" y="182"/>
                    <a:pt x="723" y="181"/>
                    <a:pt x="723" y="181"/>
                  </a:cubicBezTo>
                  <a:cubicBezTo>
                    <a:pt x="721" y="181"/>
                    <a:pt x="721" y="181"/>
                    <a:pt x="720" y="181"/>
                  </a:cubicBezTo>
                  <a:cubicBezTo>
                    <a:pt x="720" y="181"/>
                    <a:pt x="720" y="181"/>
                    <a:pt x="720" y="181"/>
                  </a:cubicBezTo>
                  <a:close/>
                  <a:moveTo>
                    <a:pt x="874" y="157"/>
                  </a:moveTo>
                  <a:cubicBezTo>
                    <a:pt x="874" y="158"/>
                    <a:pt x="874" y="158"/>
                    <a:pt x="874" y="158"/>
                  </a:cubicBezTo>
                  <a:cubicBezTo>
                    <a:pt x="875" y="158"/>
                    <a:pt x="875" y="158"/>
                    <a:pt x="876" y="158"/>
                  </a:cubicBezTo>
                  <a:cubicBezTo>
                    <a:pt x="876" y="157"/>
                    <a:pt x="876" y="157"/>
                    <a:pt x="876" y="157"/>
                  </a:cubicBezTo>
                  <a:cubicBezTo>
                    <a:pt x="875" y="157"/>
                    <a:pt x="874" y="157"/>
                    <a:pt x="874" y="157"/>
                  </a:cubicBezTo>
                  <a:cubicBezTo>
                    <a:pt x="874" y="157"/>
                    <a:pt x="874" y="157"/>
                    <a:pt x="874" y="157"/>
                  </a:cubicBezTo>
                  <a:close/>
                  <a:moveTo>
                    <a:pt x="882" y="155"/>
                  </a:moveTo>
                  <a:cubicBezTo>
                    <a:pt x="881" y="158"/>
                    <a:pt x="881" y="159"/>
                    <a:pt x="881" y="161"/>
                  </a:cubicBezTo>
                  <a:cubicBezTo>
                    <a:pt x="878" y="159"/>
                    <a:pt x="876" y="160"/>
                    <a:pt x="873" y="161"/>
                  </a:cubicBezTo>
                  <a:cubicBezTo>
                    <a:pt x="872" y="163"/>
                    <a:pt x="872" y="163"/>
                    <a:pt x="872" y="168"/>
                  </a:cubicBezTo>
                  <a:cubicBezTo>
                    <a:pt x="879" y="166"/>
                    <a:pt x="883" y="163"/>
                    <a:pt x="890" y="159"/>
                  </a:cubicBezTo>
                  <a:cubicBezTo>
                    <a:pt x="889" y="157"/>
                    <a:pt x="889" y="156"/>
                    <a:pt x="889" y="154"/>
                  </a:cubicBezTo>
                  <a:cubicBezTo>
                    <a:pt x="886" y="155"/>
                    <a:pt x="884" y="155"/>
                    <a:pt x="882" y="155"/>
                  </a:cubicBezTo>
                  <a:cubicBezTo>
                    <a:pt x="882" y="155"/>
                    <a:pt x="882" y="155"/>
                    <a:pt x="882" y="155"/>
                  </a:cubicBezTo>
                  <a:close/>
                  <a:moveTo>
                    <a:pt x="993" y="138"/>
                  </a:moveTo>
                  <a:cubicBezTo>
                    <a:pt x="993" y="139"/>
                    <a:pt x="993" y="139"/>
                    <a:pt x="993" y="140"/>
                  </a:cubicBezTo>
                  <a:cubicBezTo>
                    <a:pt x="994" y="140"/>
                    <a:pt x="995" y="140"/>
                    <a:pt x="995" y="139"/>
                  </a:cubicBezTo>
                  <a:cubicBezTo>
                    <a:pt x="995" y="139"/>
                    <a:pt x="995" y="138"/>
                    <a:pt x="995" y="138"/>
                  </a:cubicBezTo>
                  <a:cubicBezTo>
                    <a:pt x="994" y="138"/>
                    <a:pt x="993" y="138"/>
                    <a:pt x="993" y="138"/>
                  </a:cubicBezTo>
                  <a:cubicBezTo>
                    <a:pt x="993" y="138"/>
                    <a:pt x="993" y="138"/>
                    <a:pt x="993" y="138"/>
                  </a:cubicBezTo>
                  <a:close/>
                  <a:moveTo>
                    <a:pt x="1005" y="137"/>
                  </a:moveTo>
                  <a:cubicBezTo>
                    <a:pt x="1003" y="140"/>
                    <a:pt x="1002" y="141"/>
                    <a:pt x="998" y="142"/>
                  </a:cubicBezTo>
                  <a:cubicBezTo>
                    <a:pt x="998" y="144"/>
                    <a:pt x="997" y="145"/>
                    <a:pt x="996" y="147"/>
                  </a:cubicBezTo>
                  <a:cubicBezTo>
                    <a:pt x="995" y="147"/>
                    <a:pt x="995" y="147"/>
                    <a:pt x="995" y="147"/>
                  </a:cubicBezTo>
                  <a:cubicBezTo>
                    <a:pt x="993" y="149"/>
                    <a:pt x="992" y="150"/>
                    <a:pt x="990" y="151"/>
                  </a:cubicBezTo>
                  <a:cubicBezTo>
                    <a:pt x="990" y="153"/>
                    <a:pt x="990" y="154"/>
                    <a:pt x="991" y="156"/>
                  </a:cubicBezTo>
                  <a:cubicBezTo>
                    <a:pt x="1005" y="160"/>
                    <a:pt x="1003" y="143"/>
                    <a:pt x="1013" y="140"/>
                  </a:cubicBezTo>
                  <a:cubicBezTo>
                    <a:pt x="1013" y="139"/>
                    <a:pt x="1013" y="137"/>
                    <a:pt x="1012" y="136"/>
                  </a:cubicBezTo>
                  <a:cubicBezTo>
                    <a:pt x="1010" y="136"/>
                    <a:pt x="1007" y="137"/>
                    <a:pt x="1005" y="137"/>
                  </a:cubicBezTo>
                  <a:cubicBezTo>
                    <a:pt x="1005" y="137"/>
                    <a:pt x="1005" y="137"/>
                    <a:pt x="1005" y="137"/>
                  </a:cubicBezTo>
                  <a:close/>
                  <a:moveTo>
                    <a:pt x="1012" y="143"/>
                  </a:moveTo>
                  <a:cubicBezTo>
                    <a:pt x="1012" y="144"/>
                    <a:pt x="1012" y="146"/>
                    <a:pt x="1012" y="147"/>
                  </a:cubicBezTo>
                  <a:cubicBezTo>
                    <a:pt x="1013" y="146"/>
                    <a:pt x="1013" y="146"/>
                    <a:pt x="1014" y="146"/>
                  </a:cubicBezTo>
                  <a:cubicBezTo>
                    <a:pt x="1014" y="145"/>
                    <a:pt x="1014" y="144"/>
                    <a:pt x="1013" y="143"/>
                  </a:cubicBezTo>
                  <a:cubicBezTo>
                    <a:pt x="1013" y="143"/>
                    <a:pt x="1012" y="143"/>
                    <a:pt x="1012" y="143"/>
                  </a:cubicBezTo>
                  <a:cubicBezTo>
                    <a:pt x="1012" y="143"/>
                    <a:pt x="1012" y="143"/>
                    <a:pt x="1012" y="143"/>
                  </a:cubicBezTo>
                  <a:close/>
                  <a:moveTo>
                    <a:pt x="1036" y="141"/>
                  </a:moveTo>
                  <a:cubicBezTo>
                    <a:pt x="1036" y="141"/>
                    <a:pt x="1037" y="142"/>
                    <a:pt x="1037" y="143"/>
                  </a:cubicBezTo>
                  <a:cubicBezTo>
                    <a:pt x="1037" y="142"/>
                    <a:pt x="1038" y="142"/>
                    <a:pt x="1039" y="142"/>
                  </a:cubicBezTo>
                  <a:cubicBezTo>
                    <a:pt x="1038" y="142"/>
                    <a:pt x="1038" y="141"/>
                    <a:pt x="1038" y="140"/>
                  </a:cubicBezTo>
                  <a:cubicBezTo>
                    <a:pt x="1038" y="141"/>
                    <a:pt x="1037" y="141"/>
                    <a:pt x="1036" y="141"/>
                  </a:cubicBezTo>
                  <a:cubicBezTo>
                    <a:pt x="1036" y="141"/>
                    <a:pt x="1036" y="141"/>
                    <a:pt x="1036" y="141"/>
                  </a:cubicBezTo>
                  <a:close/>
                  <a:moveTo>
                    <a:pt x="883" y="167"/>
                  </a:moveTo>
                  <a:cubicBezTo>
                    <a:pt x="884" y="168"/>
                    <a:pt x="884" y="169"/>
                    <a:pt x="885" y="170"/>
                  </a:cubicBezTo>
                  <a:cubicBezTo>
                    <a:pt x="887" y="170"/>
                    <a:pt x="888" y="170"/>
                    <a:pt x="890" y="170"/>
                  </a:cubicBezTo>
                  <a:cubicBezTo>
                    <a:pt x="890" y="169"/>
                    <a:pt x="890" y="167"/>
                    <a:pt x="890" y="166"/>
                  </a:cubicBezTo>
                  <a:cubicBezTo>
                    <a:pt x="887" y="166"/>
                    <a:pt x="886" y="167"/>
                    <a:pt x="883" y="167"/>
                  </a:cubicBezTo>
                  <a:cubicBezTo>
                    <a:pt x="883" y="167"/>
                    <a:pt x="883" y="167"/>
                    <a:pt x="883" y="167"/>
                  </a:cubicBezTo>
                  <a:close/>
                  <a:moveTo>
                    <a:pt x="900" y="165"/>
                  </a:moveTo>
                  <a:cubicBezTo>
                    <a:pt x="900" y="166"/>
                    <a:pt x="900" y="167"/>
                    <a:pt x="900" y="167"/>
                  </a:cubicBezTo>
                  <a:cubicBezTo>
                    <a:pt x="901" y="167"/>
                    <a:pt x="902" y="167"/>
                    <a:pt x="902" y="167"/>
                  </a:cubicBezTo>
                  <a:cubicBezTo>
                    <a:pt x="902" y="167"/>
                    <a:pt x="902" y="165"/>
                    <a:pt x="902" y="165"/>
                  </a:cubicBezTo>
                  <a:cubicBezTo>
                    <a:pt x="901" y="165"/>
                    <a:pt x="901" y="165"/>
                    <a:pt x="900" y="165"/>
                  </a:cubicBezTo>
                  <a:cubicBezTo>
                    <a:pt x="900" y="165"/>
                    <a:pt x="900" y="165"/>
                    <a:pt x="900" y="165"/>
                  </a:cubicBezTo>
                  <a:close/>
                  <a:moveTo>
                    <a:pt x="1019" y="147"/>
                  </a:moveTo>
                  <a:cubicBezTo>
                    <a:pt x="1020" y="149"/>
                    <a:pt x="1021" y="151"/>
                    <a:pt x="1022" y="153"/>
                  </a:cubicBezTo>
                  <a:cubicBezTo>
                    <a:pt x="1024" y="150"/>
                    <a:pt x="1024" y="149"/>
                    <a:pt x="1024" y="146"/>
                  </a:cubicBezTo>
                  <a:cubicBezTo>
                    <a:pt x="1023" y="146"/>
                    <a:pt x="1021" y="146"/>
                    <a:pt x="1019" y="147"/>
                  </a:cubicBezTo>
                  <a:cubicBezTo>
                    <a:pt x="1019" y="147"/>
                    <a:pt x="1019" y="147"/>
                    <a:pt x="1019" y="147"/>
                  </a:cubicBezTo>
                  <a:close/>
                  <a:moveTo>
                    <a:pt x="893" y="169"/>
                  </a:moveTo>
                  <a:cubicBezTo>
                    <a:pt x="893" y="171"/>
                    <a:pt x="894" y="172"/>
                    <a:pt x="894" y="174"/>
                  </a:cubicBezTo>
                  <a:cubicBezTo>
                    <a:pt x="895" y="174"/>
                    <a:pt x="895" y="173"/>
                    <a:pt x="895" y="173"/>
                  </a:cubicBezTo>
                  <a:cubicBezTo>
                    <a:pt x="895" y="172"/>
                    <a:pt x="895" y="171"/>
                    <a:pt x="895" y="169"/>
                  </a:cubicBezTo>
                  <a:cubicBezTo>
                    <a:pt x="894" y="169"/>
                    <a:pt x="893" y="169"/>
                    <a:pt x="893" y="169"/>
                  </a:cubicBezTo>
                  <a:cubicBezTo>
                    <a:pt x="893" y="169"/>
                    <a:pt x="893" y="169"/>
                    <a:pt x="893" y="169"/>
                  </a:cubicBezTo>
                  <a:close/>
                  <a:moveTo>
                    <a:pt x="1011" y="151"/>
                  </a:moveTo>
                  <a:cubicBezTo>
                    <a:pt x="1011" y="152"/>
                    <a:pt x="1011" y="153"/>
                    <a:pt x="1011" y="154"/>
                  </a:cubicBezTo>
                  <a:cubicBezTo>
                    <a:pt x="1011" y="154"/>
                    <a:pt x="1012" y="154"/>
                    <a:pt x="1012" y="154"/>
                  </a:cubicBezTo>
                  <a:cubicBezTo>
                    <a:pt x="1012" y="153"/>
                    <a:pt x="1012" y="152"/>
                    <a:pt x="1012" y="151"/>
                  </a:cubicBezTo>
                  <a:cubicBezTo>
                    <a:pt x="1011" y="151"/>
                    <a:pt x="1011" y="151"/>
                    <a:pt x="1011" y="151"/>
                  </a:cubicBezTo>
                  <a:cubicBezTo>
                    <a:pt x="1011" y="151"/>
                    <a:pt x="1011" y="151"/>
                    <a:pt x="1011" y="151"/>
                  </a:cubicBezTo>
                  <a:close/>
                  <a:moveTo>
                    <a:pt x="861" y="175"/>
                  </a:moveTo>
                  <a:cubicBezTo>
                    <a:pt x="861" y="177"/>
                    <a:pt x="861" y="177"/>
                    <a:pt x="861" y="178"/>
                  </a:cubicBezTo>
                  <a:cubicBezTo>
                    <a:pt x="861" y="178"/>
                    <a:pt x="862" y="178"/>
                    <a:pt x="862" y="178"/>
                  </a:cubicBezTo>
                  <a:cubicBezTo>
                    <a:pt x="862" y="177"/>
                    <a:pt x="862" y="177"/>
                    <a:pt x="862" y="175"/>
                  </a:cubicBezTo>
                  <a:cubicBezTo>
                    <a:pt x="861" y="175"/>
                    <a:pt x="861" y="175"/>
                    <a:pt x="861" y="175"/>
                  </a:cubicBezTo>
                  <a:cubicBezTo>
                    <a:pt x="861" y="175"/>
                    <a:pt x="861" y="175"/>
                    <a:pt x="861" y="175"/>
                  </a:cubicBezTo>
                  <a:close/>
                  <a:moveTo>
                    <a:pt x="878" y="175"/>
                  </a:moveTo>
                  <a:cubicBezTo>
                    <a:pt x="878" y="176"/>
                    <a:pt x="878" y="177"/>
                    <a:pt x="879" y="178"/>
                  </a:cubicBezTo>
                  <a:cubicBezTo>
                    <a:pt x="880" y="178"/>
                    <a:pt x="880" y="178"/>
                    <a:pt x="881" y="178"/>
                  </a:cubicBezTo>
                  <a:cubicBezTo>
                    <a:pt x="881" y="177"/>
                    <a:pt x="881" y="175"/>
                    <a:pt x="881" y="175"/>
                  </a:cubicBezTo>
                  <a:cubicBezTo>
                    <a:pt x="880" y="175"/>
                    <a:pt x="879" y="175"/>
                    <a:pt x="878" y="175"/>
                  </a:cubicBezTo>
                  <a:cubicBezTo>
                    <a:pt x="878" y="175"/>
                    <a:pt x="878" y="175"/>
                    <a:pt x="878" y="175"/>
                  </a:cubicBezTo>
                  <a:close/>
                  <a:moveTo>
                    <a:pt x="887" y="174"/>
                  </a:moveTo>
                  <a:cubicBezTo>
                    <a:pt x="886" y="175"/>
                    <a:pt x="886" y="177"/>
                    <a:pt x="886" y="178"/>
                  </a:cubicBezTo>
                  <a:cubicBezTo>
                    <a:pt x="887" y="178"/>
                    <a:pt x="889" y="178"/>
                    <a:pt x="890" y="177"/>
                  </a:cubicBezTo>
                  <a:cubicBezTo>
                    <a:pt x="890" y="176"/>
                    <a:pt x="890" y="175"/>
                    <a:pt x="890" y="173"/>
                  </a:cubicBezTo>
                  <a:cubicBezTo>
                    <a:pt x="888" y="173"/>
                    <a:pt x="888" y="174"/>
                    <a:pt x="887" y="174"/>
                  </a:cubicBezTo>
                  <a:cubicBezTo>
                    <a:pt x="887" y="174"/>
                    <a:pt x="887" y="174"/>
                    <a:pt x="887" y="174"/>
                  </a:cubicBezTo>
                  <a:close/>
                  <a:moveTo>
                    <a:pt x="859" y="180"/>
                  </a:moveTo>
                  <a:cubicBezTo>
                    <a:pt x="860" y="185"/>
                    <a:pt x="861" y="185"/>
                    <a:pt x="865" y="185"/>
                  </a:cubicBezTo>
                  <a:cubicBezTo>
                    <a:pt x="863" y="181"/>
                    <a:pt x="862" y="181"/>
                    <a:pt x="859" y="180"/>
                  </a:cubicBezTo>
                  <a:cubicBezTo>
                    <a:pt x="859" y="180"/>
                    <a:pt x="859" y="180"/>
                    <a:pt x="859" y="180"/>
                  </a:cubicBezTo>
                  <a:close/>
                  <a:moveTo>
                    <a:pt x="980" y="162"/>
                  </a:moveTo>
                  <a:cubicBezTo>
                    <a:pt x="981" y="163"/>
                    <a:pt x="981" y="164"/>
                    <a:pt x="982" y="165"/>
                  </a:cubicBezTo>
                  <a:cubicBezTo>
                    <a:pt x="982" y="163"/>
                    <a:pt x="982" y="163"/>
                    <a:pt x="980" y="162"/>
                  </a:cubicBezTo>
                  <a:cubicBezTo>
                    <a:pt x="980" y="162"/>
                    <a:pt x="980" y="162"/>
                    <a:pt x="980" y="162"/>
                  </a:cubicBezTo>
                  <a:close/>
                  <a:moveTo>
                    <a:pt x="902" y="177"/>
                  </a:moveTo>
                  <a:cubicBezTo>
                    <a:pt x="902" y="177"/>
                    <a:pt x="902" y="178"/>
                    <a:pt x="902" y="179"/>
                  </a:cubicBezTo>
                  <a:cubicBezTo>
                    <a:pt x="902" y="179"/>
                    <a:pt x="903" y="179"/>
                    <a:pt x="903" y="178"/>
                  </a:cubicBezTo>
                  <a:cubicBezTo>
                    <a:pt x="903" y="178"/>
                    <a:pt x="903" y="177"/>
                    <a:pt x="903" y="177"/>
                  </a:cubicBezTo>
                  <a:cubicBezTo>
                    <a:pt x="902" y="177"/>
                    <a:pt x="902" y="177"/>
                    <a:pt x="902" y="177"/>
                  </a:cubicBezTo>
                  <a:cubicBezTo>
                    <a:pt x="902" y="175"/>
                    <a:pt x="901" y="173"/>
                    <a:pt x="901" y="172"/>
                  </a:cubicBezTo>
                  <a:cubicBezTo>
                    <a:pt x="900" y="172"/>
                    <a:pt x="899" y="172"/>
                    <a:pt x="898" y="171"/>
                  </a:cubicBezTo>
                  <a:cubicBezTo>
                    <a:pt x="898" y="170"/>
                    <a:pt x="898" y="169"/>
                    <a:pt x="898" y="169"/>
                  </a:cubicBezTo>
                  <a:cubicBezTo>
                    <a:pt x="898" y="169"/>
                    <a:pt x="897" y="169"/>
                    <a:pt x="896" y="169"/>
                  </a:cubicBezTo>
                  <a:cubicBezTo>
                    <a:pt x="897" y="172"/>
                    <a:pt x="897" y="174"/>
                    <a:pt x="897" y="177"/>
                  </a:cubicBezTo>
                  <a:cubicBezTo>
                    <a:pt x="899" y="177"/>
                    <a:pt x="900" y="177"/>
                    <a:pt x="902" y="177"/>
                  </a:cubicBezTo>
                  <a:cubicBezTo>
                    <a:pt x="902" y="177"/>
                    <a:pt x="902" y="177"/>
                    <a:pt x="902" y="177"/>
                  </a:cubicBezTo>
                  <a:close/>
                  <a:moveTo>
                    <a:pt x="985" y="163"/>
                  </a:moveTo>
                  <a:cubicBezTo>
                    <a:pt x="985" y="165"/>
                    <a:pt x="985" y="167"/>
                    <a:pt x="985" y="169"/>
                  </a:cubicBezTo>
                  <a:cubicBezTo>
                    <a:pt x="986" y="168"/>
                    <a:pt x="987" y="168"/>
                    <a:pt x="989" y="167"/>
                  </a:cubicBezTo>
                  <a:cubicBezTo>
                    <a:pt x="989" y="166"/>
                    <a:pt x="989" y="164"/>
                    <a:pt x="989" y="163"/>
                  </a:cubicBezTo>
                  <a:cubicBezTo>
                    <a:pt x="987" y="163"/>
                    <a:pt x="986" y="163"/>
                    <a:pt x="985" y="163"/>
                  </a:cubicBezTo>
                  <a:cubicBezTo>
                    <a:pt x="985" y="163"/>
                    <a:pt x="985" y="163"/>
                    <a:pt x="985" y="163"/>
                  </a:cubicBezTo>
                  <a:close/>
                  <a:moveTo>
                    <a:pt x="1001" y="161"/>
                  </a:moveTo>
                  <a:cubicBezTo>
                    <a:pt x="1002" y="164"/>
                    <a:pt x="1002" y="166"/>
                    <a:pt x="1005" y="169"/>
                  </a:cubicBezTo>
                  <a:cubicBezTo>
                    <a:pt x="1004" y="166"/>
                    <a:pt x="1003" y="163"/>
                    <a:pt x="1003" y="160"/>
                  </a:cubicBezTo>
                  <a:cubicBezTo>
                    <a:pt x="1002" y="160"/>
                    <a:pt x="1001" y="161"/>
                    <a:pt x="1001" y="161"/>
                  </a:cubicBezTo>
                  <a:cubicBezTo>
                    <a:pt x="1001" y="161"/>
                    <a:pt x="1001" y="161"/>
                    <a:pt x="1001" y="161"/>
                  </a:cubicBezTo>
                  <a:close/>
                  <a:moveTo>
                    <a:pt x="924" y="176"/>
                  </a:moveTo>
                  <a:cubicBezTo>
                    <a:pt x="925" y="177"/>
                    <a:pt x="925" y="178"/>
                    <a:pt x="925" y="178"/>
                  </a:cubicBezTo>
                  <a:cubicBezTo>
                    <a:pt x="925" y="178"/>
                    <a:pt x="925" y="178"/>
                    <a:pt x="926" y="178"/>
                  </a:cubicBezTo>
                  <a:cubicBezTo>
                    <a:pt x="926" y="177"/>
                    <a:pt x="925" y="177"/>
                    <a:pt x="925" y="176"/>
                  </a:cubicBezTo>
                  <a:cubicBezTo>
                    <a:pt x="925" y="176"/>
                    <a:pt x="925" y="176"/>
                    <a:pt x="924" y="176"/>
                  </a:cubicBezTo>
                  <a:cubicBezTo>
                    <a:pt x="924" y="176"/>
                    <a:pt x="924" y="176"/>
                    <a:pt x="924" y="176"/>
                  </a:cubicBezTo>
                  <a:close/>
                  <a:moveTo>
                    <a:pt x="867" y="187"/>
                  </a:moveTo>
                  <a:cubicBezTo>
                    <a:pt x="867" y="189"/>
                    <a:pt x="867" y="191"/>
                    <a:pt x="867" y="194"/>
                  </a:cubicBezTo>
                  <a:cubicBezTo>
                    <a:pt x="867" y="194"/>
                    <a:pt x="869" y="194"/>
                    <a:pt x="869" y="194"/>
                  </a:cubicBezTo>
                  <a:cubicBezTo>
                    <a:pt x="870" y="195"/>
                    <a:pt x="870" y="196"/>
                    <a:pt x="871" y="197"/>
                  </a:cubicBezTo>
                  <a:cubicBezTo>
                    <a:pt x="872" y="196"/>
                    <a:pt x="872" y="196"/>
                    <a:pt x="871" y="186"/>
                  </a:cubicBezTo>
                  <a:cubicBezTo>
                    <a:pt x="870" y="187"/>
                    <a:pt x="868" y="187"/>
                    <a:pt x="867" y="187"/>
                  </a:cubicBezTo>
                  <a:cubicBezTo>
                    <a:pt x="867" y="187"/>
                    <a:pt x="867" y="187"/>
                    <a:pt x="867" y="187"/>
                  </a:cubicBezTo>
                  <a:close/>
                  <a:moveTo>
                    <a:pt x="992" y="168"/>
                  </a:moveTo>
                  <a:cubicBezTo>
                    <a:pt x="992" y="168"/>
                    <a:pt x="992" y="169"/>
                    <a:pt x="992" y="169"/>
                  </a:cubicBezTo>
                  <a:cubicBezTo>
                    <a:pt x="993" y="169"/>
                    <a:pt x="993" y="169"/>
                    <a:pt x="993" y="169"/>
                  </a:cubicBezTo>
                  <a:cubicBezTo>
                    <a:pt x="993" y="169"/>
                    <a:pt x="993" y="168"/>
                    <a:pt x="993" y="167"/>
                  </a:cubicBezTo>
                  <a:cubicBezTo>
                    <a:pt x="993" y="167"/>
                    <a:pt x="993" y="167"/>
                    <a:pt x="992" y="168"/>
                  </a:cubicBezTo>
                  <a:cubicBezTo>
                    <a:pt x="992" y="168"/>
                    <a:pt x="992" y="168"/>
                    <a:pt x="992" y="168"/>
                  </a:cubicBezTo>
                  <a:close/>
                  <a:moveTo>
                    <a:pt x="1121" y="147"/>
                  </a:moveTo>
                  <a:cubicBezTo>
                    <a:pt x="1119" y="148"/>
                    <a:pt x="1118" y="149"/>
                    <a:pt x="1117" y="150"/>
                  </a:cubicBezTo>
                  <a:cubicBezTo>
                    <a:pt x="1119" y="150"/>
                    <a:pt x="1121" y="149"/>
                    <a:pt x="1123" y="149"/>
                  </a:cubicBezTo>
                  <a:cubicBezTo>
                    <a:pt x="1123" y="148"/>
                    <a:pt x="1123" y="147"/>
                    <a:pt x="1123" y="147"/>
                  </a:cubicBezTo>
                  <a:cubicBezTo>
                    <a:pt x="1122" y="147"/>
                    <a:pt x="1121" y="147"/>
                    <a:pt x="1121" y="147"/>
                  </a:cubicBezTo>
                  <a:cubicBezTo>
                    <a:pt x="1121" y="147"/>
                    <a:pt x="1121" y="147"/>
                    <a:pt x="1121" y="147"/>
                  </a:cubicBezTo>
                  <a:close/>
                  <a:moveTo>
                    <a:pt x="903" y="183"/>
                  </a:moveTo>
                  <a:cubicBezTo>
                    <a:pt x="903" y="184"/>
                    <a:pt x="904" y="186"/>
                    <a:pt x="904" y="188"/>
                  </a:cubicBezTo>
                  <a:cubicBezTo>
                    <a:pt x="905" y="188"/>
                    <a:pt x="906" y="188"/>
                    <a:pt x="907" y="187"/>
                  </a:cubicBezTo>
                  <a:cubicBezTo>
                    <a:pt x="906" y="185"/>
                    <a:pt x="905" y="184"/>
                    <a:pt x="904" y="183"/>
                  </a:cubicBezTo>
                  <a:cubicBezTo>
                    <a:pt x="904" y="183"/>
                    <a:pt x="903" y="183"/>
                    <a:pt x="903" y="183"/>
                  </a:cubicBezTo>
                  <a:cubicBezTo>
                    <a:pt x="903" y="183"/>
                    <a:pt x="903" y="183"/>
                    <a:pt x="903" y="183"/>
                  </a:cubicBezTo>
                  <a:close/>
                  <a:moveTo>
                    <a:pt x="874" y="189"/>
                  </a:moveTo>
                  <a:cubicBezTo>
                    <a:pt x="874" y="190"/>
                    <a:pt x="874" y="191"/>
                    <a:pt x="874" y="193"/>
                  </a:cubicBezTo>
                  <a:cubicBezTo>
                    <a:pt x="875" y="192"/>
                    <a:pt x="876" y="192"/>
                    <a:pt x="877" y="192"/>
                  </a:cubicBezTo>
                  <a:cubicBezTo>
                    <a:pt x="877" y="191"/>
                    <a:pt x="877" y="190"/>
                    <a:pt x="876" y="189"/>
                  </a:cubicBezTo>
                  <a:cubicBezTo>
                    <a:pt x="876" y="189"/>
                    <a:pt x="875" y="189"/>
                    <a:pt x="874" y="189"/>
                  </a:cubicBezTo>
                  <a:cubicBezTo>
                    <a:pt x="874" y="189"/>
                    <a:pt x="874" y="189"/>
                    <a:pt x="874" y="189"/>
                  </a:cubicBezTo>
                  <a:close/>
                  <a:moveTo>
                    <a:pt x="901" y="185"/>
                  </a:moveTo>
                  <a:cubicBezTo>
                    <a:pt x="901" y="186"/>
                    <a:pt x="901" y="186"/>
                    <a:pt x="901" y="187"/>
                  </a:cubicBezTo>
                  <a:cubicBezTo>
                    <a:pt x="902" y="187"/>
                    <a:pt x="902" y="187"/>
                    <a:pt x="902" y="187"/>
                  </a:cubicBezTo>
                  <a:cubicBezTo>
                    <a:pt x="902" y="186"/>
                    <a:pt x="902" y="185"/>
                    <a:pt x="902" y="185"/>
                  </a:cubicBezTo>
                  <a:cubicBezTo>
                    <a:pt x="902" y="185"/>
                    <a:pt x="901" y="185"/>
                    <a:pt x="901" y="185"/>
                  </a:cubicBezTo>
                  <a:cubicBezTo>
                    <a:pt x="901" y="185"/>
                    <a:pt x="901" y="185"/>
                    <a:pt x="901" y="185"/>
                  </a:cubicBezTo>
                  <a:close/>
                  <a:moveTo>
                    <a:pt x="1069" y="159"/>
                  </a:moveTo>
                  <a:cubicBezTo>
                    <a:pt x="1069" y="160"/>
                    <a:pt x="1069" y="161"/>
                    <a:pt x="1069" y="162"/>
                  </a:cubicBezTo>
                  <a:cubicBezTo>
                    <a:pt x="1069" y="162"/>
                    <a:pt x="1070" y="162"/>
                    <a:pt x="1070" y="162"/>
                  </a:cubicBezTo>
                  <a:cubicBezTo>
                    <a:pt x="1070" y="160"/>
                    <a:pt x="1070" y="160"/>
                    <a:pt x="1070" y="159"/>
                  </a:cubicBezTo>
                  <a:cubicBezTo>
                    <a:pt x="1069" y="159"/>
                    <a:pt x="1069" y="159"/>
                    <a:pt x="1069" y="159"/>
                  </a:cubicBezTo>
                  <a:cubicBezTo>
                    <a:pt x="1069" y="159"/>
                    <a:pt x="1069" y="159"/>
                    <a:pt x="1069" y="159"/>
                  </a:cubicBezTo>
                  <a:close/>
                  <a:moveTo>
                    <a:pt x="879" y="191"/>
                  </a:moveTo>
                  <a:cubicBezTo>
                    <a:pt x="879" y="191"/>
                    <a:pt x="879" y="192"/>
                    <a:pt x="879" y="193"/>
                  </a:cubicBezTo>
                  <a:cubicBezTo>
                    <a:pt x="880" y="193"/>
                    <a:pt x="881" y="193"/>
                    <a:pt x="882" y="192"/>
                  </a:cubicBezTo>
                  <a:cubicBezTo>
                    <a:pt x="883" y="195"/>
                    <a:pt x="883" y="195"/>
                    <a:pt x="883" y="195"/>
                  </a:cubicBezTo>
                  <a:cubicBezTo>
                    <a:pt x="882" y="195"/>
                    <a:pt x="882" y="195"/>
                    <a:pt x="882" y="195"/>
                  </a:cubicBezTo>
                  <a:cubicBezTo>
                    <a:pt x="882" y="195"/>
                    <a:pt x="881" y="195"/>
                    <a:pt x="880" y="195"/>
                  </a:cubicBezTo>
                  <a:cubicBezTo>
                    <a:pt x="881" y="196"/>
                    <a:pt x="881" y="197"/>
                    <a:pt x="881" y="198"/>
                  </a:cubicBezTo>
                  <a:cubicBezTo>
                    <a:pt x="882" y="198"/>
                    <a:pt x="883" y="197"/>
                    <a:pt x="884" y="197"/>
                  </a:cubicBezTo>
                  <a:cubicBezTo>
                    <a:pt x="883" y="196"/>
                    <a:pt x="883" y="196"/>
                    <a:pt x="883" y="195"/>
                  </a:cubicBezTo>
                  <a:cubicBezTo>
                    <a:pt x="885" y="195"/>
                    <a:pt x="885" y="195"/>
                    <a:pt x="885" y="195"/>
                  </a:cubicBezTo>
                  <a:cubicBezTo>
                    <a:pt x="885" y="194"/>
                    <a:pt x="885" y="192"/>
                    <a:pt x="884" y="191"/>
                  </a:cubicBezTo>
                  <a:cubicBezTo>
                    <a:pt x="882" y="191"/>
                    <a:pt x="881" y="191"/>
                    <a:pt x="879" y="191"/>
                  </a:cubicBezTo>
                  <a:cubicBezTo>
                    <a:pt x="879" y="191"/>
                    <a:pt x="879" y="191"/>
                    <a:pt x="879" y="191"/>
                  </a:cubicBezTo>
                  <a:close/>
                  <a:moveTo>
                    <a:pt x="915" y="187"/>
                  </a:moveTo>
                  <a:cubicBezTo>
                    <a:pt x="915" y="188"/>
                    <a:pt x="915" y="188"/>
                    <a:pt x="915" y="189"/>
                  </a:cubicBezTo>
                  <a:cubicBezTo>
                    <a:pt x="916" y="189"/>
                    <a:pt x="916" y="189"/>
                    <a:pt x="916" y="189"/>
                  </a:cubicBezTo>
                  <a:cubicBezTo>
                    <a:pt x="916" y="188"/>
                    <a:pt x="916" y="188"/>
                    <a:pt x="916" y="187"/>
                  </a:cubicBezTo>
                  <a:cubicBezTo>
                    <a:pt x="916" y="187"/>
                    <a:pt x="915" y="187"/>
                    <a:pt x="915" y="187"/>
                  </a:cubicBezTo>
                  <a:cubicBezTo>
                    <a:pt x="915" y="187"/>
                    <a:pt x="915" y="187"/>
                    <a:pt x="915" y="187"/>
                  </a:cubicBezTo>
                  <a:close/>
                  <a:moveTo>
                    <a:pt x="865" y="196"/>
                  </a:moveTo>
                  <a:cubicBezTo>
                    <a:pt x="865" y="196"/>
                    <a:pt x="865" y="198"/>
                    <a:pt x="865" y="198"/>
                  </a:cubicBezTo>
                  <a:cubicBezTo>
                    <a:pt x="866" y="198"/>
                    <a:pt x="867" y="198"/>
                    <a:pt x="867" y="198"/>
                  </a:cubicBezTo>
                  <a:cubicBezTo>
                    <a:pt x="867" y="197"/>
                    <a:pt x="867" y="196"/>
                    <a:pt x="867" y="196"/>
                  </a:cubicBezTo>
                  <a:cubicBezTo>
                    <a:pt x="866" y="196"/>
                    <a:pt x="866" y="196"/>
                    <a:pt x="865" y="196"/>
                  </a:cubicBezTo>
                  <a:cubicBezTo>
                    <a:pt x="865" y="196"/>
                    <a:pt x="865" y="196"/>
                    <a:pt x="865" y="196"/>
                  </a:cubicBezTo>
                  <a:close/>
                  <a:moveTo>
                    <a:pt x="871" y="205"/>
                  </a:moveTo>
                  <a:cubicBezTo>
                    <a:pt x="871" y="205"/>
                    <a:pt x="871" y="206"/>
                    <a:pt x="871" y="206"/>
                  </a:cubicBezTo>
                  <a:cubicBezTo>
                    <a:pt x="870" y="207"/>
                    <a:pt x="869" y="207"/>
                    <a:pt x="868" y="207"/>
                  </a:cubicBezTo>
                  <a:cubicBezTo>
                    <a:pt x="868" y="208"/>
                    <a:pt x="868" y="209"/>
                    <a:pt x="868" y="209"/>
                  </a:cubicBezTo>
                  <a:cubicBezTo>
                    <a:pt x="870" y="209"/>
                    <a:pt x="872" y="209"/>
                    <a:pt x="874" y="209"/>
                  </a:cubicBezTo>
                  <a:cubicBezTo>
                    <a:pt x="873" y="207"/>
                    <a:pt x="872" y="206"/>
                    <a:pt x="872" y="204"/>
                  </a:cubicBezTo>
                  <a:cubicBezTo>
                    <a:pt x="871" y="204"/>
                    <a:pt x="871" y="204"/>
                    <a:pt x="871" y="205"/>
                  </a:cubicBezTo>
                  <a:cubicBezTo>
                    <a:pt x="871" y="205"/>
                    <a:pt x="871" y="205"/>
                    <a:pt x="871" y="205"/>
                  </a:cubicBezTo>
                  <a:close/>
                  <a:moveTo>
                    <a:pt x="1059" y="176"/>
                  </a:moveTo>
                  <a:cubicBezTo>
                    <a:pt x="1059" y="177"/>
                    <a:pt x="1059" y="177"/>
                    <a:pt x="1059" y="177"/>
                  </a:cubicBezTo>
                  <a:cubicBezTo>
                    <a:pt x="1059" y="177"/>
                    <a:pt x="1060" y="177"/>
                    <a:pt x="1061" y="177"/>
                  </a:cubicBezTo>
                  <a:cubicBezTo>
                    <a:pt x="1061" y="176"/>
                    <a:pt x="1060" y="176"/>
                    <a:pt x="1060" y="175"/>
                  </a:cubicBezTo>
                  <a:cubicBezTo>
                    <a:pt x="1060" y="175"/>
                    <a:pt x="1059" y="175"/>
                    <a:pt x="1059" y="176"/>
                  </a:cubicBezTo>
                  <a:cubicBezTo>
                    <a:pt x="1059" y="176"/>
                    <a:pt x="1059" y="176"/>
                    <a:pt x="1059" y="176"/>
                  </a:cubicBezTo>
                  <a:close/>
                  <a:moveTo>
                    <a:pt x="881" y="205"/>
                  </a:moveTo>
                  <a:cubicBezTo>
                    <a:pt x="880" y="205"/>
                    <a:pt x="880" y="205"/>
                    <a:pt x="879" y="205"/>
                  </a:cubicBezTo>
                  <a:cubicBezTo>
                    <a:pt x="879" y="206"/>
                    <a:pt x="879" y="206"/>
                    <a:pt x="880" y="207"/>
                  </a:cubicBezTo>
                  <a:cubicBezTo>
                    <a:pt x="880" y="207"/>
                    <a:pt x="881" y="207"/>
                    <a:pt x="881" y="207"/>
                  </a:cubicBezTo>
                  <a:cubicBezTo>
                    <a:pt x="881" y="206"/>
                    <a:pt x="881" y="206"/>
                    <a:pt x="881" y="205"/>
                  </a:cubicBezTo>
                  <a:cubicBezTo>
                    <a:pt x="882" y="205"/>
                    <a:pt x="882" y="205"/>
                    <a:pt x="883" y="205"/>
                  </a:cubicBezTo>
                  <a:cubicBezTo>
                    <a:pt x="883" y="204"/>
                    <a:pt x="883" y="202"/>
                    <a:pt x="882" y="201"/>
                  </a:cubicBezTo>
                  <a:cubicBezTo>
                    <a:pt x="882" y="201"/>
                    <a:pt x="881" y="202"/>
                    <a:pt x="881" y="202"/>
                  </a:cubicBezTo>
                  <a:cubicBezTo>
                    <a:pt x="881" y="203"/>
                    <a:pt x="881" y="204"/>
                    <a:pt x="881" y="205"/>
                  </a:cubicBezTo>
                  <a:cubicBezTo>
                    <a:pt x="881" y="205"/>
                    <a:pt x="881" y="205"/>
                    <a:pt x="881" y="205"/>
                  </a:cubicBezTo>
                  <a:close/>
                  <a:moveTo>
                    <a:pt x="885" y="205"/>
                  </a:moveTo>
                  <a:cubicBezTo>
                    <a:pt x="884" y="206"/>
                    <a:pt x="883" y="207"/>
                    <a:pt x="883" y="208"/>
                  </a:cubicBezTo>
                  <a:cubicBezTo>
                    <a:pt x="884" y="208"/>
                    <a:pt x="885" y="208"/>
                    <a:pt x="886" y="207"/>
                  </a:cubicBezTo>
                  <a:cubicBezTo>
                    <a:pt x="886" y="207"/>
                    <a:pt x="886" y="206"/>
                    <a:pt x="886" y="205"/>
                  </a:cubicBezTo>
                  <a:cubicBezTo>
                    <a:pt x="886" y="205"/>
                    <a:pt x="885" y="205"/>
                    <a:pt x="885" y="205"/>
                  </a:cubicBezTo>
                  <a:cubicBezTo>
                    <a:pt x="885" y="205"/>
                    <a:pt x="885" y="205"/>
                    <a:pt x="885" y="205"/>
                  </a:cubicBezTo>
                  <a:close/>
                  <a:moveTo>
                    <a:pt x="989" y="189"/>
                  </a:moveTo>
                  <a:cubicBezTo>
                    <a:pt x="989" y="190"/>
                    <a:pt x="989" y="190"/>
                    <a:pt x="989" y="191"/>
                  </a:cubicBezTo>
                  <a:cubicBezTo>
                    <a:pt x="990" y="191"/>
                    <a:pt x="990" y="191"/>
                    <a:pt x="991" y="191"/>
                  </a:cubicBezTo>
                  <a:cubicBezTo>
                    <a:pt x="991" y="190"/>
                    <a:pt x="991" y="189"/>
                    <a:pt x="991" y="189"/>
                  </a:cubicBezTo>
                  <a:cubicBezTo>
                    <a:pt x="990" y="189"/>
                    <a:pt x="989" y="189"/>
                    <a:pt x="989" y="189"/>
                  </a:cubicBezTo>
                  <a:cubicBezTo>
                    <a:pt x="989" y="189"/>
                    <a:pt x="989" y="189"/>
                    <a:pt x="989" y="189"/>
                  </a:cubicBezTo>
                  <a:close/>
                  <a:moveTo>
                    <a:pt x="1095" y="172"/>
                  </a:moveTo>
                  <a:cubicBezTo>
                    <a:pt x="1094" y="173"/>
                    <a:pt x="1094" y="173"/>
                    <a:pt x="1094" y="174"/>
                  </a:cubicBezTo>
                  <a:cubicBezTo>
                    <a:pt x="1096" y="174"/>
                    <a:pt x="1096" y="174"/>
                    <a:pt x="1097" y="172"/>
                  </a:cubicBezTo>
                  <a:cubicBezTo>
                    <a:pt x="1102" y="171"/>
                    <a:pt x="1102" y="171"/>
                    <a:pt x="1102" y="171"/>
                  </a:cubicBezTo>
                  <a:cubicBezTo>
                    <a:pt x="1101" y="169"/>
                    <a:pt x="1101" y="168"/>
                    <a:pt x="1100" y="166"/>
                  </a:cubicBezTo>
                  <a:cubicBezTo>
                    <a:pt x="1098" y="167"/>
                    <a:pt x="1096" y="168"/>
                    <a:pt x="1094" y="169"/>
                  </a:cubicBezTo>
                  <a:cubicBezTo>
                    <a:pt x="1095" y="172"/>
                    <a:pt x="1095" y="172"/>
                    <a:pt x="1095" y="172"/>
                  </a:cubicBezTo>
                  <a:close/>
                  <a:moveTo>
                    <a:pt x="876" y="208"/>
                  </a:moveTo>
                  <a:cubicBezTo>
                    <a:pt x="876" y="209"/>
                    <a:pt x="876" y="209"/>
                    <a:pt x="877" y="210"/>
                  </a:cubicBezTo>
                  <a:cubicBezTo>
                    <a:pt x="877" y="210"/>
                    <a:pt x="878" y="210"/>
                    <a:pt x="878" y="210"/>
                  </a:cubicBezTo>
                  <a:cubicBezTo>
                    <a:pt x="878" y="209"/>
                    <a:pt x="878" y="208"/>
                    <a:pt x="878" y="207"/>
                  </a:cubicBezTo>
                  <a:cubicBezTo>
                    <a:pt x="878" y="207"/>
                    <a:pt x="877" y="207"/>
                    <a:pt x="876" y="208"/>
                  </a:cubicBezTo>
                  <a:cubicBezTo>
                    <a:pt x="876" y="208"/>
                    <a:pt x="876" y="208"/>
                    <a:pt x="876" y="208"/>
                  </a:cubicBezTo>
                  <a:close/>
                  <a:moveTo>
                    <a:pt x="1065" y="178"/>
                  </a:moveTo>
                  <a:cubicBezTo>
                    <a:pt x="1065" y="178"/>
                    <a:pt x="1065" y="179"/>
                    <a:pt x="1065" y="179"/>
                  </a:cubicBezTo>
                  <a:cubicBezTo>
                    <a:pt x="1066" y="179"/>
                    <a:pt x="1066" y="179"/>
                    <a:pt x="1068" y="179"/>
                  </a:cubicBezTo>
                  <a:cubicBezTo>
                    <a:pt x="1068" y="178"/>
                    <a:pt x="1067" y="178"/>
                    <a:pt x="1067" y="178"/>
                  </a:cubicBezTo>
                  <a:cubicBezTo>
                    <a:pt x="1066" y="178"/>
                    <a:pt x="1066" y="178"/>
                    <a:pt x="1065" y="178"/>
                  </a:cubicBezTo>
                  <a:cubicBezTo>
                    <a:pt x="1065" y="178"/>
                    <a:pt x="1065" y="178"/>
                    <a:pt x="1065" y="178"/>
                  </a:cubicBezTo>
                  <a:close/>
                  <a:moveTo>
                    <a:pt x="951" y="201"/>
                  </a:moveTo>
                  <a:cubicBezTo>
                    <a:pt x="951" y="202"/>
                    <a:pt x="952" y="202"/>
                    <a:pt x="952" y="203"/>
                  </a:cubicBezTo>
                  <a:cubicBezTo>
                    <a:pt x="953" y="203"/>
                    <a:pt x="953" y="203"/>
                    <a:pt x="954" y="203"/>
                  </a:cubicBezTo>
                  <a:cubicBezTo>
                    <a:pt x="954" y="202"/>
                    <a:pt x="954" y="201"/>
                    <a:pt x="954" y="201"/>
                  </a:cubicBezTo>
                  <a:cubicBezTo>
                    <a:pt x="953" y="201"/>
                    <a:pt x="953" y="201"/>
                    <a:pt x="951" y="201"/>
                  </a:cubicBezTo>
                  <a:cubicBezTo>
                    <a:pt x="951" y="201"/>
                    <a:pt x="951" y="201"/>
                    <a:pt x="951" y="201"/>
                  </a:cubicBezTo>
                  <a:close/>
                  <a:moveTo>
                    <a:pt x="939" y="204"/>
                  </a:moveTo>
                  <a:cubicBezTo>
                    <a:pt x="940" y="205"/>
                    <a:pt x="940" y="205"/>
                    <a:pt x="940" y="206"/>
                  </a:cubicBezTo>
                  <a:cubicBezTo>
                    <a:pt x="940" y="206"/>
                    <a:pt x="940" y="206"/>
                    <a:pt x="941" y="206"/>
                  </a:cubicBezTo>
                  <a:cubicBezTo>
                    <a:pt x="941" y="205"/>
                    <a:pt x="940" y="205"/>
                    <a:pt x="940" y="204"/>
                  </a:cubicBezTo>
                  <a:cubicBezTo>
                    <a:pt x="940" y="204"/>
                    <a:pt x="940" y="204"/>
                    <a:pt x="939" y="204"/>
                  </a:cubicBezTo>
                  <a:cubicBezTo>
                    <a:pt x="939" y="204"/>
                    <a:pt x="939" y="204"/>
                    <a:pt x="939" y="204"/>
                  </a:cubicBezTo>
                  <a:close/>
                  <a:moveTo>
                    <a:pt x="950" y="205"/>
                  </a:moveTo>
                  <a:cubicBezTo>
                    <a:pt x="950" y="206"/>
                    <a:pt x="950" y="206"/>
                    <a:pt x="950" y="206"/>
                  </a:cubicBezTo>
                  <a:cubicBezTo>
                    <a:pt x="951" y="206"/>
                    <a:pt x="951" y="206"/>
                    <a:pt x="953" y="206"/>
                  </a:cubicBezTo>
                  <a:cubicBezTo>
                    <a:pt x="953" y="206"/>
                    <a:pt x="953" y="206"/>
                    <a:pt x="952" y="205"/>
                  </a:cubicBezTo>
                  <a:cubicBezTo>
                    <a:pt x="951" y="205"/>
                    <a:pt x="951" y="205"/>
                    <a:pt x="950" y="205"/>
                  </a:cubicBezTo>
                  <a:cubicBezTo>
                    <a:pt x="950" y="205"/>
                    <a:pt x="950" y="205"/>
                    <a:pt x="950" y="205"/>
                  </a:cubicBezTo>
                  <a:close/>
                  <a:moveTo>
                    <a:pt x="1053" y="190"/>
                  </a:moveTo>
                  <a:cubicBezTo>
                    <a:pt x="1052" y="191"/>
                    <a:pt x="1051" y="191"/>
                    <a:pt x="1050" y="191"/>
                  </a:cubicBezTo>
                  <a:cubicBezTo>
                    <a:pt x="1051" y="192"/>
                    <a:pt x="1051" y="193"/>
                    <a:pt x="1051" y="193"/>
                  </a:cubicBezTo>
                  <a:cubicBezTo>
                    <a:pt x="1050" y="193"/>
                    <a:pt x="1050" y="193"/>
                    <a:pt x="1050" y="193"/>
                  </a:cubicBezTo>
                  <a:cubicBezTo>
                    <a:pt x="1050" y="195"/>
                    <a:pt x="1050" y="198"/>
                    <a:pt x="1050" y="199"/>
                  </a:cubicBezTo>
                  <a:cubicBezTo>
                    <a:pt x="1051" y="199"/>
                    <a:pt x="1052" y="199"/>
                    <a:pt x="1052" y="199"/>
                  </a:cubicBezTo>
                  <a:cubicBezTo>
                    <a:pt x="1053" y="196"/>
                    <a:pt x="1053" y="196"/>
                    <a:pt x="1054" y="195"/>
                  </a:cubicBezTo>
                  <a:cubicBezTo>
                    <a:pt x="1053" y="193"/>
                    <a:pt x="1053" y="193"/>
                    <a:pt x="1053" y="193"/>
                  </a:cubicBezTo>
                  <a:cubicBezTo>
                    <a:pt x="1054" y="193"/>
                    <a:pt x="1055" y="192"/>
                    <a:pt x="1056" y="192"/>
                  </a:cubicBezTo>
                  <a:cubicBezTo>
                    <a:pt x="1056" y="191"/>
                    <a:pt x="1055" y="190"/>
                    <a:pt x="1055" y="190"/>
                  </a:cubicBezTo>
                  <a:cubicBezTo>
                    <a:pt x="1054" y="190"/>
                    <a:pt x="1054" y="190"/>
                    <a:pt x="1053" y="190"/>
                  </a:cubicBezTo>
                  <a:cubicBezTo>
                    <a:pt x="1053" y="190"/>
                    <a:pt x="1053" y="190"/>
                    <a:pt x="1053" y="190"/>
                  </a:cubicBezTo>
                  <a:close/>
                  <a:moveTo>
                    <a:pt x="975" y="205"/>
                  </a:moveTo>
                  <a:cubicBezTo>
                    <a:pt x="976" y="206"/>
                    <a:pt x="976" y="208"/>
                    <a:pt x="977" y="210"/>
                  </a:cubicBezTo>
                  <a:cubicBezTo>
                    <a:pt x="977" y="210"/>
                    <a:pt x="977" y="210"/>
                    <a:pt x="978" y="210"/>
                  </a:cubicBezTo>
                  <a:cubicBezTo>
                    <a:pt x="978" y="208"/>
                    <a:pt x="977" y="206"/>
                    <a:pt x="977" y="204"/>
                  </a:cubicBezTo>
                  <a:cubicBezTo>
                    <a:pt x="976" y="204"/>
                    <a:pt x="976" y="205"/>
                    <a:pt x="975" y="205"/>
                  </a:cubicBezTo>
                  <a:cubicBezTo>
                    <a:pt x="975" y="205"/>
                    <a:pt x="975" y="205"/>
                    <a:pt x="975" y="205"/>
                  </a:cubicBezTo>
                  <a:close/>
                  <a:moveTo>
                    <a:pt x="1048" y="194"/>
                  </a:moveTo>
                  <a:cubicBezTo>
                    <a:pt x="1048" y="194"/>
                    <a:pt x="1048" y="195"/>
                    <a:pt x="1048" y="195"/>
                  </a:cubicBezTo>
                  <a:cubicBezTo>
                    <a:pt x="1049" y="195"/>
                    <a:pt x="1049" y="195"/>
                    <a:pt x="1050" y="195"/>
                  </a:cubicBezTo>
                  <a:cubicBezTo>
                    <a:pt x="1050" y="195"/>
                    <a:pt x="1050" y="194"/>
                    <a:pt x="1050" y="194"/>
                  </a:cubicBezTo>
                  <a:cubicBezTo>
                    <a:pt x="1049" y="194"/>
                    <a:pt x="1049" y="194"/>
                    <a:pt x="1048" y="194"/>
                  </a:cubicBezTo>
                  <a:cubicBezTo>
                    <a:pt x="1048" y="194"/>
                    <a:pt x="1048" y="194"/>
                    <a:pt x="1048" y="194"/>
                  </a:cubicBezTo>
                  <a:close/>
                  <a:moveTo>
                    <a:pt x="1123" y="185"/>
                  </a:moveTo>
                  <a:cubicBezTo>
                    <a:pt x="1123" y="185"/>
                    <a:pt x="1123" y="185"/>
                    <a:pt x="1123" y="185"/>
                  </a:cubicBezTo>
                  <a:cubicBezTo>
                    <a:pt x="1122" y="186"/>
                    <a:pt x="1122" y="186"/>
                    <a:pt x="1121" y="187"/>
                  </a:cubicBezTo>
                  <a:cubicBezTo>
                    <a:pt x="1117" y="184"/>
                    <a:pt x="1115" y="183"/>
                    <a:pt x="1113" y="178"/>
                  </a:cubicBezTo>
                  <a:cubicBezTo>
                    <a:pt x="1112" y="178"/>
                    <a:pt x="1111" y="178"/>
                    <a:pt x="1110" y="178"/>
                  </a:cubicBezTo>
                  <a:cubicBezTo>
                    <a:pt x="1111" y="179"/>
                    <a:pt x="1111" y="180"/>
                    <a:pt x="1111" y="180"/>
                  </a:cubicBezTo>
                  <a:cubicBezTo>
                    <a:pt x="1112" y="180"/>
                    <a:pt x="1112" y="180"/>
                    <a:pt x="1113" y="180"/>
                  </a:cubicBezTo>
                  <a:cubicBezTo>
                    <a:pt x="1112" y="181"/>
                    <a:pt x="1111" y="182"/>
                    <a:pt x="1111" y="183"/>
                  </a:cubicBezTo>
                  <a:cubicBezTo>
                    <a:pt x="1111" y="183"/>
                    <a:pt x="1111" y="184"/>
                    <a:pt x="1111" y="184"/>
                  </a:cubicBezTo>
                  <a:cubicBezTo>
                    <a:pt x="1110" y="185"/>
                    <a:pt x="1109" y="186"/>
                    <a:pt x="1107" y="186"/>
                  </a:cubicBezTo>
                  <a:cubicBezTo>
                    <a:pt x="1107" y="186"/>
                    <a:pt x="1107" y="185"/>
                    <a:pt x="1107" y="184"/>
                  </a:cubicBezTo>
                  <a:cubicBezTo>
                    <a:pt x="1106" y="185"/>
                    <a:pt x="1105" y="185"/>
                    <a:pt x="1105" y="185"/>
                  </a:cubicBezTo>
                  <a:cubicBezTo>
                    <a:pt x="1106" y="190"/>
                    <a:pt x="1104" y="194"/>
                    <a:pt x="1107" y="198"/>
                  </a:cubicBezTo>
                  <a:cubicBezTo>
                    <a:pt x="1115" y="197"/>
                    <a:pt x="1115" y="197"/>
                    <a:pt x="1117" y="198"/>
                  </a:cubicBezTo>
                  <a:cubicBezTo>
                    <a:pt x="1116" y="198"/>
                    <a:pt x="1116" y="199"/>
                    <a:pt x="1116" y="199"/>
                  </a:cubicBezTo>
                  <a:cubicBezTo>
                    <a:pt x="1116" y="199"/>
                    <a:pt x="1117" y="199"/>
                    <a:pt x="1118" y="199"/>
                  </a:cubicBezTo>
                  <a:cubicBezTo>
                    <a:pt x="1118" y="195"/>
                    <a:pt x="1120" y="194"/>
                    <a:pt x="1123" y="191"/>
                  </a:cubicBezTo>
                  <a:cubicBezTo>
                    <a:pt x="1123" y="192"/>
                    <a:pt x="1124" y="193"/>
                    <a:pt x="1125" y="193"/>
                  </a:cubicBezTo>
                  <a:cubicBezTo>
                    <a:pt x="1131" y="191"/>
                    <a:pt x="1134" y="189"/>
                    <a:pt x="1138" y="194"/>
                  </a:cubicBezTo>
                  <a:cubicBezTo>
                    <a:pt x="1138" y="195"/>
                    <a:pt x="1138" y="197"/>
                    <a:pt x="1138" y="199"/>
                  </a:cubicBezTo>
                  <a:cubicBezTo>
                    <a:pt x="1140" y="198"/>
                    <a:pt x="1142" y="196"/>
                    <a:pt x="1144" y="195"/>
                  </a:cubicBezTo>
                  <a:cubicBezTo>
                    <a:pt x="1146" y="198"/>
                    <a:pt x="1147" y="200"/>
                    <a:pt x="1151" y="200"/>
                  </a:cubicBezTo>
                  <a:cubicBezTo>
                    <a:pt x="1152" y="206"/>
                    <a:pt x="1155" y="209"/>
                    <a:pt x="1158" y="214"/>
                  </a:cubicBezTo>
                  <a:cubicBezTo>
                    <a:pt x="1165" y="214"/>
                    <a:pt x="1168" y="214"/>
                    <a:pt x="1170" y="206"/>
                  </a:cubicBezTo>
                  <a:cubicBezTo>
                    <a:pt x="1171" y="207"/>
                    <a:pt x="1172" y="207"/>
                    <a:pt x="1172" y="208"/>
                  </a:cubicBezTo>
                  <a:cubicBezTo>
                    <a:pt x="1173" y="208"/>
                    <a:pt x="1173" y="208"/>
                    <a:pt x="1174" y="207"/>
                  </a:cubicBezTo>
                  <a:cubicBezTo>
                    <a:pt x="1174" y="210"/>
                    <a:pt x="1175" y="212"/>
                    <a:pt x="1176" y="214"/>
                  </a:cubicBezTo>
                  <a:cubicBezTo>
                    <a:pt x="1178" y="213"/>
                    <a:pt x="1180" y="212"/>
                    <a:pt x="1183" y="212"/>
                  </a:cubicBezTo>
                  <a:cubicBezTo>
                    <a:pt x="1183" y="211"/>
                    <a:pt x="1183" y="210"/>
                    <a:pt x="1183" y="210"/>
                  </a:cubicBezTo>
                  <a:cubicBezTo>
                    <a:pt x="1184" y="209"/>
                    <a:pt x="1185" y="209"/>
                    <a:pt x="1186" y="209"/>
                  </a:cubicBezTo>
                  <a:cubicBezTo>
                    <a:pt x="1185" y="208"/>
                    <a:pt x="1185" y="207"/>
                    <a:pt x="1185" y="207"/>
                  </a:cubicBezTo>
                  <a:cubicBezTo>
                    <a:pt x="1184" y="207"/>
                    <a:pt x="1183" y="207"/>
                    <a:pt x="1182" y="207"/>
                  </a:cubicBezTo>
                  <a:cubicBezTo>
                    <a:pt x="1183" y="205"/>
                    <a:pt x="1183" y="205"/>
                    <a:pt x="1183" y="201"/>
                  </a:cubicBezTo>
                  <a:cubicBezTo>
                    <a:pt x="1182" y="201"/>
                    <a:pt x="1181" y="201"/>
                    <a:pt x="1181" y="201"/>
                  </a:cubicBezTo>
                  <a:cubicBezTo>
                    <a:pt x="1180" y="201"/>
                    <a:pt x="1180" y="200"/>
                    <a:pt x="1180" y="200"/>
                  </a:cubicBezTo>
                  <a:cubicBezTo>
                    <a:pt x="1179" y="200"/>
                    <a:pt x="1179" y="200"/>
                    <a:pt x="1178" y="200"/>
                  </a:cubicBezTo>
                  <a:cubicBezTo>
                    <a:pt x="1178" y="199"/>
                    <a:pt x="1177" y="199"/>
                    <a:pt x="1177" y="198"/>
                  </a:cubicBezTo>
                  <a:cubicBezTo>
                    <a:pt x="1176" y="198"/>
                    <a:pt x="1175" y="198"/>
                    <a:pt x="1174" y="198"/>
                  </a:cubicBezTo>
                  <a:cubicBezTo>
                    <a:pt x="1175" y="199"/>
                    <a:pt x="1175" y="200"/>
                    <a:pt x="1175" y="201"/>
                  </a:cubicBezTo>
                  <a:cubicBezTo>
                    <a:pt x="1174" y="201"/>
                    <a:pt x="1174" y="201"/>
                    <a:pt x="1173" y="201"/>
                  </a:cubicBezTo>
                  <a:cubicBezTo>
                    <a:pt x="1173" y="200"/>
                    <a:pt x="1172" y="198"/>
                    <a:pt x="1172" y="196"/>
                  </a:cubicBezTo>
                  <a:cubicBezTo>
                    <a:pt x="1174" y="196"/>
                    <a:pt x="1175" y="196"/>
                    <a:pt x="1177" y="196"/>
                  </a:cubicBezTo>
                  <a:cubicBezTo>
                    <a:pt x="1177" y="195"/>
                    <a:pt x="1177" y="194"/>
                    <a:pt x="1177" y="193"/>
                  </a:cubicBezTo>
                  <a:cubicBezTo>
                    <a:pt x="1175" y="194"/>
                    <a:pt x="1173" y="194"/>
                    <a:pt x="1172" y="194"/>
                  </a:cubicBezTo>
                  <a:cubicBezTo>
                    <a:pt x="1172" y="195"/>
                    <a:pt x="1172" y="196"/>
                    <a:pt x="1172" y="196"/>
                  </a:cubicBezTo>
                  <a:cubicBezTo>
                    <a:pt x="1168" y="195"/>
                    <a:pt x="1164" y="198"/>
                    <a:pt x="1159" y="199"/>
                  </a:cubicBezTo>
                  <a:cubicBezTo>
                    <a:pt x="1160" y="193"/>
                    <a:pt x="1162" y="191"/>
                    <a:pt x="1168" y="189"/>
                  </a:cubicBezTo>
                  <a:cubicBezTo>
                    <a:pt x="1168" y="190"/>
                    <a:pt x="1169" y="190"/>
                    <a:pt x="1169" y="191"/>
                  </a:cubicBezTo>
                  <a:cubicBezTo>
                    <a:pt x="1172" y="191"/>
                    <a:pt x="1172" y="191"/>
                    <a:pt x="1179" y="190"/>
                  </a:cubicBezTo>
                  <a:cubicBezTo>
                    <a:pt x="1179" y="191"/>
                    <a:pt x="1179" y="191"/>
                    <a:pt x="1179" y="192"/>
                  </a:cubicBezTo>
                  <a:cubicBezTo>
                    <a:pt x="1182" y="191"/>
                    <a:pt x="1184" y="190"/>
                    <a:pt x="1187" y="189"/>
                  </a:cubicBezTo>
                  <a:cubicBezTo>
                    <a:pt x="1191" y="190"/>
                    <a:pt x="1192" y="190"/>
                    <a:pt x="1194" y="194"/>
                  </a:cubicBezTo>
                  <a:cubicBezTo>
                    <a:pt x="1195" y="194"/>
                    <a:pt x="1196" y="194"/>
                    <a:pt x="1198" y="193"/>
                  </a:cubicBezTo>
                  <a:cubicBezTo>
                    <a:pt x="1197" y="193"/>
                    <a:pt x="1196" y="192"/>
                    <a:pt x="1196" y="191"/>
                  </a:cubicBezTo>
                  <a:cubicBezTo>
                    <a:pt x="1199" y="192"/>
                    <a:pt x="1200" y="191"/>
                    <a:pt x="1201" y="194"/>
                  </a:cubicBezTo>
                  <a:cubicBezTo>
                    <a:pt x="1206" y="192"/>
                    <a:pt x="1213" y="190"/>
                    <a:pt x="1215" y="196"/>
                  </a:cubicBezTo>
                  <a:cubicBezTo>
                    <a:pt x="1215" y="196"/>
                    <a:pt x="1214" y="196"/>
                    <a:pt x="1212" y="196"/>
                  </a:cubicBezTo>
                  <a:cubicBezTo>
                    <a:pt x="1213" y="199"/>
                    <a:pt x="1214" y="200"/>
                    <a:pt x="1215" y="202"/>
                  </a:cubicBezTo>
                  <a:cubicBezTo>
                    <a:pt x="1216" y="203"/>
                    <a:pt x="1217" y="204"/>
                    <a:pt x="1219" y="204"/>
                  </a:cubicBezTo>
                  <a:cubicBezTo>
                    <a:pt x="1219" y="205"/>
                    <a:pt x="1219" y="206"/>
                    <a:pt x="1220" y="207"/>
                  </a:cubicBezTo>
                  <a:cubicBezTo>
                    <a:pt x="1220" y="207"/>
                    <a:pt x="1221" y="207"/>
                    <a:pt x="1221" y="207"/>
                  </a:cubicBezTo>
                  <a:cubicBezTo>
                    <a:pt x="1221" y="206"/>
                    <a:pt x="1221" y="206"/>
                    <a:pt x="1221" y="205"/>
                  </a:cubicBezTo>
                  <a:cubicBezTo>
                    <a:pt x="1222" y="205"/>
                    <a:pt x="1222" y="205"/>
                    <a:pt x="1223" y="204"/>
                  </a:cubicBezTo>
                  <a:cubicBezTo>
                    <a:pt x="1223" y="204"/>
                    <a:pt x="1222" y="203"/>
                    <a:pt x="1222" y="202"/>
                  </a:cubicBezTo>
                  <a:cubicBezTo>
                    <a:pt x="1225" y="202"/>
                    <a:pt x="1227" y="202"/>
                    <a:pt x="1230" y="201"/>
                  </a:cubicBezTo>
                  <a:cubicBezTo>
                    <a:pt x="1230" y="202"/>
                    <a:pt x="1230" y="204"/>
                    <a:pt x="1231" y="205"/>
                  </a:cubicBezTo>
                  <a:cubicBezTo>
                    <a:pt x="1233" y="205"/>
                    <a:pt x="1233" y="205"/>
                    <a:pt x="1236" y="206"/>
                  </a:cubicBezTo>
                  <a:cubicBezTo>
                    <a:pt x="1237" y="209"/>
                    <a:pt x="1237" y="210"/>
                    <a:pt x="1235" y="212"/>
                  </a:cubicBezTo>
                  <a:cubicBezTo>
                    <a:pt x="1236" y="215"/>
                    <a:pt x="1236" y="216"/>
                    <a:pt x="1240" y="218"/>
                  </a:cubicBezTo>
                  <a:cubicBezTo>
                    <a:pt x="1238" y="219"/>
                    <a:pt x="1237" y="219"/>
                    <a:pt x="1236" y="220"/>
                  </a:cubicBezTo>
                  <a:cubicBezTo>
                    <a:pt x="1236" y="221"/>
                    <a:pt x="1236" y="221"/>
                    <a:pt x="1236" y="222"/>
                  </a:cubicBezTo>
                  <a:cubicBezTo>
                    <a:pt x="1238" y="221"/>
                    <a:pt x="1240" y="221"/>
                    <a:pt x="1242" y="220"/>
                  </a:cubicBezTo>
                  <a:cubicBezTo>
                    <a:pt x="1242" y="219"/>
                    <a:pt x="1241" y="219"/>
                    <a:pt x="1241" y="217"/>
                  </a:cubicBezTo>
                  <a:cubicBezTo>
                    <a:pt x="1243" y="217"/>
                    <a:pt x="1245" y="216"/>
                    <a:pt x="1247" y="215"/>
                  </a:cubicBezTo>
                  <a:cubicBezTo>
                    <a:pt x="1247" y="214"/>
                    <a:pt x="1247" y="214"/>
                    <a:pt x="1245" y="215"/>
                  </a:cubicBezTo>
                  <a:cubicBezTo>
                    <a:pt x="1245" y="213"/>
                    <a:pt x="1245" y="211"/>
                    <a:pt x="1245" y="209"/>
                  </a:cubicBezTo>
                  <a:cubicBezTo>
                    <a:pt x="1247" y="209"/>
                    <a:pt x="1248" y="209"/>
                    <a:pt x="1259" y="207"/>
                  </a:cubicBezTo>
                  <a:cubicBezTo>
                    <a:pt x="1259" y="206"/>
                    <a:pt x="1259" y="205"/>
                    <a:pt x="1259" y="205"/>
                  </a:cubicBezTo>
                  <a:cubicBezTo>
                    <a:pt x="1262" y="205"/>
                    <a:pt x="1264" y="204"/>
                    <a:pt x="1267" y="204"/>
                  </a:cubicBezTo>
                  <a:cubicBezTo>
                    <a:pt x="1266" y="202"/>
                    <a:pt x="1266" y="200"/>
                    <a:pt x="1265" y="198"/>
                  </a:cubicBezTo>
                  <a:cubicBezTo>
                    <a:pt x="1263" y="199"/>
                    <a:pt x="1261" y="199"/>
                    <a:pt x="1259" y="200"/>
                  </a:cubicBezTo>
                  <a:cubicBezTo>
                    <a:pt x="1259" y="201"/>
                    <a:pt x="1259" y="202"/>
                    <a:pt x="1259" y="202"/>
                  </a:cubicBezTo>
                  <a:cubicBezTo>
                    <a:pt x="1258" y="202"/>
                    <a:pt x="1257" y="202"/>
                    <a:pt x="1256" y="202"/>
                  </a:cubicBezTo>
                  <a:cubicBezTo>
                    <a:pt x="1256" y="201"/>
                    <a:pt x="1256" y="200"/>
                    <a:pt x="1255" y="199"/>
                  </a:cubicBezTo>
                  <a:cubicBezTo>
                    <a:pt x="1254" y="199"/>
                    <a:pt x="1253" y="199"/>
                    <a:pt x="1253" y="199"/>
                  </a:cubicBezTo>
                  <a:cubicBezTo>
                    <a:pt x="1253" y="198"/>
                    <a:pt x="1254" y="196"/>
                    <a:pt x="1256" y="195"/>
                  </a:cubicBezTo>
                  <a:cubicBezTo>
                    <a:pt x="1259" y="196"/>
                    <a:pt x="1259" y="196"/>
                    <a:pt x="1263" y="196"/>
                  </a:cubicBezTo>
                  <a:cubicBezTo>
                    <a:pt x="1262" y="193"/>
                    <a:pt x="1262" y="189"/>
                    <a:pt x="1262" y="185"/>
                  </a:cubicBezTo>
                  <a:cubicBezTo>
                    <a:pt x="1267" y="184"/>
                    <a:pt x="1271" y="183"/>
                    <a:pt x="1276" y="183"/>
                  </a:cubicBezTo>
                  <a:cubicBezTo>
                    <a:pt x="1276" y="183"/>
                    <a:pt x="1276" y="181"/>
                    <a:pt x="1275" y="181"/>
                  </a:cubicBezTo>
                  <a:cubicBezTo>
                    <a:pt x="1275" y="181"/>
                    <a:pt x="1274" y="181"/>
                    <a:pt x="1273" y="181"/>
                  </a:cubicBezTo>
                  <a:cubicBezTo>
                    <a:pt x="1274" y="180"/>
                    <a:pt x="1275" y="179"/>
                    <a:pt x="1276" y="179"/>
                  </a:cubicBezTo>
                  <a:cubicBezTo>
                    <a:pt x="1275" y="177"/>
                    <a:pt x="1274" y="175"/>
                    <a:pt x="1274" y="173"/>
                  </a:cubicBezTo>
                  <a:cubicBezTo>
                    <a:pt x="1269" y="175"/>
                    <a:pt x="1268" y="176"/>
                    <a:pt x="1262" y="178"/>
                  </a:cubicBezTo>
                  <a:cubicBezTo>
                    <a:pt x="1262" y="179"/>
                    <a:pt x="1262" y="179"/>
                    <a:pt x="1262" y="180"/>
                  </a:cubicBezTo>
                  <a:cubicBezTo>
                    <a:pt x="1259" y="181"/>
                    <a:pt x="1257" y="181"/>
                    <a:pt x="1254" y="182"/>
                  </a:cubicBezTo>
                  <a:cubicBezTo>
                    <a:pt x="1255" y="180"/>
                    <a:pt x="1255" y="179"/>
                    <a:pt x="1256" y="177"/>
                  </a:cubicBezTo>
                  <a:cubicBezTo>
                    <a:pt x="1254" y="177"/>
                    <a:pt x="1253" y="177"/>
                    <a:pt x="1252" y="178"/>
                  </a:cubicBezTo>
                  <a:cubicBezTo>
                    <a:pt x="1252" y="180"/>
                    <a:pt x="1252" y="180"/>
                    <a:pt x="1251" y="183"/>
                  </a:cubicBezTo>
                  <a:cubicBezTo>
                    <a:pt x="1246" y="184"/>
                    <a:pt x="1240" y="178"/>
                    <a:pt x="1236" y="175"/>
                  </a:cubicBezTo>
                  <a:cubicBezTo>
                    <a:pt x="1237" y="174"/>
                    <a:pt x="1237" y="174"/>
                    <a:pt x="1237" y="172"/>
                  </a:cubicBezTo>
                  <a:cubicBezTo>
                    <a:pt x="1236" y="172"/>
                    <a:pt x="1235" y="173"/>
                    <a:pt x="1234" y="173"/>
                  </a:cubicBezTo>
                  <a:cubicBezTo>
                    <a:pt x="1235" y="177"/>
                    <a:pt x="1235" y="177"/>
                    <a:pt x="1233" y="178"/>
                  </a:cubicBezTo>
                  <a:cubicBezTo>
                    <a:pt x="1232" y="177"/>
                    <a:pt x="1232" y="177"/>
                    <a:pt x="1231" y="173"/>
                  </a:cubicBezTo>
                  <a:cubicBezTo>
                    <a:pt x="1230" y="174"/>
                    <a:pt x="1228" y="175"/>
                    <a:pt x="1227" y="175"/>
                  </a:cubicBezTo>
                  <a:cubicBezTo>
                    <a:pt x="1227" y="177"/>
                    <a:pt x="1228" y="178"/>
                    <a:pt x="1228" y="179"/>
                  </a:cubicBezTo>
                  <a:cubicBezTo>
                    <a:pt x="1227" y="179"/>
                    <a:pt x="1226" y="179"/>
                    <a:pt x="1226" y="178"/>
                  </a:cubicBezTo>
                  <a:cubicBezTo>
                    <a:pt x="1223" y="175"/>
                    <a:pt x="1221" y="171"/>
                    <a:pt x="1217" y="171"/>
                  </a:cubicBezTo>
                  <a:cubicBezTo>
                    <a:pt x="1217" y="173"/>
                    <a:pt x="1217" y="173"/>
                    <a:pt x="1221" y="177"/>
                  </a:cubicBezTo>
                  <a:cubicBezTo>
                    <a:pt x="1220" y="177"/>
                    <a:pt x="1219" y="178"/>
                    <a:pt x="1217" y="179"/>
                  </a:cubicBezTo>
                  <a:cubicBezTo>
                    <a:pt x="1216" y="178"/>
                    <a:pt x="1215" y="178"/>
                    <a:pt x="1213" y="177"/>
                  </a:cubicBezTo>
                  <a:cubicBezTo>
                    <a:pt x="1213" y="177"/>
                    <a:pt x="1213" y="176"/>
                    <a:pt x="1213" y="175"/>
                  </a:cubicBezTo>
                  <a:cubicBezTo>
                    <a:pt x="1214" y="175"/>
                    <a:pt x="1215" y="175"/>
                    <a:pt x="1216" y="175"/>
                  </a:cubicBezTo>
                  <a:cubicBezTo>
                    <a:pt x="1216" y="174"/>
                    <a:pt x="1216" y="173"/>
                    <a:pt x="1216" y="172"/>
                  </a:cubicBezTo>
                  <a:cubicBezTo>
                    <a:pt x="1213" y="173"/>
                    <a:pt x="1213" y="173"/>
                    <a:pt x="1209" y="177"/>
                  </a:cubicBezTo>
                  <a:cubicBezTo>
                    <a:pt x="1206" y="174"/>
                    <a:pt x="1205" y="173"/>
                    <a:pt x="1204" y="169"/>
                  </a:cubicBezTo>
                  <a:cubicBezTo>
                    <a:pt x="1202" y="169"/>
                    <a:pt x="1201" y="170"/>
                    <a:pt x="1199" y="171"/>
                  </a:cubicBezTo>
                  <a:cubicBezTo>
                    <a:pt x="1199" y="170"/>
                    <a:pt x="1199" y="169"/>
                    <a:pt x="1199" y="168"/>
                  </a:cubicBezTo>
                  <a:cubicBezTo>
                    <a:pt x="1198" y="168"/>
                    <a:pt x="1198" y="168"/>
                    <a:pt x="1198" y="171"/>
                  </a:cubicBezTo>
                  <a:cubicBezTo>
                    <a:pt x="1188" y="175"/>
                    <a:pt x="1187" y="177"/>
                    <a:pt x="1184" y="178"/>
                  </a:cubicBezTo>
                  <a:cubicBezTo>
                    <a:pt x="1184" y="179"/>
                    <a:pt x="1184" y="179"/>
                    <a:pt x="1184" y="180"/>
                  </a:cubicBezTo>
                  <a:cubicBezTo>
                    <a:pt x="1175" y="178"/>
                    <a:pt x="1170" y="174"/>
                    <a:pt x="1165" y="181"/>
                  </a:cubicBezTo>
                  <a:cubicBezTo>
                    <a:pt x="1162" y="183"/>
                    <a:pt x="1159" y="184"/>
                    <a:pt x="1156" y="184"/>
                  </a:cubicBezTo>
                  <a:cubicBezTo>
                    <a:pt x="1153" y="180"/>
                    <a:pt x="1149" y="181"/>
                    <a:pt x="1144" y="181"/>
                  </a:cubicBezTo>
                  <a:cubicBezTo>
                    <a:pt x="1144" y="179"/>
                    <a:pt x="1143" y="177"/>
                    <a:pt x="1143" y="175"/>
                  </a:cubicBezTo>
                  <a:cubicBezTo>
                    <a:pt x="1143" y="177"/>
                    <a:pt x="1142" y="178"/>
                    <a:pt x="1142" y="179"/>
                  </a:cubicBezTo>
                  <a:cubicBezTo>
                    <a:pt x="1138" y="178"/>
                    <a:pt x="1138" y="175"/>
                    <a:pt x="1134" y="175"/>
                  </a:cubicBezTo>
                  <a:cubicBezTo>
                    <a:pt x="1136" y="179"/>
                    <a:pt x="1137" y="180"/>
                    <a:pt x="1134" y="184"/>
                  </a:cubicBezTo>
                  <a:cubicBezTo>
                    <a:pt x="1131" y="185"/>
                    <a:pt x="1127" y="184"/>
                    <a:pt x="1123" y="185"/>
                  </a:cubicBezTo>
                  <a:cubicBezTo>
                    <a:pt x="1123" y="185"/>
                    <a:pt x="1123" y="185"/>
                    <a:pt x="1123" y="185"/>
                  </a:cubicBezTo>
                  <a:close/>
                  <a:moveTo>
                    <a:pt x="991" y="209"/>
                  </a:moveTo>
                  <a:cubicBezTo>
                    <a:pt x="991" y="210"/>
                    <a:pt x="991" y="211"/>
                    <a:pt x="991" y="212"/>
                  </a:cubicBezTo>
                  <a:cubicBezTo>
                    <a:pt x="992" y="212"/>
                    <a:pt x="993" y="212"/>
                    <a:pt x="994" y="211"/>
                  </a:cubicBezTo>
                  <a:cubicBezTo>
                    <a:pt x="995" y="210"/>
                    <a:pt x="995" y="209"/>
                    <a:pt x="995" y="208"/>
                  </a:cubicBezTo>
                  <a:cubicBezTo>
                    <a:pt x="993" y="208"/>
                    <a:pt x="993" y="208"/>
                    <a:pt x="993" y="208"/>
                  </a:cubicBezTo>
                  <a:cubicBezTo>
                    <a:pt x="993" y="207"/>
                    <a:pt x="993" y="207"/>
                    <a:pt x="993" y="207"/>
                  </a:cubicBezTo>
                  <a:cubicBezTo>
                    <a:pt x="993" y="207"/>
                    <a:pt x="993" y="207"/>
                    <a:pt x="992" y="207"/>
                  </a:cubicBezTo>
                  <a:cubicBezTo>
                    <a:pt x="993" y="208"/>
                    <a:pt x="993" y="208"/>
                    <a:pt x="993" y="208"/>
                  </a:cubicBezTo>
                  <a:cubicBezTo>
                    <a:pt x="991" y="209"/>
                    <a:pt x="991" y="209"/>
                    <a:pt x="991" y="209"/>
                  </a:cubicBezTo>
                  <a:close/>
                  <a:moveTo>
                    <a:pt x="1011" y="205"/>
                  </a:moveTo>
                  <a:cubicBezTo>
                    <a:pt x="1011" y="206"/>
                    <a:pt x="1011" y="206"/>
                    <a:pt x="1011" y="207"/>
                  </a:cubicBezTo>
                  <a:cubicBezTo>
                    <a:pt x="1012" y="207"/>
                    <a:pt x="1012" y="207"/>
                    <a:pt x="1013" y="207"/>
                  </a:cubicBezTo>
                  <a:cubicBezTo>
                    <a:pt x="1013" y="206"/>
                    <a:pt x="1013" y="206"/>
                    <a:pt x="1013" y="205"/>
                  </a:cubicBezTo>
                  <a:cubicBezTo>
                    <a:pt x="1012" y="205"/>
                    <a:pt x="1012" y="205"/>
                    <a:pt x="1011" y="205"/>
                  </a:cubicBezTo>
                  <a:cubicBezTo>
                    <a:pt x="1011" y="205"/>
                    <a:pt x="1011" y="205"/>
                    <a:pt x="1011" y="205"/>
                  </a:cubicBezTo>
                  <a:close/>
                  <a:moveTo>
                    <a:pt x="1053" y="199"/>
                  </a:moveTo>
                  <a:cubicBezTo>
                    <a:pt x="1053" y="199"/>
                    <a:pt x="1053" y="199"/>
                    <a:pt x="1053" y="200"/>
                  </a:cubicBezTo>
                  <a:cubicBezTo>
                    <a:pt x="1054" y="200"/>
                    <a:pt x="1054" y="200"/>
                    <a:pt x="1055" y="199"/>
                  </a:cubicBezTo>
                  <a:cubicBezTo>
                    <a:pt x="1055" y="199"/>
                    <a:pt x="1055" y="199"/>
                    <a:pt x="1055" y="198"/>
                  </a:cubicBezTo>
                  <a:cubicBezTo>
                    <a:pt x="1054" y="199"/>
                    <a:pt x="1054" y="199"/>
                    <a:pt x="1053" y="199"/>
                  </a:cubicBezTo>
                  <a:cubicBezTo>
                    <a:pt x="1053" y="199"/>
                    <a:pt x="1053" y="199"/>
                    <a:pt x="1053" y="199"/>
                  </a:cubicBezTo>
                  <a:close/>
                  <a:moveTo>
                    <a:pt x="1017" y="209"/>
                  </a:moveTo>
                  <a:cubicBezTo>
                    <a:pt x="1017" y="209"/>
                    <a:pt x="1017" y="210"/>
                    <a:pt x="1017" y="211"/>
                  </a:cubicBezTo>
                  <a:cubicBezTo>
                    <a:pt x="1018" y="210"/>
                    <a:pt x="1018" y="210"/>
                    <a:pt x="1019" y="210"/>
                  </a:cubicBezTo>
                  <a:cubicBezTo>
                    <a:pt x="1019" y="210"/>
                    <a:pt x="1019" y="209"/>
                    <a:pt x="1019" y="208"/>
                  </a:cubicBezTo>
                  <a:cubicBezTo>
                    <a:pt x="1018" y="209"/>
                    <a:pt x="1017" y="209"/>
                    <a:pt x="1017" y="209"/>
                  </a:cubicBezTo>
                  <a:cubicBezTo>
                    <a:pt x="1017" y="209"/>
                    <a:pt x="1017" y="209"/>
                    <a:pt x="1017" y="209"/>
                  </a:cubicBezTo>
                  <a:close/>
                  <a:moveTo>
                    <a:pt x="1114" y="200"/>
                  </a:moveTo>
                  <a:cubicBezTo>
                    <a:pt x="1115" y="201"/>
                    <a:pt x="1115" y="201"/>
                    <a:pt x="1115" y="201"/>
                  </a:cubicBezTo>
                  <a:cubicBezTo>
                    <a:pt x="1115" y="201"/>
                    <a:pt x="1116" y="201"/>
                    <a:pt x="1116" y="201"/>
                  </a:cubicBezTo>
                  <a:cubicBezTo>
                    <a:pt x="1116" y="200"/>
                    <a:pt x="1116" y="200"/>
                    <a:pt x="1116" y="200"/>
                  </a:cubicBezTo>
                  <a:cubicBezTo>
                    <a:pt x="1116" y="200"/>
                    <a:pt x="1115" y="200"/>
                    <a:pt x="1114" y="200"/>
                  </a:cubicBezTo>
                  <a:cubicBezTo>
                    <a:pt x="1114" y="200"/>
                    <a:pt x="1114" y="200"/>
                    <a:pt x="1114" y="200"/>
                  </a:cubicBezTo>
                  <a:close/>
                  <a:moveTo>
                    <a:pt x="1116" y="225"/>
                  </a:moveTo>
                  <a:cubicBezTo>
                    <a:pt x="1116" y="225"/>
                    <a:pt x="1116" y="225"/>
                    <a:pt x="1116" y="225"/>
                  </a:cubicBezTo>
                  <a:cubicBezTo>
                    <a:pt x="1116" y="225"/>
                    <a:pt x="1116" y="224"/>
                    <a:pt x="1116" y="223"/>
                  </a:cubicBezTo>
                  <a:cubicBezTo>
                    <a:pt x="1116" y="223"/>
                    <a:pt x="1116" y="223"/>
                    <a:pt x="1116" y="223"/>
                  </a:cubicBezTo>
                  <a:cubicBezTo>
                    <a:pt x="1116" y="222"/>
                    <a:pt x="1116" y="222"/>
                    <a:pt x="1116" y="222"/>
                  </a:cubicBezTo>
                  <a:cubicBezTo>
                    <a:pt x="1116" y="221"/>
                    <a:pt x="1117" y="221"/>
                    <a:pt x="1118" y="220"/>
                  </a:cubicBezTo>
                  <a:cubicBezTo>
                    <a:pt x="1118" y="219"/>
                    <a:pt x="1118" y="218"/>
                    <a:pt x="1118" y="217"/>
                  </a:cubicBezTo>
                  <a:cubicBezTo>
                    <a:pt x="1114" y="217"/>
                    <a:pt x="1112" y="216"/>
                    <a:pt x="1107" y="216"/>
                  </a:cubicBezTo>
                  <a:cubicBezTo>
                    <a:pt x="1107" y="215"/>
                    <a:pt x="1106" y="214"/>
                    <a:pt x="1106" y="212"/>
                  </a:cubicBezTo>
                  <a:cubicBezTo>
                    <a:pt x="1105" y="213"/>
                    <a:pt x="1104" y="213"/>
                    <a:pt x="1104" y="213"/>
                  </a:cubicBezTo>
                  <a:cubicBezTo>
                    <a:pt x="1103" y="211"/>
                    <a:pt x="1103" y="209"/>
                    <a:pt x="1103" y="206"/>
                  </a:cubicBezTo>
                  <a:cubicBezTo>
                    <a:pt x="1102" y="206"/>
                    <a:pt x="1101" y="206"/>
                    <a:pt x="1101" y="206"/>
                  </a:cubicBezTo>
                  <a:cubicBezTo>
                    <a:pt x="1101" y="207"/>
                    <a:pt x="1101" y="208"/>
                    <a:pt x="1101" y="209"/>
                  </a:cubicBezTo>
                  <a:cubicBezTo>
                    <a:pt x="1099" y="209"/>
                    <a:pt x="1098" y="209"/>
                    <a:pt x="1096" y="208"/>
                  </a:cubicBezTo>
                  <a:cubicBezTo>
                    <a:pt x="1099" y="204"/>
                    <a:pt x="1099" y="201"/>
                    <a:pt x="1104" y="199"/>
                  </a:cubicBezTo>
                  <a:cubicBezTo>
                    <a:pt x="1104" y="198"/>
                    <a:pt x="1103" y="196"/>
                    <a:pt x="1102" y="194"/>
                  </a:cubicBezTo>
                  <a:cubicBezTo>
                    <a:pt x="1101" y="194"/>
                    <a:pt x="1100" y="194"/>
                    <a:pt x="1099" y="193"/>
                  </a:cubicBezTo>
                  <a:cubicBezTo>
                    <a:pt x="1099" y="192"/>
                    <a:pt x="1099" y="191"/>
                    <a:pt x="1098" y="190"/>
                  </a:cubicBezTo>
                  <a:cubicBezTo>
                    <a:pt x="1098" y="190"/>
                    <a:pt x="1097" y="190"/>
                    <a:pt x="1097" y="190"/>
                  </a:cubicBezTo>
                  <a:cubicBezTo>
                    <a:pt x="1097" y="191"/>
                    <a:pt x="1097" y="193"/>
                    <a:pt x="1098" y="194"/>
                  </a:cubicBezTo>
                  <a:cubicBezTo>
                    <a:pt x="1097" y="194"/>
                    <a:pt x="1096" y="194"/>
                    <a:pt x="1096" y="194"/>
                  </a:cubicBezTo>
                  <a:cubicBezTo>
                    <a:pt x="1095" y="199"/>
                    <a:pt x="1091" y="200"/>
                    <a:pt x="1087" y="200"/>
                  </a:cubicBezTo>
                  <a:cubicBezTo>
                    <a:pt x="1083" y="195"/>
                    <a:pt x="1075" y="197"/>
                    <a:pt x="1078" y="196"/>
                  </a:cubicBezTo>
                  <a:cubicBezTo>
                    <a:pt x="1078" y="199"/>
                    <a:pt x="1078" y="199"/>
                    <a:pt x="1076" y="201"/>
                  </a:cubicBezTo>
                  <a:cubicBezTo>
                    <a:pt x="1074" y="201"/>
                    <a:pt x="1074" y="201"/>
                    <a:pt x="1074" y="201"/>
                  </a:cubicBezTo>
                  <a:cubicBezTo>
                    <a:pt x="1074" y="202"/>
                    <a:pt x="1074" y="202"/>
                    <a:pt x="1074" y="202"/>
                  </a:cubicBezTo>
                  <a:cubicBezTo>
                    <a:pt x="1076" y="202"/>
                    <a:pt x="1076" y="202"/>
                    <a:pt x="1076" y="202"/>
                  </a:cubicBezTo>
                  <a:cubicBezTo>
                    <a:pt x="1078" y="206"/>
                    <a:pt x="1079" y="207"/>
                    <a:pt x="1081" y="210"/>
                  </a:cubicBezTo>
                  <a:cubicBezTo>
                    <a:pt x="1084" y="207"/>
                    <a:pt x="1086" y="204"/>
                    <a:pt x="1092" y="202"/>
                  </a:cubicBezTo>
                  <a:cubicBezTo>
                    <a:pt x="1092" y="204"/>
                    <a:pt x="1092" y="205"/>
                    <a:pt x="1092" y="206"/>
                  </a:cubicBezTo>
                  <a:cubicBezTo>
                    <a:pt x="1092" y="207"/>
                    <a:pt x="1091" y="207"/>
                    <a:pt x="1091" y="207"/>
                  </a:cubicBezTo>
                  <a:cubicBezTo>
                    <a:pt x="1091" y="208"/>
                    <a:pt x="1091" y="208"/>
                    <a:pt x="1094" y="208"/>
                  </a:cubicBezTo>
                  <a:cubicBezTo>
                    <a:pt x="1094" y="209"/>
                    <a:pt x="1094" y="210"/>
                    <a:pt x="1094" y="211"/>
                  </a:cubicBezTo>
                  <a:cubicBezTo>
                    <a:pt x="1092" y="211"/>
                    <a:pt x="1091" y="211"/>
                    <a:pt x="1090" y="211"/>
                  </a:cubicBezTo>
                  <a:cubicBezTo>
                    <a:pt x="1090" y="212"/>
                    <a:pt x="1090" y="214"/>
                    <a:pt x="1091" y="215"/>
                  </a:cubicBezTo>
                  <a:cubicBezTo>
                    <a:pt x="1091" y="214"/>
                    <a:pt x="1092" y="214"/>
                    <a:pt x="1094" y="213"/>
                  </a:cubicBezTo>
                  <a:cubicBezTo>
                    <a:pt x="1094" y="215"/>
                    <a:pt x="1095" y="217"/>
                    <a:pt x="1096" y="219"/>
                  </a:cubicBezTo>
                  <a:cubicBezTo>
                    <a:pt x="1097" y="219"/>
                    <a:pt x="1098" y="219"/>
                    <a:pt x="1099" y="219"/>
                  </a:cubicBezTo>
                  <a:cubicBezTo>
                    <a:pt x="1100" y="220"/>
                    <a:pt x="1100" y="222"/>
                    <a:pt x="1101" y="224"/>
                  </a:cubicBezTo>
                  <a:cubicBezTo>
                    <a:pt x="1100" y="224"/>
                    <a:pt x="1100" y="224"/>
                    <a:pt x="1099" y="224"/>
                  </a:cubicBezTo>
                  <a:cubicBezTo>
                    <a:pt x="1099" y="223"/>
                    <a:pt x="1099" y="222"/>
                    <a:pt x="1099" y="221"/>
                  </a:cubicBezTo>
                  <a:cubicBezTo>
                    <a:pt x="1083" y="231"/>
                    <a:pt x="1122" y="254"/>
                    <a:pt x="1126" y="254"/>
                  </a:cubicBezTo>
                  <a:cubicBezTo>
                    <a:pt x="1126" y="255"/>
                    <a:pt x="1127" y="256"/>
                    <a:pt x="1127" y="257"/>
                  </a:cubicBezTo>
                  <a:cubicBezTo>
                    <a:pt x="1130" y="256"/>
                    <a:pt x="1132" y="254"/>
                    <a:pt x="1134" y="252"/>
                  </a:cubicBezTo>
                  <a:cubicBezTo>
                    <a:pt x="1130" y="242"/>
                    <a:pt x="1118" y="240"/>
                    <a:pt x="1112" y="232"/>
                  </a:cubicBezTo>
                  <a:cubicBezTo>
                    <a:pt x="1111" y="232"/>
                    <a:pt x="1110" y="231"/>
                    <a:pt x="1109" y="231"/>
                  </a:cubicBezTo>
                  <a:cubicBezTo>
                    <a:pt x="1116" y="230"/>
                    <a:pt x="1117" y="230"/>
                    <a:pt x="1116" y="225"/>
                  </a:cubicBezTo>
                  <a:close/>
                  <a:moveTo>
                    <a:pt x="1042" y="201"/>
                  </a:moveTo>
                  <a:cubicBezTo>
                    <a:pt x="1043" y="200"/>
                    <a:pt x="1043" y="199"/>
                    <a:pt x="1043" y="198"/>
                  </a:cubicBezTo>
                  <a:cubicBezTo>
                    <a:pt x="1041" y="199"/>
                    <a:pt x="1041" y="199"/>
                    <a:pt x="1041" y="199"/>
                  </a:cubicBezTo>
                  <a:cubicBezTo>
                    <a:pt x="1042" y="199"/>
                    <a:pt x="1042" y="200"/>
                    <a:pt x="1042" y="201"/>
                  </a:cubicBezTo>
                  <a:cubicBezTo>
                    <a:pt x="1042" y="201"/>
                    <a:pt x="1042" y="201"/>
                    <a:pt x="1042" y="201"/>
                  </a:cubicBezTo>
                  <a:close/>
                  <a:moveTo>
                    <a:pt x="1050" y="210"/>
                  </a:moveTo>
                  <a:cubicBezTo>
                    <a:pt x="1049" y="210"/>
                    <a:pt x="1049" y="210"/>
                    <a:pt x="1048" y="210"/>
                  </a:cubicBezTo>
                  <a:cubicBezTo>
                    <a:pt x="1048" y="207"/>
                    <a:pt x="1049" y="206"/>
                    <a:pt x="1049" y="205"/>
                  </a:cubicBezTo>
                  <a:cubicBezTo>
                    <a:pt x="1048" y="205"/>
                    <a:pt x="1047" y="205"/>
                    <a:pt x="1046" y="204"/>
                  </a:cubicBezTo>
                  <a:cubicBezTo>
                    <a:pt x="1045" y="206"/>
                    <a:pt x="1045" y="207"/>
                    <a:pt x="1045" y="209"/>
                  </a:cubicBezTo>
                  <a:cubicBezTo>
                    <a:pt x="1046" y="210"/>
                    <a:pt x="1047" y="210"/>
                    <a:pt x="1049" y="211"/>
                  </a:cubicBezTo>
                  <a:cubicBezTo>
                    <a:pt x="1049" y="211"/>
                    <a:pt x="1050" y="211"/>
                    <a:pt x="1050" y="211"/>
                  </a:cubicBezTo>
                  <a:cubicBezTo>
                    <a:pt x="1050" y="211"/>
                    <a:pt x="1050" y="210"/>
                    <a:pt x="1050" y="210"/>
                  </a:cubicBezTo>
                  <a:cubicBezTo>
                    <a:pt x="1050" y="210"/>
                    <a:pt x="1050" y="210"/>
                    <a:pt x="1050" y="210"/>
                  </a:cubicBezTo>
                  <a:close/>
                  <a:moveTo>
                    <a:pt x="927" y="11"/>
                  </a:moveTo>
                  <a:cubicBezTo>
                    <a:pt x="927" y="12"/>
                    <a:pt x="927" y="12"/>
                    <a:pt x="927" y="12"/>
                  </a:cubicBezTo>
                  <a:cubicBezTo>
                    <a:pt x="928" y="12"/>
                    <a:pt x="928" y="12"/>
                    <a:pt x="929" y="12"/>
                  </a:cubicBezTo>
                  <a:cubicBezTo>
                    <a:pt x="929" y="12"/>
                    <a:pt x="929" y="11"/>
                    <a:pt x="929" y="11"/>
                  </a:cubicBezTo>
                  <a:cubicBezTo>
                    <a:pt x="928" y="11"/>
                    <a:pt x="928" y="11"/>
                    <a:pt x="927" y="11"/>
                  </a:cubicBezTo>
                  <a:cubicBezTo>
                    <a:pt x="927" y="11"/>
                    <a:pt x="927" y="11"/>
                    <a:pt x="927" y="11"/>
                  </a:cubicBezTo>
                  <a:close/>
                  <a:moveTo>
                    <a:pt x="1445" y="208"/>
                  </a:moveTo>
                  <a:cubicBezTo>
                    <a:pt x="1445" y="207"/>
                    <a:pt x="1445" y="207"/>
                    <a:pt x="1445" y="206"/>
                  </a:cubicBezTo>
                  <a:cubicBezTo>
                    <a:pt x="1444" y="206"/>
                    <a:pt x="1444" y="206"/>
                    <a:pt x="1444" y="206"/>
                  </a:cubicBezTo>
                  <a:cubicBezTo>
                    <a:pt x="1444" y="207"/>
                    <a:pt x="1444" y="208"/>
                    <a:pt x="1444" y="209"/>
                  </a:cubicBezTo>
                  <a:cubicBezTo>
                    <a:pt x="1445" y="209"/>
                    <a:pt x="1445" y="209"/>
                    <a:pt x="1445" y="208"/>
                  </a:cubicBezTo>
                  <a:cubicBezTo>
                    <a:pt x="1445" y="208"/>
                    <a:pt x="1445" y="208"/>
                    <a:pt x="1445" y="208"/>
                  </a:cubicBezTo>
                  <a:close/>
                  <a:moveTo>
                    <a:pt x="1462" y="475"/>
                  </a:moveTo>
                  <a:cubicBezTo>
                    <a:pt x="1462" y="475"/>
                    <a:pt x="1462" y="474"/>
                    <a:pt x="1463" y="473"/>
                  </a:cubicBezTo>
                  <a:cubicBezTo>
                    <a:pt x="1462" y="473"/>
                    <a:pt x="1462" y="473"/>
                    <a:pt x="1461" y="473"/>
                  </a:cubicBezTo>
                  <a:cubicBezTo>
                    <a:pt x="1461" y="473"/>
                    <a:pt x="1461" y="474"/>
                    <a:pt x="1461" y="475"/>
                  </a:cubicBezTo>
                  <a:cubicBezTo>
                    <a:pt x="1461" y="475"/>
                    <a:pt x="1462" y="475"/>
                    <a:pt x="1462" y="475"/>
                  </a:cubicBezTo>
                  <a:cubicBezTo>
                    <a:pt x="1462" y="475"/>
                    <a:pt x="1462" y="475"/>
                    <a:pt x="1462" y="475"/>
                  </a:cubicBezTo>
                  <a:close/>
                  <a:moveTo>
                    <a:pt x="1444" y="496"/>
                  </a:moveTo>
                  <a:cubicBezTo>
                    <a:pt x="1444" y="496"/>
                    <a:pt x="1444" y="496"/>
                    <a:pt x="1444" y="496"/>
                  </a:cubicBezTo>
                  <a:cubicBezTo>
                    <a:pt x="1443" y="495"/>
                    <a:pt x="1443" y="495"/>
                    <a:pt x="1443" y="495"/>
                  </a:cubicBezTo>
                  <a:cubicBezTo>
                    <a:pt x="1442" y="495"/>
                    <a:pt x="1442" y="496"/>
                    <a:pt x="1442" y="496"/>
                  </a:cubicBezTo>
                  <a:cubicBezTo>
                    <a:pt x="1443" y="496"/>
                    <a:pt x="1443" y="496"/>
                    <a:pt x="1444" y="496"/>
                  </a:cubicBezTo>
                  <a:cubicBezTo>
                    <a:pt x="1444" y="496"/>
                    <a:pt x="1444" y="496"/>
                    <a:pt x="1444" y="496"/>
                  </a:cubicBezTo>
                  <a:close/>
                  <a:moveTo>
                    <a:pt x="1436" y="494"/>
                  </a:moveTo>
                  <a:cubicBezTo>
                    <a:pt x="1436" y="495"/>
                    <a:pt x="1436" y="495"/>
                    <a:pt x="1436" y="495"/>
                  </a:cubicBezTo>
                  <a:cubicBezTo>
                    <a:pt x="1437" y="495"/>
                    <a:pt x="1437" y="495"/>
                    <a:pt x="1437" y="495"/>
                  </a:cubicBezTo>
                  <a:cubicBezTo>
                    <a:pt x="1436" y="495"/>
                    <a:pt x="1436" y="494"/>
                    <a:pt x="1436" y="494"/>
                  </a:cubicBezTo>
                  <a:close/>
                  <a:moveTo>
                    <a:pt x="1423" y="503"/>
                  </a:moveTo>
                  <a:cubicBezTo>
                    <a:pt x="1423" y="503"/>
                    <a:pt x="1423" y="503"/>
                    <a:pt x="1424" y="503"/>
                  </a:cubicBezTo>
                  <a:cubicBezTo>
                    <a:pt x="1423" y="502"/>
                    <a:pt x="1423" y="502"/>
                    <a:pt x="1423" y="502"/>
                  </a:cubicBezTo>
                  <a:cubicBezTo>
                    <a:pt x="1423" y="503"/>
                    <a:pt x="1423" y="503"/>
                    <a:pt x="1423" y="503"/>
                  </a:cubicBezTo>
                  <a:cubicBezTo>
                    <a:pt x="1423" y="503"/>
                    <a:pt x="1423" y="503"/>
                    <a:pt x="1423" y="503"/>
                  </a:cubicBezTo>
                  <a:close/>
                  <a:moveTo>
                    <a:pt x="1455" y="455"/>
                  </a:moveTo>
                  <a:cubicBezTo>
                    <a:pt x="1456" y="454"/>
                    <a:pt x="1456" y="454"/>
                    <a:pt x="1456" y="454"/>
                  </a:cubicBezTo>
                  <a:cubicBezTo>
                    <a:pt x="1456" y="455"/>
                    <a:pt x="1457" y="455"/>
                    <a:pt x="1459" y="455"/>
                  </a:cubicBezTo>
                  <a:cubicBezTo>
                    <a:pt x="1459" y="454"/>
                    <a:pt x="1460" y="453"/>
                    <a:pt x="1460" y="452"/>
                  </a:cubicBezTo>
                  <a:cubicBezTo>
                    <a:pt x="1459" y="451"/>
                    <a:pt x="1458" y="450"/>
                    <a:pt x="1457" y="449"/>
                  </a:cubicBezTo>
                  <a:cubicBezTo>
                    <a:pt x="1455" y="450"/>
                    <a:pt x="1455" y="450"/>
                    <a:pt x="1455" y="450"/>
                  </a:cubicBezTo>
                  <a:cubicBezTo>
                    <a:pt x="1452" y="449"/>
                    <a:pt x="1451" y="451"/>
                    <a:pt x="1449" y="454"/>
                  </a:cubicBezTo>
                  <a:cubicBezTo>
                    <a:pt x="1450" y="454"/>
                    <a:pt x="1450" y="455"/>
                    <a:pt x="1451" y="455"/>
                  </a:cubicBezTo>
                  <a:cubicBezTo>
                    <a:pt x="1451" y="456"/>
                    <a:pt x="1451" y="456"/>
                    <a:pt x="1451" y="456"/>
                  </a:cubicBezTo>
                  <a:cubicBezTo>
                    <a:pt x="1451" y="456"/>
                    <a:pt x="1451" y="456"/>
                    <a:pt x="1451" y="456"/>
                  </a:cubicBezTo>
                  <a:cubicBezTo>
                    <a:pt x="1452" y="456"/>
                    <a:pt x="1452" y="456"/>
                    <a:pt x="1452" y="456"/>
                  </a:cubicBezTo>
                  <a:cubicBezTo>
                    <a:pt x="1453" y="456"/>
                    <a:pt x="1454" y="456"/>
                    <a:pt x="1455" y="455"/>
                  </a:cubicBezTo>
                  <a:cubicBezTo>
                    <a:pt x="1455" y="455"/>
                    <a:pt x="1455" y="455"/>
                    <a:pt x="1455" y="455"/>
                  </a:cubicBezTo>
                  <a:close/>
                  <a:moveTo>
                    <a:pt x="1424" y="500"/>
                  </a:moveTo>
                  <a:cubicBezTo>
                    <a:pt x="1424" y="499"/>
                    <a:pt x="1424" y="499"/>
                    <a:pt x="1425" y="498"/>
                  </a:cubicBezTo>
                  <a:cubicBezTo>
                    <a:pt x="1424" y="498"/>
                    <a:pt x="1424" y="498"/>
                    <a:pt x="1423" y="498"/>
                  </a:cubicBezTo>
                  <a:cubicBezTo>
                    <a:pt x="1423" y="498"/>
                    <a:pt x="1423" y="498"/>
                    <a:pt x="1423" y="499"/>
                  </a:cubicBezTo>
                  <a:cubicBezTo>
                    <a:pt x="1423" y="499"/>
                    <a:pt x="1423" y="499"/>
                    <a:pt x="1424" y="500"/>
                  </a:cubicBezTo>
                  <a:cubicBezTo>
                    <a:pt x="1424" y="500"/>
                    <a:pt x="1424" y="500"/>
                    <a:pt x="1424" y="500"/>
                  </a:cubicBezTo>
                  <a:close/>
                  <a:moveTo>
                    <a:pt x="1425" y="480"/>
                  </a:moveTo>
                  <a:cubicBezTo>
                    <a:pt x="1426" y="480"/>
                    <a:pt x="1426" y="480"/>
                    <a:pt x="1426" y="480"/>
                  </a:cubicBezTo>
                  <a:cubicBezTo>
                    <a:pt x="1426" y="478"/>
                    <a:pt x="1426" y="478"/>
                    <a:pt x="1426" y="478"/>
                  </a:cubicBezTo>
                  <a:cubicBezTo>
                    <a:pt x="1429" y="475"/>
                    <a:pt x="1429" y="475"/>
                    <a:pt x="1429" y="475"/>
                  </a:cubicBezTo>
                  <a:cubicBezTo>
                    <a:pt x="1428" y="472"/>
                    <a:pt x="1428" y="470"/>
                    <a:pt x="1425" y="468"/>
                  </a:cubicBezTo>
                  <a:cubicBezTo>
                    <a:pt x="1425" y="468"/>
                    <a:pt x="1425" y="468"/>
                    <a:pt x="1425" y="468"/>
                  </a:cubicBezTo>
                  <a:cubicBezTo>
                    <a:pt x="1424" y="467"/>
                    <a:pt x="1421" y="466"/>
                    <a:pt x="1419" y="465"/>
                  </a:cubicBezTo>
                  <a:cubicBezTo>
                    <a:pt x="1417" y="466"/>
                    <a:pt x="1417" y="466"/>
                    <a:pt x="1414" y="469"/>
                  </a:cubicBezTo>
                  <a:cubicBezTo>
                    <a:pt x="1414" y="468"/>
                    <a:pt x="1413" y="468"/>
                    <a:pt x="1413" y="468"/>
                  </a:cubicBezTo>
                  <a:cubicBezTo>
                    <a:pt x="1413" y="469"/>
                    <a:pt x="1413" y="469"/>
                    <a:pt x="1414" y="470"/>
                  </a:cubicBezTo>
                  <a:cubicBezTo>
                    <a:pt x="1412" y="472"/>
                    <a:pt x="1412" y="473"/>
                    <a:pt x="1411" y="475"/>
                  </a:cubicBezTo>
                  <a:cubicBezTo>
                    <a:pt x="1412" y="475"/>
                    <a:pt x="1412" y="475"/>
                    <a:pt x="1413" y="476"/>
                  </a:cubicBezTo>
                  <a:cubicBezTo>
                    <a:pt x="1412" y="476"/>
                    <a:pt x="1412" y="477"/>
                    <a:pt x="1411" y="477"/>
                  </a:cubicBezTo>
                  <a:cubicBezTo>
                    <a:pt x="1417" y="480"/>
                    <a:pt x="1419" y="483"/>
                    <a:pt x="1425" y="480"/>
                  </a:cubicBezTo>
                  <a:cubicBezTo>
                    <a:pt x="1425" y="480"/>
                    <a:pt x="1425" y="480"/>
                    <a:pt x="1425" y="480"/>
                  </a:cubicBezTo>
                  <a:close/>
                  <a:moveTo>
                    <a:pt x="1431" y="470"/>
                  </a:moveTo>
                  <a:cubicBezTo>
                    <a:pt x="1432" y="470"/>
                    <a:pt x="1433" y="469"/>
                    <a:pt x="1433" y="468"/>
                  </a:cubicBezTo>
                  <a:cubicBezTo>
                    <a:pt x="1432" y="468"/>
                    <a:pt x="1431" y="467"/>
                    <a:pt x="1431" y="467"/>
                  </a:cubicBezTo>
                  <a:cubicBezTo>
                    <a:pt x="1430" y="467"/>
                    <a:pt x="1430" y="468"/>
                    <a:pt x="1430" y="469"/>
                  </a:cubicBezTo>
                  <a:cubicBezTo>
                    <a:pt x="1430" y="470"/>
                    <a:pt x="1431" y="470"/>
                    <a:pt x="1431" y="470"/>
                  </a:cubicBezTo>
                  <a:cubicBezTo>
                    <a:pt x="1431" y="470"/>
                    <a:pt x="1431" y="470"/>
                    <a:pt x="1431" y="470"/>
                  </a:cubicBezTo>
                  <a:close/>
                  <a:moveTo>
                    <a:pt x="1436" y="454"/>
                  </a:moveTo>
                  <a:cubicBezTo>
                    <a:pt x="1435" y="455"/>
                    <a:pt x="1435" y="455"/>
                    <a:pt x="1435" y="455"/>
                  </a:cubicBezTo>
                  <a:cubicBezTo>
                    <a:pt x="1435" y="457"/>
                    <a:pt x="1435" y="460"/>
                    <a:pt x="1437" y="461"/>
                  </a:cubicBezTo>
                  <a:cubicBezTo>
                    <a:pt x="1436" y="462"/>
                    <a:pt x="1436" y="462"/>
                    <a:pt x="1436" y="462"/>
                  </a:cubicBezTo>
                  <a:cubicBezTo>
                    <a:pt x="1436" y="463"/>
                    <a:pt x="1437" y="463"/>
                    <a:pt x="1437" y="464"/>
                  </a:cubicBezTo>
                  <a:cubicBezTo>
                    <a:pt x="1437" y="464"/>
                    <a:pt x="1438" y="463"/>
                    <a:pt x="1439" y="463"/>
                  </a:cubicBezTo>
                  <a:cubicBezTo>
                    <a:pt x="1438" y="463"/>
                    <a:pt x="1438" y="463"/>
                    <a:pt x="1437" y="462"/>
                  </a:cubicBezTo>
                  <a:cubicBezTo>
                    <a:pt x="1439" y="461"/>
                    <a:pt x="1439" y="461"/>
                    <a:pt x="1439" y="461"/>
                  </a:cubicBezTo>
                  <a:cubicBezTo>
                    <a:pt x="1441" y="461"/>
                    <a:pt x="1442" y="460"/>
                    <a:pt x="1445" y="460"/>
                  </a:cubicBezTo>
                  <a:cubicBezTo>
                    <a:pt x="1444" y="457"/>
                    <a:pt x="1443" y="455"/>
                    <a:pt x="1442" y="453"/>
                  </a:cubicBezTo>
                  <a:cubicBezTo>
                    <a:pt x="1443" y="452"/>
                    <a:pt x="1443" y="452"/>
                    <a:pt x="1443" y="452"/>
                  </a:cubicBezTo>
                  <a:cubicBezTo>
                    <a:pt x="1442" y="452"/>
                    <a:pt x="1442" y="452"/>
                    <a:pt x="1441" y="451"/>
                  </a:cubicBezTo>
                  <a:cubicBezTo>
                    <a:pt x="1440" y="453"/>
                    <a:pt x="1440" y="453"/>
                    <a:pt x="1437" y="453"/>
                  </a:cubicBezTo>
                  <a:cubicBezTo>
                    <a:pt x="1437" y="453"/>
                    <a:pt x="1436" y="454"/>
                    <a:pt x="1436" y="454"/>
                  </a:cubicBezTo>
                  <a:cubicBezTo>
                    <a:pt x="1436" y="454"/>
                    <a:pt x="1436" y="454"/>
                    <a:pt x="1436" y="454"/>
                  </a:cubicBezTo>
                  <a:close/>
                  <a:moveTo>
                    <a:pt x="1414" y="486"/>
                  </a:moveTo>
                  <a:cubicBezTo>
                    <a:pt x="1414" y="485"/>
                    <a:pt x="1415" y="484"/>
                    <a:pt x="1415" y="483"/>
                  </a:cubicBezTo>
                  <a:cubicBezTo>
                    <a:pt x="1414" y="483"/>
                    <a:pt x="1414" y="482"/>
                    <a:pt x="1413" y="482"/>
                  </a:cubicBezTo>
                  <a:cubicBezTo>
                    <a:pt x="1412" y="482"/>
                    <a:pt x="1411" y="482"/>
                    <a:pt x="1411" y="482"/>
                  </a:cubicBezTo>
                  <a:cubicBezTo>
                    <a:pt x="1410" y="481"/>
                    <a:pt x="1409" y="481"/>
                    <a:pt x="1408" y="480"/>
                  </a:cubicBezTo>
                  <a:cubicBezTo>
                    <a:pt x="1408" y="481"/>
                    <a:pt x="1407" y="482"/>
                    <a:pt x="1406" y="483"/>
                  </a:cubicBezTo>
                  <a:cubicBezTo>
                    <a:pt x="1407" y="484"/>
                    <a:pt x="1408" y="484"/>
                    <a:pt x="1409" y="485"/>
                  </a:cubicBezTo>
                  <a:cubicBezTo>
                    <a:pt x="1410" y="485"/>
                    <a:pt x="1410" y="484"/>
                    <a:pt x="1411" y="484"/>
                  </a:cubicBezTo>
                  <a:cubicBezTo>
                    <a:pt x="1412" y="486"/>
                    <a:pt x="1413" y="486"/>
                    <a:pt x="1414" y="486"/>
                  </a:cubicBezTo>
                  <a:cubicBezTo>
                    <a:pt x="1414" y="486"/>
                    <a:pt x="1414" y="486"/>
                    <a:pt x="1414" y="486"/>
                  </a:cubicBezTo>
                  <a:close/>
                  <a:moveTo>
                    <a:pt x="1413" y="487"/>
                  </a:moveTo>
                  <a:cubicBezTo>
                    <a:pt x="1413" y="487"/>
                    <a:pt x="1413" y="487"/>
                    <a:pt x="1413" y="487"/>
                  </a:cubicBezTo>
                  <a:cubicBezTo>
                    <a:pt x="1413" y="487"/>
                    <a:pt x="1412" y="486"/>
                    <a:pt x="1411" y="486"/>
                  </a:cubicBezTo>
                  <a:cubicBezTo>
                    <a:pt x="1411" y="487"/>
                    <a:pt x="1411" y="487"/>
                    <a:pt x="1411" y="487"/>
                  </a:cubicBezTo>
                  <a:cubicBezTo>
                    <a:pt x="1412" y="487"/>
                    <a:pt x="1412" y="487"/>
                    <a:pt x="1413" y="487"/>
                  </a:cubicBezTo>
                  <a:cubicBezTo>
                    <a:pt x="1413" y="487"/>
                    <a:pt x="1413" y="487"/>
                    <a:pt x="1413" y="487"/>
                  </a:cubicBezTo>
                  <a:close/>
                  <a:moveTo>
                    <a:pt x="1433" y="456"/>
                  </a:moveTo>
                  <a:cubicBezTo>
                    <a:pt x="1434" y="456"/>
                    <a:pt x="1434" y="455"/>
                    <a:pt x="1434" y="455"/>
                  </a:cubicBezTo>
                  <a:cubicBezTo>
                    <a:pt x="1434" y="455"/>
                    <a:pt x="1434" y="455"/>
                    <a:pt x="1433" y="454"/>
                  </a:cubicBezTo>
                  <a:cubicBezTo>
                    <a:pt x="1433" y="455"/>
                    <a:pt x="1433" y="455"/>
                    <a:pt x="1433" y="455"/>
                  </a:cubicBezTo>
                  <a:cubicBezTo>
                    <a:pt x="1433" y="456"/>
                    <a:pt x="1433" y="456"/>
                    <a:pt x="1433" y="456"/>
                  </a:cubicBezTo>
                  <a:close/>
                  <a:moveTo>
                    <a:pt x="1406" y="494"/>
                  </a:moveTo>
                  <a:cubicBezTo>
                    <a:pt x="1406" y="494"/>
                    <a:pt x="1406" y="493"/>
                    <a:pt x="1407" y="493"/>
                  </a:cubicBezTo>
                  <a:cubicBezTo>
                    <a:pt x="1406" y="493"/>
                    <a:pt x="1406" y="493"/>
                    <a:pt x="1406" y="493"/>
                  </a:cubicBezTo>
                  <a:cubicBezTo>
                    <a:pt x="1405" y="493"/>
                    <a:pt x="1405" y="493"/>
                    <a:pt x="1405" y="494"/>
                  </a:cubicBezTo>
                  <a:cubicBezTo>
                    <a:pt x="1405" y="494"/>
                    <a:pt x="1405" y="494"/>
                    <a:pt x="1406" y="494"/>
                  </a:cubicBezTo>
                  <a:cubicBezTo>
                    <a:pt x="1406" y="494"/>
                    <a:pt x="1406" y="494"/>
                    <a:pt x="1406" y="494"/>
                  </a:cubicBezTo>
                  <a:close/>
                  <a:moveTo>
                    <a:pt x="1401" y="499"/>
                  </a:moveTo>
                  <a:cubicBezTo>
                    <a:pt x="1402" y="498"/>
                    <a:pt x="1402" y="498"/>
                    <a:pt x="1402" y="498"/>
                  </a:cubicBezTo>
                  <a:cubicBezTo>
                    <a:pt x="1401" y="497"/>
                    <a:pt x="1401" y="497"/>
                    <a:pt x="1401" y="497"/>
                  </a:cubicBezTo>
                  <a:cubicBezTo>
                    <a:pt x="1400" y="498"/>
                    <a:pt x="1400" y="498"/>
                    <a:pt x="1400" y="498"/>
                  </a:cubicBezTo>
                  <a:cubicBezTo>
                    <a:pt x="1400" y="498"/>
                    <a:pt x="1401" y="499"/>
                    <a:pt x="1401" y="499"/>
                  </a:cubicBezTo>
                  <a:cubicBezTo>
                    <a:pt x="1401" y="499"/>
                    <a:pt x="1401" y="499"/>
                    <a:pt x="1401" y="499"/>
                  </a:cubicBezTo>
                  <a:close/>
                  <a:moveTo>
                    <a:pt x="1403" y="488"/>
                  </a:moveTo>
                  <a:cubicBezTo>
                    <a:pt x="1403" y="488"/>
                    <a:pt x="1403" y="487"/>
                    <a:pt x="1403" y="487"/>
                  </a:cubicBezTo>
                  <a:cubicBezTo>
                    <a:pt x="1403" y="487"/>
                    <a:pt x="1403" y="486"/>
                    <a:pt x="1402" y="486"/>
                  </a:cubicBezTo>
                  <a:cubicBezTo>
                    <a:pt x="1402" y="486"/>
                    <a:pt x="1402" y="487"/>
                    <a:pt x="1402" y="487"/>
                  </a:cubicBezTo>
                  <a:cubicBezTo>
                    <a:pt x="1402" y="487"/>
                    <a:pt x="1402" y="488"/>
                    <a:pt x="1403" y="488"/>
                  </a:cubicBezTo>
                  <a:cubicBezTo>
                    <a:pt x="1403" y="488"/>
                    <a:pt x="1403" y="488"/>
                    <a:pt x="1403" y="488"/>
                  </a:cubicBezTo>
                  <a:close/>
                  <a:moveTo>
                    <a:pt x="1410" y="476"/>
                  </a:moveTo>
                  <a:cubicBezTo>
                    <a:pt x="1410" y="476"/>
                    <a:pt x="1410" y="476"/>
                    <a:pt x="1411" y="476"/>
                  </a:cubicBezTo>
                  <a:cubicBezTo>
                    <a:pt x="1410" y="475"/>
                    <a:pt x="1410" y="475"/>
                    <a:pt x="1410" y="475"/>
                  </a:cubicBezTo>
                  <a:cubicBezTo>
                    <a:pt x="1410" y="475"/>
                    <a:pt x="1409" y="476"/>
                    <a:pt x="1409" y="476"/>
                  </a:cubicBezTo>
                  <a:cubicBezTo>
                    <a:pt x="1410" y="476"/>
                    <a:pt x="1410" y="476"/>
                    <a:pt x="1410" y="476"/>
                  </a:cubicBezTo>
                  <a:cubicBezTo>
                    <a:pt x="1410" y="476"/>
                    <a:pt x="1410" y="476"/>
                    <a:pt x="1410" y="476"/>
                  </a:cubicBezTo>
                  <a:close/>
                  <a:moveTo>
                    <a:pt x="1403" y="483"/>
                  </a:moveTo>
                  <a:cubicBezTo>
                    <a:pt x="1404" y="482"/>
                    <a:pt x="1404" y="482"/>
                    <a:pt x="1405" y="481"/>
                  </a:cubicBezTo>
                  <a:cubicBezTo>
                    <a:pt x="1403" y="480"/>
                    <a:pt x="1403" y="480"/>
                    <a:pt x="1400" y="480"/>
                  </a:cubicBezTo>
                  <a:cubicBezTo>
                    <a:pt x="1401" y="481"/>
                    <a:pt x="1402" y="482"/>
                    <a:pt x="1403" y="483"/>
                  </a:cubicBezTo>
                  <a:cubicBezTo>
                    <a:pt x="1403" y="483"/>
                    <a:pt x="1403" y="483"/>
                    <a:pt x="1403" y="483"/>
                  </a:cubicBezTo>
                  <a:close/>
                  <a:moveTo>
                    <a:pt x="1399" y="487"/>
                  </a:moveTo>
                  <a:cubicBezTo>
                    <a:pt x="1399" y="486"/>
                    <a:pt x="1399" y="486"/>
                    <a:pt x="1399" y="486"/>
                  </a:cubicBezTo>
                  <a:cubicBezTo>
                    <a:pt x="1401" y="489"/>
                    <a:pt x="1401" y="489"/>
                    <a:pt x="1401" y="489"/>
                  </a:cubicBezTo>
                  <a:cubicBezTo>
                    <a:pt x="1402" y="489"/>
                    <a:pt x="1402" y="489"/>
                    <a:pt x="1402" y="489"/>
                  </a:cubicBezTo>
                  <a:cubicBezTo>
                    <a:pt x="1402" y="487"/>
                    <a:pt x="1400" y="486"/>
                    <a:pt x="1400" y="485"/>
                  </a:cubicBezTo>
                  <a:cubicBezTo>
                    <a:pt x="1399" y="486"/>
                    <a:pt x="1399" y="486"/>
                    <a:pt x="1399" y="486"/>
                  </a:cubicBezTo>
                  <a:cubicBezTo>
                    <a:pt x="1398" y="485"/>
                    <a:pt x="1398" y="485"/>
                    <a:pt x="1398" y="485"/>
                  </a:cubicBezTo>
                  <a:cubicBezTo>
                    <a:pt x="1397" y="486"/>
                    <a:pt x="1397" y="486"/>
                    <a:pt x="1397" y="486"/>
                  </a:cubicBezTo>
                  <a:cubicBezTo>
                    <a:pt x="1398" y="486"/>
                    <a:pt x="1398" y="486"/>
                    <a:pt x="1399" y="487"/>
                  </a:cubicBezTo>
                  <a:cubicBezTo>
                    <a:pt x="1399" y="487"/>
                    <a:pt x="1399" y="487"/>
                    <a:pt x="1399" y="487"/>
                  </a:cubicBezTo>
                  <a:close/>
                  <a:moveTo>
                    <a:pt x="1386" y="500"/>
                  </a:moveTo>
                  <a:cubicBezTo>
                    <a:pt x="1386" y="499"/>
                    <a:pt x="1386" y="499"/>
                    <a:pt x="1384" y="498"/>
                  </a:cubicBezTo>
                  <a:cubicBezTo>
                    <a:pt x="1385" y="499"/>
                    <a:pt x="1386" y="499"/>
                    <a:pt x="1386" y="500"/>
                  </a:cubicBezTo>
                  <a:cubicBezTo>
                    <a:pt x="1386" y="500"/>
                    <a:pt x="1386" y="500"/>
                    <a:pt x="1386" y="500"/>
                  </a:cubicBezTo>
                  <a:close/>
                  <a:moveTo>
                    <a:pt x="1391" y="489"/>
                  </a:moveTo>
                  <a:cubicBezTo>
                    <a:pt x="1392" y="489"/>
                    <a:pt x="1392" y="489"/>
                    <a:pt x="1392" y="488"/>
                  </a:cubicBezTo>
                  <a:cubicBezTo>
                    <a:pt x="1390" y="487"/>
                    <a:pt x="1389" y="487"/>
                    <a:pt x="1388" y="486"/>
                  </a:cubicBezTo>
                  <a:cubicBezTo>
                    <a:pt x="1389" y="487"/>
                    <a:pt x="1389" y="488"/>
                    <a:pt x="1391" y="489"/>
                  </a:cubicBezTo>
                  <a:cubicBezTo>
                    <a:pt x="1391" y="489"/>
                    <a:pt x="1391" y="489"/>
                    <a:pt x="1391" y="489"/>
                  </a:cubicBezTo>
                  <a:close/>
                  <a:moveTo>
                    <a:pt x="1386" y="492"/>
                  </a:moveTo>
                  <a:cubicBezTo>
                    <a:pt x="1386" y="492"/>
                    <a:pt x="1386" y="492"/>
                    <a:pt x="1386" y="492"/>
                  </a:cubicBezTo>
                  <a:cubicBezTo>
                    <a:pt x="1386" y="491"/>
                    <a:pt x="1386" y="491"/>
                    <a:pt x="1385" y="491"/>
                  </a:cubicBezTo>
                  <a:cubicBezTo>
                    <a:pt x="1385" y="491"/>
                    <a:pt x="1385" y="491"/>
                    <a:pt x="1385" y="492"/>
                  </a:cubicBezTo>
                  <a:cubicBezTo>
                    <a:pt x="1385" y="492"/>
                    <a:pt x="1386" y="492"/>
                    <a:pt x="1386" y="492"/>
                  </a:cubicBezTo>
                  <a:cubicBezTo>
                    <a:pt x="1386" y="492"/>
                    <a:pt x="1386" y="492"/>
                    <a:pt x="1386" y="492"/>
                  </a:cubicBezTo>
                  <a:close/>
                  <a:moveTo>
                    <a:pt x="1427" y="431"/>
                  </a:moveTo>
                  <a:cubicBezTo>
                    <a:pt x="1428" y="431"/>
                    <a:pt x="1428" y="430"/>
                    <a:pt x="1428" y="430"/>
                  </a:cubicBezTo>
                  <a:cubicBezTo>
                    <a:pt x="1428" y="430"/>
                    <a:pt x="1428" y="429"/>
                    <a:pt x="1427" y="429"/>
                  </a:cubicBezTo>
                  <a:cubicBezTo>
                    <a:pt x="1426" y="430"/>
                    <a:pt x="1425" y="431"/>
                    <a:pt x="1425" y="433"/>
                  </a:cubicBezTo>
                  <a:cubicBezTo>
                    <a:pt x="1425" y="432"/>
                    <a:pt x="1426" y="431"/>
                    <a:pt x="1427" y="431"/>
                  </a:cubicBezTo>
                  <a:cubicBezTo>
                    <a:pt x="1427" y="431"/>
                    <a:pt x="1427" y="431"/>
                    <a:pt x="1427" y="431"/>
                  </a:cubicBezTo>
                  <a:close/>
                  <a:moveTo>
                    <a:pt x="1379" y="498"/>
                  </a:moveTo>
                  <a:cubicBezTo>
                    <a:pt x="1379" y="497"/>
                    <a:pt x="1379" y="497"/>
                    <a:pt x="1380" y="497"/>
                  </a:cubicBezTo>
                  <a:cubicBezTo>
                    <a:pt x="1379" y="497"/>
                    <a:pt x="1379" y="496"/>
                    <a:pt x="1379" y="496"/>
                  </a:cubicBezTo>
                  <a:cubicBezTo>
                    <a:pt x="1379" y="496"/>
                    <a:pt x="1378" y="497"/>
                    <a:pt x="1378" y="497"/>
                  </a:cubicBezTo>
                  <a:cubicBezTo>
                    <a:pt x="1378" y="497"/>
                    <a:pt x="1379" y="497"/>
                    <a:pt x="1379" y="498"/>
                  </a:cubicBezTo>
                  <a:cubicBezTo>
                    <a:pt x="1379" y="498"/>
                    <a:pt x="1379" y="498"/>
                    <a:pt x="1379" y="498"/>
                  </a:cubicBezTo>
                  <a:close/>
                  <a:moveTo>
                    <a:pt x="1385" y="489"/>
                  </a:moveTo>
                  <a:cubicBezTo>
                    <a:pt x="1384" y="489"/>
                    <a:pt x="1384" y="488"/>
                    <a:pt x="1383" y="487"/>
                  </a:cubicBezTo>
                  <a:cubicBezTo>
                    <a:pt x="1383" y="487"/>
                    <a:pt x="1383" y="487"/>
                    <a:pt x="1383" y="487"/>
                  </a:cubicBezTo>
                  <a:cubicBezTo>
                    <a:pt x="1384" y="488"/>
                    <a:pt x="1384" y="488"/>
                    <a:pt x="1384" y="488"/>
                  </a:cubicBezTo>
                  <a:cubicBezTo>
                    <a:pt x="1384" y="488"/>
                    <a:pt x="1384" y="487"/>
                    <a:pt x="1385" y="487"/>
                  </a:cubicBezTo>
                  <a:cubicBezTo>
                    <a:pt x="1384" y="487"/>
                    <a:pt x="1384" y="486"/>
                    <a:pt x="1384" y="486"/>
                  </a:cubicBezTo>
                  <a:cubicBezTo>
                    <a:pt x="1383" y="486"/>
                    <a:pt x="1383" y="486"/>
                    <a:pt x="1383" y="486"/>
                  </a:cubicBezTo>
                  <a:cubicBezTo>
                    <a:pt x="1381" y="484"/>
                    <a:pt x="1381" y="484"/>
                    <a:pt x="1381" y="484"/>
                  </a:cubicBezTo>
                  <a:cubicBezTo>
                    <a:pt x="1380" y="484"/>
                    <a:pt x="1380" y="485"/>
                    <a:pt x="1379" y="486"/>
                  </a:cubicBezTo>
                  <a:cubicBezTo>
                    <a:pt x="1379" y="485"/>
                    <a:pt x="1378" y="484"/>
                    <a:pt x="1377" y="484"/>
                  </a:cubicBezTo>
                  <a:cubicBezTo>
                    <a:pt x="1376" y="485"/>
                    <a:pt x="1376" y="486"/>
                    <a:pt x="1374" y="487"/>
                  </a:cubicBezTo>
                  <a:cubicBezTo>
                    <a:pt x="1376" y="488"/>
                    <a:pt x="1376" y="488"/>
                    <a:pt x="1376" y="488"/>
                  </a:cubicBezTo>
                  <a:cubicBezTo>
                    <a:pt x="1376" y="489"/>
                    <a:pt x="1376" y="489"/>
                    <a:pt x="1376" y="489"/>
                  </a:cubicBezTo>
                  <a:cubicBezTo>
                    <a:pt x="1376" y="489"/>
                    <a:pt x="1376" y="489"/>
                    <a:pt x="1376" y="490"/>
                  </a:cubicBezTo>
                  <a:cubicBezTo>
                    <a:pt x="1377" y="489"/>
                    <a:pt x="1377" y="489"/>
                    <a:pt x="1377" y="489"/>
                  </a:cubicBezTo>
                  <a:cubicBezTo>
                    <a:pt x="1378" y="489"/>
                    <a:pt x="1378" y="489"/>
                    <a:pt x="1378" y="489"/>
                  </a:cubicBezTo>
                  <a:cubicBezTo>
                    <a:pt x="1378" y="489"/>
                    <a:pt x="1378" y="489"/>
                    <a:pt x="1378" y="489"/>
                  </a:cubicBezTo>
                  <a:cubicBezTo>
                    <a:pt x="1378" y="489"/>
                    <a:pt x="1378" y="489"/>
                    <a:pt x="1378" y="489"/>
                  </a:cubicBezTo>
                  <a:cubicBezTo>
                    <a:pt x="1379" y="488"/>
                    <a:pt x="1379" y="488"/>
                    <a:pt x="1379" y="488"/>
                  </a:cubicBezTo>
                  <a:cubicBezTo>
                    <a:pt x="1379" y="488"/>
                    <a:pt x="1379" y="488"/>
                    <a:pt x="1379" y="488"/>
                  </a:cubicBezTo>
                  <a:cubicBezTo>
                    <a:pt x="1380" y="486"/>
                    <a:pt x="1380" y="486"/>
                    <a:pt x="1380" y="486"/>
                  </a:cubicBezTo>
                  <a:cubicBezTo>
                    <a:pt x="1382" y="487"/>
                    <a:pt x="1383" y="488"/>
                    <a:pt x="1385" y="489"/>
                  </a:cubicBezTo>
                  <a:cubicBezTo>
                    <a:pt x="1385" y="489"/>
                    <a:pt x="1385" y="489"/>
                    <a:pt x="1385" y="489"/>
                  </a:cubicBezTo>
                  <a:close/>
                  <a:moveTo>
                    <a:pt x="1408" y="455"/>
                  </a:moveTo>
                  <a:cubicBezTo>
                    <a:pt x="1408" y="455"/>
                    <a:pt x="1408" y="455"/>
                    <a:pt x="1409" y="455"/>
                  </a:cubicBezTo>
                  <a:cubicBezTo>
                    <a:pt x="1408" y="455"/>
                    <a:pt x="1408" y="454"/>
                    <a:pt x="1408" y="454"/>
                  </a:cubicBezTo>
                  <a:cubicBezTo>
                    <a:pt x="1407" y="455"/>
                    <a:pt x="1407" y="455"/>
                    <a:pt x="1407" y="455"/>
                  </a:cubicBezTo>
                  <a:cubicBezTo>
                    <a:pt x="1408" y="455"/>
                    <a:pt x="1408" y="455"/>
                    <a:pt x="1408" y="455"/>
                  </a:cubicBezTo>
                  <a:cubicBezTo>
                    <a:pt x="1408" y="455"/>
                    <a:pt x="1408" y="455"/>
                    <a:pt x="1408" y="455"/>
                  </a:cubicBezTo>
                  <a:close/>
                  <a:moveTo>
                    <a:pt x="1378" y="494"/>
                  </a:moveTo>
                  <a:cubicBezTo>
                    <a:pt x="1379" y="494"/>
                    <a:pt x="1379" y="494"/>
                    <a:pt x="1379" y="493"/>
                  </a:cubicBezTo>
                  <a:cubicBezTo>
                    <a:pt x="1379" y="493"/>
                    <a:pt x="1378" y="493"/>
                    <a:pt x="1378" y="492"/>
                  </a:cubicBezTo>
                  <a:cubicBezTo>
                    <a:pt x="1378" y="493"/>
                    <a:pt x="1377" y="493"/>
                    <a:pt x="1377" y="493"/>
                  </a:cubicBezTo>
                  <a:cubicBezTo>
                    <a:pt x="1378" y="494"/>
                    <a:pt x="1378" y="494"/>
                    <a:pt x="1378" y="494"/>
                  </a:cubicBezTo>
                  <a:cubicBezTo>
                    <a:pt x="1378" y="494"/>
                    <a:pt x="1378" y="494"/>
                    <a:pt x="1378" y="494"/>
                  </a:cubicBezTo>
                  <a:close/>
                  <a:moveTo>
                    <a:pt x="1373" y="495"/>
                  </a:moveTo>
                  <a:cubicBezTo>
                    <a:pt x="1373" y="494"/>
                    <a:pt x="1374" y="494"/>
                    <a:pt x="1374" y="494"/>
                  </a:cubicBezTo>
                  <a:cubicBezTo>
                    <a:pt x="1373" y="493"/>
                    <a:pt x="1373" y="493"/>
                    <a:pt x="1372" y="493"/>
                  </a:cubicBezTo>
                  <a:cubicBezTo>
                    <a:pt x="1372" y="493"/>
                    <a:pt x="1372" y="493"/>
                    <a:pt x="1373" y="495"/>
                  </a:cubicBezTo>
                  <a:cubicBezTo>
                    <a:pt x="1373" y="495"/>
                    <a:pt x="1373" y="495"/>
                    <a:pt x="1373" y="495"/>
                  </a:cubicBezTo>
                  <a:close/>
                  <a:moveTo>
                    <a:pt x="1398" y="456"/>
                  </a:moveTo>
                  <a:cubicBezTo>
                    <a:pt x="1398" y="456"/>
                    <a:pt x="1398" y="456"/>
                    <a:pt x="1398" y="456"/>
                  </a:cubicBezTo>
                  <a:cubicBezTo>
                    <a:pt x="1398" y="455"/>
                    <a:pt x="1398" y="455"/>
                    <a:pt x="1398" y="455"/>
                  </a:cubicBezTo>
                  <a:cubicBezTo>
                    <a:pt x="1397" y="456"/>
                    <a:pt x="1397" y="456"/>
                    <a:pt x="1397" y="456"/>
                  </a:cubicBezTo>
                  <a:cubicBezTo>
                    <a:pt x="1397" y="456"/>
                    <a:pt x="1397" y="456"/>
                    <a:pt x="1398" y="456"/>
                  </a:cubicBezTo>
                  <a:cubicBezTo>
                    <a:pt x="1398" y="456"/>
                    <a:pt x="1398" y="456"/>
                    <a:pt x="1398" y="456"/>
                  </a:cubicBezTo>
                  <a:close/>
                  <a:moveTo>
                    <a:pt x="1374" y="489"/>
                  </a:moveTo>
                  <a:cubicBezTo>
                    <a:pt x="1374" y="488"/>
                    <a:pt x="1374" y="488"/>
                    <a:pt x="1374" y="488"/>
                  </a:cubicBezTo>
                  <a:cubicBezTo>
                    <a:pt x="1374" y="488"/>
                    <a:pt x="1374" y="487"/>
                    <a:pt x="1373" y="487"/>
                  </a:cubicBezTo>
                  <a:cubicBezTo>
                    <a:pt x="1373" y="488"/>
                    <a:pt x="1373" y="488"/>
                    <a:pt x="1373" y="488"/>
                  </a:cubicBezTo>
                  <a:cubicBezTo>
                    <a:pt x="1373" y="488"/>
                    <a:pt x="1373" y="489"/>
                    <a:pt x="1374" y="489"/>
                  </a:cubicBezTo>
                  <a:cubicBezTo>
                    <a:pt x="1374" y="489"/>
                    <a:pt x="1374" y="489"/>
                    <a:pt x="1374" y="489"/>
                  </a:cubicBezTo>
                  <a:close/>
                  <a:moveTo>
                    <a:pt x="1408" y="439"/>
                  </a:moveTo>
                  <a:cubicBezTo>
                    <a:pt x="1408" y="439"/>
                    <a:pt x="1408" y="438"/>
                    <a:pt x="1408" y="437"/>
                  </a:cubicBezTo>
                  <a:cubicBezTo>
                    <a:pt x="1408" y="437"/>
                    <a:pt x="1408" y="437"/>
                    <a:pt x="1407" y="439"/>
                  </a:cubicBezTo>
                  <a:cubicBezTo>
                    <a:pt x="1407" y="439"/>
                    <a:pt x="1408" y="439"/>
                    <a:pt x="1408" y="439"/>
                  </a:cubicBezTo>
                  <a:cubicBezTo>
                    <a:pt x="1408" y="439"/>
                    <a:pt x="1408" y="439"/>
                    <a:pt x="1408" y="439"/>
                  </a:cubicBezTo>
                  <a:close/>
                  <a:moveTo>
                    <a:pt x="1398" y="452"/>
                  </a:moveTo>
                  <a:cubicBezTo>
                    <a:pt x="1398" y="452"/>
                    <a:pt x="1398" y="452"/>
                    <a:pt x="1399" y="451"/>
                  </a:cubicBezTo>
                  <a:cubicBezTo>
                    <a:pt x="1398" y="451"/>
                    <a:pt x="1398" y="451"/>
                    <a:pt x="1398" y="451"/>
                  </a:cubicBezTo>
                  <a:cubicBezTo>
                    <a:pt x="1398" y="451"/>
                    <a:pt x="1398" y="452"/>
                    <a:pt x="1398" y="452"/>
                  </a:cubicBezTo>
                  <a:cubicBezTo>
                    <a:pt x="1398" y="452"/>
                    <a:pt x="1398" y="452"/>
                    <a:pt x="1398" y="452"/>
                  </a:cubicBezTo>
                  <a:close/>
                  <a:moveTo>
                    <a:pt x="1388" y="456"/>
                  </a:moveTo>
                  <a:cubicBezTo>
                    <a:pt x="1389" y="456"/>
                    <a:pt x="1389" y="455"/>
                    <a:pt x="1389" y="455"/>
                  </a:cubicBezTo>
                  <a:cubicBezTo>
                    <a:pt x="1389" y="455"/>
                    <a:pt x="1389" y="454"/>
                    <a:pt x="1388" y="454"/>
                  </a:cubicBezTo>
                  <a:cubicBezTo>
                    <a:pt x="1388" y="455"/>
                    <a:pt x="1387" y="455"/>
                    <a:pt x="1387" y="456"/>
                  </a:cubicBezTo>
                  <a:cubicBezTo>
                    <a:pt x="1387" y="456"/>
                    <a:pt x="1387" y="456"/>
                    <a:pt x="1387" y="457"/>
                  </a:cubicBezTo>
                  <a:cubicBezTo>
                    <a:pt x="1388" y="456"/>
                    <a:pt x="1388" y="456"/>
                    <a:pt x="1388" y="456"/>
                  </a:cubicBezTo>
                  <a:cubicBezTo>
                    <a:pt x="1388" y="456"/>
                    <a:pt x="1388" y="456"/>
                    <a:pt x="1388" y="456"/>
                  </a:cubicBezTo>
                  <a:close/>
                  <a:moveTo>
                    <a:pt x="1386" y="457"/>
                  </a:moveTo>
                  <a:cubicBezTo>
                    <a:pt x="1386" y="457"/>
                    <a:pt x="1386" y="457"/>
                    <a:pt x="1386" y="457"/>
                  </a:cubicBezTo>
                  <a:cubicBezTo>
                    <a:pt x="1386" y="456"/>
                    <a:pt x="1386" y="456"/>
                    <a:pt x="1386" y="456"/>
                  </a:cubicBezTo>
                  <a:cubicBezTo>
                    <a:pt x="1386" y="457"/>
                    <a:pt x="1385" y="457"/>
                    <a:pt x="1385" y="457"/>
                  </a:cubicBezTo>
                  <a:cubicBezTo>
                    <a:pt x="1385" y="457"/>
                    <a:pt x="1385" y="457"/>
                    <a:pt x="1386" y="457"/>
                  </a:cubicBezTo>
                  <a:cubicBezTo>
                    <a:pt x="1386" y="457"/>
                    <a:pt x="1386" y="457"/>
                    <a:pt x="1386" y="457"/>
                  </a:cubicBezTo>
                  <a:close/>
                  <a:moveTo>
                    <a:pt x="1383" y="458"/>
                  </a:moveTo>
                  <a:cubicBezTo>
                    <a:pt x="1383" y="457"/>
                    <a:pt x="1383" y="457"/>
                    <a:pt x="1384" y="456"/>
                  </a:cubicBezTo>
                  <a:cubicBezTo>
                    <a:pt x="1383" y="456"/>
                    <a:pt x="1383" y="456"/>
                    <a:pt x="1383" y="456"/>
                  </a:cubicBezTo>
                  <a:cubicBezTo>
                    <a:pt x="1383" y="456"/>
                    <a:pt x="1382" y="457"/>
                    <a:pt x="1382" y="457"/>
                  </a:cubicBezTo>
                  <a:cubicBezTo>
                    <a:pt x="1382" y="457"/>
                    <a:pt x="1383" y="458"/>
                    <a:pt x="1383" y="458"/>
                  </a:cubicBezTo>
                  <a:cubicBezTo>
                    <a:pt x="1383" y="458"/>
                    <a:pt x="1383" y="458"/>
                    <a:pt x="1383" y="458"/>
                  </a:cubicBezTo>
                  <a:close/>
                  <a:moveTo>
                    <a:pt x="1408" y="420"/>
                  </a:moveTo>
                  <a:cubicBezTo>
                    <a:pt x="1408" y="420"/>
                    <a:pt x="1409" y="420"/>
                    <a:pt x="1409" y="419"/>
                  </a:cubicBezTo>
                  <a:cubicBezTo>
                    <a:pt x="1409" y="419"/>
                    <a:pt x="1408" y="419"/>
                    <a:pt x="1408" y="419"/>
                  </a:cubicBezTo>
                  <a:cubicBezTo>
                    <a:pt x="1408" y="419"/>
                    <a:pt x="1408" y="419"/>
                    <a:pt x="1407" y="420"/>
                  </a:cubicBezTo>
                  <a:cubicBezTo>
                    <a:pt x="1408" y="420"/>
                    <a:pt x="1408" y="420"/>
                    <a:pt x="1408" y="420"/>
                  </a:cubicBezTo>
                  <a:cubicBezTo>
                    <a:pt x="1408" y="420"/>
                    <a:pt x="1408" y="420"/>
                    <a:pt x="1408" y="420"/>
                  </a:cubicBezTo>
                  <a:close/>
                  <a:moveTo>
                    <a:pt x="1371" y="474"/>
                  </a:moveTo>
                  <a:cubicBezTo>
                    <a:pt x="1371" y="473"/>
                    <a:pt x="1371" y="473"/>
                    <a:pt x="1371" y="473"/>
                  </a:cubicBezTo>
                  <a:cubicBezTo>
                    <a:pt x="1371" y="472"/>
                    <a:pt x="1371" y="472"/>
                    <a:pt x="1371" y="472"/>
                  </a:cubicBezTo>
                  <a:cubicBezTo>
                    <a:pt x="1370" y="473"/>
                    <a:pt x="1370" y="473"/>
                    <a:pt x="1369" y="473"/>
                  </a:cubicBezTo>
                  <a:cubicBezTo>
                    <a:pt x="1370" y="473"/>
                    <a:pt x="1371" y="474"/>
                    <a:pt x="1371" y="474"/>
                  </a:cubicBezTo>
                  <a:cubicBezTo>
                    <a:pt x="1371" y="474"/>
                    <a:pt x="1371" y="474"/>
                    <a:pt x="1371" y="474"/>
                  </a:cubicBezTo>
                  <a:close/>
                  <a:moveTo>
                    <a:pt x="1384" y="454"/>
                  </a:moveTo>
                  <a:cubicBezTo>
                    <a:pt x="1384" y="454"/>
                    <a:pt x="1384" y="454"/>
                    <a:pt x="1385" y="453"/>
                  </a:cubicBezTo>
                  <a:cubicBezTo>
                    <a:pt x="1384" y="453"/>
                    <a:pt x="1384" y="453"/>
                    <a:pt x="1384" y="452"/>
                  </a:cubicBezTo>
                  <a:cubicBezTo>
                    <a:pt x="1384" y="453"/>
                    <a:pt x="1384" y="454"/>
                    <a:pt x="1384" y="454"/>
                  </a:cubicBezTo>
                  <a:cubicBezTo>
                    <a:pt x="1384" y="454"/>
                    <a:pt x="1384" y="454"/>
                    <a:pt x="1384" y="454"/>
                  </a:cubicBezTo>
                  <a:cubicBezTo>
                    <a:pt x="1384" y="454"/>
                    <a:pt x="1384" y="454"/>
                    <a:pt x="1384" y="454"/>
                  </a:cubicBezTo>
                  <a:close/>
                  <a:moveTo>
                    <a:pt x="1371" y="470"/>
                  </a:moveTo>
                  <a:cubicBezTo>
                    <a:pt x="1371" y="470"/>
                    <a:pt x="1371" y="470"/>
                    <a:pt x="1371" y="469"/>
                  </a:cubicBezTo>
                  <a:cubicBezTo>
                    <a:pt x="1371" y="469"/>
                    <a:pt x="1371" y="469"/>
                    <a:pt x="1370" y="468"/>
                  </a:cubicBezTo>
                  <a:cubicBezTo>
                    <a:pt x="1370" y="469"/>
                    <a:pt x="1369" y="469"/>
                    <a:pt x="1369" y="470"/>
                  </a:cubicBezTo>
                  <a:cubicBezTo>
                    <a:pt x="1370" y="470"/>
                    <a:pt x="1370" y="470"/>
                    <a:pt x="1371" y="470"/>
                  </a:cubicBezTo>
                  <a:cubicBezTo>
                    <a:pt x="1371" y="470"/>
                    <a:pt x="1371" y="470"/>
                    <a:pt x="1371" y="470"/>
                  </a:cubicBezTo>
                  <a:close/>
                  <a:moveTo>
                    <a:pt x="1388" y="442"/>
                  </a:moveTo>
                  <a:cubicBezTo>
                    <a:pt x="1388" y="442"/>
                    <a:pt x="1388" y="441"/>
                    <a:pt x="1388" y="441"/>
                  </a:cubicBezTo>
                  <a:cubicBezTo>
                    <a:pt x="1388" y="441"/>
                    <a:pt x="1388" y="441"/>
                    <a:pt x="1388" y="441"/>
                  </a:cubicBezTo>
                  <a:cubicBezTo>
                    <a:pt x="1388" y="441"/>
                    <a:pt x="1388" y="441"/>
                    <a:pt x="1387" y="442"/>
                  </a:cubicBezTo>
                  <a:cubicBezTo>
                    <a:pt x="1388" y="442"/>
                    <a:pt x="1388" y="442"/>
                    <a:pt x="1388" y="442"/>
                  </a:cubicBezTo>
                  <a:cubicBezTo>
                    <a:pt x="1388" y="442"/>
                    <a:pt x="1388" y="442"/>
                    <a:pt x="1388" y="442"/>
                  </a:cubicBezTo>
                  <a:close/>
                  <a:moveTo>
                    <a:pt x="1384" y="443"/>
                  </a:moveTo>
                  <a:cubicBezTo>
                    <a:pt x="1385" y="442"/>
                    <a:pt x="1385" y="442"/>
                    <a:pt x="1385" y="442"/>
                  </a:cubicBezTo>
                  <a:cubicBezTo>
                    <a:pt x="1384" y="441"/>
                    <a:pt x="1384" y="441"/>
                    <a:pt x="1384" y="441"/>
                  </a:cubicBezTo>
                  <a:cubicBezTo>
                    <a:pt x="1384" y="441"/>
                    <a:pt x="1384" y="442"/>
                    <a:pt x="1384" y="442"/>
                  </a:cubicBezTo>
                  <a:cubicBezTo>
                    <a:pt x="1384" y="442"/>
                    <a:pt x="1384" y="442"/>
                    <a:pt x="1384" y="443"/>
                  </a:cubicBezTo>
                  <a:cubicBezTo>
                    <a:pt x="1384" y="443"/>
                    <a:pt x="1384" y="443"/>
                    <a:pt x="1384" y="443"/>
                  </a:cubicBezTo>
                  <a:close/>
                  <a:moveTo>
                    <a:pt x="1398" y="421"/>
                  </a:moveTo>
                  <a:cubicBezTo>
                    <a:pt x="1398" y="421"/>
                    <a:pt x="1399" y="421"/>
                    <a:pt x="1399" y="420"/>
                  </a:cubicBezTo>
                  <a:cubicBezTo>
                    <a:pt x="1399" y="420"/>
                    <a:pt x="1399" y="420"/>
                    <a:pt x="1398" y="420"/>
                  </a:cubicBezTo>
                  <a:cubicBezTo>
                    <a:pt x="1398" y="420"/>
                    <a:pt x="1398" y="421"/>
                    <a:pt x="1398" y="421"/>
                  </a:cubicBezTo>
                  <a:cubicBezTo>
                    <a:pt x="1398" y="421"/>
                    <a:pt x="1398" y="421"/>
                    <a:pt x="1398" y="421"/>
                  </a:cubicBezTo>
                  <a:cubicBezTo>
                    <a:pt x="1398" y="421"/>
                    <a:pt x="1398" y="421"/>
                    <a:pt x="1398" y="421"/>
                  </a:cubicBezTo>
                  <a:close/>
                  <a:moveTo>
                    <a:pt x="1362" y="461"/>
                  </a:moveTo>
                  <a:cubicBezTo>
                    <a:pt x="1363" y="461"/>
                    <a:pt x="1365" y="462"/>
                    <a:pt x="1366" y="462"/>
                  </a:cubicBezTo>
                  <a:cubicBezTo>
                    <a:pt x="1366" y="461"/>
                    <a:pt x="1367" y="460"/>
                    <a:pt x="1367" y="459"/>
                  </a:cubicBezTo>
                  <a:cubicBezTo>
                    <a:pt x="1368" y="459"/>
                    <a:pt x="1368" y="459"/>
                    <a:pt x="1368" y="460"/>
                  </a:cubicBezTo>
                  <a:cubicBezTo>
                    <a:pt x="1368" y="459"/>
                    <a:pt x="1369" y="459"/>
                    <a:pt x="1369" y="458"/>
                  </a:cubicBezTo>
                  <a:cubicBezTo>
                    <a:pt x="1368" y="458"/>
                    <a:pt x="1368" y="458"/>
                    <a:pt x="1368" y="458"/>
                  </a:cubicBezTo>
                  <a:cubicBezTo>
                    <a:pt x="1367" y="458"/>
                    <a:pt x="1367" y="459"/>
                    <a:pt x="1367" y="459"/>
                  </a:cubicBezTo>
                  <a:cubicBezTo>
                    <a:pt x="1363" y="457"/>
                    <a:pt x="1363" y="458"/>
                    <a:pt x="1360" y="460"/>
                  </a:cubicBezTo>
                  <a:cubicBezTo>
                    <a:pt x="1360" y="459"/>
                    <a:pt x="1360" y="459"/>
                    <a:pt x="1360" y="459"/>
                  </a:cubicBezTo>
                  <a:cubicBezTo>
                    <a:pt x="1358" y="461"/>
                    <a:pt x="1359" y="462"/>
                    <a:pt x="1361" y="463"/>
                  </a:cubicBezTo>
                  <a:cubicBezTo>
                    <a:pt x="1361" y="463"/>
                    <a:pt x="1361" y="462"/>
                    <a:pt x="1362" y="461"/>
                  </a:cubicBezTo>
                  <a:cubicBezTo>
                    <a:pt x="1362" y="461"/>
                    <a:pt x="1362" y="461"/>
                    <a:pt x="1362" y="461"/>
                  </a:cubicBezTo>
                  <a:close/>
                  <a:moveTo>
                    <a:pt x="1367" y="458"/>
                  </a:moveTo>
                  <a:cubicBezTo>
                    <a:pt x="1367" y="457"/>
                    <a:pt x="1367" y="457"/>
                    <a:pt x="1366" y="456"/>
                  </a:cubicBezTo>
                  <a:cubicBezTo>
                    <a:pt x="1366" y="457"/>
                    <a:pt x="1366" y="457"/>
                    <a:pt x="1367" y="458"/>
                  </a:cubicBezTo>
                  <a:cubicBezTo>
                    <a:pt x="1367" y="458"/>
                    <a:pt x="1367" y="458"/>
                    <a:pt x="1367" y="458"/>
                  </a:cubicBezTo>
                  <a:close/>
                  <a:moveTo>
                    <a:pt x="1360" y="466"/>
                  </a:moveTo>
                  <a:cubicBezTo>
                    <a:pt x="1360" y="466"/>
                    <a:pt x="1360" y="466"/>
                    <a:pt x="1360" y="466"/>
                  </a:cubicBezTo>
                  <a:cubicBezTo>
                    <a:pt x="1360" y="467"/>
                    <a:pt x="1360" y="467"/>
                    <a:pt x="1360" y="467"/>
                  </a:cubicBezTo>
                  <a:cubicBezTo>
                    <a:pt x="1360" y="467"/>
                    <a:pt x="1361" y="466"/>
                    <a:pt x="1361" y="466"/>
                  </a:cubicBezTo>
                  <a:cubicBezTo>
                    <a:pt x="1361" y="466"/>
                    <a:pt x="1361" y="465"/>
                    <a:pt x="1361" y="465"/>
                  </a:cubicBezTo>
                  <a:cubicBezTo>
                    <a:pt x="1360" y="465"/>
                    <a:pt x="1360" y="465"/>
                    <a:pt x="1360" y="465"/>
                  </a:cubicBezTo>
                  <a:cubicBezTo>
                    <a:pt x="1360" y="465"/>
                    <a:pt x="1360" y="465"/>
                    <a:pt x="1360" y="465"/>
                  </a:cubicBezTo>
                  <a:cubicBezTo>
                    <a:pt x="1359" y="466"/>
                    <a:pt x="1359" y="466"/>
                    <a:pt x="1359" y="466"/>
                  </a:cubicBezTo>
                  <a:cubicBezTo>
                    <a:pt x="1360" y="466"/>
                    <a:pt x="1360" y="466"/>
                    <a:pt x="1360" y="466"/>
                  </a:cubicBezTo>
                  <a:close/>
                  <a:moveTo>
                    <a:pt x="1375" y="440"/>
                  </a:moveTo>
                  <a:cubicBezTo>
                    <a:pt x="1376" y="440"/>
                    <a:pt x="1376" y="439"/>
                    <a:pt x="1376" y="439"/>
                  </a:cubicBezTo>
                  <a:cubicBezTo>
                    <a:pt x="1376" y="439"/>
                    <a:pt x="1375" y="439"/>
                    <a:pt x="1375" y="439"/>
                  </a:cubicBezTo>
                  <a:cubicBezTo>
                    <a:pt x="1374" y="439"/>
                    <a:pt x="1374" y="439"/>
                    <a:pt x="1374" y="439"/>
                  </a:cubicBezTo>
                  <a:cubicBezTo>
                    <a:pt x="1374" y="440"/>
                    <a:pt x="1375" y="440"/>
                    <a:pt x="1375" y="440"/>
                  </a:cubicBezTo>
                  <a:cubicBezTo>
                    <a:pt x="1375" y="440"/>
                    <a:pt x="1375" y="440"/>
                    <a:pt x="1375" y="440"/>
                  </a:cubicBezTo>
                  <a:close/>
                  <a:moveTo>
                    <a:pt x="1371" y="442"/>
                  </a:moveTo>
                  <a:cubicBezTo>
                    <a:pt x="1371" y="441"/>
                    <a:pt x="1372" y="441"/>
                    <a:pt x="1372" y="440"/>
                  </a:cubicBezTo>
                  <a:cubicBezTo>
                    <a:pt x="1371" y="440"/>
                    <a:pt x="1371" y="440"/>
                    <a:pt x="1371" y="439"/>
                  </a:cubicBezTo>
                  <a:cubicBezTo>
                    <a:pt x="1371" y="440"/>
                    <a:pt x="1370" y="440"/>
                    <a:pt x="1370" y="441"/>
                  </a:cubicBezTo>
                  <a:cubicBezTo>
                    <a:pt x="1370" y="441"/>
                    <a:pt x="1371" y="441"/>
                    <a:pt x="1371" y="442"/>
                  </a:cubicBezTo>
                  <a:cubicBezTo>
                    <a:pt x="1371" y="442"/>
                    <a:pt x="1371" y="442"/>
                    <a:pt x="1371" y="442"/>
                  </a:cubicBezTo>
                  <a:close/>
                  <a:moveTo>
                    <a:pt x="1374" y="437"/>
                  </a:moveTo>
                  <a:cubicBezTo>
                    <a:pt x="1374" y="437"/>
                    <a:pt x="1374" y="437"/>
                    <a:pt x="1374" y="437"/>
                  </a:cubicBezTo>
                  <a:cubicBezTo>
                    <a:pt x="1374" y="436"/>
                    <a:pt x="1374" y="436"/>
                    <a:pt x="1373" y="436"/>
                  </a:cubicBezTo>
                  <a:cubicBezTo>
                    <a:pt x="1373" y="436"/>
                    <a:pt x="1373" y="437"/>
                    <a:pt x="1373" y="437"/>
                  </a:cubicBezTo>
                  <a:cubicBezTo>
                    <a:pt x="1373" y="437"/>
                    <a:pt x="1373" y="437"/>
                    <a:pt x="1374" y="437"/>
                  </a:cubicBezTo>
                  <a:cubicBezTo>
                    <a:pt x="1374" y="437"/>
                    <a:pt x="1374" y="437"/>
                    <a:pt x="1374" y="437"/>
                  </a:cubicBezTo>
                  <a:close/>
                  <a:moveTo>
                    <a:pt x="1359" y="457"/>
                  </a:moveTo>
                  <a:cubicBezTo>
                    <a:pt x="1360" y="457"/>
                    <a:pt x="1360" y="456"/>
                    <a:pt x="1360" y="455"/>
                  </a:cubicBezTo>
                  <a:cubicBezTo>
                    <a:pt x="1360" y="455"/>
                    <a:pt x="1359" y="454"/>
                    <a:pt x="1358" y="454"/>
                  </a:cubicBezTo>
                  <a:cubicBezTo>
                    <a:pt x="1358" y="454"/>
                    <a:pt x="1357" y="455"/>
                    <a:pt x="1357" y="456"/>
                  </a:cubicBezTo>
                  <a:cubicBezTo>
                    <a:pt x="1357" y="456"/>
                    <a:pt x="1358" y="457"/>
                    <a:pt x="1359" y="457"/>
                  </a:cubicBezTo>
                  <a:cubicBezTo>
                    <a:pt x="1359" y="457"/>
                    <a:pt x="1359" y="457"/>
                    <a:pt x="1359" y="457"/>
                  </a:cubicBezTo>
                  <a:close/>
                  <a:moveTo>
                    <a:pt x="1387" y="416"/>
                  </a:moveTo>
                  <a:cubicBezTo>
                    <a:pt x="1387" y="415"/>
                    <a:pt x="1387" y="415"/>
                    <a:pt x="1387" y="415"/>
                  </a:cubicBezTo>
                  <a:cubicBezTo>
                    <a:pt x="1387" y="415"/>
                    <a:pt x="1386" y="415"/>
                    <a:pt x="1386" y="415"/>
                  </a:cubicBezTo>
                  <a:cubicBezTo>
                    <a:pt x="1386" y="415"/>
                    <a:pt x="1386" y="415"/>
                    <a:pt x="1386" y="415"/>
                  </a:cubicBezTo>
                  <a:cubicBezTo>
                    <a:pt x="1386" y="415"/>
                    <a:pt x="1386" y="415"/>
                    <a:pt x="1387" y="416"/>
                  </a:cubicBezTo>
                  <a:cubicBezTo>
                    <a:pt x="1387" y="416"/>
                    <a:pt x="1387" y="416"/>
                    <a:pt x="1387" y="416"/>
                  </a:cubicBezTo>
                  <a:close/>
                  <a:moveTo>
                    <a:pt x="1352" y="465"/>
                  </a:moveTo>
                  <a:cubicBezTo>
                    <a:pt x="1352" y="465"/>
                    <a:pt x="1352" y="465"/>
                    <a:pt x="1352" y="465"/>
                  </a:cubicBezTo>
                  <a:cubicBezTo>
                    <a:pt x="1352" y="464"/>
                    <a:pt x="1352" y="464"/>
                    <a:pt x="1351" y="463"/>
                  </a:cubicBezTo>
                  <a:cubicBezTo>
                    <a:pt x="1351" y="464"/>
                    <a:pt x="1351" y="464"/>
                    <a:pt x="1351" y="464"/>
                  </a:cubicBezTo>
                  <a:cubicBezTo>
                    <a:pt x="1351" y="465"/>
                    <a:pt x="1352" y="465"/>
                    <a:pt x="1352" y="465"/>
                  </a:cubicBezTo>
                  <a:cubicBezTo>
                    <a:pt x="1352" y="465"/>
                    <a:pt x="1352" y="465"/>
                    <a:pt x="1352" y="465"/>
                  </a:cubicBezTo>
                  <a:close/>
                  <a:moveTo>
                    <a:pt x="1351" y="463"/>
                  </a:moveTo>
                  <a:cubicBezTo>
                    <a:pt x="1351" y="462"/>
                    <a:pt x="1352" y="462"/>
                    <a:pt x="1352" y="462"/>
                  </a:cubicBezTo>
                  <a:cubicBezTo>
                    <a:pt x="1352" y="462"/>
                    <a:pt x="1352" y="462"/>
                    <a:pt x="1351" y="462"/>
                  </a:cubicBezTo>
                  <a:cubicBezTo>
                    <a:pt x="1351" y="462"/>
                    <a:pt x="1351" y="462"/>
                    <a:pt x="1351" y="462"/>
                  </a:cubicBezTo>
                  <a:cubicBezTo>
                    <a:pt x="1351" y="463"/>
                    <a:pt x="1351" y="463"/>
                    <a:pt x="1351" y="463"/>
                  </a:cubicBezTo>
                  <a:cubicBezTo>
                    <a:pt x="1351" y="463"/>
                    <a:pt x="1351" y="463"/>
                    <a:pt x="1351" y="463"/>
                  </a:cubicBezTo>
                  <a:close/>
                  <a:moveTo>
                    <a:pt x="1354" y="458"/>
                  </a:moveTo>
                  <a:cubicBezTo>
                    <a:pt x="1354" y="457"/>
                    <a:pt x="1355" y="457"/>
                    <a:pt x="1355" y="457"/>
                  </a:cubicBezTo>
                  <a:cubicBezTo>
                    <a:pt x="1355" y="456"/>
                    <a:pt x="1354" y="456"/>
                    <a:pt x="1353" y="456"/>
                  </a:cubicBezTo>
                  <a:cubicBezTo>
                    <a:pt x="1353" y="456"/>
                    <a:pt x="1353" y="457"/>
                    <a:pt x="1353" y="457"/>
                  </a:cubicBezTo>
                  <a:cubicBezTo>
                    <a:pt x="1353" y="457"/>
                    <a:pt x="1353" y="457"/>
                    <a:pt x="1354" y="458"/>
                  </a:cubicBezTo>
                  <a:cubicBezTo>
                    <a:pt x="1354" y="458"/>
                    <a:pt x="1354" y="458"/>
                    <a:pt x="1354" y="458"/>
                  </a:cubicBezTo>
                  <a:close/>
                  <a:moveTo>
                    <a:pt x="1364" y="439"/>
                  </a:moveTo>
                  <a:cubicBezTo>
                    <a:pt x="1365" y="438"/>
                    <a:pt x="1365" y="438"/>
                    <a:pt x="1366" y="437"/>
                  </a:cubicBezTo>
                  <a:cubicBezTo>
                    <a:pt x="1365" y="437"/>
                    <a:pt x="1365" y="437"/>
                    <a:pt x="1365" y="437"/>
                  </a:cubicBezTo>
                  <a:cubicBezTo>
                    <a:pt x="1364" y="437"/>
                    <a:pt x="1365" y="438"/>
                    <a:pt x="1365" y="439"/>
                  </a:cubicBezTo>
                  <a:cubicBezTo>
                    <a:pt x="1364" y="439"/>
                    <a:pt x="1364" y="439"/>
                    <a:pt x="1364" y="439"/>
                  </a:cubicBezTo>
                  <a:close/>
                  <a:moveTo>
                    <a:pt x="1353" y="455"/>
                  </a:moveTo>
                  <a:cubicBezTo>
                    <a:pt x="1353" y="455"/>
                    <a:pt x="1353" y="455"/>
                    <a:pt x="1353" y="455"/>
                  </a:cubicBezTo>
                  <a:cubicBezTo>
                    <a:pt x="1353" y="455"/>
                    <a:pt x="1352" y="455"/>
                    <a:pt x="1352" y="454"/>
                  </a:cubicBezTo>
                  <a:cubicBezTo>
                    <a:pt x="1352" y="455"/>
                    <a:pt x="1352" y="455"/>
                    <a:pt x="1352" y="455"/>
                  </a:cubicBezTo>
                  <a:cubicBezTo>
                    <a:pt x="1352" y="455"/>
                    <a:pt x="1352" y="455"/>
                    <a:pt x="1353" y="455"/>
                  </a:cubicBezTo>
                  <a:cubicBezTo>
                    <a:pt x="1353" y="455"/>
                    <a:pt x="1353" y="455"/>
                    <a:pt x="1353" y="455"/>
                  </a:cubicBezTo>
                  <a:close/>
                  <a:moveTo>
                    <a:pt x="1349" y="457"/>
                  </a:moveTo>
                  <a:cubicBezTo>
                    <a:pt x="1349" y="457"/>
                    <a:pt x="1349" y="456"/>
                    <a:pt x="1350" y="456"/>
                  </a:cubicBezTo>
                  <a:cubicBezTo>
                    <a:pt x="1349" y="456"/>
                    <a:pt x="1349" y="456"/>
                    <a:pt x="1348" y="455"/>
                  </a:cubicBezTo>
                  <a:cubicBezTo>
                    <a:pt x="1348" y="456"/>
                    <a:pt x="1348" y="456"/>
                    <a:pt x="1348" y="456"/>
                  </a:cubicBezTo>
                  <a:cubicBezTo>
                    <a:pt x="1348" y="457"/>
                    <a:pt x="1348" y="457"/>
                    <a:pt x="1349" y="457"/>
                  </a:cubicBezTo>
                  <a:close/>
                  <a:moveTo>
                    <a:pt x="1367" y="428"/>
                  </a:moveTo>
                  <a:cubicBezTo>
                    <a:pt x="1367" y="427"/>
                    <a:pt x="1368" y="427"/>
                    <a:pt x="1368" y="426"/>
                  </a:cubicBezTo>
                  <a:cubicBezTo>
                    <a:pt x="1368" y="426"/>
                    <a:pt x="1367" y="426"/>
                    <a:pt x="1367" y="426"/>
                  </a:cubicBezTo>
                  <a:cubicBezTo>
                    <a:pt x="1367" y="426"/>
                    <a:pt x="1367" y="426"/>
                    <a:pt x="1366" y="427"/>
                  </a:cubicBezTo>
                  <a:cubicBezTo>
                    <a:pt x="1367" y="427"/>
                    <a:pt x="1367" y="428"/>
                    <a:pt x="1367" y="428"/>
                  </a:cubicBezTo>
                  <a:cubicBezTo>
                    <a:pt x="1367" y="428"/>
                    <a:pt x="1367" y="428"/>
                    <a:pt x="1367" y="428"/>
                  </a:cubicBezTo>
                  <a:close/>
                  <a:moveTo>
                    <a:pt x="1382" y="483"/>
                  </a:moveTo>
                  <a:cubicBezTo>
                    <a:pt x="1382" y="483"/>
                    <a:pt x="1382" y="483"/>
                    <a:pt x="1382" y="483"/>
                  </a:cubicBezTo>
                  <a:cubicBezTo>
                    <a:pt x="1382" y="483"/>
                    <a:pt x="1382" y="483"/>
                    <a:pt x="1381" y="483"/>
                  </a:cubicBezTo>
                  <a:cubicBezTo>
                    <a:pt x="1382" y="483"/>
                    <a:pt x="1382" y="483"/>
                    <a:pt x="1382" y="483"/>
                  </a:cubicBezTo>
                  <a:cubicBezTo>
                    <a:pt x="1382" y="483"/>
                    <a:pt x="1382" y="483"/>
                    <a:pt x="1382" y="483"/>
                  </a:cubicBezTo>
                  <a:close/>
                  <a:moveTo>
                    <a:pt x="1363" y="427"/>
                  </a:moveTo>
                  <a:cubicBezTo>
                    <a:pt x="1363" y="427"/>
                    <a:pt x="1364" y="426"/>
                    <a:pt x="1364" y="426"/>
                  </a:cubicBezTo>
                  <a:cubicBezTo>
                    <a:pt x="1363" y="426"/>
                    <a:pt x="1363" y="425"/>
                    <a:pt x="1362" y="425"/>
                  </a:cubicBezTo>
                  <a:cubicBezTo>
                    <a:pt x="1362" y="426"/>
                    <a:pt x="1362" y="426"/>
                    <a:pt x="1362" y="426"/>
                  </a:cubicBezTo>
                  <a:cubicBezTo>
                    <a:pt x="1362" y="427"/>
                    <a:pt x="1363" y="427"/>
                    <a:pt x="1363" y="427"/>
                  </a:cubicBezTo>
                  <a:cubicBezTo>
                    <a:pt x="1363" y="427"/>
                    <a:pt x="1363" y="427"/>
                    <a:pt x="1363" y="427"/>
                  </a:cubicBezTo>
                  <a:close/>
                  <a:moveTo>
                    <a:pt x="1360" y="425"/>
                  </a:moveTo>
                  <a:cubicBezTo>
                    <a:pt x="1360" y="424"/>
                    <a:pt x="1360" y="424"/>
                    <a:pt x="1360" y="424"/>
                  </a:cubicBezTo>
                  <a:cubicBezTo>
                    <a:pt x="1360" y="424"/>
                    <a:pt x="1360" y="424"/>
                    <a:pt x="1359" y="424"/>
                  </a:cubicBezTo>
                  <a:cubicBezTo>
                    <a:pt x="1359" y="424"/>
                    <a:pt x="1359" y="424"/>
                    <a:pt x="1359" y="424"/>
                  </a:cubicBezTo>
                  <a:cubicBezTo>
                    <a:pt x="1359" y="424"/>
                    <a:pt x="1360" y="425"/>
                    <a:pt x="1360" y="425"/>
                  </a:cubicBezTo>
                  <a:close/>
                  <a:moveTo>
                    <a:pt x="1371" y="404"/>
                  </a:moveTo>
                  <a:cubicBezTo>
                    <a:pt x="1371" y="404"/>
                    <a:pt x="1371" y="404"/>
                    <a:pt x="1372" y="403"/>
                  </a:cubicBezTo>
                  <a:cubicBezTo>
                    <a:pt x="1371" y="403"/>
                    <a:pt x="1371" y="403"/>
                    <a:pt x="1371" y="403"/>
                  </a:cubicBezTo>
                  <a:cubicBezTo>
                    <a:pt x="1371" y="403"/>
                    <a:pt x="1370" y="403"/>
                    <a:pt x="1370" y="403"/>
                  </a:cubicBezTo>
                  <a:cubicBezTo>
                    <a:pt x="1371" y="404"/>
                    <a:pt x="1371" y="404"/>
                    <a:pt x="1371" y="404"/>
                  </a:cubicBezTo>
                  <a:cubicBezTo>
                    <a:pt x="1371" y="404"/>
                    <a:pt x="1371" y="404"/>
                    <a:pt x="1371" y="404"/>
                  </a:cubicBezTo>
                  <a:close/>
                  <a:moveTo>
                    <a:pt x="1339" y="446"/>
                  </a:moveTo>
                  <a:cubicBezTo>
                    <a:pt x="1339" y="446"/>
                    <a:pt x="1340" y="446"/>
                    <a:pt x="1340" y="445"/>
                  </a:cubicBezTo>
                  <a:cubicBezTo>
                    <a:pt x="1339" y="445"/>
                    <a:pt x="1339" y="445"/>
                    <a:pt x="1338" y="444"/>
                  </a:cubicBezTo>
                  <a:cubicBezTo>
                    <a:pt x="1338" y="445"/>
                    <a:pt x="1338" y="445"/>
                    <a:pt x="1337" y="445"/>
                  </a:cubicBezTo>
                  <a:cubicBezTo>
                    <a:pt x="1338" y="446"/>
                    <a:pt x="1339" y="446"/>
                    <a:pt x="1339" y="446"/>
                  </a:cubicBezTo>
                  <a:cubicBezTo>
                    <a:pt x="1339" y="446"/>
                    <a:pt x="1339" y="446"/>
                    <a:pt x="1339" y="446"/>
                  </a:cubicBezTo>
                  <a:close/>
                  <a:moveTo>
                    <a:pt x="1338" y="444"/>
                  </a:moveTo>
                  <a:cubicBezTo>
                    <a:pt x="1339" y="442"/>
                    <a:pt x="1339" y="442"/>
                    <a:pt x="1339" y="442"/>
                  </a:cubicBezTo>
                  <a:cubicBezTo>
                    <a:pt x="1340" y="442"/>
                    <a:pt x="1340" y="442"/>
                    <a:pt x="1340" y="442"/>
                  </a:cubicBezTo>
                  <a:cubicBezTo>
                    <a:pt x="1340" y="441"/>
                    <a:pt x="1339" y="441"/>
                    <a:pt x="1339" y="440"/>
                  </a:cubicBezTo>
                  <a:cubicBezTo>
                    <a:pt x="1339" y="440"/>
                    <a:pt x="1339" y="440"/>
                    <a:pt x="1338" y="440"/>
                  </a:cubicBezTo>
                  <a:cubicBezTo>
                    <a:pt x="1339" y="441"/>
                    <a:pt x="1339" y="441"/>
                    <a:pt x="1339" y="441"/>
                  </a:cubicBezTo>
                  <a:cubicBezTo>
                    <a:pt x="1338" y="441"/>
                    <a:pt x="1338" y="441"/>
                    <a:pt x="1338" y="441"/>
                  </a:cubicBezTo>
                  <a:cubicBezTo>
                    <a:pt x="1337" y="442"/>
                    <a:pt x="1337" y="442"/>
                    <a:pt x="1337" y="443"/>
                  </a:cubicBezTo>
                  <a:cubicBezTo>
                    <a:pt x="1337" y="444"/>
                    <a:pt x="1337" y="444"/>
                    <a:pt x="1338" y="444"/>
                  </a:cubicBezTo>
                  <a:cubicBezTo>
                    <a:pt x="1338" y="444"/>
                    <a:pt x="1338" y="444"/>
                    <a:pt x="1338" y="444"/>
                  </a:cubicBezTo>
                  <a:close/>
                  <a:moveTo>
                    <a:pt x="1357" y="416"/>
                  </a:moveTo>
                  <a:cubicBezTo>
                    <a:pt x="1357" y="416"/>
                    <a:pt x="1357" y="415"/>
                    <a:pt x="1357" y="415"/>
                  </a:cubicBezTo>
                  <a:cubicBezTo>
                    <a:pt x="1357" y="415"/>
                    <a:pt x="1357" y="415"/>
                    <a:pt x="1356" y="414"/>
                  </a:cubicBezTo>
                  <a:cubicBezTo>
                    <a:pt x="1356" y="415"/>
                    <a:pt x="1356" y="415"/>
                    <a:pt x="1356" y="415"/>
                  </a:cubicBezTo>
                  <a:cubicBezTo>
                    <a:pt x="1356" y="416"/>
                    <a:pt x="1356" y="416"/>
                    <a:pt x="1357" y="416"/>
                  </a:cubicBezTo>
                  <a:cubicBezTo>
                    <a:pt x="1357" y="416"/>
                    <a:pt x="1357" y="416"/>
                    <a:pt x="1357" y="416"/>
                  </a:cubicBezTo>
                  <a:close/>
                  <a:moveTo>
                    <a:pt x="1338" y="439"/>
                  </a:moveTo>
                  <a:cubicBezTo>
                    <a:pt x="1339" y="439"/>
                    <a:pt x="1339" y="439"/>
                    <a:pt x="1339" y="438"/>
                  </a:cubicBezTo>
                  <a:cubicBezTo>
                    <a:pt x="1339" y="438"/>
                    <a:pt x="1339" y="438"/>
                    <a:pt x="1339" y="438"/>
                  </a:cubicBezTo>
                  <a:cubicBezTo>
                    <a:pt x="1338" y="438"/>
                    <a:pt x="1338" y="439"/>
                    <a:pt x="1337" y="439"/>
                  </a:cubicBezTo>
                  <a:cubicBezTo>
                    <a:pt x="1338" y="439"/>
                    <a:pt x="1338" y="439"/>
                    <a:pt x="1338" y="439"/>
                  </a:cubicBezTo>
                  <a:cubicBezTo>
                    <a:pt x="1338" y="439"/>
                    <a:pt x="1338" y="439"/>
                    <a:pt x="1338" y="439"/>
                  </a:cubicBezTo>
                  <a:close/>
                  <a:moveTo>
                    <a:pt x="1340" y="436"/>
                  </a:moveTo>
                  <a:cubicBezTo>
                    <a:pt x="1340" y="436"/>
                    <a:pt x="1341" y="436"/>
                    <a:pt x="1341" y="435"/>
                  </a:cubicBezTo>
                  <a:cubicBezTo>
                    <a:pt x="1341" y="435"/>
                    <a:pt x="1340" y="435"/>
                    <a:pt x="1340" y="435"/>
                  </a:cubicBezTo>
                  <a:cubicBezTo>
                    <a:pt x="1340" y="435"/>
                    <a:pt x="1340" y="435"/>
                    <a:pt x="1340" y="435"/>
                  </a:cubicBezTo>
                  <a:cubicBezTo>
                    <a:pt x="1340" y="434"/>
                    <a:pt x="1340" y="434"/>
                    <a:pt x="1340" y="434"/>
                  </a:cubicBezTo>
                  <a:cubicBezTo>
                    <a:pt x="1339" y="434"/>
                    <a:pt x="1339" y="434"/>
                    <a:pt x="1337" y="434"/>
                  </a:cubicBezTo>
                  <a:cubicBezTo>
                    <a:pt x="1338" y="435"/>
                    <a:pt x="1338" y="435"/>
                    <a:pt x="1338" y="436"/>
                  </a:cubicBezTo>
                  <a:cubicBezTo>
                    <a:pt x="1340" y="436"/>
                    <a:pt x="1340" y="436"/>
                    <a:pt x="1340" y="436"/>
                  </a:cubicBezTo>
                  <a:cubicBezTo>
                    <a:pt x="1340" y="436"/>
                    <a:pt x="1340" y="436"/>
                    <a:pt x="1340" y="436"/>
                  </a:cubicBezTo>
                  <a:close/>
                  <a:moveTo>
                    <a:pt x="1356" y="411"/>
                  </a:moveTo>
                  <a:cubicBezTo>
                    <a:pt x="1356" y="411"/>
                    <a:pt x="1356" y="411"/>
                    <a:pt x="1357" y="410"/>
                  </a:cubicBezTo>
                  <a:cubicBezTo>
                    <a:pt x="1356" y="410"/>
                    <a:pt x="1356" y="410"/>
                    <a:pt x="1356" y="410"/>
                  </a:cubicBezTo>
                  <a:cubicBezTo>
                    <a:pt x="1356" y="410"/>
                    <a:pt x="1355" y="410"/>
                    <a:pt x="1355" y="411"/>
                  </a:cubicBezTo>
                  <a:cubicBezTo>
                    <a:pt x="1356" y="411"/>
                    <a:pt x="1356" y="411"/>
                    <a:pt x="1356" y="411"/>
                  </a:cubicBezTo>
                  <a:cubicBezTo>
                    <a:pt x="1356" y="411"/>
                    <a:pt x="1356" y="411"/>
                    <a:pt x="1356" y="411"/>
                  </a:cubicBezTo>
                  <a:close/>
                  <a:moveTo>
                    <a:pt x="1349" y="418"/>
                  </a:moveTo>
                  <a:cubicBezTo>
                    <a:pt x="1349" y="418"/>
                    <a:pt x="1350" y="417"/>
                    <a:pt x="1350" y="416"/>
                  </a:cubicBezTo>
                  <a:cubicBezTo>
                    <a:pt x="1350" y="416"/>
                    <a:pt x="1350" y="416"/>
                    <a:pt x="1350" y="416"/>
                  </a:cubicBezTo>
                  <a:cubicBezTo>
                    <a:pt x="1349" y="416"/>
                    <a:pt x="1348" y="417"/>
                    <a:pt x="1348" y="418"/>
                  </a:cubicBezTo>
                  <a:cubicBezTo>
                    <a:pt x="1348" y="418"/>
                    <a:pt x="1348" y="418"/>
                    <a:pt x="1349" y="418"/>
                  </a:cubicBezTo>
                  <a:close/>
                  <a:moveTo>
                    <a:pt x="1362" y="395"/>
                  </a:moveTo>
                  <a:cubicBezTo>
                    <a:pt x="1362" y="395"/>
                    <a:pt x="1362" y="395"/>
                    <a:pt x="1362" y="394"/>
                  </a:cubicBezTo>
                  <a:cubicBezTo>
                    <a:pt x="1362" y="394"/>
                    <a:pt x="1362" y="394"/>
                    <a:pt x="1362" y="394"/>
                  </a:cubicBezTo>
                  <a:cubicBezTo>
                    <a:pt x="1361" y="394"/>
                    <a:pt x="1361" y="394"/>
                    <a:pt x="1361" y="395"/>
                  </a:cubicBezTo>
                  <a:cubicBezTo>
                    <a:pt x="1361" y="395"/>
                    <a:pt x="1362" y="395"/>
                    <a:pt x="1362" y="395"/>
                  </a:cubicBezTo>
                  <a:cubicBezTo>
                    <a:pt x="1362" y="395"/>
                    <a:pt x="1362" y="395"/>
                    <a:pt x="1362" y="395"/>
                  </a:cubicBezTo>
                  <a:close/>
                  <a:moveTo>
                    <a:pt x="1335" y="434"/>
                  </a:moveTo>
                  <a:cubicBezTo>
                    <a:pt x="1336" y="434"/>
                    <a:pt x="1336" y="433"/>
                    <a:pt x="1336" y="433"/>
                  </a:cubicBezTo>
                  <a:cubicBezTo>
                    <a:pt x="1336" y="433"/>
                    <a:pt x="1336" y="433"/>
                    <a:pt x="1336" y="433"/>
                  </a:cubicBezTo>
                  <a:cubicBezTo>
                    <a:pt x="1335" y="433"/>
                    <a:pt x="1335" y="433"/>
                    <a:pt x="1335" y="434"/>
                  </a:cubicBezTo>
                  <a:cubicBezTo>
                    <a:pt x="1335" y="434"/>
                    <a:pt x="1335" y="434"/>
                    <a:pt x="1335" y="434"/>
                  </a:cubicBezTo>
                  <a:cubicBezTo>
                    <a:pt x="1335" y="434"/>
                    <a:pt x="1335" y="434"/>
                    <a:pt x="1335" y="434"/>
                  </a:cubicBezTo>
                  <a:close/>
                  <a:moveTo>
                    <a:pt x="1360" y="393"/>
                  </a:moveTo>
                  <a:cubicBezTo>
                    <a:pt x="1360" y="393"/>
                    <a:pt x="1361" y="392"/>
                    <a:pt x="1361" y="391"/>
                  </a:cubicBezTo>
                  <a:cubicBezTo>
                    <a:pt x="1361" y="390"/>
                    <a:pt x="1361" y="390"/>
                    <a:pt x="1361" y="390"/>
                  </a:cubicBezTo>
                  <a:cubicBezTo>
                    <a:pt x="1359" y="392"/>
                    <a:pt x="1357" y="392"/>
                    <a:pt x="1355" y="394"/>
                  </a:cubicBezTo>
                  <a:cubicBezTo>
                    <a:pt x="1357" y="395"/>
                    <a:pt x="1357" y="393"/>
                    <a:pt x="1360" y="393"/>
                  </a:cubicBezTo>
                  <a:cubicBezTo>
                    <a:pt x="1360" y="393"/>
                    <a:pt x="1360" y="393"/>
                    <a:pt x="1360" y="393"/>
                  </a:cubicBezTo>
                  <a:close/>
                  <a:moveTo>
                    <a:pt x="1327" y="437"/>
                  </a:moveTo>
                  <a:cubicBezTo>
                    <a:pt x="1327" y="437"/>
                    <a:pt x="1327" y="436"/>
                    <a:pt x="1327" y="436"/>
                  </a:cubicBezTo>
                  <a:cubicBezTo>
                    <a:pt x="1327" y="436"/>
                    <a:pt x="1326" y="435"/>
                    <a:pt x="1326" y="435"/>
                  </a:cubicBezTo>
                  <a:cubicBezTo>
                    <a:pt x="1326" y="435"/>
                    <a:pt x="1326" y="435"/>
                    <a:pt x="1326" y="436"/>
                  </a:cubicBezTo>
                  <a:cubicBezTo>
                    <a:pt x="1326" y="436"/>
                    <a:pt x="1326" y="437"/>
                    <a:pt x="1327" y="437"/>
                  </a:cubicBezTo>
                  <a:cubicBezTo>
                    <a:pt x="1327" y="437"/>
                    <a:pt x="1327" y="437"/>
                    <a:pt x="1327" y="437"/>
                  </a:cubicBezTo>
                  <a:close/>
                  <a:moveTo>
                    <a:pt x="1334" y="425"/>
                  </a:moveTo>
                  <a:cubicBezTo>
                    <a:pt x="1334" y="424"/>
                    <a:pt x="1334" y="424"/>
                    <a:pt x="1335" y="423"/>
                  </a:cubicBezTo>
                  <a:cubicBezTo>
                    <a:pt x="1334" y="423"/>
                    <a:pt x="1334" y="423"/>
                    <a:pt x="1333" y="423"/>
                  </a:cubicBezTo>
                  <a:cubicBezTo>
                    <a:pt x="1333" y="423"/>
                    <a:pt x="1333" y="423"/>
                    <a:pt x="1333" y="424"/>
                  </a:cubicBezTo>
                  <a:cubicBezTo>
                    <a:pt x="1333" y="424"/>
                    <a:pt x="1334" y="424"/>
                    <a:pt x="1334" y="425"/>
                  </a:cubicBezTo>
                  <a:cubicBezTo>
                    <a:pt x="1334" y="425"/>
                    <a:pt x="1334" y="425"/>
                    <a:pt x="1334" y="425"/>
                  </a:cubicBezTo>
                  <a:close/>
                  <a:moveTo>
                    <a:pt x="1351" y="396"/>
                  </a:moveTo>
                  <a:cubicBezTo>
                    <a:pt x="1351" y="395"/>
                    <a:pt x="1351" y="395"/>
                    <a:pt x="1351" y="395"/>
                  </a:cubicBezTo>
                  <a:cubicBezTo>
                    <a:pt x="1351" y="395"/>
                    <a:pt x="1351" y="395"/>
                    <a:pt x="1350" y="397"/>
                  </a:cubicBezTo>
                  <a:cubicBezTo>
                    <a:pt x="1350" y="397"/>
                    <a:pt x="1351" y="396"/>
                    <a:pt x="1351" y="396"/>
                  </a:cubicBezTo>
                  <a:cubicBezTo>
                    <a:pt x="1351" y="396"/>
                    <a:pt x="1351" y="396"/>
                    <a:pt x="1351" y="396"/>
                  </a:cubicBezTo>
                  <a:close/>
                  <a:moveTo>
                    <a:pt x="1355" y="390"/>
                  </a:moveTo>
                  <a:cubicBezTo>
                    <a:pt x="1355" y="390"/>
                    <a:pt x="1355" y="390"/>
                    <a:pt x="1355" y="389"/>
                  </a:cubicBezTo>
                  <a:cubicBezTo>
                    <a:pt x="1355" y="389"/>
                    <a:pt x="1355" y="389"/>
                    <a:pt x="1354" y="389"/>
                  </a:cubicBezTo>
                  <a:cubicBezTo>
                    <a:pt x="1354" y="389"/>
                    <a:pt x="1354" y="390"/>
                    <a:pt x="1353" y="390"/>
                  </a:cubicBezTo>
                  <a:cubicBezTo>
                    <a:pt x="1354" y="390"/>
                    <a:pt x="1354" y="390"/>
                    <a:pt x="1355" y="390"/>
                  </a:cubicBezTo>
                  <a:cubicBezTo>
                    <a:pt x="1355" y="390"/>
                    <a:pt x="1355" y="390"/>
                    <a:pt x="1355" y="390"/>
                  </a:cubicBezTo>
                  <a:close/>
                  <a:moveTo>
                    <a:pt x="1324" y="434"/>
                  </a:moveTo>
                  <a:cubicBezTo>
                    <a:pt x="1325" y="434"/>
                    <a:pt x="1325" y="434"/>
                    <a:pt x="1325" y="434"/>
                  </a:cubicBezTo>
                  <a:cubicBezTo>
                    <a:pt x="1325" y="434"/>
                    <a:pt x="1325" y="434"/>
                    <a:pt x="1325" y="434"/>
                  </a:cubicBezTo>
                  <a:cubicBezTo>
                    <a:pt x="1325" y="434"/>
                    <a:pt x="1326" y="434"/>
                    <a:pt x="1327" y="434"/>
                  </a:cubicBezTo>
                  <a:cubicBezTo>
                    <a:pt x="1326" y="433"/>
                    <a:pt x="1326" y="433"/>
                    <a:pt x="1326" y="433"/>
                  </a:cubicBezTo>
                  <a:cubicBezTo>
                    <a:pt x="1329" y="435"/>
                    <a:pt x="1330" y="435"/>
                    <a:pt x="1333" y="436"/>
                  </a:cubicBezTo>
                  <a:cubicBezTo>
                    <a:pt x="1334" y="433"/>
                    <a:pt x="1334" y="432"/>
                    <a:pt x="1335" y="430"/>
                  </a:cubicBezTo>
                  <a:cubicBezTo>
                    <a:pt x="1332" y="429"/>
                    <a:pt x="1332" y="430"/>
                    <a:pt x="1331" y="429"/>
                  </a:cubicBezTo>
                  <a:cubicBezTo>
                    <a:pt x="1331" y="428"/>
                    <a:pt x="1331" y="428"/>
                    <a:pt x="1331" y="427"/>
                  </a:cubicBezTo>
                  <a:cubicBezTo>
                    <a:pt x="1331" y="426"/>
                    <a:pt x="1331" y="426"/>
                    <a:pt x="1331" y="426"/>
                  </a:cubicBezTo>
                  <a:cubicBezTo>
                    <a:pt x="1330" y="428"/>
                    <a:pt x="1328" y="431"/>
                    <a:pt x="1326" y="432"/>
                  </a:cubicBezTo>
                  <a:cubicBezTo>
                    <a:pt x="1326" y="431"/>
                    <a:pt x="1326" y="431"/>
                    <a:pt x="1326" y="431"/>
                  </a:cubicBezTo>
                  <a:cubicBezTo>
                    <a:pt x="1325" y="431"/>
                    <a:pt x="1325" y="431"/>
                    <a:pt x="1324" y="431"/>
                  </a:cubicBezTo>
                  <a:cubicBezTo>
                    <a:pt x="1324" y="433"/>
                    <a:pt x="1324" y="433"/>
                    <a:pt x="1324" y="433"/>
                  </a:cubicBezTo>
                  <a:cubicBezTo>
                    <a:pt x="1323" y="430"/>
                    <a:pt x="1323" y="430"/>
                    <a:pt x="1323" y="430"/>
                  </a:cubicBezTo>
                  <a:cubicBezTo>
                    <a:pt x="1322" y="433"/>
                    <a:pt x="1322" y="433"/>
                    <a:pt x="1324" y="434"/>
                  </a:cubicBezTo>
                  <a:cubicBezTo>
                    <a:pt x="1324" y="434"/>
                    <a:pt x="1324" y="434"/>
                    <a:pt x="1324" y="434"/>
                  </a:cubicBezTo>
                  <a:close/>
                  <a:moveTo>
                    <a:pt x="1313" y="409"/>
                  </a:moveTo>
                  <a:cubicBezTo>
                    <a:pt x="1313" y="407"/>
                    <a:pt x="1313" y="406"/>
                    <a:pt x="1314" y="405"/>
                  </a:cubicBezTo>
                  <a:cubicBezTo>
                    <a:pt x="1310" y="407"/>
                    <a:pt x="1310" y="407"/>
                    <a:pt x="1310" y="407"/>
                  </a:cubicBezTo>
                  <a:cubicBezTo>
                    <a:pt x="1310" y="408"/>
                    <a:pt x="1310" y="408"/>
                    <a:pt x="1311" y="409"/>
                  </a:cubicBezTo>
                  <a:cubicBezTo>
                    <a:pt x="1313" y="409"/>
                    <a:pt x="1313" y="409"/>
                    <a:pt x="1313" y="409"/>
                  </a:cubicBezTo>
                  <a:close/>
                  <a:moveTo>
                    <a:pt x="1316" y="420"/>
                  </a:moveTo>
                  <a:cubicBezTo>
                    <a:pt x="1316" y="420"/>
                    <a:pt x="1316" y="420"/>
                    <a:pt x="1316" y="420"/>
                  </a:cubicBezTo>
                  <a:cubicBezTo>
                    <a:pt x="1315" y="419"/>
                    <a:pt x="1315" y="419"/>
                    <a:pt x="1315" y="419"/>
                  </a:cubicBezTo>
                  <a:cubicBezTo>
                    <a:pt x="1316" y="420"/>
                    <a:pt x="1316" y="420"/>
                    <a:pt x="1316" y="420"/>
                  </a:cubicBezTo>
                  <a:close/>
                  <a:moveTo>
                    <a:pt x="1314" y="421"/>
                  </a:moveTo>
                  <a:cubicBezTo>
                    <a:pt x="1314" y="422"/>
                    <a:pt x="1314" y="422"/>
                    <a:pt x="1314" y="422"/>
                  </a:cubicBezTo>
                  <a:cubicBezTo>
                    <a:pt x="1314" y="422"/>
                    <a:pt x="1314" y="423"/>
                    <a:pt x="1315" y="423"/>
                  </a:cubicBezTo>
                  <a:cubicBezTo>
                    <a:pt x="1315" y="420"/>
                    <a:pt x="1315" y="420"/>
                    <a:pt x="1315" y="420"/>
                  </a:cubicBezTo>
                  <a:cubicBezTo>
                    <a:pt x="1314" y="421"/>
                    <a:pt x="1314" y="421"/>
                    <a:pt x="1314" y="421"/>
                  </a:cubicBezTo>
                  <a:close/>
                  <a:moveTo>
                    <a:pt x="1327" y="426"/>
                  </a:moveTo>
                  <a:cubicBezTo>
                    <a:pt x="1327" y="426"/>
                    <a:pt x="1327" y="425"/>
                    <a:pt x="1327" y="425"/>
                  </a:cubicBezTo>
                  <a:cubicBezTo>
                    <a:pt x="1327" y="425"/>
                    <a:pt x="1327" y="425"/>
                    <a:pt x="1327" y="425"/>
                  </a:cubicBezTo>
                  <a:cubicBezTo>
                    <a:pt x="1327" y="425"/>
                    <a:pt x="1327" y="425"/>
                    <a:pt x="1326" y="426"/>
                  </a:cubicBezTo>
                  <a:cubicBezTo>
                    <a:pt x="1327" y="426"/>
                    <a:pt x="1327" y="426"/>
                    <a:pt x="1327" y="426"/>
                  </a:cubicBezTo>
                  <a:cubicBezTo>
                    <a:pt x="1327" y="426"/>
                    <a:pt x="1327" y="426"/>
                    <a:pt x="1327" y="426"/>
                  </a:cubicBezTo>
                  <a:close/>
                  <a:moveTo>
                    <a:pt x="1334" y="401"/>
                  </a:moveTo>
                  <a:cubicBezTo>
                    <a:pt x="1335" y="402"/>
                    <a:pt x="1335" y="403"/>
                    <a:pt x="1335" y="405"/>
                  </a:cubicBezTo>
                  <a:cubicBezTo>
                    <a:pt x="1339" y="404"/>
                    <a:pt x="1342" y="403"/>
                    <a:pt x="1346" y="402"/>
                  </a:cubicBezTo>
                  <a:cubicBezTo>
                    <a:pt x="1343" y="400"/>
                    <a:pt x="1343" y="400"/>
                    <a:pt x="1340" y="397"/>
                  </a:cubicBezTo>
                  <a:cubicBezTo>
                    <a:pt x="1337" y="398"/>
                    <a:pt x="1336" y="398"/>
                    <a:pt x="1334" y="399"/>
                  </a:cubicBezTo>
                  <a:cubicBezTo>
                    <a:pt x="1334" y="400"/>
                    <a:pt x="1334" y="400"/>
                    <a:pt x="1334" y="400"/>
                  </a:cubicBezTo>
                  <a:cubicBezTo>
                    <a:pt x="1334" y="400"/>
                    <a:pt x="1334" y="400"/>
                    <a:pt x="1334" y="400"/>
                  </a:cubicBezTo>
                  <a:cubicBezTo>
                    <a:pt x="1334" y="401"/>
                    <a:pt x="1334" y="401"/>
                    <a:pt x="1334" y="401"/>
                  </a:cubicBezTo>
                  <a:close/>
                  <a:moveTo>
                    <a:pt x="1332" y="404"/>
                  </a:moveTo>
                  <a:cubicBezTo>
                    <a:pt x="1333" y="404"/>
                    <a:pt x="1333" y="404"/>
                    <a:pt x="1333" y="403"/>
                  </a:cubicBezTo>
                  <a:cubicBezTo>
                    <a:pt x="1332" y="403"/>
                    <a:pt x="1332" y="403"/>
                    <a:pt x="1332" y="403"/>
                  </a:cubicBezTo>
                  <a:cubicBezTo>
                    <a:pt x="1332" y="403"/>
                    <a:pt x="1332" y="403"/>
                    <a:pt x="1331" y="404"/>
                  </a:cubicBezTo>
                  <a:cubicBezTo>
                    <a:pt x="1332" y="404"/>
                    <a:pt x="1332" y="404"/>
                    <a:pt x="1332" y="404"/>
                  </a:cubicBezTo>
                  <a:cubicBezTo>
                    <a:pt x="1332" y="404"/>
                    <a:pt x="1332" y="404"/>
                    <a:pt x="1332" y="404"/>
                  </a:cubicBezTo>
                  <a:close/>
                  <a:moveTo>
                    <a:pt x="1324" y="416"/>
                  </a:moveTo>
                  <a:cubicBezTo>
                    <a:pt x="1324" y="416"/>
                    <a:pt x="1324" y="415"/>
                    <a:pt x="1325" y="415"/>
                  </a:cubicBezTo>
                  <a:cubicBezTo>
                    <a:pt x="1324" y="415"/>
                    <a:pt x="1324" y="415"/>
                    <a:pt x="1324" y="415"/>
                  </a:cubicBezTo>
                  <a:cubicBezTo>
                    <a:pt x="1324" y="415"/>
                    <a:pt x="1324" y="415"/>
                    <a:pt x="1324" y="416"/>
                  </a:cubicBezTo>
                  <a:cubicBezTo>
                    <a:pt x="1324" y="416"/>
                    <a:pt x="1324" y="416"/>
                    <a:pt x="1324" y="416"/>
                  </a:cubicBezTo>
                  <a:cubicBezTo>
                    <a:pt x="1324" y="416"/>
                    <a:pt x="1324" y="416"/>
                    <a:pt x="1324" y="416"/>
                  </a:cubicBezTo>
                  <a:close/>
                  <a:moveTo>
                    <a:pt x="1331" y="398"/>
                  </a:moveTo>
                  <a:cubicBezTo>
                    <a:pt x="1332" y="398"/>
                    <a:pt x="1332" y="398"/>
                    <a:pt x="1332" y="398"/>
                  </a:cubicBezTo>
                  <a:cubicBezTo>
                    <a:pt x="1332" y="397"/>
                    <a:pt x="1331" y="397"/>
                    <a:pt x="1331" y="397"/>
                  </a:cubicBezTo>
                  <a:cubicBezTo>
                    <a:pt x="1331" y="397"/>
                    <a:pt x="1332" y="396"/>
                    <a:pt x="1332" y="395"/>
                  </a:cubicBezTo>
                  <a:cubicBezTo>
                    <a:pt x="1332" y="395"/>
                    <a:pt x="1331" y="395"/>
                    <a:pt x="1331" y="395"/>
                  </a:cubicBezTo>
                  <a:cubicBezTo>
                    <a:pt x="1331" y="395"/>
                    <a:pt x="1330" y="397"/>
                    <a:pt x="1330" y="398"/>
                  </a:cubicBezTo>
                  <a:cubicBezTo>
                    <a:pt x="1330" y="398"/>
                    <a:pt x="1331" y="398"/>
                    <a:pt x="1331" y="398"/>
                  </a:cubicBezTo>
                  <a:cubicBezTo>
                    <a:pt x="1331" y="398"/>
                    <a:pt x="1331" y="398"/>
                    <a:pt x="1331" y="398"/>
                  </a:cubicBezTo>
                  <a:close/>
                  <a:moveTo>
                    <a:pt x="1324" y="408"/>
                  </a:moveTo>
                  <a:cubicBezTo>
                    <a:pt x="1324" y="408"/>
                    <a:pt x="1325" y="408"/>
                    <a:pt x="1325" y="407"/>
                  </a:cubicBezTo>
                  <a:cubicBezTo>
                    <a:pt x="1325" y="407"/>
                    <a:pt x="1324" y="407"/>
                    <a:pt x="1324" y="406"/>
                  </a:cubicBezTo>
                  <a:cubicBezTo>
                    <a:pt x="1323" y="407"/>
                    <a:pt x="1323" y="407"/>
                    <a:pt x="1322" y="408"/>
                  </a:cubicBezTo>
                  <a:cubicBezTo>
                    <a:pt x="1323" y="408"/>
                    <a:pt x="1324" y="408"/>
                    <a:pt x="1324" y="408"/>
                  </a:cubicBezTo>
                  <a:cubicBezTo>
                    <a:pt x="1324" y="408"/>
                    <a:pt x="1324" y="408"/>
                    <a:pt x="1324" y="408"/>
                  </a:cubicBezTo>
                  <a:close/>
                  <a:moveTo>
                    <a:pt x="1337" y="386"/>
                  </a:moveTo>
                  <a:cubicBezTo>
                    <a:pt x="1337" y="386"/>
                    <a:pt x="1338" y="385"/>
                    <a:pt x="1338" y="384"/>
                  </a:cubicBezTo>
                  <a:cubicBezTo>
                    <a:pt x="1338" y="384"/>
                    <a:pt x="1337" y="384"/>
                    <a:pt x="1337" y="384"/>
                  </a:cubicBezTo>
                  <a:cubicBezTo>
                    <a:pt x="1337" y="384"/>
                    <a:pt x="1336" y="385"/>
                    <a:pt x="1336" y="386"/>
                  </a:cubicBezTo>
                  <a:cubicBezTo>
                    <a:pt x="1337" y="386"/>
                    <a:pt x="1337" y="386"/>
                    <a:pt x="1337" y="386"/>
                  </a:cubicBezTo>
                  <a:close/>
                  <a:moveTo>
                    <a:pt x="1331" y="394"/>
                  </a:moveTo>
                  <a:cubicBezTo>
                    <a:pt x="1331" y="393"/>
                    <a:pt x="1331" y="392"/>
                    <a:pt x="1332" y="392"/>
                  </a:cubicBezTo>
                  <a:cubicBezTo>
                    <a:pt x="1331" y="391"/>
                    <a:pt x="1330" y="390"/>
                    <a:pt x="1330" y="390"/>
                  </a:cubicBezTo>
                  <a:cubicBezTo>
                    <a:pt x="1330" y="391"/>
                    <a:pt x="1329" y="392"/>
                    <a:pt x="1329" y="392"/>
                  </a:cubicBezTo>
                  <a:cubicBezTo>
                    <a:pt x="1329" y="393"/>
                    <a:pt x="1330" y="393"/>
                    <a:pt x="1331" y="394"/>
                  </a:cubicBezTo>
                  <a:cubicBezTo>
                    <a:pt x="1331" y="394"/>
                    <a:pt x="1331" y="394"/>
                    <a:pt x="1331" y="394"/>
                  </a:cubicBezTo>
                  <a:close/>
                  <a:moveTo>
                    <a:pt x="1334" y="389"/>
                  </a:moveTo>
                  <a:cubicBezTo>
                    <a:pt x="1335" y="389"/>
                    <a:pt x="1335" y="389"/>
                    <a:pt x="1335" y="389"/>
                  </a:cubicBezTo>
                  <a:cubicBezTo>
                    <a:pt x="1334" y="388"/>
                    <a:pt x="1334" y="388"/>
                    <a:pt x="1334" y="388"/>
                  </a:cubicBezTo>
                  <a:cubicBezTo>
                    <a:pt x="1333" y="389"/>
                    <a:pt x="1333" y="389"/>
                    <a:pt x="1333" y="389"/>
                  </a:cubicBezTo>
                  <a:cubicBezTo>
                    <a:pt x="1332" y="386"/>
                    <a:pt x="1332" y="386"/>
                    <a:pt x="1332" y="386"/>
                  </a:cubicBezTo>
                  <a:cubicBezTo>
                    <a:pt x="1332" y="387"/>
                    <a:pt x="1331" y="387"/>
                    <a:pt x="1331" y="387"/>
                  </a:cubicBezTo>
                  <a:cubicBezTo>
                    <a:pt x="1331" y="388"/>
                    <a:pt x="1331" y="389"/>
                    <a:pt x="1331" y="390"/>
                  </a:cubicBezTo>
                  <a:cubicBezTo>
                    <a:pt x="1332" y="389"/>
                    <a:pt x="1332" y="389"/>
                    <a:pt x="1334" y="389"/>
                  </a:cubicBezTo>
                  <a:cubicBezTo>
                    <a:pt x="1334" y="389"/>
                    <a:pt x="1334" y="389"/>
                    <a:pt x="1334" y="389"/>
                  </a:cubicBezTo>
                  <a:cubicBezTo>
                    <a:pt x="1334" y="389"/>
                    <a:pt x="1334" y="389"/>
                    <a:pt x="1334" y="389"/>
                  </a:cubicBezTo>
                  <a:close/>
                  <a:moveTo>
                    <a:pt x="1311" y="419"/>
                  </a:moveTo>
                  <a:cubicBezTo>
                    <a:pt x="1311" y="418"/>
                    <a:pt x="1311" y="418"/>
                    <a:pt x="1312" y="417"/>
                  </a:cubicBezTo>
                  <a:cubicBezTo>
                    <a:pt x="1311" y="417"/>
                    <a:pt x="1311" y="416"/>
                    <a:pt x="1311" y="416"/>
                  </a:cubicBezTo>
                  <a:cubicBezTo>
                    <a:pt x="1310" y="418"/>
                    <a:pt x="1309" y="418"/>
                    <a:pt x="1311" y="419"/>
                  </a:cubicBezTo>
                  <a:close/>
                  <a:moveTo>
                    <a:pt x="1321" y="394"/>
                  </a:moveTo>
                  <a:cubicBezTo>
                    <a:pt x="1321" y="394"/>
                    <a:pt x="1321" y="394"/>
                    <a:pt x="1321" y="394"/>
                  </a:cubicBezTo>
                  <a:close/>
                  <a:moveTo>
                    <a:pt x="1318" y="402"/>
                  </a:moveTo>
                  <a:cubicBezTo>
                    <a:pt x="1319" y="403"/>
                    <a:pt x="1319" y="405"/>
                    <a:pt x="1320" y="407"/>
                  </a:cubicBezTo>
                  <a:cubicBezTo>
                    <a:pt x="1321" y="406"/>
                    <a:pt x="1323" y="406"/>
                    <a:pt x="1325" y="405"/>
                  </a:cubicBezTo>
                  <a:cubicBezTo>
                    <a:pt x="1324" y="402"/>
                    <a:pt x="1324" y="402"/>
                    <a:pt x="1324" y="402"/>
                  </a:cubicBezTo>
                  <a:cubicBezTo>
                    <a:pt x="1325" y="402"/>
                    <a:pt x="1325" y="401"/>
                    <a:pt x="1325" y="400"/>
                  </a:cubicBezTo>
                  <a:cubicBezTo>
                    <a:pt x="1325" y="400"/>
                    <a:pt x="1325" y="400"/>
                    <a:pt x="1324" y="399"/>
                  </a:cubicBezTo>
                  <a:cubicBezTo>
                    <a:pt x="1324" y="400"/>
                    <a:pt x="1324" y="400"/>
                    <a:pt x="1324" y="400"/>
                  </a:cubicBezTo>
                  <a:cubicBezTo>
                    <a:pt x="1323" y="399"/>
                    <a:pt x="1323" y="399"/>
                    <a:pt x="1323" y="399"/>
                  </a:cubicBezTo>
                  <a:cubicBezTo>
                    <a:pt x="1319" y="401"/>
                    <a:pt x="1319" y="401"/>
                    <a:pt x="1319" y="401"/>
                  </a:cubicBezTo>
                  <a:cubicBezTo>
                    <a:pt x="1319" y="400"/>
                    <a:pt x="1319" y="400"/>
                    <a:pt x="1319" y="400"/>
                  </a:cubicBezTo>
                  <a:cubicBezTo>
                    <a:pt x="1319" y="401"/>
                    <a:pt x="1318" y="401"/>
                    <a:pt x="1318" y="402"/>
                  </a:cubicBezTo>
                  <a:cubicBezTo>
                    <a:pt x="1318" y="402"/>
                    <a:pt x="1318" y="402"/>
                    <a:pt x="1318" y="402"/>
                  </a:cubicBezTo>
                  <a:close/>
                  <a:moveTo>
                    <a:pt x="1331" y="384"/>
                  </a:moveTo>
                  <a:cubicBezTo>
                    <a:pt x="1332" y="383"/>
                    <a:pt x="1332" y="383"/>
                    <a:pt x="1332" y="382"/>
                  </a:cubicBezTo>
                  <a:cubicBezTo>
                    <a:pt x="1332" y="382"/>
                    <a:pt x="1332" y="382"/>
                    <a:pt x="1331" y="382"/>
                  </a:cubicBezTo>
                  <a:cubicBezTo>
                    <a:pt x="1331" y="382"/>
                    <a:pt x="1331" y="383"/>
                    <a:pt x="1331" y="383"/>
                  </a:cubicBezTo>
                  <a:cubicBezTo>
                    <a:pt x="1331" y="383"/>
                    <a:pt x="1331" y="383"/>
                    <a:pt x="1331" y="384"/>
                  </a:cubicBezTo>
                  <a:cubicBezTo>
                    <a:pt x="1331" y="384"/>
                    <a:pt x="1331" y="384"/>
                    <a:pt x="1331" y="384"/>
                  </a:cubicBezTo>
                  <a:close/>
                  <a:moveTo>
                    <a:pt x="1311" y="400"/>
                  </a:moveTo>
                  <a:cubicBezTo>
                    <a:pt x="1310" y="399"/>
                    <a:pt x="1310" y="399"/>
                    <a:pt x="1310" y="399"/>
                  </a:cubicBezTo>
                  <a:cubicBezTo>
                    <a:pt x="1311" y="400"/>
                    <a:pt x="1311" y="400"/>
                    <a:pt x="1311" y="400"/>
                  </a:cubicBezTo>
                  <a:close/>
                  <a:moveTo>
                    <a:pt x="1310" y="399"/>
                  </a:moveTo>
                  <a:cubicBezTo>
                    <a:pt x="1310" y="399"/>
                    <a:pt x="1310" y="399"/>
                    <a:pt x="1310" y="399"/>
                  </a:cubicBezTo>
                  <a:cubicBezTo>
                    <a:pt x="1302" y="390"/>
                    <a:pt x="1304" y="394"/>
                    <a:pt x="1310" y="399"/>
                  </a:cubicBezTo>
                  <a:cubicBezTo>
                    <a:pt x="1310" y="399"/>
                    <a:pt x="1310" y="399"/>
                    <a:pt x="1310" y="399"/>
                  </a:cubicBezTo>
                  <a:close/>
                  <a:moveTo>
                    <a:pt x="1283" y="336"/>
                  </a:moveTo>
                  <a:cubicBezTo>
                    <a:pt x="1283" y="334"/>
                    <a:pt x="1284" y="334"/>
                    <a:pt x="1283" y="332"/>
                  </a:cubicBezTo>
                  <a:cubicBezTo>
                    <a:pt x="1282" y="333"/>
                    <a:pt x="1282" y="334"/>
                    <a:pt x="1282" y="335"/>
                  </a:cubicBezTo>
                  <a:cubicBezTo>
                    <a:pt x="1282" y="335"/>
                    <a:pt x="1283" y="336"/>
                    <a:pt x="1283" y="336"/>
                  </a:cubicBezTo>
                  <a:cubicBezTo>
                    <a:pt x="1283" y="336"/>
                    <a:pt x="1283" y="336"/>
                    <a:pt x="1283" y="336"/>
                  </a:cubicBezTo>
                  <a:close/>
                  <a:moveTo>
                    <a:pt x="1313" y="415"/>
                  </a:moveTo>
                  <a:cubicBezTo>
                    <a:pt x="1304" y="416"/>
                    <a:pt x="1298" y="419"/>
                    <a:pt x="1313" y="420"/>
                  </a:cubicBezTo>
                  <a:cubicBezTo>
                    <a:pt x="1313" y="420"/>
                    <a:pt x="1314" y="419"/>
                    <a:pt x="1315" y="419"/>
                  </a:cubicBezTo>
                  <a:cubicBezTo>
                    <a:pt x="1315" y="418"/>
                    <a:pt x="1315" y="418"/>
                    <a:pt x="1315" y="418"/>
                  </a:cubicBezTo>
                  <a:cubicBezTo>
                    <a:pt x="1315" y="418"/>
                    <a:pt x="1315" y="416"/>
                    <a:pt x="1316" y="415"/>
                  </a:cubicBezTo>
                  <a:cubicBezTo>
                    <a:pt x="1315" y="415"/>
                    <a:pt x="1315" y="415"/>
                    <a:pt x="1314" y="415"/>
                  </a:cubicBezTo>
                  <a:cubicBezTo>
                    <a:pt x="1315" y="414"/>
                    <a:pt x="1315" y="414"/>
                    <a:pt x="1315" y="413"/>
                  </a:cubicBezTo>
                  <a:cubicBezTo>
                    <a:pt x="1316" y="414"/>
                    <a:pt x="1316" y="414"/>
                    <a:pt x="1317" y="415"/>
                  </a:cubicBezTo>
                  <a:cubicBezTo>
                    <a:pt x="1318" y="414"/>
                    <a:pt x="1318" y="414"/>
                    <a:pt x="1318" y="413"/>
                  </a:cubicBezTo>
                  <a:cubicBezTo>
                    <a:pt x="1317" y="412"/>
                    <a:pt x="1317" y="412"/>
                    <a:pt x="1318" y="412"/>
                  </a:cubicBezTo>
                  <a:cubicBezTo>
                    <a:pt x="1318" y="412"/>
                    <a:pt x="1318" y="412"/>
                    <a:pt x="1319" y="413"/>
                  </a:cubicBezTo>
                  <a:cubicBezTo>
                    <a:pt x="1319" y="412"/>
                    <a:pt x="1319" y="411"/>
                    <a:pt x="1320" y="410"/>
                  </a:cubicBezTo>
                  <a:cubicBezTo>
                    <a:pt x="1318" y="409"/>
                    <a:pt x="1316" y="409"/>
                    <a:pt x="1314" y="409"/>
                  </a:cubicBezTo>
                  <a:cubicBezTo>
                    <a:pt x="1314" y="412"/>
                    <a:pt x="1314" y="412"/>
                    <a:pt x="1314" y="412"/>
                  </a:cubicBezTo>
                  <a:cubicBezTo>
                    <a:pt x="1314" y="412"/>
                    <a:pt x="1314" y="412"/>
                    <a:pt x="1314" y="412"/>
                  </a:cubicBezTo>
                  <a:cubicBezTo>
                    <a:pt x="1314" y="413"/>
                    <a:pt x="1314" y="414"/>
                    <a:pt x="1313" y="415"/>
                  </a:cubicBezTo>
                  <a:cubicBezTo>
                    <a:pt x="1313" y="415"/>
                    <a:pt x="1313" y="415"/>
                    <a:pt x="1313" y="415"/>
                  </a:cubicBezTo>
                  <a:cubicBezTo>
                    <a:pt x="1313" y="415"/>
                    <a:pt x="1313" y="415"/>
                    <a:pt x="1313" y="415"/>
                  </a:cubicBezTo>
                  <a:cubicBezTo>
                    <a:pt x="1313" y="415"/>
                    <a:pt x="1313" y="415"/>
                    <a:pt x="1313" y="415"/>
                  </a:cubicBezTo>
                  <a:close/>
                  <a:moveTo>
                    <a:pt x="1311" y="435"/>
                  </a:moveTo>
                  <a:cubicBezTo>
                    <a:pt x="1297" y="424"/>
                    <a:pt x="1309" y="453"/>
                    <a:pt x="1310" y="444"/>
                  </a:cubicBezTo>
                  <a:cubicBezTo>
                    <a:pt x="1310" y="443"/>
                    <a:pt x="1310" y="443"/>
                    <a:pt x="1310" y="443"/>
                  </a:cubicBezTo>
                  <a:cubicBezTo>
                    <a:pt x="1311" y="442"/>
                    <a:pt x="1311" y="442"/>
                    <a:pt x="1311" y="442"/>
                  </a:cubicBezTo>
                  <a:cubicBezTo>
                    <a:pt x="1308" y="440"/>
                    <a:pt x="1310" y="439"/>
                    <a:pt x="1311" y="435"/>
                  </a:cubicBezTo>
                  <a:cubicBezTo>
                    <a:pt x="1311" y="435"/>
                    <a:pt x="1311" y="435"/>
                    <a:pt x="1311" y="435"/>
                  </a:cubicBezTo>
                  <a:close/>
                  <a:moveTo>
                    <a:pt x="1331" y="444"/>
                  </a:moveTo>
                  <a:cubicBezTo>
                    <a:pt x="1331" y="443"/>
                    <a:pt x="1331" y="443"/>
                    <a:pt x="1331" y="443"/>
                  </a:cubicBezTo>
                  <a:cubicBezTo>
                    <a:pt x="1331" y="444"/>
                    <a:pt x="1331" y="444"/>
                    <a:pt x="1331" y="444"/>
                  </a:cubicBezTo>
                  <a:close/>
                  <a:moveTo>
                    <a:pt x="1353" y="506"/>
                  </a:moveTo>
                  <a:cubicBezTo>
                    <a:pt x="1353" y="505"/>
                    <a:pt x="1352" y="505"/>
                    <a:pt x="1352" y="504"/>
                  </a:cubicBezTo>
                  <a:cubicBezTo>
                    <a:pt x="1351" y="505"/>
                    <a:pt x="1351" y="505"/>
                    <a:pt x="1351" y="506"/>
                  </a:cubicBezTo>
                  <a:cubicBezTo>
                    <a:pt x="1352" y="505"/>
                    <a:pt x="1352" y="505"/>
                    <a:pt x="1353" y="506"/>
                  </a:cubicBezTo>
                  <a:cubicBezTo>
                    <a:pt x="1353" y="506"/>
                    <a:pt x="1353" y="506"/>
                    <a:pt x="1353" y="506"/>
                  </a:cubicBezTo>
                  <a:close/>
                  <a:moveTo>
                    <a:pt x="1416" y="491"/>
                  </a:moveTo>
                  <a:cubicBezTo>
                    <a:pt x="1416" y="491"/>
                    <a:pt x="1416" y="491"/>
                    <a:pt x="1416" y="491"/>
                  </a:cubicBezTo>
                  <a:cubicBezTo>
                    <a:pt x="1416" y="492"/>
                    <a:pt x="1417" y="493"/>
                    <a:pt x="1418" y="494"/>
                  </a:cubicBezTo>
                  <a:cubicBezTo>
                    <a:pt x="1418" y="494"/>
                    <a:pt x="1419" y="494"/>
                    <a:pt x="1419" y="494"/>
                  </a:cubicBezTo>
                  <a:cubicBezTo>
                    <a:pt x="1419" y="492"/>
                    <a:pt x="1419" y="490"/>
                    <a:pt x="1422" y="491"/>
                  </a:cubicBezTo>
                  <a:cubicBezTo>
                    <a:pt x="1422" y="491"/>
                    <a:pt x="1423" y="491"/>
                    <a:pt x="1423" y="490"/>
                  </a:cubicBezTo>
                  <a:cubicBezTo>
                    <a:pt x="1421" y="490"/>
                    <a:pt x="1420" y="490"/>
                    <a:pt x="1419" y="491"/>
                  </a:cubicBezTo>
                  <a:cubicBezTo>
                    <a:pt x="1419" y="491"/>
                    <a:pt x="1419" y="491"/>
                    <a:pt x="1419" y="491"/>
                  </a:cubicBezTo>
                  <a:cubicBezTo>
                    <a:pt x="1418" y="491"/>
                    <a:pt x="1418" y="491"/>
                    <a:pt x="1418" y="491"/>
                  </a:cubicBezTo>
                  <a:cubicBezTo>
                    <a:pt x="1417" y="491"/>
                    <a:pt x="1417" y="491"/>
                    <a:pt x="1417" y="491"/>
                  </a:cubicBezTo>
                  <a:cubicBezTo>
                    <a:pt x="1416" y="491"/>
                    <a:pt x="1416" y="491"/>
                    <a:pt x="1416" y="491"/>
                  </a:cubicBezTo>
                  <a:close/>
                  <a:moveTo>
                    <a:pt x="1413" y="502"/>
                  </a:moveTo>
                  <a:cubicBezTo>
                    <a:pt x="1413" y="503"/>
                    <a:pt x="1413" y="503"/>
                    <a:pt x="1413" y="503"/>
                  </a:cubicBezTo>
                  <a:cubicBezTo>
                    <a:pt x="1414" y="502"/>
                    <a:pt x="1414" y="502"/>
                    <a:pt x="1414" y="502"/>
                  </a:cubicBezTo>
                  <a:cubicBezTo>
                    <a:pt x="1413" y="502"/>
                    <a:pt x="1413" y="502"/>
                    <a:pt x="1413" y="502"/>
                  </a:cubicBezTo>
                  <a:close/>
                  <a:moveTo>
                    <a:pt x="1399" y="514"/>
                  </a:moveTo>
                  <a:cubicBezTo>
                    <a:pt x="1398" y="514"/>
                    <a:pt x="1397" y="514"/>
                    <a:pt x="1395" y="514"/>
                  </a:cubicBezTo>
                  <a:cubicBezTo>
                    <a:pt x="1395" y="515"/>
                    <a:pt x="1395" y="515"/>
                    <a:pt x="1396" y="516"/>
                  </a:cubicBezTo>
                  <a:cubicBezTo>
                    <a:pt x="1395" y="517"/>
                    <a:pt x="1395" y="517"/>
                    <a:pt x="1395" y="517"/>
                  </a:cubicBezTo>
                  <a:cubicBezTo>
                    <a:pt x="1419" y="546"/>
                    <a:pt x="1398" y="515"/>
                    <a:pt x="1399" y="514"/>
                  </a:cubicBezTo>
                  <a:cubicBezTo>
                    <a:pt x="1399" y="514"/>
                    <a:pt x="1399" y="514"/>
                    <a:pt x="1399" y="514"/>
                  </a:cubicBezTo>
                  <a:close/>
                  <a:moveTo>
                    <a:pt x="1353" y="507"/>
                  </a:moveTo>
                  <a:cubicBezTo>
                    <a:pt x="1354" y="508"/>
                    <a:pt x="1354" y="508"/>
                    <a:pt x="1354" y="508"/>
                  </a:cubicBezTo>
                  <a:cubicBezTo>
                    <a:pt x="1354" y="507"/>
                    <a:pt x="1354" y="507"/>
                    <a:pt x="1354" y="507"/>
                  </a:cubicBezTo>
                  <a:lnTo>
                    <a:pt x="1353" y="507"/>
                  </a:lnTo>
                  <a:close/>
                </a:path>
              </a:pathLst>
            </a:custGeom>
            <a:solidFill>
              <a:schemeClr val="accent1">
                <a:alpha val="100000"/>
              </a:schemeClr>
            </a:solidFill>
            <a:ln w="9525">
              <a:noFill/>
            </a:ln>
          </p:spPr>
          <p:txBody>
            <a:bodyPr/>
            <a:p>
              <a:pPr fontAlgn="base"/>
              <a:endParaRPr lang="zh-CN" altLang="en-US" strike="noStrike" noProof="1"/>
            </a:p>
          </p:txBody>
        </p:sp>
        <p:sp>
          <p:nvSpPr>
            <p:cNvPr id="10" name="Freeform 6"/>
            <p:cNvSpPr>
              <a:spLocks noEditPoints="1" noChangeArrowheads="1"/>
            </p:cNvSpPr>
            <p:nvPr/>
          </p:nvSpPr>
          <p:spPr bwMode="auto">
            <a:xfrm flipH="1">
              <a:off x="141288" y="3925891"/>
              <a:ext cx="1068388" cy="927100"/>
            </a:xfrm>
            <a:custGeom>
              <a:avLst/>
              <a:gdLst>
                <a:gd name="T0" fmla="*/ 297 w 673"/>
                <a:gd name="T1" fmla="*/ 39 h 584"/>
                <a:gd name="T2" fmla="*/ 271 w 673"/>
                <a:gd name="T3" fmla="*/ 42 h 584"/>
                <a:gd name="T4" fmla="*/ 245 w 673"/>
                <a:gd name="T5" fmla="*/ 37 h 584"/>
                <a:gd name="T6" fmla="*/ 237 w 673"/>
                <a:gd name="T7" fmla="*/ 39 h 584"/>
                <a:gd name="T8" fmla="*/ 229 w 673"/>
                <a:gd name="T9" fmla="*/ 44 h 584"/>
                <a:gd name="T10" fmla="*/ 222 w 673"/>
                <a:gd name="T11" fmla="*/ 47 h 584"/>
                <a:gd name="T12" fmla="*/ 208 w 673"/>
                <a:gd name="T13" fmla="*/ 44 h 584"/>
                <a:gd name="T14" fmla="*/ 214 w 673"/>
                <a:gd name="T15" fmla="*/ 42 h 584"/>
                <a:gd name="T16" fmla="*/ 222 w 673"/>
                <a:gd name="T17" fmla="*/ 39 h 584"/>
                <a:gd name="T18" fmla="*/ 229 w 673"/>
                <a:gd name="T19" fmla="*/ 44 h 584"/>
                <a:gd name="T20" fmla="*/ 195 w 673"/>
                <a:gd name="T21" fmla="*/ 44 h 584"/>
                <a:gd name="T22" fmla="*/ 167 w 673"/>
                <a:gd name="T23" fmla="*/ 50 h 584"/>
                <a:gd name="T24" fmla="*/ 133 w 673"/>
                <a:gd name="T25" fmla="*/ 63 h 584"/>
                <a:gd name="T26" fmla="*/ 112 w 673"/>
                <a:gd name="T27" fmla="*/ 95 h 584"/>
                <a:gd name="T28" fmla="*/ 102 w 673"/>
                <a:gd name="T29" fmla="*/ 100 h 584"/>
                <a:gd name="T30" fmla="*/ 94 w 673"/>
                <a:gd name="T31" fmla="*/ 105 h 584"/>
                <a:gd name="T32" fmla="*/ 91 w 673"/>
                <a:gd name="T33" fmla="*/ 103 h 584"/>
                <a:gd name="T34" fmla="*/ 107 w 673"/>
                <a:gd name="T35" fmla="*/ 95 h 584"/>
                <a:gd name="T36" fmla="*/ 115 w 673"/>
                <a:gd name="T37" fmla="*/ 87 h 584"/>
                <a:gd name="T38" fmla="*/ 117 w 673"/>
                <a:gd name="T39" fmla="*/ 76 h 584"/>
                <a:gd name="T40" fmla="*/ 117 w 673"/>
                <a:gd name="T41" fmla="*/ 68 h 584"/>
                <a:gd name="T42" fmla="*/ 115 w 673"/>
                <a:gd name="T43" fmla="*/ 63 h 584"/>
                <a:gd name="T44" fmla="*/ 70 w 673"/>
                <a:gd name="T45" fmla="*/ 76 h 584"/>
                <a:gd name="T46" fmla="*/ 34 w 673"/>
                <a:gd name="T47" fmla="*/ 111 h 584"/>
                <a:gd name="T48" fmla="*/ 18 w 673"/>
                <a:gd name="T49" fmla="*/ 111 h 584"/>
                <a:gd name="T50" fmla="*/ 13 w 673"/>
                <a:gd name="T51" fmla="*/ 105 h 584"/>
                <a:gd name="T52" fmla="*/ 5 w 673"/>
                <a:gd name="T53" fmla="*/ 103 h 584"/>
                <a:gd name="T54" fmla="*/ 28 w 673"/>
                <a:gd name="T55" fmla="*/ 108 h 584"/>
                <a:gd name="T56" fmla="*/ 65 w 673"/>
                <a:gd name="T57" fmla="*/ 76 h 584"/>
                <a:gd name="T58" fmla="*/ 104 w 673"/>
                <a:gd name="T59" fmla="*/ 55 h 584"/>
                <a:gd name="T60" fmla="*/ 122 w 673"/>
                <a:gd name="T61" fmla="*/ 50 h 584"/>
                <a:gd name="T62" fmla="*/ 128 w 673"/>
                <a:gd name="T63" fmla="*/ 37 h 584"/>
                <a:gd name="T64" fmla="*/ 122 w 673"/>
                <a:gd name="T65" fmla="*/ 23 h 584"/>
                <a:gd name="T66" fmla="*/ 96 w 673"/>
                <a:gd name="T67" fmla="*/ 26 h 584"/>
                <a:gd name="T68" fmla="*/ 70 w 673"/>
                <a:gd name="T69" fmla="*/ 23 h 584"/>
                <a:gd name="T70" fmla="*/ 81 w 673"/>
                <a:gd name="T71" fmla="*/ 23 h 584"/>
                <a:gd name="T72" fmla="*/ 107 w 673"/>
                <a:gd name="T73" fmla="*/ 21 h 584"/>
                <a:gd name="T74" fmla="*/ 128 w 673"/>
                <a:gd name="T75" fmla="*/ 10 h 584"/>
                <a:gd name="T76" fmla="*/ 151 w 673"/>
                <a:gd name="T77" fmla="*/ 0 h 584"/>
                <a:gd name="T78" fmla="*/ 169 w 673"/>
                <a:gd name="T79" fmla="*/ 13 h 584"/>
                <a:gd name="T80" fmla="*/ 193 w 673"/>
                <a:gd name="T81" fmla="*/ 31 h 584"/>
                <a:gd name="T82" fmla="*/ 224 w 673"/>
                <a:gd name="T83" fmla="*/ 29 h 584"/>
                <a:gd name="T84" fmla="*/ 258 w 673"/>
                <a:gd name="T85" fmla="*/ 29 h 584"/>
                <a:gd name="T86" fmla="*/ 279 w 673"/>
                <a:gd name="T87" fmla="*/ 23 h 584"/>
                <a:gd name="T88" fmla="*/ 662 w 673"/>
                <a:gd name="T89" fmla="*/ 95 h 584"/>
                <a:gd name="T90" fmla="*/ 657 w 673"/>
                <a:gd name="T91" fmla="*/ 111 h 584"/>
                <a:gd name="T92" fmla="*/ 660 w 673"/>
                <a:gd name="T93" fmla="*/ 129 h 584"/>
                <a:gd name="T94" fmla="*/ 673 w 673"/>
                <a:gd name="T95" fmla="*/ 182 h 584"/>
                <a:gd name="T96" fmla="*/ 618 w 673"/>
                <a:gd name="T97" fmla="*/ 412 h 584"/>
                <a:gd name="T98" fmla="*/ 642 w 673"/>
                <a:gd name="T99" fmla="*/ 576 h 584"/>
                <a:gd name="T100" fmla="*/ 592 w 673"/>
                <a:gd name="T101" fmla="*/ 576 h 584"/>
                <a:gd name="T102" fmla="*/ 344 w 673"/>
                <a:gd name="T103" fmla="*/ 507 h 584"/>
                <a:gd name="T104" fmla="*/ 409 w 673"/>
                <a:gd name="T105" fmla="*/ 415 h 584"/>
                <a:gd name="T106" fmla="*/ 475 w 673"/>
                <a:gd name="T107" fmla="*/ 211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 h="584">
                  <a:moveTo>
                    <a:pt x="318" y="29"/>
                  </a:moveTo>
                  <a:lnTo>
                    <a:pt x="315" y="31"/>
                  </a:lnTo>
                  <a:lnTo>
                    <a:pt x="310" y="34"/>
                  </a:lnTo>
                  <a:lnTo>
                    <a:pt x="305" y="34"/>
                  </a:lnTo>
                  <a:lnTo>
                    <a:pt x="302" y="37"/>
                  </a:lnTo>
                  <a:lnTo>
                    <a:pt x="297" y="39"/>
                  </a:lnTo>
                  <a:lnTo>
                    <a:pt x="292" y="39"/>
                  </a:lnTo>
                  <a:lnTo>
                    <a:pt x="289" y="42"/>
                  </a:lnTo>
                  <a:lnTo>
                    <a:pt x="284" y="42"/>
                  </a:lnTo>
                  <a:lnTo>
                    <a:pt x="279" y="42"/>
                  </a:lnTo>
                  <a:lnTo>
                    <a:pt x="276" y="42"/>
                  </a:lnTo>
                  <a:lnTo>
                    <a:pt x="271" y="42"/>
                  </a:lnTo>
                  <a:lnTo>
                    <a:pt x="266" y="42"/>
                  </a:lnTo>
                  <a:lnTo>
                    <a:pt x="261" y="42"/>
                  </a:lnTo>
                  <a:lnTo>
                    <a:pt x="255" y="39"/>
                  </a:lnTo>
                  <a:lnTo>
                    <a:pt x="253" y="39"/>
                  </a:lnTo>
                  <a:lnTo>
                    <a:pt x="248" y="37"/>
                  </a:lnTo>
                  <a:lnTo>
                    <a:pt x="245" y="37"/>
                  </a:lnTo>
                  <a:lnTo>
                    <a:pt x="242" y="39"/>
                  </a:lnTo>
                  <a:lnTo>
                    <a:pt x="240" y="39"/>
                  </a:lnTo>
                  <a:lnTo>
                    <a:pt x="237" y="39"/>
                  </a:lnTo>
                  <a:lnTo>
                    <a:pt x="235" y="42"/>
                  </a:lnTo>
                  <a:lnTo>
                    <a:pt x="232" y="42"/>
                  </a:lnTo>
                  <a:lnTo>
                    <a:pt x="232" y="44"/>
                  </a:lnTo>
                  <a:lnTo>
                    <a:pt x="229" y="44"/>
                  </a:lnTo>
                  <a:lnTo>
                    <a:pt x="229" y="47"/>
                  </a:lnTo>
                  <a:lnTo>
                    <a:pt x="229" y="50"/>
                  </a:lnTo>
                  <a:lnTo>
                    <a:pt x="227" y="47"/>
                  </a:lnTo>
                  <a:lnTo>
                    <a:pt x="224" y="47"/>
                  </a:lnTo>
                  <a:lnTo>
                    <a:pt x="222" y="47"/>
                  </a:lnTo>
                  <a:lnTo>
                    <a:pt x="219" y="44"/>
                  </a:lnTo>
                  <a:lnTo>
                    <a:pt x="216" y="44"/>
                  </a:lnTo>
                  <a:lnTo>
                    <a:pt x="214" y="44"/>
                  </a:lnTo>
                  <a:lnTo>
                    <a:pt x="211" y="44"/>
                  </a:lnTo>
                  <a:lnTo>
                    <a:pt x="208" y="44"/>
                  </a:lnTo>
                  <a:lnTo>
                    <a:pt x="206" y="44"/>
                  </a:lnTo>
                  <a:lnTo>
                    <a:pt x="208" y="42"/>
                  </a:lnTo>
                  <a:lnTo>
                    <a:pt x="211" y="42"/>
                  </a:lnTo>
                  <a:lnTo>
                    <a:pt x="214" y="42"/>
                  </a:lnTo>
                  <a:lnTo>
                    <a:pt x="216" y="42"/>
                  </a:lnTo>
                  <a:lnTo>
                    <a:pt x="219" y="42"/>
                  </a:lnTo>
                  <a:lnTo>
                    <a:pt x="219" y="39"/>
                  </a:lnTo>
                  <a:lnTo>
                    <a:pt x="222" y="39"/>
                  </a:lnTo>
                  <a:lnTo>
                    <a:pt x="224" y="42"/>
                  </a:lnTo>
                  <a:lnTo>
                    <a:pt x="227" y="42"/>
                  </a:lnTo>
                  <a:lnTo>
                    <a:pt x="229" y="42"/>
                  </a:lnTo>
                  <a:lnTo>
                    <a:pt x="229" y="44"/>
                  </a:lnTo>
                  <a:lnTo>
                    <a:pt x="206" y="44"/>
                  </a:lnTo>
                  <a:lnTo>
                    <a:pt x="203" y="42"/>
                  </a:lnTo>
                  <a:lnTo>
                    <a:pt x="201" y="42"/>
                  </a:lnTo>
                  <a:lnTo>
                    <a:pt x="198" y="42"/>
                  </a:lnTo>
                  <a:lnTo>
                    <a:pt x="195" y="42"/>
                  </a:lnTo>
                  <a:lnTo>
                    <a:pt x="195" y="44"/>
                  </a:lnTo>
                  <a:lnTo>
                    <a:pt x="193" y="44"/>
                  </a:lnTo>
                  <a:lnTo>
                    <a:pt x="190" y="44"/>
                  </a:lnTo>
                  <a:lnTo>
                    <a:pt x="185" y="47"/>
                  </a:lnTo>
                  <a:lnTo>
                    <a:pt x="180" y="47"/>
                  </a:lnTo>
                  <a:lnTo>
                    <a:pt x="172" y="50"/>
                  </a:lnTo>
                  <a:lnTo>
                    <a:pt x="167" y="50"/>
                  </a:lnTo>
                  <a:lnTo>
                    <a:pt x="162" y="52"/>
                  </a:lnTo>
                  <a:lnTo>
                    <a:pt x="154" y="55"/>
                  </a:lnTo>
                  <a:lnTo>
                    <a:pt x="148" y="55"/>
                  </a:lnTo>
                  <a:lnTo>
                    <a:pt x="143" y="58"/>
                  </a:lnTo>
                  <a:lnTo>
                    <a:pt x="135" y="60"/>
                  </a:lnTo>
                  <a:lnTo>
                    <a:pt x="133" y="63"/>
                  </a:lnTo>
                  <a:lnTo>
                    <a:pt x="128" y="66"/>
                  </a:lnTo>
                  <a:lnTo>
                    <a:pt x="122" y="71"/>
                  </a:lnTo>
                  <a:lnTo>
                    <a:pt x="117" y="76"/>
                  </a:lnTo>
                  <a:lnTo>
                    <a:pt x="115" y="82"/>
                  </a:lnTo>
                  <a:lnTo>
                    <a:pt x="112" y="87"/>
                  </a:lnTo>
                  <a:lnTo>
                    <a:pt x="112" y="95"/>
                  </a:lnTo>
                  <a:lnTo>
                    <a:pt x="109" y="95"/>
                  </a:lnTo>
                  <a:lnTo>
                    <a:pt x="107" y="95"/>
                  </a:lnTo>
                  <a:lnTo>
                    <a:pt x="107" y="97"/>
                  </a:lnTo>
                  <a:lnTo>
                    <a:pt x="104" y="97"/>
                  </a:lnTo>
                  <a:lnTo>
                    <a:pt x="102" y="100"/>
                  </a:lnTo>
                  <a:lnTo>
                    <a:pt x="102" y="103"/>
                  </a:lnTo>
                  <a:lnTo>
                    <a:pt x="99" y="103"/>
                  </a:lnTo>
                  <a:lnTo>
                    <a:pt x="96" y="103"/>
                  </a:lnTo>
                  <a:lnTo>
                    <a:pt x="94" y="103"/>
                  </a:lnTo>
                  <a:lnTo>
                    <a:pt x="94" y="105"/>
                  </a:lnTo>
                  <a:lnTo>
                    <a:pt x="91" y="105"/>
                  </a:lnTo>
                  <a:lnTo>
                    <a:pt x="88" y="105"/>
                  </a:lnTo>
                  <a:lnTo>
                    <a:pt x="91" y="103"/>
                  </a:lnTo>
                  <a:lnTo>
                    <a:pt x="94" y="100"/>
                  </a:lnTo>
                  <a:lnTo>
                    <a:pt x="96" y="100"/>
                  </a:lnTo>
                  <a:lnTo>
                    <a:pt x="99" y="100"/>
                  </a:lnTo>
                  <a:lnTo>
                    <a:pt x="102" y="97"/>
                  </a:lnTo>
                  <a:lnTo>
                    <a:pt x="104" y="97"/>
                  </a:lnTo>
                  <a:lnTo>
                    <a:pt x="107" y="95"/>
                  </a:lnTo>
                  <a:lnTo>
                    <a:pt x="109" y="95"/>
                  </a:lnTo>
                  <a:lnTo>
                    <a:pt x="112" y="92"/>
                  </a:lnTo>
                  <a:lnTo>
                    <a:pt x="112" y="89"/>
                  </a:lnTo>
                  <a:lnTo>
                    <a:pt x="115" y="89"/>
                  </a:lnTo>
                  <a:lnTo>
                    <a:pt x="115" y="87"/>
                  </a:lnTo>
                  <a:lnTo>
                    <a:pt x="117" y="84"/>
                  </a:lnTo>
                  <a:lnTo>
                    <a:pt x="117" y="82"/>
                  </a:lnTo>
                  <a:lnTo>
                    <a:pt x="117" y="79"/>
                  </a:lnTo>
                  <a:lnTo>
                    <a:pt x="117" y="76"/>
                  </a:lnTo>
                  <a:lnTo>
                    <a:pt x="117" y="74"/>
                  </a:lnTo>
                  <a:lnTo>
                    <a:pt x="117" y="71"/>
                  </a:lnTo>
                  <a:lnTo>
                    <a:pt x="117" y="68"/>
                  </a:lnTo>
                  <a:lnTo>
                    <a:pt x="115" y="66"/>
                  </a:lnTo>
                  <a:lnTo>
                    <a:pt x="115" y="63"/>
                  </a:lnTo>
                  <a:lnTo>
                    <a:pt x="104" y="63"/>
                  </a:lnTo>
                  <a:lnTo>
                    <a:pt x="96" y="66"/>
                  </a:lnTo>
                  <a:lnTo>
                    <a:pt x="88" y="66"/>
                  </a:lnTo>
                  <a:lnTo>
                    <a:pt x="81" y="68"/>
                  </a:lnTo>
                  <a:lnTo>
                    <a:pt x="75" y="74"/>
                  </a:lnTo>
                  <a:lnTo>
                    <a:pt x="70" y="76"/>
                  </a:lnTo>
                  <a:lnTo>
                    <a:pt x="62" y="84"/>
                  </a:lnTo>
                  <a:lnTo>
                    <a:pt x="57" y="89"/>
                  </a:lnTo>
                  <a:lnTo>
                    <a:pt x="49" y="92"/>
                  </a:lnTo>
                  <a:lnTo>
                    <a:pt x="44" y="100"/>
                  </a:lnTo>
                  <a:lnTo>
                    <a:pt x="39" y="105"/>
                  </a:lnTo>
                  <a:lnTo>
                    <a:pt x="34" y="111"/>
                  </a:lnTo>
                  <a:lnTo>
                    <a:pt x="26" y="116"/>
                  </a:lnTo>
                  <a:lnTo>
                    <a:pt x="18" y="121"/>
                  </a:lnTo>
                  <a:lnTo>
                    <a:pt x="10" y="124"/>
                  </a:lnTo>
                  <a:lnTo>
                    <a:pt x="2" y="129"/>
                  </a:lnTo>
                  <a:lnTo>
                    <a:pt x="21" y="113"/>
                  </a:lnTo>
                  <a:lnTo>
                    <a:pt x="18" y="111"/>
                  </a:lnTo>
                  <a:lnTo>
                    <a:pt x="15" y="108"/>
                  </a:lnTo>
                  <a:lnTo>
                    <a:pt x="13" y="105"/>
                  </a:lnTo>
                  <a:lnTo>
                    <a:pt x="10" y="105"/>
                  </a:lnTo>
                  <a:lnTo>
                    <a:pt x="8" y="105"/>
                  </a:lnTo>
                  <a:lnTo>
                    <a:pt x="5" y="103"/>
                  </a:lnTo>
                  <a:lnTo>
                    <a:pt x="2" y="103"/>
                  </a:lnTo>
                  <a:lnTo>
                    <a:pt x="0" y="105"/>
                  </a:lnTo>
                  <a:lnTo>
                    <a:pt x="10" y="108"/>
                  </a:lnTo>
                  <a:lnTo>
                    <a:pt x="21" y="108"/>
                  </a:lnTo>
                  <a:lnTo>
                    <a:pt x="28" y="108"/>
                  </a:lnTo>
                  <a:lnTo>
                    <a:pt x="34" y="105"/>
                  </a:lnTo>
                  <a:lnTo>
                    <a:pt x="42" y="100"/>
                  </a:lnTo>
                  <a:lnTo>
                    <a:pt x="47" y="95"/>
                  </a:lnTo>
                  <a:lnTo>
                    <a:pt x="55" y="87"/>
                  </a:lnTo>
                  <a:lnTo>
                    <a:pt x="60" y="82"/>
                  </a:lnTo>
                  <a:lnTo>
                    <a:pt x="65" y="76"/>
                  </a:lnTo>
                  <a:lnTo>
                    <a:pt x="70" y="68"/>
                  </a:lnTo>
                  <a:lnTo>
                    <a:pt x="78" y="63"/>
                  </a:lnTo>
                  <a:lnTo>
                    <a:pt x="83" y="58"/>
                  </a:lnTo>
                  <a:lnTo>
                    <a:pt x="91" y="55"/>
                  </a:lnTo>
                  <a:lnTo>
                    <a:pt x="99" y="52"/>
                  </a:lnTo>
                  <a:lnTo>
                    <a:pt x="104" y="55"/>
                  </a:lnTo>
                  <a:lnTo>
                    <a:pt x="115" y="58"/>
                  </a:lnTo>
                  <a:lnTo>
                    <a:pt x="117" y="55"/>
                  </a:lnTo>
                  <a:lnTo>
                    <a:pt x="120" y="55"/>
                  </a:lnTo>
                  <a:lnTo>
                    <a:pt x="122" y="52"/>
                  </a:lnTo>
                  <a:lnTo>
                    <a:pt x="122" y="50"/>
                  </a:lnTo>
                  <a:lnTo>
                    <a:pt x="125" y="47"/>
                  </a:lnTo>
                  <a:lnTo>
                    <a:pt x="125" y="44"/>
                  </a:lnTo>
                  <a:lnTo>
                    <a:pt x="125" y="42"/>
                  </a:lnTo>
                  <a:lnTo>
                    <a:pt x="125" y="39"/>
                  </a:lnTo>
                  <a:lnTo>
                    <a:pt x="128" y="37"/>
                  </a:lnTo>
                  <a:lnTo>
                    <a:pt x="125" y="34"/>
                  </a:lnTo>
                  <a:lnTo>
                    <a:pt x="128" y="31"/>
                  </a:lnTo>
                  <a:lnTo>
                    <a:pt x="125" y="29"/>
                  </a:lnTo>
                  <a:lnTo>
                    <a:pt x="125" y="26"/>
                  </a:lnTo>
                  <a:lnTo>
                    <a:pt x="128" y="23"/>
                  </a:lnTo>
                  <a:lnTo>
                    <a:pt x="122" y="23"/>
                  </a:lnTo>
                  <a:lnTo>
                    <a:pt x="120" y="23"/>
                  </a:lnTo>
                  <a:lnTo>
                    <a:pt x="115" y="23"/>
                  </a:lnTo>
                  <a:lnTo>
                    <a:pt x="109" y="23"/>
                  </a:lnTo>
                  <a:lnTo>
                    <a:pt x="107" y="23"/>
                  </a:lnTo>
                  <a:lnTo>
                    <a:pt x="102" y="23"/>
                  </a:lnTo>
                  <a:lnTo>
                    <a:pt x="96" y="26"/>
                  </a:lnTo>
                  <a:lnTo>
                    <a:pt x="91" y="26"/>
                  </a:lnTo>
                  <a:lnTo>
                    <a:pt x="88" y="26"/>
                  </a:lnTo>
                  <a:lnTo>
                    <a:pt x="83" y="26"/>
                  </a:lnTo>
                  <a:lnTo>
                    <a:pt x="78" y="26"/>
                  </a:lnTo>
                  <a:lnTo>
                    <a:pt x="75" y="26"/>
                  </a:lnTo>
                  <a:lnTo>
                    <a:pt x="70" y="23"/>
                  </a:lnTo>
                  <a:lnTo>
                    <a:pt x="65" y="18"/>
                  </a:lnTo>
                  <a:lnTo>
                    <a:pt x="62" y="15"/>
                  </a:lnTo>
                  <a:lnTo>
                    <a:pt x="73" y="29"/>
                  </a:lnTo>
                  <a:lnTo>
                    <a:pt x="78" y="26"/>
                  </a:lnTo>
                  <a:lnTo>
                    <a:pt x="81" y="23"/>
                  </a:lnTo>
                  <a:lnTo>
                    <a:pt x="86" y="23"/>
                  </a:lnTo>
                  <a:lnTo>
                    <a:pt x="91" y="23"/>
                  </a:lnTo>
                  <a:lnTo>
                    <a:pt x="94" y="23"/>
                  </a:lnTo>
                  <a:lnTo>
                    <a:pt x="99" y="23"/>
                  </a:lnTo>
                  <a:lnTo>
                    <a:pt x="102" y="21"/>
                  </a:lnTo>
                  <a:lnTo>
                    <a:pt x="107" y="21"/>
                  </a:lnTo>
                  <a:lnTo>
                    <a:pt x="109" y="21"/>
                  </a:lnTo>
                  <a:lnTo>
                    <a:pt x="115" y="18"/>
                  </a:lnTo>
                  <a:lnTo>
                    <a:pt x="120" y="18"/>
                  </a:lnTo>
                  <a:lnTo>
                    <a:pt x="122" y="15"/>
                  </a:lnTo>
                  <a:lnTo>
                    <a:pt x="125" y="13"/>
                  </a:lnTo>
                  <a:lnTo>
                    <a:pt x="128" y="10"/>
                  </a:lnTo>
                  <a:lnTo>
                    <a:pt x="133" y="10"/>
                  </a:lnTo>
                  <a:lnTo>
                    <a:pt x="135" y="5"/>
                  </a:lnTo>
                  <a:lnTo>
                    <a:pt x="141" y="2"/>
                  </a:lnTo>
                  <a:lnTo>
                    <a:pt x="143" y="0"/>
                  </a:lnTo>
                  <a:lnTo>
                    <a:pt x="148" y="0"/>
                  </a:lnTo>
                  <a:lnTo>
                    <a:pt x="151" y="0"/>
                  </a:lnTo>
                  <a:lnTo>
                    <a:pt x="156" y="2"/>
                  </a:lnTo>
                  <a:lnTo>
                    <a:pt x="159" y="2"/>
                  </a:lnTo>
                  <a:lnTo>
                    <a:pt x="162" y="5"/>
                  </a:lnTo>
                  <a:lnTo>
                    <a:pt x="164" y="7"/>
                  </a:lnTo>
                  <a:lnTo>
                    <a:pt x="169" y="10"/>
                  </a:lnTo>
                  <a:lnTo>
                    <a:pt x="169" y="13"/>
                  </a:lnTo>
                  <a:lnTo>
                    <a:pt x="175" y="18"/>
                  </a:lnTo>
                  <a:lnTo>
                    <a:pt x="177" y="21"/>
                  </a:lnTo>
                  <a:lnTo>
                    <a:pt x="180" y="23"/>
                  </a:lnTo>
                  <a:lnTo>
                    <a:pt x="185" y="26"/>
                  </a:lnTo>
                  <a:lnTo>
                    <a:pt x="188" y="29"/>
                  </a:lnTo>
                  <a:lnTo>
                    <a:pt x="193" y="31"/>
                  </a:lnTo>
                  <a:lnTo>
                    <a:pt x="198" y="29"/>
                  </a:lnTo>
                  <a:lnTo>
                    <a:pt x="203" y="29"/>
                  </a:lnTo>
                  <a:lnTo>
                    <a:pt x="208" y="29"/>
                  </a:lnTo>
                  <a:lnTo>
                    <a:pt x="214" y="29"/>
                  </a:lnTo>
                  <a:lnTo>
                    <a:pt x="219" y="29"/>
                  </a:lnTo>
                  <a:lnTo>
                    <a:pt x="224" y="29"/>
                  </a:lnTo>
                  <a:lnTo>
                    <a:pt x="229" y="29"/>
                  </a:lnTo>
                  <a:lnTo>
                    <a:pt x="237" y="29"/>
                  </a:lnTo>
                  <a:lnTo>
                    <a:pt x="242" y="29"/>
                  </a:lnTo>
                  <a:lnTo>
                    <a:pt x="248" y="29"/>
                  </a:lnTo>
                  <a:lnTo>
                    <a:pt x="253" y="29"/>
                  </a:lnTo>
                  <a:lnTo>
                    <a:pt x="258" y="29"/>
                  </a:lnTo>
                  <a:lnTo>
                    <a:pt x="263" y="29"/>
                  </a:lnTo>
                  <a:lnTo>
                    <a:pt x="268" y="29"/>
                  </a:lnTo>
                  <a:lnTo>
                    <a:pt x="274" y="26"/>
                  </a:lnTo>
                  <a:lnTo>
                    <a:pt x="279" y="23"/>
                  </a:lnTo>
                  <a:lnTo>
                    <a:pt x="279" y="21"/>
                  </a:lnTo>
                  <a:lnTo>
                    <a:pt x="318" y="29"/>
                  </a:lnTo>
                  <a:close/>
                  <a:moveTo>
                    <a:pt x="662" y="92"/>
                  </a:moveTo>
                  <a:lnTo>
                    <a:pt x="662" y="95"/>
                  </a:lnTo>
                  <a:lnTo>
                    <a:pt x="660" y="97"/>
                  </a:lnTo>
                  <a:lnTo>
                    <a:pt x="660" y="100"/>
                  </a:lnTo>
                  <a:lnTo>
                    <a:pt x="660" y="103"/>
                  </a:lnTo>
                  <a:lnTo>
                    <a:pt x="660" y="105"/>
                  </a:lnTo>
                  <a:lnTo>
                    <a:pt x="660" y="108"/>
                  </a:lnTo>
                  <a:lnTo>
                    <a:pt x="657" y="111"/>
                  </a:lnTo>
                  <a:lnTo>
                    <a:pt x="660" y="113"/>
                  </a:lnTo>
                  <a:lnTo>
                    <a:pt x="657" y="119"/>
                  </a:lnTo>
                  <a:lnTo>
                    <a:pt x="657" y="124"/>
                  </a:lnTo>
                  <a:lnTo>
                    <a:pt x="660" y="126"/>
                  </a:lnTo>
                  <a:lnTo>
                    <a:pt x="660" y="129"/>
                  </a:lnTo>
                  <a:lnTo>
                    <a:pt x="660" y="132"/>
                  </a:lnTo>
                  <a:lnTo>
                    <a:pt x="662" y="137"/>
                  </a:lnTo>
                  <a:lnTo>
                    <a:pt x="662" y="140"/>
                  </a:lnTo>
                  <a:lnTo>
                    <a:pt x="668" y="153"/>
                  </a:lnTo>
                  <a:lnTo>
                    <a:pt x="670" y="166"/>
                  </a:lnTo>
                  <a:lnTo>
                    <a:pt x="673" y="182"/>
                  </a:lnTo>
                  <a:lnTo>
                    <a:pt x="670" y="198"/>
                  </a:lnTo>
                  <a:lnTo>
                    <a:pt x="670" y="211"/>
                  </a:lnTo>
                  <a:lnTo>
                    <a:pt x="670" y="219"/>
                  </a:lnTo>
                  <a:lnTo>
                    <a:pt x="644" y="277"/>
                  </a:lnTo>
                  <a:lnTo>
                    <a:pt x="626" y="343"/>
                  </a:lnTo>
                  <a:lnTo>
                    <a:pt x="618" y="412"/>
                  </a:lnTo>
                  <a:lnTo>
                    <a:pt x="621" y="478"/>
                  </a:lnTo>
                  <a:lnTo>
                    <a:pt x="636" y="544"/>
                  </a:lnTo>
                  <a:lnTo>
                    <a:pt x="642" y="565"/>
                  </a:lnTo>
                  <a:lnTo>
                    <a:pt x="642" y="568"/>
                  </a:lnTo>
                  <a:lnTo>
                    <a:pt x="642" y="573"/>
                  </a:lnTo>
                  <a:lnTo>
                    <a:pt x="642" y="576"/>
                  </a:lnTo>
                  <a:lnTo>
                    <a:pt x="644" y="578"/>
                  </a:lnTo>
                  <a:lnTo>
                    <a:pt x="647" y="584"/>
                  </a:lnTo>
                  <a:lnTo>
                    <a:pt x="629" y="584"/>
                  </a:lnTo>
                  <a:lnTo>
                    <a:pt x="613" y="581"/>
                  </a:lnTo>
                  <a:lnTo>
                    <a:pt x="592" y="576"/>
                  </a:lnTo>
                  <a:lnTo>
                    <a:pt x="574" y="573"/>
                  </a:lnTo>
                  <a:lnTo>
                    <a:pt x="553" y="571"/>
                  </a:lnTo>
                  <a:lnTo>
                    <a:pt x="545" y="571"/>
                  </a:lnTo>
                  <a:lnTo>
                    <a:pt x="328" y="528"/>
                  </a:lnTo>
                  <a:lnTo>
                    <a:pt x="336" y="518"/>
                  </a:lnTo>
                  <a:lnTo>
                    <a:pt x="344" y="507"/>
                  </a:lnTo>
                  <a:lnTo>
                    <a:pt x="355" y="499"/>
                  </a:lnTo>
                  <a:lnTo>
                    <a:pt x="362" y="491"/>
                  </a:lnTo>
                  <a:lnTo>
                    <a:pt x="373" y="483"/>
                  </a:lnTo>
                  <a:lnTo>
                    <a:pt x="375" y="481"/>
                  </a:lnTo>
                  <a:lnTo>
                    <a:pt x="391" y="449"/>
                  </a:lnTo>
                  <a:lnTo>
                    <a:pt x="409" y="415"/>
                  </a:lnTo>
                  <a:lnTo>
                    <a:pt x="428" y="385"/>
                  </a:lnTo>
                  <a:lnTo>
                    <a:pt x="441" y="351"/>
                  </a:lnTo>
                  <a:lnTo>
                    <a:pt x="454" y="319"/>
                  </a:lnTo>
                  <a:lnTo>
                    <a:pt x="456" y="306"/>
                  </a:lnTo>
                  <a:lnTo>
                    <a:pt x="467" y="259"/>
                  </a:lnTo>
                  <a:lnTo>
                    <a:pt x="475" y="211"/>
                  </a:lnTo>
                  <a:lnTo>
                    <a:pt x="477" y="166"/>
                  </a:lnTo>
                  <a:lnTo>
                    <a:pt x="477" y="119"/>
                  </a:lnTo>
                  <a:lnTo>
                    <a:pt x="469" y="71"/>
                  </a:lnTo>
                  <a:lnTo>
                    <a:pt x="467" y="58"/>
                  </a:lnTo>
                  <a:lnTo>
                    <a:pt x="662" y="9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Freeform 7"/>
            <p:cNvSpPr>
              <a:spLocks noEditPoints="1" noChangeArrowheads="1"/>
            </p:cNvSpPr>
            <p:nvPr/>
          </p:nvSpPr>
          <p:spPr bwMode="auto">
            <a:xfrm flipH="1">
              <a:off x="0" y="2960690"/>
              <a:ext cx="1927225" cy="1111251"/>
            </a:xfrm>
            <a:custGeom>
              <a:avLst/>
              <a:gdLst>
                <a:gd name="T0" fmla="*/ 60 w 1214"/>
                <a:gd name="T1" fmla="*/ 23 h 700"/>
                <a:gd name="T2" fmla="*/ 73 w 1214"/>
                <a:gd name="T3" fmla="*/ 31 h 700"/>
                <a:gd name="T4" fmla="*/ 102 w 1214"/>
                <a:gd name="T5" fmla="*/ 74 h 700"/>
                <a:gd name="T6" fmla="*/ 222 w 1214"/>
                <a:gd name="T7" fmla="*/ 145 h 700"/>
                <a:gd name="T8" fmla="*/ 306 w 1214"/>
                <a:gd name="T9" fmla="*/ 100 h 700"/>
                <a:gd name="T10" fmla="*/ 251 w 1214"/>
                <a:gd name="T11" fmla="*/ 42 h 700"/>
                <a:gd name="T12" fmla="*/ 282 w 1214"/>
                <a:gd name="T13" fmla="*/ 63 h 700"/>
                <a:gd name="T14" fmla="*/ 327 w 1214"/>
                <a:gd name="T15" fmla="*/ 79 h 700"/>
                <a:gd name="T16" fmla="*/ 350 w 1214"/>
                <a:gd name="T17" fmla="*/ 79 h 700"/>
                <a:gd name="T18" fmla="*/ 384 w 1214"/>
                <a:gd name="T19" fmla="*/ 100 h 700"/>
                <a:gd name="T20" fmla="*/ 436 w 1214"/>
                <a:gd name="T21" fmla="*/ 116 h 700"/>
                <a:gd name="T22" fmla="*/ 462 w 1214"/>
                <a:gd name="T23" fmla="*/ 211 h 700"/>
                <a:gd name="T24" fmla="*/ 614 w 1214"/>
                <a:gd name="T25" fmla="*/ 145 h 700"/>
                <a:gd name="T26" fmla="*/ 574 w 1214"/>
                <a:gd name="T27" fmla="*/ 187 h 700"/>
                <a:gd name="T28" fmla="*/ 569 w 1214"/>
                <a:gd name="T29" fmla="*/ 182 h 700"/>
                <a:gd name="T30" fmla="*/ 491 w 1214"/>
                <a:gd name="T31" fmla="*/ 230 h 700"/>
                <a:gd name="T32" fmla="*/ 556 w 1214"/>
                <a:gd name="T33" fmla="*/ 261 h 700"/>
                <a:gd name="T34" fmla="*/ 684 w 1214"/>
                <a:gd name="T35" fmla="*/ 245 h 700"/>
                <a:gd name="T36" fmla="*/ 783 w 1214"/>
                <a:gd name="T37" fmla="*/ 182 h 700"/>
                <a:gd name="T38" fmla="*/ 895 w 1214"/>
                <a:gd name="T39" fmla="*/ 182 h 700"/>
                <a:gd name="T40" fmla="*/ 1034 w 1214"/>
                <a:gd name="T41" fmla="*/ 190 h 700"/>
                <a:gd name="T42" fmla="*/ 1083 w 1214"/>
                <a:gd name="T43" fmla="*/ 238 h 700"/>
                <a:gd name="T44" fmla="*/ 1214 w 1214"/>
                <a:gd name="T45" fmla="*/ 261 h 700"/>
                <a:gd name="T46" fmla="*/ 1211 w 1214"/>
                <a:gd name="T47" fmla="*/ 293 h 700"/>
                <a:gd name="T48" fmla="*/ 1206 w 1214"/>
                <a:gd name="T49" fmla="*/ 341 h 700"/>
                <a:gd name="T50" fmla="*/ 1195 w 1214"/>
                <a:gd name="T51" fmla="*/ 380 h 700"/>
                <a:gd name="T52" fmla="*/ 1195 w 1214"/>
                <a:gd name="T53" fmla="*/ 391 h 700"/>
                <a:gd name="T54" fmla="*/ 1104 w 1214"/>
                <a:gd name="T55" fmla="*/ 600 h 700"/>
                <a:gd name="T56" fmla="*/ 1151 w 1214"/>
                <a:gd name="T57" fmla="*/ 655 h 700"/>
                <a:gd name="T58" fmla="*/ 799 w 1214"/>
                <a:gd name="T59" fmla="*/ 615 h 700"/>
                <a:gd name="T60" fmla="*/ 624 w 1214"/>
                <a:gd name="T61" fmla="*/ 565 h 700"/>
                <a:gd name="T62" fmla="*/ 791 w 1214"/>
                <a:gd name="T63" fmla="*/ 605 h 700"/>
                <a:gd name="T64" fmla="*/ 885 w 1214"/>
                <a:gd name="T65" fmla="*/ 446 h 700"/>
                <a:gd name="T66" fmla="*/ 723 w 1214"/>
                <a:gd name="T67" fmla="*/ 523 h 700"/>
                <a:gd name="T68" fmla="*/ 762 w 1214"/>
                <a:gd name="T69" fmla="*/ 497 h 700"/>
                <a:gd name="T70" fmla="*/ 647 w 1214"/>
                <a:gd name="T71" fmla="*/ 481 h 700"/>
                <a:gd name="T72" fmla="*/ 624 w 1214"/>
                <a:gd name="T73" fmla="*/ 444 h 700"/>
                <a:gd name="T74" fmla="*/ 757 w 1214"/>
                <a:gd name="T75" fmla="*/ 412 h 700"/>
                <a:gd name="T76" fmla="*/ 702 w 1214"/>
                <a:gd name="T77" fmla="*/ 372 h 700"/>
                <a:gd name="T78" fmla="*/ 867 w 1214"/>
                <a:gd name="T79" fmla="*/ 430 h 700"/>
                <a:gd name="T80" fmla="*/ 767 w 1214"/>
                <a:gd name="T81" fmla="*/ 290 h 700"/>
                <a:gd name="T82" fmla="*/ 598 w 1214"/>
                <a:gd name="T83" fmla="*/ 359 h 700"/>
                <a:gd name="T84" fmla="*/ 522 w 1214"/>
                <a:gd name="T85" fmla="*/ 293 h 700"/>
                <a:gd name="T86" fmla="*/ 449 w 1214"/>
                <a:gd name="T87" fmla="*/ 317 h 700"/>
                <a:gd name="T88" fmla="*/ 410 w 1214"/>
                <a:gd name="T89" fmla="*/ 312 h 700"/>
                <a:gd name="T90" fmla="*/ 353 w 1214"/>
                <a:gd name="T91" fmla="*/ 301 h 700"/>
                <a:gd name="T92" fmla="*/ 368 w 1214"/>
                <a:gd name="T93" fmla="*/ 275 h 700"/>
                <a:gd name="T94" fmla="*/ 220 w 1214"/>
                <a:gd name="T95" fmla="*/ 171 h 700"/>
                <a:gd name="T96" fmla="*/ 58 w 1214"/>
                <a:gd name="T97" fmla="*/ 105 h 700"/>
                <a:gd name="T98" fmla="*/ 34 w 1214"/>
                <a:gd name="T99" fmla="*/ 66 h 700"/>
                <a:gd name="T100" fmla="*/ 1214 w 1214"/>
                <a:gd name="T101" fmla="*/ 457 h 700"/>
                <a:gd name="T102" fmla="*/ 856 w 1214"/>
                <a:gd name="T103" fmla="*/ 177 h 700"/>
                <a:gd name="T104" fmla="*/ 775 w 1214"/>
                <a:gd name="T105" fmla="*/ 193 h 700"/>
                <a:gd name="T106" fmla="*/ 754 w 1214"/>
                <a:gd name="T107" fmla="*/ 214 h 700"/>
                <a:gd name="T108" fmla="*/ 807 w 1214"/>
                <a:gd name="T109" fmla="*/ 224 h 700"/>
                <a:gd name="T110" fmla="*/ 854 w 1214"/>
                <a:gd name="T111" fmla="*/ 227 h 700"/>
                <a:gd name="T112" fmla="*/ 1185 w 1214"/>
                <a:gd name="T113" fmla="*/ 288 h 700"/>
                <a:gd name="T114" fmla="*/ 1138 w 1214"/>
                <a:gd name="T115" fmla="*/ 290 h 700"/>
                <a:gd name="T116" fmla="*/ 1135 w 1214"/>
                <a:gd name="T117" fmla="*/ 383 h 700"/>
                <a:gd name="T118" fmla="*/ 1185 w 1214"/>
                <a:gd name="T119" fmla="*/ 362 h 700"/>
                <a:gd name="T120" fmla="*/ 400 w 1214"/>
                <a:gd name="T121" fmla="*/ 113 h 700"/>
                <a:gd name="T122" fmla="*/ 319 w 1214"/>
                <a:gd name="T123" fmla="*/ 134 h 700"/>
                <a:gd name="T124" fmla="*/ 374 w 1214"/>
                <a:gd name="T125" fmla="*/ 182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4" h="700">
                  <a:moveTo>
                    <a:pt x="45" y="2"/>
                  </a:moveTo>
                  <a:lnTo>
                    <a:pt x="47" y="2"/>
                  </a:lnTo>
                  <a:lnTo>
                    <a:pt x="50" y="2"/>
                  </a:lnTo>
                  <a:lnTo>
                    <a:pt x="50" y="5"/>
                  </a:lnTo>
                  <a:lnTo>
                    <a:pt x="53" y="5"/>
                  </a:lnTo>
                  <a:lnTo>
                    <a:pt x="53" y="8"/>
                  </a:lnTo>
                  <a:lnTo>
                    <a:pt x="55" y="8"/>
                  </a:lnTo>
                  <a:lnTo>
                    <a:pt x="55" y="10"/>
                  </a:lnTo>
                  <a:lnTo>
                    <a:pt x="58" y="10"/>
                  </a:lnTo>
                  <a:lnTo>
                    <a:pt x="58" y="13"/>
                  </a:lnTo>
                  <a:lnTo>
                    <a:pt x="58" y="15"/>
                  </a:lnTo>
                  <a:lnTo>
                    <a:pt x="60" y="18"/>
                  </a:lnTo>
                  <a:lnTo>
                    <a:pt x="60" y="21"/>
                  </a:lnTo>
                  <a:lnTo>
                    <a:pt x="60" y="23"/>
                  </a:lnTo>
                  <a:lnTo>
                    <a:pt x="63" y="26"/>
                  </a:lnTo>
                  <a:lnTo>
                    <a:pt x="63" y="29"/>
                  </a:lnTo>
                  <a:lnTo>
                    <a:pt x="63" y="31"/>
                  </a:lnTo>
                  <a:lnTo>
                    <a:pt x="66" y="31"/>
                  </a:lnTo>
                  <a:lnTo>
                    <a:pt x="66" y="34"/>
                  </a:lnTo>
                  <a:lnTo>
                    <a:pt x="68" y="34"/>
                  </a:lnTo>
                  <a:lnTo>
                    <a:pt x="68" y="31"/>
                  </a:lnTo>
                  <a:lnTo>
                    <a:pt x="71" y="31"/>
                  </a:lnTo>
                  <a:lnTo>
                    <a:pt x="73" y="31"/>
                  </a:lnTo>
                  <a:lnTo>
                    <a:pt x="73" y="34"/>
                  </a:lnTo>
                  <a:lnTo>
                    <a:pt x="73" y="37"/>
                  </a:lnTo>
                  <a:lnTo>
                    <a:pt x="73" y="39"/>
                  </a:lnTo>
                  <a:lnTo>
                    <a:pt x="73" y="42"/>
                  </a:lnTo>
                  <a:lnTo>
                    <a:pt x="76" y="45"/>
                  </a:lnTo>
                  <a:lnTo>
                    <a:pt x="79" y="45"/>
                  </a:lnTo>
                  <a:lnTo>
                    <a:pt x="79" y="47"/>
                  </a:lnTo>
                  <a:lnTo>
                    <a:pt x="81" y="47"/>
                  </a:lnTo>
                  <a:lnTo>
                    <a:pt x="84" y="47"/>
                  </a:lnTo>
                  <a:lnTo>
                    <a:pt x="87" y="47"/>
                  </a:lnTo>
                  <a:lnTo>
                    <a:pt x="89" y="50"/>
                  </a:lnTo>
                  <a:lnTo>
                    <a:pt x="92" y="50"/>
                  </a:lnTo>
                  <a:lnTo>
                    <a:pt x="92" y="52"/>
                  </a:lnTo>
                  <a:lnTo>
                    <a:pt x="94" y="52"/>
                  </a:lnTo>
                  <a:lnTo>
                    <a:pt x="97" y="60"/>
                  </a:lnTo>
                  <a:lnTo>
                    <a:pt x="97" y="66"/>
                  </a:lnTo>
                  <a:lnTo>
                    <a:pt x="102" y="74"/>
                  </a:lnTo>
                  <a:lnTo>
                    <a:pt x="105" y="79"/>
                  </a:lnTo>
                  <a:lnTo>
                    <a:pt x="107" y="84"/>
                  </a:lnTo>
                  <a:lnTo>
                    <a:pt x="113" y="87"/>
                  </a:lnTo>
                  <a:lnTo>
                    <a:pt x="118" y="92"/>
                  </a:lnTo>
                  <a:lnTo>
                    <a:pt x="120" y="97"/>
                  </a:lnTo>
                  <a:lnTo>
                    <a:pt x="126" y="100"/>
                  </a:lnTo>
                  <a:lnTo>
                    <a:pt x="133" y="105"/>
                  </a:lnTo>
                  <a:lnTo>
                    <a:pt x="136" y="111"/>
                  </a:lnTo>
                  <a:lnTo>
                    <a:pt x="141" y="113"/>
                  </a:lnTo>
                  <a:lnTo>
                    <a:pt x="149" y="119"/>
                  </a:lnTo>
                  <a:lnTo>
                    <a:pt x="152" y="121"/>
                  </a:lnTo>
                  <a:lnTo>
                    <a:pt x="157" y="126"/>
                  </a:lnTo>
                  <a:lnTo>
                    <a:pt x="162" y="129"/>
                  </a:lnTo>
                  <a:lnTo>
                    <a:pt x="170" y="132"/>
                  </a:lnTo>
                  <a:lnTo>
                    <a:pt x="178" y="134"/>
                  </a:lnTo>
                  <a:lnTo>
                    <a:pt x="186" y="134"/>
                  </a:lnTo>
                  <a:lnTo>
                    <a:pt x="193" y="137"/>
                  </a:lnTo>
                  <a:lnTo>
                    <a:pt x="201" y="140"/>
                  </a:lnTo>
                  <a:lnTo>
                    <a:pt x="209" y="140"/>
                  </a:lnTo>
                  <a:lnTo>
                    <a:pt x="217" y="142"/>
                  </a:lnTo>
                  <a:lnTo>
                    <a:pt x="222" y="145"/>
                  </a:lnTo>
                  <a:lnTo>
                    <a:pt x="230" y="145"/>
                  </a:lnTo>
                  <a:lnTo>
                    <a:pt x="238" y="148"/>
                  </a:lnTo>
                  <a:lnTo>
                    <a:pt x="246" y="148"/>
                  </a:lnTo>
                  <a:lnTo>
                    <a:pt x="253" y="150"/>
                  </a:lnTo>
                  <a:lnTo>
                    <a:pt x="261" y="148"/>
                  </a:lnTo>
                  <a:lnTo>
                    <a:pt x="269" y="148"/>
                  </a:lnTo>
                  <a:lnTo>
                    <a:pt x="274" y="148"/>
                  </a:lnTo>
                  <a:lnTo>
                    <a:pt x="285" y="148"/>
                  </a:lnTo>
                  <a:lnTo>
                    <a:pt x="285" y="142"/>
                  </a:lnTo>
                  <a:lnTo>
                    <a:pt x="287" y="140"/>
                  </a:lnTo>
                  <a:lnTo>
                    <a:pt x="290" y="137"/>
                  </a:lnTo>
                  <a:lnTo>
                    <a:pt x="293" y="132"/>
                  </a:lnTo>
                  <a:lnTo>
                    <a:pt x="295" y="129"/>
                  </a:lnTo>
                  <a:lnTo>
                    <a:pt x="298" y="124"/>
                  </a:lnTo>
                  <a:lnTo>
                    <a:pt x="303" y="121"/>
                  </a:lnTo>
                  <a:lnTo>
                    <a:pt x="303" y="119"/>
                  </a:lnTo>
                  <a:lnTo>
                    <a:pt x="306" y="113"/>
                  </a:lnTo>
                  <a:lnTo>
                    <a:pt x="308" y="111"/>
                  </a:lnTo>
                  <a:lnTo>
                    <a:pt x="308" y="108"/>
                  </a:lnTo>
                  <a:lnTo>
                    <a:pt x="308" y="103"/>
                  </a:lnTo>
                  <a:lnTo>
                    <a:pt x="306" y="100"/>
                  </a:lnTo>
                  <a:lnTo>
                    <a:pt x="303" y="97"/>
                  </a:lnTo>
                  <a:lnTo>
                    <a:pt x="300" y="95"/>
                  </a:lnTo>
                  <a:lnTo>
                    <a:pt x="295" y="92"/>
                  </a:lnTo>
                  <a:lnTo>
                    <a:pt x="293" y="87"/>
                  </a:lnTo>
                  <a:lnTo>
                    <a:pt x="290" y="87"/>
                  </a:lnTo>
                  <a:lnTo>
                    <a:pt x="285" y="84"/>
                  </a:lnTo>
                  <a:lnTo>
                    <a:pt x="285" y="79"/>
                  </a:lnTo>
                  <a:lnTo>
                    <a:pt x="282" y="76"/>
                  </a:lnTo>
                  <a:lnTo>
                    <a:pt x="280" y="74"/>
                  </a:lnTo>
                  <a:lnTo>
                    <a:pt x="277" y="68"/>
                  </a:lnTo>
                  <a:lnTo>
                    <a:pt x="274" y="66"/>
                  </a:lnTo>
                  <a:lnTo>
                    <a:pt x="272" y="63"/>
                  </a:lnTo>
                  <a:lnTo>
                    <a:pt x="269" y="60"/>
                  </a:lnTo>
                  <a:lnTo>
                    <a:pt x="267" y="55"/>
                  </a:lnTo>
                  <a:lnTo>
                    <a:pt x="264" y="52"/>
                  </a:lnTo>
                  <a:lnTo>
                    <a:pt x="261" y="50"/>
                  </a:lnTo>
                  <a:lnTo>
                    <a:pt x="259" y="47"/>
                  </a:lnTo>
                  <a:lnTo>
                    <a:pt x="256" y="45"/>
                  </a:lnTo>
                  <a:lnTo>
                    <a:pt x="253" y="45"/>
                  </a:lnTo>
                  <a:lnTo>
                    <a:pt x="251" y="42"/>
                  </a:lnTo>
                  <a:lnTo>
                    <a:pt x="251" y="39"/>
                  </a:lnTo>
                  <a:lnTo>
                    <a:pt x="261" y="42"/>
                  </a:lnTo>
                  <a:lnTo>
                    <a:pt x="264" y="42"/>
                  </a:lnTo>
                  <a:lnTo>
                    <a:pt x="261" y="45"/>
                  </a:lnTo>
                  <a:lnTo>
                    <a:pt x="264" y="45"/>
                  </a:lnTo>
                  <a:lnTo>
                    <a:pt x="264" y="47"/>
                  </a:lnTo>
                  <a:lnTo>
                    <a:pt x="264" y="50"/>
                  </a:lnTo>
                  <a:lnTo>
                    <a:pt x="267" y="50"/>
                  </a:lnTo>
                  <a:lnTo>
                    <a:pt x="267" y="52"/>
                  </a:lnTo>
                  <a:lnTo>
                    <a:pt x="269" y="52"/>
                  </a:lnTo>
                  <a:lnTo>
                    <a:pt x="269" y="55"/>
                  </a:lnTo>
                  <a:lnTo>
                    <a:pt x="272" y="55"/>
                  </a:lnTo>
                  <a:lnTo>
                    <a:pt x="274" y="58"/>
                  </a:lnTo>
                  <a:lnTo>
                    <a:pt x="277" y="60"/>
                  </a:lnTo>
                  <a:lnTo>
                    <a:pt x="280" y="60"/>
                  </a:lnTo>
                  <a:lnTo>
                    <a:pt x="282" y="63"/>
                  </a:lnTo>
                  <a:lnTo>
                    <a:pt x="285" y="63"/>
                  </a:lnTo>
                  <a:lnTo>
                    <a:pt x="287" y="66"/>
                  </a:lnTo>
                  <a:lnTo>
                    <a:pt x="287" y="68"/>
                  </a:lnTo>
                  <a:lnTo>
                    <a:pt x="290" y="68"/>
                  </a:lnTo>
                  <a:lnTo>
                    <a:pt x="293" y="71"/>
                  </a:lnTo>
                  <a:lnTo>
                    <a:pt x="295" y="74"/>
                  </a:lnTo>
                  <a:lnTo>
                    <a:pt x="298" y="76"/>
                  </a:lnTo>
                  <a:lnTo>
                    <a:pt x="300" y="76"/>
                  </a:lnTo>
                  <a:lnTo>
                    <a:pt x="303" y="79"/>
                  </a:lnTo>
                  <a:lnTo>
                    <a:pt x="306" y="82"/>
                  </a:lnTo>
                  <a:lnTo>
                    <a:pt x="308" y="84"/>
                  </a:lnTo>
                  <a:lnTo>
                    <a:pt x="311" y="84"/>
                  </a:lnTo>
                  <a:lnTo>
                    <a:pt x="314" y="84"/>
                  </a:lnTo>
                  <a:lnTo>
                    <a:pt x="316" y="87"/>
                  </a:lnTo>
                  <a:lnTo>
                    <a:pt x="321" y="89"/>
                  </a:lnTo>
                  <a:lnTo>
                    <a:pt x="321" y="87"/>
                  </a:lnTo>
                  <a:lnTo>
                    <a:pt x="324" y="84"/>
                  </a:lnTo>
                  <a:lnTo>
                    <a:pt x="324" y="82"/>
                  </a:lnTo>
                  <a:lnTo>
                    <a:pt x="327" y="82"/>
                  </a:lnTo>
                  <a:lnTo>
                    <a:pt x="327" y="79"/>
                  </a:lnTo>
                  <a:lnTo>
                    <a:pt x="329" y="76"/>
                  </a:lnTo>
                  <a:lnTo>
                    <a:pt x="329" y="74"/>
                  </a:lnTo>
                  <a:lnTo>
                    <a:pt x="332" y="74"/>
                  </a:lnTo>
                  <a:lnTo>
                    <a:pt x="334" y="71"/>
                  </a:lnTo>
                  <a:lnTo>
                    <a:pt x="334" y="68"/>
                  </a:lnTo>
                  <a:lnTo>
                    <a:pt x="334" y="66"/>
                  </a:lnTo>
                  <a:lnTo>
                    <a:pt x="337" y="66"/>
                  </a:lnTo>
                  <a:lnTo>
                    <a:pt x="337" y="63"/>
                  </a:lnTo>
                  <a:lnTo>
                    <a:pt x="340" y="60"/>
                  </a:lnTo>
                  <a:lnTo>
                    <a:pt x="340" y="58"/>
                  </a:lnTo>
                  <a:lnTo>
                    <a:pt x="340" y="55"/>
                  </a:lnTo>
                  <a:lnTo>
                    <a:pt x="355" y="60"/>
                  </a:lnTo>
                  <a:lnTo>
                    <a:pt x="353" y="63"/>
                  </a:lnTo>
                  <a:lnTo>
                    <a:pt x="353" y="66"/>
                  </a:lnTo>
                  <a:lnTo>
                    <a:pt x="353" y="68"/>
                  </a:lnTo>
                  <a:lnTo>
                    <a:pt x="353" y="71"/>
                  </a:lnTo>
                  <a:lnTo>
                    <a:pt x="350" y="74"/>
                  </a:lnTo>
                  <a:lnTo>
                    <a:pt x="350" y="76"/>
                  </a:lnTo>
                  <a:lnTo>
                    <a:pt x="350" y="79"/>
                  </a:lnTo>
                  <a:lnTo>
                    <a:pt x="347" y="82"/>
                  </a:lnTo>
                  <a:lnTo>
                    <a:pt x="347" y="84"/>
                  </a:lnTo>
                  <a:lnTo>
                    <a:pt x="345" y="87"/>
                  </a:lnTo>
                  <a:lnTo>
                    <a:pt x="345" y="89"/>
                  </a:lnTo>
                  <a:lnTo>
                    <a:pt x="342" y="89"/>
                  </a:lnTo>
                  <a:lnTo>
                    <a:pt x="342" y="92"/>
                  </a:lnTo>
                  <a:lnTo>
                    <a:pt x="342" y="95"/>
                  </a:lnTo>
                  <a:lnTo>
                    <a:pt x="342" y="97"/>
                  </a:lnTo>
                  <a:lnTo>
                    <a:pt x="345" y="100"/>
                  </a:lnTo>
                  <a:lnTo>
                    <a:pt x="347" y="100"/>
                  </a:lnTo>
                  <a:lnTo>
                    <a:pt x="350" y="100"/>
                  </a:lnTo>
                  <a:lnTo>
                    <a:pt x="353" y="103"/>
                  </a:lnTo>
                  <a:lnTo>
                    <a:pt x="358" y="100"/>
                  </a:lnTo>
                  <a:lnTo>
                    <a:pt x="360" y="100"/>
                  </a:lnTo>
                  <a:lnTo>
                    <a:pt x="363" y="100"/>
                  </a:lnTo>
                  <a:lnTo>
                    <a:pt x="366" y="100"/>
                  </a:lnTo>
                  <a:lnTo>
                    <a:pt x="368" y="100"/>
                  </a:lnTo>
                  <a:lnTo>
                    <a:pt x="374" y="97"/>
                  </a:lnTo>
                  <a:lnTo>
                    <a:pt x="376" y="100"/>
                  </a:lnTo>
                  <a:lnTo>
                    <a:pt x="379" y="97"/>
                  </a:lnTo>
                  <a:lnTo>
                    <a:pt x="384" y="100"/>
                  </a:lnTo>
                  <a:lnTo>
                    <a:pt x="387" y="100"/>
                  </a:lnTo>
                  <a:lnTo>
                    <a:pt x="389" y="103"/>
                  </a:lnTo>
                  <a:lnTo>
                    <a:pt x="392" y="103"/>
                  </a:lnTo>
                  <a:lnTo>
                    <a:pt x="394" y="103"/>
                  </a:lnTo>
                  <a:lnTo>
                    <a:pt x="397" y="103"/>
                  </a:lnTo>
                  <a:lnTo>
                    <a:pt x="400" y="100"/>
                  </a:lnTo>
                  <a:lnTo>
                    <a:pt x="402" y="100"/>
                  </a:lnTo>
                  <a:lnTo>
                    <a:pt x="405" y="100"/>
                  </a:lnTo>
                  <a:lnTo>
                    <a:pt x="407" y="100"/>
                  </a:lnTo>
                  <a:lnTo>
                    <a:pt x="410" y="100"/>
                  </a:lnTo>
                  <a:lnTo>
                    <a:pt x="413" y="100"/>
                  </a:lnTo>
                  <a:lnTo>
                    <a:pt x="415" y="100"/>
                  </a:lnTo>
                  <a:lnTo>
                    <a:pt x="418" y="100"/>
                  </a:lnTo>
                  <a:lnTo>
                    <a:pt x="420" y="100"/>
                  </a:lnTo>
                  <a:lnTo>
                    <a:pt x="423" y="100"/>
                  </a:lnTo>
                  <a:lnTo>
                    <a:pt x="426" y="103"/>
                  </a:lnTo>
                  <a:lnTo>
                    <a:pt x="428" y="105"/>
                  </a:lnTo>
                  <a:lnTo>
                    <a:pt x="431" y="108"/>
                  </a:lnTo>
                  <a:lnTo>
                    <a:pt x="431" y="111"/>
                  </a:lnTo>
                  <a:lnTo>
                    <a:pt x="434" y="113"/>
                  </a:lnTo>
                  <a:lnTo>
                    <a:pt x="436" y="116"/>
                  </a:lnTo>
                  <a:lnTo>
                    <a:pt x="436" y="119"/>
                  </a:lnTo>
                  <a:lnTo>
                    <a:pt x="436" y="124"/>
                  </a:lnTo>
                  <a:lnTo>
                    <a:pt x="436" y="126"/>
                  </a:lnTo>
                  <a:lnTo>
                    <a:pt x="436" y="129"/>
                  </a:lnTo>
                  <a:lnTo>
                    <a:pt x="439" y="134"/>
                  </a:lnTo>
                  <a:lnTo>
                    <a:pt x="436" y="137"/>
                  </a:lnTo>
                  <a:lnTo>
                    <a:pt x="436" y="140"/>
                  </a:lnTo>
                  <a:lnTo>
                    <a:pt x="436" y="145"/>
                  </a:lnTo>
                  <a:lnTo>
                    <a:pt x="436" y="148"/>
                  </a:lnTo>
                  <a:lnTo>
                    <a:pt x="434" y="153"/>
                  </a:lnTo>
                  <a:lnTo>
                    <a:pt x="434" y="156"/>
                  </a:lnTo>
                  <a:lnTo>
                    <a:pt x="434" y="161"/>
                  </a:lnTo>
                  <a:lnTo>
                    <a:pt x="434" y="163"/>
                  </a:lnTo>
                  <a:lnTo>
                    <a:pt x="434" y="174"/>
                  </a:lnTo>
                  <a:lnTo>
                    <a:pt x="434" y="182"/>
                  </a:lnTo>
                  <a:lnTo>
                    <a:pt x="434" y="193"/>
                  </a:lnTo>
                  <a:lnTo>
                    <a:pt x="439" y="203"/>
                  </a:lnTo>
                  <a:lnTo>
                    <a:pt x="444" y="208"/>
                  </a:lnTo>
                  <a:lnTo>
                    <a:pt x="449" y="211"/>
                  </a:lnTo>
                  <a:lnTo>
                    <a:pt x="454" y="214"/>
                  </a:lnTo>
                  <a:lnTo>
                    <a:pt x="462" y="211"/>
                  </a:lnTo>
                  <a:lnTo>
                    <a:pt x="473" y="208"/>
                  </a:lnTo>
                  <a:lnTo>
                    <a:pt x="478" y="206"/>
                  </a:lnTo>
                  <a:lnTo>
                    <a:pt x="486" y="206"/>
                  </a:lnTo>
                  <a:lnTo>
                    <a:pt x="491" y="206"/>
                  </a:lnTo>
                  <a:lnTo>
                    <a:pt x="517" y="190"/>
                  </a:lnTo>
                  <a:lnTo>
                    <a:pt x="540" y="174"/>
                  </a:lnTo>
                  <a:lnTo>
                    <a:pt x="561" y="156"/>
                  </a:lnTo>
                  <a:lnTo>
                    <a:pt x="582" y="134"/>
                  </a:lnTo>
                  <a:lnTo>
                    <a:pt x="598" y="113"/>
                  </a:lnTo>
                  <a:lnTo>
                    <a:pt x="603" y="105"/>
                  </a:lnTo>
                  <a:lnTo>
                    <a:pt x="632" y="111"/>
                  </a:lnTo>
                  <a:lnTo>
                    <a:pt x="629" y="116"/>
                  </a:lnTo>
                  <a:lnTo>
                    <a:pt x="629" y="121"/>
                  </a:lnTo>
                  <a:lnTo>
                    <a:pt x="624" y="126"/>
                  </a:lnTo>
                  <a:lnTo>
                    <a:pt x="621" y="132"/>
                  </a:lnTo>
                  <a:lnTo>
                    <a:pt x="619" y="140"/>
                  </a:lnTo>
                  <a:lnTo>
                    <a:pt x="616" y="140"/>
                  </a:lnTo>
                  <a:lnTo>
                    <a:pt x="616" y="142"/>
                  </a:lnTo>
                  <a:lnTo>
                    <a:pt x="616" y="145"/>
                  </a:lnTo>
                  <a:lnTo>
                    <a:pt x="614" y="145"/>
                  </a:lnTo>
                  <a:lnTo>
                    <a:pt x="614" y="148"/>
                  </a:lnTo>
                  <a:lnTo>
                    <a:pt x="614" y="150"/>
                  </a:lnTo>
                  <a:lnTo>
                    <a:pt x="614" y="153"/>
                  </a:lnTo>
                  <a:lnTo>
                    <a:pt x="611" y="153"/>
                  </a:lnTo>
                  <a:lnTo>
                    <a:pt x="611" y="156"/>
                  </a:lnTo>
                  <a:lnTo>
                    <a:pt x="611" y="158"/>
                  </a:lnTo>
                  <a:lnTo>
                    <a:pt x="608" y="158"/>
                  </a:lnTo>
                  <a:lnTo>
                    <a:pt x="606" y="161"/>
                  </a:lnTo>
                  <a:lnTo>
                    <a:pt x="598" y="161"/>
                  </a:lnTo>
                  <a:lnTo>
                    <a:pt x="593" y="163"/>
                  </a:lnTo>
                  <a:lnTo>
                    <a:pt x="590" y="163"/>
                  </a:lnTo>
                  <a:lnTo>
                    <a:pt x="587" y="166"/>
                  </a:lnTo>
                  <a:lnTo>
                    <a:pt x="585" y="169"/>
                  </a:lnTo>
                  <a:lnTo>
                    <a:pt x="582" y="171"/>
                  </a:lnTo>
                  <a:lnTo>
                    <a:pt x="577" y="174"/>
                  </a:lnTo>
                  <a:lnTo>
                    <a:pt x="577" y="179"/>
                  </a:lnTo>
                  <a:lnTo>
                    <a:pt x="574" y="185"/>
                  </a:lnTo>
                  <a:lnTo>
                    <a:pt x="574" y="187"/>
                  </a:lnTo>
                  <a:lnTo>
                    <a:pt x="572" y="193"/>
                  </a:lnTo>
                  <a:lnTo>
                    <a:pt x="572" y="198"/>
                  </a:lnTo>
                  <a:lnTo>
                    <a:pt x="569" y="200"/>
                  </a:lnTo>
                  <a:lnTo>
                    <a:pt x="569" y="206"/>
                  </a:lnTo>
                  <a:lnTo>
                    <a:pt x="567" y="208"/>
                  </a:lnTo>
                  <a:lnTo>
                    <a:pt x="564" y="214"/>
                  </a:lnTo>
                  <a:lnTo>
                    <a:pt x="564" y="211"/>
                  </a:lnTo>
                  <a:lnTo>
                    <a:pt x="564" y="208"/>
                  </a:lnTo>
                  <a:lnTo>
                    <a:pt x="567" y="208"/>
                  </a:lnTo>
                  <a:lnTo>
                    <a:pt x="567" y="206"/>
                  </a:lnTo>
                  <a:lnTo>
                    <a:pt x="567" y="203"/>
                  </a:lnTo>
                  <a:lnTo>
                    <a:pt x="567" y="200"/>
                  </a:lnTo>
                  <a:lnTo>
                    <a:pt x="567" y="198"/>
                  </a:lnTo>
                  <a:lnTo>
                    <a:pt x="567" y="195"/>
                  </a:lnTo>
                  <a:lnTo>
                    <a:pt x="569" y="193"/>
                  </a:lnTo>
                  <a:lnTo>
                    <a:pt x="569" y="190"/>
                  </a:lnTo>
                  <a:lnTo>
                    <a:pt x="569" y="187"/>
                  </a:lnTo>
                  <a:lnTo>
                    <a:pt x="569" y="185"/>
                  </a:lnTo>
                  <a:lnTo>
                    <a:pt x="569" y="182"/>
                  </a:lnTo>
                  <a:lnTo>
                    <a:pt x="569" y="179"/>
                  </a:lnTo>
                  <a:lnTo>
                    <a:pt x="567" y="179"/>
                  </a:lnTo>
                  <a:lnTo>
                    <a:pt x="567" y="177"/>
                  </a:lnTo>
                  <a:lnTo>
                    <a:pt x="567" y="174"/>
                  </a:lnTo>
                  <a:lnTo>
                    <a:pt x="564" y="174"/>
                  </a:lnTo>
                  <a:lnTo>
                    <a:pt x="561" y="174"/>
                  </a:lnTo>
                  <a:lnTo>
                    <a:pt x="561" y="179"/>
                  </a:lnTo>
                  <a:lnTo>
                    <a:pt x="486" y="219"/>
                  </a:lnTo>
                  <a:lnTo>
                    <a:pt x="483" y="227"/>
                  </a:lnTo>
                  <a:lnTo>
                    <a:pt x="486" y="227"/>
                  </a:lnTo>
                  <a:lnTo>
                    <a:pt x="488" y="227"/>
                  </a:lnTo>
                  <a:lnTo>
                    <a:pt x="491" y="230"/>
                  </a:lnTo>
                  <a:lnTo>
                    <a:pt x="494" y="230"/>
                  </a:lnTo>
                  <a:lnTo>
                    <a:pt x="496" y="230"/>
                  </a:lnTo>
                  <a:lnTo>
                    <a:pt x="499" y="232"/>
                  </a:lnTo>
                  <a:lnTo>
                    <a:pt x="501" y="232"/>
                  </a:lnTo>
                  <a:lnTo>
                    <a:pt x="504" y="235"/>
                  </a:lnTo>
                  <a:lnTo>
                    <a:pt x="507" y="232"/>
                  </a:lnTo>
                  <a:lnTo>
                    <a:pt x="512" y="235"/>
                  </a:lnTo>
                  <a:lnTo>
                    <a:pt x="514" y="235"/>
                  </a:lnTo>
                  <a:lnTo>
                    <a:pt x="517" y="235"/>
                  </a:lnTo>
                  <a:lnTo>
                    <a:pt x="520" y="235"/>
                  </a:lnTo>
                  <a:lnTo>
                    <a:pt x="522" y="232"/>
                  </a:lnTo>
                  <a:lnTo>
                    <a:pt x="525" y="232"/>
                  </a:lnTo>
                  <a:lnTo>
                    <a:pt x="527" y="232"/>
                  </a:lnTo>
                  <a:lnTo>
                    <a:pt x="527" y="248"/>
                  </a:lnTo>
                  <a:lnTo>
                    <a:pt x="533" y="248"/>
                  </a:lnTo>
                  <a:lnTo>
                    <a:pt x="535" y="251"/>
                  </a:lnTo>
                  <a:lnTo>
                    <a:pt x="540" y="253"/>
                  </a:lnTo>
                  <a:lnTo>
                    <a:pt x="546" y="253"/>
                  </a:lnTo>
                  <a:lnTo>
                    <a:pt x="548" y="259"/>
                  </a:lnTo>
                  <a:lnTo>
                    <a:pt x="554" y="259"/>
                  </a:lnTo>
                  <a:lnTo>
                    <a:pt x="556" y="261"/>
                  </a:lnTo>
                  <a:lnTo>
                    <a:pt x="561" y="264"/>
                  </a:lnTo>
                  <a:lnTo>
                    <a:pt x="564" y="267"/>
                  </a:lnTo>
                  <a:lnTo>
                    <a:pt x="569" y="269"/>
                  </a:lnTo>
                  <a:lnTo>
                    <a:pt x="572" y="269"/>
                  </a:lnTo>
                  <a:lnTo>
                    <a:pt x="577" y="272"/>
                  </a:lnTo>
                  <a:lnTo>
                    <a:pt x="582" y="275"/>
                  </a:lnTo>
                  <a:lnTo>
                    <a:pt x="585" y="277"/>
                  </a:lnTo>
                  <a:lnTo>
                    <a:pt x="590" y="280"/>
                  </a:lnTo>
                  <a:lnTo>
                    <a:pt x="595" y="282"/>
                  </a:lnTo>
                  <a:lnTo>
                    <a:pt x="603" y="280"/>
                  </a:lnTo>
                  <a:lnTo>
                    <a:pt x="608" y="277"/>
                  </a:lnTo>
                  <a:lnTo>
                    <a:pt x="619" y="277"/>
                  </a:lnTo>
                  <a:lnTo>
                    <a:pt x="624" y="272"/>
                  </a:lnTo>
                  <a:lnTo>
                    <a:pt x="632" y="269"/>
                  </a:lnTo>
                  <a:lnTo>
                    <a:pt x="640" y="267"/>
                  </a:lnTo>
                  <a:lnTo>
                    <a:pt x="647" y="261"/>
                  </a:lnTo>
                  <a:lnTo>
                    <a:pt x="655" y="259"/>
                  </a:lnTo>
                  <a:lnTo>
                    <a:pt x="660" y="256"/>
                  </a:lnTo>
                  <a:lnTo>
                    <a:pt x="668" y="251"/>
                  </a:lnTo>
                  <a:lnTo>
                    <a:pt x="676" y="248"/>
                  </a:lnTo>
                  <a:lnTo>
                    <a:pt x="684" y="245"/>
                  </a:lnTo>
                  <a:lnTo>
                    <a:pt x="692" y="245"/>
                  </a:lnTo>
                  <a:lnTo>
                    <a:pt x="700" y="243"/>
                  </a:lnTo>
                  <a:lnTo>
                    <a:pt x="707" y="243"/>
                  </a:lnTo>
                  <a:lnTo>
                    <a:pt x="715" y="245"/>
                  </a:lnTo>
                  <a:lnTo>
                    <a:pt x="718" y="240"/>
                  </a:lnTo>
                  <a:lnTo>
                    <a:pt x="723" y="235"/>
                  </a:lnTo>
                  <a:lnTo>
                    <a:pt x="726" y="232"/>
                  </a:lnTo>
                  <a:lnTo>
                    <a:pt x="731" y="227"/>
                  </a:lnTo>
                  <a:lnTo>
                    <a:pt x="734" y="222"/>
                  </a:lnTo>
                  <a:lnTo>
                    <a:pt x="736" y="219"/>
                  </a:lnTo>
                  <a:lnTo>
                    <a:pt x="741" y="214"/>
                  </a:lnTo>
                  <a:lnTo>
                    <a:pt x="744" y="211"/>
                  </a:lnTo>
                  <a:lnTo>
                    <a:pt x="749" y="206"/>
                  </a:lnTo>
                  <a:lnTo>
                    <a:pt x="752" y="203"/>
                  </a:lnTo>
                  <a:lnTo>
                    <a:pt x="757" y="198"/>
                  </a:lnTo>
                  <a:lnTo>
                    <a:pt x="760" y="195"/>
                  </a:lnTo>
                  <a:lnTo>
                    <a:pt x="765" y="190"/>
                  </a:lnTo>
                  <a:lnTo>
                    <a:pt x="767" y="187"/>
                  </a:lnTo>
                  <a:lnTo>
                    <a:pt x="773" y="185"/>
                  </a:lnTo>
                  <a:lnTo>
                    <a:pt x="778" y="179"/>
                  </a:lnTo>
                  <a:lnTo>
                    <a:pt x="783" y="182"/>
                  </a:lnTo>
                  <a:lnTo>
                    <a:pt x="791" y="182"/>
                  </a:lnTo>
                  <a:lnTo>
                    <a:pt x="799" y="182"/>
                  </a:lnTo>
                  <a:lnTo>
                    <a:pt x="804" y="179"/>
                  </a:lnTo>
                  <a:lnTo>
                    <a:pt x="812" y="179"/>
                  </a:lnTo>
                  <a:lnTo>
                    <a:pt x="817" y="177"/>
                  </a:lnTo>
                  <a:lnTo>
                    <a:pt x="822" y="174"/>
                  </a:lnTo>
                  <a:lnTo>
                    <a:pt x="830" y="171"/>
                  </a:lnTo>
                  <a:lnTo>
                    <a:pt x="835" y="169"/>
                  </a:lnTo>
                  <a:lnTo>
                    <a:pt x="843" y="166"/>
                  </a:lnTo>
                  <a:lnTo>
                    <a:pt x="848" y="166"/>
                  </a:lnTo>
                  <a:lnTo>
                    <a:pt x="856" y="163"/>
                  </a:lnTo>
                  <a:lnTo>
                    <a:pt x="861" y="163"/>
                  </a:lnTo>
                  <a:lnTo>
                    <a:pt x="867" y="163"/>
                  </a:lnTo>
                  <a:lnTo>
                    <a:pt x="874" y="166"/>
                  </a:lnTo>
                  <a:lnTo>
                    <a:pt x="882" y="171"/>
                  </a:lnTo>
                  <a:lnTo>
                    <a:pt x="885" y="171"/>
                  </a:lnTo>
                  <a:lnTo>
                    <a:pt x="887" y="174"/>
                  </a:lnTo>
                  <a:lnTo>
                    <a:pt x="893" y="177"/>
                  </a:lnTo>
                  <a:lnTo>
                    <a:pt x="893" y="179"/>
                  </a:lnTo>
                  <a:lnTo>
                    <a:pt x="895" y="182"/>
                  </a:lnTo>
                  <a:lnTo>
                    <a:pt x="898" y="185"/>
                  </a:lnTo>
                  <a:lnTo>
                    <a:pt x="900" y="187"/>
                  </a:lnTo>
                  <a:lnTo>
                    <a:pt x="900" y="190"/>
                  </a:lnTo>
                  <a:lnTo>
                    <a:pt x="903" y="193"/>
                  </a:lnTo>
                  <a:lnTo>
                    <a:pt x="906" y="195"/>
                  </a:lnTo>
                  <a:lnTo>
                    <a:pt x="906" y="198"/>
                  </a:lnTo>
                  <a:lnTo>
                    <a:pt x="908" y="200"/>
                  </a:lnTo>
                  <a:lnTo>
                    <a:pt x="911" y="203"/>
                  </a:lnTo>
                  <a:lnTo>
                    <a:pt x="914" y="203"/>
                  </a:lnTo>
                  <a:lnTo>
                    <a:pt x="916" y="206"/>
                  </a:lnTo>
                  <a:lnTo>
                    <a:pt x="916" y="200"/>
                  </a:lnTo>
                  <a:lnTo>
                    <a:pt x="916" y="198"/>
                  </a:lnTo>
                  <a:lnTo>
                    <a:pt x="916" y="193"/>
                  </a:lnTo>
                  <a:lnTo>
                    <a:pt x="919" y="187"/>
                  </a:lnTo>
                  <a:lnTo>
                    <a:pt x="916" y="182"/>
                  </a:lnTo>
                  <a:lnTo>
                    <a:pt x="919" y="177"/>
                  </a:lnTo>
                  <a:lnTo>
                    <a:pt x="919" y="174"/>
                  </a:lnTo>
                  <a:lnTo>
                    <a:pt x="919" y="169"/>
                  </a:lnTo>
                  <a:lnTo>
                    <a:pt x="919" y="163"/>
                  </a:lnTo>
                  <a:lnTo>
                    <a:pt x="1034" y="185"/>
                  </a:lnTo>
                  <a:lnTo>
                    <a:pt x="1034" y="190"/>
                  </a:lnTo>
                  <a:lnTo>
                    <a:pt x="1034" y="193"/>
                  </a:lnTo>
                  <a:lnTo>
                    <a:pt x="1036" y="198"/>
                  </a:lnTo>
                  <a:lnTo>
                    <a:pt x="1036" y="200"/>
                  </a:lnTo>
                  <a:lnTo>
                    <a:pt x="1039" y="206"/>
                  </a:lnTo>
                  <a:lnTo>
                    <a:pt x="1041" y="208"/>
                  </a:lnTo>
                  <a:lnTo>
                    <a:pt x="1044" y="214"/>
                  </a:lnTo>
                  <a:lnTo>
                    <a:pt x="1044" y="219"/>
                  </a:lnTo>
                  <a:lnTo>
                    <a:pt x="1049" y="222"/>
                  </a:lnTo>
                  <a:lnTo>
                    <a:pt x="1049" y="224"/>
                  </a:lnTo>
                  <a:lnTo>
                    <a:pt x="1054" y="230"/>
                  </a:lnTo>
                  <a:lnTo>
                    <a:pt x="1057" y="232"/>
                  </a:lnTo>
                  <a:lnTo>
                    <a:pt x="1060" y="235"/>
                  </a:lnTo>
                  <a:lnTo>
                    <a:pt x="1062" y="238"/>
                  </a:lnTo>
                  <a:lnTo>
                    <a:pt x="1067" y="240"/>
                  </a:lnTo>
                  <a:lnTo>
                    <a:pt x="1070" y="240"/>
                  </a:lnTo>
                  <a:lnTo>
                    <a:pt x="1075" y="240"/>
                  </a:lnTo>
                  <a:lnTo>
                    <a:pt x="1078" y="240"/>
                  </a:lnTo>
                  <a:lnTo>
                    <a:pt x="1081" y="238"/>
                  </a:lnTo>
                  <a:lnTo>
                    <a:pt x="1083" y="238"/>
                  </a:lnTo>
                  <a:lnTo>
                    <a:pt x="1086" y="235"/>
                  </a:lnTo>
                  <a:lnTo>
                    <a:pt x="1088" y="232"/>
                  </a:lnTo>
                  <a:lnTo>
                    <a:pt x="1091" y="230"/>
                  </a:lnTo>
                  <a:lnTo>
                    <a:pt x="1094" y="230"/>
                  </a:lnTo>
                  <a:lnTo>
                    <a:pt x="1094" y="227"/>
                  </a:lnTo>
                  <a:lnTo>
                    <a:pt x="1096" y="224"/>
                  </a:lnTo>
                  <a:lnTo>
                    <a:pt x="1099" y="224"/>
                  </a:lnTo>
                  <a:lnTo>
                    <a:pt x="1101" y="224"/>
                  </a:lnTo>
                  <a:lnTo>
                    <a:pt x="1101" y="219"/>
                  </a:lnTo>
                  <a:lnTo>
                    <a:pt x="1104" y="216"/>
                  </a:lnTo>
                  <a:lnTo>
                    <a:pt x="1107" y="211"/>
                  </a:lnTo>
                  <a:lnTo>
                    <a:pt x="1107" y="208"/>
                  </a:lnTo>
                  <a:lnTo>
                    <a:pt x="1107" y="206"/>
                  </a:lnTo>
                  <a:lnTo>
                    <a:pt x="1107" y="200"/>
                  </a:lnTo>
                  <a:lnTo>
                    <a:pt x="1214" y="219"/>
                  </a:lnTo>
                  <a:lnTo>
                    <a:pt x="1214" y="243"/>
                  </a:lnTo>
                  <a:lnTo>
                    <a:pt x="1206" y="248"/>
                  </a:lnTo>
                  <a:lnTo>
                    <a:pt x="1214" y="253"/>
                  </a:lnTo>
                  <a:lnTo>
                    <a:pt x="1214" y="261"/>
                  </a:lnTo>
                  <a:lnTo>
                    <a:pt x="1211" y="261"/>
                  </a:lnTo>
                  <a:lnTo>
                    <a:pt x="1208" y="259"/>
                  </a:lnTo>
                  <a:lnTo>
                    <a:pt x="1206" y="259"/>
                  </a:lnTo>
                  <a:lnTo>
                    <a:pt x="1203" y="259"/>
                  </a:lnTo>
                  <a:lnTo>
                    <a:pt x="1201" y="259"/>
                  </a:lnTo>
                  <a:lnTo>
                    <a:pt x="1198" y="259"/>
                  </a:lnTo>
                  <a:lnTo>
                    <a:pt x="1195" y="259"/>
                  </a:lnTo>
                  <a:lnTo>
                    <a:pt x="1193" y="261"/>
                  </a:lnTo>
                  <a:lnTo>
                    <a:pt x="1190" y="261"/>
                  </a:lnTo>
                  <a:lnTo>
                    <a:pt x="1190" y="264"/>
                  </a:lnTo>
                  <a:lnTo>
                    <a:pt x="1187" y="267"/>
                  </a:lnTo>
                  <a:lnTo>
                    <a:pt x="1187" y="269"/>
                  </a:lnTo>
                  <a:lnTo>
                    <a:pt x="1211" y="290"/>
                  </a:lnTo>
                  <a:lnTo>
                    <a:pt x="1211" y="293"/>
                  </a:lnTo>
                  <a:lnTo>
                    <a:pt x="1208" y="296"/>
                  </a:lnTo>
                  <a:lnTo>
                    <a:pt x="1208" y="298"/>
                  </a:lnTo>
                  <a:lnTo>
                    <a:pt x="1208" y="301"/>
                  </a:lnTo>
                  <a:lnTo>
                    <a:pt x="1208" y="304"/>
                  </a:lnTo>
                  <a:lnTo>
                    <a:pt x="1208" y="306"/>
                  </a:lnTo>
                  <a:lnTo>
                    <a:pt x="1208" y="309"/>
                  </a:lnTo>
                  <a:lnTo>
                    <a:pt x="1208" y="312"/>
                  </a:lnTo>
                  <a:lnTo>
                    <a:pt x="1208" y="314"/>
                  </a:lnTo>
                  <a:lnTo>
                    <a:pt x="1208" y="317"/>
                  </a:lnTo>
                  <a:lnTo>
                    <a:pt x="1208" y="319"/>
                  </a:lnTo>
                  <a:lnTo>
                    <a:pt x="1208" y="322"/>
                  </a:lnTo>
                  <a:lnTo>
                    <a:pt x="1208" y="325"/>
                  </a:lnTo>
                  <a:lnTo>
                    <a:pt x="1208" y="327"/>
                  </a:lnTo>
                  <a:lnTo>
                    <a:pt x="1208" y="330"/>
                  </a:lnTo>
                  <a:lnTo>
                    <a:pt x="1206" y="333"/>
                  </a:lnTo>
                  <a:lnTo>
                    <a:pt x="1206" y="335"/>
                  </a:lnTo>
                  <a:lnTo>
                    <a:pt x="1206" y="338"/>
                  </a:lnTo>
                  <a:lnTo>
                    <a:pt x="1206" y="341"/>
                  </a:lnTo>
                  <a:lnTo>
                    <a:pt x="1206" y="343"/>
                  </a:lnTo>
                  <a:lnTo>
                    <a:pt x="1206" y="346"/>
                  </a:lnTo>
                  <a:lnTo>
                    <a:pt x="1203" y="349"/>
                  </a:lnTo>
                  <a:lnTo>
                    <a:pt x="1203" y="351"/>
                  </a:lnTo>
                  <a:lnTo>
                    <a:pt x="1201" y="351"/>
                  </a:lnTo>
                  <a:lnTo>
                    <a:pt x="1201" y="354"/>
                  </a:lnTo>
                  <a:lnTo>
                    <a:pt x="1198" y="356"/>
                  </a:lnTo>
                  <a:lnTo>
                    <a:pt x="1195" y="359"/>
                  </a:lnTo>
                  <a:lnTo>
                    <a:pt x="1195" y="362"/>
                  </a:lnTo>
                  <a:lnTo>
                    <a:pt x="1193" y="364"/>
                  </a:lnTo>
                  <a:lnTo>
                    <a:pt x="1193" y="367"/>
                  </a:lnTo>
                  <a:lnTo>
                    <a:pt x="1193" y="370"/>
                  </a:lnTo>
                  <a:lnTo>
                    <a:pt x="1193" y="372"/>
                  </a:lnTo>
                  <a:lnTo>
                    <a:pt x="1195" y="372"/>
                  </a:lnTo>
                  <a:lnTo>
                    <a:pt x="1193" y="375"/>
                  </a:lnTo>
                  <a:lnTo>
                    <a:pt x="1195" y="375"/>
                  </a:lnTo>
                  <a:lnTo>
                    <a:pt x="1195" y="378"/>
                  </a:lnTo>
                  <a:lnTo>
                    <a:pt x="1195" y="380"/>
                  </a:lnTo>
                  <a:lnTo>
                    <a:pt x="1198" y="383"/>
                  </a:lnTo>
                  <a:lnTo>
                    <a:pt x="1201" y="386"/>
                  </a:lnTo>
                  <a:lnTo>
                    <a:pt x="1203" y="383"/>
                  </a:lnTo>
                  <a:lnTo>
                    <a:pt x="1206" y="380"/>
                  </a:lnTo>
                  <a:lnTo>
                    <a:pt x="1208" y="378"/>
                  </a:lnTo>
                  <a:lnTo>
                    <a:pt x="1211" y="375"/>
                  </a:lnTo>
                  <a:lnTo>
                    <a:pt x="1214" y="372"/>
                  </a:lnTo>
                  <a:lnTo>
                    <a:pt x="1214" y="391"/>
                  </a:lnTo>
                  <a:lnTo>
                    <a:pt x="1211" y="393"/>
                  </a:lnTo>
                  <a:lnTo>
                    <a:pt x="1208" y="399"/>
                  </a:lnTo>
                  <a:lnTo>
                    <a:pt x="1211" y="407"/>
                  </a:lnTo>
                  <a:lnTo>
                    <a:pt x="1214" y="409"/>
                  </a:lnTo>
                  <a:lnTo>
                    <a:pt x="1214" y="438"/>
                  </a:lnTo>
                  <a:lnTo>
                    <a:pt x="1211" y="433"/>
                  </a:lnTo>
                  <a:lnTo>
                    <a:pt x="1203" y="423"/>
                  </a:lnTo>
                  <a:lnTo>
                    <a:pt x="1198" y="409"/>
                  </a:lnTo>
                  <a:lnTo>
                    <a:pt x="1195" y="399"/>
                  </a:lnTo>
                  <a:lnTo>
                    <a:pt x="1198" y="393"/>
                  </a:lnTo>
                  <a:lnTo>
                    <a:pt x="1195" y="391"/>
                  </a:lnTo>
                  <a:lnTo>
                    <a:pt x="1193" y="388"/>
                  </a:lnTo>
                  <a:lnTo>
                    <a:pt x="1190" y="388"/>
                  </a:lnTo>
                  <a:lnTo>
                    <a:pt x="1180" y="399"/>
                  </a:lnTo>
                  <a:lnTo>
                    <a:pt x="1169" y="401"/>
                  </a:lnTo>
                  <a:lnTo>
                    <a:pt x="1156" y="399"/>
                  </a:lnTo>
                  <a:lnTo>
                    <a:pt x="1143" y="401"/>
                  </a:lnTo>
                  <a:lnTo>
                    <a:pt x="1135" y="412"/>
                  </a:lnTo>
                  <a:lnTo>
                    <a:pt x="1133" y="417"/>
                  </a:lnTo>
                  <a:lnTo>
                    <a:pt x="1133" y="423"/>
                  </a:lnTo>
                  <a:lnTo>
                    <a:pt x="1130" y="428"/>
                  </a:lnTo>
                  <a:lnTo>
                    <a:pt x="1130" y="433"/>
                  </a:lnTo>
                  <a:lnTo>
                    <a:pt x="1127" y="438"/>
                  </a:lnTo>
                  <a:lnTo>
                    <a:pt x="1130" y="446"/>
                  </a:lnTo>
                  <a:lnTo>
                    <a:pt x="1130" y="449"/>
                  </a:lnTo>
                  <a:lnTo>
                    <a:pt x="1114" y="475"/>
                  </a:lnTo>
                  <a:lnTo>
                    <a:pt x="1104" y="504"/>
                  </a:lnTo>
                  <a:lnTo>
                    <a:pt x="1099" y="536"/>
                  </a:lnTo>
                  <a:lnTo>
                    <a:pt x="1101" y="568"/>
                  </a:lnTo>
                  <a:lnTo>
                    <a:pt x="1104" y="600"/>
                  </a:lnTo>
                  <a:lnTo>
                    <a:pt x="1107" y="610"/>
                  </a:lnTo>
                  <a:lnTo>
                    <a:pt x="1122" y="618"/>
                  </a:lnTo>
                  <a:lnTo>
                    <a:pt x="1138" y="613"/>
                  </a:lnTo>
                  <a:lnTo>
                    <a:pt x="1154" y="605"/>
                  </a:lnTo>
                  <a:lnTo>
                    <a:pt x="1172" y="600"/>
                  </a:lnTo>
                  <a:lnTo>
                    <a:pt x="1187" y="608"/>
                  </a:lnTo>
                  <a:lnTo>
                    <a:pt x="1193" y="613"/>
                  </a:lnTo>
                  <a:lnTo>
                    <a:pt x="1195" y="631"/>
                  </a:lnTo>
                  <a:lnTo>
                    <a:pt x="1206" y="645"/>
                  </a:lnTo>
                  <a:lnTo>
                    <a:pt x="1214" y="652"/>
                  </a:lnTo>
                  <a:lnTo>
                    <a:pt x="1214" y="676"/>
                  </a:lnTo>
                  <a:lnTo>
                    <a:pt x="1206" y="671"/>
                  </a:lnTo>
                  <a:lnTo>
                    <a:pt x="1198" y="660"/>
                  </a:lnTo>
                  <a:lnTo>
                    <a:pt x="1198" y="658"/>
                  </a:lnTo>
                  <a:lnTo>
                    <a:pt x="1190" y="652"/>
                  </a:lnTo>
                  <a:lnTo>
                    <a:pt x="1185" y="645"/>
                  </a:lnTo>
                  <a:lnTo>
                    <a:pt x="1180" y="642"/>
                  </a:lnTo>
                  <a:lnTo>
                    <a:pt x="1172" y="642"/>
                  </a:lnTo>
                  <a:lnTo>
                    <a:pt x="1164" y="642"/>
                  </a:lnTo>
                  <a:lnTo>
                    <a:pt x="1161" y="645"/>
                  </a:lnTo>
                  <a:lnTo>
                    <a:pt x="1151" y="655"/>
                  </a:lnTo>
                  <a:lnTo>
                    <a:pt x="1141" y="663"/>
                  </a:lnTo>
                  <a:lnTo>
                    <a:pt x="1133" y="674"/>
                  </a:lnTo>
                  <a:lnTo>
                    <a:pt x="1125" y="684"/>
                  </a:lnTo>
                  <a:lnTo>
                    <a:pt x="1117" y="697"/>
                  </a:lnTo>
                  <a:lnTo>
                    <a:pt x="1114" y="700"/>
                  </a:lnTo>
                  <a:lnTo>
                    <a:pt x="919" y="666"/>
                  </a:lnTo>
                  <a:lnTo>
                    <a:pt x="916" y="652"/>
                  </a:lnTo>
                  <a:lnTo>
                    <a:pt x="911" y="639"/>
                  </a:lnTo>
                  <a:lnTo>
                    <a:pt x="908" y="629"/>
                  </a:lnTo>
                  <a:lnTo>
                    <a:pt x="903" y="615"/>
                  </a:lnTo>
                  <a:lnTo>
                    <a:pt x="898" y="605"/>
                  </a:lnTo>
                  <a:lnTo>
                    <a:pt x="898" y="602"/>
                  </a:lnTo>
                  <a:lnTo>
                    <a:pt x="885" y="594"/>
                  </a:lnTo>
                  <a:lnTo>
                    <a:pt x="874" y="589"/>
                  </a:lnTo>
                  <a:lnTo>
                    <a:pt x="864" y="584"/>
                  </a:lnTo>
                  <a:lnTo>
                    <a:pt x="851" y="581"/>
                  </a:lnTo>
                  <a:lnTo>
                    <a:pt x="838" y="586"/>
                  </a:lnTo>
                  <a:lnTo>
                    <a:pt x="835" y="586"/>
                  </a:lnTo>
                  <a:lnTo>
                    <a:pt x="822" y="597"/>
                  </a:lnTo>
                  <a:lnTo>
                    <a:pt x="812" y="605"/>
                  </a:lnTo>
                  <a:lnTo>
                    <a:pt x="799" y="615"/>
                  </a:lnTo>
                  <a:lnTo>
                    <a:pt x="788" y="626"/>
                  </a:lnTo>
                  <a:lnTo>
                    <a:pt x="775" y="634"/>
                  </a:lnTo>
                  <a:lnTo>
                    <a:pt x="770" y="637"/>
                  </a:lnTo>
                  <a:lnTo>
                    <a:pt x="731" y="629"/>
                  </a:lnTo>
                  <a:lnTo>
                    <a:pt x="723" y="618"/>
                  </a:lnTo>
                  <a:lnTo>
                    <a:pt x="715" y="608"/>
                  </a:lnTo>
                  <a:lnTo>
                    <a:pt x="710" y="600"/>
                  </a:lnTo>
                  <a:lnTo>
                    <a:pt x="702" y="592"/>
                  </a:lnTo>
                  <a:lnTo>
                    <a:pt x="689" y="592"/>
                  </a:lnTo>
                  <a:lnTo>
                    <a:pt x="684" y="592"/>
                  </a:lnTo>
                  <a:lnTo>
                    <a:pt x="676" y="594"/>
                  </a:lnTo>
                  <a:lnTo>
                    <a:pt x="668" y="597"/>
                  </a:lnTo>
                  <a:lnTo>
                    <a:pt x="663" y="600"/>
                  </a:lnTo>
                  <a:lnTo>
                    <a:pt x="655" y="597"/>
                  </a:lnTo>
                  <a:lnTo>
                    <a:pt x="650" y="592"/>
                  </a:lnTo>
                  <a:lnTo>
                    <a:pt x="650" y="589"/>
                  </a:lnTo>
                  <a:lnTo>
                    <a:pt x="645" y="581"/>
                  </a:lnTo>
                  <a:lnTo>
                    <a:pt x="642" y="576"/>
                  </a:lnTo>
                  <a:lnTo>
                    <a:pt x="634" y="573"/>
                  </a:lnTo>
                  <a:lnTo>
                    <a:pt x="629" y="571"/>
                  </a:lnTo>
                  <a:lnTo>
                    <a:pt x="624" y="565"/>
                  </a:lnTo>
                  <a:lnTo>
                    <a:pt x="624" y="563"/>
                  </a:lnTo>
                  <a:lnTo>
                    <a:pt x="632" y="565"/>
                  </a:lnTo>
                  <a:lnTo>
                    <a:pt x="637" y="571"/>
                  </a:lnTo>
                  <a:lnTo>
                    <a:pt x="645" y="576"/>
                  </a:lnTo>
                  <a:lnTo>
                    <a:pt x="650" y="584"/>
                  </a:lnTo>
                  <a:lnTo>
                    <a:pt x="653" y="592"/>
                  </a:lnTo>
                  <a:lnTo>
                    <a:pt x="655" y="594"/>
                  </a:lnTo>
                  <a:lnTo>
                    <a:pt x="666" y="594"/>
                  </a:lnTo>
                  <a:lnTo>
                    <a:pt x="676" y="592"/>
                  </a:lnTo>
                  <a:lnTo>
                    <a:pt x="684" y="589"/>
                  </a:lnTo>
                  <a:lnTo>
                    <a:pt x="694" y="589"/>
                  </a:lnTo>
                  <a:lnTo>
                    <a:pt x="702" y="589"/>
                  </a:lnTo>
                  <a:lnTo>
                    <a:pt x="707" y="592"/>
                  </a:lnTo>
                  <a:lnTo>
                    <a:pt x="718" y="594"/>
                  </a:lnTo>
                  <a:lnTo>
                    <a:pt x="726" y="608"/>
                  </a:lnTo>
                  <a:lnTo>
                    <a:pt x="734" y="618"/>
                  </a:lnTo>
                  <a:lnTo>
                    <a:pt x="741" y="629"/>
                  </a:lnTo>
                  <a:lnTo>
                    <a:pt x="754" y="631"/>
                  </a:lnTo>
                  <a:lnTo>
                    <a:pt x="760" y="629"/>
                  </a:lnTo>
                  <a:lnTo>
                    <a:pt x="778" y="618"/>
                  </a:lnTo>
                  <a:lnTo>
                    <a:pt x="791" y="605"/>
                  </a:lnTo>
                  <a:lnTo>
                    <a:pt x="807" y="592"/>
                  </a:lnTo>
                  <a:lnTo>
                    <a:pt x="822" y="578"/>
                  </a:lnTo>
                  <a:lnTo>
                    <a:pt x="838" y="568"/>
                  </a:lnTo>
                  <a:lnTo>
                    <a:pt x="843" y="568"/>
                  </a:lnTo>
                  <a:lnTo>
                    <a:pt x="908" y="584"/>
                  </a:lnTo>
                  <a:lnTo>
                    <a:pt x="914" y="578"/>
                  </a:lnTo>
                  <a:lnTo>
                    <a:pt x="916" y="568"/>
                  </a:lnTo>
                  <a:lnTo>
                    <a:pt x="914" y="557"/>
                  </a:lnTo>
                  <a:lnTo>
                    <a:pt x="914" y="549"/>
                  </a:lnTo>
                  <a:lnTo>
                    <a:pt x="916" y="541"/>
                  </a:lnTo>
                  <a:lnTo>
                    <a:pt x="921" y="539"/>
                  </a:lnTo>
                  <a:lnTo>
                    <a:pt x="927" y="534"/>
                  </a:lnTo>
                  <a:lnTo>
                    <a:pt x="934" y="528"/>
                  </a:lnTo>
                  <a:lnTo>
                    <a:pt x="940" y="523"/>
                  </a:lnTo>
                  <a:lnTo>
                    <a:pt x="942" y="512"/>
                  </a:lnTo>
                  <a:lnTo>
                    <a:pt x="942" y="504"/>
                  </a:lnTo>
                  <a:lnTo>
                    <a:pt x="942" y="502"/>
                  </a:lnTo>
                  <a:lnTo>
                    <a:pt x="929" y="486"/>
                  </a:lnTo>
                  <a:lnTo>
                    <a:pt x="916" y="470"/>
                  </a:lnTo>
                  <a:lnTo>
                    <a:pt x="903" y="454"/>
                  </a:lnTo>
                  <a:lnTo>
                    <a:pt x="885" y="446"/>
                  </a:lnTo>
                  <a:lnTo>
                    <a:pt x="867" y="446"/>
                  </a:lnTo>
                  <a:lnTo>
                    <a:pt x="859" y="449"/>
                  </a:lnTo>
                  <a:lnTo>
                    <a:pt x="843" y="460"/>
                  </a:lnTo>
                  <a:lnTo>
                    <a:pt x="825" y="467"/>
                  </a:lnTo>
                  <a:lnTo>
                    <a:pt x="807" y="473"/>
                  </a:lnTo>
                  <a:lnTo>
                    <a:pt x="788" y="483"/>
                  </a:lnTo>
                  <a:lnTo>
                    <a:pt x="775" y="497"/>
                  </a:lnTo>
                  <a:lnTo>
                    <a:pt x="775" y="504"/>
                  </a:lnTo>
                  <a:lnTo>
                    <a:pt x="731" y="520"/>
                  </a:lnTo>
                  <a:lnTo>
                    <a:pt x="723" y="528"/>
                  </a:lnTo>
                  <a:lnTo>
                    <a:pt x="720" y="536"/>
                  </a:lnTo>
                  <a:lnTo>
                    <a:pt x="713" y="544"/>
                  </a:lnTo>
                  <a:lnTo>
                    <a:pt x="705" y="552"/>
                  </a:lnTo>
                  <a:lnTo>
                    <a:pt x="694" y="560"/>
                  </a:lnTo>
                  <a:lnTo>
                    <a:pt x="692" y="560"/>
                  </a:lnTo>
                  <a:lnTo>
                    <a:pt x="700" y="555"/>
                  </a:lnTo>
                  <a:lnTo>
                    <a:pt x="705" y="547"/>
                  </a:lnTo>
                  <a:lnTo>
                    <a:pt x="710" y="539"/>
                  </a:lnTo>
                  <a:lnTo>
                    <a:pt x="715" y="531"/>
                  </a:lnTo>
                  <a:lnTo>
                    <a:pt x="720" y="523"/>
                  </a:lnTo>
                  <a:lnTo>
                    <a:pt x="723" y="523"/>
                  </a:lnTo>
                  <a:lnTo>
                    <a:pt x="720" y="518"/>
                  </a:lnTo>
                  <a:lnTo>
                    <a:pt x="718" y="515"/>
                  </a:lnTo>
                  <a:lnTo>
                    <a:pt x="715" y="512"/>
                  </a:lnTo>
                  <a:lnTo>
                    <a:pt x="710" y="512"/>
                  </a:lnTo>
                  <a:lnTo>
                    <a:pt x="705" y="512"/>
                  </a:lnTo>
                  <a:lnTo>
                    <a:pt x="697" y="518"/>
                  </a:lnTo>
                  <a:lnTo>
                    <a:pt x="692" y="523"/>
                  </a:lnTo>
                  <a:lnTo>
                    <a:pt x="684" y="528"/>
                  </a:lnTo>
                  <a:lnTo>
                    <a:pt x="679" y="534"/>
                  </a:lnTo>
                  <a:lnTo>
                    <a:pt x="671" y="539"/>
                  </a:lnTo>
                  <a:lnTo>
                    <a:pt x="671" y="541"/>
                  </a:lnTo>
                  <a:lnTo>
                    <a:pt x="679" y="531"/>
                  </a:lnTo>
                  <a:lnTo>
                    <a:pt x="687" y="520"/>
                  </a:lnTo>
                  <a:lnTo>
                    <a:pt x="697" y="512"/>
                  </a:lnTo>
                  <a:lnTo>
                    <a:pt x="707" y="507"/>
                  </a:lnTo>
                  <a:lnTo>
                    <a:pt x="720" y="507"/>
                  </a:lnTo>
                  <a:lnTo>
                    <a:pt x="723" y="510"/>
                  </a:lnTo>
                  <a:lnTo>
                    <a:pt x="734" y="502"/>
                  </a:lnTo>
                  <a:lnTo>
                    <a:pt x="749" y="497"/>
                  </a:lnTo>
                  <a:lnTo>
                    <a:pt x="762" y="497"/>
                  </a:lnTo>
                  <a:lnTo>
                    <a:pt x="775" y="494"/>
                  </a:lnTo>
                  <a:lnTo>
                    <a:pt x="780" y="483"/>
                  </a:lnTo>
                  <a:lnTo>
                    <a:pt x="783" y="478"/>
                  </a:lnTo>
                  <a:lnTo>
                    <a:pt x="780" y="470"/>
                  </a:lnTo>
                  <a:lnTo>
                    <a:pt x="778" y="465"/>
                  </a:lnTo>
                  <a:lnTo>
                    <a:pt x="773" y="460"/>
                  </a:lnTo>
                  <a:lnTo>
                    <a:pt x="767" y="454"/>
                  </a:lnTo>
                  <a:lnTo>
                    <a:pt x="762" y="449"/>
                  </a:lnTo>
                  <a:lnTo>
                    <a:pt x="760" y="449"/>
                  </a:lnTo>
                  <a:lnTo>
                    <a:pt x="744" y="449"/>
                  </a:lnTo>
                  <a:lnTo>
                    <a:pt x="731" y="457"/>
                  </a:lnTo>
                  <a:lnTo>
                    <a:pt x="715" y="462"/>
                  </a:lnTo>
                  <a:lnTo>
                    <a:pt x="702" y="462"/>
                  </a:lnTo>
                  <a:lnTo>
                    <a:pt x="692" y="449"/>
                  </a:lnTo>
                  <a:lnTo>
                    <a:pt x="692" y="444"/>
                  </a:lnTo>
                  <a:lnTo>
                    <a:pt x="679" y="446"/>
                  </a:lnTo>
                  <a:lnTo>
                    <a:pt x="671" y="452"/>
                  </a:lnTo>
                  <a:lnTo>
                    <a:pt x="663" y="460"/>
                  </a:lnTo>
                  <a:lnTo>
                    <a:pt x="655" y="470"/>
                  </a:lnTo>
                  <a:lnTo>
                    <a:pt x="650" y="478"/>
                  </a:lnTo>
                  <a:lnTo>
                    <a:pt x="647" y="481"/>
                  </a:lnTo>
                  <a:lnTo>
                    <a:pt x="653" y="470"/>
                  </a:lnTo>
                  <a:lnTo>
                    <a:pt x="660" y="460"/>
                  </a:lnTo>
                  <a:lnTo>
                    <a:pt x="668" y="452"/>
                  </a:lnTo>
                  <a:lnTo>
                    <a:pt x="674" y="441"/>
                  </a:lnTo>
                  <a:lnTo>
                    <a:pt x="681" y="433"/>
                  </a:lnTo>
                  <a:lnTo>
                    <a:pt x="684" y="433"/>
                  </a:lnTo>
                  <a:lnTo>
                    <a:pt x="671" y="428"/>
                  </a:lnTo>
                  <a:lnTo>
                    <a:pt x="658" y="430"/>
                  </a:lnTo>
                  <a:lnTo>
                    <a:pt x="645" y="438"/>
                  </a:lnTo>
                  <a:lnTo>
                    <a:pt x="632" y="449"/>
                  </a:lnTo>
                  <a:lnTo>
                    <a:pt x="619" y="457"/>
                  </a:lnTo>
                  <a:lnTo>
                    <a:pt x="614" y="460"/>
                  </a:lnTo>
                  <a:lnTo>
                    <a:pt x="614" y="457"/>
                  </a:lnTo>
                  <a:lnTo>
                    <a:pt x="611" y="457"/>
                  </a:lnTo>
                  <a:lnTo>
                    <a:pt x="608" y="457"/>
                  </a:lnTo>
                  <a:lnTo>
                    <a:pt x="611" y="452"/>
                  </a:lnTo>
                  <a:lnTo>
                    <a:pt x="614" y="446"/>
                  </a:lnTo>
                  <a:lnTo>
                    <a:pt x="621" y="446"/>
                  </a:lnTo>
                  <a:lnTo>
                    <a:pt x="624" y="444"/>
                  </a:lnTo>
                  <a:lnTo>
                    <a:pt x="629" y="444"/>
                  </a:lnTo>
                  <a:lnTo>
                    <a:pt x="632" y="444"/>
                  </a:lnTo>
                  <a:lnTo>
                    <a:pt x="640" y="436"/>
                  </a:lnTo>
                  <a:lnTo>
                    <a:pt x="650" y="428"/>
                  </a:lnTo>
                  <a:lnTo>
                    <a:pt x="658" y="423"/>
                  </a:lnTo>
                  <a:lnTo>
                    <a:pt x="668" y="417"/>
                  </a:lnTo>
                  <a:lnTo>
                    <a:pt x="679" y="417"/>
                  </a:lnTo>
                  <a:lnTo>
                    <a:pt x="684" y="417"/>
                  </a:lnTo>
                  <a:lnTo>
                    <a:pt x="692" y="425"/>
                  </a:lnTo>
                  <a:lnTo>
                    <a:pt x="697" y="430"/>
                  </a:lnTo>
                  <a:lnTo>
                    <a:pt x="702" y="441"/>
                  </a:lnTo>
                  <a:lnTo>
                    <a:pt x="707" y="449"/>
                  </a:lnTo>
                  <a:lnTo>
                    <a:pt x="715" y="452"/>
                  </a:lnTo>
                  <a:lnTo>
                    <a:pt x="720" y="452"/>
                  </a:lnTo>
                  <a:lnTo>
                    <a:pt x="757" y="423"/>
                  </a:lnTo>
                  <a:lnTo>
                    <a:pt x="757" y="420"/>
                  </a:lnTo>
                  <a:lnTo>
                    <a:pt x="757" y="417"/>
                  </a:lnTo>
                  <a:lnTo>
                    <a:pt x="754" y="417"/>
                  </a:lnTo>
                  <a:lnTo>
                    <a:pt x="757" y="415"/>
                  </a:lnTo>
                  <a:lnTo>
                    <a:pt x="757" y="412"/>
                  </a:lnTo>
                  <a:lnTo>
                    <a:pt x="747" y="399"/>
                  </a:lnTo>
                  <a:lnTo>
                    <a:pt x="731" y="393"/>
                  </a:lnTo>
                  <a:lnTo>
                    <a:pt x="715" y="388"/>
                  </a:lnTo>
                  <a:lnTo>
                    <a:pt x="702" y="380"/>
                  </a:lnTo>
                  <a:lnTo>
                    <a:pt x="694" y="367"/>
                  </a:lnTo>
                  <a:lnTo>
                    <a:pt x="694" y="362"/>
                  </a:lnTo>
                  <a:lnTo>
                    <a:pt x="694" y="356"/>
                  </a:lnTo>
                  <a:lnTo>
                    <a:pt x="692" y="356"/>
                  </a:lnTo>
                  <a:lnTo>
                    <a:pt x="689" y="354"/>
                  </a:lnTo>
                  <a:lnTo>
                    <a:pt x="687" y="351"/>
                  </a:lnTo>
                  <a:lnTo>
                    <a:pt x="687" y="349"/>
                  </a:lnTo>
                  <a:lnTo>
                    <a:pt x="689" y="349"/>
                  </a:lnTo>
                  <a:lnTo>
                    <a:pt x="692" y="346"/>
                  </a:lnTo>
                  <a:lnTo>
                    <a:pt x="697" y="349"/>
                  </a:lnTo>
                  <a:lnTo>
                    <a:pt x="700" y="351"/>
                  </a:lnTo>
                  <a:lnTo>
                    <a:pt x="702" y="354"/>
                  </a:lnTo>
                  <a:lnTo>
                    <a:pt x="705" y="359"/>
                  </a:lnTo>
                  <a:lnTo>
                    <a:pt x="705" y="362"/>
                  </a:lnTo>
                  <a:lnTo>
                    <a:pt x="705" y="364"/>
                  </a:lnTo>
                  <a:lnTo>
                    <a:pt x="705" y="370"/>
                  </a:lnTo>
                  <a:lnTo>
                    <a:pt x="702" y="372"/>
                  </a:lnTo>
                  <a:lnTo>
                    <a:pt x="705" y="378"/>
                  </a:lnTo>
                  <a:lnTo>
                    <a:pt x="707" y="380"/>
                  </a:lnTo>
                  <a:lnTo>
                    <a:pt x="710" y="383"/>
                  </a:lnTo>
                  <a:lnTo>
                    <a:pt x="718" y="386"/>
                  </a:lnTo>
                  <a:lnTo>
                    <a:pt x="728" y="388"/>
                  </a:lnTo>
                  <a:lnTo>
                    <a:pt x="739" y="391"/>
                  </a:lnTo>
                  <a:lnTo>
                    <a:pt x="747" y="393"/>
                  </a:lnTo>
                  <a:lnTo>
                    <a:pt x="757" y="399"/>
                  </a:lnTo>
                  <a:lnTo>
                    <a:pt x="760" y="401"/>
                  </a:lnTo>
                  <a:lnTo>
                    <a:pt x="765" y="417"/>
                  </a:lnTo>
                  <a:lnTo>
                    <a:pt x="770" y="433"/>
                  </a:lnTo>
                  <a:lnTo>
                    <a:pt x="778" y="446"/>
                  </a:lnTo>
                  <a:lnTo>
                    <a:pt x="786" y="460"/>
                  </a:lnTo>
                  <a:lnTo>
                    <a:pt x="801" y="465"/>
                  </a:lnTo>
                  <a:lnTo>
                    <a:pt x="807" y="467"/>
                  </a:lnTo>
                  <a:lnTo>
                    <a:pt x="817" y="457"/>
                  </a:lnTo>
                  <a:lnTo>
                    <a:pt x="827" y="449"/>
                  </a:lnTo>
                  <a:lnTo>
                    <a:pt x="838" y="441"/>
                  </a:lnTo>
                  <a:lnTo>
                    <a:pt x="848" y="433"/>
                  </a:lnTo>
                  <a:lnTo>
                    <a:pt x="861" y="430"/>
                  </a:lnTo>
                  <a:lnTo>
                    <a:pt x="867" y="430"/>
                  </a:lnTo>
                  <a:lnTo>
                    <a:pt x="874" y="430"/>
                  </a:lnTo>
                  <a:lnTo>
                    <a:pt x="880" y="433"/>
                  </a:lnTo>
                  <a:lnTo>
                    <a:pt x="885" y="436"/>
                  </a:lnTo>
                  <a:lnTo>
                    <a:pt x="887" y="438"/>
                  </a:lnTo>
                  <a:lnTo>
                    <a:pt x="895" y="438"/>
                  </a:lnTo>
                  <a:lnTo>
                    <a:pt x="898" y="436"/>
                  </a:lnTo>
                  <a:lnTo>
                    <a:pt x="906" y="415"/>
                  </a:lnTo>
                  <a:lnTo>
                    <a:pt x="919" y="393"/>
                  </a:lnTo>
                  <a:lnTo>
                    <a:pt x="929" y="375"/>
                  </a:lnTo>
                  <a:lnTo>
                    <a:pt x="937" y="354"/>
                  </a:lnTo>
                  <a:lnTo>
                    <a:pt x="932" y="333"/>
                  </a:lnTo>
                  <a:lnTo>
                    <a:pt x="929" y="325"/>
                  </a:lnTo>
                  <a:lnTo>
                    <a:pt x="914" y="306"/>
                  </a:lnTo>
                  <a:lnTo>
                    <a:pt x="893" y="293"/>
                  </a:lnTo>
                  <a:lnTo>
                    <a:pt x="872" y="285"/>
                  </a:lnTo>
                  <a:lnTo>
                    <a:pt x="846" y="280"/>
                  </a:lnTo>
                  <a:lnTo>
                    <a:pt x="822" y="280"/>
                  </a:lnTo>
                  <a:lnTo>
                    <a:pt x="814" y="280"/>
                  </a:lnTo>
                  <a:lnTo>
                    <a:pt x="801" y="288"/>
                  </a:lnTo>
                  <a:lnTo>
                    <a:pt x="786" y="290"/>
                  </a:lnTo>
                  <a:lnTo>
                    <a:pt x="767" y="290"/>
                  </a:lnTo>
                  <a:lnTo>
                    <a:pt x="752" y="288"/>
                  </a:lnTo>
                  <a:lnTo>
                    <a:pt x="736" y="288"/>
                  </a:lnTo>
                  <a:lnTo>
                    <a:pt x="731" y="290"/>
                  </a:lnTo>
                  <a:lnTo>
                    <a:pt x="720" y="290"/>
                  </a:lnTo>
                  <a:lnTo>
                    <a:pt x="710" y="293"/>
                  </a:lnTo>
                  <a:lnTo>
                    <a:pt x="702" y="298"/>
                  </a:lnTo>
                  <a:lnTo>
                    <a:pt x="692" y="301"/>
                  </a:lnTo>
                  <a:lnTo>
                    <a:pt x="679" y="301"/>
                  </a:lnTo>
                  <a:lnTo>
                    <a:pt x="676" y="298"/>
                  </a:lnTo>
                  <a:lnTo>
                    <a:pt x="674" y="304"/>
                  </a:lnTo>
                  <a:lnTo>
                    <a:pt x="668" y="304"/>
                  </a:lnTo>
                  <a:lnTo>
                    <a:pt x="663" y="306"/>
                  </a:lnTo>
                  <a:lnTo>
                    <a:pt x="658" y="306"/>
                  </a:lnTo>
                  <a:lnTo>
                    <a:pt x="653" y="306"/>
                  </a:lnTo>
                  <a:lnTo>
                    <a:pt x="653" y="309"/>
                  </a:lnTo>
                  <a:lnTo>
                    <a:pt x="642" y="317"/>
                  </a:lnTo>
                  <a:lnTo>
                    <a:pt x="629" y="325"/>
                  </a:lnTo>
                  <a:lnTo>
                    <a:pt x="616" y="333"/>
                  </a:lnTo>
                  <a:lnTo>
                    <a:pt x="606" y="341"/>
                  </a:lnTo>
                  <a:lnTo>
                    <a:pt x="600" y="354"/>
                  </a:lnTo>
                  <a:lnTo>
                    <a:pt x="598" y="359"/>
                  </a:lnTo>
                  <a:lnTo>
                    <a:pt x="593" y="359"/>
                  </a:lnTo>
                  <a:lnTo>
                    <a:pt x="587" y="362"/>
                  </a:lnTo>
                  <a:lnTo>
                    <a:pt x="582" y="362"/>
                  </a:lnTo>
                  <a:lnTo>
                    <a:pt x="577" y="362"/>
                  </a:lnTo>
                  <a:lnTo>
                    <a:pt x="572" y="362"/>
                  </a:lnTo>
                  <a:lnTo>
                    <a:pt x="569" y="362"/>
                  </a:lnTo>
                  <a:lnTo>
                    <a:pt x="569" y="356"/>
                  </a:lnTo>
                  <a:lnTo>
                    <a:pt x="572" y="354"/>
                  </a:lnTo>
                  <a:lnTo>
                    <a:pt x="577" y="349"/>
                  </a:lnTo>
                  <a:lnTo>
                    <a:pt x="580" y="346"/>
                  </a:lnTo>
                  <a:lnTo>
                    <a:pt x="582" y="341"/>
                  </a:lnTo>
                  <a:lnTo>
                    <a:pt x="572" y="335"/>
                  </a:lnTo>
                  <a:lnTo>
                    <a:pt x="559" y="330"/>
                  </a:lnTo>
                  <a:lnTo>
                    <a:pt x="548" y="322"/>
                  </a:lnTo>
                  <a:lnTo>
                    <a:pt x="540" y="317"/>
                  </a:lnTo>
                  <a:lnTo>
                    <a:pt x="538" y="306"/>
                  </a:lnTo>
                  <a:lnTo>
                    <a:pt x="538" y="301"/>
                  </a:lnTo>
                  <a:lnTo>
                    <a:pt x="533" y="296"/>
                  </a:lnTo>
                  <a:lnTo>
                    <a:pt x="527" y="296"/>
                  </a:lnTo>
                  <a:lnTo>
                    <a:pt x="522" y="293"/>
                  </a:lnTo>
                  <a:lnTo>
                    <a:pt x="517" y="293"/>
                  </a:lnTo>
                  <a:lnTo>
                    <a:pt x="512" y="288"/>
                  </a:lnTo>
                  <a:lnTo>
                    <a:pt x="509" y="288"/>
                  </a:lnTo>
                  <a:lnTo>
                    <a:pt x="504" y="282"/>
                  </a:lnTo>
                  <a:lnTo>
                    <a:pt x="501" y="282"/>
                  </a:lnTo>
                  <a:lnTo>
                    <a:pt x="499" y="282"/>
                  </a:lnTo>
                  <a:lnTo>
                    <a:pt x="494" y="280"/>
                  </a:lnTo>
                  <a:lnTo>
                    <a:pt x="488" y="280"/>
                  </a:lnTo>
                  <a:lnTo>
                    <a:pt x="486" y="280"/>
                  </a:lnTo>
                  <a:lnTo>
                    <a:pt x="480" y="288"/>
                  </a:lnTo>
                  <a:lnTo>
                    <a:pt x="475" y="293"/>
                  </a:lnTo>
                  <a:lnTo>
                    <a:pt x="467" y="301"/>
                  </a:lnTo>
                  <a:lnTo>
                    <a:pt x="462" y="306"/>
                  </a:lnTo>
                  <a:lnTo>
                    <a:pt x="454" y="312"/>
                  </a:lnTo>
                  <a:lnTo>
                    <a:pt x="452" y="314"/>
                  </a:lnTo>
                  <a:lnTo>
                    <a:pt x="447" y="335"/>
                  </a:lnTo>
                  <a:lnTo>
                    <a:pt x="444" y="335"/>
                  </a:lnTo>
                  <a:lnTo>
                    <a:pt x="444" y="327"/>
                  </a:lnTo>
                  <a:lnTo>
                    <a:pt x="447" y="322"/>
                  </a:lnTo>
                  <a:lnTo>
                    <a:pt x="449" y="317"/>
                  </a:lnTo>
                  <a:lnTo>
                    <a:pt x="449" y="312"/>
                  </a:lnTo>
                  <a:lnTo>
                    <a:pt x="449" y="309"/>
                  </a:lnTo>
                  <a:lnTo>
                    <a:pt x="447" y="306"/>
                  </a:lnTo>
                  <a:lnTo>
                    <a:pt x="439" y="306"/>
                  </a:lnTo>
                  <a:lnTo>
                    <a:pt x="428" y="306"/>
                  </a:lnTo>
                  <a:lnTo>
                    <a:pt x="420" y="306"/>
                  </a:lnTo>
                  <a:lnTo>
                    <a:pt x="413" y="312"/>
                  </a:lnTo>
                  <a:lnTo>
                    <a:pt x="407" y="317"/>
                  </a:lnTo>
                  <a:lnTo>
                    <a:pt x="405" y="322"/>
                  </a:lnTo>
                  <a:lnTo>
                    <a:pt x="405" y="325"/>
                  </a:lnTo>
                  <a:lnTo>
                    <a:pt x="405" y="327"/>
                  </a:lnTo>
                  <a:lnTo>
                    <a:pt x="405" y="330"/>
                  </a:lnTo>
                  <a:lnTo>
                    <a:pt x="402" y="333"/>
                  </a:lnTo>
                  <a:lnTo>
                    <a:pt x="402" y="335"/>
                  </a:lnTo>
                  <a:lnTo>
                    <a:pt x="400" y="335"/>
                  </a:lnTo>
                  <a:lnTo>
                    <a:pt x="397" y="335"/>
                  </a:lnTo>
                  <a:lnTo>
                    <a:pt x="397" y="330"/>
                  </a:lnTo>
                  <a:lnTo>
                    <a:pt x="400" y="325"/>
                  </a:lnTo>
                  <a:lnTo>
                    <a:pt x="402" y="319"/>
                  </a:lnTo>
                  <a:lnTo>
                    <a:pt x="407" y="317"/>
                  </a:lnTo>
                  <a:lnTo>
                    <a:pt x="410" y="312"/>
                  </a:lnTo>
                  <a:lnTo>
                    <a:pt x="410" y="309"/>
                  </a:lnTo>
                  <a:lnTo>
                    <a:pt x="423" y="301"/>
                  </a:lnTo>
                  <a:lnTo>
                    <a:pt x="439" y="301"/>
                  </a:lnTo>
                  <a:lnTo>
                    <a:pt x="452" y="298"/>
                  </a:lnTo>
                  <a:lnTo>
                    <a:pt x="465" y="296"/>
                  </a:lnTo>
                  <a:lnTo>
                    <a:pt x="473" y="288"/>
                  </a:lnTo>
                  <a:lnTo>
                    <a:pt x="475" y="282"/>
                  </a:lnTo>
                  <a:lnTo>
                    <a:pt x="473" y="275"/>
                  </a:lnTo>
                  <a:lnTo>
                    <a:pt x="467" y="269"/>
                  </a:lnTo>
                  <a:lnTo>
                    <a:pt x="460" y="267"/>
                  </a:lnTo>
                  <a:lnTo>
                    <a:pt x="452" y="267"/>
                  </a:lnTo>
                  <a:lnTo>
                    <a:pt x="444" y="261"/>
                  </a:lnTo>
                  <a:lnTo>
                    <a:pt x="441" y="259"/>
                  </a:lnTo>
                  <a:lnTo>
                    <a:pt x="423" y="259"/>
                  </a:lnTo>
                  <a:lnTo>
                    <a:pt x="402" y="264"/>
                  </a:lnTo>
                  <a:lnTo>
                    <a:pt x="384" y="272"/>
                  </a:lnTo>
                  <a:lnTo>
                    <a:pt x="371" y="285"/>
                  </a:lnTo>
                  <a:lnTo>
                    <a:pt x="355" y="301"/>
                  </a:lnTo>
                  <a:lnTo>
                    <a:pt x="353" y="306"/>
                  </a:lnTo>
                  <a:lnTo>
                    <a:pt x="353" y="304"/>
                  </a:lnTo>
                  <a:lnTo>
                    <a:pt x="353" y="301"/>
                  </a:lnTo>
                  <a:lnTo>
                    <a:pt x="350" y="301"/>
                  </a:lnTo>
                  <a:lnTo>
                    <a:pt x="350" y="298"/>
                  </a:lnTo>
                  <a:lnTo>
                    <a:pt x="347" y="296"/>
                  </a:lnTo>
                  <a:lnTo>
                    <a:pt x="350" y="298"/>
                  </a:lnTo>
                  <a:lnTo>
                    <a:pt x="353" y="296"/>
                  </a:lnTo>
                  <a:lnTo>
                    <a:pt x="358" y="290"/>
                  </a:lnTo>
                  <a:lnTo>
                    <a:pt x="360" y="288"/>
                  </a:lnTo>
                  <a:lnTo>
                    <a:pt x="363" y="285"/>
                  </a:lnTo>
                  <a:lnTo>
                    <a:pt x="366" y="285"/>
                  </a:lnTo>
                  <a:lnTo>
                    <a:pt x="358" y="272"/>
                  </a:lnTo>
                  <a:lnTo>
                    <a:pt x="353" y="264"/>
                  </a:lnTo>
                  <a:lnTo>
                    <a:pt x="342" y="259"/>
                  </a:lnTo>
                  <a:lnTo>
                    <a:pt x="329" y="256"/>
                  </a:lnTo>
                  <a:lnTo>
                    <a:pt x="319" y="251"/>
                  </a:lnTo>
                  <a:lnTo>
                    <a:pt x="316" y="248"/>
                  </a:lnTo>
                  <a:lnTo>
                    <a:pt x="327" y="251"/>
                  </a:lnTo>
                  <a:lnTo>
                    <a:pt x="337" y="256"/>
                  </a:lnTo>
                  <a:lnTo>
                    <a:pt x="347" y="261"/>
                  </a:lnTo>
                  <a:lnTo>
                    <a:pt x="355" y="267"/>
                  </a:lnTo>
                  <a:lnTo>
                    <a:pt x="366" y="272"/>
                  </a:lnTo>
                  <a:lnTo>
                    <a:pt x="368" y="275"/>
                  </a:lnTo>
                  <a:lnTo>
                    <a:pt x="376" y="269"/>
                  </a:lnTo>
                  <a:lnTo>
                    <a:pt x="384" y="267"/>
                  </a:lnTo>
                  <a:lnTo>
                    <a:pt x="392" y="261"/>
                  </a:lnTo>
                  <a:lnTo>
                    <a:pt x="402" y="259"/>
                  </a:lnTo>
                  <a:lnTo>
                    <a:pt x="410" y="253"/>
                  </a:lnTo>
                  <a:lnTo>
                    <a:pt x="413" y="253"/>
                  </a:lnTo>
                  <a:lnTo>
                    <a:pt x="418" y="251"/>
                  </a:lnTo>
                  <a:lnTo>
                    <a:pt x="410" y="238"/>
                  </a:lnTo>
                  <a:lnTo>
                    <a:pt x="402" y="232"/>
                  </a:lnTo>
                  <a:lnTo>
                    <a:pt x="392" y="227"/>
                  </a:lnTo>
                  <a:lnTo>
                    <a:pt x="379" y="224"/>
                  </a:lnTo>
                  <a:lnTo>
                    <a:pt x="368" y="219"/>
                  </a:lnTo>
                  <a:lnTo>
                    <a:pt x="366" y="216"/>
                  </a:lnTo>
                  <a:lnTo>
                    <a:pt x="347" y="206"/>
                  </a:lnTo>
                  <a:lnTo>
                    <a:pt x="329" y="198"/>
                  </a:lnTo>
                  <a:lnTo>
                    <a:pt x="311" y="187"/>
                  </a:lnTo>
                  <a:lnTo>
                    <a:pt x="293" y="185"/>
                  </a:lnTo>
                  <a:lnTo>
                    <a:pt x="272" y="187"/>
                  </a:lnTo>
                  <a:lnTo>
                    <a:pt x="264" y="190"/>
                  </a:lnTo>
                  <a:lnTo>
                    <a:pt x="240" y="182"/>
                  </a:lnTo>
                  <a:lnTo>
                    <a:pt x="220" y="171"/>
                  </a:lnTo>
                  <a:lnTo>
                    <a:pt x="201" y="158"/>
                  </a:lnTo>
                  <a:lnTo>
                    <a:pt x="180" y="145"/>
                  </a:lnTo>
                  <a:lnTo>
                    <a:pt x="160" y="140"/>
                  </a:lnTo>
                  <a:lnTo>
                    <a:pt x="149" y="140"/>
                  </a:lnTo>
                  <a:lnTo>
                    <a:pt x="136" y="142"/>
                  </a:lnTo>
                  <a:lnTo>
                    <a:pt x="126" y="150"/>
                  </a:lnTo>
                  <a:lnTo>
                    <a:pt x="113" y="158"/>
                  </a:lnTo>
                  <a:lnTo>
                    <a:pt x="100" y="161"/>
                  </a:lnTo>
                  <a:lnTo>
                    <a:pt x="89" y="156"/>
                  </a:lnTo>
                  <a:lnTo>
                    <a:pt x="87" y="150"/>
                  </a:lnTo>
                  <a:lnTo>
                    <a:pt x="79" y="140"/>
                  </a:lnTo>
                  <a:lnTo>
                    <a:pt x="76" y="129"/>
                  </a:lnTo>
                  <a:lnTo>
                    <a:pt x="71" y="121"/>
                  </a:lnTo>
                  <a:lnTo>
                    <a:pt x="66" y="113"/>
                  </a:lnTo>
                  <a:lnTo>
                    <a:pt x="55" y="113"/>
                  </a:lnTo>
                  <a:lnTo>
                    <a:pt x="50" y="116"/>
                  </a:lnTo>
                  <a:lnTo>
                    <a:pt x="50" y="111"/>
                  </a:lnTo>
                  <a:lnTo>
                    <a:pt x="53" y="111"/>
                  </a:lnTo>
                  <a:lnTo>
                    <a:pt x="55" y="108"/>
                  </a:lnTo>
                  <a:lnTo>
                    <a:pt x="58" y="105"/>
                  </a:lnTo>
                  <a:lnTo>
                    <a:pt x="60" y="108"/>
                  </a:lnTo>
                  <a:lnTo>
                    <a:pt x="71" y="113"/>
                  </a:lnTo>
                  <a:lnTo>
                    <a:pt x="81" y="119"/>
                  </a:lnTo>
                  <a:lnTo>
                    <a:pt x="92" y="132"/>
                  </a:lnTo>
                  <a:lnTo>
                    <a:pt x="102" y="140"/>
                  </a:lnTo>
                  <a:lnTo>
                    <a:pt x="113" y="148"/>
                  </a:lnTo>
                  <a:lnTo>
                    <a:pt x="115" y="150"/>
                  </a:lnTo>
                  <a:lnTo>
                    <a:pt x="120" y="145"/>
                  </a:lnTo>
                  <a:lnTo>
                    <a:pt x="126" y="140"/>
                  </a:lnTo>
                  <a:lnTo>
                    <a:pt x="128" y="132"/>
                  </a:lnTo>
                  <a:lnTo>
                    <a:pt x="128" y="126"/>
                  </a:lnTo>
                  <a:lnTo>
                    <a:pt x="126" y="119"/>
                  </a:lnTo>
                  <a:lnTo>
                    <a:pt x="110" y="97"/>
                  </a:lnTo>
                  <a:lnTo>
                    <a:pt x="87" y="84"/>
                  </a:lnTo>
                  <a:lnTo>
                    <a:pt x="60" y="76"/>
                  </a:lnTo>
                  <a:lnTo>
                    <a:pt x="34" y="76"/>
                  </a:lnTo>
                  <a:lnTo>
                    <a:pt x="8" y="76"/>
                  </a:lnTo>
                  <a:lnTo>
                    <a:pt x="0" y="76"/>
                  </a:lnTo>
                  <a:lnTo>
                    <a:pt x="16" y="68"/>
                  </a:lnTo>
                  <a:lnTo>
                    <a:pt x="34" y="66"/>
                  </a:lnTo>
                  <a:lnTo>
                    <a:pt x="53" y="68"/>
                  </a:lnTo>
                  <a:lnTo>
                    <a:pt x="71" y="71"/>
                  </a:lnTo>
                  <a:lnTo>
                    <a:pt x="92" y="76"/>
                  </a:lnTo>
                  <a:lnTo>
                    <a:pt x="97" y="76"/>
                  </a:lnTo>
                  <a:lnTo>
                    <a:pt x="100" y="71"/>
                  </a:lnTo>
                  <a:lnTo>
                    <a:pt x="97" y="63"/>
                  </a:lnTo>
                  <a:lnTo>
                    <a:pt x="94" y="58"/>
                  </a:lnTo>
                  <a:lnTo>
                    <a:pt x="89" y="52"/>
                  </a:lnTo>
                  <a:lnTo>
                    <a:pt x="81" y="50"/>
                  </a:lnTo>
                  <a:lnTo>
                    <a:pt x="68" y="45"/>
                  </a:lnTo>
                  <a:lnTo>
                    <a:pt x="60" y="31"/>
                  </a:lnTo>
                  <a:lnTo>
                    <a:pt x="55" y="18"/>
                  </a:lnTo>
                  <a:lnTo>
                    <a:pt x="50" y="8"/>
                  </a:lnTo>
                  <a:lnTo>
                    <a:pt x="40" y="0"/>
                  </a:lnTo>
                  <a:lnTo>
                    <a:pt x="34" y="0"/>
                  </a:lnTo>
                  <a:lnTo>
                    <a:pt x="45" y="2"/>
                  </a:lnTo>
                  <a:close/>
                  <a:moveTo>
                    <a:pt x="1214" y="457"/>
                  </a:moveTo>
                  <a:lnTo>
                    <a:pt x="1214" y="454"/>
                  </a:lnTo>
                  <a:lnTo>
                    <a:pt x="1211" y="460"/>
                  </a:lnTo>
                  <a:lnTo>
                    <a:pt x="1214" y="457"/>
                  </a:lnTo>
                  <a:close/>
                  <a:moveTo>
                    <a:pt x="911" y="245"/>
                  </a:moveTo>
                  <a:lnTo>
                    <a:pt x="908" y="240"/>
                  </a:lnTo>
                  <a:lnTo>
                    <a:pt x="906" y="232"/>
                  </a:lnTo>
                  <a:lnTo>
                    <a:pt x="906" y="227"/>
                  </a:lnTo>
                  <a:lnTo>
                    <a:pt x="903" y="224"/>
                  </a:lnTo>
                  <a:lnTo>
                    <a:pt x="900" y="219"/>
                  </a:lnTo>
                  <a:lnTo>
                    <a:pt x="895" y="214"/>
                  </a:lnTo>
                  <a:lnTo>
                    <a:pt x="893" y="208"/>
                  </a:lnTo>
                  <a:lnTo>
                    <a:pt x="890" y="203"/>
                  </a:lnTo>
                  <a:lnTo>
                    <a:pt x="887" y="198"/>
                  </a:lnTo>
                  <a:lnTo>
                    <a:pt x="882" y="195"/>
                  </a:lnTo>
                  <a:lnTo>
                    <a:pt x="880" y="190"/>
                  </a:lnTo>
                  <a:lnTo>
                    <a:pt x="874" y="187"/>
                  </a:lnTo>
                  <a:lnTo>
                    <a:pt x="869" y="185"/>
                  </a:lnTo>
                  <a:lnTo>
                    <a:pt x="864" y="182"/>
                  </a:lnTo>
                  <a:lnTo>
                    <a:pt x="861" y="179"/>
                  </a:lnTo>
                  <a:lnTo>
                    <a:pt x="856" y="177"/>
                  </a:lnTo>
                  <a:lnTo>
                    <a:pt x="854" y="177"/>
                  </a:lnTo>
                  <a:lnTo>
                    <a:pt x="851" y="177"/>
                  </a:lnTo>
                  <a:lnTo>
                    <a:pt x="846" y="177"/>
                  </a:lnTo>
                  <a:lnTo>
                    <a:pt x="843" y="179"/>
                  </a:lnTo>
                  <a:lnTo>
                    <a:pt x="838" y="179"/>
                  </a:lnTo>
                  <a:lnTo>
                    <a:pt x="835" y="179"/>
                  </a:lnTo>
                  <a:lnTo>
                    <a:pt x="830" y="179"/>
                  </a:lnTo>
                  <a:lnTo>
                    <a:pt x="830" y="182"/>
                  </a:lnTo>
                  <a:lnTo>
                    <a:pt x="825" y="185"/>
                  </a:lnTo>
                  <a:lnTo>
                    <a:pt x="822" y="185"/>
                  </a:lnTo>
                  <a:lnTo>
                    <a:pt x="822" y="187"/>
                  </a:lnTo>
                  <a:lnTo>
                    <a:pt x="820" y="190"/>
                  </a:lnTo>
                  <a:lnTo>
                    <a:pt x="820" y="193"/>
                  </a:lnTo>
                  <a:lnTo>
                    <a:pt x="817" y="193"/>
                  </a:lnTo>
                  <a:lnTo>
                    <a:pt x="783" y="190"/>
                  </a:lnTo>
                  <a:lnTo>
                    <a:pt x="780" y="190"/>
                  </a:lnTo>
                  <a:lnTo>
                    <a:pt x="780" y="193"/>
                  </a:lnTo>
                  <a:lnTo>
                    <a:pt x="778" y="190"/>
                  </a:lnTo>
                  <a:lnTo>
                    <a:pt x="775" y="193"/>
                  </a:lnTo>
                  <a:lnTo>
                    <a:pt x="773" y="193"/>
                  </a:lnTo>
                  <a:lnTo>
                    <a:pt x="773" y="195"/>
                  </a:lnTo>
                  <a:lnTo>
                    <a:pt x="770" y="195"/>
                  </a:lnTo>
                  <a:lnTo>
                    <a:pt x="770" y="198"/>
                  </a:lnTo>
                  <a:lnTo>
                    <a:pt x="767" y="200"/>
                  </a:lnTo>
                  <a:lnTo>
                    <a:pt x="767" y="203"/>
                  </a:lnTo>
                  <a:lnTo>
                    <a:pt x="765" y="203"/>
                  </a:lnTo>
                  <a:lnTo>
                    <a:pt x="765" y="206"/>
                  </a:lnTo>
                  <a:lnTo>
                    <a:pt x="765" y="208"/>
                  </a:lnTo>
                  <a:lnTo>
                    <a:pt x="762" y="208"/>
                  </a:lnTo>
                  <a:lnTo>
                    <a:pt x="760" y="211"/>
                  </a:lnTo>
                  <a:lnTo>
                    <a:pt x="757" y="211"/>
                  </a:lnTo>
                  <a:lnTo>
                    <a:pt x="754" y="214"/>
                  </a:lnTo>
                  <a:lnTo>
                    <a:pt x="752" y="216"/>
                  </a:lnTo>
                  <a:lnTo>
                    <a:pt x="749" y="219"/>
                  </a:lnTo>
                  <a:lnTo>
                    <a:pt x="749" y="222"/>
                  </a:lnTo>
                  <a:lnTo>
                    <a:pt x="752" y="224"/>
                  </a:lnTo>
                  <a:lnTo>
                    <a:pt x="754" y="222"/>
                  </a:lnTo>
                  <a:lnTo>
                    <a:pt x="760" y="222"/>
                  </a:lnTo>
                  <a:lnTo>
                    <a:pt x="762" y="222"/>
                  </a:lnTo>
                  <a:lnTo>
                    <a:pt x="767" y="222"/>
                  </a:lnTo>
                  <a:lnTo>
                    <a:pt x="770" y="219"/>
                  </a:lnTo>
                  <a:lnTo>
                    <a:pt x="775" y="219"/>
                  </a:lnTo>
                  <a:lnTo>
                    <a:pt x="780" y="219"/>
                  </a:lnTo>
                  <a:lnTo>
                    <a:pt x="783" y="219"/>
                  </a:lnTo>
                  <a:lnTo>
                    <a:pt x="786" y="222"/>
                  </a:lnTo>
                  <a:lnTo>
                    <a:pt x="791" y="222"/>
                  </a:lnTo>
                  <a:lnTo>
                    <a:pt x="794" y="222"/>
                  </a:lnTo>
                  <a:lnTo>
                    <a:pt x="799" y="222"/>
                  </a:lnTo>
                  <a:lnTo>
                    <a:pt x="804" y="222"/>
                  </a:lnTo>
                  <a:lnTo>
                    <a:pt x="807" y="224"/>
                  </a:lnTo>
                  <a:lnTo>
                    <a:pt x="812" y="224"/>
                  </a:lnTo>
                  <a:lnTo>
                    <a:pt x="817" y="227"/>
                  </a:lnTo>
                  <a:lnTo>
                    <a:pt x="817" y="224"/>
                  </a:lnTo>
                  <a:lnTo>
                    <a:pt x="820" y="224"/>
                  </a:lnTo>
                  <a:lnTo>
                    <a:pt x="822" y="224"/>
                  </a:lnTo>
                  <a:lnTo>
                    <a:pt x="825" y="224"/>
                  </a:lnTo>
                  <a:lnTo>
                    <a:pt x="827" y="224"/>
                  </a:lnTo>
                  <a:lnTo>
                    <a:pt x="830" y="222"/>
                  </a:lnTo>
                  <a:lnTo>
                    <a:pt x="833" y="222"/>
                  </a:lnTo>
                  <a:lnTo>
                    <a:pt x="835" y="222"/>
                  </a:lnTo>
                  <a:lnTo>
                    <a:pt x="835" y="224"/>
                  </a:lnTo>
                  <a:lnTo>
                    <a:pt x="838" y="224"/>
                  </a:lnTo>
                  <a:lnTo>
                    <a:pt x="843" y="224"/>
                  </a:lnTo>
                  <a:lnTo>
                    <a:pt x="848" y="224"/>
                  </a:lnTo>
                  <a:lnTo>
                    <a:pt x="854" y="227"/>
                  </a:lnTo>
                  <a:lnTo>
                    <a:pt x="859" y="230"/>
                  </a:lnTo>
                  <a:lnTo>
                    <a:pt x="861" y="230"/>
                  </a:lnTo>
                  <a:lnTo>
                    <a:pt x="867" y="232"/>
                  </a:lnTo>
                  <a:lnTo>
                    <a:pt x="869" y="232"/>
                  </a:lnTo>
                  <a:lnTo>
                    <a:pt x="874" y="235"/>
                  </a:lnTo>
                  <a:lnTo>
                    <a:pt x="880" y="235"/>
                  </a:lnTo>
                  <a:lnTo>
                    <a:pt x="885" y="238"/>
                  </a:lnTo>
                  <a:lnTo>
                    <a:pt x="887" y="240"/>
                  </a:lnTo>
                  <a:lnTo>
                    <a:pt x="890" y="240"/>
                  </a:lnTo>
                  <a:lnTo>
                    <a:pt x="895" y="243"/>
                  </a:lnTo>
                  <a:lnTo>
                    <a:pt x="900" y="245"/>
                  </a:lnTo>
                  <a:lnTo>
                    <a:pt x="906" y="245"/>
                  </a:lnTo>
                  <a:lnTo>
                    <a:pt x="911" y="248"/>
                  </a:lnTo>
                  <a:lnTo>
                    <a:pt x="911" y="245"/>
                  </a:lnTo>
                  <a:close/>
                  <a:moveTo>
                    <a:pt x="1195" y="301"/>
                  </a:moveTo>
                  <a:lnTo>
                    <a:pt x="1193" y="298"/>
                  </a:lnTo>
                  <a:lnTo>
                    <a:pt x="1190" y="296"/>
                  </a:lnTo>
                  <a:lnTo>
                    <a:pt x="1187" y="293"/>
                  </a:lnTo>
                  <a:lnTo>
                    <a:pt x="1187" y="290"/>
                  </a:lnTo>
                  <a:lnTo>
                    <a:pt x="1185" y="288"/>
                  </a:lnTo>
                  <a:lnTo>
                    <a:pt x="1182" y="285"/>
                  </a:lnTo>
                  <a:lnTo>
                    <a:pt x="1180" y="282"/>
                  </a:lnTo>
                  <a:lnTo>
                    <a:pt x="1177" y="280"/>
                  </a:lnTo>
                  <a:lnTo>
                    <a:pt x="1174" y="280"/>
                  </a:lnTo>
                  <a:lnTo>
                    <a:pt x="1172" y="277"/>
                  </a:lnTo>
                  <a:lnTo>
                    <a:pt x="1172" y="275"/>
                  </a:lnTo>
                  <a:lnTo>
                    <a:pt x="1169" y="275"/>
                  </a:lnTo>
                  <a:lnTo>
                    <a:pt x="1167" y="272"/>
                  </a:lnTo>
                  <a:lnTo>
                    <a:pt x="1161" y="272"/>
                  </a:lnTo>
                  <a:lnTo>
                    <a:pt x="1156" y="272"/>
                  </a:lnTo>
                  <a:lnTo>
                    <a:pt x="1154" y="275"/>
                  </a:lnTo>
                  <a:lnTo>
                    <a:pt x="1151" y="275"/>
                  </a:lnTo>
                  <a:lnTo>
                    <a:pt x="1151" y="277"/>
                  </a:lnTo>
                  <a:lnTo>
                    <a:pt x="1148" y="280"/>
                  </a:lnTo>
                  <a:lnTo>
                    <a:pt x="1146" y="280"/>
                  </a:lnTo>
                  <a:lnTo>
                    <a:pt x="1143" y="282"/>
                  </a:lnTo>
                  <a:lnTo>
                    <a:pt x="1143" y="285"/>
                  </a:lnTo>
                  <a:lnTo>
                    <a:pt x="1141" y="288"/>
                  </a:lnTo>
                  <a:lnTo>
                    <a:pt x="1138" y="290"/>
                  </a:lnTo>
                  <a:lnTo>
                    <a:pt x="1138" y="293"/>
                  </a:lnTo>
                  <a:lnTo>
                    <a:pt x="1135" y="296"/>
                  </a:lnTo>
                  <a:lnTo>
                    <a:pt x="1135" y="298"/>
                  </a:lnTo>
                  <a:lnTo>
                    <a:pt x="1133" y="301"/>
                  </a:lnTo>
                  <a:lnTo>
                    <a:pt x="1130" y="304"/>
                  </a:lnTo>
                  <a:lnTo>
                    <a:pt x="1130" y="306"/>
                  </a:lnTo>
                  <a:lnTo>
                    <a:pt x="1130" y="312"/>
                  </a:lnTo>
                  <a:lnTo>
                    <a:pt x="1127" y="317"/>
                  </a:lnTo>
                  <a:lnTo>
                    <a:pt x="1130" y="322"/>
                  </a:lnTo>
                  <a:lnTo>
                    <a:pt x="1130" y="327"/>
                  </a:lnTo>
                  <a:lnTo>
                    <a:pt x="1130" y="333"/>
                  </a:lnTo>
                  <a:lnTo>
                    <a:pt x="1127" y="335"/>
                  </a:lnTo>
                  <a:lnTo>
                    <a:pt x="1130" y="343"/>
                  </a:lnTo>
                  <a:lnTo>
                    <a:pt x="1130" y="346"/>
                  </a:lnTo>
                  <a:lnTo>
                    <a:pt x="1130" y="351"/>
                  </a:lnTo>
                  <a:lnTo>
                    <a:pt x="1130" y="356"/>
                  </a:lnTo>
                  <a:lnTo>
                    <a:pt x="1130" y="362"/>
                  </a:lnTo>
                  <a:lnTo>
                    <a:pt x="1133" y="367"/>
                  </a:lnTo>
                  <a:lnTo>
                    <a:pt x="1133" y="372"/>
                  </a:lnTo>
                  <a:lnTo>
                    <a:pt x="1135" y="378"/>
                  </a:lnTo>
                  <a:lnTo>
                    <a:pt x="1135" y="383"/>
                  </a:lnTo>
                  <a:lnTo>
                    <a:pt x="1138" y="388"/>
                  </a:lnTo>
                  <a:lnTo>
                    <a:pt x="1141" y="386"/>
                  </a:lnTo>
                  <a:lnTo>
                    <a:pt x="1143" y="386"/>
                  </a:lnTo>
                  <a:lnTo>
                    <a:pt x="1146" y="386"/>
                  </a:lnTo>
                  <a:lnTo>
                    <a:pt x="1148" y="386"/>
                  </a:lnTo>
                  <a:lnTo>
                    <a:pt x="1151" y="386"/>
                  </a:lnTo>
                  <a:lnTo>
                    <a:pt x="1154" y="386"/>
                  </a:lnTo>
                  <a:lnTo>
                    <a:pt x="1156" y="386"/>
                  </a:lnTo>
                  <a:lnTo>
                    <a:pt x="1161" y="388"/>
                  </a:lnTo>
                  <a:lnTo>
                    <a:pt x="1164" y="388"/>
                  </a:lnTo>
                  <a:lnTo>
                    <a:pt x="1167" y="388"/>
                  </a:lnTo>
                  <a:lnTo>
                    <a:pt x="1169" y="388"/>
                  </a:lnTo>
                  <a:lnTo>
                    <a:pt x="1172" y="388"/>
                  </a:lnTo>
                  <a:lnTo>
                    <a:pt x="1174" y="388"/>
                  </a:lnTo>
                  <a:lnTo>
                    <a:pt x="1177" y="388"/>
                  </a:lnTo>
                  <a:lnTo>
                    <a:pt x="1180" y="388"/>
                  </a:lnTo>
                  <a:lnTo>
                    <a:pt x="1182" y="388"/>
                  </a:lnTo>
                  <a:lnTo>
                    <a:pt x="1182" y="380"/>
                  </a:lnTo>
                  <a:lnTo>
                    <a:pt x="1182" y="375"/>
                  </a:lnTo>
                  <a:lnTo>
                    <a:pt x="1182" y="367"/>
                  </a:lnTo>
                  <a:lnTo>
                    <a:pt x="1185" y="362"/>
                  </a:lnTo>
                  <a:lnTo>
                    <a:pt x="1185" y="356"/>
                  </a:lnTo>
                  <a:lnTo>
                    <a:pt x="1187" y="351"/>
                  </a:lnTo>
                  <a:lnTo>
                    <a:pt x="1187" y="346"/>
                  </a:lnTo>
                  <a:lnTo>
                    <a:pt x="1190" y="343"/>
                  </a:lnTo>
                  <a:lnTo>
                    <a:pt x="1190" y="338"/>
                  </a:lnTo>
                  <a:lnTo>
                    <a:pt x="1193" y="333"/>
                  </a:lnTo>
                  <a:lnTo>
                    <a:pt x="1193" y="327"/>
                  </a:lnTo>
                  <a:lnTo>
                    <a:pt x="1193" y="322"/>
                  </a:lnTo>
                  <a:lnTo>
                    <a:pt x="1195" y="317"/>
                  </a:lnTo>
                  <a:lnTo>
                    <a:pt x="1195" y="312"/>
                  </a:lnTo>
                  <a:lnTo>
                    <a:pt x="1195" y="306"/>
                  </a:lnTo>
                  <a:lnTo>
                    <a:pt x="1195" y="301"/>
                  </a:lnTo>
                  <a:close/>
                  <a:moveTo>
                    <a:pt x="423" y="134"/>
                  </a:moveTo>
                  <a:lnTo>
                    <a:pt x="420" y="129"/>
                  </a:lnTo>
                  <a:lnTo>
                    <a:pt x="420" y="124"/>
                  </a:lnTo>
                  <a:lnTo>
                    <a:pt x="415" y="121"/>
                  </a:lnTo>
                  <a:lnTo>
                    <a:pt x="413" y="119"/>
                  </a:lnTo>
                  <a:lnTo>
                    <a:pt x="407" y="116"/>
                  </a:lnTo>
                  <a:lnTo>
                    <a:pt x="405" y="113"/>
                  </a:lnTo>
                  <a:lnTo>
                    <a:pt x="400" y="113"/>
                  </a:lnTo>
                  <a:lnTo>
                    <a:pt x="394" y="113"/>
                  </a:lnTo>
                  <a:lnTo>
                    <a:pt x="389" y="111"/>
                  </a:lnTo>
                  <a:lnTo>
                    <a:pt x="384" y="113"/>
                  </a:lnTo>
                  <a:lnTo>
                    <a:pt x="379" y="111"/>
                  </a:lnTo>
                  <a:lnTo>
                    <a:pt x="371" y="113"/>
                  </a:lnTo>
                  <a:lnTo>
                    <a:pt x="366" y="111"/>
                  </a:lnTo>
                  <a:lnTo>
                    <a:pt x="360" y="113"/>
                  </a:lnTo>
                  <a:lnTo>
                    <a:pt x="355" y="113"/>
                  </a:lnTo>
                  <a:lnTo>
                    <a:pt x="353" y="113"/>
                  </a:lnTo>
                  <a:lnTo>
                    <a:pt x="347" y="111"/>
                  </a:lnTo>
                  <a:lnTo>
                    <a:pt x="345" y="113"/>
                  </a:lnTo>
                  <a:lnTo>
                    <a:pt x="342" y="113"/>
                  </a:lnTo>
                  <a:lnTo>
                    <a:pt x="337" y="113"/>
                  </a:lnTo>
                  <a:lnTo>
                    <a:pt x="334" y="116"/>
                  </a:lnTo>
                  <a:lnTo>
                    <a:pt x="332" y="119"/>
                  </a:lnTo>
                  <a:lnTo>
                    <a:pt x="329" y="121"/>
                  </a:lnTo>
                  <a:lnTo>
                    <a:pt x="327" y="121"/>
                  </a:lnTo>
                  <a:lnTo>
                    <a:pt x="324" y="124"/>
                  </a:lnTo>
                  <a:lnTo>
                    <a:pt x="321" y="126"/>
                  </a:lnTo>
                  <a:lnTo>
                    <a:pt x="321" y="129"/>
                  </a:lnTo>
                  <a:lnTo>
                    <a:pt x="319" y="134"/>
                  </a:lnTo>
                  <a:lnTo>
                    <a:pt x="316" y="137"/>
                  </a:lnTo>
                  <a:lnTo>
                    <a:pt x="316" y="140"/>
                  </a:lnTo>
                  <a:lnTo>
                    <a:pt x="314" y="145"/>
                  </a:lnTo>
                  <a:lnTo>
                    <a:pt x="314" y="150"/>
                  </a:lnTo>
                  <a:lnTo>
                    <a:pt x="316" y="153"/>
                  </a:lnTo>
                  <a:lnTo>
                    <a:pt x="321" y="156"/>
                  </a:lnTo>
                  <a:lnTo>
                    <a:pt x="324" y="158"/>
                  </a:lnTo>
                  <a:lnTo>
                    <a:pt x="327" y="161"/>
                  </a:lnTo>
                  <a:lnTo>
                    <a:pt x="329" y="163"/>
                  </a:lnTo>
                  <a:lnTo>
                    <a:pt x="332" y="163"/>
                  </a:lnTo>
                  <a:lnTo>
                    <a:pt x="337" y="166"/>
                  </a:lnTo>
                  <a:lnTo>
                    <a:pt x="340" y="166"/>
                  </a:lnTo>
                  <a:lnTo>
                    <a:pt x="342" y="169"/>
                  </a:lnTo>
                  <a:lnTo>
                    <a:pt x="345" y="169"/>
                  </a:lnTo>
                  <a:lnTo>
                    <a:pt x="350" y="169"/>
                  </a:lnTo>
                  <a:lnTo>
                    <a:pt x="353" y="171"/>
                  </a:lnTo>
                  <a:lnTo>
                    <a:pt x="358" y="174"/>
                  </a:lnTo>
                  <a:lnTo>
                    <a:pt x="363" y="177"/>
                  </a:lnTo>
                  <a:lnTo>
                    <a:pt x="366" y="177"/>
                  </a:lnTo>
                  <a:lnTo>
                    <a:pt x="371" y="179"/>
                  </a:lnTo>
                  <a:lnTo>
                    <a:pt x="374" y="182"/>
                  </a:lnTo>
                  <a:lnTo>
                    <a:pt x="376" y="185"/>
                  </a:lnTo>
                  <a:lnTo>
                    <a:pt x="379" y="185"/>
                  </a:lnTo>
                  <a:lnTo>
                    <a:pt x="381" y="187"/>
                  </a:lnTo>
                  <a:lnTo>
                    <a:pt x="384" y="187"/>
                  </a:lnTo>
                  <a:lnTo>
                    <a:pt x="387" y="190"/>
                  </a:lnTo>
                  <a:lnTo>
                    <a:pt x="392" y="190"/>
                  </a:lnTo>
                  <a:lnTo>
                    <a:pt x="394" y="190"/>
                  </a:lnTo>
                  <a:lnTo>
                    <a:pt x="397" y="190"/>
                  </a:lnTo>
                  <a:lnTo>
                    <a:pt x="400" y="190"/>
                  </a:lnTo>
                  <a:lnTo>
                    <a:pt x="402" y="190"/>
                  </a:lnTo>
                  <a:lnTo>
                    <a:pt x="407" y="190"/>
                  </a:lnTo>
                  <a:lnTo>
                    <a:pt x="410" y="190"/>
                  </a:lnTo>
                  <a:lnTo>
                    <a:pt x="413" y="193"/>
                  </a:lnTo>
                  <a:lnTo>
                    <a:pt x="415" y="193"/>
                  </a:lnTo>
                  <a:lnTo>
                    <a:pt x="423" y="13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Freeform 8"/>
            <p:cNvSpPr>
              <a:spLocks noEditPoints="1" noChangeArrowheads="1"/>
            </p:cNvSpPr>
            <p:nvPr/>
          </p:nvSpPr>
          <p:spPr bwMode="auto">
            <a:xfrm flipH="1">
              <a:off x="0" y="2220915"/>
              <a:ext cx="1873250" cy="1087438"/>
            </a:xfrm>
            <a:custGeom>
              <a:avLst/>
              <a:gdLst>
                <a:gd name="T0" fmla="*/ 188 w 1180"/>
                <a:gd name="T1" fmla="*/ 3 h 685"/>
                <a:gd name="T2" fmla="*/ 475 w 1180"/>
                <a:gd name="T3" fmla="*/ 400 h 685"/>
                <a:gd name="T4" fmla="*/ 739 w 1180"/>
                <a:gd name="T5" fmla="*/ 463 h 685"/>
                <a:gd name="T6" fmla="*/ 671 w 1180"/>
                <a:gd name="T7" fmla="*/ 487 h 685"/>
                <a:gd name="T8" fmla="*/ 590 w 1180"/>
                <a:gd name="T9" fmla="*/ 450 h 685"/>
                <a:gd name="T10" fmla="*/ 684 w 1180"/>
                <a:gd name="T11" fmla="*/ 444 h 685"/>
                <a:gd name="T12" fmla="*/ 637 w 1180"/>
                <a:gd name="T13" fmla="*/ 283 h 685"/>
                <a:gd name="T14" fmla="*/ 553 w 1180"/>
                <a:gd name="T15" fmla="*/ 389 h 685"/>
                <a:gd name="T16" fmla="*/ 645 w 1180"/>
                <a:gd name="T17" fmla="*/ 431 h 685"/>
                <a:gd name="T18" fmla="*/ 778 w 1180"/>
                <a:gd name="T19" fmla="*/ 492 h 685"/>
                <a:gd name="T20" fmla="*/ 900 w 1180"/>
                <a:gd name="T21" fmla="*/ 500 h 685"/>
                <a:gd name="T22" fmla="*/ 921 w 1180"/>
                <a:gd name="T23" fmla="*/ 341 h 685"/>
                <a:gd name="T24" fmla="*/ 791 w 1180"/>
                <a:gd name="T25" fmla="*/ 360 h 685"/>
                <a:gd name="T26" fmla="*/ 728 w 1180"/>
                <a:gd name="T27" fmla="*/ 357 h 685"/>
                <a:gd name="T28" fmla="*/ 825 w 1180"/>
                <a:gd name="T29" fmla="*/ 326 h 685"/>
                <a:gd name="T30" fmla="*/ 1120 w 1180"/>
                <a:gd name="T31" fmla="*/ 468 h 685"/>
                <a:gd name="T32" fmla="*/ 1088 w 1180"/>
                <a:gd name="T33" fmla="*/ 421 h 685"/>
                <a:gd name="T34" fmla="*/ 1164 w 1180"/>
                <a:gd name="T35" fmla="*/ 608 h 685"/>
                <a:gd name="T36" fmla="*/ 1122 w 1180"/>
                <a:gd name="T37" fmla="*/ 550 h 685"/>
                <a:gd name="T38" fmla="*/ 1101 w 1180"/>
                <a:gd name="T39" fmla="*/ 534 h 685"/>
                <a:gd name="T40" fmla="*/ 1169 w 1180"/>
                <a:gd name="T41" fmla="*/ 326 h 685"/>
                <a:gd name="T42" fmla="*/ 1169 w 1180"/>
                <a:gd name="T43" fmla="*/ 185 h 685"/>
                <a:gd name="T44" fmla="*/ 1075 w 1180"/>
                <a:gd name="T45" fmla="*/ 196 h 685"/>
                <a:gd name="T46" fmla="*/ 1005 w 1180"/>
                <a:gd name="T47" fmla="*/ 170 h 685"/>
                <a:gd name="T48" fmla="*/ 866 w 1180"/>
                <a:gd name="T49" fmla="*/ 191 h 685"/>
                <a:gd name="T50" fmla="*/ 822 w 1180"/>
                <a:gd name="T51" fmla="*/ 225 h 685"/>
                <a:gd name="T52" fmla="*/ 616 w 1180"/>
                <a:gd name="T53" fmla="*/ 177 h 685"/>
                <a:gd name="T54" fmla="*/ 642 w 1180"/>
                <a:gd name="T55" fmla="*/ 225 h 685"/>
                <a:gd name="T56" fmla="*/ 546 w 1180"/>
                <a:gd name="T57" fmla="*/ 238 h 685"/>
                <a:gd name="T58" fmla="*/ 553 w 1180"/>
                <a:gd name="T59" fmla="*/ 185 h 685"/>
                <a:gd name="T60" fmla="*/ 590 w 1180"/>
                <a:gd name="T61" fmla="*/ 93 h 685"/>
                <a:gd name="T62" fmla="*/ 684 w 1180"/>
                <a:gd name="T63" fmla="*/ 130 h 685"/>
                <a:gd name="T64" fmla="*/ 533 w 1180"/>
                <a:gd name="T65" fmla="*/ 66 h 685"/>
                <a:gd name="T66" fmla="*/ 473 w 1180"/>
                <a:gd name="T67" fmla="*/ 72 h 685"/>
                <a:gd name="T68" fmla="*/ 483 w 1180"/>
                <a:gd name="T69" fmla="*/ 201 h 685"/>
                <a:gd name="T70" fmla="*/ 444 w 1180"/>
                <a:gd name="T71" fmla="*/ 140 h 685"/>
                <a:gd name="T72" fmla="*/ 446 w 1180"/>
                <a:gd name="T73" fmla="*/ 183 h 685"/>
                <a:gd name="T74" fmla="*/ 517 w 1180"/>
                <a:gd name="T75" fmla="*/ 273 h 685"/>
                <a:gd name="T76" fmla="*/ 368 w 1180"/>
                <a:gd name="T77" fmla="*/ 233 h 685"/>
                <a:gd name="T78" fmla="*/ 319 w 1180"/>
                <a:gd name="T79" fmla="*/ 74 h 685"/>
                <a:gd name="T80" fmla="*/ 269 w 1180"/>
                <a:gd name="T81" fmla="*/ 98 h 685"/>
                <a:gd name="T82" fmla="*/ 230 w 1180"/>
                <a:gd name="T83" fmla="*/ 125 h 685"/>
                <a:gd name="T84" fmla="*/ 144 w 1180"/>
                <a:gd name="T85" fmla="*/ 122 h 685"/>
                <a:gd name="T86" fmla="*/ 47 w 1180"/>
                <a:gd name="T87" fmla="*/ 61 h 685"/>
                <a:gd name="T88" fmla="*/ 290 w 1180"/>
                <a:gd name="T89" fmla="*/ 154 h 685"/>
                <a:gd name="T90" fmla="*/ 167 w 1180"/>
                <a:gd name="T91" fmla="*/ 233 h 685"/>
                <a:gd name="T92" fmla="*/ 379 w 1180"/>
                <a:gd name="T93" fmla="*/ 310 h 685"/>
                <a:gd name="T94" fmla="*/ 548 w 1180"/>
                <a:gd name="T95" fmla="*/ 444 h 685"/>
                <a:gd name="T96" fmla="*/ 603 w 1180"/>
                <a:gd name="T97" fmla="*/ 561 h 685"/>
                <a:gd name="T98" fmla="*/ 788 w 1180"/>
                <a:gd name="T99" fmla="*/ 582 h 685"/>
                <a:gd name="T100" fmla="*/ 893 w 1180"/>
                <a:gd name="T101" fmla="*/ 603 h 685"/>
                <a:gd name="T102" fmla="*/ 1062 w 1180"/>
                <a:gd name="T103" fmla="*/ 606 h 685"/>
                <a:gd name="T104" fmla="*/ 1033 w 1180"/>
                <a:gd name="T105" fmla="*/ 606 h 685"/>
                <a:gd name="T106" fmla="*/ 1026 w 1180"/>
                <a:gd name="T107" fmla="*/ 569 h 685"/>
                <a:gd name="T108" fmla="*/ 1091 w 1180"/>
                <a:gd name="T109" fmla="*/ 341 h 685"/>
                <a:gd name="T110" fmla="*/ 1133 w 1180"/>
                <a:gd name="T111" fmla="*/ 283 h 685"/>
                <a:gd name="T112" fmla="*/ 1099 w 1180"/>
                <a:gd name="T113" fmla="*/ 254 h 685"/>
                <a:gd name="T114" fmla="*/ 1078 w 1180"/>
                <a:gd name="T115" fmla="*/ 323 h 685"/>
                <a:gd name="T116" fmla="*/ 1093 w 1180"/>
                <a:gd name="T117" fmla="*/ 307 h 685"/>
                <a:gd name="T118" fmla="*/ 308 w 1180"/>
                <a:gd name="T119" fmla="*/ 505 h 685"/>
                <a:gd name="T120" fmla="*/ 133 w 1180"/>
                <a:gd name="T121" fmla="*/ 444 h 685"/>
                <a:gd name="T122" fmla="*/ 196 w 1180"/>
                <a:gd name="T123" fmla="*/ 355 h 685"/>
                <a:gd name="T124" fmla="*/ 308 w 1180"/>
                <a:gd name="T125" fmla="*/ 41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0" h="685">
                  <a:moveTo>
                    <a:pt x="204" y="3"/>
                  </a:moveTo>
                  <a:lnTo>
                    <a:pt x="204" y="3"/>
                  </a:lnTo>
                  <a:lnTo>
                    <a:pt x="206" y="3"/>
                  </a:lnTo>
                  <a:lnTo>
                    <a:pt x="206" y="6"/>
                  </a:lnTo>
                  <a:lnTo>
                    <a:pt x="209" y="6"/>
                  </a:lnTo>
                  <a:lnTo>
                    <a:pt x="212" y="6"/>
                  </a:lnTo>
                  <a:lnTo>
                    <a:pt x="214" y="6"/>
                  </a:lnTo>
                  <a:lnTo>
                    <a:pt x="217" y="6"/>
                  </a:lnTo>
                  <a:lnTo>
                    <a:pt x="219" y="6"/>
                  </a:lnTo>
                  <a:lnTo>
                    <a:pt x="222" y="8"/>
                  </a:lnTo>
                  <a:lnTo>
                    <a:pt x="225" y="8"/>
                  </a:lnTo>
                  <a:lnTo>
                    <a:pt x="233" y="8"/>
                  </a:lnTo>
                  <a:lnTo>
                    <a:pt x="230" y="8"/>
                  </a:lnTo>
                  <a:lnTo>
                    <a:pt x="227" y="8"/>
                  </a:lnTo>
                  <a:lnTo>
                    <a:pt x="225" y="11"/>
                  </a:lnTo>
                  <a:lnTo>
                    <a:pt x="219" y="8"/>
                  </a:lnTo>
                  <a:lnTo>
                    <a:pt x="217" y="8"/>
                  </a:lnTo>
                  <a:lnTo>
                    <a:pt x="212" y="11"/>
                  </a:lnTo>
                  <a:lnTo>
                    <a:pt x="209" y="8"/>
                  </a:lnTo>
                  <a:lnTo>
                    <a:pt x="206" y="8"/>
                  </a:lnTo>
                  <a:lnTo>
                    <a:pt x="204" y="8"/>
                  </a:lnTo>
                  <a:lnTo>
                    <a:pt x="199" y="8"/>
                  </a:lnTo>
                  <a:lnTo>
                    <a:pt x="196" y="6"/>
                  </a:lnTo>
                  <a:lnTo>
                    <a:pt x="193" y="6"/>
                  </a:lnTo>
                  <a:lnTo>
                    <a:pt x="188" y="6"/>
                  </a:lnTo>
                  <a:lnTo>
                    <a:pt x="188" y="3"/>
                  </a:lnTo>
                  <a:lnTo>
                    <a:pt x="183" y="0"/>
                  </a:lnTo>
                  <a:lnTo>
                    <a:pt x="204" y="3"/>
                  </a:lnTo>
                  <a:close/>
                  <a:moveTo>
                    <a:pt x="517" y="413"/>
                  </a:moveTo>
                  <a:lnTo>
                    <a:pt x="514" y="413"/>
                  </a:lnTo>
                  <a:lnTo>
                    <a:pt x="512" y="413"/>
                  </a:lnTo>
                  <a:lnTo>
                    <a:pt x="506" y="413"/>
                  </a:lnTo>
                  <a:lnTo>
                    <a:pt x="504" y="413"/>
                  </a:lnTo>
                  <a:lnTo>
                    <a:pt x="501" y="410"/>
                  </a:lnTo>
                  <a:lnTo>
                    <a:pt x="499" y="413"/>
                  </a:lnTo>
                  <a:lnTo>
                    <a:pt x="493" y="410"/>
                  </a:lnTo>
                  <a:lnTo>
                    <a:pt x="491" y="410"/>
                  </a:lnTo>
                  <a:lnTo>
                    <a:pt x="488" y="410"/>
                  </a:lnTo>
                  <a:lnTo>
                    <a:pt x="486" y="410"/>
                  </a:lnTo>
                  <a:lnTo>
                    <a:pt x="480" y="410"/>
                  </a:lnTo>
                  <a:lnTo>
                    <a:pt x="478" y="410"/>
                  </a:lnTo>
                  <a:lnTo>
                    <a:pt x="475" y="410"/>
                  </a:lnTo>
                  <a:lnTo>
                    <a:pt x="473" y="410"/>
                  </a:lnTo>
                  <a:lnTo>
                    <a:pt x="470" y="410"/>
                  </a:lnTo>
                  <a:lnTo>
                    <a:pt x="467" y="413"/>
                  </a:lnTo>
                  <a:lnTo>
                    <a:pt x="467" y="410"/>
                  </a:lnTo>
                  <a:lnTo>
                    <a:pt x="470" y="410"/>
                  </a:lnTo>
                  <a:lnTo>
                    <a:pt x="470" y="407"/>
                  </a:lnTo>
                  <a:lnTo>
                    <a:pt x="473" y="405"/>
                  </a:lnTo>
                  <a:lnTo>
                    <a:pt x="475" y="402"/>
                  </a:lnTo>
                  <a:lnTo>
                    <a:pt x="475" y="400"/>
                  </a:lnTo>
                  <a:lnTo>
                    <a:pt x="475" y="397"/>
                  </a:lnTo>
                  <a:lnTo>
                    <a:pt x="475" y="394"/>
                  </a:lnTo>
                  <a:lnTo>
                    <a:pt x="478" y="394"/>
                  </a:lnTo>
                  <a:lnTo>
                    <a:pt x="480" y="392"/>
                  </a:lnTo>
                  <a:lnTo>
                    <a:pt x="486" y="392"/>
                  </a:lnTo>
                  <a:lnTo>
                    <a:pt x="488" y="392"/>
                  </a:lnTo>
                  <a:lnTo>
                    <a:pt x="493" y="392"/>
                  </a:lnTo>
                  <a:lnTo>
                    <a:pt x="496" y="389"/>
                  </a:lnTo>
                  <a:lnTo>
                    <a:pt x="501" y="389"/>
                  </a:lnTo>
                  <a:lnTo>
                    <a:pt x="504" y="389"/>
                  </a:lnTo>
                  <a:lnTo>
                    <a:pt x="506" y="392"/>
                  </a:lnTo>
                  <a:lnTo>
                    <a:pt x="512" y="392"/>
                  </a:lnTo>
                  <a:lnTo>
                    <a:pt x="514" y="394"/>
                  </a:lnTo>
                  <a:lnTo>
                    <a:pt x="517" y="397"/>
                  </a:lnTo>
                  <a:lnTo>
                    <a:pt x="517" y="400"/>
                  </a:lnTo>
                  <a:lnTo>
                    <a:pt x="517" y="402"/>
                  </a:lnTo>
                  <a:lnTo>
                    <a:pt x="517" y="407"/>
                  </a:lnTo>
                  <a:lnTo>
                    <a:pt x="517" y="413"/>
                  </a:lnTo>
                  <a:close/>
                  <a:moveTo>
                    <a:pt x="718" y="463"/>
                  </a:moveTo>
                  <a:lnTo>
                    <a:pt x="720" y="463"/>
                  </a:lnTo>
                  <a:lnTo>
                    <a:pt x="723" y="463"/>
                  </a:lnTo>
                  <a:lnTo>
                    <a:pt x="726" y="463"/>
                  </a:lnTo>
                  <a:lnTo>
                    <a:pt x="728" y="463"/>
                  </a:lnTo>
                  <a:lnTo>
                    <a:pt x="731" y="463"/>
                  </a:lnTo>
                  <a:lnTo>
                    <a:pt x="733" y="466"/>
                  </a:lnTo>
                  <a:lnTo>
                    <a:pt x="736" y="466"/>
                  </a:lnTo>
                  <a:lnTo>
                    <a:pt x="739" y="463"/>
                  </a:lnTo>
                  <a:lnTo>
                    <a:pt x="741" y="463"/>
                  </a:lnTo>
                  <a:lnTo>
                    <a:pt x="744" y="463"/>
                  </a:lnTo>
                  <a:lnTo>
                    <a:pt x="746" y="463"/>
                  </a:lnTo>
                  <a:lnTo>
                    <a:pt x="749" y="463"/>
                  </a:lnTo>
                  <a:lnTo>
                    <a:pt x="754" y="466"/>
                  </a:lnTo>
                  <a:lnTo>
                    <a:pt x="757" y="468"/>
                  </a:lnTo>
                  <a:lnTo>
                    <a:pt x="757" y="471"/>
                  </a:lnTo>
                  <a:lnTo>
                    <a:pt x="757" y="474"/>
                  </a:lnTo>
                  <a:lnTo>
                    <a:pt x="760" y="476"/>
                  </a:lnTo>
                  <a:lnTo>
                    <a:pt x="760" y="479"/>
                  </a:lnTo>
                  <a:lnTo>
                    <a:pt x="760" y="481"/>
                  </a:lnTo>
                  <a:lnTo>
                    <a:pt x="760" y="484"/>
                  </a:lnTo>
                  <a:lnTo>
                    <a:pt x="762" y="487"/>
                  </a:lnTo>
                  <a:lnTo>
                    <a:pt x="762" y="489"/>
                  </a:lnTo>
                  <a:lnTo>
                    <a:pt x="760" y="492"/>
                  </a:lnTo>
                  <a:lnTo>
                    <a:pt x="760" y="495"/>
                  </a:lnTo>
                  <a:lnTo>
                    <a:pt x="760" y="497"/>
                  </a:lnTo>
                  <a:lnTo>
                    <a:pt x="760" y="500"/>
                  </a:lnTo>
                  <a:lnTo>
                    <a:pt x="749" y="495"/>
                  </a:lnTo>
                  <a:lnTo>
                    <a:pt x="739" y="489"/>
                  </a:lnTo>
                  <a:lnTo>
                    <a:pt x="731" y="489"/>
                  </a:lnTo>
                  <a:lnTo>
                    <a:pt x="720" y="487"/>
                  </a:lnTo>
                  <a:lnTo>
                    <a:pt x="710" y="484"/>
                  </a:lnTo>
                  <a:lnTo>
                    <a:pt x="700" y="484"/>
                  </a:lnTo>
                  <a:lnTo>
                    <a:pt x="692" y="484"/>
                  </a:lnTo>
                  <a:lnTo>
                    <a:pt x="681" y="484"/>
                  </a:lnTo>
                  <a:lnTo>
                    <a:pt x="671" y="487"/>
                  </a:lnTo>
                  <a:lnTo>
                    <a:pt x="660" y="484"/>
                  </a:lnTo>
                  <a:lnTo>
                    <a:pt x="653" y="484"/>
                  </a:lnTo>
                  <a:lnTo>
                    <a:pt x="642" y="481"/>
                  </a:lnTo>
                  <a:lnTo>
                    <a:pt x="634" y="479"/>
                  </a:lnTo>
                  <a:lnTo>
                    <a:pt x="626" y="474"/>
                  </a:lnTo>
                  <a:lnTo>
                    <a:pt x="616" y="468"/>
                  </a:lnTo>
                  <a:lnTo>
                    <a:pt x="608" y="463"/>
                  </a:lnTo>
                  <a:lnTo>
                    <a:pt x="606" y="463"/>
                  </a:lnTo>
                  <a:lnTo>
                    <a:pt x="603" y="463"/>
                  </a:lnTo>
                  <a:lnTo>
                    <a:pt x="600" y="463"/>
                  </a:lnTo>
                  <a:lnTo>
                    <a:pt x="598" y="463"/>
                  </a:lnTo>
                  <a:lnTo>
                    <a:pt x="598" y="460"/>
                  </a:lnTo>
                  <a:lnTo>
                    <a:pt x="595" y="460"/>
                  </a:lnTo>
                  <a:lnTo>
                    <a:pt x="593" y="460"/>
                  </a:lnTo>
                  <a:lnTo>
                    <a:pt x="593" y="458"/>
                  </a:lnTo>
                  <a:lnTo>
                    <a:pt x="590" y="455"/>
                  </a:lnTo>
                  <a:lnTo>
                    <a:pt x="593" y="455"/>
                  </a:lnTo>
                  <a:lnTo>
                    <a:pt x="590" y="452"/>
                  </a:lnTo>
                  <a:lnTo>
                    <a:pt x="590" y="450"/>
                  </a:lnTo>
                  <a:lnTo>
                    <a:pt x="587" y="447"/>
                  </a:lnTo>
                  <a:lnTo>
                    <a:pt x="587" y="444"/>
                  </a:lnTo>
                  <a:lnTo>
                    <a:pt x="587" y="442"/>
                  </a:lnTo>
                  <a:lnTo>
                    <a:pt x="587" y="439"/>
                  </a:lnTo>
                  <a:lnTo>
                    <a:pt x="593" y="437"/>
                  </a:lnTo>
                  <a:lnTo>
                    <a:pt x="598" y="437"/>
                  </a:lnTo>
                  <a:lnTo>
                    <a:pt x="600" y="437"/>
                  </a:lnTo>
                  <a:lnTo>
                    <a:pt x="606" y="434"/>
                  </a:lnTo>
                  <a:lnTo>
                    <a:pt x="611" y="437"/>
                  </a:lnTo>
                  <a:lnTo>
                    <a:pt x="616" y="437"/>
                  </a:lnTo>
                  <a:lnTo>
                    <a:pt x="621" y="439"/>
                  </a:lnTo>
                  <a:lnTo>
                    <a:pt x="626" y="439"/>
                  </a:lnTo>
                  <a:lnTo>
                    <a:pt x="632" y="442"/>
                  </a:lnTo>
                  <a:lnTo>
                    <a:pt x="634" y="442"/>
                  </a:lnTo>
                  <a:lnTo>
                    <a:pt x="640" y="444"/>
                  </a:lnTo>
                  <a:lnTo>
                    <a:pt x="645" y="444"/>
                  </a:lnTo>
                  <a:lnTo>
                    <a:pt x="647" y="442"/>
                  </a:lnTo>
                  <a:lnTo>
                    <a:pt x="650" y="444"/>
                  </a:lnTo>
                  <a:lnTo>
                    <a:pt x="655" y="442"/>
                  </a:lnTo>
                  <a:lnTo>
                    <a:pt x="658" y="439"/>
                  </a:lnTo>
                  <a:lnTo>
                    <a:pt x="660" y="439"/>
                  </a:lnTo>
                  <a:lnTo>
                    <a:pt x="663" y="439"/>
                  </a:lnTo>
                  <a:lnTo>
                    <a:pt x="666" y="442"/>
                  </a:lnTo>
                  <a:lnTo>
                    <a:pt x="668" y="442"/>
                  </a:lnTo>
                  <a:lnTo>
                    <a:pt x="673" y="442"/>
                  </a:lnTo>
                  <a:lnTo>
                    <a:pt x="676" y="442"/>
                  </a:lnTo>
                  <a:lnTo>
                    <a:pt x="679" y="442"/>
                  </a:lnTo>
                  <a:lnTo>
                    <a:pt x="681" y="444"/>
                  </a:lnTo>
                  <a:lnTo>
                    <a:pt x="684" y="444"/>
                  </a:lnTo>
                  <a:lnTo>
                    <a:pt x="686" y="444"/>
                  </a:lnTo>
                  <a:lnTo>
                    <a:pt x="692" y="444"/>
                  </a:lnTo>
                  <a:lnTo>
                    <a:pt x="694" y="444"/>
                  </a:lnTo>
                  <a:lnTo>
                    <a:pt x="697" y="447"/>
                  </a:lnTo>
                  <a:lnTo>
                    <a:pt x="700" y="447"/>
                  </a:lnTo>
                  <a:lnTo>
                    <a:pt x="702" y="447"/>
                  </a:lnTo>
                  <a:lnTo>
                    <a:pt x="705" y="450"/>
                  </a:lnTo>
                  <a:lnTo>
                    <a:pt x="718" y="463"/>
                  </a:lnTo>
                  <a:close/>
                  <a:moveTo>
                    <a:pt x="796" y="278"/>
                  </a:moveTo>
                  <a:lnTo>
                    <a:pt x="793" y="275"/>
                  </a:lnTo>
                  <a:lnTo>
                    <a:pt x="786" y="267"/>
                  </a:lnTo>
                  <a:lnTo>
                    <a:pt x="780" y="262"/>
                  </a:lnTo>
                  <a:lnTo>
                    <a:pt x="773" y="257"/>
                  </a:lnTo>
                  <a:lnTo>
                    <a:pt x="765" y="252"/>
                  </a:lnTo>
                  <a:lnTo>
                    <a:pt x="754" y="252"/>
                  </a:lnTo>
                  <a:lnTo>
                    <a:pt x="746" y="252"/>
                  </a:lnTo>
                  <a:lnTo>
                    <a:pt x="726" y="254"/>
                  </a:lnTo>
                  <a:lnTo>
                    <a:pt x="707" y="257"/>
                  </a:lnTo>
                  <a:lnTo>
                    <a:pt x="686" y="267"/>
                  </a:lnTo>
                  <a:lnTo>
                    <a:pt x="671" y="281"/>
                  </a:lnTo>
                  <a:lnTo>
                    <a:pt x="660" y="296"/>
                  </a:lnTo>
                  <a:lnTo>
                    <a:pt x="660" y="294"/>
                  </a:lnTo>
                  <a:lnTo>
                    <a:pt x="655" y="296"/>
                  </a:lnTo>
                  <a:lnTo>
                    <a:pt x="650" y="294"/>
                  </a:lnTo>
                  <a:lnTo>
                    <a:pt x="647" y="291"/>
                  </a:lnTo>
                  <a:lnTo>
                    <a:pt x="647" y="286"/>
                  </a:lnTo>
                  <a:lnTo>
                    <a:pt x="647" y="283"/>
                  </a:lnTo>
                  <a:lnTo>
                    <a:pt x="645" y="283"/>
                  </a:lnTo>
                  <a:lnTo>
                    <a:pt x="642" y="281"/>
                  </a:lnTo>
                  <a:lnTo>
                    <a:pt x="640" y="283"/>
                  </a:lnTo>
                  <a:lnTo>
                    <a:pt x="637" y="283"/>
                  </a:lnTo>
                  <a:lnTo>
                    <a:pt x="634" y="283"/>
                  </a:lnTo>
                  <a:lnTo>
                    <a:pt x="626" y="286"/>
                  </a:lnTo>
                  <a:lnTo>
                    <a:pt x="606" y="296"/>
                  </a:lnTo>
                  <a:lnTo>
                    <a:pt x="585" y="307"/>
                  </a:lnTo>
                  <a:lnTo>
                    <a:pt x="561" y="315"/>
                  </a:lnTo>
                  <a:lnTo>
                    <a:pt x="540" y="323"/>
                  </a:lnTo>
                  <a:lnTo>
                    <a:pt x="520" y="328"/>
                  </a:lnTo>
                  <a:lnTo>
                    <a:pt x="520" y="331"/>
                  </a:lnTo>
                  <a:lnTo>
                    <a:pt x="525" y="339"/>
                  </a:lnTo>
                  <a:lnTo>
                    <a:pt x="527" y="347"/>
                  </a:lnTo>
                  <a:lnTo>
                    <a:pt x="535" y="355"/>
                  </a:lnTo>
                  <a:lnTo>
                    <a:pt x="540" y="363"/>
                  </a:lnTo>
                  <a:lnTo>
                    <a:pt x="546" y="368"/>
                  </a:lnTo>
                  <a:lnTo>
                    <a:pt x="551" y="363"/>
                  </a:lnTo>
                  <a:lnTo>
                    <a:pt x="566" y="352"/>
                  </a:lnTo>
                  <a:lnTo>
                    <a:pt x="582" y="339"/>
                  </a:lnTo>
                  <a:lnTo>
                    <a:pt x="598" y="328"/>
                  </a:lnTo>
                  <a:lnTo>
                    <a:pt x="616" y="323"/>
                  </a:lnTo>
                  <a:lnTo>
                    <a:pt x="634" y="315"/>
                  </a:lnTo>
                  <a:lnTo>
                    <a:pt x="634" y="318"/>
                  </a:lnTo>
                  <a:lnTo>
                    <a:pt x="634" y="323"/>
                  </a:lnTo>
                  <a:lnTo>
                    <a:pt x="632" y="326"/>
                  </a:lnTo>
                  <a:lnTo>
                    <a:pt x="629" y="328"/>
                  </a:lnTo>
                  <a:lnTo>
                    <a:pt x="626" y="331"/>
                  </a:lnTo>
                  <a:lnTo>
                    <a:pt x="619" y="328"/>
                  </a:lnTo>
                  <a:lnTo>
                    <a:pt x="603" y="333"/>
                  </a:lnTo>
                  <a:lnTo>
                    <a:pt x="587" y="344"/>
                  </a:lnTo>
                  <a:lnTo>
                    <a:pt x="574" y="357"/>
                  </a:lnTo>
                  <a:lnTo>
                    <a:pt x="561" y="370"/>
                  </a:lnTo>
                  <a:lnTo>
                    <a:pt x="551" y="386"/>
                  </a:lnTo>
                  <a:lnTo>
                    <a:pt x="553" y="389"/>
                  </a:lnTo>
                  <a:lnTo>
                    <a:pt x="556" y="397"/>
                  </a:lnTo>
                  <a:lnTo>
                    <a:pt x="559" y="405"/>
                  </a:lnTo>
                  <a:lnTo>
                    <a:pt x="561" y="415"/>
                  </a:lnTo>
                  <a:lnTo>
                    <a:pt x="564" y="423"/>
                  </a:lnTo>
                  <a:lnTo>
                    <a:pt x="572" y="431"/>
                  </a:lnTo>
                  <a:lnTo>
                    <a:pt x="574" y="431"/>
                  </a:lnTo>
                  <a:lnTo>
                    <a:pt x="574" y="434"/>
                  </a:lnTo>
                  <a:lnTo>
                    <a:pt x="577" y="434"/>
                  </a:lnTo>
                  <a:lnTo>
                    <a:pt x="580" y="434"/>
                  </a:lnTo>
                  <a:lnTo>
                    <a:pt x="580" y="431"/>
                  </a:lnTo>
                  <a:lnTo>
                    <a:pt x="582" y="434"/>
                  </a:lnTo>
                  <a:lnTo>
                    <a:pt x="582" y="431"/>
                  </a:lnTo>
                  <a:lnTo>
                    <a:pt x="585" y="431"/>
                  </a:lnTo>
                  <a:lnTo>
                    <a:pt x="587" y="431"/>
                  </a:lnTo>
                  <a:lnTo>
                    <a:pt x="587" y="429"/>
                  </a:lnTo>
                  <a:lnTo>
                    <a:pt x="590" y="429"/>
                  </a:lnTo>
                  <a:lnTo>
                    <a:pt x="593" y="429"/>
                  </a:lnTo>
                  <a:lnTo>
                    <a:pt x="598" y="423"/>
                  </a:lnTo>
                  <a:lnTo>
                    <a:pt x="600" y="421"/>
                  </a:lnTo>
                  <a:lnTo>
                    <a:pt x="608" y="421"/>
                  </a:lnTo>
                  <a:lnTo>
                    <a:pt x="611" y="421"/>
                  </a:lnTo>
                  <a:lnTo>
                    <a:pt x="616" y="423"/>
                  </a:lnTo>
                  <a:lnTo>
                    <a:pt x="621" y="423"/>
                  </a:lnTo>
                  <a:lnTo>
                    <a:pt x="626" y="423"/>
                  </a:lnTo>
                  <a:lnTo>
                    <a:pt x="632" y="426"/>
                  </a:lnTo>
                  <a:lnTo>
                    <a:pt x="637" y="429"/>
                  </a:lnTo>
                  <a:lnTo>
                    <a:pt x="640" y="429"/>
                  </a:lnTo>
                  <a:lnTo>
                    <a:pt x="645" y="431"/>
                  </a:lnTo>
                  <a:lnTo>
                    <a:pt x="650" y="434"/>
                  </a:lnTo>
                  <a:lnTo>
                    <a:pt x="655" y="434"/>
                  </a:lnTo>
                  <a:lnTo>
                    <a:pt x="660" y="434"/>
                  </a:lnTo>
                  <a:lnTo>
                    <a:pt x="666" y="434"/>
                  </a:lnTo>
                  <a:lnTo>
                    <a:pt x="671" y="434"/>
                  </a:lnTo>
                  <a:lnTo>
                    <a:pt x="679" y="431"/>
                  </a:lnTo>
                  <a:lnTo>
                    <a:pt x="684" y="429"/>
                  </a:lnTo>
                  <a:lnTo>
                    <a:pt x="692" y="431"/>
                  </a:lnTo>
                  <a:lnTo>
                    <a:pt x="697" y="431"/>
                  </a:lnTo>
                  <a:lnTo>
                    <a:pt x="702" y="434"/>
                  </a:lnTo>
                  <a:lnTo>
                    <a:pt x="707" y="437"/>
                  </a:lnTo>
                  <a:lnTo>
                    <a:pt x="713" y="439"/>
                  </a:lnTo>
                  <a:lnTo>
                    <a:pt x="720" y="442"/>
                  </a:lnTo>
                  <a:lnTo>
                    <a:pt x="723" y="444"/>
                  </a:lnTo>
                  <a:lnTo>
                    <a:pt x="728" y="450"/>
                  </a:lnTo>
                  <a:lnTo>
                    <a:pt x="733" y="452"/>
                  </a:lnTo>
                  <a:lnTo>
                    <a:pt x="739" y="455"/>
                  </a:lnTo>
                  <a:lnTo>
                    <a:pt x="744" y="455"/>
                  </a:lnTo>
                  <a:lnTo>
                    <a:pt x="752" y="455"/>
                  </a:lnTo>
                  <a:lnTo>
                    <a:pt x="757" y="455"/>
                  </a:lnTo>
                  <a:lnTo>
                    <a:pt x="765" y="452"/>
                  </a:lnTo>
                  <a:lnTo>
                    <a:pt x="765" y="455"/>
                  </a:lnTo>
                  <a:lnTo>
                    <a:pt x="767" y="458"/>
                  </a:lnTo>
                  <a:lnTo>
                    <a:pt x="770" y="460"/>
                  </a:lnTo>
                  <a:lnTo>
                    <a:pt x="770" y="466"/>
                  </a:lnTo>
                  <a:lnTo>
                    <a:pt x="773" y="468"/>
                  </a:lnTo>
                  <a:lnTo>
                    <a:pt x="775" y="471"/>
                  </a:lnTo>
                  <a:lnTo>
                    <a:pt x="775" y="476"/>
                  </a:lnTo>
                  <a:lnTo>
                    <a:pt x="775" y="481"/>
                  </a:lnTo>
                  <a:lnTo>
                    <a:pt x="778" y="484"/>
                  </a:lnTo>
                  <a:lnTo>
                    <a:pt x="778" y="489"/>
                  </a:lnTo>
                  <a:lnTo>
                    <a:pt x="778" y="492"/>
                  </a:lnTo>
                  <a:lnTo>
                    <a:pt x="780" y="497"/>
                  </a:lnTo>
                  <a:lnTo>
                    <a:pt x="780" y="503"/>
                  </a:lnTo>
                  <a:lnTo>
                    <a:pt x="780" y="505"/>
                  </a:lnTo>
                  <a:lnTo>
                    <a:pt x="783" y="511"/>
                  </a:lnTo>
                  <a:lnTo>
                    <a:pt x="783" y="516"/>
                  </a:lnTo>
                  <a:lnTo>
                    <a:pt x="788" y="516"/>
                  </a:lnTo>
                  <a:lnTo>
                    <a:pt x="796" y="516"/>
                  </a:lnTo>
                  <a:lnTo>
                    <a:pt x="801" y="518"/>
                  </a:lnTo>
                  <a:lnTo>
                    <a:pt x="806" y="518"/>
                  </a:lnTo>
                  <a:lnTo>
                    <a:pt x="812" y="518"/>
                  </a:lnTo>
                  <a:lnTo>
                    <a:pt x="817" y="516"/>
                  </a:lnTo>
                  <a:lnTo>
                    <a:pt x="822" y="513"/>
                  </a:lnTo>
                  <a:lnTo>
                    <a:pt x="827" y="513"/>
                  </a:lnTo>
                  <a:lnTo>
                    <a:pt x="833" y="511"/>
                  </a:lnTo>
                  <a:lnTo>
                    <a:pt x="838" y="508"/>
                  </a:lnTo>
                  <a:lnTo>
                    <a:pt x="846" y="508"/>
                  </a:lnTo>
                  <a:lnTo>
                    <a:pt x="848" y="505"/>
                  </a:lnTo>
                  <a:lnTo>
                    <a:pt x="853" y="503"/>
                  </a:lnTo>
                  <a:lnTo>
                    <a:pt x="859" y="500"/>
                  </a:lnTo>
                  <a:lnTo>
                    <a:pt x="864" y="497"/>
                  </a:lnTo>
                  <a:lnTo>
                    <a:pt x="869" y="497"/>
                  </a:lnTo>
                  <a:lnTo>
                    <a:pt x="874" y="495"/>
                  </a:lnTo>
                  <a:lnTo>
                    <a:pt x="877" y="495"/>
                  </a:lnTo>
                  <a:lnTo>
                    <a:pt x="882" y="495"/>
                  </a:lnTo>
                  <a:lnTo>
                    <a:pt x="885" y="497"/>
                  </a:lnTo>
                  <a:lnTo>
                    <a:pt x="887" y="497"/>
                  </a:lnTo>
                  <a:lnTo>
                    <a:pt x="890" y="497"/>
                  </a:lnTo>
                  <a:lnTo>
                    <a:pt x="893" y="500"/>
                  </a:lnTo>
                  <a:lnTo>
                    <a:pt x="895" y="500"/>
                  </a:lnTo>
                  <a:lnTo>
                    <a:pt x="898" y="497"/>
                  </a:lnTo>
                  <a:lnTo>
                    <a:pt x="900" y="500"/>
                  </a:lnTo>
                  <a:lnTo>
                    <a:pt x="906" y="500"/>
                  </a:lnTo>
                  <a:lnTo>
                    <a:pt x="908" y="500"/>
                  </a:lnTo>
                  <a:lnTo>
                    <a:pt x="908" y="497"/>
                  </a:lnTo>
                  <a:lnTo>
                    <a:pt x="911" y="497"/>
                  </a:lnTo>
                  <a:lnTo>
                    <a:pt x="913" y="495"/>
                  </a:lnTo>
                  <a:lnTo>
                    <a:pt x="913" y="489"/>
                  </a:lnTo>
                  <a:lnTo>
                    <a:pt x="913" y="484"/>
                  </a:lnTo>
                  <a:lnTo>
                    <a:pt x="913" y="479"/>
                  </a:lnTo>
                  <a:lnTo>
                    <a:pt x="913" y="474"/>
                  </a:lnTo>
                  <a:lnTo>
                    <a:pt x="916" y="468"/>
                  </a:lnTo>
                  <a:lnTo>
                    <a:pt x="916" y="463"/>
                  </a:lnTo>
                  <a:lnTo>
                    <a:pt x="916" y="458"/>
                  </a:lnTo>
                  <a:lnTo>
                    <a:pt x="919" y="452"/>
                  </a:lnTo>
                  <a:lnTo>
                    <a:pt x="919" y="447"/>
                  </a:lnTo>
                  <a:lnTo>
                    <a:pt x="921" y="442"/>
                  </a:lnTo>
                  <a:lnTo>
                    <a:pt x="921" y="437"/>
                  </a:lnTo>
                  <a:lnTo>
                    <a:pt x="924" y="434"/>
                  </a:lnTo>
                  <a:lnTo>
                    <a:pt x="926" y="429"/>
                  </a:lnTo>
                  <a:lnTo>
                    <a:pt x="929" y="423"/>
                  </a:lnTo>
                  <a:lnTo>
                    <a:pt x="929" y="421"/>
                  </a:lnTo>
                  <a:lnTo>
                    <a:pt x="934" y="415"/>
                  </a:lnTo>
                  <a:lnTo>
                    <a:pt x="937" y="407"/>
                  </a:lnTo>
                  <a:lnTo>
                    <a:pt x="937" y="402"/>
                  </a:lnTo>
                  <a:lnTo>
                    <a:pt x="937" y="394"/>
                  </a:lnTo>
                  <a:lnTo>
                    <a:pt x="937" y="386"/>
                  </a:lnTo>
                  <a:lnTo>
                    <a:pt x="937" y="381"/>
                  </a:lnTo>
                  <a:lnTo>
                    <a:pt x="934" y="376"/>
                  </a:lnTo>
                  <a:lnTo>
                    <a:pt x="934" y="368"/>
                  </a:lnTo>
                  <a:lnTo>
                    <a:pt x="929" y="360"/>
                  </a:lnTo>
                  <a:lnTo>
                    <a:pt x="926" y="355"/>
                  </a:lnTo>
                  <a:lnTo>
                    <a:pt x="924" y="347"/>
                  </a:lnTo>
                  <a:lnTo>
                    <a:pt x="921" y="341"/>
                  </a:lnTo>
                  <a:lnTo>
                    <a:pt x="916" y="336"/>
                  </a:lnTo>
                  <a:lnTo>
                    <a:pt x="913" y="328"/>
                  </a:lnTo>
                  <a:lnTo>
                    <a:pt x="906" y="323"/>
                  </a:lnTo>
                  <a:lnTo>
                    <a:pt x="903" y="320"/>
                  </a:lnTo>
                  <a:lnTo>
                    <a:pt x="898" y="315"/>
                  </a:lnTo>
                  <a:lnTo>
                    <a:pt x="895" y="312"/>
                  </a:lnTo>
                  <a:lnTo>
                    <a:pt x="893" y="312"/>
                  </a:lnTo>
                  <a:lnTo>
                    <a:pt x="890" y="310"/>
                  </a:lnTo>
                  <a:lnTo>
                    <a:pt x="887" y="310"/>
                  </a:lnTo>
                  <a:lnTo>
                    <a:pt x="885" y="310"/>
                  </a:lnTo>
                  <a:lnTo>
                    <a:pt x="882" y="310"/>
                  </a:lnTo>
                  <a:lnTo>
                    <a:pt x="880" y="307"/>
                  </a:lnTo>
                  <a:lnTo>
                    <a:pt x="874" y="304"/>
                  </a:lnTo>
                  <a:lnTo>
                    <a:pt x="872" y="304"/>
                  </a:lnTo>
                  <a:lnTo>
                    <a:pt x="869" y="304"/>
                  </a:lnTo>
                  <a:lnTo>
                    <a:pt x="864" y="304"/>
                  </a:lnTo>
                  <a:lnTo>
                    <a:pt x="861" y="304"/>
                  </a:lnTo>
                  <a:lnTo>
                    <a:pt x="859" y="307"/>
                  </a:lnTo>
                  <a:lnTo>
                    <a:pt x="856" y="310"/>
                  </a:lnTo>
                  <a:lnTo>
                    <a:pt x="853" y="312"/>
                  </a:lnTo>
                  <a:lnTo>
                    <a:pt x="851" y="318"/>
                  </a:lnTo>
                  <a:lnTo>
                    <a:pt x="846" y="326"/>
                  </a:lnTo>
                  <a:lnTo>
                    <a:pt x="840" y="331"/>
                  </a:lnTo>
                  <a:lnTo>
                    <a:pt x="835" y="336"/>
                  </a:lnTo>
                  <a:lnTo>
                    <a:pt x="830" y="339"/>
                  </a:lnTo>
                  <a:lnTo>
                    <a:pt x="825" y="344"/>
                  </a:lnTo>
                  <a:lnTo>
                    <a:pt x="817" y="347"/>
                  </a:lnTo>
                  <a:lnTo>
                    <a:pt x="812" y="352"/>
                  </a:lnTo>
                  <a:lnTo>
                    <a:pt x="804" y="355"/>
                  </a:lnTo>
                  <a:lnTo>
                    <a:pt x="796" y="357"/>
                  </a:lnTo>
                  <a:lnTo>
                    <a:pt x="791" y="360"/>
                  </a:lnTo>
                  <a:lnTo>
                    <a:pt x="783" y="363"/>
                  </a:lnTo>
                  <a:lnTo>
                    <a:pt x="775" y="368"/>
                  </a:lnTo>
                  <a:lnTo>
                    <a:pt x="770" y="370"/>
                  </a:lnTo>
                  <a:lnTo>
                    <a:pt x="765" y="373"/>
                  </a:lnTo>
                  <a:lnTo>
                    <a:pt x="760" y="381"/>
                  </a:lnTo>
                  <a:lnTo>
                    <a:pt x="754" y="378"/>
                  </a:lnTo>
                  <a:lnTo>
                    <a:pt x="754" y="376"/>
                  </a:lnTo>
                  <a:lnTo>
                    <a:pt x="754" y="373"/>
                  </a:lnTo>
                  <a:lnTo>
                    <a:pt x="757" y="373"/>
                  </a:lnTo>
                  <a:lnTo>
                    <a:pt x="757" y="370"/>
                  </a:lnTo>
                  <a:lnTo>
                    <a:pt x="760" y="370"/>
                  </a:lnTo>
                  <a:lnTo>
                    <a:pt x="760" y="368"/>
                  </a:lnTo>
                  <a:lnTo>
                    <a:pt x="762" y="368"/>
                  </a:lnTo>
                  <a:lnTo>
                    <a:pt x="762" y="365"/>
                  </a:lnTo>
                  <a:lnTo>
                    <a:pt x="765" y="365"/>
                  </a:lnTo>
                  <a:lnTo>
                    <a:pt x="760" y="363"/>
                  </a:lnTo>
                  <a:lnTo>
                    <a:pt x="757" y="360"/>
                  </a:lnTo>
                  <a:lnTo>
                    <a:pt x="754" y="360"/>
                  </a:lnTo>
                  <a:lnTo>
                    <a:pt x="749" y="357"/>
                  </a:lnTo>
                  <a:lnTo>
                    <a:pt x="746" y="357"/>
                  </a:lnTo>
                  <a:lnTo>
                    <a:pt x="744" y="357"/>
                  </a:lnTo>
                  <a:lnTo>
                    <a:pt x="741" y="357"/>
                  </a:lnTo>
                  <a:lnTo>
                    <a:pt x="736" y="357"/>
                  </a:lnTo>
                  <a:lnTo>
                    <a:pt x="731" y="357"/>
                  </a:lnTo>
                  <a:lnTo>
                    <a:pt x="728" y="357"/>
                  </a:lnTo>
                  <a:lnTo>
                    <a:pt x="726" y="357"/>
                  </a:lnTo>
                  <a:lnTo>
                    <a:pt x="720" y="357"/>
                  </a:lnTo>
                  <a:lnTo>
                    <a:pt x="718" y="357"/>
                  </a:lnTo>
                  <a:lnTo>
                    <a:pt x="715" y="357"/>
                  </a:lnTo>
                  <a:lnTo>
                    <a:pt x="715" y="352"/>
                  </a:lnTo>
                  <a:lnTo>
                    <a:pt x="720" y="352"/>
                  </a:lnTo>
                  <a:lnTo>
                    <a:pt x="723" y="352"/>
                  </a:lnTo>
                  <a:lnTo>
                    <a:pt x="728" y="352"/>
                  </a:lnTo>
                  <a:lnTo>
                    <a:pt x="733" y="352"/>
                  </a:lnTo>
                  <a:lnTo>
                    <a:pt x="736" y="352"/>
                  </a:lnTo>
                  <a:lnTo>
                    <a:pt x="741" y="352"/>
                  </a:lnTo>
                  <a:lnTo>
                    <a:pt x="744" y="352"/>
                  </a:lnTo>
                  <a:lnTo>
                    <a:pt x="749" y="352"/>
                  </a:lnTo>
                  <a:lnTo>
                    <a:pt x="752" y="352"/>
                  </a:lnTo>
                  <a:lnTo>
                    <a:pt x="757" y="349"/>
                  </a:lnTo>
                  <a:lnTo>
                    <a:pt x="760" y="349"/>
                  </a:lnTo>
                  <a:lnTo>
                    <a:pt x="765" y="347"/>
                  </a:lnTo>
                  <a:lnTo>
                    <a:pt x="767" y="347"/>
                  </a:lnTo>
                  <a:lnTo>
                    <a:pt x="770" y="347"/>
                  </a:lnTo>
                  <a:lnTo>
                    <a:pt x="775" y="347"/>
                  </a:lnTo>
                  <a:lnTo>
                    <a:pt x="780" y="347"/>
                  </a:lnTo>
                  <a:lnTo>
                    <a:pt x="786" y="349"/>
                  </a:lnTo>
                  <a:lnTo>
                    <a:pt x="791" y="349"/>
                  </a:lnTo>
                  <a:lnTo>
                    <a:pt x="799" y="349"/>
                  </a:lnTo>
                  <a:lnTo>
                    <a:pt x="801" y="347"/>
                  </a:lnTo>
                  <a:lnTo>
                    <a:pt x="806" y="347"/>
                  </a:lnTo>
                  <a:lnTo>
                    <a:pt x="812" y="344"/>
                  </a:lnTo>
                  <a:lnTo>
                    <a:pt x="817" y="341"/>
                  </a:lnTo>
                  <a:lnTo>
                    <a:pt x="820" y="336"/>
                  </a:lnTo>
                  <a:lnTo>
                    <a:pt x="822" y="331"/>
                  </a:lnTo>
                  <a:lnTo>
                    <a:pt x="825" y="326"/>
                  </a:lnTo>
                  <a:lnTo>
                    <a:pt x="830" y="320"/>
                  </a:lnTo>
                  <a:lnTo>
                    <a:pt x="833" y="318"/>
                  </a:lnTo>
                  <a:lnTo>
                    <a:pt x="835" y="312"/>
                  </a:lnTo>
                  <a:lnTo>
                    <a:pt x="840" y="310"/>
                  </a:lnTo>
                  <a:lnTo>
                    <a:pt x="846" y="304"/>
                  </a:lnTo>
                  <a:lnTo>
                    <a:pt x="848" y="302"/>
                  </a:lnTo>
                  <a:lnTo>
                    <a:pt x="846" y="299"/>
                  </a:lnTo>
                  <a:lnTo>
                    <a:pt x="843" y="296"/>
                  </a:lnTo>
                  <a:lnTo>
                    <a:pt x="840" y="294"/>
                  </a:lnTo>
                  <a:lnTo>
                    <a:pt x="838" y="291"/>
                  </a:lnTo>
                  <a:lnTo>
                    <a:pt x="833" y="291"/>
                  </a:lnTo>
                  <a:lnTo>
                    <a:pt x="830" y="289"/>
                  </a:lnTo>
                  <a:lnTo>
                    <a:pt x="827" y="289"/>
                  </a:lnTo>
                  <a:lnTo>
                    <a:pt x="822" y="286"/>
                  </a:lnTo>
                  <a:lnTo>
                    <a:pt x="820" y="286"/>
                  </a:lnTo>
                  <a:lnTo>
                    <a:pt x="817" y="283"/>
                  </a:lnTo>
                  <a:lnTo>
                    <a:pt x="814" y="283"/>
                  </a:lnTo>
                  <a:lnTo>
                    <a:pt x="812" y="281"/>
                  </a:lnTo>
                  <a:lnTo>
                    <a:pt x="806" y="281"/>
                  </a:lnTo>
                  <a:lnTo>
                    <a:pt x="804" y="278"/>
                  </a:lnTo>
                  <a:lnTo>
                    <a:pt x="801" y="278"/>
                  </a:lnTo>
                  <a:lnTo>
                    <a:pt x="796" y="278"/>
                  </a:lnTo>
                  <a:close/>
                  <a:moveTo>
                    <a:pt x="1133" y="450"/>
                  </a:moveTo>
                  <a:lnTo>
                    <a:pt x="1133" y="452"/>
                  </a:lnTo>
                  <a:lnTo>
                    <a:pt x="1130" y="455"/>
                  </a:lnTo>
                  <a:lnTo>
                    <a:pt x="1130" y="458"/>
                  </a:lnTo>
                  <a:lnTo>
                    <a:pt x="1130" y="460"/>
                  </a:lnTo>
                  <a:lnTo>
                    <a:pt x="1127" y="463"/>
                  </a:lnTo>
                  <a:lnTo>
                    <a:pt x="1125" y="463"/>
                  </a:lnTo>
                  <a:lnTo>
                    <a:pt x="1122" y="466"/>
                  </a:lnTo>
                  <a:lnTo>
                    <a:pt x="1120" y="468"/>
                  </a:lnTo>
                  <a:lnTo>
                    <a:pt x="1117" y="471"/>
                  </a:lnTo>
                  <a:lnTo>
                    <a:pt x="1114" y="471"/>
                  </a:lnTo>
                  <a:lnTo>
                    <a:pt x="1114" y="474"/>
                  </a:lnTo>
                  <a:lnTo>
                    <a:pt x="1109" y="476"/>
                  </a:lnTo>
                  <a:lnTo>
                    <a:pt x="1107" y="479"/>
                  </a:lnTo>
                  <a:lnTo>
                    <a:pt x="1104" y="481"/>
                  </a:lnTo>
                  <a:lnTo>
                    <a:pt x="1101" y="484"/>
                  </a:lnTo>
                  <a:lnTo>
                    <a:pt x="1096" y="481"/>
                  </a:lnTo>
                  <a:lnTo>
                    <a:pt x="1093" y="479"/>
                  </a:lnTo>
                  <a:lnTo>
                    <a:pt x="1091" y="479"/>
                  </a:lnTo>
                  <a:lnTo>
                    <a:pt x="1091" y="476"/>
                  </a:lnTo>
                  <a:lnTo>
                    <a:pt x="1088" y="474"/>
                  </a:lnTo>
                  <a:lnTo>
                    <a:pt x="1086" y="471"/>
                  </a:lnTo>
                  <a:lnTo>
                    <a:pt x="1086" y="468"/>
                  </a:lnTo>
                  <a:lnTo>
                    <a:pt x="1086" y="466"/>
                  </a:lnTo>
                  <a:lnTo>
                    <a:pt x="1086" y="463"/>
                  </a:lnTo>
                  <a:lnTo>
                    <a:pt x="1086" y="458"/>
                  </a:lnTo>
                  <a:lnTo>
                    <a:pt x="1083" y="455"/>
                  </a:lnTo>
                  <a:lnTo>
                    <a:pt x="1086" y="452"/>
                  </a:lnTo>
                  <a:lnTo>
                    <a:pt x="1083" y="450"/>
                  </a:lnTo>
                  <a:lnTo>
                    <a:pt x="1083" y="447"/>
                  </a:lnTo>
                  <a:lnTo>
                    <a:pt x="1083" y="444"/>
                  </a:lnTo>
                  <a:lnTo>
                    <a:pt x="1083" y="442"/>
                  </a:lnTo>
                  <a:lnTo>
                    <a:pt x="1083" y="439"/>
                  </a:lnTo>
                  <a:lnTo>
                    <a:pt x="1083" y="437"/>
                  </a:lnTo>
                  <a:lnTo>
                    <a:pt x="1086" y="434"/>
                  </a:lnTo>
                  <a:lnTo>
                    <a:pt x="1086" y="431"/>
                  </a:lnTo>
                  <a:lnTo>
                    <a:pt x="1086" y="429"/>
                  </a:lnTo>
                  <a:lnTo>
                    <a:pt x="1088" y="426"/>
                  </a:lnTo>
                  <a:lnTo>
                    <a:pt x="1088" y="423"/>
                  </a:lnTo>
                  <a:lnTo>
                    <a:pt x="1088" y="421"/>
                  </a:lnTo>
                  <a:lnTo>
                    <a:pt x="1088" y="418"/>
                  </a:lnTo>
                  <a:lnTo>
                    <a:pt x="1088" y="415"/>
                  </a:lnTo>
                  <a:lnTo>
                    <a:pt x="1091" y="413"/>
                  </a:lnTo>
                  <a:lnTo>
                    <a:pt x="1091" y="410"/>
                  </a:lnTo>
                  <a:lnTo>
                    <a:pt x="1093" y="407"/>
                  </a:lnTo>
                  <a:lnTo>
                    <a:pt x="1096" y="405"/>
                  </a:lnTo>
                  <a:lnTo>
                    <a:pt x="1101" y="405"/>
                  </a:lnTo>
                  <a:lnTo>
                    <a:pt x="1104" y="405"/>
                  </a:lnTo>
                  <a:lnTo>
                    <a:pt x="1107" y="410"/>
                  </a:lnTo>
                  <a:lnTo>
                    <a:pt x="1109" y="410"/>
                  </a:lnTo>
                  <a:lnTo>
                    <a:pt x="1112" y="413"/>
                  </a:lnTo>
                  <a:lnTo>
                    <a:pt x="1114" y="415"/>
                  </a:lnTo>
                  <a:lnTo>
                    <a:pt x="1117" y="418"/>
                  </a:lnTo>
                  <a:lnTo>
                    <a:pt x="1120" y="421"/>
                  </a:lnTo>
                  <a:lnTo>
                    <a:pt x="1122" y="423"/>
                  </a:lnTo>
                  <a:lnTo>
                    <a:pt x="1125" y="429"/>
                  </a:lnTo>
                  <a:lnTo>
                    <a:pt x="1125" y="431"/>
                  </a:lnTo>
                  <a:lnTo>
                    <a:pt x="1127" y="437"/>
                  </a:lnTo>
                  <a:lnTo>
                    <a:pt x="1127" y="439"/>
                  </a:lnTo>
                  <a:lnTo>
                    <a:pt x="1130" y="442"/>
                  </a:lnTo>
                  <a:lnTo>
                    <a:pt x="1133" y="444"/>
                  </a:lnTo>
                  <a:lnTo>
                    <a:pt x="1133" y="450"/>
                  </a:lnTo>
                  <a:close/>
                  <a:moveTo>
                    <a:pt x="1180" y="608"/>
                  </a:moveTo>
                  <a:lnTo>
                    <a:pt x="1177" y="608"/>
                  </a:lnTo>
                  <a:lnTo>
                    <a:pt x="1174" y="608"/>
                  </a:lnTo>
                  <a:lnTo>
                    <a:pt x="1172" y="608"/>
                  </a:lnTo>
                  <a:lnTo>
                    <a:pt x="1169" y="608"/>
                  </a:lnTo>
                  <a:lnTo>
                    <a:pt x="1167" y="608"/>
                  </a:lnTo>
                  <a:lnTo>
                    <a:pt x="1164" y="608"/>
                  </a:lnTo>
                  <a:lnTo>
                    <a:pt x="1161" y="608"/>
                  </a:lnTo>
                  <a:lnTo>
                    <a:pt x="1159" y="606"/>
                  </a:lnTo>
                  <a:lnTo>
                    <a:pt x="1156" y="603"/>
                  </a:lnTo>
                  <a:lnTo>
                    <a:pt x="1153" y="603"/>
                  </a:lnTo>
                  <a:lnTo>
                    <a:pt x="1151" y="603"/>
                  </a:lnTo>
                  <a:lnTo>
                    <a:pt x="1146" y="600"/>
                  </a:lnTo>
                  <a:lnTo>
                    <a:pt x="1143" y="600"/>
                  </a:lnTo>
                  <a:lnTo>
                    <a:pt x="1140" y="600"/>
                  </a:lnTo>
                  <a:lnTo>
                    <a:pt x="1138" y="598"/>
                  </a:lnTo>
                  <a:lnTo>
                    <a:pt x="1138" y="595"/>
                  </a:lnTo>
                  <a:lnTo>
                    <a:pt x="1133" y="592"/>
                  </a:lnTo>
                  <a:lnTo>
                    <a:pt x="1133" y="590"/>
                  </a:lnTo>
                  <a:lnTo>
                    <a:pt x="1130" y="587"/>
                  </a:lnTo>
                  <a:lnTo>
                    <a:pt x="1130" y="585"/>
                  </a:lnTo>
                  <a:lnTo>
                    <a:pt x="1130" y="582"/>
                  </a:lnTo>
                  <a:lnTo>
                    <a:pt x="1130" y="579"/>
                  </a:lnTo>
                  <a:lnTo>
                    <a:pt x="1130" y="577"/>
                  </a:lnTo>
                  <a:lnTo>
                    <a:pt x="1130" y="574"/>
                  </a:lnTo>
                  <a:lnTo>
                    <a:pt x="1127" y="571"/>
                  </a:lnTo>
                  <a:lnTo>
                    <a:pt x="1125" y="569"/>
                  </a:lnTo>
                  <a:lnTo>
                    <a:pt x="1125" y="566"/>
                  </a:lnTo>
                  <a:lnTo>
                    <a:pt x="1122" y="563"/>
                  </a:lnTo>
                  <a:lnTo>
                    <a:pt x="1122" y="561"/>
                  </a:lnTo>
                  <a:lnTo>
                    <a:pt x="1120" y="561"/>
                  </a:lnTo>
                  <a:lnTo>
                    <a:pt x="1120" y="558"/>
                  </a:lnTo>
                  <a:lnTo>
                    <a:pt x="1120" y="555"/>
                  </a:lnTo>
                  <a:lnTo>
                    <a:pt x="1120" y="550"/>
                  </a:lnTo>
                  <a:lnTo>
                    <a:pt x="1122" y="550"/>
                  </a:lnTo>
                  <a:lnTo>
                    <a:pt x="1125" y="548"/>
                  </a:lnTo>
                  <a:lnTo>
                    <a:pt x="1125" y="545"/>
                  </a:lnTo>
                  <a:lnTo>
                    <a:pt x="1127" y="545"/>
                  </a:lnTo>
                  <a:lnTo>
                    <a:pt x="1130" y="542"/>
                  </a:lnTo>
                  <a:lnTo>
                    <a:pt x="1133" y="542"/>
                  </a:lnTo>
                  <a:lnTo>
                    <a:pt x="1135" y="542"/>
                  </a:lnTo>
                  <a:lnTo>
                    <a:pt x="1138" y="542"/>
                  </a:lnTo>
                  <a:lnTo>
                    <a:pt x="1140" y="542"/>
                  </a:lnTo>
                  <a:lnTo>
                    <a:pt x="1143" y="542"/>
                  </a:lnTo>
                  <a:lnTo>
                    <a:pt x="1146" y="542"/>
                  </a:lnTo>
                  <a:lnTo>
                    <a:pt x="1148" y="545"/>
                  </a:lnTo>
                  <a:lnTo>
                    <a:pt x="1151" y="545"/>
                  </a:lnTo>
                  <a:lnTo>
                    <a:pt x="1153" y="545"/>
                  </a:lnTo>
                  <a:lnTo>
                    <a:pt x="1156" y="545"/>
                  </a:lnTo>
                  <a:lnTo>
                    <a:pt x="1159" y="545"/>
                  </a:lnTo>
                  <a:lnTo>
                    <a:pt x="1159" y="548"/>
                  </a:lnTo>
                  <a:lnTo>
                    <a:pt x="1161" y="545"/>
                  </a:lnTo>
                  <a:lnTo>
                    <a:pt x="1164" y="545"/>
                  </a:lnTo>
                  <a:lnTo>
                    <a:pt x="1167" y="542"/>
                  </a:lnTo>
                  <a:lnTo>
                    <a:pt x="1169" y="542"/>
                  </a:lnTo>
                  <a:lnTo>
                    <a:pt x="1172" y="540"/>
                  </a:lnTo>
                  <a:lnTo>
                    <a:pt x="1174" y="540"/>
                  </a:lnTo>
                  <a:lnTo>
                    <a:pt x="1177" y="537"/>
                  </a:lnTo>
                  <a:lnTo>
                    <a:pt x="1180" y="534"/>
                  </a:lnTo>
                  <a:lnTo>
                    <a:pt x="1180" y="492"/>
                  </a:lnTo>
                  <a:lnTo>
                    <a:pt x="1180" y="495"/>
                  </a:lnTo>
                  <a:lnTo>
                    <a:pt x="1174" y="500"/>
                  </a:lnTo>
                  <a:lnTo>
                    <a:pt x="1164" y="513"/>
                  </a:lnTo>
                  <a:lnTo>
                    <a:pt x="1148" y="516"/>
                  </a:lnTo>
                  <a:lnTo>
                    <a:pt x="1133" y="521"/>
                  </a:lnTo>
                  <a:lnTo>
                    <a:pt x="1117" y="524"/>
                  </a:lnTo>
                  <a:lnTo>
                    <a:pt x="1101" y="534"/>
                  </a:lnTo>
                  <a:lnTo>
                    <a:pt x="1099" y="526"/>
                  </a:lnTo>
                  <a:lnTo>
                    <a:pt x="1101" y="508"/>
                  </a:lnTo>
                  <a:lnTo>
                    <a:pt x="1114" y="492"/>
                  </a:lnTo>
                  <a:lnTo>
                    <a:pt x="1130" y="476"/>
                  </a:lnTo>
                  <a:lnTo>
                    <a:pt x="1140" y="460"/>
                  </a:lnTo>
                  <a:lnTo>
                    <a:pt x="1143" y="442"/>
                  </a:lnTo>
                  <a:lnTo>
                    <a:pt x="1146" y="437"/>
                  </a:lnTo>
                  <a:lnTo>
                    <a:pt x="1151" y="429"/>
                  </a:lnTo>
                  <a:lnTo>
                    <a:pt x="1153" y="415"/>
                  </a:lnTo>
                  <a:lnTo>
                    <a:pt x="1153" y="402"/>
                  </a:lnTo>
                  <a:lnTo>
                    <a:pt x="1156" y="389"/>
                  </a:lnTo>
                  <a:lnTo>
                    <a:pt x="1161" y="378"/>
                  </a:lnTo>
                  <a:lnTo>
                    <a:pt x="1159" y="381"/>
                  </a:lnTo>
                  <a:lnTo>
                    <a:pt x="1153" y="389"/>
                  </a:lnTo>
                  <a:lnTo>
                    <a:pt x="1153" y="397"/>
                  </a:lnTo>
                  <a:lnTo>
                    <a:pt x="1153" y="407"/>
                  </a:lnTo>
                  <a:lnTo>
                    <a:pt x="1151" y="415"/>
                  </a:lnTo>
                  <a:lnTo>
                    <a:pt x="1146" y="423"/>
                  </a:lnTo>
                  <a:lnTo>
                    <a:pt x="1143" y="423"/>
                  </a:lnTo>
                  <a:lnTo>
                    <a:pt x="1135" y="418"/>
                  </a:lnTo>
                  <a:lnTo>
                    <a:pt x="1130" y="413"/>
                  </a:lnTo>
                  <a:lnTo>
                    <a:pt x="1125" y="402"/>
                  </a:lnTo>
                  <a:lnTo>
                    <a:pt x="1122" y="392"/>
                  </a:lnTo>
                  <a:lnTo>
                    <a:pt x="1114" y="384"/>
                  </a:lnTo>
                  <a:lnTo>
                    <a:pt x="1117" y="378"/>
                  </a:lnTo>
                  <a:lnTo>
                    <a:pt x="1120" y="365"/>
                  </a:lnTo>
                  <a:lnTo>
                    <a:pt x="1130" y="357"/>
                  </a:lnTo>
                  <a:lnTo>
                    <a:pt x="1138" y="347"/>
                  </a:lnTo>
                  <a:lnTo>
                    <a:pt x="1148" y="339"/>
                  </a:lnTo>
                  <a:lnTo>
                    <a:pt x="1159" y="331"/>
                  </a:lnTo>
                  <a:lnTo>
                    <a:pt x="1161" y="331"/>
                  </a:lnTo>
                  <a:lnTo>
                    <a:pt x="1169" y="326"/>
                  </a:lnTo>
                  <a:lnTo>
                    <a:pt x="1180" y="323"/>
                  </a:lnTo>
                  <a:lnTo>
                    <a:pt x="1180" y="302"/>
                  </a:lnTo>
                  <a:lnTo>
                    <a:pt x="1177" y="302"/>
                  </a:lnTo>
                  <a:lnTo>
                    <a:pt x="1174" y="302"/>
                  </a:lnTo>
                  <a:lnTo>
                    <a:pt x="1161" y="304"/>
                  </a:lnTo>
                  <a:lnTo>
                    <a:pt x="1153" y="310"/>
                  </a:lnTo>
                  <a:lnTo>
                    <a:pt x="1143" y="310"/>
                  </a:lnTo>
                  <a:lnTo>
                    <a:pt x="1133" y="310"/>
                  </a:lnTo>
                  <a:lnTo>
                    <a:pt x="1125" y="302"/>
                  </a:lnTo>
                  <a:lnTo>
                    <a:pt x="1125" y="299"/>
                  </a:lnTo>
                  <a:lnTo>
                    <a:pt x="1125" y="296"/>
                  </a:lnTo>
                  <a:lnTo>
                    <a:pt x="1127" y="296"/>
                  </a:lnTo>
                  <a:lnTo>
                    <a:pt x="1133" y="291"/>
                  </a:lnTo>
                  <a:lnTo>
                    <a:pt x="1140" y="283"/>
                  </a:lnTo>
                  <a:lnTo>
                    <a:pt x="1148" y="273"/>
                  </a:lnTo>
                  <a:lnTo>
                    <a:pt x="1153" y="259"/>
                  </a:lnTo>
                  <a:lnTo>
                    <a:pt x="1156" y="246"/>
                  </a:lnTo>
                  <a:lnTo>
                    <a:pt x="1156" y="236"/>
                  </a:lnTo>
                  <a:lnTo>
                    <a:pt x="1161" y="233"/>
                  </a:lnTo>
                  <a:lnTo>
                    <a:pt x="1174" y="225"/>
                  </a:lnTo>
                  <a:lnTo>
                    <a:pt x="1180" y="222"/>
                  </a:lnTo>
                  <a:lnTo>
                    <a:pt x="1180" y="185"/>
                  </a:lnTo>
                  <a:lnTo>
                    <a:pt x="1177" y="185"/>
                  </a:lnTo>
                  <a:lnTo>
                    <a:pt x="1174" y="185"/>
                  </a:lnTo>
                  <a:lnTo>
                    <a:pt x="1172" y="185"/>
                  </a:lnTo>
                  <a:lnTo>
                    <a:pt x="1169" y="185"/>
                  </a:lnTo>
                  <a:lnTo>
                    <a:pt x="1169" y="183"/>
                  </a:lnTo>
                  <a:lnTo>
                    <a:pt x="1167" y="183"/>
                  </a:lnTo>
                  <a:lnTo>
                    <a:pt x="1133" y="177"/>
                  </a:lnTo>
                  <a:lnTo>
                    <a:pt x="1133" y="180"/>
                  </a:lnTo>
                  <a:lnTo>
                    <a:pt x="1133" y="183"/>
                  </a:lnTo>
                  <a:lnTo>
                    <a:pt x="1133" y="185"/>
                  </a:lnTo>
                  <a:lnTo>
                    <a:pt x="1133" y="188"/>
                  </a:lnTo>
                  <a:lnTo>
                    <a:pt x="1130" y="191"/>
                  </a:lnTo>
                  <a:lnTo>
                    <a:pt x="1130" y="193"/>
                  </a:lnTo>
                  <a:lnTo>
                    <a:pt x="1130" y="196"/>
                  </a:lnTo>
                  <a:lnTo>
                    <a:pt x="1130" y="199"/>
                  </a:lnTo>
                  <a:lnTo>
                    <a:pt x="1125" y="199"/>
                  </a:lnTo>
                  <a:lnTo>
                    <a:pt x="1122" y="199"/>
                  </a:lnTo>
                  <a:lnTo>
                    <a:pt x="1117" y="201"/>
                  </a:lnTo>
                  <a:lnTo>
                    <a:pt x="1112" y="201"/>
                  </a:lnTo>
                  <a:lnTo>
                    <a:pt x="1109" y="199"/>
                  </a:lnTo>
                  <a:lnTo>
                    <a:pt x="1104" y="199"/>
                  </a:lnTo>
                  <a:lnTo>
                    <a:pt x="1099" y="199"/>
                  </a:lnTo>
                  <a:lnTo>
                    <a:pt x="1096" y="199"/>
                  </a:lnTo>
                  <a:lnTo>
                    <a:pt x="1091" y="199"/>
                  </a:lnTo>
                  <a:lnTo>
                    <a:pt x="1086" y="199"/>
                  </a:lnTo>
                  <a:lnTo>
                    <a:pt x="1080" y="199"/>
                  </a:lnTo>
                  <a:lnTo>
                    <a:pt x="1075" y="196"/>
                  </a:lnTo>
                  <a:lnTo>
                    <a:pt x="1070" y="196"/>
                  </a:lnTo>
                  <a:lnTo>
                    <a:pt x="1067" y="196"/>
                  </a:lnTo>
                  <a:lnTo>
                    <a:pt x="1062" y="196"/>
                  </a:lnTo>
                  <a:lnTo>
                    <a:pt x="1057" y="199"/>
                  </a:lnTo>
                  <a:lnTo>
                    <a:pt x="1054" y="199"/>
                  </a:lnTo>
                  <a:lnTo>
                    <a:pt x="1052" y="199"/>
                  </a:lnTo>
                  <a:lnTo>
                    <a:pt x="1049" y="199"/>
                  </a:lnTo>
                  <a:lnTo>
                    <a:pt x="1047" y="201"/>
                  </a:lnTo>
                  <a:lnTo>
                    <a:pt x="1044" y="204"/>
                  </a:lnTo>
                  <a:lnTo>
                    <a:pt x="1044" y="207"/>
                  </a:lnTo>
                  <a:lnTo>
                    <a:pt x="1041" y="209"/>
                  </a:lnTo>
                  <a:lnTo>
                    <a:pt x="1039" y="209"/>
                  </a:lnTo>
                  <a:lnTo>
                    <a:pt x="1039" y="212"/>
                  </a:lnTo>
                  <a:lnTo>
                    <a:pt x="1036" y="214"/>
                  </a:lnTo>
                  <a:lnTo>
                    <a:pt x="1033" y="217"/>
                  </a:lnTo>
                  <a:lnTo>
                    <a:pt x="1031" y="220"/>
                  </a:lnTo>
                  <a:lnTo>
                    <a:pt x="1028" y="220"/>
                  </a:lnTo>
                  <a:lnTo>
                    <a:pt x="1023" y="222"/>
                  </a:lnTo>
                  <a:lnTo>
                    <a:pt x="1023" y="220"/>
                  </a:lnTo>
                  <a:lnTo>
                    <a:pt x="1020" y="217"/>
                  </a:lnTo>
                  <a:lnTo>
                    <a:pt x="1018" y="212"/>
                  </a:lnTo>
                  <a:lnTo>
                    <a:pt x="1018" y="209"/>
                  </a:lnTo>
                  <a:lnTo>
                    <a:pt x="1015" y="204"/>
                  </a:lnTo>
                  <a:lnTo>
                    <a:pt x="1013" y="199"/>
                  </a:lnTo>
                  <a:lnTo>
                    <a:pt x="1010" y="196"/>
                  </a:lnTo>
                  <a:lnTo>
                    <a:pt x="1007" y="191"/>
                  </a:lnTo>
                  <a:lnTo>
                    <a:pt x="1007" y="185"/>
                  </a:lnTo>
                  <a:lnTo>
                    <a:pt x="1005" y="183"/>
                  </a:lnTo>
                  <a:lnTo>
                    <a:pt x="1005" y="177"/>
                  </a:lnTo>
                  <a:lnTo>
                    <a:pt x="1005" y="172"/>
                  </a:lnTo>
                  <a:lnTo>
                    <a:pt x="1005" y="170"/>
                  </a:lnTo>
                  <a:lnTo>
                    <a:pt x="1005" y="167"/>
                  </a:lnTo>
                  <a:lnTo>
                    <a:pt x="1007" y="162"/>
                  </a:lnTo>
                  <a:lnTo>
                    <a:pt x="1010" y="156"/>
                  </a:lnTo>
                  <a:lnTo>
                    <a:pt x="1013" y="154"/>
                  </a:lnTo>
                  <a:lnTo>
                    <a:pt x="885" y="130"/>
                  </a:lnTo>
                  <a:lnTo>
                    <a:pt x="885" y="138"/>
                  </a:lnTo>
                  <a:lnTo>
                    <a:pt x="885" y="143"/>
                  </a:lnTo>
                  <a:lnTo>
                    <a:pt x="885" y="148"/>
                  </a:lnTo>
                  <a:lnTo>
                    <a:pt x="885" y="154"/>
                  </a:lnTo>
                  <a:lnTo>
                    <a:pt x="882" y="159"/>
                  </a:lnTo>
                  <a:lnTo>
                    <a:pt x="882" y="164"/>
                  </a:lnTo>
                  <a:lnTo>
                    <a:pt x="880" y="172"/>
                  </a:lnTo>
                  <a:lnTo>
                    <a:pt x="872" y="167"/>
                  </a:lnTo>
                  <a:lnTo>
                    <a:pt x="864" y="162"/>
                  </a:lnTo>
                  <a:lnTo>
                    <a:pt x="859" y="156"/>
                  </a:lnTo>
                  <a:lnTo>
                    <a:pt x="853" y="151"/>
                  </a:lnTo>
                  <a:lnTo>
                    <a:pt x="851" y="140"/>
                  </a:lnTo>
                  <a:lnTo>
                    <a:pt x="851" y="135"/>
                  </a:lnTo>
                  <a:lnTo>
                    <a:pt x="846" y="127"/>
                  </a:lnTo>
                  <a:lnTo>
                    <a:pt x="846" y="125"/>
                  </a:lnTo>
                  <a:lnTo>
                    <a:pt x="827" y="119"/>
                  </a:lnTo>
                  <a:lnTo>
                    <a:pt x="830" y="127"/>
                  </a:lnTo>
                  <a:lnTo>
                    <a:pt x="830" y="146"/>
                  </a:lnTo>
                  <a:lnTo>
                    <a:pt x="835" y="164"/>
                  </a:lnTo>
                  <a:lnTo>
                    <a:pt x="846" y="180"/>
                  </a:lnTo>
                  <a:lnTo>
                    <a:pt x="851" y="185"/>
                  </a:lnTo>
                  <a:lnTo>
                    <a:pt x="853" y="185"/>
                  </a:lnTo>
                  <a:lnTo>
                    <a:pt x="856" y="185"/>
                  </a:lnTo>
                  <a:lnTo>
                    <a:pt x="859" y="188"/>
                  </a:lnTo>
                  <a:lnTo>
                    <a:pt x="861" y="188"/>
                  </a:lnTo>
                  <a:lnTo>
                    <a:pt x="864" y="191"/>
                  </a:lnTo>
                  <a:lnTo>
                    <a:pt x="866" y="191"/>
                  </a:lnTo>
                  <a:lnTo>
                    <a:pt x="869" y="193"/>
                  </a:lnTo>
                  <a:lnTo>
                    <a:pt x="872" y="196"/>
                  </a:lnTo>
                  <a:lnTo>
                    <a:pt x="874" y="196"/>
                  </a:lnTo>
                  <a:lnTo>
                    <a:pt x="877" y="199"/>
                  </a:lnTo>
                  <a:lnTo>
                    <a:pt x="877" y="201"/>
                  </a:lnTo>
                  <a:lnTo>
                    <a:pt x="880" y="201"/>
                  </a:lnTo>
                  <a:lnTo>
                    <a:pt x="882" y="204"/>
                  </a:lnTo>
                  <a:lnTo>
                    <a:pt x="885" y="207"/>
                  </a:lnTo>
                  <a:lnTo>
                    <a:pt x="887" y="207"/>
                  </a:lnTo>
                  <a:lnTo>
                    <a:pt x="890" y="212"/>
                  </a:lnTo>
                  <a:lnTo>
                    <a:pt x="887" y="212"/>
                  </a:lnTo>
                  <a:lnTo>
                    <a:pt x="887" y="214"/>
                  </a:lnTo>
                  <a:lnTo>
                    <a:pt x="887" y="217"/>
                  </a:lnTo>
                  <a:lnTo>
                    <a:pt x="887" y="220"/>
                  </a:lnTo>
                  <a:lnTo>
                    <a:pt x="887" y="222"/>
                  </a:lnTo>
                  <a:lnTo>
                    <a:pt x="887" y="225"/>
                  </a:lnTo>
                  <a:lnTo>
                    <a:pt x="890" y="225"/>
                  </a:lnTo>
                  <a:lnTo>
                    <a:pt x="887" y="230"/>
                  </a:lnTo>
                  <a:lnTo>
                    <a:pt x="887" y="233"/>
                  </a:lnTo>
                  <a:lnTo>
                    <a:pt x="887" y="236"/>
                  </a:lnTo>
                  <a:lnTo>
                    <a:pt x="887" y="238"/>
                  </a:lnTo>
                  <a:lnTo>
                    <a:pt x="887" y="241"/>
                  </a:lnTo>
                  <a:lnTo>
                    <a:pt x="885" y="244"/>
                  </a:lnTo>
                  <a:lnTo>
                    <a:pt x="882" y="244"/>
                  </a:lnTo>
                  <a:lnTo>
                    <a:pt x="880" y="246"/>
                  </a:lnTo>
                  <a:lnTo>
                    <a:pt x="869" y="244"/>
                  </a:lnTo>
                  <a:lnTo>
                    <a:pt x="859" y="241"/>
                  </a:lnTo>
                  <a:lnTo>
                    <a:pt x="848" y="238"/>
                  </a:lnTo>
                  <a:lnTo>
                    <a:pt x="840" y="233"/>
                  </a:lnTo>
                  <a:lnTo>
                    <a:pt x="830" y="230"/>
                  </a:lnTo>
                  <a:lnTo>
                    <a:pt x="822" y="225"/>
                  </a:lnTo>
                  <a:lnTo>
                    <a:pt x="812" y="220"/>
                  </a:lnTo>
                  <a:lnTo>
                    <a:pt x="804" y="214"/>
                  </a:lnTo>
                  <a:lnTo>
                    <a:pt x="796" y="209"/>
                  </a:lnTo>
                  <a:lnTo>
                    <a:pt x="786" y="207"/>
                  </a:lnTo>
                  <a:lnTo>
                    <a:pt x="778" y="201"/>
                  </a:lnTo>
                  <a:lnTo>
                    <a:pt x="767" y="199"/>
                  </a:lnTo>
                  <a:lnTo>
                    <a:pt x="760" y="196"/>
                  </a:lnTo>
                  <a:lnTo>
                    <a:pt x="749" y="196"/>
                  </a:lnTo>
                  <a:lnTo>
                    <a:pt x="739" y="196"/>
                  </a:lnTo>
                  <a:lnTo>
                    <a:pt x="726" y="199"/>
                  </a:lnTo>
                  <a:lnTo>
                    <a:pt x="720" y="196"/>
                  </a:lnTo>
                  <a:lnTo>
                    <a:pt x="715" y="199"/>
                  </a:lnTo>
                  <a:lnTo>
                    <a:pt x="710" y="199"/>
                  </a:lnTo>
                  <a:lnTo>
                    <a:pt x="705" y="199"/>
                  </a:lnTo>
                  <a:lnTo>
                    <a:pt x="697" y="199"/>
                  </a:lnTo>
                  <a:lnTo>
                    <a:pt x="692" y="201"/>
                  </a:lnTo>
                  <a:lnTo>
                    <a:pt x="686" y="204"/>
                  </a:lnTo>
                  <a:lnTo>
                    <a:pt x="681" y="204"/>
                  </a:lnTo>
                  <a:lnTo>
                    <a:pt x="673" y="204"/>
                  </a:lnTo>
                  <a:lnTo>
                    <a:pt x="668" y="204"/>
                  </a:lnTo>
                  <a:lnTo>
                    <a:pt x="666" y="204"/>
                  </a:lnTo>
                  <a:lnTo>
                    <a:pt x="660" y="204"/>
                  </a:lnTo>
                  <a:lnTo>
                    <a:pt x="655" y="199"/>
                  </a:lnTo>
                  <a:lnTo>
                    <a:pt x="650" y="196"/>
                  </a:lnTo>
                  <a:lnTo>
                    <a:pt x="645" y="193"/>
                  </a:lnTo>
                  <a:lnTo>
                    <a:pt x="642" y="185"/>
                  </a:lnTo>
                  <a:lnTo>
                    <a:pt x="637" y="183"/>
                  </a:lnTo>
                  <a:lnTo>
                    <a:pt x="634" y="183"/>
                  </a:lnTo>
                  <a:lnTo>
                    <a:pt x="629" y="180"/>
                  </a:lnTo>
                  <a:lnTo>
                    <a:pt x="624" y="180"/>
                  </a:lnTo>
                  <a:lnTo>
                    <a:pt x="621" y="177"/>
                  </a:lnTo>
                  <a:lnTo>
                    <a:pt x="616" y="177"/>
                  </a:lnTo>
                  <a:lnTo>
                    <a:pt x="611" y="177"/>
                  </a:lnTo>
                  <a:lnTo>
                    <a:pt x="608" y="177"/>
                  </a:lnTo>
                  <a:lnTo>
                    <a:pt x="603" y="177"/>
                  </a:lnTo>
                  <a:lnTo>
                    <a:pt x="598" y="177"/>
                  </a:lnTo>
                  <a:lnTo>
                    <a:pt x="595" y="177"/>
                  </a:lnTo>
                  <a:lnTo>
                    <a:pt x="590" y="177"/>
                  </a:lnTo>
                  <a:lnTo>
                    <a:pt x="585" y="180"/>
                  </a:lnTo>
                  <a:lnTo>
                    <a:pt x="582" y="180"/>
                  </a:lnTo>
                  <a:lnTo>
                    <a:pt x="577" y="180"/>
                  </a:lnTo>
                  <a:lnTo>
                    <a:pt x="574" y="183"/>
                  </a:lnTo>
                  <a:lnTo>
                    <a:pt x="580" y="183"/>
                  </a:lnTo>
                  <a:lnTo>
                    <a:pt x="585" y="183"/>
                  </a:lnTo>
                  <a:lnTo>
                    <a:pt x="590" y="183"/>
                  </a:lnTo>
                  <a:lnTo>
                    <a:pt x="595" y="183"/>
                  </a:lnTo>
                  <a:lnTo>
                    <a:pt x="600" y="183"/>
                  </a:lnTo>
                  <a:lnTo>
                    <a:pt x="608" y="183"/>
                  </a:lnTo>
                  <a:lnTo>
                    <a:pt x="613" y="183"/>
                  </a:lnTo>
                  <a:lnTo>
                    <a:pt x="619" y="185"/>
                  </a:lnTo>
                  <a:lnTo>
                    <a:pt x="624" y="188"/>
                  </a:lnTo>
                  <a:lnTo>
                    <a:pt x="629" y="191"/>
                  </a:lnTo>
                  <a:lnTo>
                    <a:pt x="634" y="193"/>
                  </a:lnTo>
                  <a:lnTo>
                    <a:pt x="640" y="196"/>
                  </a:lnTo>
                  <a:lnTo>
                    <a:pt x="642" y="199"/>
                  </a:lnTo>
                  <a:lnTo>
                    <a:pt x="645" y="204"/>
                  </a:lnTo>
                  <a:lnTo>
                    <a:pt x="647" y="209"/>
                  </a:lnTo>
                  <a:lnTo>
                    <a:pt x="653" y="217"/>
                  </a:lnTo>
                  <a:lnTo>
                    <a:pt x="650" y="217"/>
                  </a:lnTo>
                  <a:lnTo>
                    <a:pt x="647" y="220"/>
                  </a:lnTo>
                  <a:lnTo>
                    <a:pt x="647" y="222"/>
                  </a:lnTo>
                  <a:lnTo>
                    <a:pt x="645" y="225"/>
                  </a:lnTo>
                  <a:lnTo>
                    <a:pt x="642" y="222"/>
                  </a:lnTo>
                  <a:lnTo>
                    <a:pt x="642" y="225"/>
                  </a:lnTo>
                  <a:lnTo>
                    <a:pt x="640" y="225"/>
                  </a:lnTo>
                  <a:lnTo>
                    <a:pt x="637" y="225"/>
                  </a:lnTo>
                  <a:lnTo>
                    <a:pt x="634" y="222"/>
                  </a:lnTo>
                  <a:lnTo>
                    <a:pt x="632" y="222"/>
                  </a:lnTo>
                  <a:lnTo>
                    <a:pt x="629" y="222"/>
                  </a:lnTo>
                  <a:lnTo>
                    <a:pt x="626" y="222"/>
                  </a:lnTo>
                  <a:lnTo>
                    <a:pt x="624" y="222"/>
                  </a:lnTo>
                  <a:lnTo>
                    <a:pt x="619" y="222"/>
                  </a:lnTo>
                  <a:lnTo>
                    <a:pt x="619" y="225"/>
                  </a:lnTo>
                  <a:lnTo>
                    <a:pt x="616" y="225"/>
                  </a:lnTo>
                  <a:lnTo>
                    <a:pt x="611" y="228"/>
                  </a:lnTo>
                  <a:lnTo>
                    <a:pt x="606" y="228"/>
                  </a:lnTo>
                  <a:lnTo>
                    <a:pt x="603" y="233"/>
                  </a:lnTo>
                  <a:lnTo>
                    <a:pt x="598" y="236"/>
                  </a:lnTo>
                  <a:lnTo>
                    <a:pt x="595" y="238"/>
                  </a:lnTo>
                  <a:lnTo>
                    <a:pt x="593" y="244"/>
                  </a:lnTo>
                  <a:lnTo>
                    <a:pt x="590" y="246"/>
                  </a:lnTo>
                  <a:lnTo>
                    <a:pt x="587" y="252"/>
                  </a:lnTo>
                  <a:lnTo>
                    <a:pt x="585" y="254"/>
                  </a:lnTo>
                  <a:lnTo>
                    <a:pt x="580" y="257"/>
                  </a:lnTo>
                  <a:lnTo>
                    <a:pt x="577" y="262"/>
                  </a:lnTo>
                  <a:lnTo>
                    <a:pt x="574" y="262"/>
                  </a:lnTo>
                  <a:lnTo>
                    <a:pt x="569" y="265"/>
                  </a:lnTo>
                  <a:lnTo>
                    <a:pt x="564" y="267"/>
                  </a:lnTo>
                  <a:lnTo>
                    <a:pt x="559" y="267"/>
                  </a:lnTo>
                  <a:lnTo>
                    <a:pt x="553" y="265"/>
                  </a:lnTo>
                  <a:lnTo>
                    <a:pt x="553" y="259"/>
                  </a:lnTo>
                  <a:lnTo>
                    <a:pt x="551" y="257"/>
                  </a:lnTo>
                  <a:lnTo>
                    <a:pt x="551" y="252"/>
                  </a:lnTo>
                  <a:lnTo>
                    <a:pt x="548" y="246"/>
                  </a:lnTo>
                  <a:lnTo>
                    <a:pt x="548" y="244"/>
                  </a:lnTo>
                  <a:lnTo>
                    <a:pt x="546" y="238"/>
                  </a:lnTo>
                  <a:lnTo>
                    <a:pt x="546" y="233"/>
                  </a:lnTo>
                  <a:lnTo>
                    <a:pt x="543" y="230"/>
                  </a:lnTo>
                  <a:lnTo>
                    <a:pt x="543" y="225"/>
                  </a:lnTo>
                  <a:lnTo>
                    <a:pt x="543" y="220"/>
                  </a:lnTo>
                  <a:lnTo>
                    <a:pt x="543" y="214"/>
                  </a:lnTo>
                  <a:lnTo>
                    <a:pt x="543" y="212"/>
                  </a:lnTo>
                  <a:lnTo>
                    <a:pt x="543" y="207"/>
                  </a:lnTo>
                  <a:lnTo>
                    <a:pt x="546" y="201"/>
                  </a:lnTo>
                  <a:lnTo>
                    <a:pt x="546" y="199"/>
                  </a:lnTo>
                  <a:lnTo>
                    <a:pt x="551" y="193"/>
                  </a:lnTo>
                  <a:lnTo>
                    <a:pt x="551" y="191"/>
                  </a:lnTo>
                  <a:lnTo>
                    <a:pt x="553" y="191"/>
                  </a:lnTo>
                  <a:lnTo>
                    <a:pt x="556" y="188"/>
                  </a:lnTo>
                  <a:lnTo>
                    <a:pt x="559" y="191"/>
                  </a:lnTo>
                  <a:lnTo>
                    <a:pt x="561" y="188"/>
                  </a:lnTo>
                  <a:lnTo>
                    <a:pt x="564" y="188"/>
                  </a:lnTo>
                  <a:lnTo>
                    <a:pt x="564" y="185"/>
                  </a:lnTo>
                  <a:lnTo>
                    <a:pt x="564" y="183"/>
                  </a:lnTo>
                  <a:lnTo>
                    <a:pt x="561" y="185"/>
                  </a:lnTo>
                  <a:lnTo>
                    <a:pt x="559" y="185"/>
                  </a:lnTo>
                  <a:lnTo>
                    <a:pt x="556" y="185"/>
                  </a:lnTo>
                  <a:lnTo>
                    <a:pt x="553" y="185"/>
                  </a:lnTo>
                  <a:lnTo>
                    <a:pt x="551" y="185"/>
                  </a:lnTo>
                  <a:lnTo>
                    <a:pt x="548" y="185"/>
                  </a:lnTo>
                  <a:lnTo>
                    <a:pt x="548" y="183"/>
                  </a:lnTo>
                  <a:lnTo>
                    <a:pt x="546" y="180"/>
                  </a:lnTo>
                  <a:lnTo>
                    <a:pt x="543" y="180"/>
                  </a:lnTo>
                  <a:lnTo>
                    <a:pt x="543" y="177"/>
                  </a:lnTo>
                  <a:lnTo>
                    <a:pt x="543" y="175"/>
                  </a:lnTo>
                  <a:lnTo>
                    <a:pt x="543" y="172"/>
                  </a:lnTo>
                  <a:lnTo>
                    <a:pt x="546" y="167"/>
                  </a:lnTo>
                  <a:lnTo>
                    <a:pt x="546" y="162"/>
                  </a:lnTo>
                  <a:lnTo>
                    <a:pt x="546" y="156"/>
                  </a:lnTo>
                  <a:lnTo>
                    <a:pt x="546" y="151"/>
                  </a:lnTo>
                  <a:lnTo>
                    <a:pt x="543" y="146"/>
                  </a:lnTo>
                  <a:lnTo>
                    <a:pt x="543" y="140"/>
                  </a:lnTo>
                  <a:lnTo>
                    <a:pt x="540" y="135"/>
                  </a:lnTo>
                  <a:lnTo>
                    <a:pt x="538" y="130"/>
                  </a:lnTo>
                  <a:lnTo>
                    <a:pt x="538" y="125"/>
                  </a:lnTo>
                  <a:lnTo>
                    <a:pt x="535" y="119"/>
                  </a:lnTo>
                  <a:lnTo>
                    <a:pt x="535" y="114"/>
                  </a:lnTo>
                  <a:lnTo>
                    <a:pt x="535" y="111"/>
                  </a:lnTo>
                  <a:lnTo>
                    <a:pt x="535" y="106"/>
                  </a:lnTo>
                  <a:lnTo>
                    <a:pt x="535" y="101"/>
                  </a:lnTo>
                  <a:lnTo>
                    <a:pt x="538" y="96"/>
                  </a:lnTo>
                  <a:lnTo>
                    <a:pt x="540" y="90"/>
                  </a:lnTo>
                  <a:lnTo>
                    <a:pt x="548" y="93"/>
                  </a:lnTo>
                  <a:lnTo>
                    <a:pt x="556" y="96"/>
                  </a:lnTo>
                  <a:lnTo>
                    <a:pt x="566" y="96"/>
                  </a:lnTo>
                  <a:lnTo>
                    <a:pt x="572" y="96"/>
                  </a:lnTo>
                  <a:lnTo>
                    <a:pt x="582" y="96"/>
                  </a:lnTo>
                  <a:lnTo>
                    <a:pt x="590" y="93"/>
                  </a:lnTo>
                  <a:lnTo>
                    <a:pt x="598" y="93"/>
                  </a:lnTo>
                  <a:lnTo>
                    <a:pt x="606" y="90"/>
                  </a:lnTo>
                  <a:lnTo>
                    <a:pt x="616" y="88"/>
                  </a:lnTo>
                  <a:lnTo>
                    <a:pt x="624" y="88"/>
                  </a:lnTo>
                  <a:lnTo>
                    <a:pt x="632" y="88"/>
                  </a:lnTo>
                  <a:lnTo>
                    <a:pt x="640" y="88"/>
                  </a:lnTo>
                  <a:lnTo>
                    <a:pt x="647" y="88"/>
                  </a:lnTo>
                  <a:lnTo>
                    <a:pt x="655" y="93"/>
                  </a:lnTo>
                  <a:lnTo>
                    <a:pt x="663" y="96"/>
                  </a:lnTo>
                  <a:lnTo>
                    <a:pt x="671" y="103"/>
                  </a:lnTo>
                  <a:lnTo>
                    <a:pt x="673" y="106"/>
                  </a:lnTo>
                  <a:lnTo>
                    <a:pt x="671" y="109"/>
                  </a:lnTo>
                  <a:lnTo>
                    <a:pt x="673" y="111"/>
                  </a:lnTo>
                  <a:lnTo>
                    <a:pt x="671" y="111"/>
                  </a:lnTo>
                  <a:lnTo>
                    <a:pt x="671" y="114"/>
                  </a:lnTo>
                  <a:lnTo>
                    <a:pt x="671" y="117"/>
                  </a:lnTo>
                  <a:lnTo>
                    <a:pt x="668" y="117"/>
                  </a:lnTo>
                  <a:lnTo>
                    <a:pt x="668" y="122"/>
                  </a:lnTo>
                  <a:lnTo>
                    <a:pt x="666" y="125"/>
                  </a:lnTo>
                  <a:lnTo>
                    <a:pt x="666" y="127"/>
                  </a:lnTo>
                  <a:lnTo>
                    <a:pt x="666" y="130"/>
                  </a:lnTo>
                  <a:lnTo>
                    <a:pt x="666" y="133"/>
                  </a:lnTo>
                  <a:lnTo>
                    <a:pt x="668" y="133"/>
                  </a:lnTo>
                  <a:lnTo>
                    <a:pt x="668" y="135"/>
                  </a:lnTo>
                  <a:lnTo>
                    <a:pt x="671" y="135"/>
                  </a:lnTo>
                  <a:lnTo>
                    <a:pt x="676" y="135"/>
                  </a:lnTo>
                  <a:lnTo>
                    <a:pt x="679" y="135"/>
                  </a:lnTo>
                  <a:lnTo>
                    <a:pt x="679" y="133"/>
                  </a:lnTo>
                  <a:lnTo>
                    <a:pt x="681" y="133"/>
                  </a:lnTo>
                  <a:lnTo>
                    <a:pt x="684" y="130"/>
                  </a:lnTo>
                  <a:lnTo>
                    <a:pt x="686" y="127"/>
                  </a:lnTo>
                  <a:lnTo>
                    <a:pt x="689" y="125"/>
                  </a:lnTo>
                  <a:lnTo>
                    <a:pt x="692" y="125"/>
                  </a:lnTo>
                  <a:lnTo>
                    <a:pt x="692" y="122"/>
                  </a:lnTo>
                  <a:lnTo>
                    <a:pt x="694" y="119"/>
                  </a:lnTo>
                  <a:lnTo>
                    <a:pt x="697" y="119"/>
                  </a:lnTo>
                  <a:lnTo>
                    <a:pt x="700" y="117"/>
                  </a:lnTo>
                  <a:lnTo>
                    <a:pt x="702" y="117"/>
                  </a:lnTo>
                  <a:lnTo>
                    <a:pt x="705" y="117"/>
                  </a:lnTo>
                  <a:lnTo>
                    <a:pt x="707" y="114"/>
                  </a:lnTo>
                  <a:lnTo>
                    <a:pt x="715" y="114"/>
                  </a:lnTo>
                  <a:lnTo>
                    <a:pt x="720" y="114"/>
                  </a:lnTo>
                  <a:lnTo>
                    <a:pt x="728" y="111"/>
                  </a:lnTo>
                  <a:lnTo>
                    <a:pt x="733" y="109"/>
                  </a:lnTo>
                  <a:lnTo>
                    <a:pt x="741" y="106"/>
                  </a:lnTo>
                  <a:lnTo>
                    <a:pt x="746" y="106"/>
                  </a:lnTo>
                  <a:lnTo>
                    <a:pt x="700" y="96"/>
                  </a:lnTo>
                  <a:lnTo>
                    <a:pt x="689" y="96"/>
                  </a:lnTo>
                  <a:lnTo>
                    <a:pt x="611" y="80"/>
                  </a:lnTo>
                  <a:lnTo>
                    <a:pt x="606" y="80"/>
                  </a:lnTo>
                  <a:lnTo>
                    <a:pt x="603" y="80"/>
                  </a:lnTo>
                  <a:lnTo>
                    <a:pt x="600" y="80"/>
                  </a:lnTo>
                  <a:lnTo>
                    <a:pt x="600" y="77"/>
                  </a:lnTo>
                  <a:lnTo>
                    <a:pt x="582" y="74"/>
                  </a:lnTo>
                  <a:lnTo>
                    <a:pt x="580" y="77"/>
                  </a:lnTo>
                  <a:lnTo>
                    <a:pt x="577" y="80"/>
                  </a:lnTo>
                  <a:lnTo>
                    <a:pt x="572" y="85"/>
                  </a:lnTo>
                  <a:lnTo>
                    <a:pt x="564" y="82"/>
                  </a:lnTo>
                  <a:lnTo>
                    <a:pt x="556" y="80"/>
                  </a:lnTo>
                  <a:lnTo>
                    <a:pt x="548" y="74"/>
                  </a:lnTo>
                  <a:lnTo>
                    <a:pt x="540" y="72"/>
                  </a:lnTo>
                  <a:lnTo>
                    <a:pt x="533" y="66"/>
                  </a:lnTo>
                  <a:lnTo>
                    <a:pt x="533" y="64"/>
                  </a:lnTo>
                  <a:lnTo>
                    <a:pt x="496" y="59"/>
                  </a:lnTo>
                  <a:lnTo>
                    <a:pt x="496" y="61"/>
                  </a:lnTo>
                  <a:lnTo>
                    <a:pt x="470" y="69"/>
                  </a:lnTo>
                  <a:lnTo>
                    <a:pt x="465" y="69"/>
                  </a:lnTo>
                  <a:lnTo>
                    <a:pt x="457" y="69"/>
                  </a:lnTo>
                  <a:lnTo>
                    <a:pt x="449" y="66"/>
                  </a:lnTo>
                  <a:lnTo>
                    <a:pt x="441" y="61"/>
                  </a:lnTo>
                  <a:lnTo>
                    <a:pt x="433" y="56"/>
                  </a:lnTo>
                  <a:lnTo>
                    <a:pt x="431" y="48"/>
                  </a:lnTo>
                  <a:lnTo>
                    <a:pt x="428" y="48"/>
                  </a:lnTo>
                  <a:lnTo>
                    <a:pt x="428" y="45"/>
                  </a:lnTo>
                  <a:lnTo>
                    <a:pt x="426" y="45"/>
                  </a:lnTo>
                  <a:lnTo>
                    <a:pt x="420" y="45"/>
                  </a:lnTo>
                  <a:lnTo>
                    <a:pt x="423" y="51"/>
                  </a:lnTo>
                  <a:lnTo>
                    <a:pt x="426" y="56"/>
                  </a:lnTo>
                  <a:lnTo>
                    <a:pt x="431" y="59"/>
                  </a:lnTo>
                  <a:lnTo>
                    <a:pt x="433" y="64"/>
                  </a:lnTo>
                  <a:lnTo>
                    <a:pt x="436" y="66"/>
                  </a:lnTo>
                  <a:lnTo>
                    <a:pt x="441" y="66"/>
                  </a:lnTo>
                  <a:lnTo>
                    <a:pt x="446" y="69"/>
                  </a:lnTo>
                  <a:lnTo>
                    <a:pt x="452" y="69"/>
                  </a:lnTo>
                  <a:lnTo>
                    <a:pt x="457" y="69"/>
                  </a:lnTo>
                  <a:lnTo>
                    <a:pt x="462" y="72"/>
                  </a:lnTo>
                  <a:lnTo>
                    <a:pt x="467" y="72"/>
                  </a:lnTo>
                  <a:lnTo>
                    <a:pt x="473" y="72"/>
                  </a:lnTo>
                  <a:lnTo>
                    <a:pt x="478" y="72"/>
                  </a:lnTo>
                  <a:lnTo>
                    <a:pt x="483" y="74"/>
                  </a:lnTo>
                  <a:lnTo>
                    <a:pt x="488" y="77"/>
                  </a:lnTo>
                  <a:lnTo>
                    <a:pt x="493" y="80"/>
                  </a:lnTo>
                  <a:lnTo>
                    <a:pt x="493" y="85"/>
                  </a:lnTo>
                  <a:lnTo>
                    <a:pt x="493" y="93"/>
                  </a:lnTo>
                  <a:lnTo>
                    <a:pt x="493" y="101"/>
                  </a:lnTo>
                  <a:lnTo>
                    <a:pt x="496" y="109"/>
                  </a:lnTo>
                  <a:lnTo>
                    <a:pt x="496" y="117"/>
                  </a:lnTo>
                  <a:lnTo>
                    <a:pt x="501" y="125"/>
                  </a:lnTo>
                  <a:lnTo>
                    <a:pt x="501" y="133"/>
                  </a:lnTo>
                  <a:lnTo>
                    <a:pt x="504" y="138"/>
                  </a:lnTo>
                  <a:lnTo>
                    <a:pt x="506" y="146"/>
                  </a:lnTo>
                  <a:lnTo>
                    <a:pt x="506" y="154"/>
                  </a:lnTo>
                  <a:lnTo>
                    <a:pt x="509" y="162"/>
                  </a:lnTo>
                  <a:lnTo>
                    <a:pt x="509" y="167"/>
                  </a:lnTo>
                  <a:lnTo>
                    <a:pt x="512" y="175"/>
                  </a:lnTo>
                  <a:lnTo>
                    <a:pt x="512" y="185"/>
                  </a:lnTo>
                  <a:lnTo>
                    <a:pt x="512" y="191"/>
                  </a:lnTo>
                  <a:lnTo>
                    <a:pt x="512" y="201"/>
                  </a:lnTo>
                  <a:lnTo>
                    <a:pt x="509" y="201"/>
                  </a:lnTo>
                  <a:lnTo>
                    <a:pt x="506" y="204"/>
                  </a:lnTo>
                  <a:lnTo>
                    <a:pt x="504" y="204"/>
                  </a:lnTo>
                  <a:lnTo>
                    <a:pt x="501" y="204"/>
                  </a:lnTo>
                  <a:lnTo>
                    <a:pt x="499" y="207"/>
                  </a:lnTo>
                  <a:lnTo>
                    <a:pt x="499" y="204"/>
                  </a:lnTo>
                  <a:lnTo>
                    <a:pt x="496" y="204"/>
                  </a:lnTo>
                  <a:lnTo>
                    <a:pt x="493" y="204"/>
                  </a:lnTo>
                  <a:lnTo>
                    <a:pt x="491" y="204"/>
                  </a:lnTo>
                  <a:lnTo>
                    <a:pt x="488" y="204"/>
                  </a:lnTo>
                  <a:lnTo>
                    <a:pt x="486" y="201"/>
                  </a:lnTo>
                  <a:lnTo>
                    <a:pt x="483" y="201"/>
                  </a:lnTo>
                  <a:lnTo>
                    <a:pt x="480" y="201"/>
                  </a:lnTo>
                  <a:lnTo>
                    <a:pt x="478" y="201"/>
                  </a:lnTo>
                  <a:lnTo>
                    <a:pt x="475" y="199"/>
                  </a:lnTo>
                  <a:lnTo>
                    <a:pt x="473" y="199"/>
                  </a:lnTo>
                  <a:lnTo>
                    <a:pt x="470" y="196"/>
                  </a:lnTo>
                  <a:lnTo>
                    <a:pt x="467" y="193"/>
                  </a:lnTo>
                  <a:lnTo>
                    <a:pt x="465" y="193"/>
                  </a:lnTo>
                  <a:lnTo>
                    <a:pt x="462" y="191"/>
                  </a:lnTo>
                  <a:lnTo>
                    <a:pt x="460" y="188"/>
                  </a:lnTo>
                  <a:lnTo>
                    <a:pt x="457" y="185"/>
                  </a:lnTo>
                  <a:lnTo>
                    <a:pt x="454" y="185"/>
                  </a:lnTo>
                  <a:lnTo>
                    <a:pt x="454" y="183"/>
                  </a:lnTo>
                  <a:lnTo>
                    <a:pt x="454" y="180"/>
                  </a:lnTo>
                  <a:lnTo>
                    <a:pt x="452" y="177"/>
                  </a:lnTo>
                  <a:lnTo>
                    <a:pt x="454" y="175"/>
                  </a:lnTo>
                  <a:lnTo>
                    <a:pt x="454" y="172"/>
                  </a:lnTo>
                  <a:lnTo>
                    <a:pt x="457" y="170"/>
                  </a:lnTo>
                  <a:lnTo>
                    <a:pt x="449" y="170"/>
                  </a:lnTo>
                  <a:lnTo>
                    <a:pt x="446" y="167"/>
                  </a:lnTo>
                  <a:lnTo>
                    <a:pt x="446" y="164"/>
                  </a:lnTo>
                  <a:lnTo>
                    <a:pt x="446" y="162"/>
                  </a:lnTo>
                  <a:lnTo>
                    <a:pt x="446" y="159"/>
                  </a:lnTo>
                  <a:lnTo>
                    <a:pt x="446" y="156"/>
                  </a:lnTo>
                  <a:lnTo>
                    <a:pt x="444" y="154"/>
                  </a:lnTo>
                  <a:lnTo>
                    <a:pt x="446" y="151"/>
                  </a:lnTo>
                  <a:lnTo>
                    <a:pt x="444" y="148"/>
                  </a:lnTo>
                  <a:lnTo>
                    <a:pt x="444" y="146"/>
                  </a:lnTo>
                  <a:lnTo>
                    <a:pt x="444" y="143"/>
                  </a:lnTo>
                  <a:lnTo>
                    <a:pt x="444" y="140"/>
                  </a:lnTo>
                  <a:lnTo>
                    <a:pt x="441" y="138"/>
                  </a:lnTo>
                  <a:lnTo>
                    <a:pt x="441" y="135"/>
                  </a:lnTo>
                  <a:lnTo>
                    <a:pt x="441" y="133"/>
                  </a:lnTo>
                  <a:lnTo>
                    <a:pt x="439" y="130"/>
                  </a:lnTo>
                  <a:lnTo>
                    <a:pt x="436" y="127"/>
                  </a:lnTo>
                  <a:lnTo>
                    <a:pt x="439" y="130"/>
                  </a:lnTo>
                  <a:lnTo>
                    <a:pt x="439" y="133"/>
                  </a:lnTo>
                  <a:lnTo>
                    <a:pt x="441" y="135"/>
                  </a:lnTo>
                  <a:lnTo>
                    <a:pt x="441" y="138"/>
                  </a:lnTo>
                  <a:lnTo>
                    <a:pt x="441" y="140"/>
                  </a:lnTo>
                  <a:lnTo>
                    <a:pt x="444" y="143"/>
                  </a:lnTo>
                  <a:lnTo>
                    <a:pt x="444" y="146"/>
                  </a:lnTo>
                  <a:lnTo>
                    <a:pt x="444" y="148"/>
                  </a:lnTo>
                  <a:lnTo>
                    <a:pt x="444" y="154"/>
                  </a:lnTo>
                  <a:lnTo>
                    <a:pt x="444" y="156"/>
                  </a:lnTo>
                  <a:lnTo>
                    <a:pt x="444" y="159"/>
                  </a:lnTo>
                  <a:lnTo>
                    <a:pt x="444" y="162"/>
                  </a:lnTo>
                  <a:lnTo>
                    <a:pt x="444" y="167"/>
                  </a:lnTo>
                  <a:lnTo>
                    <a:pt x="444" y="170"/>
                  </a:lnTo>
                  <a:lnTo>
                    <a:pt x="441" y="172"/>
                  </a:lnTo>
                  <a:lnTo>
                    <a:pt x="441" y="177"/>
                  </a:lnTo>
                  <a:lnTo>
                    <a:pt x="444" y="177"/>
                  </a:lnTo>
                  <a:lnTo>
                    <a:pt x="446" y="177"/>
                  </a:lnTo>
                  <a:lnTo>
                    <a:pt x="446" y="180"/>
                  </a:lnTo>
                  <a:lnTo>
                    <a:pt x="446" y="183"/>
                  </a:lnTo>
                  <a:lnTo>
                    <a:pt x="446" y="185"/>
                  </a:lnTo>
                  <a:lnTo>
                    <a:pt x="449" y="185"/>
                  </a:lnTo>
                  <a:lnTo>
                    <a:pt x="452" y="188"/>
                  </a:lnTo>
                  <a:lnTo>
                    <a:pt x="457" y="191"/>
                  </a:lnTo>
                  <a:lnTo>
                    <a:pt x="460" y="193"/>
                  </a:lnTo>
                  <a:lnTo>
                    <a:pt x="465" y="196"/>
                  </a:lnTo>
                  <a:lnTo>
                    <a:pt x="467" y="199"/>
                  </a:lnTo>
                  <a:lnTo>
                    <a:pt x="470" y="201"/>
                  </a:lnTo>
                  <a:lnTo>
                    <a:pt x="475" y="204"/>
                  </a:lnTo>
                  <a:lnTo>
                    <a:pt x="478" y="204"/>
                  </a:lnTo>
                  <a:lnTo>
                    <a:pt x="483" y="207"/>
                  </a:lnTo>
                  <a:lnTo>
                    <a:pt x="486" y="209"/>
                  </a:lnTo>
                  <a:lnTo>
                    <a:pt x="491" y="209"/>
                  </a:lnTo>
                  <a:lnTo>
                    <a:pt x="493" y="209"/>
                  </a:lnTo>
                  <a:lnTo>
                    <a:pt x="499" y="212"/>
                  </a:lnTo>
                  <a:lnTo>
                    <a:pt x="504" y="212"/>
                  </a:lnTo>
                  <a:lnTo>
                    <a:pt x="509" y="212"/>
                  </a:lnTo>
                  <a:lnTo>
                    <a:pt x="509" y="214"/>
                  </a:lnTo>
                  <a:lnTo>
                    <a:pt x="512" y="220"/>
                  </a:lnTo>
                  <a:lnTo>
                    <a:pt x="512" y="222"/>
                  </a:lnTo>
                  <a:lnTo>
                    <a:pt x="514" y="228"/>
                  </a:lnTo>
                  <a:lnTo>
                    <a:pt x="514" y="230"/>
                  </a:lnTo>
                  <a:lnTo>
                    <a:pt x="514" y="236"/>
                  </a:lnTo>
                  <a:lnTo>
                    <a:pt x="517" y="241"/>
                  </a:lnTo>
                  <a:lnTo>
                    <a:pt x="517" y="244"/>
                  </a:lnTo>
                  <a:lnTo>
                    <a:pt x="517" y="249"/>
                  </a:lnTo>
                  <a:lnTo>
                    <a:pt x="517" y="252"/>
                  </a:lnTo>
                  <a:lnTo>
                    <a:pt x="520" y="257"/>
                  </a:lnTo>
                  <a:lnTo>
                    <a:pt x="517" y="262"/>
                  </a:lnTo>
                  <a:lnTo>
                    <a:pt x="517" y="265"/>
                  </a:lnTo>
                  <a:lnTo>
                    <a:pt x="517" y="267"/>
                  </a:lnTo>
                  <a:lnTo>
                    <a:pt x="517" y="273"/>
                  </a:lnTo>
                  <a:lnTo>
                    <a:pt x="514" y="278"/>
                  </a:lnTo>
                  <a:lnTo>
                    <a:pt x="509" y="278"/>
                  </a:lnTo>
                  <a:lnTo>
                    <a:pt x="501" y="278"/>
                  </a:lnTo>
                  <a:lnTo>
                    <a:pt x="496" y="275"/>
                  </a:lnTo>
                  <a:lnTo>
                    <a:pt x="491" y="275"/>
                  </a:lnTo>
                  <a:lnTo>
                    <a:pt x="486" y="273"/>
                  </a:lnTo>
                  <a:lnTo>
                    <a:pt x="478" y="273"/>
                  </a:lnTo>
                  <a:lnTo>
                    <a:pt x="473" y="270"/>
                  </a:lnTo>
                  <a:lnTo>
                    <a:pt x="465" y="270"/>
                  </a:lnTo>
                  <a:lnTo>
                    <a:pt x="460" y="267"/>
                  </a:lnTo>
                  <a:lnTo>
                    <a:pt x="454" y="265"/>
                  </a:lnTo>
                  <a:lnTo>
                    <a:pt x="446" y="262"/>
                  </a:lnTo>
                  <a:lnTo>
                    <a:pt x="441" y="262"/>
                  </a:lnTo>
                  <a:lnTo>
                    <a:pt x="436" y="259"/>
                  </a:lnTo>
                  <a:lnTo>
                    <a:pt x="428" y="257"/>
                  </a:lnTo>
                  <a:lnTo>
                    <a:pt x="423" y="257"/>
                  </a:lnTo>
                  <a:lnTo>
                    <a:pt x="415" y="257"/>
                  </a:lnTo>
                  <a:lnTo>
                    <a:pt x="413" y="254"/>
                  </a:lnTo>
                  <a:lnTo>
                    <a:pt x="410" y="252"/>
                  </a:lnTo>
                  <a:lnTo>
                    <a:pt x="407" y="252"/>
                  </a:lnTo>
                  <a:lnTo>
                    <a:pt x="402" y="249"/>
                  </a:lnTo>
                  <a:lnTo>
                    <a:pt x="400" y="249"/>
                  </a:lnTo>
                  <a:lnTo>
                    <a:pt x="394" y="249"/>
                  </a:lnTo>
                  <a:lnTo>
                    <a:pt x="392" y="246"/>
                  </a:lnTo>
                  <a:lnTo>
                    <a:pt x="389" y="246"/>
                  </a:lnTo>
                  <a:lnTo>
                    <a:pt x="384" y="246"/>
                  </a:lnTo>
                  <a:lnTo>
                    <a:pt x="381" y="244"/>
                  </a:lnTo>
                  <a:lnTo>
                    <a:pt x="379" y="244"/>
                  </a:lnTo>
                  <a:lnTo>
                    <a:pt x="376" y="241"/>
                  </a:lnTo>
                  <a:lnTo>
                    <a:pt x="373" y="238"/>
                  </a:lnTo>
                  <a:lnTo>
                    <a:pt x="371" y="236"/>
                  </a:lnTo>
                  <a:lnTo>
                    <a:pt x="368" y="233"/>
                  </a:lnTo>
                  <a:lnTo>
                    <a:pt x="368" y="230"/>
                  </a:lnTo>
                  <a:lnTo>
                    <a:pt x="366" y="222"/>
                  </a:lnTo>
                  <a:lnTo>
                    <a:pt x="368" y="217"/>
                  </a:lnTo>
                  <a:lnTo>
                    <a:pt x="366" y="209"/>
                  </a:lnTo>
                  <a:lnTo>
                    <a:pt x="366" y="201"/>
                  </a:lnTo>
                  <a:lnTo>
                    <a:pt x="366" y="193"/>
                  </a:lnTo>
                  <a:lnTo>
                    <a:pt x="366" y="188"/>
                  </a:lnTo>
                  <a:lnTo>
                    <a:pt x="363" y="180"/>
                  </a:lnTo>
                  <a:lnTo>
                    <a:pt x="363" y="175"/>
                  </a:lnTo>
                  <a:lnTo>
                    <a:pt x="360" y="170"/>
                  </a:lnTo>
                  <a:lnTo>
                    <a:pt x="360" y="162"/>
                  </a:lnTo>
                  <a:lnTo>
                    <a:pt x="355" y="156"/>
                  </a:lnTo>
                  <a:lnTo>
                    <a:pt x="355" y="151"/>
                  </a:lnTo>
                  <a:lnTo>
                    <a:pt x="353" y="146"/>
                  </a:lnTo>
                  <a:lnTo>
                    <a:pt x="347" y="140"/>
                  </a:lnTo>
                  <a:lnTo>
                    <a:pt x="345" y="133"/>
                  </a:lnTo>
                  <a:lnTo>
                    <a:pt x="342" y="130"/>
                  </a:lnTo>
                  <a:lnTo>
                    <a:pt x="340" y="125"/>
                  </a:lnTo>
                  <a:lnTo>
                    <a:pt x="334" y="122"/>
                  </a:lnTo>
                  <a:lnTo>
                    <a:pt x="332" y="119"/>
                  </a:lnTo>
                  <a:lnTo>
                    <a:pt x="329" y="117"/>
                  </a:lnTo>
                  <a:lnTo>
                    <a:pt x="326" y="111"/>
                  </a:lnTo>
                  <a:lnTo>
                    <a:pt x="324" y="109"/>
                  </a:lnTo>
                  <a:lnTo>
                    <a:pt x="324" y="106"/>
                  </a:lnTo>
                  <a:lnTo>
                    <a:pt x="321" y="101"/>
                  </a:lnTo>
                  <a:lnTo>
                    <a:pt x="321" y="98"/>
                  </a:lnTo>
                  <a:lnTo>
                    <a:pt x="319" y="93"/>
                  </a:lnTo>
                  <a:lnTo>
                    <a:pt x="319" y="90"/>
                  </a:lnTo>
                  <a:lnTo>
                    <a:pt x="319" y="85"/>
                  </a:lnTo>
                  <a:lnTo>
                    <a:pt x="319" y="82"/>
                  </a:lnTo>
                  <a:lnTo>
                    <a:pt x="319" y="77"/>
                  </a:lnTo>
                  <a:lnTo>
                    <a:pt x="319" y="74"/>
                  </a:lnTo>
                  <a:lnTo>
                    <a:pt x="321" y="69"/>
                  </a:lnTo>
                  <a:lnTo>
                    <a:pt x="319" y="66"/>
                  </a:lnTo>
                  <a:lnTo>
                    <a:pt x="319" y="64"/>
                  </a:lnTo>
                  <a:lnTo>
                    <a:pt x="319" y="61"/>
                  </a:lnTo>
                  <a:lnTo>
                    <a:pt x="316" y="59"/>
                  </a:lnTo>
                  <a:lnTo>
                    <a:pt x="316" y="56"/>
                  </a:lnTo>
                  <a:lnTo>
                    <a:pt x="316" y="51"/>
                  </a:lnTo>
                  <a:lnTo>
                    <a:pt x="313" y="48"/>
                  </a:lnTo>
                  <a:lnTo>
                    <a:pt x="316" y="48"/>
                  </a:lnTo>
                  <a:lnTo>
                    <a:pt x="313" y="43"/>
                  </a:lnTo>
                  <a:lnTo>
                    <a:pt x="313" y="40"/>
                  </a:lnTo>
                  <a:lnTo>
                    <a:pt x="313" y="37"/>
                  </a:lnTo>
                  <a:lnTo>
                    <a:pt x="313" y="35"/>
                  </a:lnTo>
                  <a:lnTo>
                    <a:pt x="313" y="32"/>
                  </a:lnTo>
                  <a:lnTo>
                    <a:pt x="313" y="29"/>
                  </a:lnTo>
                  <a:lnTo>
                    <a:pt x="313" y="27"/>
                  </a:lnTo>
                  <a:lnTo>
                    <a:pt x="313" y="24"/>
                  </a:lnTo>
                  <a:lnTo>
                    <a:pt x="277" y="16"/>
                  </a:lnTo>
                  <a:lnTo>
                    <a:pt x="277" y="19"/>
                  </a:lnTo>
                  <a:lnTo>
                    <a:pt x="282" y="27"/>
                  </a:lnTo>
                  <a:lnTo>
                    <a:pt x="285" y="35"/>
                  </a:lnTo>
                  <a:lnTo>
                    <a:pt x="287" y="43"/>
                  </a:lnTo>
                  <a:lnTo>
                    <a:pt x="293" y="51"/>
                  </a:lnTo>
                  <a:lnTo>
                    <a:pt x="298" y="59"/>
                  </a:lnTo>
                  <a:lnTo>
                    <a:pt x="298" y="61"/>
                  </a:lnTo>
                  <a:lnTo>
                    <a:pt x="300" y="72"/>
                  </a:lnTo>
                  <a:lnTo>
                    <a:pt x="295" y="82"/>
                  </a:lnTo>
                  <a:lnTo>
                    <a:pt x="293" y="93"/>
                  </a:lnTo>
                  <a:lnTo>
                    <a:pt x="287" y="101"/>
                  </a:lnTo>
                  <a:lnTo>
                    <a:pt x="282" y="111"/>
                  </a:lnTo>
                  <a:lnTo>
                    <a:pt x="280" y="106"/>
                  </a:lnTo>
                  <a:lnTo>
                    <a:pt x="269" y="98"/>
                  </a:lnTo>
                  <a:lnTo>
                    <a:pt x="259" y="93"/>
                  </a:lnTo>
                  <a:lnTo>
                    <a:pt x="246" y="93"/>
                  </a:lnTo>
                  <a:lnTo>
                    <a:pt x="233" y="93"/>
                  </a:lnTo>
                  <a:lnTo>
                    <a:pt x="222" y="93"/>
                  </a:lnTo>
                  <a:lnTo>
                    <a:pt x="219" y="90"/>
                  </a:lnTo>
                  <a:lnTo>
                    <a:pt x="217" y="88"/>
                  </a:lnTo>
                  <a:lnTo>
                    <a:pt x="212" y="85"/>
                  </a:lnTo>
                  <a:lnTo>
                    <a:pt x="209" y="85"/>
                  </a:lnTo>
                  <a:lnTo>
                    <a:pt x="204" y="82"/>
                  </a:lnTo>
                  <a:lnTo>
                    <a:pt x="201" y="88"/>
                  </a:lnTo>
                  <a:lnTo>
                    <a:pt x="199" y="82"/>
                  </a:lnTo>
                  <a:lnTo>
                    <a:pt x="193" y="72"/>
                  </a:lnTo>
                  <a:lnTo>
                    <a:pt x="191" y="61"/>
                  </a:lnTo>
                  <a:lnTo>
                    <a:pt x="186" y="51"/>
                  </a:lnTo>
                  <a:lnTo>
                    <a:pt x="180" y="40"/>
                  </a:lnTo>
                  <a:lnTo>
                    <a:pt x="175" y="37"/>
                  </a:lnTo>
                  <a:lnTo>
                    <a:pt x="178" y="40"/>
                  </a:lnTo>
                  <a:lnTo>
                    <a:pt x="183" y="53"/>
                  </a:lnTo>
                  <a:lnTo>
                    <a:pt x="188" y="69"/>
                  </a:lnTo>
                  <a:lnTo>
                    <a:pt x="193" y="82"/>
                  </a:lnTo>
                  <a:lnTo>
                    <a:pt x="204" y="93"/>
                  </a:lnTo>
                  <a:lnTo>
                    <a:pt x="219" y="101"/>
                  </a:lnTo>
                  <a:lnTo>
                    <a:pt x="222" y="101"/>
                  </a:lnTo>
                  <a:lnTo>
                    <a:pt x="235" y="101"/>
                  </a:lnTo>
                  <a:lnTo>
                    <a:pt x="246" y="101"/>
                  </a:lnTo>
                  <a:lnTo>
                    <a:pt x="256" y="103"/>
                  </a:lnTo>
                  <a:lnTo>
                    <a:pt x="266" y="109"/>
                  </a:lnTo>
                  <a:lnTo>
                    <a:pt x="272" y="119"/>
                  </a:lnTo>
                  <a:lnTo>
                    <a:pt x="269" y="122"/>
                  </a:lnTo>
                  <a:lnTo>
                    <a:pt x="256" y="125"/>
                  </a:lnTo>
                  <a:lnTo>
                    <a:pt x="243" y="125"/>
                  </a:lnTo>
                  <a:lnTo>
                    <a:pt x="230" y="125"/>
                  </a:lnTo>
                  <a:lnTo>
                    <a:pt x="217" y="122"/>
                  </a:lnTo>
                  <a:lnTo>
                    <a:pt x="206" y="125"/>
                  </a:lnTo>
                  <a:lnTo>
                    <a:pt x="201" y="122"/>
                  </a:lnTo>
                  <a:lnTo>
                    <a:pt x="196" y="125"/>
                  </a:lnTo>
                  <a:lnTo>
                    <a:pt x="191" y="130"/>
                  </a:lnTo>
                  <a:lnTo>
                    <a:pt x="183" y="135"/>
                  </a:lnTo>
                  <a:lnTo>
                    <a:pt x="175" y="138"/>
                  </a:lnTo>
                  <a:lnTo>
                    <a:pt x="170" y="138"/>
                  </a:lnTo>
                  <a:lnTo>
                    <a:pt x="167" y="138"/>
                  </a:lnTo>
                  <a:lnTo>
                    <a:pt x="162" y="133"/>
                  </a:lnTo>
                  <a:lnTo>
                    <a:pt x="159" y="125"/>
                  </a:lnTo>
                  <a:lnTo>
                    <a:pt x="157" y="119"/>
                  </a:lnTo>
                  <a:lnTo>
                    <a:pt x="157" y="111"/>
                  </a:lnTo>
                  <a:lnTo>
                    <a:pt x="157" y="106"/>
                  </a:lnTo>
                  <a:lnTo>
                    <a:pt x="157" y="103"/>
                  </a:lnTo>
                  <a:lnTo>
                    <a:pt x="152" y="93"/>
                  </a:lnTo>
                  <a:lnTo>
                    <a:pt x="149" y="85"/>
                  </a:lnTo>
                  <a:lnTo>
                    <a:pt x="141" y="77"/>
                  </a:lnTo>
                  <a:lnTo>
                    <a:pt x="136" y="72"/>
                  </a:lnTo>
                  <a:lnTo>
                    <a:pt x="126" y="69"/>
                  </a:lnTo>
                  <a:lnTo>
                    <a:pt x="128" y="69"/>
                  </a:lnTo>
                  <a:lnTo>
                    <a:pt x="131" y="74"/>
                  </a:lnTo>
                  <a:lnTo>
                    <a:pt x="136" y="80"/>
                  </a:lnTo>
                  <a:lnTo>
                    <a:pt x="141" y="82"/>
                  </a:lnTo>
                  <a:lnTo>
                    <a:pt x="146" y="90"/>
                  </a:lnTo>
                  <a:lnTo>
                    <a:pt x="149" y="98"/>
                  </a:lnTo>
                  <a:lnTo>
                    <a:pt x="149" y="103"/>
                  </a:lnTo>
                  <a:lnTo>
                    <a:pt x="149" y="109"/>
                  </a:lnTo>
                  <a:lnTo>
                    <a:pt x="149" y="114"/>
                  </a:lnTo>
                  <a:lnTo>
                    <a:pt x="146" y="117"/>
                  </a:lnTo>
                  <a:lnTo>
                    <a:pt x="144" y="122"/>
                  </a:lnTo>
                  <a:lnTo>
                    <a:pt x="141" y="122"/>
                  </a:lnTo>
                  <a:lnTo>
                    <a:pt x="131" y="119"/>
                  </a:lnTo>
                  <a:lnTo>
                    <a:pt x="120" y="119"/>
                  </a:lnTo>
                  <a:lnTo>
                    <a:pt x="113" y="125"/>
                  </a:lnTo>
                  <a:lnTo>
                    <a:pt x="102" y="127"/>
                  </a:lnTo>
                  <a:lnTo>
                    <a:pt x="94" y="130"/>
                  </a:lnTo>
                  <a:lnTo>
                    <a:pt x="92" y="127"/>
                  </a:lnTo>
                  <a:lnTo>
                    <a:pt x="89" y="122"/>
                  </a:lnTo>
                  <a:lnTo>
                    <a:pt x="89" y="117"/>
                  </a:lnTo>
                  <a:lnTo>
                    <a:pt x="89" y="114"/>
                  </a:lnTo>
                  <a:lnTo>
                    <a:pt x="89" y="109"/>
                  </a:lnTo>
                  <a:lnTo>
                    <a:pt x="89" y="103"/>
                  </a:lnTo>
                  <a:lnTo>
                    <a:pt x="89" y="101"/>
                  </a:lnTo>
                  <a:lnTo>
                    <a:pt x="86" y="93"/>
                  </a:lnTo>
                  <a:lnTo>
                    <a:pt x="81" y="82"/>
                  </a:lnTo>
                  <a:lnTo>
                    <a:pt x="81" y="74"/>
                  </a:lnTo>
                  <a:lnTo>
                    <a:pt x="81" y="66"/>
                  </a:lnTo>
                  <a:lnTo>
                    <a:pt x="79" y="59"/>
                  </a:lnTo>
                  <a:lnTo>
                    <a:pt x="79" y="61"/>
                  </a:lnTo>
                  <a:lnTo>
                    <a:pt x="81" y="61"/>
                  </a:lnTo>
                  <a:lnTo>
                    <a:pt x="81" y="64"/>
                  </a:lnTo>
                  <a:lnTo>
                    <a:pt x="79" y="66"/>
                  </a:lnTo>
                  <a:lnTo>
                    <a:pt x="68" y="66"/>
                  </a:lnTo>
                  <a:lnTo>
                    <a:pt x="60" y="61"/>
                  </a:lnTo>
                  <a:lnTo>
                    <a:pt x="53" y="56"/>
                  </a:lnTo>
                  <a:lnTo>
                    <a:pt x="45" y="53"/>
                  </a:lnTo>
                  <a:lnTo>
                    <a:pt x="37" y="51"/>
                  </a:lnTo>
                  <a:lnTo>
                    <a:pt x="37" y="53"/>
                  </a:lnTo>
                  <a:lnTo>
                    <a:pt x="42" y="56"/>
                  </a:lnTo>
                  <a:lnTo>
                    <a:pt x="47" y="61"/>
                  </a:lnTo>
                  <a:lnTo>
                    <a:pt x="53" y="64"/>
                  </a:lnTo>
                  <a:lnTo>
                    <a:pt x="58" y="69"/>
                  </a:lnTo>
                  <a:lnTo>
                    <a:pt x="63" y="74"/>
                  </a:lnTo>
                  <a:lnTo>
                    <a:pt x="66" y="77"/>
                  </a:lnTo>
                  <a:lnTo>
                    <a:pt x="71" y="85"/>
                  </a:lnTo>
                  <a:lnTo>
                    <a:pt x="79" y="96"/>
                  </a:lnTo>
                  <a:lnTo>
                    <a:pt x="84" y="106"/>
                  </a:lnTo>
                  <a:lnTo>
                    <a:pt x="86" y="117"/>
                  </a:lnTo>
                  <a:lnTo>
                    <a:pt x="84" y="130"/>
                  </a:lnTo>
                  <a:lnTo>
                    <a:pt x="89" y="133"/>
                  </a:lnTo>
                  <a:lnTo>
                    <a:pt x="97" y="135"/>
                  </a:lnTo>
                  <a:lnTo>
                    <a:pt x="110" y="135"/>
                  </a:lnTo>
                  <a:lnTo>
                    <a:pt x="120" y="133"/>
                  </a:lnTo>
                  <a:lnTo>
                    <a:pt x="131" y="133"/>
                  </a:lnTo>
                  <a:lnTo>
                    <a:pt x="144" y="138"/>
                  </a:lnTo>
                  <a:lnTo>
                    <a:pt x="146" y="140"/>
                  </a:lnTo>
                  <a:lnTo>
                    <a:pt x="149" y="146"/>
                  </a:lnTo>
                  <a:lnTo>
                    <a:pt x="152" y="151"/>
                  </a:lnTo>
                  <a:lnTo>
                    <a:pt x="152" y="154"/>
                  </a:lnTo>
                  <a:lnTo>
                    <a:pt x="154" y="159"/>
                  </a:lnTo>
                  <a:lnTo>
                    <a:pt x="159" y="164"/>
                  </a:lnTo>
                  <a:lnTo>
                    <a:pt x="183" y="164"/>
                  </a:lnTo>
                  <a:lnTo>
                    <a:pt x="204" y="156"/>
                  </a:lnTo>
                  <a:lnTo>
                    <a:pt x="225" y="146"/>
                  </a:lnTo>
                  <a:lnTo>
                    <a:pt x="246" y="140"/>
                  </a:lnTo>
                  <a:lnTo>
                    <a:pt x="269" y="146"/>
                  </a:lnTo>
                  <a:lnTo>
                    <a:pt x="272" y="143"/>
                  </a:lnTo>
                  <a:lnTo>
                    <a:pt x="277" y="140"/>
                  </a:lnTo>
                  <a:lnTo>
                    <a:pt x="282" y="143"/>
                  </a:lnTo>
                  <a:lnTo>
                    <a:pt x="287" y="148"/>
                  </a:lnTo>
                  <a:lnTo>
                    <a:pt x="290" y="154"/>
                  </a:lnTo>
                  <a:lnTo>
                    <a:pt x="293" y="159"/>
                  </a:lnTo>
                  <a:lnTo>
                    <a:pt x="290" y="162"/>
                  </a:lnTo>
                  <a:lnTo>
                    <a:pt x="293" y="164"/>
                  </a:lnTo>
                  <a:lnTo>
                    <a:pt x="295" y="172"/>
                  </a:lnTo>
                  <a:lnTo>
                    <a:pt x="300" y="183"/>
                  </a:lnTo>
                  <a:lnTo>
                    <a:pt x="306" y="193"/>
                  </a:lnTo>
                  <a:lnTo>
                    <a:pt x="308" y="201"/>
                  </a:lnTo>
                  <a:lnTo>
                    <a:pt x="308" y="214"/>
                  </a:lnTo>
                  <a:lnTo>
                    <a:pt x="303" y="220"/>
                  </a:lnTo>
                  <a:lnTo>
                    <a:pt x="285" y="228"/>
                  </a:lnTo>
                  <a:lnTo>
                    <a:pt x="264" y="228"/>
                  </a:lnTo>
                  <a:lnTo>
                    <a:pt x="246" y="228"/>
                  </a:lnTo>
                  <a:lnTo>
                    <a:pt x="222" y="228"/>
                  </a:lnTo>
                  <a:lnTo>
                    <a:pt x="204" y="236"/>
                  </a:lnTo>
                  <a:lnTo>
                    <a:pt x="196" y="236"/>
                  </a:lnTo>
                  <a:lnTo>
                    <a:pt x="180" y="233"/>
                  </a:lnTo>
                  <a:lnTo>
                    <a:pt x="173" y="222"/>
                  </a:lnTo>
                  <a:lnTo>
                    <a:pt x="170" y="207"/>
                  </a:lnTo>
                  <a:lnTo>
                    <a:pt x="165" y="188"/>
                  </a:lnTo>
                  <a:lnTo>
                    <a:pt x="154" y="180"/>
                  </a:lnTo>
                  <a:lnTo>
                    <a:pt x="154" y="183"/>
                  </a:lnTo>
                  <a:lnTo>
                    <a:pt x="154" y="191"/>
                  </a:lnTo>
                  <a:lnTo>
                    <a:pt x="154" y="199"/>
                  </a:lnTo>
                  <a:lnTo>
                    <a:pt x="157" y="207"/>
                  </a:lnTo>
                  <a:lnTo>
                    <a:pt x="157" y="214"/>
                  </a:lnTo>
                  <a:lnTo>
                    <a:pt x="159" y="222"/>
                  </a:lnTo>
                  <a:lnTo>
                    <a:pt x="162" y="225"/>
                  </a:lnTo>
                  <a:lnTo>
                    <a:pt x="165" y="225"/>
                  </a:lnTo>
                  <a:lnTo>
                    <a:pt x="167" y="228"/>
                  </a:lnTo>
                  <a:lnTo>
                    <a:pt x="170" y="230"/>
                  </a:lnTo>
                  <a:lnTo>
                    <a:pt x="167" y="233"/>
                  </a:lnTo>
                  <a:lnTo>
                    <a:pt x="167" y="236"/>
                  </a:lnTo>
                  <a:lnTo>
                    <a:pt x="165" y="236"/>
                  </a:lnTo>
                  <a:lnTo>
                    <a:pt x="162" y="233"/>
                  </a:lnTo>
                  <a:lnTo>
                    <a:pt x="159" y="236"/>
                  </a:lnTo>
                  <a:lnTo>
                    <a:pt x="159" y="238"/>
                  </a:lnTo>
                  <a:lnTo>
                    <a:pt x="159" y="241"/>
                  </a:lnTo>
                  <a:lnTo>
                    <a:pt x="159" y="244"/>
                  </a:lnTo>
                  <a:lnTo>
                    <a:pt x="162" y="246"/>
                  </a:lnTo>
                  <a:lnTo>
                    <a:pt x="162" y="249"/>
                  </a:lnTo>
                  <a:lnTo>
                    <a:pt x="165" y="249"/>
                  </a:lnTo>
                  <a:lnTo>
                    <a:pt x="167" y="252"/>
                  </a:lnTo>
                  <a:lnTo>
                    <a:pt x="170" y="249"/>
                  </a:lnTo>
                  <a:lnTo>
                    <a:pt x="173" y="249"/>
                  </a:lnTo>
                  <a:lnTo>
                    <a:pt x="175" y="249"/>
                  </a:lnTo>
                  <a:lnTo>
                    <a:pt x="178" y="246"/>
                  </a:lnTo>
                  <a:lnTo>
                    <a:pt x="186" y="246"/>
                  </a:lnTo>
                  <a:lnTo>
                    <a:pt x="212" y="244"/>
                  </a:lnTo>
                  <a:lnTo>
                    <a:pt x="238" y="241"/>
                  </a:lnTo>
                  <a:lnTo>
                    <a:pt x="264" y="238"/>
                  </a:lnTo>
                  <a:lnTo>
                    <a:pt x="290" y="238"/>
                  </a:lnTo>
                  <a:lnTo>
                    <a:pt x="319" y="238"/>
                  </a:lnTo>
                  <a:lnTo>
                    <a:pt x="321" y="241"/>
                  </a:lnTo>
                  <a:lnTo>
                    <a:pt x="326" y="246"/>
                  </a:lnTo>
                  <a:lnTo>
                    <a:pt x="332" y="254"/>
                  </a:lnTo>
                  <a:lnTo>
                    <a:pt x="337" y="262"/>
                  </a:lnTo>
                  <a:lnTo>
                    <a:pt x="342" y="270"/>
                  </a:lnTo>
                  <a:lnTo>
                    <a:pt x="353" y="275"/>
                  </a:lnTo>
                  <a:lnTo>
                    <a:pt x="353" y="283"/>
                  </a:lnTo>
                  <a:lnTo>
                    <a:pt x="363" y="302"/>
                  </a:lnTo>
                  <a:lnTo>
                    <a:pt x="379" y="310"/>
                  </a:lnTo>
                  <a:lnTo>
                    <a:pt x="400" y="312"/>
                  </a:lnTo>
                  <a:lnTo>
                    <a:pt x="420" y="315"/>
                  </a:lnTo>
                  <a:lnTo>
                    <a:pt x="439" y="323"/>
                  </a:lnTo>
                  <a:lnTo>
                    <a:pt x="441" y="326"/>
                  </a:lnTo>
                  <a:lnTo>
                    <a:pt x="449" y="331"/>
                  </a:lnTo>
                  <a:lnTo>
                    <a:pt x="457" y="339"/>
                  </a:lnTo>
                  <a:lnTo>
                    <a:pt x="465" y="347"/>
                  </a:lnTo>
                  <a:lnTo>
                    <a:pt x="475" y="352"/>
                  </a:lnTo>
                  <a:lnTo>
                    <a:pt x="486" y="352"/>
                  </a:lnTo>
                  <a:lnTo>
                    <a:pt x="488" y="355"/>
                  </a:lnTo>
                  <a:lnTo>
                    <a:pt x="488" y="368"/>
                  </a:lnTo>
                  <a:lnTo>
                    <a:pt x="480" y="376"/>
                  </a:lnTo>
                  <a:lnTo>
                    <a:pt x="470" y="381"/>
                  </a:lnTo>
                  <a:lnTo>
                    <a:pt x="462" y="392"/>
                  </a:lnTo>
                  <a:lnTo>
                    <a:pt x="460" y="407"/>
                  </a:lnTo>
                  <a:lnTo>
                    <a:pt x="460" y="410"/>
                  </a:lnTo>
                  <a:lnTo>
                    <a:pt x="467" y="421"/>
                  </a:lnTo>
                  <a:lnTo>
                    <a:pt x="478" y="426"/>
                  </a:lnTo>
                  <a:lnTo>
                    <a:pt x="493" y="423"/>
                  </a:lnTo>
                  <a:lnTo>
                    <a:pt x="506" y="423"/>
                  </a:lnTo>
                  <a:lnTo>
                    <a:pt x="520" y="426"/>
                  </a:lnTo>
                  <a:lnTo>
                    <a:pt x="522" y="429"/>
                  </a:lnTo>
                  <a:lnTo>
                    <a:pt x="527" y="431"/>
                  </a:lnTo>
                  <a:lnTo>
                    <a:pt x="533" y="431"/>
                  </a:lnTo>
                  <a:lnTo>
                    <a:pt x="535" y="431"/>
                  </a:lnTo>
                  <a:lnTo>
                    <a:pt x="540" y="431"/>
                  </a:lnTo>
                  <a:lnTo>
                    <a:pt x="548" y="429"/>
                  </a:lnTo>
                  <a:lnTo>
                    <a:pt x="548" y="431"/>
                  </a:lnTo>
                  <a:lnTo>
                    <a:pt x="548" y="437"/>
                  </a:lnTo>
                  <a:lnTo>
                    <a:pt x="548" y="439"/>
                  </a:lnTo>
                  <a:lnTo>
                    <a:pt x="548" y="444"/>
                  </a:lnTo>
                  <a:lnTo>
                    <a:pt x="548" y="450"/>
                  </a:lnTo>
                  <a:lnTo>
                    <a:pt x="543" y="452"/>
                  </a:lnTo>
                  <a:lnTo>
                    <a:pt x="527" y="463"/>
                  </a:lnTo>
                  <a:lnTo>
                    <a:pt x="509" y="471"/>
                  </a:lnTo>
                  <a:lnTo>
                    <a:pt x="491" y="474"/>
                  </a:lnTo>
                  <a:lnTo>
                    <a:pt x="473" y="479"/>
                  </a:lnTo>
                  <a:lnTo>
                    <a:pt x="452" y="479"/>
                  </a:lnTo>
                  <a:lnTo>
                    <a:pt x="462" y="487"/>
                  </a:lnTo>
                  <a:lnTo>
                    <a:pt x="457" y="495"/>
                  </a:lnTo>
                  <a:lnTo>
                    <a:pt x="483" y="479"/>
                  </a:lnTo>
                  <a:lnTo>
                    <a:pt x="486" y="476"/>
                  </a:lnTo>
                  <a:lnTo>
                    <a:pt x="499" y="474"/>
                  </a:lnTo>
                  <a:lnTo>
                    <a:pt x="509" y="474"/>
                  </a:lnTo>
                  <a:lnTo>
                    <a:pt x="520" y="471"/>
                  </a:lnTo>
                  <a:lnTo>
                    <a:pt x="530" y="468"/>
                  </a:lnTo>
                  <a:lnTo>
                    <a:pt x="540" y="468"/>
                  </a:lnTo>
                  <a:lnTo>
                    <a:pt x="540" y="471"/>
                  </a:lnTo>
                  <a:lnTo>
                    <a:pt x="548" y="484"/>
                  </a:lnTo>
                  <a:lnTo>
                    <a:pt x="556" y="497"/>
                  </a:lnTo>
                  <a:lnTo>
                    <a:pt x="566" y="508"/>
                  </a:lnTo>
                  <a:lnTo>
                    <a:pt x="580" y="516"/>
                  </a:lnTo>
                  <a:lnTo>
                    <a:pt x="593" y="524"/>
                  </a:lnTo>
                  <a:lnTo>
                    <a:pt x="593" y="526"/>
                  </a:lnTo>
                  <a:lnTo>
                    <a:pt x="587" y="537"/>
                  </a:lnTo>
                  <a:lnTo>
                    <a:pt x="585" y="545"/>
                  </a:lnTo>
                  <a:lnTo>
                    <a:pt x="580" y="553"/>
                  </a:lnTo>
                  <a:lnTo>
                    <a:pt x="574" y="563"/>
                  </a:lnTo>
                  <a:lnTo>
                    <a:pt x="569" y="571"/>
                  </a:lnTo>
                  <a:lnTo>
                    <a:pt x="598" y="577"/>
                  </a:lnTo>
                  <a:lnTo>
                    <a:pt x="598" y="574"/>
                  </a:lnTo>
                  <a:lnTo>
                    <a:pt x="600" y="566"/>
                  </a:lnTo>
                  <a:lnTo>
                    <a:pt x="603" y="561"/>
                  </a:lnTo>
                  <a:lnTo>
                    <a:pt x="606" y="555"/>
                  </a:lnTo>
                  <a:lnTo>
                    <a:pt x="608" y="548"/>
                  </a:lnTo>
                  <a:lnTo>
                    <a:pt x="611" y="542"/>
                  </a:lnTo>
                  <a:lnTo>
                    <a:pt x="616" y="540"/>
                  </a:lnTo>
                  <a:lnTo>
                    <a:pt x="619" y="534"/>
                  </a:lnTo>
                  <a:lnTo>
                    <a:pt x="624" y="532"/>
                  </a:lnTo>
                  <a:lnTo>
                    <a:pt x="629" y="532"/>
                  </a:lnTo>
                  <a:lnTo>
                    <a:pt x="637" y="529"/>
                  </a:lnTo>
                  <a:lnTo>
                    <a:pt x="645" y="532"/>
                  </a:lnTo>
                  <a:lnTo>
                    <a:pt x="655" y="537"/>
                  </a:lnTo>
                  <a:lnTo>
                    <a:pt x="666" y="542"/>
                  </a:lnTo>
                  <a:lnTo>
                    <a:pt x="676" y="548"/>
                  </a:lnTo>
                  <a:lnTo>
                    <a:pt x="686" y="555"/>
                  </a:lnTo>
                  <a:lnTo>
                    <a:pt x="697" y="561"/>
                  </a:lnTo>
                  <a:lnTo>
                    <a:pt x="700" y="563"/>
                  </a:lnTo>
                  <a:lnTo>
                    <a:pt x="705" y="563"/>
                  </a:lnTo>
                  <a:lnTo>
                    <a:pt x="713" y="563"/>
                  </a:lnTo>
                  <a:lnTo>
                    <a:pt x="718" y="566"/>
                  </a:lnTo>
                  <a:lnTo>
                    <a:pt x="720" y="566"/>
                  </a:lnTo>
                  <a:lnTo>
                    <a:pt x="728" y="566"/>
                  </a:lnTo>
                  <a:lnTo>
                    <a:pt x="733" y="563"/>
                  </a:lnTo>
                  <a:lnTo>
                    <a:pt x="739" y="563"/>
                  </a:lnTo>
                  <a:lnTo>
                    <a:pt x="744" y="563"/>
                  </a:lnTo>
                  <a:lnTo>
                    <a:pt x="749" y="563"/>
                  </a:lnTo>
                  <a:lnTo>
                    <a:pt x="754" y="563"/>
                  </a:lnTo>
                  <a:lnTo>
                    <a:pt x="760" y="563"/>
                  </a:lnTo>
                  <a:lnTo>
                    <a:pt x="765" y="566"/>
                  </a:lnTo>
                  <a:lnTo>
                    <a:pt x="770" y="569"/>
                  </a:lnTo>
                  <a:lnTo>
                    <a:pt x="775" y="571"/>
                  </a:lnTo>
                  <a:lnTo>
                    <a:pt x="778" y="577"/>
                  </a:lnTo>
                  <a:lnTo>
                    <a:pt x="783" y="582"/>
                  </a:lnTo>
                  <a:lnTo>
                    <a:pt x="788" y="582"/>
                  </a:lnTo>
                  <a:lnTo>
                    <a:pt x="793" y="585"/>
                  </a:lnTo>
                  <a:lnTo>
                    <a:pt x="799" y="585"/>
                  </a:lnTo>
                  <a:lnTo>
                    <a:pt x="804" y="585"/>
                  </a:lnTo>
                  <a:lnTo>
                    <a:pt x="809" y="585"/>
                  </a:lnTo>
                  <a:lnTo>
                    <a:pt x="814" y="585"/>
                  </a:lnTo>
                  <a:lnTo>
                    <a:pt x="820" y="585"/>
                  </a:lnTo>
                  <a:lnTo>
                    <a:pt x="825" y="585"/>
                  </a:lnTo>
                  <a:lnTo>
                    <a:pt x="830" y="582"/>
                  </a:lnTo>
                  <a:lnTo>
                    <a:pt x="835" y="582"/>
                  </a:lnTo>
                  <a:lnTo>
                    <a:pt x="840" y="579"/>
                  </a:lnTo>
                  <a:lnTo>
                    <a:pt x="846" y="579"/>
                  </a:lnTo>
                  <a:lnTo>
                    <a:pt x="851" y="577"/>
                  </a:lnTo>
                  <a:lnTo>
                    <a:pt x="856" y="574"/>
                  </a:lnTo>
                  <a:lnTo>
                    <a:pt x="861" y="574"/>
                  </a:lnTo>
                  <a:lnTo>
                    <a:pt x="866" y="571"/>
                  </a:lnTo>
                  <a:lnTo>
                    <a:pt x="869" y="571"/>
                  </a:lnTo>
                  <a:lnTo>
                    <a:pt x="872" y="571"/>
                  </a:lnTo>
                  <a:lnTo>
                    <a:pt x="874" y="574"/>
                  </a:lnTo>
                  <a:lnTo>
                    <a:pt x="877" y="574"/>
                  </a:lnTo>
                  <a:lnTo>
                    <a:pt x="880" y="574"/>
                  </a:lnTo>
                  <a:lnTo>
                    <a:pt x="880" y="577"/>
                  </a:lnTo>
                  <a:lnTo>
                    <a:pt x="882" y="579"/>
                  </a:lnTo>
                  <a:lnTo>
                    <a:pt x="882" y="582"/>
                  </a:lnTo>
                  <a:lnTo>
                    <a:pt x="885" y="582"/>
                  </a:lnTo>
                  <a:lnTo>
                    <a:pt x="885" y="585"/>
                  </a:lnTo>
                  <a:lnTo>
                    <a:pt x="887" y="587"/>
                  </a:lnTo>
                  <a:lnTo>
                    <a:pt x="887" y="590"/>
                  </a:lnTo>
                  <a:lnTo>
                    <a:pt x="890" y="592"/>
                  </a:lnTo>
                  <a:lnTo>
                    <a:pt x="890" y="595"/>
                  </a:lnTo>
                  <a:lnTo>
                    <a:pt x="893" y="598"/>
                  </a:lnTo>
                  <a:lnTo>
                    <a:pt x="893" y="600"/>
                  </a:lnTo>
                  <a:lnTo>
                    <a:pt x="893" y="603"/>
                  </a:lnTo>
                  <a:lnTo>
                    <a:pt x="890" y="608"/>
                  </a:lnTo>
                  <a:lnTo>
                    <a:pt x="887" y="611"/>
                  </a:lnTo>
                  <a:lnTo>
                    <a:pt x="887" y="614"/>
                  </a:lnTo>
                  <a:lnTo>
                    <a:pt x="887" y="622"/>
                  </a:lnTo>
                  <a:lnTo>
                    <a:pt x="887" y="624"/>
                  </a:lnTo>
                  <a:lnTo>
                    <a:pt x="885" y="629"/>
                  </a:lnTo>
                  <a:lnTo>
                    <a:pt x="1000" y="651"/>
                  </a:lnTo>
                  <a:lnTo>
                    <a:pt x="1000" y="645"/>
                  </a:lnTo>
                  <a:lnTo>
                    <a:pt x="1002" y="643"/>
                  </a:lnTo>
                  <a:lnTo>
                    <a:pt x="1005" y="640"/>
                  </a:lnTo>
                  <a:lnTo>
                    <a:pt x="1007" y="637"/>
                  </a:lnTo>
                  <a:lnTo>
                    <a:pt x="1010" y="635"/>
                  </a:lnTo>
                  <a:lnTo>
                    <a:pt x="1015" y="635"/>
                  </a:lnTo>
                  <a:lnTo>
                    <a:pt x="1018" y="635"/>
                  </a:lnTo>
                  <a:lnTo>
                    <a:pt x="1020" y="632"/>
                  </a:lnTo>
                  <a:lnTo>
                    <a:pt x="1026" y="632"/>
                  </a:lnTo>
                  <a:lnTo>
                    <a:pt x="1031" y="632"/>
                  </a:lnTo>
                  <a:lnTo>
                    <a:pt x="1033" y="632"/>
                  </a:lnTo>
                  <a:lnTo>
                    <a:pt x="1036" y="629"/>
                  </a:lnTo>
                  <a:lnTo>
                    <a:pt x="1041" y="629"/>
                  </a:lnTo>
                  <a:lnTo>
                    <a:pt x="1044" y="627"/>
                  </a:lnTo>
                  <a:lnTo>
                    <a:pt x="1044" y="622"/>
                  </a:lnTo>
                  <a:lnTo>
                    <a:pt x="1047" y="619"/>
                  </a:lnTo>
                  <a:lnTo>
                    <a:pt x="1047" y="614"/>
                  </a:lnTo>
                  <a:lnTo>
                    <a:pt x="1049" y="611"/>
                  </a:lnTo>
                  <a:lnTo>
                    <a:pt x="1052" y="608"/>
                  </a:lnTo>
                  <a:lnTo>
                    <a:pt x="1054" y="606"/>
                  </a:lnTo>
                  <a:lnTo>
                    <a:pt x="1057" y="606"/>
                  </a:lnTo>
                  <a:lnTo>
                    <a:pt x="1060" y="606"/>
                  </a:lnTo>
                  <a:lnTo>
                    <a:pt x="1062" y="606"/>
                  </a:lnTo>
                  <a:lnTo>
                    <a:pt x="1062" y="608"/>
                  </a:lnTo>
                  <a:lnTo>
                    <a:pt x="1065" y="611"/>
                  </a:lnTo>
                  <a:lnTo>
                    <a:pt x="1065" y="614"/>
                  </a:lnTo>
                  <a:lnTo>
                    <a:pt x="1067" y="616"/>
                  </a:lnTo>
                  <a:lnTo>
                    <a:pt x="1067" y="619"/>
                  </a:lnTo>
                  <a:lnTo>
                    <a:pt x="1070" y="622"/>
                  </a:lnTo>
                  <a:lnTo>
                    <a:pt x="1070" y="624"/>
                  </a:lnTo>
                  <a:lnTo>
                    <a:pt x="1073" y="627"/>
                  </a:lnTo>
                  <a:lnTo>
                    <a:pt x="1073" y="629"/>
                  </a:lnTo>
                  <a:lnTo>
                    <a:pt x="1075" y="632"/>
                  </a:lnTo>
                  <a:lnTo>
                    <a:pt x="1073" y="635"/>
                  </a:lnTo>
                  <a:lnTo>
                    <a:pt x="1073" y="637"/>
                  </a:lnTo>
                  <a:lnTo>
                    <a:pt x="1073" y="643"/>
                  </a:lnTo>
                  <a:lnTo>
                    <a:pt x="1075" y="645"/>
                  </a:lnTo>
                  <a:lnTo>
                    <a:pt x="1075" y="651"/>
                  </a:lnTo>
                  <a:lnTo>
                    <a:pt x="1073" y="653"/>
                  </a:lnTo>
                  <a:lnTo>
                    <a:pt x="1075" y="656"/>
                  </a:lnTo>
                  <a:lnTo>
                    <a:pt x="1075" y="661"/>
                  </a:lnTo>
                  <a:lnTo>
                    <a:pt x="1075" y="664"/>
                  </a:lnTo>
                  <a:lnTo>
                    <a:pt x="1073" y="666"/>
                  </a:lnTo>
                  <a:lnTo>
                    <a:pt x="1180" y="685"/>
                  </a:lnTo>
                  <a:lnTo>
                    <a:pt x="1180" y="608"/>
                  </a:lnTo>
                  <a:close/>
                  <a:moveTo>
                    <a:pt x="1041" y="585"/>
                  </a:moveTo>
                  <a:lnTo>
                    <a:pt x="1041" y="587"/>
                  </a:lnTo>
                  <a:lnTo>
                    <a:pt x="1041" y="590"/>
                  </a:lnTo>
                  <a:lnTo>
                    <a:pt x="1039" y="592"/>
                  </a:lnTo>
                  <a:lnTo>
                    <a:pt x="1039" y="595"/>
                  </a:lnTo>
                  <a:lnTo>
                    <a:pt x="1036" y="598"/>
                  </a:lnTo>
                  <a:lnTo>
                    <a:pt x="1036" y="600"/>
                  </a:lnTo>
                  <a:lnTo>
                    <a:pt x="1033" y="603"/>
                  </a:lnTo>
                  <a:lnTo>
                    <a:pt x="1033" y="606"/>
                  </a:lnTo>
                  <a:lnTo>
                    <a:pt x="1031" y="608"/>
                  </a:lnTo>
                  <a:lnTo>
                    <a:pt x="1028" y="611"/>
                  </a:lnTo>
                  <a:lnTo>
                    <a:pt x="1026" y="614"/>
                  </a:lnTo>
                  <a:lnTo>
                    <a:pt x="1023" y="614"/>
                  </a:lnTo>
                  <a:lnTo>
                    <a:pt x="1020" y="616"/>
                  </a:lnTo>
                  <a:lnTo>
                    <a:pt x="1018" y="619"/>
                  </a:lnTo>
                  <a:lnTo>
                    <a:pt x="1015" y="622"/>
                  </a:lnTo>
                  <a:lnTo>
                    <a:pt x="1013" y="622"/>
                  </a:lnTo>
                  <a:lnTo>
                    <a:pt x="1010" y="622"/>
                  </a:lnTo>
                  <a:lnTo>
                    <a:pt x="1007" y="622"/>
                  </a:lnTo>
                  <a:lnTo>
                    <a:pt x="1005" y="622"/>
                  </a:lnTo>
                  <a:lnTo>
                    <a:pt x="1002" y="619"/>
                  </a:lnTo>
                  <a:lnTo>
                    <a:pt x="1002" y="616"/>
                  </a:lnTo>
                  <a:lnTo>
                    <a:pt x="1002" y="614"/>
                  </a:lnTo>
                  <a:lnTo>
                    <a:pt x="1002" y="611"/>
                  </a:lnTo>
                  <a:lnTo>
                    <a:pt x="1002" y="608"/>
                  </a:lnTo>
                  <a:lnTo>
                    <a:pt x="1002" y="606"/>
                  </a:lnTo>
                  <a:lnTo>
                    <a:pt x="1002" y="603"/>
                  </a:lnTo>
                  <a:lnTo>
                    <a:pt x="1002" y="600"/>
                  </a:lnTo>
                  <a:lnTo>
                    <a:pt x="1013" y="566"/>
                  </a:lnTo>
                  <a:lnTo>
                    <a:pt x="1015" y="563"/>
                  </a:lnTo>
                  <a:lnTo>
                    <a:pt x="1018" y="566"/>
                  </a:lnTo>
                  <a:lnTo>
                    <a:pt x="1020" y="566"/>
                  </a:lnTo>
                  <a:lnTo>
                    <a:pt x="1023" y="566"/>
                  </a:lnTo>
                  <a:lnTo>
                    <a:pt x="1026" y="569"/>
                  </a:lnTo>
                  <a:lnTo>
                    <a:pt x="1028" y="571"/>
                  </a:lnTo>
                  <a:lnTo>
                    <a:pt x="1031" y="574"/>
                  </a:lnTo>
                  <a:lnTo>
                    <a:pt x="1033" y="577"/>
                  </a:lnTo>
                  <a:lnTo>
                    <a:pt x="1033" y="579"/>
                  </a:lnTo>
                  <a:lnTo>
                    <a:pt x="1036" y="579"/>
                  </a:lnTo>
                  <a:lnTo>
                    <a:pt x="1039" y="582"/>
                  </a:lnTo>
                  <a:lnTo>
                    <a:pt x="1041" y="585"/>
                  </a:lnTo>
                  <a:close/>
                  <a:moveTo>
                    <a:pt x="1125" y="333"/>
                  </a:moveTo>
                  <a:lnTo>
                    <a:pt x="1122" y="336"/>
                  </a:lnTo>
                  <a:lnTo>
                    <a:pt x="1120" y="339"/>
                  </a:lnTo>
                  <a:lnTo>
                    <a:pt x="1120" y="341"/>
                  </a:lnTo>
                  <a:lnTo>
                    <a:pt x="1117" y="341"/>
                  </a:lnTo>
                  <a:lnTo>
                    <a:pt x="1114" y="344"/>
                  </a:lnTo>
                  <a:lnTo>
                    <a:pt x="1114" y="347"/>
                  </a:lnTo>
                  <a:lnTo>
                    <a:pt x="1112" y="349"/>
                  </a:lnTo>
                  <a:lnTo>
                    <a:pt x="1109" y="352"/>
                  </a:lnTo>
                  <a:lnTo>
                    <a:pt x="1107" y="352"/>
                  </a:lnTo>
                  <a:lnTo>
                    <a:pt x="1104" y="352"/>
                  </a:lnTo>
                  <a:lnTo>
                    <a:pt x="1101" y="355"/>
                  </a:lnTo>
                  <a:lnTo>
                    <a:pt x="1099" y="355"/>
                  </a:lnTo>
                  <a:lnTo>
                    <a:pt x="1096" y="355"/>
                  </a:lnTo>
                  <a:lnTo>
                    <a:pt x="1096" y="352"/>
                  </a:lnTo>
                  <a:lnTo>
                    <a:pt x="1093" y="349"/>
                  </a:lnTo>
                  <a:lnTo>
                    <a:pt x="1091" y="347"/>
                  </a:lnTo>
                  <a:lnTo>
                    <a:pt x="1091" y="344"/>
                  </a:lnTo>
                  <a:lnTo>
                    <a:pt x="1091" y="341"/>
                  </a:lnTo>
                  <a:lnTo>
                    <a:pt x="1091" y="339"/>
                  </a:lnTo>
                  <a:lnTo>
                    <a:pt x="1091" y="336"/>
                  </a:lnTo>
                  <a:lnTo>
                    <a:pt x="1091" y="333"/>
                  </a:lnTo>
                  <a:lnTo>
                    <a:pt x="1091" y="331"/>
                  </a:lnTo>
                  <a:lnTo>
                    <a:pt x="1093" y="328"/>
                  </a:lnTo>
                  <a:lnTo>
                    <a:pt x="1096" y="326"/>
                  </a:lnTo>
                  <a:lnTo>
                    <a:pt x="1096" y="323"/>
                  </a:lnTo>
                  <a:lnTo>
                    <a:pt x="1099" y="320"/>
                  </a:lnTo>
                  <a:lnTo>
                    <a:pt x="1101" y="320"/>
                  </a:lnTo>
                  <a:lnTo>
                    <a:pt x="1104" y="320"/>
                  </a:lnTo>
                  <a:lnTo>
                    <a:pt x="1104" y="318"/>
                  </a:lnTo>
                  <a:lnTo>
                    <a:pt x="1107" y="318"/>
                  </a:lnTo>
                  <a:lnTo>
                    <a:pt x="1109" y="318"/>
                  </a:lnTo>
                  <a:lnTo>
                    <a:pt x="1112" y="318"/>
                  </a:lnTo>
                  <a:lnTo>
                    <a:pt x="1114" y="320"/>
                  </a:lnTo>
                  <a:lnTo>
                    <a:pt x="1112" y="320"/>
                  </a:lnTo>
                  <a:lnTo>
                    <a:pt x="1114" y="323"/>
                  </a:lnTo>
                  <a:lnTo>
                    <a:pt x="1117" y="323"/>
                  </a:lnTo>
                  <a:lnTo>
                    <a:pt x="1117" y="326"/>
                  </a:lnTo>
                  <a:lnTo>
                    <a:pt x="1120" y="328"/>
                  </a:lnTo>
                  <a:lnTo>
                    <a:pt x="1122" y="331"/>
                  </a:lnTo>
                  <a:lnTo>
                    <a:pt x="1125" y="333"/>
                  </a:lnTo>
                  <a:close/>
                  <a:moveTo>
                    <a:pt x="1138" y="281"/>
                  </a:moveTo>
                  <a:lnTo>
                    <a:pt x="1135" y="281"/>
                  </a:lnTo>
                  <a:lnTo>
                    <a:pt x="1133" y="281"/>
                  </a:lnTo>
                  <a:lnTo>
                    <a:pt x="1133" y="283"/>
                  </a:lnTo>
                  <a:lnTo>
                    <a:pt x="1130" y="283"/>
                  </a:lnTo>
                  <a:lnTo>
                    <a:pt x="1127" y="286"/>
                  </a:lnTo>
                  <a:lnTo>
                    <a:pt x="1125" y="289"/>
                  </a:lnTo>
                  <a:lnTo>
                    <a:pt x="1122" y="289"/>
                  </a:lnTo>
                  <a:lnTo>
                    <a:pt x="1120" y="289"/>
                  </a:lnTo>
                  <a:lnTo>
                    <a:pt x="1120" y="291"/>
                  </a:lnTo>
                  <a:lnTo>
                    <a:pt x="1117" y="291"/>
                  </a:lnTo>
                  <a:lnTo>
                    <a:pt x="1114" y="289"/>
                  </a:lnTo>
                  <a:lnTo>
                    <a:pt x="1112" y="289"/>
                  </a:lnTo>
                  <a:lnTo>
                    <a:pt x="1109" y="289"/>
                  </a:lnTo>
                  <a:lnTo>
                    <a:pt x="1109" y="286"/>
                  </a:lnTo>
                  <a:lnTo>
                    <a:pt x="1107" y="286"/>
                  </a:lnTo>
                  <a:lnTo>
                    <a:pt x="1107" y="283"/>
                  </a:lnTo>
                  <a:lnTo>
                    <a:pt x="1104" y="281"/>
                  </a:lnTo>
                  <a:lnTo>
                    <a:pt x="1104" y="278"/>
                  </a:lnTo>
                  <a:lnTo>
                    <a:pt x="1101" y="275"/>
                  </a:lnTo>
                  <a:lnTo>
                    <a:pt x="1099" y="275"/>
                  </a:lnTo>
                  <a:lnTo>
                    <a:pt x="1096" y="273"/>
                  </a:lnTo>
                  <a:lnTo>
                    <a:pt x="1093" y="270"/>
                  </a:lnTo>
                  <a:lnTo>
                    <a:pt x="1091" y="267"/>
                  </a:lnTo>
                  <a:lnTo>
                    <a:pt x="1088" y="267"/>
                  </a:lnTo>
                  <a:lnTo>
                    <a:pt x="1088" y="265"/>
                  </a:lnTo>
                  <a:lnTo>
                    <a:pt x="1086" y="262"/>
                  </a:lnTo>
                  <a:lnTo>
                    <a:pt x="1083" y="259"/>
                  </a:lnTo>
                  <a:lnTo>
                    <a:pt x="1086" y="257"/>
                  </a:lnTo>
                  <a:lnTo>
                    <a:pt x="1086" y="254"/>
                  </a:lnTo>
                  <a:lnTo>
                    <a:pt x="1088" y="254"/>
                  </a:lnTo>
                  <a:lnTo>
                    <a:pt x="1093" y="254"/>
                  </a:lnTo>
                  <a:lnTo>
                    <a:pt x="1099" y="254"/>
                  </a:lnTo>
                  <a:lnTo>
                    <a:pt x="1104" y="252"/>
                  </a:lnTo>
                  <a:lnTo>
                    <a:pt x="1112" y="249"/>
                  </a:lnTo>
                  <a:lnTo>
                    <a:pt x="1117" y="249"/>
                  </a:lnTo>
                  <a:lnTo>
                    <a:pt x="1125" y="249"/>
                  </a:lnTo>
                  <a:lnTo>
                    <a:pt x="1130" y="249"/>
                  </a:lnTo>
                  <a:lnTo>
                    <a:pt x="1135" y="249"/>
                  </a:lnTo>
                  <a:lnTo>
                    <a:pt x="1140" y="249"/>
                  </a:lnTo>
                  <a:lnTo>
                    <a:pt x="1143" y="249"/>
                  </a:lnTo>
                  <a:lnTo>
                    <a:pt x="1146" y="252"/>
                  </a:lnTo>
                  <a:lnTo>
                    <a:pt x="1146" y="259"/>
                  </a:lnTo>
                  <a:lnTo>
                    <a:pt x="1146" y="262"/>
                  </a:lnTo>
                  <a:lnTo>
                    <a:pt x="1143" y="270"/>
                  </a:lnTo>
                  <a:lnTo>
                    <a:pt x="1138" y="281"/>
                  </a:lnTo>
                  <a:close/>
                  <a:moveTo>
                    <a:pt x="1093" y="307"/>
                  </a:moveTo>
                  <a:lnTo>
                    <a:pt x="1093" y="310"/>
                  </a:lnTo>
                  <a:lnTo>
                    <a:pt x="1091" y="312"/>
                  </a:lnTo>
                  <a:lnTo>
                    <a:pt x="1091" y="315"/>
                  </a:lnTo>
                  <a:lnTo>
                    <a:pt x="1088" y="315"/>
                  </a:lnTo>
                  <a:lnTo>
                    <a:pt x="1088" y="318"/>
                  </a:lnTo>
                  <a:lnTo>
                    <a:pt x="1086" y="318"/>
                  </a:lnTo>
                  <a:lnTo>
                    <a:pt x="1086" y="320"/>
                  </a:lnTo>
                  <a:lnTo>
                    <a:pt x="1083" y="320"/>
                  </a:lnTo>
                  <a:lnTo>
                    <a:pt x="1083" y="323"/>
                  </a:lnTo>
                  <a:lnTo>
                    <a:pt x="1080" y="323"/>
                  </a:lnTo>
                  <a:lnTo>
                    <a:pt x="1080" y="326"/>
                  </a:lnTo>
                  <a:lnTo>
                    <a:pt x="1078" y="323"/>
                  </a:lnTo>
                  <a:lnTo>
                    <a:pt x="1073" y="323"/>
                  </a:lnTo>
                  <a:lnTo>
                    <a:pt x="1070" y="320"/>
                  </a:lnTo>
                  <a:lnTo>
                    <a:pt x="1070" y="318"/>
                  </a:lnTo>
                  <a:lnTo>
                    <a:pt x="1065" y="315"/>
                  </a:lnTo>
                  <a:lnTo>
                    <a:pt x="1062" y="315"/>
                  </a:lnTo>
                  <a:lnTo>
                    <a:pt x="1060" y="312"/>
                  </a:lnTo>
                  <a:lnTo>
                    <a:pt x="1057" y="310"/>
                  </a:lnTo>
                  <a:lnTo>
                    <a:pt x="1054" y="307"/>
                  </a:lnTo>
                  <a:lnTo>
                    <a:pt x="1054" y="304"/>
                  </a:lnTo>
                  <a:lnTo>
                    <a:pt x="1052" y="302"/>
                  </a:lnTo>
                  <a:lnTo>
                    <a:pt x="1049" y="299"/>
                  </a:lnTo>
                  <a:lnTo>
                    <a:pt x="1047" y="296"/>
                  </a:lnTo>
                  <a:lnTo>
                    <a:pt x="1047" y="294"/>
                  </a:lnTo>
                  <a:lnTo>
                    <a:pt x="1047" y="291"/>
                  </a:lnTo>
                  <a:lnTo>
                    <a:pt x="1047" y="286"/>
                  </a:lnTo>
                  <a:lnTo>
                    <a:pt x="1052" y="273"/>
                  </a:lnTo>
                  <a:lnTo>
                    <a:pt x="1054" y="273"/>
                  </a:lnTo>
                  <a:lnTo>
                    <a:pt x="1060" y="273"/>
                  </a:lnTo>
                  <a:lnTo>
                    <a:pt x="1062" y="275"/>
                  </a:lnTo>
                  <a:lnTo>
                    <a:pt x="1065" y="275"/>
                  </a:lnTo>
                  <a:lnTo>
                    <a:pt x="1067" y="278"/>
                  </a:lnTo>
                  <a:lnTo>
                    <a:pt x="1070" y="281"/>
                  </a:lnTo>
                  <a:lnTo>
                    <a:pt x="1073" y="283"/>
                  </a:lnTo>
                  <a:lnTo>
                    <a:pt x="1075" y="286"/>
                  </a:lnTo>
                  <a:lnTo>
                    <a:pt x="1078" y="289"/>
                  </a:lnTo>
                  <a:lnTo>
                    <a:pt x="1080" y="291"/>
                  </a:lnTo>
                  <a:lnTo>
                    <a:pt x="1080" y="294"/>
                  </a:lnTo>
                  <a:lnTo>
                    <a:pt x="1083" y="296"/>
                  </a:lnTo>
                  <a:lnTo>
                    <a:pt x="1086" y="299"/>
                  </a:lnTo>
                  <a:lnTo>
                    <a:pt x="1088" y="302"/>
                  </a:lnTo>
                  <a:lnTo>
                    <a:pt x="1091" y="304"/>
                  </a:lnTo>
                  <a:lnTo>
                    <a:pt x="1093" y="307"/>
                  </a:lnTo>
                  <a:close/>
                  <a:moveTo>
                    <a:pt x="0" y="466"/>
                  </a:moveTo>
                  <a:lnTo>
                    <a:pt x="3" y="466"/>
                  </a:lnTo>
                  <a:lnTo>
                    <a:pt x="6" y="466"/>
                  </a:lnTo>
                  <a:lnTo>
                    <a:pt x="8" y="466"/>
                  </a:lnTo>
                  <a:lnTo>
                    <a:pt x="11" y="466"/>
                  </a:lnTo>
                  <a:lnTo>
                    <a:pt x="11" y="468"/>
                  </a:lnTo>
                  <a:lnTo>
                    <a:pt x="0" y="466"/>
                  </a:lnTo>
                  <a:close/>
                  <a:moveTo>
                    <a:pt x="217" y="505"/>
                  </a:moveTo>
                  <a:lnTo>
                    <a:pt x="219" y="495"/>
                  </a:lnTo>
                  <a:lnTo>
                    <a:pt x="219" y="487"/>
                  </a:lnTo>
                  <a:lnTo>
                    <a:pt x="219" y="479"/>
                  </a:lnTo>
                  <a:lnTo>
                    <a:pt x="217" y="468"/>
                  </a:lnTo>
                  <a:lnTo>
                    <a:pt x="212" y="460"/>
                  </a:lnTo>
                  <a:lnTo>
                    <a:pt x="209" y="460"/>
                  </a:lnTo>
                  <a:lnTo>
                    <a:pt x="206" y="458"/>
                  </a:lnTo>
                  <a:lnTo>
                    <a:pt x="204" y="458"/>
                  </a:lnTo>
                  <a:lnTo>
                    <a:pt x="201" y="458"/>
                  </a:lnTo>
                  <a:lnTo>
                    <a:pt x="212" y="460"/>
                  </a:lnTo>
                  <a:lnTo>
                    <a:pt x="219" y="468"/>
                  </a:lnTo>
                  <a:lnTo>
                    <a:pt x="222" y="479"/>
                  </a:lnTo>
                  <a:lnTo>
                    <a:pt x="225" y="492"/>
                  </a:lnTo>
                  <a:lnTo>
                    <a:pt x="227" y="505"/>
                  </a:lnTo>
                  <a:lnTo>
                    <a:pt x="227" y="508"/>
                  </a:lnTo>
                  <a:lnTo>
                    <a:pt x="217" y="505"/>
                  </a:lnTo>
                  <a:close/>
                  <a:moveTo>
                    <a:pt x="306" y="521"/>
                  </a:moveTo>
                  <a:lnTo>
                    <a:pt x="308" y="505"/>
                  </a:lnTo>
                  <a:lnTo>
                    <a:pt x="311" y="489"/>
                  </a:lnTo>
                  <a:lnTo>
                    <a:pt x="313" y="474"/>
                  </a:lnTo>
                  <a:lnTo>
                    <a:pt x="313" y="458"/>
                  </a:lnTo>
                  <a:lnTo>
                    <a:pt x="316" y="442"/>
                  </a:lnTo>
                  <a:lnTo>
                    <a:pt x="316" y="437"/>
                  </a:lnTo>
                  <a:lnTo>
                    <a:pt x="266" y="378"/>
                  </a:lnTo>
                  <a:lnTo>
                    <a:pt x="246" y="381"/>
                  </a:lnTo>
                  <a:lnTo>
                    <a:pt x="225" y="384"/>
                  </a:lnTo>
                  <a:lnTo>
                    <a:pt x="209" y="392"/>
                  </a:lnTo>
                  <a:lnTo>
                    <a:pt x="188" y="402"/>
                  </a:lnTo>
                  <a:lnTo>
                    <a:pt x="173" y="413"/>
                  </a:lnTo>
                  <a:lnTo>
                    <a:pt x="167" y="418"/>
                  </a:lnTo>
                  <a:lnTo>
                    <a:pt x="167" y="426"/>
                  </a:lnTo>
                  <a:lnTo>
                    <a:pt x="167" y="434"/>
                  </a:lnTo>
                  <a:lnTo>
                    <a:pt x="162" y="442"/>
                  </a:lnTo>
                  <a:lnTo>
                    <a:pt x="157" y="447"/>
                  </a:lnTo>
                  <a:lnTo>
                    <a:pt x="149" y="452"/>
                  </a:lnTo>
                  <a:lnTo>
                    <a:pt x="146" y="452"/>
                  </a:lnTo>
                  <a:lnTo>
                    <a:pt x="133" y="452"/>
                  </a:lnTo>
                  <a:lnTo>
                    <a:pt x="120" y="452"/>
                  </a:lnTo>
                  <a:lnTo>
                    <a:pt x="110" y="452"/>
                  </a:lnTo>
                  <a:lnTo>
                    <a:pt x="99" y="455"/>
                  </a:lnTo>
                  <a:lnTo>
                    <a:pt x="94" y="463"/>
                  </a:lnTo>
                  <a:lnTo>
                    <a:pt x="92" y="468"/>
                  </a:lnTo>
                  <a:lnTo>
                    <a:pt x="92" y="460"/>
                  </a:lnTo>
                  <a:lnTo>
                    <a:pt x="97" y="455"/>
                  </a:lnTo>
                  <a:lnTo>
                    <a:pt x="102" y="450"/>
                  </a:lnTo>
                  <a:lnTo>
                    <a:pt x="110" y="447"/>
                  </a:lnTo>
                  <a:lnTo>
                    <a:pt x="115" y="444"/>
                  </a:lnTo>
                  <a:lnTo>
                    <a:pt x="118" y="444"/>
                  </a:lnTo>
                  <a:lnTo>
                    <a:pt x="126" y="444"/>
                  </a:lnTo>
                  <a:lnTo>
                    <a:pt x="133" y="444"/>
                  </a:lnTo>
                  <a:lnTo>
                    <a:pt x="139" y="447"/>
                  </a:lnTo>
                  <a:lnTo>
                    <a:pt x="146" y="447"/>
                  </a:lnTo>
                  <a:lnTo>
                    <a:pt x="154" y="444"/>
                  </a:lnTo>
                  <a:lnTo>
                    <a:pt x="157" y="444"/>
                  </a:lnTo>
                  <a:lnTo>
                    <a:pt x="159" y="423"/>
                  </a:lnTo>
                  <a:lnTo>
                    <a:pt x="146" y="423"/>
                  </a:lnTo>
                  <a:lnTo>
                    <a:pt x="131" y="423"/>
                  </a:lnTo>
                  <a:lnTo>
                    <a:pt x="115" y="423"/>
                  </a:lnTo>
                  <a:lnTo>
                    <a:pt x="99" y="423"/>
                  </a:lnTo>
                  <a:lnTo>
                    <a:pt x="86" y="423"/>
                  </a:lnTo>
                  <a:lnTo>
                    <a:pt x="81" y="423"/>
                  </a:lnTo>
                  <a:lnTo>
                    <a:pt x="92" y="421"/>
                  </a:lnTo>
                  <a:lnTo>
                    <a:pt x="102" y="418"/>
                  </a:lnTo>
                  <a:lnTo>
                    <a:pt x="115" y="418"/>
                  </a:lnTo>
                  <a:lnTo>
                    <a:pt x="126" y="418"/>
                  </a:lnTo>
                  <a:lnTo>
                    <a:pt x="136" y="413"/>
                  </a:lnTo>
                  <a:lnTo>
                    <a:pt x="139" y="413"/>
                  </a:lnTo>
                  <a:lnTo>
                    <a:pt x="152" y="415"/>
                  </a:lnTo>
                  <a:lnTo>
                    <a:pt x="167" y="407"/>
                  </a:lnTo>
                  <a:lnTo>
                    <a:pt x="183" y="397"/>
                  </a:lnTo>
                  <a:lnTo>
                    <a:pt x="199" y="386"/>
                  </a:lnTo>
                  <a:lnTo>
                    <a:pt x="214" y="378"/>
                  </a:lnTo>
                  <a:lnTo>
                    <a:pt x="233" y="376"/>
                  </a:lnTo>
                  <a:lnTo>
                    <a:pt x="238" y="376"/>
                  </a:lnTo>
                  <a:lnTo>
                    <a:pt x="235" y="368"/>
                  </a:lnTo>
                  <a:lnTo>
                    <a:pt x="227" y="365"/>
                  </a:lnTo>
                  <a:lnTo>
                    <a:pt x="219" y="363"/>
                  </a:lnTo>
                  <a:lnTo>
                    <a:pt x="209" y="360"/>
                  </a:lnTo>
                  <a:lnTo>
                    <a:pt x="201" y="357"/>
                  </a:lnTo>
                  <a:lnTo>
                    <a:pt x="199" y="357"/>
                  </a:lnTo>
                  <a:lnTo>
                    <a:pt x="199" y="355"/>
                  </a:lnTo>
                  <a:lnTo>
                    <a:pt x="196" y="355"/>
                  </a:lnTo>
                  <a:lnTo>
                    <a:pt x="193" y="355"/>
                  </a:lnTo>
                  <a:lnTo>
                    <a:pt x="209" y="357"/>
                  </a:lnTo>
                  <a:lnTo>
                    <a:pt x="225" y="360"/>
                  </a:lnTo>
                  <a:lnTo>
                    <a:pt x="240" y="363"/>
                  </a:lnTo>
                  <a:lnTo>
                    <a:pt x="251" y="360"/>
                  </a:lnTo>
                  <a:lnTo>
                    <a:pt x="259" y="347"/>
                  </a:lnTo>
                  <a:lnTo>
                    <a:pt x="259" y="339"/>
                  </a:lnTo>
                  <a:lnTo>
                    <a:pt x="259" y="331"/>
                  </a:lnTo>
                  <a:lnTo>
                    <a:pt x="264" y="323"/>
                  </a:lnTo>
                  <a:lnTo>
                    <a:pt x="266" y="318"/>
                  </a:lnTo>
                  <a:lnTo>
                    <a:pt x="269" y="312"/>
                  </a:lnTo>
                  <a:lnTo>
                    <a:pt x="266" y="304"/>
                  </a:lnTo>
                  <a:lnTo>
                    <a:pt x="264" y="302"/>
                  </a:lnTo>
                  <a:lnTo>
                    <a:pt x="227" y="315"/>
                  </a:lnTo>
                  <a:lnTo>
                    <a:pt x="238" y="312"/>
                  </a:lnTo>
                  <a:lnTo>
                    <a:pt x="246" y="304"/>
                  </a:lnTo>
                  <a:lnTo>
                    <a:pt x="256" y="299"/>
                  </a:lnTo>
                  <a:lnTo>
                    <a:pt x="266" y="294"/>
                  </a:lnTo>
                  <a:lnTo>
                    <a:pt x="272" y="302"/>
                  </a:lnTo>
                  <a:lnTo>
                    <a:pt x="274" y="307"/>
                  </a:lnTo>
                  <a:lnTo>
                    <a:pt x="272" y="318"/>
                  </a:lnTo>
                  <a:lnTo>
                    <a:pt x="266" y="328"/>
                  </a:lnTo>
                  <a:lnTo>
                    <a:pt x="261" y="339"/>
                  </a:lnTo>
                  <a:lnTo>
                    <a:pt x="259" y="349"/>
                  </a:lnTo>
                  <a:lnTo>
                    <a:pt x="256" y="360"/>
                  </a:lnTo>
                  <a:lnTo>
                    <a:pt x="256" y="365"/>
                  </a:lnTo>
                  <a:lnTo>
                    <a:pt x="269" y="376"/>
                  </a:lnTo>
                  <a:lnTo>
                    <a:pt x="282" y="389"/>
                  </a:lnTo>
                  <a:lnTo>
                    <a:pt x="295" y="402"/>
                  </a:lnTo>
                  <a:lnTo>
                    <a:pt x="308" y="415"/>
                  </a:lnTo>
                  <a:lnTo>
                    <a:pt x="324" y="423"/>
                  </a:lnTo>
                  <a:lnTo>
                    <a:pt x="332" y="426"/>
                  </a:lnTo>
                  <a:lnTo>
                    <a:pt x="337" y="434"/>
                  </a:lnTo>
                  <a:lnTo>
                    <a:pt x="337" y="442"/>
                  </a:lnTo>
                  <a:lnTo>
                    <a:pt x="334" y="450"/>
                  </a:lnTo>
                  <a:lnTo>
                    <a:pt x="329" y="458"/>
                  </a:lnTo>
                  <a:lnTo>
                    <a:pt x="329" y="468"/>
                  </a:lnTo>
                  <a:lnTo>
                    <a:pt x="332" y="471"/>
                  </a:lnTo>
                  <a:lnTo>
                    <a:pt x="329" y="481"/>
                  </a:lnTo>
                  <a:lnTo>
                    <a:pt x="326" y="489"/>
                  </a:lnTo>
                  <a:lnTo>
                    <a:pt x="324" y="500"/>
                  </a:lnTo>
                  <a:lnTo>
                    <a:pt x="324" y="511"/>
                  </a:lnTo>
                  <a:lnTo>
                    <a:pt x="321" y="521"/>
                  </a:lnTo>
                  <a:lnTo>
                    <a:pt x="321" y="526"/>
                  </a:lnTo>
                  <a:lnTo>
                    <a:pt x="306" y="5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 name="Freeform 9"/>
            <p:cNvSpPr>
              <a:spLocks noEditPoints="1" noChangeArrowheads="1"/>
            </p:cNvSpPr>
            <p:nvPr/>
          </p:nvSpPr>
          <p:spPr bwMode="auto">
            <a:xfrm flipH="1">
              <a:off x="0" y="1806577"/>
              <a:ext cx="1765300" cy="708025"/>
            </a:xfrm>
            <a:custGeom>
              <a:avLst/>
              <a:gdLst>
                <a:gd name="T0" fmla="*/ 89 w 1112"/>
                <a:gd name="T1" fmla="*/ 31 h 446"/>
                <a:gd name="T2" fmla="*/ 138 w 1112"/>
                <a:gd name="T3" fmla="*/ 132 h 446"/>
                <a:gd name="T4" fmla="*/ 235 w 1112"/>
                <a:gd name="T5" fmla="*/ 209 h 446"/>
                <a:gd name="T6" fmla="*/ 204 w 1112"/>
                <a:gd name="T7" fmla="*/ 272 h 446"/>
                <a:gd name="T8" fmla="*/ 183 w 1112"/>
                <a:gd name="T9" fmla="*/ 267 h 446"/>
                <a:gd name="T10" fmla="*/ 180 w 1112"/>
                <a:gd name="T11" fmla="*/ 264 h 446"/>
                <a:gd name="T12" fmla="*/ 191 w 1112"/>
                <a:gd name="T13" fmla="*/ 227 h 446"/>
                <a:gd name="T14" fmla="*/ 133 w 1112"/>
                <a:gd name="T15" fmla="*/ 219 h 446"/>
                <a:gd name="T16" fmla="*/ 110 w 1112"/>
                <a:gd name="T17" fmla="*/ 198 h 446"/>
                <a:gd name="T18" fmla="*/ 193 w 1112"/>
                <a:gd name="T19" fmla="*/ 219 h 446"/>
                <a:gd name="T20" fmla="*/ 151 w 1112"/>
                <a:gd name="T21" fmla="*/ 158 h 446"/>
                <a:gd name="T22" fmla="*/ 102 w 1112"/>
                <a:gd name="T23" fmla="*/ 108 h 446"/>
                <a:gd name="T24" fmla="*/ 76 w 1112"/>
                <a:gd name="T25" fmla="*/ 45 h 446"/>
                <a:gd name="T26" fmla="*/ 266 w 1112"/>
                <a:gd name="T27" fmla="*/ 39 h 446"/>
                <a:gd name="T28" fmla="*/ 222 w 1112"/>
                <a:gd name="T29" fmla="*/ 61 h 446"/>
                <a:gd name="T30" fmla="*/ 467 w 1112"/>
                <a:gd name="T31" fmla="*/ 76 h 446"/>
                <a:gd name="T32" fmla="*/ 569 w 1112"/>
                <a:gd name="T33" fmla="*/ 95 h 446"/>
                <a:gd name="T34" fmla="*/ 449 w 1112"/>
                <a:gd name="T35" fmla="*/ 79 h 446"/>
                <a:gd name="T36" fmla="*/ 423 w 1112"/>
                <a:gd name="T37" fmla="*/ 261 h 446"/>
                <a:gd name="T38" fmla="*/ 300 w 1112"/>
                <a:gd name="T39" fmla="*/ 216 h 446"/>
                <a:gd name="T40" fmla="*/ 269 w 1112"/>
                <a:gd name="T41" fmla="*/ 108 h 446"/>
                <a:gd name="T42" fmla="*/ 303 w 1112"/>
                <a:gd name="T43" fmla="*/ 148 h 446"/>
                <a:gd name="T44" fmla="*/ 311 w 1112"/>
                <a:gd name="T45" fmla="*/ 172 h 446"/>
                <a:gd name="T46" fmla="*/ 436 w 1112"/>
                <a:gd name="T47" fmla="*/ 246 h 446"/>
                <a:gd name="T48" fmla="*/ 394 w 1112"/>
                <a:gd name="T49" fmla="*/ 172 h 446"/>
                <a:gd name="T50" fmla="*/ 402 w 1112"/>
                <a:gd name="T51" fmla="*/ 142 h 446"/>
                <a:gd name="T52" fmla="*/ 699 w 1112"/>
                <a:gd name="T53" fmla="*/ 127 h 446"/>
                <a:gd name="T54" fmla="*/ 845 w 1112"/>
                <a:gd name="T55" fmla="*/ 166 h 446"/>
                <a:gd name="T56" fmla="*/ 900 w 1112"/>
                <a:gd name="T57" fmla="*/ 246 h 446"/>
                <a:gd name="T58" fmla="*/ 939 w 1112"/>
                <a:gd name="T59" fmla="*/ 306 h 446"/>
                <a:gd name="T60" fmla="*/ 960 w 1112"/>
                <a:gd name="T61" fmla="*/ 230 h 446"/>
                <a:gd name="T62" fmla="*/ 1023 w 1112"/>
                <a:gd name="T63" fmla="*/ 190 h 446"/>
                <a:gd name="T64" fmla="*/ 999 w 1112"/>
                <a:gd name="T65" fmla="*/ 240 h 446"/>
                <a:gd name="T66" fmla="*/ 1065 w 1112"/>
                <a:gd name="T67" fmla="*/ 203 h 446"/>
                <a:gd name="T68" fmla="*/ 1025 w 1112"/>
                <a:gd name="T69" fmla="*/ 288 h 446"/>
                <a:gd name="T70" fmla="*/ 1065 w 1112"/>
                <a:gd name="T71" fmla="*/ 391 h 446"/>
                <a:gd name="T72" fmla="*/ 1104 w 1112"/>
                <a:gd name="T73" fmla="*/ 436 h 446"/>
                <a:gd name="T74" fmla="*/ 1052 w 1112"/>
                <a:gd name="T75" fmla="*/ 425 h 446"/>
                <a:gd name="T76" fmla="*/ 986 w 1112"/>
                <a:gd name="T77" fmla="*/ 420 h 446"/>
                <a:gd name="T78" fmla="*/ 955 w 1112"/>
                <a:gd name="T79" fmla="*/ 399 h 446"/>
                <a:gd name="T80" fmla="*/ 806 w 1112"/>
                <a:gd name="T81" fmla="*/ 338 h 446"/>
                <a:gd name="T82" fmla="*/ 723 w 1112"/>
                <a:gd name="T83" fmla="*/ 304 h 446"/>
                <a:gd name="T84" fmla="*/ 663 w 1112"/>
                <a:gd name="T85" fmla="*/ 187 h 446"/>
                <a:gd name="T86" fmla="*/ 582 w 1112"/>
                <a:gd name="T87" fmla="*/ 140 h 446"/>
                <a:gd name="T88" fmla="*/ 1104 w 1112"/>
                <a:gd name="T89" fmla="*/ 325 h 446"/>
                <a:gd name="T90" fmla="*/ 986 w 1112"/>
                <a:gd name="T91" fmla="*/ 420 h 446"/>
                <a:gd name="T92" fmla="*/ 731 w 1112"/>
                <a:gd name="T93" fmla="*/ 327 h 446"/>
                <a:gd name="T94" fmla="*/ 678 w 1112"/>
                <a:gd name="T95" fmla="*/ 367 h 446"/>
                <a:gd name="T96" fmla="*/ 611 w 1112"/>
                <a:gd name="T97" fmla="*/ 349 h 446"/>
                <a:gd name="T98" fmla="*/ 548 w 1112"/>
                <a:gd name="T99" fmla="*/ 338 h 446"/>
                <a:gd name="T100" fmla="*/ 525 w 1112"/>
                <a:gd name="T101" fmla="*/ 264 h 446"/>
                <a:gd name="T102" fmla="*/ 553 w 1112"/>
                <a:gd name="T103" fmla="*/ 238 h 446"/>
                <a:gd name="T104" fmla="*/ 561 w 1112"/>
                <a:gd name="T105" fmla="*/ 158 h 446"/>
                <a:gd name="T106" fmla="*/ 551 w 1112"/>
                <a:gd name="T107" fmla="*/ 198 h 446"/>
                <a:gd name="T108" fmla="*/ 514 w 1112"/>
                <a:gd name="T109" fmla="*/ 290 h 446"/>
                <a:gd name="T110" fmla="*/ 131 w 1112"/>
                <a:gd name="T111" fmla="*/ 261 h 446"/>
                <a:gd name="T112" fmla="*/ 45 w 1112"/>
                <a:gd name="T113" fmla="*/ 198 h 446"/>
                <a:gd name="T114" fmla="*/ 8 w 1112"/>
                <a:gd name="T115" fmla="*/ 124 h 446"/>
                <a:gd name="T116" fmla="*/ 8 w 1112"/>
                <a:gd name="T117" fmla="*/ 153 h 446"/>
                <a:gd name="T118" fmla="*/ 105 w 1112"/>
                <a:gd name="T119" fmla="*/ 248 h 446"/>
                <a:gd name="T120" fmla="*/ 350 w 1112"/>
                <a:gd name="T121" fmla="*/ 29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2" h="446">
                  <a:moveTo>
                    <a:pt x="65" y="2"/>
                  </a:moveTo>
                  <a:lnTo>
                    <a:pt x="65" y="2"/>
                  </a:lnTo>
                  <a:lnTo>
                    <a:pt x="65" y="5"/>
                  </a:lnTo>
                  <a:lnTo>
                    <a:pt x="68" y="5"/>
                  </a:lnTo>
                  <a:lnTo>
                    <a:pt x="68" y="8"/>
                  </a:lnTo>
                  <a:lnTo>
                    <a:pt x="68" y="10"/>
                  </a:lnTo>
                  <a:lnTo>
                    <a:pt x="68" y="13"/>
                  </a:lnTo>
                  <a:lnTo>
                    <a:pt x="71" y="13"/>
                  </a:lnTo>
                  <a:lnTo>
                    <a:pt x="71" y="16"/>
                  </a:lnTo>
                  <a:lnTo>
                    <a:pt x="71" y="18"/>
                  </a:lnTo>
                  <a:lnTo>
                    <a:pt x="73" y="18"/>
                  </a:lnTo>
                  <a:lnTo>
                    <a:pt x="73" y="21"/>
                  </a:lnTo>
                  <a:lnTo>
                    <a:pt x="76" y="21"/>
                  </a:lnTo>
                  <a:lnTo>
                    <a:pt x="78" y="23"/>
                  </a:lnTo>
                  <a:lnTo>
                    <a:pt x="81" y="26"/>
                  </a:lnTo>
                  <a:lnTo>
                    <a:pt x="84" y="26"/>
                  </a:lnTo>
                  <a:lnTo>
                    <a:pt x="89" y="31"/>
                  </a:lnTo>
                  <a:lnTo>
                    <a:pt x="94" y="34"/>
                  </a:lnTo>
                  <a:lnTo>
                    <a:pt x="97" y="39"/>
                  </a:lnTo>
                  <a:lnTo>
                    <a:pt x="102" y="45"/>
                  </a:lnTo>
                  <a:lnTo>
                    <a:pt x="105" y="50"/>
                  </a:lnTo>
                  <a:lnTo>
                    <a:pt x="107" y="55"/>
                  </a:lnTo>
                  <a:lnTo>
                    <a:pt x="110" y="61"/>
                  </a:lnTo>
                  <a:lnTo>
                    <a:pt x="115" y="66"/>
                  </a:lnTo>
                  <a:lnTo>
                    <a:pt x="118" y="71"/>
                  </a:lnTo>
                  <a:lnTo>
                    <a:pt x="118" y="76"/>
                  </a:lnTo>
                  <a:lnTo>
                    <a:pt x="120" y="82"/>
                  </a:lnTo>
                  <a:lnTo>
                    <a:pt x="123" y="90"/>
                  </a:lnTo>
                  <a:lnTo>
                    <a:pt x="123" y="95"/>
                  </a:lnTo>
                  <a:lnTo>
                    <a:pt x="125" y="100"/>
                  </a:lnTo>
                  <a:lnTo>
                    <a:pt x="125" y="108"/>
                  </a:lnTo>
                  <a:lnTo>
                    <a:pt x="125" y="116"/>
                  </a:lnTo>
                  <a:lnTo>
                    <a:pt x="128" y="121"/>
                  </a:lnTo>
                  <a:lnTo>
                    <a:pt x="133" y="127"/>
                  </a:lnTo>
                  <a:lnTo>
                    <a:pt x="138" y="132"/>
                  </a:lnTo>
                  <a:lnTo>
                    <a:pt x="144" y="135"/>
                  </a:lnTo>
                  <a:lnTo>
                    <a:pt x="151" y="137"/>
                  </a:lnTo>
                  <a:lnTo>
                    <a:pt x="159" y="140"/>
                  </a:lnTo>
                  <a:lnTo>
                    <a:pt x="165" y="142"/>
                  </a:lnTo>
                  <a:lnTo>
                    <a:pt x="170" y="145"/>
                  </a:lnTo>
                  <a:lnTo>
                    <a:pt x="178" y="148"/>
                  </a:lnTo>
                  <a:lnTo>
                    <a:pt x="185" y="148"/>
                  </a:lnTo>
                  <a:lnTo>
                    <a:pt x="191" y="153"/>
                  </a:lnTo>
                  <a:lnTo>
                    <a:pt x="196" y="156"/>
                  </a:lnTo>
                  <a:lnTo>
                    <a:pt x="201" y="161"/>
                  </a:lnTo>
                  <a:lnTo>
                    <a:pt x="204" y="166"/>
                  </a:lnTo>
                  <a:lnTo>
                    <a:pt x="206" y="174"/>
                  </a:lnTo>
                  <a:lnTo>
                    <a:pt x="209" y="185"/>
                  </a:lnTo>
                  <a:lnTo>
                    <a:pt x="217" y="187"/>
                  </a:lnTo>
                  <a:lnTo>
                    <a:pt x="222" y="193"/>
                  </a:lnTo>
                  <a:lnTo>
                    <a:pt x="227" y="198"/>
                  </a:lnTo>
                  <a:lnTo>
                    <a:pt x="232" y="203"/>
                  </a:lnTo>
                  <a:lnTo>
                    <a:pt x="235" y="209"/>
                  </a:lnTo>
                  <a:lnTo>
                    <a:pt x="240" y="214"/>
                  </a:lnTo>
                  <a:lnTo>
                    <a:pt x="240" y="219"/>
                  </a:lnTo>
                  <a:lnTo>
                    <a:pt x="243" y="227"/>
                  </a:lnTo>
                  <a:lnTo>
                    <a:pt x="243" y="232"/>
                  </a:lnTo>
                  <a:lnTo>
                    <a:pt x="245" y="240"/>
                  </a:lnTo>
                  <a:lnTo>
                    <a:pt x="245" y="248"/>
                  </a:lnTo>
                  <a:lnTo>
                    <a:pt x="245" y="253"/>
                  </a:lnTo>
                  <a:lnTo>
                    <a:pt x="245" y="261"/>
                  </a:lnTo>
                  <a:lnTo>
                    <a:pt x="245" y="269"/>
                  </a:lnTo>
                  <a:lnTo>
                    <a:pt x="245" y="277"/>
                  </a:lnTo>
                  <a:lnTo>
                    <a:pt x="245" y="285"/>
                  </a:lnTo>
                  <a:lnTo>
                    <a:pt x="209" y="277"/>
                  </a:lnTo>
                  <a:lnTo>
                    <a:pt x="206" y="277"/>
                  </a:lnTo>
                  <a:lnTo>
                    <a:pt x="206" y="275"/>
                  </a:lnTo>
                  <a:lnTo>
                    <a:pt x="204" y="272"/>
                  </a:lnTo>
                  <a:lnTo>
                    <a:pt x="204" y="269"/>
                  </a:lnTo>
                  <a:lnTo>
                    <a:pt x="201" y="269"/>
                  </a:lnTo>
                  <a:lnTo>
                    <a:pt x="198" y="269"/>
                  </a:lnTo>
                  <a:lnTo>
                    <a:pt x="198" y="267"/>
                  </a:lnTo>
                  <a:lnTo>
                    <a:pt x="196" y="267"/>
                  </a:lnTo>
                  <a:lnTo>
                    <a:pt x="193" y="267"/>
                  </a:lnTo>
                  <a:lnTo>
                    <a:pt x="191" y="267"/>
                  </a:lnTo>
                  <a:lnTo>
                    <a:pt x="188" y="267"/>
                  </a:lnTo>
                  <a:lnTo>
                    <a:pt x="185" y="267"/>
                  </a:lnTo>
                  <a:lnTo>
                    <a:pt x="183" y="267"/>
                  </a:lnTo>
                  <a:lnTo>
                    <a:pt x="180" y="267"/>
                  </a:lnTo>
                  <a:lnTo>
                    <a:pt x="178" y="267"/>
                  </a:lnTo>
                  <a:lnTo>
                    <a:pt x="175" y="267"/>
                  </a:lnTo>
                  <a:lnTo>
                    <a:pt x="175" y="269"/>
                  </a:lnTo>
                  <a:lnTo>
                    <a:pt x="172" y="269"/>
                  </a:lnTo>
                  <a:lnTo>
                    <a:pt x="170" y="269"/>
                  </a:lnTo>
                  <a:lnTo>
                    <a:pt x="167" y="269"/>
                  </a:lnTo>
                  <a:lnTo>
                    <a:pt x="165" y="269"/>
                  </a:lnTo>
                  <a:lnTo>
                    <a:pt x="157" y="269"/>
                  </a:lnTo>
                  <a:lnTo>
                    <a:pt x="157" y="267"/>
                  </a:lnTo>
                  <a:lnTo>
                    <a:pt x="159" y="267"/>
                  </a:lnTo>
                  <a:lnTo>
                    <a:pt x="159" y="269"/>
                  </a:lnTo>
                  <a:lnTo>
                    <a:pt x="162" y="267"/>
                  </a:lnTo>
                  <a:lnTo>
                    <a:pt x="167" y="264"/>
                  </a:lnTo>
                  <a:lnTo>
                    <a:pt x="170" y="264"/>
                  </a:lnTo>
                  <a:lnTo>
                    <a:pt x="175" y="264"/>
                  </a:lnTo>
                  <a:lnTo>
                    <a:pt x="180" y="264"/>
                  </a:lnTo>
                  <a:lnTo>
                    <a:pt x="183" y="264"/>
                  </a:lnTo>
                  <a:lnTo>
                    <a:pt x="188" y="264"/>
                  </a:lnTo>
                  <a:lnTo>
                    <a:pt x="191" y="264"/>
                  </a:lnTo>
                  <a:lnTo>
                    <a:pt x="196" y="264"/>
                  </a:lnTo>
                  <a:lnTo>
                    <a:pt x="198" y="264"/>
                  </a:lnTo>
                  <a:lnTo>
                    <a:pt x="201" y="261"/>
                  </a:lnTo>
                  <a:lnTo>
                    <a:pt x="204" y="261"/>
                  </a:lnTo>
                  <a:lnTo>
                    <a:pt x="206" y="259"/>
                  </a:lnTo>
                  <a:lnTo>
                    <a:pt x="206" y="256"/>
                  </a:lnTo>
                  <a:lnTo>
                    <a:pt x="206" y="253"/>
                  </a:lnTo>
                  <a:lnTo>
                    <a:pt x="206" y="246"/>
                  </a:lnTo>
                  <a:lnTo>
                    <a:pt x="204" y="243"/>
                  </a:lnTo>
                  <a:lnTo>
                    <a:pt x="204" y="240"/>
                  </a:lnTo>
                  <a:lnTo>
                    <a:pt x="198" y="238"/>
                  </a:lnTo>
                  <a:lnTo>
                    <a:pt x="198" y="235"/>
                  </a:lnTo>
                  <a:lnTo>
                    <a:pt x="196" y="232"/>
                  </a:lnTo>
                  <a:lnTo>
                    <a:pt x="193" y="230"/>
                  </a:lnTo>
                  <a:lnTo>
                    <a:pt x="191" y="227"/>
                  </a:lnTo>
                  <a:lnTo>
                    <a:pt x="185" y="227"/>
                  </a:lnTo>
                  <a:lnTo>
                    <a:pt x="185" y="224"/>
                  </a:lnTo>
                  <a:lnTo>
                    <a:pt x="180" y="222"/>
                  </a:lnTo>
                  <a:lnTo>
                    <a:pt x="178" y="222"/>
                  </a:lnTo>
                  <a:lnTo>
                    <a:pt x="175" y="219"/>
                  </a:lnTo>
                  <a:lnTo>
                    <a:pt x="170" y="222"/>
                  </a:lnTo>
                  <a:lnTo>
                    <a:pt x="167" y="219"/>
                  </a:lnTo>
                  <a:lnTo>
                    <a:pt x="165" y="222"/>
                  </a:lnTo>
                  <a:lnTo>
                    <a:pt x="162" y="222"/>
                  </a:lnTo>
                  <a:lnTo>
                    <a:pt x="157" y="222"/>
                  </a:lnTo>
                  <a:lnTo>
                    <a:pt x="154" y="222"/>
                  </a:lnTo>
                  <a:lnTo>
                    <a:pt x="151" y="222"/>
                  </a:lnTo>
                  <a:lnTo>
                    <a:pt x="149" y="222"/>
                  </a:lnTo>
                  <a:lnTo>
                    <a:pt x="144" y="222"/>
                  </a:lnTo>
                  <a:lnTo>
                    <a:pt x="138" y="219"/>
                  </a:lnTo>
                  <a:lnTo>
                    <a:pt x="136" y="219"/>
                  </a:lnTo>
                  <a:lnTo>
                    <a:pt x="133" y="219"/>
                  </a:lnTo>
                  <a:lnTo>
                    <a:pt x="131" y="216"/>
                  </a:lnTo>
                  <a:lnTo>
                    <a:pt x="128" y="216"/>
                  </a:lnTo>
                  <a:lnTo>
                    <a:pt x="123" y="214"/>
                  </a:lnTo>
                  <a:lnTo>
                    <a:pt x="120" y="211"/>
                  </a:lnTo>
                  <a:lnTo>
                    <a:pt x="120" y="209"/>
                  </a:lnTo>
                  <a:lnTo>
                    <a:pt x="115" y="206"/>
                  </a:lnTo>
                  <a:lnTo>
                    <a:pt x="115" y="203"/>
                  </a:lnTo>
                  <a:lnTo>
                    <a:pt x="112" y="203"/>
                  </a:lnTo>
                  <a:lnTo>
                    <a:pt x="112" y="201"/>
                  </a:lnTo>
                  <a:lnTo>
                    <a:pt x="110" y="198"/>
                  </a:lnTo>
                  <a:lnTo>
                    <a:pt x="112" y="198"/>
                  </a:lnTo>
                  <a:lnTo>
                    <a:pt x="110" y="198"/>
                  </a:lnTo>
                  <a:lnTo>
                    <a:pt x="110" y="195"/>
                  </a:lnTo>
                  <a:lnTo>
                    <a:pt x="107" y="195"/>
                  </a:lnTo>
                  <a:lnTo>
                    <a:pt x="112" y="201"/>
                  </a:lnTo>
                  <a:lnTo>
                    <a:pt x="118" y="206"/>
                  </a:lnTo>
                  <a:lnTo>
                    <a:pt x="123" y="209"/>
                  </a:lnTo>
                  <a:lnTo>
                    <a:pt x="128" y="211"/>
                  </a:lnTo>
                  <a:lnTo>
                    <a:pt x="133" y="214"/>
                  </a:lnTo>
                  <a:lnTo>
                    <a:pt x="141" y="214"/>
                  </a:lnTo>
                  <a:lnTo>
                    <a:pt x="146" y="214"/>
                  </a:lnTo>
                  <a:lnTo>
                    <a:pt x="154" y="216"/>
                  </a:lnTo>
                  <a:lnTo>
                    <a:pt x="159" y="214"/>
                  </a:lnTo>
                  <a:lnTo>
                    <a:pt x="165" y="216"/>
                  </a:lnTo>
                  <a:lnTo>
                    <a:pt x="172" y="216"/>
                  </a:lnTo>
                  <a:lnTo>
                    <a:pt x="180" y="216"/>
                  </a:lnTo>
                  <a:lnTo>
                    <a:pt x="185" y="216"/>
                  </a:lnTo>
                  <a:lnTo>
                    <a:pt x="193" y="219"/>
                  </a:lnTo>
                  <a:lnTo>
                    <a:pt x="198" y="219"/>
                  </a:lnTo>
                  <a:lnTo>
                    <a:pt x="204" y="224"/>
                  </a:lnTo>
                  <a:lnTo>
                    <a:pt x="204" y="219"/>
                  </a:lnTo>
                  <a:lnTo>
                    <a:pt x="204" y="211"/>
                  </a:lnTo>
                  <a:lnTo>
                    <a:pt x="204" y="209"/>
                  </a:lnTo>
                  <a:lnTo>
                    <a:pt x="201" y="203"/>
                  </a:lnTo>
                  <a:lnTo>
                    <a:pt x="198" y="195"/>
                  </a:lnTo>
                  <a:lnTo>
                    <a:pt x="196" y="193"/>
                  </a:lnTo>
                  <a:lnTo>
                    <a:pt x="191" y="187"/>
                  </a:lnTo>
                  <a:lnTo>
                    <a:pt x="188" y="185"/>
                  </a:lnTo>
                  <a:lnTo>
                    <a:pt x="183" y="179"/>
                  </a:lnTo>
                  <a:lnTo>
                    <a:pt x="180" y="177"/>
                  </a:lnTo>
                  <a:lnTo>
                    <a:pt x="175" y="174"/>
                  </a:lnTo>
                  <a:lnTo>
                    <a:pt x="170" y="169"/>
                  </a:lnTo>
                  <a:lnTo>
                    <a:pt x="165" y="166"/>
                  </a:lnTo>
                  <a:lnTo>
                    <a:pt x="162" y="164"/>
                  </a:lnTo>
                  <a:lnTo>
                    <a:pt x="157" y="161"/>
                  </a:lnTo>
                  <a:lnTo>
                    <a:pt x="151" y="158"/>
                  </a:lnTo>
                  <a:lnTo>
                    <a:pt x="149" y="156"/>
                  </a:lnTo>
                  <a:lnTo>
                    <a:pt x="144" y="153"/>
                  </a:lnTo>
                  <a:lnTo>
                    <a:pt x="141" y="153"/>
                  </a:lnTo>
                  <a:lnTo>
                    <a:pt x="138" y="150"/>
                  </a:lnTo>
                  <a:lnTo>
                    <a:pt x="133" y="150"/>
                  </a:lnTo>
                  <a:lnTo>
                    <a:pt x="131" y="148"/>
                  </a:lnTo>
                  <a:lnTo>
                    <a:pt x="125" y="145"/>
                  </a:lnTo>
                  <a:lnTo>
                    <a:pt x="123" y="142"/>
                  </a:lnTo>
                  <a:lnTo>
                    <a:pt x="120" y="140"/>
                  </a:lnTo>
                  <a:lnTo>
                    <a:pt x="115" y="137"/>
                  </a:lnTo>
                  <a:lnTo>
                    <a:pt x="112" y="135"/>
                  </a:lnTo>
                  <a:lnTo>
                    <a:pt x="110" y="132"/>
                  </a:lnTo>
                  <a:lnTo>
                    <a:pt x="107" y="129"/>
                  </a:lnTo>
                  <a:lnTo>
                    <a:pt x="105" y="127"/>
                  </a:lnTo>
                  <a:lnTo>
                    <a:pt x="102" y="121"/>
                  </a:lnTo>
                  <a:lnTo>
                    <a:pt x="99" y="116"/>
                  </a:lnTo>
                  <a:lnTo>
                    <a:pt x="102" y="113"/>
                  </a:lnTo>
                  <a:lnTo>
                    <a:pt x="102" y="108"/>
                  </a:lnTo>
                  <a:lnTo>
                    <a:pt x="102" y="105"/>
                  </a:lnTo>
                  <a:lnTo>
                    <a:pt x="102" y="100"/>
                  </a:lnTo>
                  <a:lnTo>
                    <a:pt x="102" y="95"/>
                  </a:lnTo>
                  <a:lnTo>
                    <a:pt x="102" y="92"/>
                  </a:lnTo>
                  <a:lnTo>
                    <a:pt x="102" y="87"/>
                  </a:lnTo>
                  <a:lnTo>
                    <a:pt x="102" y="84"/>
                  </a:lnTo>
                  <a:lnTo>
                    <a:pt x="102" y="79"/>
                  </a:lnTo>
                  <a:lnTo>
                    <a:pt x="102" y="76"/>
                  </a:lnTo>
                  <a:lnTo>
                    <a:pt x="99" y="71"/>
                  </a:lnTo>
                  <a:lnTo>
                    <a:pt x="97" y="68"/>
                  </a:lnTo>
                  <a:lnTo>
                    <a:pt x="97" y="66"/>
                  </a:lnTo>
                  <a:lnTo>
                    <a:pt x="97" y="61"/>
                  </a:lnTo>
                  <a:lnTo>
                    <a:pt x="94" y="58"/>
                  </a:lnTo>
                  <a:lnTo>
                    <a:pt x="91" y="55"/>
                  </a:lnTo>
                  <a:lnTo>
                    <a:pt x="89" y="53"/>
                  </a:lnTo>
                  <a:lnTo>
                    <a:pt x="84" y="50"/>
                  </a:lnTo>
                  <a:lnTo>
                    <a:pt x="81" y="47"/>
                  </a:lnTo>
                  <a:lnTo>
                    <a:pt x="76" y="45"/>
                  </a:lnTo>
                  <a:lnTo>
                    <a:pt x="73" y="42"/>
                  </a:lnTo>
                  <a:lnTo>
                    <a:pt x="73" y="37"/>
                  </a:lnTo>
                  <a:lnTo>
                    <a:pt x="71" y="34"/>
                  </a:lnTo>
                  <a:lnTo>
                    <a:pt x="68" y="31"/>
                  </a:lnTo>
                  <a:lnTo>
                    <a:pt x="65" y="29"/>
                  </a:lnTo>
                  <a:lnTo>
                    <a:pt x="65" y="23"/>
                  </a:lnTo>
                  <a:lnTo>
                    <a:pt x="63" y="18"/>
                  </a:lnTo>
                  <a:lnTo>
                    <a:pt x="63" y="16"/>
                  </a:lnTo>
                  <a:lnTo>
                    <a:pt x="63" y="10"/>
                  </a:lnTo>
                  <a:lnTo>
                    <a:pt x="60" y="8"/>
                  </a:lnTo>
                  <a:lnTo>
                    <a:pt x="58" y="2"/>
                  </a:lnTo>
                  <a:lnTo>
                    <a:pt x="60" y="0"/>
                  </a:lnTo>
                  <a:lnTo>
                    <a:pt x="65" y="2"/>
                  </a:lnTo>
                  <a:close/>
                  <a:moveTo>
                    <a:pt x="282" y="42"/>
                  </a:moveTo>
                  <a:lnTo>
                    <a:pt x="269" y="39"/>
                  </a:lnTo>
                  <a:lnTo>
                    <a:pt x="266" y="39"/>
                  </a:lnTo>
                  <a:lnTo>
                    <a:pt x="266" y="42"/>
                  </a:lnTo>
                  <a:lnTo>
                    <a:pt x="264" y="42"/>
                  </a:lnTo>
                  <a:lnTo>
                    <a:pt x="264" y="45"/>
                  </a:lnTo>
                  <a:lnTo>
                    <a:pt x="256" y="53"/>
                  </a:lnTo>
                  <a:lnTo>
                    <a:pt x="240" y="58"/>
                  </a:lnTo>
                  <a:lnTo>
                    <a:pt x="225" y="53"/>
                  </a:lnTo>
                  <a:lnTo>
                    <a:pt x="209" y="42"/>
                  </a:lnTo>
                  <a:lnTo>
                    <a:pt x="191" y="34"/>
                  </a:lnTo>
                  <a:lnTo>
                    <a:pt x="172" y="31"/>
                  </a:lnTo>
                  <a:lnTo>
                    <a:pt x="172" y="37"/>
                  </a:lnTo>
                  <a:lnTo>
                    <a:pt x="175" y="37"/>
                  </a:lnTo>
                  <a:lnTo>
                    <a:pt x="185" y="39"/>
                  </a:lnTo>
                  <a:lnTo>
                    <a:pt x="193" y="42"/>
                  </a:lnTo>
                  <a:lnTo>
                    <a:pt x="201" y="47"/>
                  </a:lnTo>
                  <a:lnTo>
                    <a:pt x="206" y="53"/>
                  </a:lnTo>
                  <a:lnTo>
                    <a:pt x="217" y="58"/>
                  </a:lnTo>
                  <a:lnTo>
                    <a:pt x="222" y="61"/>
                  </a:lnTo>
                  <a:lnTo>
                    <a:pt x="225" y="63"/>
                  </a:lnTo>
                  <a:lnTo>
                    <a:pt x="230" y="66"/>
                  </a:lnTo>
                  <a:lnTo>
                    <a:pt x="235" y="66"/>
                  </a:lnTo>
                  <a:lnTo>
                    <a:pt x="238" y="63"/>
                  </a:lnTo>
                  <a:lnTo>
                    <a:pt x="243" y="63"/>
                  </a:lnTo>
                  <a:lnTo>
                    <a:pt x="248" y="63"/>
                  </a:lnTo>
                  <a:lnTo>
                    <a:pt x="251" y="63"/>
                  </a:lnTo>
                  <a:lnTo>
                    <a:pt x="256" y="61"/>
                  </a:lnTo>
                  <a:lnTo>
                    <a:pt x="258" y="58"/>
                  </a:lnTo>
                  <a:lnTo>
                    <a:pt x="264" y="55"/>
                  </a:lnTo>
                  <a:lnTo>
                    <a:pt x="266" y="53"/>
                  </a:lnTo>
                  <a:lnTo>
                    <a:pt x="272" y="50"/>
                  </a:lnTo>
                  <a:lnTo>
                    <a:pt x="274" y="47"/>
                  </a:lnTo>
                  <a:lnTo>
                    <a:pt x="277" y="42"/>
                  </a:lnTo>
                  <a:lnTo>
                    <a:pt x="282" y="42"/>
                  </a:lnTo>
                  <a:close/>
                  <a:moveTo>
                    <a:pt x="462" y="76"/>
                  </a:moveTo>
                  <a:lnTo>
                    <a:pt x="467" y="76"/>
                  </a:lnTo>
                  <a:lnTo>
                    <a:pt x="470" y="79"/>
                  </a:lnTo>
                  <a:lnTo>
                    <a:pt x="472" y="79"/>
                  </a:lnTo>
                  <a:lnTo>
                    <a:pt x="475" y="82"/>
                  </a:lnTo>
                  <a:lnTo>
                    <a:pt x="478" y="82"/>
                  </a:lnTo>
                  <a:lnTo>
                    <a:pt x="483" y="87"/>
                  </a:lnTo>
                  <a:lnTo>
                    <a:pt x="485" y="95"/>
                  </a:lnTo>
                  <a:lnTo>
                    <a:pt x="488" y="100"/>
                  </a:lnTo>
                  <a:lnTo>
                    <a:pt x="493" y="108"/>
                  </a:lnTo>
                  <a:lnTo>
                    <a:pt x="498" y="111"/>
                  </a:lnTo>
                  <a:lnTo>
                    <a:pt x="504" y="113"/>
                  </a:lnTo>
                  <a:lnTo>
                    <a:pt x="512" y="108"/>
                  </a:lnTo>
                  <a:lnTo>
                    <a:pt x="517" y="103"/>
                  </a:lnTo>
                  <a:lnTo>
                    <a:pt x="525" y="98"/>
                  </a:lnTo>
                  <a:lnTo>
                    <a:pt x="532" y="95"/>
                  </a:lnTo>
                  <a:lnTo>
                    <a:pt x="538" y="90"/>
                  </a:lnTo>
                  <a:lnTo>
                    <a:pt x="540" y="90"/>
                  </a:lnTo>
                  <a:lnTo>
                    <a:pt x="569" y="95"/>
                  </a:lnTo>
                  <a:lnTo>
                    <a:pt x="564" y="100"/>
                  </a:lnTo>
                  <a:lnTo>
                    <a:pt x="556" y="100"/>
                  </a:lnTo>
                  <a:lnTo>
                    <a:pt x="543" y="105"/>
                  </a:lnTo>
                  <a:lnTo>
                    <a:pt x="527" y="111"/>
                  </a:lnTo>
                  <a:lnTo>
                    <a:pt x="514" y="119"/>
                  </a:lnTo>
                  <a:lnTo>
                    <a:pt x="498" y="124"/>
                  </a:lnTo>
                  <a:lnTo>
                    <a:pt x="483" y="124"/>
                  </a:lnTo>
                  <a:lnTo>
                    <a:pt x="480" y="121"/>
                  </a:lnTo>
                  <a:lnTo>
                    <a:pt x="478" y="113"/>
                  </a:lnTo>
                  <a:lnTo>
                    <a:pt x="475" y="108"/>
                  </a:lnTo>
                  <a:lnTo>
                    <a:pt x="472" y="100"/>
                  </a:lnTo>
                  <a:lnTo>
                    <a:pt x="470" y="92"/>
                  </a:lnTo>
                  <a:lnTo>
                    <a:pt x="467" y="87"/>
                  </a:lnTo>
                  <a:lnTo>
                    <a:pt x="467" y="84"/>
                  </a:lnTo>
                  <a:lnTo>
                    <a:pt x="462" y="82"/>
                  </a:lnTo>
                  <a:lnTo>
                    <a:pt x="457" y="79"/>
                  </a:lnTo>
                  <a:lnTo>
                    <a:pt x="454" y="79"/>
                  </a:lnTo>
                  <a:lnTo>
                    <a:pt x="449" y="79"/>
                  </a:lnTo>
                  <a:lnTo>
                    <a:pt x="444" y="82"/>
                  </a:lnTo>
                  <a:lnTo>
                    <a:pt x="423" y="158"/>
                  </a:lnTo>
                  <a:lnTo>
                    <a:pt x="425" y="161"/>
                  </a:lnTo>
                  <a:lnTo>
                    <a:pt x="436" y="169"/>
                  </a:lnTo>
                  <a:lnTo>
                    <a:pt x="449" y="177"/>
                  </a:lnTo>
                  <a:lnTo>
                    <a:pt x="462" y="182"/>
                  </a:lnTo>
                  <a:lnTo>
                    <a:pt x="475" y="190"/>
                  </a:lnTo>
                  <a:lnTo>
                    <a:pt x="485" y="203"/>
                  </a:lnTo>
                  <a:lnTo>
                    <a:pt x="488" y="211"/>
                  </a:lnTo>
                  <a:lnTo>
                    <a:pt x="485" y="235"/>
                  </a:lnTo>
                  <a:lnTo>
                    <a:pt x="478" y="259"/>
                  </a:lnTo>
                  <a:lnTo>
                    <a:pt x="470" y="283"/>
                  </a:lnTo>
                  <a:lnTo>
                    <a:pt x="462" y="304"/>
                  </a:lnTo>
                  <a:lnTo>
                    <a:pt x="465" y="325"/>
                  </a:lnTo>
                  <a:lnTo>
                    <a:pt x="428" y="320"/>
                  </a:lnTo>
                  <a:lnTo>
                    <a:pt x="431" y="298"/>
                  </a:lnTo>
                  <a:lnTo>
                    <a:pt x="428" y="280"/>
                  </a:lnTo>
                  <a:lnTo>
                    <a:pt x="423" y="261"/>
                  </a:lnTo>
                  <a:lnTo>
                    <a:pt x="412" y="248"/>
                  </a:lnTo>
                  <a:lnTo>
                    <a:pt x="399" y="232"/>
                  </a:lnTo>
                  <a:lnTo>
                    <a:pt x="394" y="230"/>
                  </a:lnTo>
                  <a:lnTo>
                    <a:pt x="381" y="227"/>
                  </a:lnTo>
                  <a:lnTo>
                    <a:pt x="368" y="230"/>
                  </a:lnTo>
                  <a:lnTo>
                    <a:pt x="355" y="235"/>
                  </a:lnTo>
                  <a:lnTo>
                    <a:pt x="342" y="238"/>
                  </a:lnTo>
                  <a:lnTo>
                    <a:pt x="332" y="238"/>
                  </a:lnTo>
                  <a:lnTo>
                    <a:pt x="326" y="238"/>
                  </a:lnTo>
                  <a:lnTo>
                    <a:pt x="326" y="230"/>
                  </a:lnTo>
                  <a:lnTo>
                    <a:pt x="326" y="224"/>
                  </a:lnTo>
                  <a:lnTo>
                    <a:pt x="324" y="216"/>
                  </a:lnTo>
                  <a:lnTo>
                    <a:pt x="324" y="211"/>
                  </a:lnTo>
                  <a:lnTo>
                    <a:pt x="318" y="206"/>
                  </a:lnTo>
                  <a:lnTo>
                    <a:pt x="313" y="211"/>
                  </a:lnTo>
                  <a:lnTo>
                    <a:pt x="305" y="214"/>
                  </a:lnTo>
                  <a:lnTo>
                    <a:pt x="300" y="216"/>
                  </a:lnTo>
                  <a:lnTo>
                    <a:pt x="292" y="219"/>
                  </a:lnTo>
                  <a:lnTo>
                    <a:pt x="285" y="219"/>
                  </a:lnTo>
                  <a:lnTo>
                    <a:pt x="277" y="211"/>
                  </a:lnTo>
                  <a:lnTo>
                    <a:pt x="272" y="206"/>
                  </a:lnTo>
                  <a:lnTo>
                    <a:pt x="266" y="201"/>
                  </a:lnTo>
                  <a:lnTo>
                    <a:pt x="261" y="193"/>
                  </a:lnTo>
                  <a:lnTo>
                    <a:pt x="264" y="185"/>
                  </a:lnTo>
                  <a:lnTo>
                    <a:pt x="266" y="182"/>
                  </a:lnTo>
                  <a:lnTo>
                    <a:pt x="274" y="177"/>
                  </a:lnTo>
                  <a:lnTo>
                    <a:pt x="277" y="172"/>
                  </a:lnTo>
                  <a:lnTo>
                    <a:pt x="274" y="164"/>
                  </a:lnTo>
                  <a:lnTo>
                    <a:pt x="272" y="156"/>
                  </a:lnTo>
                  <a:lnTo>
                    <a:pt x="272" y="148"/>
                  </a:lnTo>
                  <a:lnTo>
                    <a:pt x="272" y="145"/>
                  </a:lnTo>
                  <a:lnTo>
                    <a:pt x="274" y="132"/>
                  </a:lnTo>
                  <a:lnTo>
                    <a:pt x="272" y="121"/>
                  </a:lnTo>
                  <a:lnTo>
                    <a:pt x="269" y="108"/>
                  </a:lnTo>
                  <a:lnTo>
                    <a:pt x="264" y="100"/>
                  </a:lnTo>
                  <a:lnTo>
                    <a:pt x="258" y="90"/>
                  </a:lnTo>
                  <a:lnTo>
                    <a:pt x="256" y="87"/>
                  </a:lnTo>
                  <a:lnTo>
                    <a:pt x="261" y="92"/>
                  </a:lnTo>
                  <a:lnTo>
                    <a:pt x="266" y="98"/>
                  </a:lnTo>
                  <a:lnTo>
                    <a:pt x="272" y="105"/>
                  </a:lnTo>
                  <a:lnTo>
                    <a:pt x="277" y="113"/>
                  </a:lnTo>
                  <a:lnTo>
                    <a:pt x="279" y="119"/>
                  </a:lnTo>
                  <a:lnTo>
                    <a:pt x="282" y="121"/>
                  </a:lnTo>
                  <a:lnTo>
                    <a:pt x="277" y="127"/>
                  </a:lnTo>
                  <a:lnTo>
                    <a:pt x="277" y="132"/>
                  </a:lnTo>
                  <a:lnTo>
                    <a:pt x="277" y="140"/>
                  </a:lnTo>
                  <a:lnTo>
                    <a:pt x="277" y="148"/>
                  </a:lnTo>
                  <a:lnTo>
                    <a:pt x="279" y="156"/>
                  </a:lnTo>
                  <a:lnTo>
                    <a:pt x="279" y="158"/>
                  </a:lnTo>
                  <a:lnTo>
                    <a:pt x="290" y="158"/>
                  </a:lnTo>
                  <a:lnTo>
                    <a:pt x="298" y="153"/>
                  </a:lnTo>
                  <a:lnTo>
                    <a:pt x="303" y="148"/>
                  </a:lnTo>
                  <a:lnTo>
                    <a:pt x="311" y="142"/>
                  </a:lnTo>
                  <a:lnTo>
                    <a:pt x="318" y="135"/>
                  </a:lnTo>
                  <a:lnTo>
                    <a:pt x="321" y="135"/>
                  </a:lnTo>
                  <a:lnTo>
                    <a:pt x="324" y="124"/>
                  </a:lnTo>
                  <a:lnTo>
                    <a:pt x="321" y="116"/>
                  </a:lnTo>
                  <a:lnTo>
                    <a:pt x="321" y="108"/>
                  </a:lnTo>
                  <a:lnTo>
                    <a:pt x="318" y="100"/>
                  </a:lnTo>
                  <a:lnTo>
                    <a:pt x="316" y="92"/>
                  </a:lnTo>
                  <a:lnTo>
                    <a:pt x="316" y="90"/>
                  </a:lnTo>
                  <a:lnTo>
                    <a:pt x="321" y="95"/>
                  </a:lnTo>
                  <a:lnTo>
                    <a:pt x="324" y="103"/>
                  </a:lnTo>
                  <a:lnTo>
                    <a:pt x="326" y="108"/>
                  </a:lnTo>
                  <a:lnTo>
                    <a:pt x="326" y="116"/>
                  </a:lnTo>
                  <a:lnTo>
                    <a:pt x="329" y="127"/>
                  </a:lnTo>
                  <a:lnTo>
                    <a:pt x="326" y="129"/>
                  </a:lnTo>
                  <a:lnTo>
                    <a:pt x="303" y="166"/>
                  </a:lnTo>
                  <a:lnTo>
                    <a:pt x="305" y="169"/>
                  </a:lnTo>
                  <a:lnTo>
                    <a:pt x="311" y="172"/>
                  </a:lnTo>
                  <a:lnTo>
                    <a:pt x="313" y="174"/>
                  </a:lnTo>
                  <a:lnTo>
                    <a:pt x="318" y="174"/>
                  </a:lnTo>
                  <a:lnTo>
                    <a:pt x="324" y="177"/>
                  </a:lnTo>
                  <a:lnTo>
                    <a:pt x="324" y="179"/>
                  </a:lnTo>
                  <a:lnTo>
                    <a:pt x="329" y="187"/>
                  </a:lnTo>
                  <a:lnTo>
                    <a:pt x="329" y="198"/>
                  </a:lnTo>
                  <a:lnTo>
                    <a:pt x="332" y="209"/>
                  </a:lnTo>
                  <a:lnTo>
                    <a:pt x="337" y="219"/>
                  </a:lnTo>
                  <a:lnTo>
                    <a:pt x="342" y="230"/>
                  </a:lnTo>
                  <a:lnTo>
                    <a:pt x="345" y="232"/>
                  </a:lnTo>
                  <a:lnTo>
                    <a:pt x="360" y="227"/>
                  </a:lnTo>
                  <a:lnTo>
                    <a:pt x="376" y="222"/>
                  </a:lnTo>
                  <a:lnTo>
                    <a:pt x="392" y="219"/>
                  </a:lnTo>
                  <a:lnTo>
                    <a:pt x="407" y="222"/>
                  </a:lnTo>
                  <a:lnTo>
                    <a:pt x="420" y="230"/>
                  </a:lnTo>
                  <a:lnTo>
                    <a:pt x="423" y="235"/>
                  </a:lnTo>
                  <a:lnTo>
                    <a:pt x="431" y="238"/>
                  </a:lnTo>
                  <a:lnTo>
                    <a:pt x="436" y="246"/>
                  </a:lnTo>
                  <a:lnTo>
                    <a:pt x="438" y="253"/>
                  </a:lnTo>
                  <a:lnTo>
                    <a:pt x="446" y="259"/>
                  </a:lnTo>
                  <a:lnTo>
                    <a:pt x="452" y="256"/>
                  </a:lnTo>
                  <a:lnTo>
                    <a:pt x="457" y="256"/>
                  </a:lnTo>
                  <a:lnTo>
                    <a:pt x="457" y="243"/>
                  </a:lnTo>
                  <a:lnTo>
                    <a:pt x="457" y="232"/>
                  </a:lnTo>
                  <a:lnTo>
                    <a:pt x="459" y="222"/>
                  </a:lnTo>
                  <a:lnTo>
                    <a:pt x="457" y="211"/>
                  </a:lnTo>
                  <a:lnTo>
                    <a:pt x="452" y="203"/>
                  </a:lnTo>
                  <a:lnTo>
                    <a:pt x="449" y="201"/>
                  </a:lnTo>
                  <a:lnTo>
                    <a:pt x="441" y="198"/>
                  </a:lnTo>
                  <a:lnTo>
                    <a:pt x="436" y="195"/>
                  </a:lnTo>
                  <a:lnTo>
                    <a:pt x="431" y="193"/>
                  </a:lnTo>
                  <a:lnTo>
                    <a:pt x="425" y="187"/>
                  </a:lnTo>
                  <a:lnTo>
                    <a:pt x="420" y="185"/>
                  </a:lnTo>
                  <a:lnTo>
                    <a:pt x="407" y="177"/>
                  </a:lnTo>
                  <a:lnTo>
                    <a:pt x="394" y="172"/>
                  </a:lnTo>
                  <a:lnTo>
                    <a:pt x="381" y="164"/>
                  </a:lnTo>
                  <a:lnTo>
                    <a:pt x="371" y="156"/>
                  </a:lnTo>
                  <a:lnTo>
                    <a:pt x="368" y="142"/>
                  </a:lnTo>
                  <a:lnTo>
                    <a:pt x="368" y="137"/>
                  </a:lnTo>
                  <a:lnTo>
                    <a:pt x="368" y="129"/>
                  </a:lnTo>
                  <a:lnTo>
                    <a:pt x="368" y="137"/>
                  </a:lnTo>
                  <a:lnTo>
                    <a:pt x="371" y="142"/>
                  </a:lnTo>
                  <a:lnTo>
                    <a:pt x="376" y="150"/>
                  </a:lnTo>
                  <a:lnTo>
                    <a:pt x="381" y="158"/>
                  </a:lnTo>
                  <a:lnTo>
                    <a:pt x="386" y="164"/>
                  </a:lnTo>
                  <a:lnTo>
                    <a:pt x="389" y="164"/>
                  </a:lnTo>
                  <a:lnTo>
                    <a:pt x="394" y="161"/>
                  </a:lnTo>
                  <a:lnTo>
                    <a:pt x="397" y="161"/>
                  </a:lnTo>
                  <a:lnTo>
                    <a:pt x="397" y="158"/>
                  </a:lnTo>
                  <a:lnTo>
                    <a:pt x="399" y="158"/>
                  </a:lnTo>
                  <a:lnTo>
                    <a:pt x="402" y="142"/>
                  </a:lnTo>
                  <a:lnTo>
                    <a:pt x="410" y="127"/>
                  </a:lnTo>
                  <a:lnTo>
                    <a:pt x="412" y="116"/>
                  </a:lnTo>
                  <a:lnTo>
                    <a:pt x="415" y="100"/>
                  </a:lnTo>
                  <a:lnTo>
                    <a:pt x="415" y="87"/>
                  </a:lnTo>
                  <a:lnTo>
                    <a:pt x="415" y="82"/>
                  </a:lnTo>
                  <a:lnTo>
                    <a:pt x="410" y="76"/>
                  </a:lnTo>
                  <a:lnTo>
                    <a:pt x="402" y="71"/>
                  </a:lnTo>
                  <a:lnTo>
                    <a:pt x="397" y="68"/>
                  </a:lnTo>
                  <a:lnTo>
                    <a:pt x="389" y="63"/>
                  </a:lnTo>
                  <a:lnTo>
                    <a:pt x="384" y="61"/>
                  </a:lnTo>
                  <a:lnTo>
                    <a:pt x="381" y="61"/>
                  </a:lnTo>
                  <a:lnTo>
                    <a:pt x="462" y="76"/>
                  </a:lnTo>
                  <a:close/>
                  <a:moveTo>
                    <a:pt x="590" y="100"/>
                  </a:moveTo>
                  <a:lnTo>
                    <a:pt x="694" y="119"/>
                  </a:lnTo>
                  <a:lnTo>
                    <a:pt x="697" y="121"/>
                  </a:lnTo>
                  <a:lnTo>
                    <a:pt x="699" y="127"/>
                  </a:lnTo>
                  <a:lnTo>
                    <a:pt x="705" y="129"/>
                  </a:lnTo>
                  <a:lnTo>
                    <a:pt x="712" y="135"/>
                  </a:lnTo>
                  <a:lnTo>
                    <a:pt x="718" y="135"/>
                  </a:lnTo>
                  <a:lnTo>
                    <a:pt x="725" y="137"/>
                  </a:lnTo>
                  <a:lnTo>
                    <a:pt x="728" y="140"/>
                  </a:lnTo>
                  <a:lnTo>
                    <a:pt x="736" y="140"/>
                  </a:lnTo>
                  <a:lnTo>
                    <a:pt x="744" y="140"/>
                  </a:lnTo>
                  <a:lnTo>
                    <a:pt x="749" y="137"/>
                  </a:lnTo>
                  <a:lnTo>
                    <a:pt x="757" y="137"/>
                  </a:lnTo>
                  <a:lnTo>
                    <a:pt x="765" y="132"/>
                  </a:lnTo>
                  <a:lnTo>
                    <a:pt x="767" y="132"/>
                  </a:lnTo>
                  <a:lnTo>
                    <a:pt x="843" y="148"/>
                  </a:lnTo>
                  <a:lnTo>
                    <a:pt x="843" y="150"/>
                  </a:lnTo>
                  <a:lnTo>
                    <a:pt x="843" y="156"/>
                  </a:lnTo>
                  <a:lnTo>
                    <a:pt x="845" y="161"/>
                  </a:lnTo>
                  <a:lnTo>
                    <a:pt x="845" y="164"/>
                  </a:lnTo>
                  <a:lnTo>
                    <a:pt x="845" y="166"/>
                  </a:lnTo>
                  <a:lnTo>
                    <a:pt x="845" y="172"/>
                  </a:lnTo>
                  <a:lnTo>
                    <a:pt x="845" y="174"/>
                  </a:lnTo>
                  <a:lnTo>
                    <a:pt x="845" y="177"/>
                  </a:lnTo>
                  <a:lnTo>
                    <a:pt x="845" y="182"/>
                  </a:lnTo>
                  <a:lnTo>
                    <a:pt x="845" y="185"/>
                  </a:lnTo>
                  <a:lnTo>
                    <a:pt x="848" y="190"/>
                  </a:lnTo>
                  <a:lnTo>
                    <a:pt x="853" y="195"/>
                  </a:lnTo>
                  <a:lnTo>
                    <a:pt x="858" y="201"/>
                  </a:lnTo>
                  <a:lnTo>
                    <a:pt x="861" y="203"/>
                  </a:lnTo>
                  <a:lnTo>
                    <a:pt x="869" y="209"/>
                  </a:lnTo>
                  <a:lnTo>
                    <a:pt x="874" y="211"/>
                  </a:lnTo>
                  <a:lnTo>
                    <a:pt x="877" y="216"/>
                  </a:lnTo>
                  <a:lnTo>
                    <a:pt x="882" y="219"/>
                  </a:lnTo>
                  <a:lnTo>
                    <a:pt x="887" y="224"/>
                  </a:lnTo>
                  <a:lnTo>
                    <a:pt x="890" y="230"/>
                  </a:lnTo>
                  <a:lnTo>
                    <a:pt x="895" y="235"/>
                  </a:lnTo>
                  <a:lnTo>
                    <a:pt x="898" y="240"/>
                  </a:lnTo>
                  <a:lnTo>
                    <a:pt x="900" y="246"/>
                  </a:lnTo>
                  <a:lnTo>
                    <a:pt x="900" y="251"/>
                  </a:lnTo>
                  <a:lnTo>
                    <a:pt x="900" y="259"/>
                  </a:lnTo>
                  <a:lnTo>
                    <a:pt x="900" y="267"/>
                  </a:lnTo>
                  <a:lnTo>
                    <a:pt x="905" y="267"/>
                  </a:lnTo>
                  <a:lnTo>
                    <a:pt x="908" y="269"/>
                  </a:lnTo>
                  <a:lnTo>
                    <a:pt x="913" y="272"/>
                  </a:lnTo>
                  <a:lnTo>
                    <a:pt x="916" y="275"/>
                  </a:lnTo>
                  <a:lnTo>
                    <a:pt x="916" y="277"/>
                  </a:lnTo>
                  <a:lnTo>
                    <a:pt x="919" y="280"/>
                  </a:lnTo>
                  <a:lnTo>
                    <a:pt x="921" y="285"/>
                  </a:lnTo>
                  <a:lnTo>
                    <a:pt x="924" y="288"/>
                  </a:lnTo>
                  <a:lnTo>
                    <a:pt x="924" y="290"/>
                  </a:lnTo>
                  <a:lnTo>
                    <a:pt x="926" y="296"/>
                  </a:lnTo>
                  <a:lnTo>
                    <a:pt x="926" y="298"/>
                  </a:lnTo>
                  <a:lnTo>
                    <a:pt x="929" y="301"/>
                  </a:lnTo>
                  <a:lnTo>
                    <a:pt x="932" y="304"/>
                  </a:lnTo>
                  <a:lnTo>
                    <a:pt x="934" y="304"/>
                  </a:lnTo>
                  <a:lnTo>
                    <a:pt x="939" y="306"/>
                  </a:lnTo>
                  <a:lnTo>
                    <a:pt x="945" y="306"/>
                  </a:lnTo>
                  <a:lnTo>
                    <a:pt x="945" y="301"/>
                  </a:lnTo>
                  <a:lnTo>
                    <a:pt x="950" y="298"/>
                  </a:lnTo>
                  <a:lnTo>
                    <a:pt x="952" y="293"/>
                  </a:lnTo>
                  <a:lnTo>
                    <a:pt x="952" y="290"/>
                  </a:lnTo>
                  <a:lnTo>
                    <a:pt x="958" y="285"/>
                  </a:lnTo>
                  <a:lnTo>
                    <a:pt x="958" y="280"/>
                  </a:lnTo>
                  <a:lnTo>
                    <a:pt x="960" y="277"/>
                  </a:lnTo>
                  <a:lnTo>
                    <a:pt x="960" y="272"/>
                  </a:lnTo>
                  <a:lnTo>
                    <a:pt x="963" y="269"/>
                  </a:lnTo>
                  <a:lnTo>
                    <a:pt x="965" y="264"/>
                  </a:lnTo>
                  <a:lnTo>
                    <a:pt x="965" y="259"/>
                  </a:lnTo>
                  <a:lnTo>
                    <a:pt x="965" y="253"/>
                  </a:lnTo>
                  <a:lnTo>
                    <a:pt x="965" y="248"/>
                  </a:lnTo>
                  <a:lnTo>
                    <a:pt x="965" y="246"/>
                  </a:lnTo>
                  <a:lnTo>
                    <a:pt x="965" y="240"/>
                  </a:lnTo>
                  <a:lnTo>
                    <a:pt x="965" y="235"/>
                  </a:lnTo>
                  <a:lnTo>
                    <a:pt x="960" y="230"/>
                  </a:lnTo>
                  <a:lnTo>
                    <a:pt x="958" y="224"/>
                  </a:lnTo>
                  <a:lnTo>
                    <a:pt x="955" y="216"/>
                  </a:lnTo>
                  <a:lnTo>
                    <a:pt x="952" y="209"/>
                  </a:lnTo>
                  <a:lnTo>
                    <a:pt x="950" y="203"/>
                  </a:lnTo>
                  <a:lnTo>
                    <a:pt x="947" y="195"/>
                  </a:lnTo>
                  <a:lnTo>
                    <a:pt x="945" y="190"/>
                  </a:lnTo>
                  <a:lnTo>
                    <a:pt x="945" y="182"/>
                  </a:lnTo>
                  <a:lnTo>
                    <a:pt x="942" y="177"/>
                  </a:lnTo>
                  <a:lnTo>
                    <a:pt x="939" y="172"/>
                  </a:lnTo>
                  <a:lnTo>
                    <a:pt x="934" y="166"/>
                  </a:lnTo>
                  <a:lnTo>
                    <a:pt x="934" y="164"/>
                  </a:lnTo>
                  <a:lnTo>
                    <a:pt x="1036" y="182"/>
                  </a:lnTo>
                  <a:lnTo>
                    <a:pt x="1036" y="185"/>
                  </a:lnTo>
                  <a:lnTo>
                    <a:pt x="1033" y="185"/>
                  </a:lnTo>
                  <a:lnTo>
                    <a:pt x="1033" y="187"/>
                  </a:lnTo>
                  <a:lnTo>
                    <a:pt x="1031" y="187"/>
                  </a:lnTo>
                  <a:lnTo>
                    <a:pt x="1028" y="190"/>
                  </a:lnTo>
                  <a:lnTo>
                    <a:pt x="1023" y="190"/>
                  </a:lnTo>
                  <a:lnTo>
                    <a:pt x="1020" y="190"/>
                  </a:lnTo>
                  <a:lnTo>
                    <a:pt x="1015" y="190"/>
                  </a:lnTo>
                  <a:lnTo>
                    <a:pt x="1012" y="195"/>
                  </a:lnTo>
                  <a:lnTo>
                    <a:pt x="1010" y="195"/>
                  </a:lnTo>
                  <a:lnTo>
                    <a:pt x="1007" y="198"/>
                  </a:lnTo>
                  <a:lnTo>
                    <a:pt x="1005" y="201"/>
                  </a:lnTo>
                  <a:lnTo>
                    <a:pt x="1005" y="203"/>
                  </a:lnTo>
                  <a:lnTo>
                    <a:pt x="1002" y="206"/>
                  </a:lnTo>
                  <a:lnTo>
                    <a:pt x="999" y="211"/>
                  </a:lnTo>
                  <a:lnTo>
                    <a:pt x="999" y="214"/>
                  </a:lnTo>
                  <a:lnTo>
                    <a:pt x="999" y="219"/>
                  </a:lnTo>
                  <a:lnTo>
                    <a:pt x="997" y="222"/>
                  </a:lnTo>
                  <a:lnTo>
                    <a:pt x="997" y="227"/>
                  </a:lnTo>
                  <a:lnTo>
                    <a:pt x="997" y="230"/>
                  </a:lnTo>
                  <a:lnTo>
                    <a:pt x="997" y="235"/>
                  </a:lnTo>
                  <a:lnTo>
                    <a:pt x="997" y="238"/>
                  </a:lnTo>
                  <a:lnTo>
                    <a:pt x="999" y="240"/>
                  </a:lnTo>
                  <a:lnTo>
                    <a:pt x="999" y="243"/>
                  </a:lnTo>
                  <a:lnTo>
                    <a:pt x="1002" y="243"/>
                  </a:lnTo>
                  <a:lnTo>
                    <a:pt x="1002" y="246"/>
                  </a:lnTo>
                  <a:lnTo>
                    <a:pt x="1005" y="246"/>
                  </a:lnTo>
                  <a:lnTo>
                    <a:pt x="1005" y="248"/>
                  </a:lnTo>
                  <a:lnTo>
                    <a:pt x="1007" y="248"/>
                  </a:lnTo>
                  <a:lnTo>
                    <a:pt x="1010" y="248"/>
                  </a:lnTo>
                  <a:lnTo>
                    <a:pt x="1012" y="248"/>
                  </a:lnTo>
                  <a:lnTo>
                    <a:pt x="1023" y="243"/>
                  </a:lnTo>
                  <a:lnTo>
                    <a:pt x="1031" y="235"/>
                  </a:lnTo>
                  <a:lnTo>
                    <a:pt x="1041" y="230"/>
                  </a:lnTo>
                  <a:lnTo>
                    <a:pt x="1049" y="222"/>
                  </a:lnTo>
                  <a:lnTo>
                    <a:pt x="1057" y="211"/>
                  </a:lnTo>
                  <a:lnTo>
                    <a:pt x="1065" y="203"/>
                  </a:lnTo>
                  <a:lnTo>
                    <a:pt x="1072" y="195"/>
                  </a:lnTo>
                  <a:lnTo>
                    <a:pt x="1075" y="190"/>
                  </a:lnTo>
                  <a:lnTo>
                    <a:pt x="1112" y="195"/>
                  </a:lnTo>
                  <a:lnTo>
                    <a:pt x="1112" y="232"/>
                  </a:lnTo>
                  <a:lnTo>
                    <a:pt x="1109" y="232"/>
                  </a:lnTo>
                  <a:lnTo>
                    <a:pt x="1104" y="232"/>
                  </a:lnTo>
                  <a:lnTo>
                    <a:pt x="1099" y="232"/>
                  </a:lnTo>
                  <a:lnTo>
                    <a:pt x="1093" y="232"/>
                  </a:lnTo>
                  <a:lnTo>
                    <a:pt x="1088" y="235"/>
                  </a:lnTo>
                  <a:lnTo>
                    <a:pt x="1083" y="240"/>
                  </a:lnTo>
                  <a:lnTo>
                    <a:pt x="1075" y="246"/>
                  </a:lnTo>
                  <a:lnTo>
                    <a:pt x="1070" y="251"/>
                  </a:lnTo>
                  <a:lnTo>
                    <a:pt x="1062" y="256"/>
                  </a:lnTo>
                  <a:lnTo>
                    <a:pt x="1054" y="264"/>
                  </a:lnTo>
                  <a:lnTo>
                    <a:pt x="1046" y="269"/>
                  </a:lnTo>
                  <a:lnTo>
                    <a:pt x="1039" y="275"/>
                  </a:lnTo>
                  <a:lnTo>
                    <a:pt x="1031" y="280"/>
                  </a:lnTo>
                  <a:lnTo>
                    <a:pt x="1025" y="288"/>
                  </a:lnTo>
                  <a:lnTo>
                    <a:pt x="1020" y="296"/>
                  </a:lnTo>
                  <a:lnTo>
                    <a:pt x="1012" y="301"/>
                  </a:lnTo>
                  <a:lnTo>
                    <a:pt x="1010" y="312"/>
                  </a:lnTo>
                  <a:lnTo>
                    <a:pt x="1005" y="317"/>
                  </a:lnTo>
                  <a:lnTo>
                    <a:pt x="1002" y="325"/>
                  </a:lnTo>
                  <a:lnTo>
                    <a:pt x="999" y="335"/>
                  </a:lnTo>
                  <a:lnTo>
                    <a:pt x="999" y="346"/>
                  </a:lnTo>
                  <a:lnTo>
                    <a:pt x="1002" y="357"/>
                  </a:lnTo>
                  <a:lnTo>
                    <a:pt x="1005" y="364"/>
                  </a:lnTo>
                  <a:lnTo>
                    <a:pt x="1012" y="367"/>
                  </a:lnTo>
                  <a:lnTo>
                    <a:pt x="1020" y="367"/>
                  </a:lnTo>
                  <a:lnTo>
                    <a:pt x="1025" y="370"/>
                  </a:lnTo>
                  <a:lnTo>
                    <a:pt x="1033" y="372"/>
                  </a:lnTo>
                  <a:lnTo>
                    <a:pt x="1041" y="375"/>
                  </a:lnTo>
                  <a:lnTo>
                    <a:pt x="1046" y="380"/>
                  </a:lnTo>
                  <a:lnTo>
                    <a:pt x="1052" y="383"/>
                  </a:lnTo>
                  <a:lnTo>
                    <a:pt x="1059" y="386"/>
                  </a:lnTo>
                  <a:lnTo>
                    <a:pt x="1065" y="391"/>
                  </a:lnTo>
                  <a:lnTo>
                    <a:pt x="1072" y="394"/>
                  </a:lnTo>
                  <a:lnTo>
                    <a:pt x="1078" y="396"/>
                  </a:lnTo>
                  <a:lnTo>
                    <a:pt x="1083" y="399"/>
                  </a:lnTo>
                  <a:lnTo>
                    <a:pt x="1091" y="401"/>
                  </a:lnTo>
                  <a:lnTo>
                    <a:pt x="1099" y="404"/>
                  </a:lnTo>
                  <a:lnTo>
                    <a:pt x="1104" y="407"/>
                  </a:lnTo>
                  <a:lnTo>
                    <a:pt x="1112" y="409"/>
                  </a:lnTo>
                  <a:lnTo>
                    <a:pt x="1112" y="433"/>
                  </a:lnTo>
                  <a:lnTo>
                    <a:pt x="1109" y="433"/>
                  </a:lnTo>
                  <a:lnTo>
                    <a:pt x="1106" y="433"/>
                  </a:lnTo>
                  <a:lnTo>
                    <a:pt x="1104" y="433"/>
                  </a:lnTo>
                  <a:lnTo>
                    <a:pt x="1104" y="436"/>
                  </a:lnTo>
                  <a:lnTo>
                    <a:pt x="1101" y="436"/>
                  </a:lnTo>
                  <a:lnTo>
                    <a:pt x="1099" y="436"/>
                  </a:lnTo>
                  <a:lnTo>
                    <a:pt x="1099" y="438"/>
                  </a:lnTo>
                  <a:lnTo>
                    <a:pt x="1099" y="441"/>
                  </a:lnTo>
                  <a:lnTo>
                    <a:pt x="1099" y="444"/>
                  </a:lnTo>
                  <a:lnTo>
                    <a:pt x="1065" y="438"/>
                  </a:lnTo>
                  <a:lnTo>
                    <a:pt x="1065" y="436"/>
                  </a:lnTo>
                  <a:lnTo>
                    <a:pt x="1059" y="431"/>
                  </a:lnTo>
                  <a:lnTo>
                    <a:pt x="1054" y="428"/>
                  </a:lnTo>
                  <a:lnTo>
                    <a:pt x="1052" y="425"/>
                  </a:lnTo>
                  <a:lnTo>
                    <a:pt x="1046" y="425"/>
                  </a:lnTo>
                  <a:lnTo>
                    <a:pt x="1041" y="423"/>
                  </a:lnTo>
                  <a:lnTo>
                    <a:pt x="1036" y="423"/>
                  </a:lnTo>
                  <a:lnTo>
                    <a:pt x="1033" y="425"/>
                  </a:lnTo>
                  <a:lnTo>
                    <a:pt x="1028" y="423"/>
                  </a:lnTo>
                  <a:lnTo>
                    <a:pt x="1023" y="425"/>
                  </a:lnTo>
                  <a:lnTo>
                    <a:pt x="1020" y="425"/>
                  </a:lnTo>
                  <a:lnTo>
                    <a:pt x="1012" y="425"/>
                  </a:lnTo>
                  <a:lnTo>
                    <a:pt x="1010" y="425"/>
                  </a:lnTo>
                  <a:lnTo>
                    <a:pt x="1005" y="425"/>
                  </a:lnTo>
                  <a:lnTo>
                    <a:pt x="999" y="425"/>
                  </a:lnTo>
                  <a:lnTo>
                    <a:pt x="994" y="425"/>
                  </a:lnTo>
                  <a:lnTo>
                    <a:pt x="989" y="425"/>
                  </a:lnTo>
                  <a:lnTo>
                    <a:pt x="989" y="423"/>
                  </a:lnTo>
                  <a:lnTo>
                    <a:pt x="986" y="423"/>
                  </a:lnTo>
                  <a:lnTo>
                    <a:pt x="986" y="420"/>
                  </a:lnTo>
                  <a:lnTo>
                    <a:pt x="984" y="417"/>
                  </a:lnTo>
                  <a:lnTo>
                    <a:pt x="986" y="415"/>
                  </a:lnTo>
                  <a:lnTo>
                    <a:pt x="984" y="415"/>
                  </a:lnTo>
                  <a:lnTo>
                    <a:pt x="984" y="412"/>
                  </a:lnTo>
                  <a:lnTo>
                    <a:pt x="984" y="409"/>
                  </a:lnTo>
                  <a:lnTo>
                    <a:pt x="979" y="394"/>
                  </a:lnTo>
                  <a:lnTo>
                    <a:pt x="973" y="391"/>
                  </a:lnTo>
                  <a:lnTo>
                    <a:pt x="973" y="388"/>
                  </a:lnTo>
                  <a:lnTo>
                    <a:pt x="968" y="388"/>
                  </a:lnTo>
                  <a:lnTo>
                    <a:pt x="965" y="388"/>
                  </a:lnTo>
                  <a:lnTo>
                    <a:pt x="963" y="391"/>
                  </a:lnTo>
                  <a:lnTo>
                    <a:pt x="960" y="394"/>
                  </a:lnTo>
                  <a:lnTo>
                    <a:pt x="958" y="394"/>
                  </a:lnTo>
                  <a:lnTo>
                    <a:pt x="958" y="399"/>
                  </a:lnTo>
                  <a:lnTo>
                    <a:pt x="955" y="399"/>
                  </a:lnTo>
                  <a:lnTo>
                    <a:pt x="952" y="401"/>
                  </a:lnTo>
                  <a:lnTo>
                    <a:pt x="952" y="407"/>
                  </a:lnTo>
                  <a:lnTo>
                    <a:pt x="950" y="407"/>
                  </a:lnTo>
                  <a:lnTo>
                    <a:pt x="947" y="412"/>
                  </a:lnTo>
                  <a:lnTo>
                    <a:pt x="945" y="415"/>
                  </a:lnTo>
                  <a:lnTo>
                    <a:pt x="817" y="391"/>
                  </a:lnTo>
                  <a:lnTo>
                    <a:pt x="817" y="386"/>
                  </a:lnTo>
                  <a:lnTo>
                    <a:pt x="817" y="380"/>
                  </a:lnTo>
                  <a:lnTo>
                    <a:pt x="817" y="372"/>
                  </a:lnTo>
                  <a:lnTo>
                    <a:pt x="814" y="367"/>
                  </a:lnTo>
                  <a:lnTo>
                    <a:pt x="814" y="362"/>
                  </a:lnTo>
                  <a:lnTo>
                    <a:pt x="814" y="357"/>
                  </a:lnTo>
                  <a:lnTo>
                    <a:pt x="812" y="351"/>
                  </a:lnTo>
                  <a:lnTo>
                    <a:pt x="812" y="346"/>
                  </a:lnTo>
                  <a:lnTo>
                    <a:pt x="809" y="341"/>
                  </a:lnTo>
                  <a:lnTo>
                    <a:pt x="806" y="338"/>
                  </a:lnTo>
                  <a:lnTo>
                    <a:pt x="804" y="335"/>
                  </a:lnTo>
                  <a:lnTo>
                    <a:pt x="798" y="333"/>
                  </a:lnTo>
                  <a:lnTo>
                    <a:pt x="796" y="330"/>
                  </a:lnTo>
                  <a:lnTo>
                    <a:pt x="791" y="327"/>
                  </a:lnTo>
                  <a:lnTo>
                    <a:pt x="788" y="327"/>
                  </a:lnTo>
                  <a:lnTo>
                    <a:pt x="783" y="327"/>
                  </a:lnTo>
                  <a:lnTo>
                    <a:pt x="778" y="325"/>
                  </a:lnTo>
                  <a:lnTo>
                    <a:pt x="772" y="325"/>
                  </a:lnTo>
                  <a:lnTo>
                    <a:pt x="767" y="325"/>
                  </a:lnTo>
                  <a:lnTo>
                    <a:pt x="765" y="322"/>
                  </a:lnTo>
                  <a:lnTo>
                    <a:pt x="759" y="322"/>
                  </a:lnTo>
                  <a:lnTo>
                    <a:pt x="754" y="322"/>
                  </a:lnTo>
                  <a:lnTo>
                    <a:pt x="752" y="322"/>
                  </a:lnTo>
                  <a:lnTo>
                    <a:pt x="746" y="322"/>
                  </a:lnTo>
                  <a:lnTo>
                    <a:pt x="744" y="320"/>
                  </a:lnTo>
                  <a:lnTo>
                    <a:pt x="736" y="314"/>
                  </a:lnTo>
                  <a:lnTo>
                    <a:pt x="731" y="309"/>
                  </a:lnTo>
                  <a:lnTo>
                    <a:pt x="723" y="304"/>
                  </a:lnTo>
                  <a:lnTo>
                    <a:pt x="720" y="296"/>
                  </a:lnTo>
                  <a:lnTo>
                    <a:pt x="715" y="290"/>
                  </a:lnTo>
                  <a:lnTo>
                    <a:pt x="712" y="283"/>
                  </a:lnTo>
                  <a:lnTo>
                    <a:pt x="710" y="277"/>
                  </a:lnTo>
                  <a:lnTo>
                    <a:pt x="707" y="269"/>
                  </a:lnTo>
                  <a:lnTo>
                    <a:pt x="705" y="264"/>
                  </a:lnTo>
                  <a:lnTo>
                    <a:pt x="705" y="256"/>
                  </a:lnTo>
                  <a:lnTo>
                    <a:pt x="702" y="248"/>
                  </a:lnTo>
                  <a:lnTo>
                    <a:pt x="699" y="243"/>
                  </a:lnTo>
                  <a:lnTo>
                    <a:pt x="697" y="235"/>
                  </a:lnTo>
                  <a:lnTo>
                    <a:pt x="694" y="227"/>
                  </a:lnTo>
                  <a:lnTo>
                    <a:pt x="692" y="222"/>
                  </a:lnTo>
                  <a:lnTo>
                    <a:pt x="689" y="214"/>
                  </a:lnTo>
                  <a:lnTo>
                    <a:pt x="684" y="209"/>
                  </a:lnTo>
                  <a:lnTo>
                    <a:pt x="678" y="203"/>
                  </a:lnTo>
                  <a:lnTo>
                    <a:pt x="676" y="198"/>
                  </a:lnTo>
                  <a:lnTo>
                    <a:pt x="671" y="193"/>
                  </a:lnTo>
                  <a:lnTo>
                    <a:pt x="663" y="187"/>
                  </a:lnTo>
                  <a:lnTo>
                    <a:pt x="658" y="185"/>
                  </a:lnTo>
                  <a:lnTo>
                    <a:pt x="652" y="182"/>
                  </a:lnTo>
                  <a:lnTo>
                    <a:pt x="645" y="179"/>
                  </a:lnTo>
                  <a:lnTo>
                    <a:pt x="639" y="177"/>
                  </a:lnTo>
                  <a:lnTo>
                    <a:pt x="632" y="174"/>
                  </a:lnTo>
                  <a:lnTo>
                    <a:pt x="626" y="172"/>
                  </a:lnTo>
                  <a:lnTo>
                    <a:pt x="618" y="172"/>
                  </a:lnTo>
                  <a:lnTo>
                    <a:pt x="613" y="169"/>
                  </a:lnTo>
                  <a:lnTo>
                    <a:pt x="605" y="166"/>
                  </a:lnTo>
                  <a:lnTo>
                    <a:pt x="598" y="166"/>
                  </a:lnTo>
                  <a:lnTo>
                    <a:pt x="592" y="164"/>
                  </a:lnTo>
                  <a:lnTo>
                    <a:pt x="590" y="158"/>
                  </a:lnTo>
                  <a:lnTo>
                    <a:pt x="587" y="156"/>
                  </a:lnTo>
                  <a:lnTo>
                    <a:pt x="585" y="153"/>
                  </a:lnTo>
                  <a:lnTo>
                    <a:pt x="582" y="148"/>
                  </a:lnTo>
                  <a:lnTo>
                    <a:pt x="582" y="145"/>
                  </a:lnTo>
                  <a:lnTo>
                    <a:pt x="582" y="142"/>
                  </a:lnTo>
                  <a:lnTo>
                    <a:pt x="582" y="140"/>
                  </a:lnTo>
                  <a:lnTo>
                    <a:pt x="585" y="135"/>
                  </a:lnTo>
                  <a:lnTo>
                    <a:pt x="585" y="132"/>
                  </a:lnTo>
                  <a:lnTo>
                    <a:pt x="587" y="129"/>
                  </a:lnTo>
                  <a:lnTo>
                    <a:pt x="587" y="124"/>
                  </a:lnTo>
                  <a:lnTo>
                    <a:pt x="590" y="121"/>
                  </a:lnTo>
                  <a:lnTo>
                    <a:pt x="590" y="119"/>
                  </a:lnTo>
                  <a:lnTo>
                    <a:pt x="592" y="116"/>
                  </a:lnTo>
                  <a:lnTo>
                    <a:pt x="592" y="111"/>
                  </a:lnTo>
                  <a:lnTo>
                    <a:pt x="592" y="108"/>
                  </a:lnTo>
                  <a:lnTo>
                    <a:pt x="592" y="105"/>
                  </a:lnTo>
                  <a:lnTo>
                    <a:pt x="590" y="100"/>
                  </a:lnTo>
                  <a:close/>
                  <a:moveTo>
                    <a:pt x="1112" y="351"/>
                  </a:moveTo>
                  <a:lnTo>
                    <a:pt x="1112" y="306"/>
                  </a:lnTo>
                  <a:lnTo>
                    <a:pt x="1109" y="306"/>
                  </a:lnTo>
                  <a:lnTo>
                    <a:pt x="1109" y="309"/>
                  </a:lnTo>
                  <a:lnTo>
                    <a:pt x="1104" y="317"/>
                  </a:lnTo>
                  <a:lnTo>
                    <a:pt x="1104" y="325"/>
                  </a:lnTo>
                  <a:lnTo>
                    <a:pt x="1101" y="330"/>
                  </a:lnTo>
                  <a:lnTo>
                    <a:pt x="1104" y="335"/>
                  </a:lnTo>
                  <a:lnTo>
                    <a:pt x="1106" y="343"/>
                  </a:lnTo>
                  <a:lnTo>
                    <a:pt x="1109" y="349"/>
                  </a:lnTo>
                  <a:lnTo>
                    <a:pt x="1112" y="351"/>
                  </a:lnTo>
                  <a:close/>
                  <a:moveTo>
                    <a:pt x="1112" y="446"/>
                  </a:moveTo>
                  <a:lnTo>
                    <a:pt x="1109" y="446"/>
                  </a:lnTo>
                  <a:lnTo>
                    <a:pt x="1112" y="444"/>
                  </a:lnTo>
                  <a:lnTo>
                    <a:pt x="1112" y="446"/>
                  </a:lnTo>
                  <a:close/>
                  <a:moveTo>
                    <a:pt x="997" y="235"/>
                  </a:moveTo>
                  <a:lnTo>
                    <a:pt x="997" y="235"/>
                  </a:lnTo>
                  <a:close/>
                  <a:moveTo>
                    <a:pt x="986" y="420"/>
                  </a:moveTo>
                  <a:lnTo>
                    <a:pt x="986" y="420"/>
                  </a:lnTo>
                  <a:close/>
                  <a:moveTo>
                    <a:pt x="984" y="417"/>
                  </a:moveTo>
                  <a:lnTo>
                    <a:pt x="984" y="417"/>
                  </a:lnTo>
                  <a:close/>
                  <a:moveTo>
                    <a:pt x="986" y="415"/>
                  </a:moveTo>
                  <a:lnTo>
                    <a:pt x="986" y="415"/>
                  </a:lnTo>
                  <a:close/>
                  <a:moveTo>
                    <a:pt x="778" y="386"/>
                  </a:moveTo>
                  <a:lnTo>
                    <a:pt x="778" y="378"/>
                  </a:lnTo>
                  <a:lnTo>
                    <a:pt x="775" y="370"/>
                  </a:lnTo>
                  <a:lnTo>
                    <a:pt x="772" y="364"/>
                  </a:lnTo>
                  <a:lnTo>
                    <a:pt x="772" y="354"/>
                  </a:lnTo>
                  <a:lnTo>
                    <a:pt x="767" y="349"/>
                  </a:lnTo>
                  <a:lnTo>
                    <a:pt x="765" y="341"/>
                  </a:lnTo>
                  <a:lnTo>
                    <a:pt x="759" y="335"/>
                  </a:lnTo>
                  <a:lnTo>
                    <a:pt x="752" y="330"/>
                  </a:lnTo>
                  <a:lnTo>
                    <a:pt x="744" y="327"/>
                  </a:lnTo>
                  <a:lnTo>
                    <a:pt x="738" y="327"/>
                  </a:lnTo>
                  <a:lnTo>
                    <a:pt x="731" y="327"/>
                  </a:lnTo>
                  <a:lnTo>
                    <a:pt x="723" y="327"/>
                  </a:lnTo>
                  <a:lnTo>
                    <a:pt x="718" y="333"/>
                  </a:lnTo>
                  <a:lnTo>
                    <a:pt x="712" y="333"/>
                  </a:lnTo>
                  <a:lnTo>
                    <a:pt x="705" y="338"/>
                  </a:lnTo>
                  <a:lnTo>
                    <a:pt x="699" y="341"/>
                  </a:lnTo>
                  <a:lnTo>
                    <a:pt x="694" y="343"/>
                  </a:lnTo>
                  <a:lnTo>
                    <a:pt x="689" y="346"/>
                  </a:lnTo>
                  <a:lnTo>
                    <a:pt x="681" y="349"/>
                  </a:lnTo>
                  <a:lnTo>
                    <a:pt x="676" y="351"/>
                  </a:lnTo>
                  <a:lnTo>
                    <a:pt x="668" y="354"/>
                  </a:lnTo>
                  <a:lnTo>
                    <a:pt x="663" y="354"/>
                  </a:lnTo>
                  <a:lnTo>
                    <a:pt x="658" y="357"/>
                  </a:lnTo>
                  <a:lnTo>
                    <a:pt x="650" y="354"/>
                  </a:lnTo>
                  <a:lnTo>
                    <a:pt x="642" y="354"/>
                  </a:lnTo>
                  <a:lnTo>
                    <a:pt x="639" y="357"/>
                  </a:lnTo>
                  <a:lnTo>
                    <a:pt x="634" y="357"/>
                  </a:lnTo>
                  <a:lnTo>
                    <a:pt x="632" y="357"/>
                  </a:lnTo>
                  <a:lnTo>
                    <a:pt x="678" y="367"/>
                  </a:lnTo>
                  <a:lnTo>
                    <a:pt x="686" y="364"/>
                  </a:lnTo>
                  <a:lnTo>
                    <a:pt x="692" y="362"/>
                  </a:lnTo>
                  <a:lnTo>
                    <a:pt x="699" y="359"/>
                  </a:lnTo>
                  <a:lnTo>
                    <a:pt x="705" y="357"/>
                  </a:lnTo>
                  <a:lnTo>
                    <a:pt x="710" y="357"/>
                  </a:lnTo>
                  <a:lnTo>
                    <a:pt x="718" y="354"/>
                  </a:lnTo>
                  <a:lnTo>
                    <a:pt x="723" y="354"/>
                  </a:lnTo>
                  <a:lnTo>
                    <a:pt x="731" y="354"/>
                  </a:lnTo>
                  <a:lnTo>
                    <a:pt x="736" y="354"/>
                  </a:lnTo>
                  <a:lnTo>
                    <a:pt x="744" y="354"/>
                  </a:lnTo>
                  <a:lnTo>
                    <a:pt x="757" y="370"/>
                  </a:lnTo>
                  <a:lnTo>
                    <a:pt x="759" y="380"/>
                  </a:lnTo>
                  <a:lnTo>
                    <a:pt x="778" y="386"/>
                  </a:lnTo>
                  <a:close/>
                  <a:moveTo>
                    <a:pt x="621" y="357"/>
                  </a:moveTo>
                  <a:lnTo>
                    <a:pt x="616" y="354"/>
                  </a:lnTo>
                  <a:lnTo>
                    <a:pt x="613" y="351"/>
                  </a:lnTo>
                  <a:lnTo>
                    <a:pt x="611" y="349"/>
                  </a:lnTo>
                  <a:lnTo>
                    <a:pt x="608" y="346"/>
                  </a:lnTo>
                  <a:lnTo>
                    <a:pt x="603" y="346"/>
                  </a:lnTo>
                  <a:lnTo>
                    <a:pt x="600" y="343"/>
                  </a:lnTo>
                  <a:lnTo>
                    <a:pt x="595" y="341"/>
                  </a:lnTo>
                  <a:lnTo>
                    <a:pt x="592" y="341"/>
                  </a:lnTo>
                  <a:lnTo>
                    <a:pt x="590" y="338"/>
                  </a:lnTo>
                  <a:lnTo>
                    <a:pt x="587" y="335"/>
                  </a:lnTo>
                  <a:lnTo>
                    <a:pt x="582" y="335"/>
                  </a:lnTo>
                  <a:lnTo>
                    <a:pt x="579" y="333"/>
                  </a:lnTo>
                  <a:lnTo>
                    <a:pt x="577" y="333"/>
                  </a:lnTo>
                  <a:lnTo>
                    <a:pt x="572" y="333"/>
                  </a:lnTo>
                  <a:lnTo>
                    <a:pt x="569" y="333"/>
                  </a:lnTo>
                  <a:lnTo>
                    <a:pt x="566" y="335"/>
                  </a:lnTo>
                  <a:lnTo>
                    <a:pt x="564" y="335"/>
                  </a:lnTo>
                  <a:lnTo>
                    <a:pt x="558" y="335"/>
                  </a:lnTo>
                  <a:lnTo>
                    <a:pt x="556" y="335"/>
                  </a:lnTo>
                  <a:lnTo>
                    <a:pt x="553" y="338"/>
                  </a:lnTo>
                  <a:lnTo>
                    <a:pt x="548" y="338"/>
                  </a:lnTo>
                  <a:lnTo>
                    <a:pt x="545" y="338"/>
                  </a:lnTo>
                  <a:lnTo>
                    <a:pt x="543" y="341"/>
                  </a:lnTo>
                  <a:lnTo>
                    <a:pt x="621" y="357"/>
                  </a:lnTo>
                  <a:close/>
                  <a:moveTo>
                    <a:pt x="532" y="338"/>
                  </a:moveTo>
                  <a:lnTo>
                    <a:pt x="535" y="335"/>
                  </a:lnTo>
                  <a:lnTo>
                    <a:pt x="535" y="330"/>
                  </a:lnTo>
                  <a:lnTo>
                    <a:pt x="535" y="322"/>
                  </a:lnTo>
                  <a:lnTo>
                    <a:pt x="535" y="314"/>
                  </a:lnTo>
                  <a:lnTo>
                    <a:pt x="532" y="312"/>
                  </a:lnTo>
                  <a:lnTo>
                    <a:pt x="530" y="304"/>
                  </a:lnTo>
                  <a:lnTo>
                    <a:pt x="527" y="298"/>
                  </a:lnTo>
                  <a:lnTo>
                    <a:pt x="527" y="290"/>
                  </a:lnTo>
                  <a:lnTo>
                    <a:pt x="525" y="285"/>
                  </a:lnTo>
                  <a:lnTo>
                    <a:pt x="525" y="280"/>
                  </a:lnTo>
                  <a:lnTo>
                    <a:pt x="522" y="275"/>
                  </a:lnTo>
                  <a:lnTo>
                    <a:pt x="522" y="269"/>
                  </a:lnTo>
                  <a:lnTo>
                    <a:pt x="525" y="264"/>
                  </a:lnTo>
                  <a:lnTo>
                    <a:pt x="525" y="259"/>
                  </a:lnTo>
                  <a:lnTo>
                    <a:pt x="527" y="253"/>
                  </a:lnTo>
                  <a:lnTo>
                    <a:pt x="532" y="248"/>
                  </a:lnTo>
                  <a:lnTo>
                    <a:pt x="532" y="246"/>
                  </a:lnTo>
                  <a:lnTo>
                    <a:pt x="535" y="246"/>
                  </a:lnTo>
                  <a:lnTo>
                    <a:pt x="535" y="243"/>
                  </a:lnTo>
                  <a:lnTo>
                    <a:pt x="538" y="243"/>
                  </a:lnTo>
                  <a:lnTo>
                    <a:pt x="540" y="243"/>
                  </a:lnTo>
                  <a:lnTo>
                    <a:pt x="543" y="240"/>
                  </a:lnTo>
                  <a:lnTo>
                    <a:pt x="545" y="240"/>
                  </a:lnTo>
                  <a:lnTo>
                    <a:pt x="548" y="240"/>
                  </a:lnTo>
                  <a:lnTo>
                    <a:pt x="551" y="238"/>
                  </a:lnTo>
                  <a:lnTo>
                    <a:pt x="553" y="238"/>
                  </a:lnTo>
                  <a:lnTo>
                    <a:pt x="543" y="232"/>
                  </a:lnTo>
                  <a:lnTo>
                    <a:pt x="543" y="227"/>
                  </a:lnTo>
                  <a:lnTo>
                    <a:pt x="545" y="224"/>
                  </a:lnTo>
                  <a:lnTo>
                    <a:pt x="548" y="219"/>
                  </a:lnTo>
                  <a:lnTo>
                    <a:pt x="551" y="214"/>
                  </a:lnTo>
                  <a:lnTo>
                    <a:pt x="551" y="211"/>
                  </a:lnTo>
                  <a:lnTo>
                    <a:pt x="553" y="209"/>
                  </a:lnTo>
                  <a:lnTo>
                    <a:pt x="556" y="203"/>
                  </a:lnTo>
                  <a:lnTo>
                    <a:pt x="558" y="198"/>
                  </a:lnTo>
                  <a:lnTo>
                    <a:pt x="561" y="195"/>
                  </a:lnTo>
                  <a:lnTo>
                    <a:pt x="561" y="190"/>
                  </a:lnTo>
                  <a:lnTo>
                    <a:pt x="564" y="185"/>
                  </a:lnTo>
                  <a:lnTo>
                    <a:pt x="564" y="182"/>
                  </a:lnTo>
                  <a:lnTo>
                    <a:pt x="566" y="177"/>
                  </a:lnTo>
                  <a:lnTo>
                    <a:pt x="566" y="174"/>
                  </a:lnTo>
                  <a:lnTo>
                    <a:pt x="566" y="169"/>
                  </a:lnTo>
                  <a:lnTo>
                    <a:pt x="566" y="164"/>
                  </a:lnTo>
                  <a:lnTo>
                    <a:pt x="561" y="158"/>
                  </a:lnTo>
                  <a:lnTo>
                    <a:pt x="558" y="158"/>
                  </a:lnTo>
                  <a:lnTo>
                    <a:pt x="558" y="161"/>
                  </a:lnTo>
                  <a:lnTo>
                    <a:pt x="556" y="164"/>
                  </a:lnTo>
                  <a:lnTo>
                    <a:pt x="556" y="166"/>
                  </a:lnTo>
                  <a:lnTo>
                    <a:pt x="556" y="169"/>
                  </a:lnTo>
                  <a:lnTo>
                    <a:pt x="558" y="172"/>
                  </a:lnTo>
                  <a:lnTo>
                    <a:pt x="558" y="174"/>
                  </a:lnTo>
                  <a:lnTo>
                    <a:pt x="558" y="177"/>
                  </a:lnTo>
                  <a:lnTo>
                    <a:pt x="558" y="179"/>
                  </a:lnTo>
                  <a:lnTo>
                    <a:pt x="558" y="182"/>
                  </a:lnTo>
                  <a:lnTo>
                    <a:pt x="556" y="185"/>
                  </a:lnTo>
                  <a:lnTo>
                    <a:pt x="556" y="187"/>
                  </a:lnTo>
                  <a:lnTo>
                    <a:pt x="556" y="195"/>
                  </a:lnTo>
                  <a:lnTo>
                    <a:pt x="551" y="198"/>
                  </a:lnTo>
                  <a:lnTo>
                    <a:pt x="551" y="203"/>
                  </a:lnTo>
                  <a:lnTo>
                    <a:pt x="545" y="211"/>
                  </a:lnTo>
                  <a:lnTo>
                    <a:pt x="543" y="216"/>
                  </a:lnTo>
                  <a:lnTo>
                    <a:pt x="538" y="219"/>
                  </a:lnTo>
                  <a:lnTo>
                    <a:pt x="535" y="224"/>
                  </a:lnTo>
                  <a:lnTo>
                    <a:pt x="530" y="227"/>
                  </a:lnTo>
                  <a:lnTo>
                    <a:pt x="527" y="232"/>
                  </a:lnTo>
                  <a:lnTo>
                    <a:pt x="522" y="238"/>
                  </a:lnTo>
                  <a:lnTo>
                    <a:pt x="519" y="240"/>
                  </a:lnTo>
                  <a:lnTo>
                    <a:pt x="517" y="246"/>
                  </a:lnTo>
                  <a:lnTo>
                    <a:pt x="512" y="253"/>
                  </a:lnTo>
                  <a:lnTo>
                    <a:pt x="512" y="259"/>
                  </a:lnTo>
                  <a:lnTo>
                    <a:pt x="509" y="264"/>
                  </a:lnTo>
                  <a:lnTo>
                    <a:pt x="509" y="272"/>
                  </a:lnTo>
                  <a:lnTo>
                    <a:pt x="509" y="277"/>
                  </a:lnTo>
                  <a:lnTo>
                    <a:pt x="512" y="280"/>
                  </a:lnTo>
                  <a:lnTo>
                    <a:pt x="512" y="285"/>
                  </a:lnTo>
                  <a:lnTo>
                    <a:pt x="514" y="290"/>
                  </a:lnTo>
                  <a:lnTo>
                    <a:pt x="514" y="293"/>
                  </a:lnTo>
                  <a:lnTo>
                    <a:pt x="517" y="298"/>
                  </a:lnTo>
                  <a:lnTo>
                    <a:pt x="517" y="304"/>
                  </a:lnTo>
                  <a:lnTo>
                    <a:pt x="517" y="309"/>
                  </a:lnTo>
                  <a:lnTo>
                    <a:pt x="519" y="314"/>
                  </a:lnTo>
                  <a:lnTo>
                    <a:pt x="519" y="320"/>
                  </a:lnTo>
                  <a:lnTo>
                    <a:pt x="517" y="325"/>
                  </a:lnTo>
                  <a:lnTo>
                    <a:pt x="517" y="330"/>
                  </a:lnTo>
                  <a:lnTo>
                    <a:pt x="514" y="333"/>
                  </a:lnTo>
                  <a:lnTo>
                    <a:pt x="514" y="335"/>
                  </a:lnTo>
                  <a:lnTo>
                    <a:pt x="532" y="338"/>
                  </a:lnTo>
                  <a:close/>
                  <a:moveTo>
                    <a:pt x="548" y="240"/>
                  </a:moveTo>
                  <a:lnTo>
                    <a:pt x="548" y="240"/>
                  </a:lnTo>
                  <a:close/>
                  <a:moveTo>
                    <a:pt x="115" y="261"/>
                  </a:moveTo>
                  <a:lnTo>
                    <a:pt x="136" y="264"/>
                  </a:lnTo>
                  <a:lnTo>
                    <a:pt x="131" y="261"/>
                  </a:lnTo>
                  <a:lnTo>
                    <a:pt x="120" y="253"/>
                  </a:lnTo>
                  <a:lnTo>
                    <a:pt x="110" y="246"/>
                  </a:lnTo>
                  <a:lnTo>
                    <a:pt x="99" y="238"/>
                  </a:lnTo>
                  <a:lnTo>
                    <a:pt x="86" y="232"/>
                  </a:lnTo>
                  <a:lnTo>
                    <a:pt x="73" y="232"/>
                  </a:lnTo>
                  <a:lnTo>
                    <a:pt x="73" y="235"/>
                  </a:lnTo>
                  <a:lnTo>
                    <a:pt x="68" y="235"/>
                  </a:lnTo>
                  <a:lnTo>
                    <a:pt x="65" y="235"/>
                  </a:lnTo>
                  <a:lnTo>
                    <a:pt x="60" y="238"/>
                  </a:lnTo>
                  <a:lnTo>
                    <a:pt x="55" y="238"/>
                  </a:lnTo>
                  <a:lnTo>
                    <a:pt x="52" y="240"/>
                  </a:lnTo>
                  <a:lnTo>
                    <a:pt x="50" y="235"/>
                  </a:lnTo>
                  <a:lnTo>
                    <a:pt x="42" y="230"/>
                  </a:lnTo>
                  <a:lnTo>
                    <a:pt x="42" y="224"/>
                  </a:lnTo>
                  <a:lnTo>
                    <a:pt x="45" y="216"/>
                  </a:lnTo>
                  <a:lnTo>
                    <a:pt x="47" y="211"/>
                  </a:lnTo>
                  <a:lnTo>
                    <a:pt x="47" y="203"/>
                  </a:lnTo>
                  <a:lnTo>
                    <a:pt x="45" y="198"/>
                  </a:lnTo>
                  <a:lnTo>
                    <a:pt x="42" y="187"/>
                  </a:lnTo>
                  <a:lnTo>
                    <a:pt x="45" y="179"/>
                  </a:lnTo>
                  <a:lnTo>
                    <a:pt x="50" y="169"/>
                  </a:lnTo>
                  <a:lnTo>
                    <a:pt x="52" y="158"/>
                  </a:lnTo>
                  <a:lnTo>
                    <a:pt x="55" y="150"/>
                  </a:lnTo>
                  <a:lnTo>
                    <a:pt x="52" y="150"/>
                  </a:lnTo>
                  <a:lnTo>
                    <a:pt x="50" y="153"/>
                  </a:lnTo>
                  <a:lnTo>
                    <a:pt x="47" y="156"/>
                  </a:lnTo>
                  <a:lnTo>
                    <a:pt x="45" y="161"/>
                  </a:lnTo>
                  <a:lnTo>
                    <a:pt x="42" y="166"/>
                  </a:lnTo>
                  <a:lnTo>
                    <a:pt x="39" y="169"/>
                  </a:lnTo>
                  <a:lnTo>
                    <a:pt x="37" y="166"/>
                  </a:lnTo>
                  <a:lnTo>
                    <a:pt x="29" y="158"/>
                  </a:lnTo>
                  <a:lnTo>
                    <a:pt x="18" y="153"/>
                  </a:lnTo>
                  <a:lnTo>
                    <a:pt x="11" y="145"/>
                  </a:lnTo>
                  <a:lnTo>
                    <a:pt x="5" y="137"/>
                  </a:lnTo>
                  <a:lnTo>
                    <a:pt x="8" y="127"/>
                  </a:lnTo>
                  <a:lnTo>
                    <a:pt x="8" y="124"/>
                  </a:lnTo>
                  <a:lnTo>
                    <a:pt x="5" y="119"/>
                  </a:lnTo>
                  <a:lnTo>
                    <a:pt x="5" y="113"/>
                  </a:lnTo>
                  <a:lnTo>
                    <a:pt x="3" y="108"/>
                  </a:lnTo>
                  <a:lnTo>
                    <a:pt x="0" y="105"/>
                  </a:lnTo>
                  <a:lnTo>
                    <a:pt x="0" y="103"/>
                  </a:lnTo>
                  <a:lnTo>
                    <a:pt x="0" y="108"/>
                  </a:lnTo>
                  <a:lnTo>
                    <a:pt x="0" y="116"/>
                  </a:lnTo>
                  <a:lnTo>
                    <a:pt x="0" y="121"/>
                  </a:lnTo>
                  <a:lnTo>
                    <a:pt x="0" y="129"/>
                  </a:lnTo>
                  <a:lnTo>
                    <a:pt x="0" y="135"/>
                  </a:lnTo>
                  <a:lnTo>
                    <a:pt x="0" y="137"/>
                  </a:lnTo>
                  <a:lnTo>
                    <a:pt x="3" y="137"/>
                  </a:lnTo>
                  <a:lnTo>
                    <a:pt x="3" y="140"/>
                  </a:lnTo>
                  <a:lnTo>
                    <a:pt x="5" y="142"/>
                  </a:lnTo>
                  <a:lnTo>
                    <a:pt x="8" y="145"/>
                  </a:lnTo>
                  <a:lnTo>
                    <a:pt x="5" y="150"/>
                  </a:lnTo>
                  <a:lnTo>
                    <a:pt x="8" y="153"/>
                  </a:lnTo>
                  <a:lnTo>
                    <a:pt x="13" y="158"/>
                  </a:lnTo>
                  <a:lnTo>
                    <a:pt x="18" y="161"/>
                  </a:lnTo>
                  <a:lnTo>
                    <a:pt x="24" y="166"/>
                  </a:lnTo>
                  <a:lnTo>
                    <a:pt x="29" y="174"/>
                  </a:lnTo>
                  <a:lnTo>
                    <a:pt x="34" y="179"/>
                  </a:lnTo>
                  <a:lnTo>
                    <a:pt x="37" y="185"/>
                  </a:lnTo>
                  <a:lnTo>
                    <a:pt x="39" y="195"/>
                  </a:lnTo>
                  <a:lnTo>
                    <a:pt x="39" y="206"/>
                  </a:lnTo>
                  <a:lnTo>
                    <a:pt x="37" y="216"/>
                  </a:lnTo>
                  <a:lnTo>
                    <a:pt x="37" y="227"/>
                  </a:lnTo>
                  <a:lnTo>
                    <a:pt x="34" y="240"/>
                  </a:lnTo>
                  <a:lnTo>
                    <a:pt x="37" y="240"/>
                  </a:lnTo>
                  <a:lnTo>
                    <a:pt x="52" y="243"/>
                  </a:lnTo>
                  <a:lnTo>
                    <a:pt x="65" y="243"/>
                  </a:lnTo>
                  <a:lnTo>
                    <a:pt x="78" y="243"/>
                  </a:lnTo>
                  <a:lnTo>
                    <a:pt x="91" y="243"/>
                  </a:lnTo>
                  <a:lnTo>
                    <a:pt x="105" y="246"/>
                  </a:lnTo>
                  <a:lnTo>
                    <a:pt x="105" y="248"/>
                  </a:lnTo>
                  <a:lnTo>
                    <a:pt x="107" y="251"/>
                  </a:lnTo>
                  <a:lnTo>
                    <a:pt x="107" y="253"/>
                  </a:lnTo>
                  <a:lnTo>
                    <a:pt x="110" y="256"/>
                  </a:lnTo>
                  <a:lnTo>
                    <a:pt x="112" y="256"/>
                  </a:lnTo>
                  <a:lnTo>
                    <a:pt x="115" y="261"/>
                  </a:lnTo>
                  <a:close/>
                  <a:moveTo>
                    <a:pt x="352" y="306"/>
                  </a:moveTo>
                  <a:lnTo>
                    <a:pt x="358" y="306"/>
                  </a:lnTo>
                  <a:lnTo>
                    <a:pt x="358" y="304"/>
                  </a:lnTo>
                  <a:lnTo>
                    <a:pt x="358" y="298"/>
                  </a:lnTo>
                  <a:lnTo>
                    <a:pt x="355" y="293"/>
                  </a:lnTo>
                  <a:lnTo>
                    <a:pt x="355" y="288"/>
                  </a:lnTo>
                  <a:lnTo>
                    <a:pt x="352" y="285"/>
                  </a:lnTo>
                  <a:lnTo>
                    <a:pt x="347" y="283"/>
                  </a:lnTo>
                  <a:lnTo>
                    <a:pt x="347" y="285"/>
                  </a:lnTo>
                  <a:lnTo>
                    <a:pt x="350" y="288"/>
                  </a:lnTo>
                  <a:lnTo>
                    <a:pt x="350" y="290"/>
                  </a:lnTo>
                  <a:lnTo>
                    <a:pt x="350" y="296"/>
                  </a:lnTo>
                  <a:lnTo>
                    <a:pt x="352" y="298"/>
                  </a:lnTo>
                  <a:lnTo>
                    <a:pt x="352" y="304"/>
                  </a:lnTo>
                  <a:lnTo>
                    <a:pt x="352" y="30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Freeform 10"/>
            <p:cNvSpPr>
              <a:spLocks noEditPoints="1" noChangeArrowheads="1"/>
            </p:cNvSpPr>
            <p:nvPr/>
          </p:nvSpPr>
          <p:spPr bwMode="auto">
            <a:xfrm flipH="1">
              <a:off x="0" y="1185865"/>
              <a:ext cx="1677988" cy="930275"/>
            </a:xfrm>
            <a:custGeom>
              <a:avLst/>
              <a:gdLst>
                <a:gd name="T0" fmla="*/ 0 w 1057"/>
                <a:gd name="T1" fmla="*/ 367 h 586"/>
                <a:gd name="T2" fmla="*/ 900 w 1057"/>
                <a:gd name="T3" fmla="*/ 459 h 586"/>
                <a:gd name="T4" fmla="*/ 866 w 1057"/>
                <a:gd name="T5" fmla="*/ 481 h 586"/>
                <a:gd name="T6" fmla="*/ 832 w 1057"/>
                <a:gd name="T7" fmla="*/ 478 h 586"/>
                <a:gd name="T8" fmla="*/ 877 w 1057"/>
                <a:gd name="T9" fmla="*/ 457 h 586"/>
                <a:gd name="T10" fmla="*/ 916 w 1057"/>
                <a:gd name="T11" fmla="*/ 478 h 586"/>
                <a:gd name="T12" fmla="*/ 887 w 1057"/>
                <a:gd name="T13" fmla="*/ 518 h 586"/>
                <a:gd name="T14" fmla="*/ 924 w 1057"/>
                <a:gd name="T15" fmla="*/ 515 h 586"/>
                <a:gd name="T16" fmla="*/ 248 w 1057"/>
                <a:gd name="T17" fmla="*/ 409 h 586"/>
                <a:gd name="T18" fmla="*/ 214 w 1057"/>
                <a:gd name="T19" fmla="*/ 367 h 586"/>
                <a:gd name="T20" fmla="*/ 217 w 1057"/>
                <a:gd name="T21" fmla="*/ 362 h 586"/>
                <a:gd name="T22" fmla="*/ 196 w 1057"/>
                <a:gd name="T23" fmla="*/ 322 h 586"/>
                <a:gd name="T24" fmla="*/ 177 w 1057"/>
                <a:gd name="T25" fmla="*/ 248 h 586"/>
                <a:gd name="T26" fmla="*/ 209 w 1057"/>
                <a:gd name="T27" fmla="*/ 327 h 586"/>
                <a:gd name="T28" fmla="*/ 261 w 1057"/>
                <a:gd name="T29" fmla="*/ 396 h 586"/>
                <a:gd name="T30" fmla="*/ 308 w 1057"/>
                <a:gd name="T31" fmla="*/ 428 h 586"/>
                <a:gd name="T32" fmla="*/ 344 w 1057"/>
                <a:gd name="T33" fmla="*/ 430 h 586"/>
                <a:gd name="T34" fmla="*/ 313 w 1057"/>
                <a:gd name="T35" fmla="*/ 348 h 586"/>
                <a:gd name="T36" fmla="*/ 266 w 1057"/>
                <a:gd name="T37" fmla="*/ 303 h 586"/>
                <a:gd name="T38" fmla="*/ 240 w 1057"/>
                <a:gd name="T39" fmla="*/ 277 h 586"/>
                <a:gd name="T40" fmla="*/ 237 w 1057"/>
                <a:gd name="T41" fmla="*/ 269 h 586"/>
                <a:gd name="T42" fmla="*/ 352 w 1057"/>
                <a:gd name="T43" fmla="*/ 399 h 586"/>
                <a:gd name="T44" fmla="*/ 250 w 1057"/>
                <a:gd name="T45" fmla="*/ 422 h 586"/>
                <a:gd name="T46" fmla="*/ 477 w 1057"/>
                <a:gd name="T47" fmla="*/ 370 h 586"/>
                <a:gd name="T48" fmla="*/ 509 w 1057"/>
                <a:gd name="T49" fmla="*/ 290 h 586"/>
                <a:gd name="T50" fmla="*/ 616 w 1057"/>
                <a:gd name="T51" fmla="*/ 478 h 586"/>
                <a:gd name="T52" fmla="*/ 527 w 1057"/>
                <a:gd name="T53" fmla="*/ 245 h 586"/>
                <a:gd name="T54" fmla="*/ 597 w 1057"/>
                <a:gd name="T55" fmla="*/ 317 h 586"/>
                <a:gd name="T56" fmla="*/ 571 w 1057"/>
                <a:gd name="T57" fmla="*/ 142 h 586"/>
                <a:gd name="T58" fmla="*/ 595 w 1057"/>
                <a:gd name="T59" fmla="*/ 171 h 586"/>
                <a:gd name="T60" fmla="*/ 618 w 1057"/>
                <a:gd name="T61" fmla="*/ 185 h 586"/>
                <a:gd name="T62" fmla="*/ 678 w 1057"/>
                <a:gd name="T63" fmla="*/ 396 h 586"/>
                <a:gd name="T64" fmla="*/ 519 w 1057"/>
                <a:gd name="T65" fmla="*/ 486 h 586"/>
                <a:gd name="T66" fmla="*/ 790 w 1057"/>
                <a:gd name="T67" fmla="*/ 504 h 586"/>
                <a:gd name="T68" fmla="*/ 835 w 1057"/>
                <a:gd name="T69" fmla="*/ 520 h 586"/>
                <a:gd name="T70" fmla="*/ 984 w 1057"/>
                <a:gd name="T71" fmla="*/ 563 h 586"/>
                <a:gd name="T72" fmla="*/ 963 w 1057"/>
                <a:gd name="T73" fmla="*/ 526 h 586"/>
                <a:gd name="T74" fmla="*/ 989 w 1057"/>
                <a:gd name="T75" fmla="*/ 473 h 586"/>
                <a:gd name="T76" fmla="*/ 1025 w 1057"/>
                <a:gd name="T77" fmla="*/ 449 h 586"/>
                <a:gd name="T78" fmla="*/ 1002 w 1057"/>
                <a:gd name="T79" fmla="*/ 449 h 586"/>
                <a:gd name="T80" fmla="*/ 957 w 1057"/>
                <a:gd name="T81" fmla="*/ 417 h 586"/>
                <a:gd name="T82" fmla="*/ 991 w 1057"/>
                <a:gd name="T83" fmla="*/ 266 h 586"/>
                <a:gd name="T84" fmla="*/ 1004 w 1057"/>
                <a:gd name="T85" fmla="*/ 206 h 586"/>
                <a:gd name="T86" fmla="*/ 950 w 1057"/>
                <a:gd name="T87" fmla="*/ 396 h 586"/>
                <a:gd name="T88" fmla="*/ 905 w 1057"/>
                <a:gd name="T89" fmla="*/ 343 h 586"/>
                <a:gd name="T90" fmla="*/ 877 w 1057"/>
                <a:gd name="T91" fmla="*/ 251 h 586"/>
                <a:gd name="T92" fmla="*/ 819 w 1057"/>
                <a:gd name="T93" fmla="*/ 319 h 586"/>
                <a:gd name="T94" fmla="*/ 801 w 1057"/>
                <a:gd name="T95" fmla="*/ 145 h 586"/>
                <a:gd name="T96" fmla="*/ 699 w 1057"/>
                <a:gd name="T97" fmla="*/ 174 h 586"/>
                <a:gd name="T98" fmla="*/ 710 w 1057"/>
                <a:gd name="T99" fmla="*/ 148 h 586"/>
                <a:gd name="T100" fmla="*/ 743 w 1057"/>
                <a:gd name="T101" fmla="*/ 37 h 586"/>
                <a:gd name="T102" fmla="*/ 720 w 1057"/>
                <a:gd name="T103" fmla="*/ 13 h 586"/>
                <a:gd name="T104" fmla="*/ 676 w 1057"/>
                <a:gd name="T105" fmla="*/ 84 h 586"/>
                <a:gd name="T106" fmla="*/ 730 w 1057"/>
                <a:gd name="T107" fmla="*/ 293 h 586"/>
                <a:gd name="T108" fmla="*/ 856 w 1057"/>
                <a:gd name="T109" fmla="*/ 343 h 586"/>
                <a:gd name="T110" fmla="*/ 764 w 1057"/>
                <a:gd name="T111" fmla="*/ 372 h 586"/>
                <a:gd name="T112" fmla="*/ 806 w 1057"/>
                <a:gd name="T113" fmla="*/ 446 h 586"/>
                <a:gd name="T114" fmla="*/ 712 w 1057"/>
                <a:gd name="T115" fmla="*/ 364 h 586"/>
                <a:gd name="T116" fmla="*/ 780 w 1057"/>
                <a:gd name="T117" fmla="*/ 457 h 586"/>
                <a:gd name="T118" fmla="*/ 1033 w 1057"/>
                <a:gd name="T119" fmla="*/ 92 h 586"/>
                <a:gd name="T120" fmla="*/ 1044 w 1057"/>
                <a:gd name="T121" fmla="*/ 42 h 586"/>
                <a:gd name="T122" fmla="*/ 1057 w 1057"/>
                <a:gd name="T123" fmla="*/ 137 h 586"/>
                <a:gd name="T124" fmla="*/ 1057 w 1057"/>
                <a:gd name="T125" fmla="*/ 56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57" h="586">
                  <a:moveTo>
                    <a:pt x="5" y="391"/>
                  </a:moveTo>
                  <a:lnTo>
                    <a:pt x="3" y="388"/>
                  </a:lnTo>
                  <a:lnTo>
                    <a:pt x="3" y="385"/>
                  </a:lnTo>
                  <a:lnTo>
                    <a:pt x="3" y="383"/>
                  </a:lnTo>
                  <a:lnTo>
                    <a:pt x="3" y="380"/>
                  </a:lnTo>
                  <a:lnTo>
                    <a:pt x="3" y="377"/>
                  </a:lnTo>
                  <a:lnTo>
                    <a:pt x="0" y="377"/>
                  </a:lnTo>
                  <a:lnTo>
                    <a:pt x="3" y="375"/>
                  </a:lnTo>
                  <a:lnTo>
                    <a:pt x="0" y="372"/>
                  </a:lnTo>
                  <a:lnTo>
                    <a:pt x="0" y="370"/>
                  </a:lnTo>
                  <a:lnTo>
                    <a:pt x="0" y="367"/>
                  </a:lnTo>
                  <a:lnTo>
                    <a:pt x="3" y="370"/>
                  </a:lnTo>
                  <a:lnTo>
                    <a:pt x="5" y="372"/>
                  </a:lnTo>
                  <a:lnTo>
                    <a:pt x="5" y="375"/>
                  </a:lnTo>
                  <a:lnTo>
                    <a:pt x="8" y="377"/>
                  </a:lnTo>
                  <a:lnTo>
                    <a:pt x="8" y="380"/>
                  </a:lnTo>
                  <a:lnTo>
                    <a:pt x="8" y="383"/>
                  </a:lnTo>
                  <a:lnTo>
                    <a:pt x="8" y="385"/>
                  </a:lnTo>
                  <a:lnTo>
                    <a:pt x="10" y="385"/>
                  </a:lnTo>
                  <a:lnTo>
                    <a:pt x="10" y="388"/>
                  </a:lnTo>
                  <a:lnTo>
                    <a:pt x="10" y="391"/>
                  </a:lnTo>
                  <a:lnTo>
                    <a:pt x="10" y="393"/>
                  </a:lnTo>
                  <a:lnTo>
                    <a:pt x="5" y="391"/>
                  </a:lnTo>
                  <a:close/>
                  <a:moveTo>
                    <a:pt x="900" y="459"/>
                  </a:moveTo>
                  <a:lnTo>
                    <a:pt x="900" y="462"/>
                  </a:lnTo>
                  <a:lnTo>
                    <a:pt x="897" y="462"/>
                  </a:lnTo>
                  <a:lnTo>
                    <a:pt x="897" y="465"/>
                  </a:lnTo>
                  <a:lnTo>
                    <a:pt x="895" y="467"/>
                  </a:lnTo>
                  <a:lnTo>
                    <a:pt x="892" y="470"/>
                  </a:lnTo>
                  <a:lnTo>
                    <a:pt x="890" y="470"/>
                  </a:lnTo>
                  <a:lnTo>
                    <a:pt x="887" y="473"/>
                  </a:lnTo>
                  <a:lnTo>
                    <a:pt x="884" y="475"/>
                  </a:lnTo>
                  <a:lnTo>
                    <a:pt x="882" y="475"/>
                  </a:lnTo>
                  <a:lnTo>
                    <a:pt x="879" y="475"/>
                  </a:lnTo>
                  <a:lnTo>
                    <a:pt x="879" y="478"/>
                  </a:lnTo>
                  <a:lnTo>
                    <a:pt x="877" y="478"/>
                  </a:lnTo>
                  <a:lnTo>
                    <a:pt x="874" y="478"/>
                  </a:lnTo>
                  <a:lnTo>
                    <a:pt x="871" y="483"/>
                  </a:lnTo>
                  <a:lnTo>
                    <a:pt x="869" y="481"/>
                  </a:lnTo>
                  <a:lnTo>
                    <a:pt x="866" y="481"/>
                  </a:lnTo>
                  <a:lnTo>
                    <a:pt x="864" y="483"/>
                  </a:lnTo>
                  <a:lnTo>
                    <a:pt x="861" y="483"/>
                  </a:lnTo>
                  <a:lnTo>
                    <a:pt x="858" y="483"/>
                  </a:lnTo>
                  <a:lnTo>
                    <a:pt x="856" y="486"/>
                  </a:lnTo>
                  <a:lnTo>
                    <a:pt x="853" y="489"/>
                  </a:lnTo>
                  <a:lnTo>
                    <a:pt x="848" y="491"/>
                  </a:lnTo>
                  <a:lnTo>
                    <a:pt x="845" y="491"/>
                  </a:lnTo>
                  <a:lnTo>
                    <a:pt x="843" y="491"/>
                  </a:lnTo>
                  <a:lnTo>
                    <a:pt x="840" y="494"/>
                  </a:lnTo>
                  <a:lnTo>
                    <a:pt x="837" y="494"/>
                  </a:lnTo>
                  <a:lnTo>
                    <a:pt x="835" y="491"/>
                  </a:lnTo>
                  <a:lnTo>
                    <a:pt x="832" y="491"/>
                  </a:lnTo>
                  <a:lnTo>
                    <a:pt x="830" y="489"/>
                  </a:lnTo>
                  <a:lnTo>
                    <a:pt x="827" y="486"/>
                  </a:lnTo>
                  <a:lnTo>
                    <a:pt x="827" y="483"/>
                  </a:lnTo>
                  <a:lnTo>
                    <a:pt x="827" y="481"/>
                  </a:lnTo>
                  <a:lnTo>
                    <a:pt x="830" y="478"/>
                  </a:lnTo>
                  <a:lnTo>
                    <a:pt x="832" y="478"/>
                  </a:lnTo>
                  <a:lnTo>
                    <a:pt x="832" y="475"/>
                  </a:lnTo>
                  <a:lnTo>
                    <a:pt x="835" y="473"/>
                  </a:lnTo>
                  <a:lnTo>
                    <a:pt x="837" y="473"/>
                  </a:lnTo>
                  <a:lnTo>
                    <a:pt x="840" y="473"/>
                  </a:lnTo>
                  <a:lnTo>
                    <a:pt x="840" y="470"/>
                  </a:lnTo>
                  <a:lnTo>
                    <a:pt x="843" y="470"/>
                  </a:lnTo>
                  <a:lnTo>
                    <a:pt x="845" y="470"/>
                  </a:lnTo>
                  <a:lnTo>
                    <a:pt x="848" y="467"/>
                  </a:lnTo>
                  <a:lnTo>
                    <a:pt x="850" y="467"/>
                  </a:lnTo>
                  <a:lnTo>
                    <a:pt x="853" y="467"/>
                  </a:lnTo>
                  <a:lnTo>
                    <a:pt x="853" y="465"/>
                  </a:lnTo>
                  <a:lnTo>
                    <a:pt x="856" y="465"/>
                  </a:lnTo>
                  <a:lnTo>
                    <a:pt x="858" y="465"/>
                  </a:lnTo>
                  <a:lnTo>
                    <a:pt x="864" y="465"/>
                  </a:lnTo>
                  <a:lnTo>
                    <a:pt x="866" y="462"/>
                  </a:lnTo>
                  <a:lnTo>
                    <a:pt x="869" y="462"/>
                  </a:lnTo>
                  <a:lnTo>
                    <a:pt x="871" y="459"/>
                  </a:lnTo>
                  <a:lnTo>
                    <a:pt x="877" y="457"/>
                  </a:lnTo>
                  <a:lnTo>
                    <a:pt x="879" y="454"/>
                  </a:lnTo>
                  <a:lnTo>
                    <a:pt x="882" y="454"/>
                  </a:lnTo>
                  <a:lnTo>
                    <a:pt x="884" y="452"/>
                  </a:lnTo>
                  <a:lnTo>
                    <a:pt x="887" y="449"/>
                  </a:lnTo>
                  <a:lnTo>
                    <a:pt x="890" y="449"/>
                  </a:lnTo>
                  <a:lnTo>
                    <a:pt x="892" y="449"/>
                  </a:lnTo>
                  <a:lnTo>
                    <a:pt x="895" y="452"/>
                  </a:lnTo>
                  <a:lnTo>
                    <a:pt x="897" y="454"/>
                  </a:lnTo>
                  <a:lnTo>
                    <a:pt x="900" y="459"/>
                  </a:lnTo>
                  <a:close/>
                  <a:moveTo>
                    <a:pt x="926" y="502"/>
                  </a:moveTo>
                  <a:lnTo>
                    <a:pt x="926" y="494"/>
                  </a:lnTo>
                  <a:lnTo>
                    <a:pt x="926" y="489"/>
                  </a:lnTo>
                  <a:lnTo>
                    <a:pt x="926" y="483"/>
                  </a:lnTo>
                  <a:lnTo>
                    <a:pt x="924" y="481"/>
                  </a:lnTo>
                  <a:lnTo>
                    <a:pt x="921" y="478"/>
                  </a:lnTo>
                  <a:lnTo>
                    <a:pt x="916" y="478"/>
                  </a:lnTo>
                  <a:lnTo>
                    <a:pt x="913" y="478"/>
                  </a:lnTo>
                  <a:lnTo>
                    <a:pt x="908" y="478"/>
                  </a:lnTo>
                  <a:lnTo>
                    <a:pt x="903" y="481"/>
                  </a:lnTo>
                  <a:lnTo>
                    <a:pt x="900" y="481"/>
                  </a:lnTo>
                  <a:lnTo>
                    <a:pt x="895" y="486"/>
                  </a:lnTo>
                  <a:lnTo>
                    <a:pt x="890" y="489"/>
                  </a:lnTo>
                  <a:lnTo>
                    <a:pt x="887" y="491"/>
                  </a:lnTo>
                  <a:lnTo>
                    <a:pt x="882" y="494"/>
                  </a:lnTo>
                  <a:lnTo>
                    <a:pt x="879" y="496"/>
                  </a:lnTo>
                  <a:lnTo>
                    <a:pt x="877" y="499"/>
                  </a:lnTo>
                  <a:lnTo>
                    <a:pt x="877" y="502"/>
                  </a:lnTo>
                  <a:lnTo>
                    <a:pt x="874" y="504"/>
                  </a:lnTo>
                  <a:lnTo>
                    <a:pt x="877" y="507"/>
                  </a:lnTo>
                  <a:lnTo>
                    <a:pt x="877" y="510"/>
                  </a:lnTo>
                  <a:lnTo>
                    <a:pt x="879" y="512"/>
                  </a:lnTo>
                  <a:lnTo>
                    <a:pt x="879" y="515"/>
                  </a:lnTo>
                  <a:lnTo>
                    <a:pt x="882" y="515"/>
                  </a:lnTo>
                  <a:lnTo>
                    <a:pt x="887" y="518"/>
                  </a:lnTo>
                  <a:lnTo>
                    <a:pt x="890" y="520"/>
                  </a:lnTo>
                  <a:lnTo>
                    <a:pt x="892" y="520"/>
                  </a:lnTo>
                  <a:lnTo>
                    <a:pt x="895" y="523"/>
                  </a:lnTo>
                  <a:lnTo>
                    <a:pt x="900" y="526"/>
                  </a:lnTo>
                  <a:lnTo>
                    <a:pt x="903" y="526"/>
                  </a:lnTo>
                  <a:lnTo>
                    <a:pt x="905" y="526"/>
                  </a:lnTo>
                  <a:lnTo>
                    <a:pt x="910" y="528"/>
                  </a:lnTo>
                  <a:lnTo>
                    <a:pt x="913" y="531"/>
                  </a:lnTo>
                  <a:lnTo>
                    <a:pt x="913" y="528"/>
                  </a:lnTo>
                  <a:lnTo>
                    <a:pt x="916" y="528"/>
                  </a:lnTo>
                  <a:lnTo>
                    <a:pt x="918" y="526"/>
                  </a:lnTo>
                  <a:lnTo>
                    <a:pt x="918" y="523"/>
                  </a:lnTo>
                  <a:lnTo>
                    <a:pt x="921" y="523"/>
                  </a:lnTo>
                  <a:lnTo>
                    <a:pt x="921" y="520"/>
                  </a:lnTo>
                  <a:lnTo>
                    <a:pt x="924" y="518"/>
                  </a:lnTo>
                  <a:lnTo>
                    <a:pt x="924" y="515"/>
                  </a:lnTo>
                  <a:lnTo>
                    <a:pt x="924" y="512"/>
                  </a:lnTo>
                  <a:lnTo>
                    <a:pt x="924" y="510"/>
                  </a:lnTo>
                  <a:lnTo>
                    <a:pt x="924" y="507"/>
                  </a:lnTo>
                  <a:lnTo>
                    <a:pt x="926" y="504"/>
                  </a:lnTo>
                  <a:lnTo>
                    <a:pt x="926" y="502"/>
                  </a:lnTo>
                  <a:close/>
                  <a:moveTo>
                    <a:pt x="214" y="430"/>
                  </a:moveTo>
                  <a:lnTo>
                    <a:pt x="217" y="428"/>
                  </a:lnTo>
                  <a:lnTo>
                    <a:pt x="222" y="425"/>
                  </a:lnTo>
                  <a:lnTo>
                    <a:pt x="224" y="422"/>
                  </a:lnTo>
                  <a:lnTo>
                    <a:pt x="230" y="420"/>
                  </a:lnTo>
                  <a:lnTo>
                    <a:pt x="232" y="420"/>
                  </a:lnTo>
                  <a:lnTo>
                    <a:pt x="237" y="417"/>
                  </a:lnTo>
                  <a:lnTo>
                    <a:pt x="240" y="414"/>
                  </a:lnTo>
                  <a:lnTo>
                    <a:pt x="243" y="412"/>
                  </a:lnTo>
                  <a:lnTo>
                    <a:pt x="245" y="409"/>
                  </a:lnTo>
                  <a:lnTo>
                    <a:pt x="248" y="409"/>
                  </a:lnTo>
                  <a:lnTo>
                    <a:pt x="248" y="407"/>
                  </a:lnTo>
                  <a:lnTo>
                    <a:pt x="250" y="401"/>
                  </a:lnTo>
                  <a:lnTo>
                    <a:pt x="250" y="399"/>
                  </a:lnTo>
                  <a:lnTo>
                    <a:pt x="250" y="393"/>
                  </a:lnTo>
                  <a:lnTo>
                    <a:pt x="250" y="391"/>
                  </a:lnTo>
                  <a:lnTo>
                    <a:pt x="248" y="385"/>
                  </a:lnTo>
                  <a:lnTo>
                    <a:pt x="248" y="383"/>
                  </a:lnTo>
                  <a:lnTo>
                    <a:pt x="245" y="380"/>
                  </a:lnTo>
                  <a:lnTo>
                    <a:pt x="243" y="377"/>
                  </a:lnTo>
                  <a:lnTo>
                    <a:pt x="240" y="377"/>
                  </a:lnTo>
                  <a:lnTo>
                    <a:pt x="237" y="375"/>
                  </a:lnTo>
                  <a:lnTo>
                    <a:pt x="232" y="375"/>
                  </a:lnTo>
                  <a:lnTo>
                    <a:pt x="230" y="372"/>
                  </a:lnTo>
                  <a:lnTo>
                    <a:pt x="227" y="372"/>
                  </a:lnTo>
                  <a:lnTo>
                    <a:pt x="224" y="372"/>
                  </a:lnTo>
                  <a:lnTo>
                    <a:pt x="219" y="370"/>
                  </a:lnTo>
                  <a:lnTo>
                    <a:pt x="217" y="370"/>
                  </a:lnTo>
                  <a:lnTo>
                    <a:pt x="214" y="367"/>
                  </a:lnTo>
                  <a:lnTo>
                    <a:pt x="211" y="364"/>
                  </a:lnTo>
                  <a:lnTo>
                    <a:pt x="209" y="364"/>
                  </a:lnTo>
                  <a:lnTo>
                    <a:pt x="206" y="362"/>
                  </a:lnTo>
                  <a:lnTo>
                    <a:pt x="203" y="359"/>
                  </a:lnTo>
                  <a:lnTo>
                    <a:pt x="180" y="354"/>
                  </a:lnTo>
                  <a:lnTo>
                    <a:pt x="183" y="354"/>
                  </a:lnTo>
                  <a:lnTo>
                    <a:pt x="185" y="351"/>
                  </a:lnTo>
                  <a:lnTo>
                    <a:pt x="188" y="351"/>
                  </a:lnTo>
                  <a:lnTo>
                    <a:pt x="190" y="354"/>
                  </a:lnTo>
                  <a:lnTo>
                    <a:pt x="196" y="354"/>
                  </a:lnTo>
                  <a:lnTo>
                    <a:pt x="201" y="356"/>
                  </a:lnTo>
                  <a:lnTo>
                    <a:pt x="203" y="356"/>
                  </a:lnTo>
                  <a:lnTo>
                    <a:pt x="206" y="359"/>
                  </a:lnTo>
                  <a:lnTo>
                    <a:pt x="209" y="359"/>
                  </a:lnTo>
                  <a:lnTo>
                    <a:pt x="211" y="359"/>
                  </a:lnTo>
                  <a:lnTo>
                    <a:pt x="214" y="362"/>
                  </a:lnTo>
                  <a:lnTo>
                    <a:pt x="217" y="362"/>
                  </a:lnTo>
                  <a:lnTo>
                    <a:pt x="219" y="362"/>
                  </a:lnTo>
                  <a:lnTo>
                    <a:pt x="222" y="362"/>
                  </a:lnTo>
                  <a:lnTo>
                    <a:pt x="224" y="362"/>
                  </a:lnTo>
                  <a:lnTo>
                    <a:pt x="222" y="359"/>
                  </a:lnTo>
                  <a:lnTo>
                    <a:pt x="219" y="356"/>
                  </a:lnTo>
                  <a:lnTo>
                    <a:pt x="219" y="354"/>
                  </a:lnTo>
                  <a:lnTo>
                    <a:pt x="217" y="351"/>
                  </a:lnTo>
                  <a:lnTo>
                    <a:pt x="214" y="348"/>
                  </a:lnTo>
                  <a:lnTo>
                    <a:pt x="211" y="346"/>
                  </a:lnTo>
                  <a:lnTo>
                    <a:pt x="209" y="343"/>
                  </a:lnTo>
                  <a:lnTo>
                    <a:pt x="206" y="343"/>
                  </a:lnTo>
                  <a:lnTo>
                    <a:pt x="203" y="340"/>
                  </a:lnTo>
                  <a:lnTo>
                    <a:pt x="201" y="338"/>
                  </a:lnTo>
                  <a:lnTo>
                    <a:pt x="201" y="333"/>
                  </a:lnTo>
                  <a:lnTo>
                    <a:pt x="198" y="330"/>
                  </a:lnTo>
                  <a:lnTo>
                    <a:pt x="198" y="327"/>
                  </a:lnTo>
                  <a:lnTo>
                    <a:pt x="196" y="325"/>
                  </a:lnTo>
                  <a:lnTo>
                    <a:pt x="196" y="322"/>
                  </a:lnTo>
                  <a:lnTo>
                    <a:pt x="196" y="317"/>
                  </a:lnTo>
                  <a:lnTo>
                    <a:pt x="198" y="311"/>
                  </a:lnTo>
                  <a:lnTo>
                    <a:pt x="196" y="309"/>
                  </a:lnTo>
                  <a:lnTo>
                    <a:pt x="196" y="301"/>
                  </a:lnTo>
                  <a:lnTo>
                    <a:pt x="196" y="298"/>
                  </a:lnTo>
                  <a:lnTo>
                    <a:pt x="196" y="293"/>
                  </a:lnTo>
                  <a:lnTo>
                    <a:pt x="193" y="290"/>
                  </a:lnTo>
                  <a:lnTo>
                    <a:pt x="193" y="282"/>
                  </a:lnTo>
                  <a:lnTo>
                    <a:pt x="193" y="280"/>
                  </a:lnTo>
                  <a:lnTo>
                    <a:pt x="190" y="274"/>
                  </a:lnTo>
                  <a:lnTo>
                    <a:pt x="190" y="269"/>
                  </a:lnTo>
                  <a:lnTo>
                    <a:pt x="188" y="266"/>
                  </a:lnTo>
                  <a:lnTo>
                    <a:pt x="185" y="261"/>
                  </a:lnTo>
                  <a:lnTo>
                    <a:pt x="183" y="256"/>
                  </a:lnTo>
                  <a:lnTo>
                    <a:pt x="183" y="253"/>
                  </a:lnTo>
                  <a:lnTo>
                    <a:pt x="180" y="248"/>
                  </a:lnTo>
                  <a:lnTo>
                    <a:pt x="177" y="245"/>
                  </a:lnTo>
                  <a:lnTo>
                    <a:pt x="177" y="248"/>
                  </a:lnTo>
                  <a:lnTo>
                    <a:pt x="180" y="253"/>
                  </a:lnTo>
                  <a:lnTo>
                    <a:pt x="183" y="256"/>
                  </a:lnTo>
                  <a:lnTo>
                    <a:pt x="185" y="259"/>
                  </a:lnTo>
                  <a:lnTo>
                    <a:pt x="190" y="264"/>
                  </a:lnTo>
                  <a:lnTo>
                    <a:pt x="193" y="266"/>
                  </a:lnTo>
                  <a:lnTo>
                    <a:pt x="196" y="272"/>
                  </a:lnTo>
                  <a:lnTo>
                    <a:pt x="198" y="274"/>
                  </a:lnTo>
                  <a:lnTo>
                    <a:pt x="201" y="277"/>
                  </a:lnTo>
                  <a:lnTo>
                    <a:pt x="203" y="282"/>
                  </a:lnTo>
                  <a:lnTo>
                    <a:pt x="206" y="288"/>
                  </a:lnTo>
                  <a:lnTo>
                    <a:pt x="206" y="290"/>
                  </a:lnTo>
                  <a:lnTo>
                    <a:pt x="206" y="296"/>
                  </a:lnTo>
                  <a:lnTo>
                    <a:pt x="206" y="301"/>
                  </a:lnTo>
                  <a:lnTo>
                    <a:pt x="203" y="306"/>
                  </a:lnTo>
                  <a:lnTo>
                    <a:pt x="201" y="314"/>
                  </a:lnTo>
                  <a:lnTo>
                    <a:pt x="203" y="317"/>
                  </a:lnTo>
                  <a:lnTo>
                    <a:pt x="206" y="322"/>
                  </a:lnTo>
                  <a:lnTo>
                    <a:pt x="209" y="327"/>
                  </a:lnTo>
                  <a:lnTo>
                    <a:pt x="211" y="333"/>
                  </a:lnTo>
                  <a:lnTo>
                    <a:pt x="214" y="338"/>
                  </a:lnTo>
                  <a:lnTo>
                    <a:pt x="217" y="343"/>
                  </a:lnTo>
                  <a:lnTo>
                    <a:pt x="222" y="348"/>
                  </a:lnTo>
                  <a:lnTo>
                    <a:pt x="224" y="354"/>
                  </a:lnTo>
                  <a:lnTo>
                    <a:pt x="230" y="356"/>
                  </a:lnTo>
                  <a:lnTo>
                    <a:pt x="232" y="362"/>
                  </a:lnTo>
                  <a:lnTo>
                    <a:pt x="235" y="364"/>
                  </a:lnTo>
                  <a:lnTo>
                    <a:pt x="240" y="370"/>
                  </a:lnTo>
                  <a:lnTo>
                    <a:pt x="245" y="372"/>
                  </a:lnTo>
                  <a:lnTo>
                    <a:pt x="250" y="375"/>
                  </a:lnTo>
                  <a:lnTo>
                    <a:pt x="256" y="380"/>
                  </a:lnTo>
                  <a:lnTo>
                    <a:pt x="258" y="383"/>
                  </a:lnTo>
                  <a:lnTo>
                    <a:pt x="258" y="385"/>
                  </a:lnTo>
                  <a:lnTo>
                    <a:pt x="258" y="388"/>
                  </a:lnTo>
                  <a:lnTo>
                    <a:pt x="258" y="391"/>
                  </a:lnTo>
                  <a:lnTo>
                    <a:pt x="261" y="393"/>
                  </a:lnTo>
                  <a:lnTo>
                    <a:pt x="261" y="396"/>
                  </a:lnTo>
                  <a:lnTo>
                    <a:pt x="261" y="399"/>
                  </a:lnTo>
                  <a:lnTo>
                    <a:pt x="261" y="401"/>
                  </a:lnTo>
                  <a:lnTo>
                    <a:pt x="261" y="404"/>
                  </a:lnTo>
                  <a:lnTo>
                    <a:pt x="263" y="407"/>
                  </a:lnTo>
                  <a:lnTo>
                    <a:pt x="263" y="409"/>
                  </a:lnTo>
                  <a:lnTo>
                    <a:pt x="263" y="412"/>
                  </a:lnTo>
                  <a:lnTo>
                    <a:pt x="266" y="412"/>
                  </a:lnTo>
                  <a:lnTo>
                    <a:pt x="269" y="414"/>
                  </a:lnTo>
                  <a:lnTo>
                    <a:pt x="269" y="417"/>
                  </a:lnTo>
                  <a:lnTo>
                    <a:pt x="271" y="420"/>
                  </a:lnTo>
                  <a:lnTo>
                    <a:pt x="274" y="422"/>
                  </a:lnTo>
                  <a:lnTo>
                    <a:pt x="279" y="425"/>
                  </a:lnTo>
                  <a:lnTo>
                    <a:pt x="282" y="425"/>
                  </a:lnTo>
                  <a:lnTo>
                    <a:pt x="287" y="425"/>
                  </a:lnTo>
                  <a:lnTo>
                    <a:pt x="292" y="428"/>
                  </a:lnTo>
                  <a:lnTo>
                    <a:pt x="297" y="428"/>
                  </a:lnTo>
                  <a:lnTo>
                    <a:pt x="303" y="428"/>
                  </a:lnTo>
                  <a:lnTo>
                    <a:pt x="308" y="428"/>
                  </a:lnTo>
                  <a:lnTo>
                    <a:pt x="310" y="430"/>
                  </a:lnTo>
                  <a:lnTo>
                    <a:pt x="316" y="430"/>
                  </a:lnTo>
                  <a:lnTo>
                    <a:pt x="318" y="430"/>
                  </a:lnTo>
                  <a:lnTo>
                    <a:pt x="323" y="433"/>
                  </a:lnTo>
                  <a:lnTo>
                    <a:pt x="329" y="436"/>
                  </a:lnTo>
                  <a:lnTo>
                    <a:pt x="331" y="436"/>
                  </a:lnTo>
                  <a:lnTo>
                    <a:pt x="334" y="441"/>
                  </a:lnTo>
                  <a:lnTo>
                    <a:pt x="337" y="444"/>
                  </a:lnTo>
                  <a:lnTo>
                    <a:pt x="342" y="449"/>
                  </a:lnTo>
                  <a:lnTo>
                    <a:pt x="347" y="452"/>
                  </a:lnTo>
                  <a:lnTo>
                    <a:pt x="347" y="449"/>
                  </a:lnTo>
                  <a:lnTo>
                    <a:pt x="347" y="446"/>
                  </a:lnTo>
                  <a:lnTo>
                    <a:pt x="347" y="444"/>
                  </a:lnTo>
                  <a:lnTo>
                    <a:pt x="347" y="441"/>
                  </a:lnTo>
                  <a:lnTo>
                    <a:pt x="344" y="438"/>
                  </a:lnTo>
                  <a:lnTo>
                    <a:pt x="344" y="436"/>
                  </a:lnTo>
                  <a:lnTo>
                    <a:pt x="344" y="433"/>
                  </a:lnTo>
                  <a:lnTo>
                    <a:pt x="344" y="430"/>
                  </a:lnTo>
                  <a:lnTo>
                    <a:pt x="344" y="428"/>
                  </a:lnTo>
                  <a:lnTo>
                    <a:pt x="344" y="425"/>
                  </a:lnTo>
                  <a:lnTo>
                    <a:pt x="344" y="422"/>
                  </a:lnTo>
                  <a:lnTo>
                    <a:pt x="344" y="420"/>
                  </a:lnTo>
                  <a:lnTo>
                    <a:pt x="344" y="417"/>
                  </a:lnTo>
                  <a:lnTo>
                    <a:pt x="344" y="414"/>
                  </a:lnTo>
                  <a:lnTo>
                    <a:pt x="344" y="412"/>
                  </a:lnTo>
                  <a:lnTo>
                    <a:pt x="347" y="409"/>
                  </a:lnTo>
                  <a:lnTo>
                    <a:pt x="344" y="404"/>
                  </a:lnTo>
                  <a:lnTo>
                    <a:pt x="342" y="396"/>
                  </a:lnTo>
                  <a:lnTo>
                    <a:pt x="337" y="388"/>
                  </a:lnTo>
                  <a:lnTo>
                    <a:pt x="334" y="383"/>
                  </a:lnTo>
                  <a:lnTo>
                    <a:pt x="331" y="377"/>
                  </a:lnTo>
                  <a:lnTo>
                    <a:pt x="326" y="370"/>
                  </a:lnTo>
                  <a:lnTo>
                    <a:pt x="323" y="364"/>
                  </a:lnTo>
                  <a:lnTo>
                    <a:pt x="321" y="359"/>
                  </a:lnTo>
                  <a:lnTo>
                    <a:pt x="316" y="354"/>
                  </a:lnTo>
                  <a:lnTo>
                    <a:pt x="313" y="348"/>
                  </a:lnTo>
                  <a:lnTo>
                    <a:pt x="308" y="340"/>
                  </a:lnTo>
                  <a:lnTo>
                    <a:pt x="303" y="338"/>
                  </a:lnTo>
                  <a:lnTo>
                    <a:pt x="300" y="333"/>
                  </a:lnTo>
                  <a:lnTo>
                    <a:pt x="295" y="327"/>
                  </a:lnTo>
                  <a:lnTo>
                    <a:pt x="290" y="322"/>
                  </a:lnTo>
                  <a:lnTo>
                    <a:pt x="284" y="317"/>
                  </a:lnTo>
                  <a:lnTo>
                    <a:pt x="282" y="317"/>
                  </a:lnTo>
                  <a:lnTo>
                    <a:pt x="279" y="314"/>
                  </a:lnTo>
                  <a:lnTo>
                    <a:pt x="277" y="314"/>
                  </a:lnTo>
                  <a:lnTo>
                    <a:pt x="277" y="311"/>
                  </a:lnTo>
                  <a:lnTo>
                    <a:pt x="274" y="311"/>
                  </a:lnTo>
                  <a:lnTo>
                    <a:pt x="274" y="309"/>
                  </a:lnTo>
                  <a:lnTo>
                    <a:pt x="271" y="306"/>
                  </a:lnTo>
                  <a:lnTo>
                    <a:pt x="269" y="306"/>
                  </a:lnTo>
                  <a:lnTo>
                    <a:pt x="266" y="303"/>
                  </a:lnTo>
                  <a:lnTo>
                    <a:pt x="263" y="301"/>
                  </a:lnTo>
                  <a:lnTo>
                    <a:pt x="261" y="298"/>
                  </a:lnTo>
                  <a:lnTo>
                    <a:pt x="258" y="298"/>
                  </a:lnTo>
                  <a:lnTo>
                    <a:pt x="258" y="296"/>
                  </a:lnTo>
                  <a:lnTo>
                    <a:pt x="258" y="290"/>
                  </a:lnTo>
                  <a:lnTo>
                    <a:pt x="256" y="288"/>
                  </a:lnTo>
                  <a:lnTo>
                    <a:pt x="256" y="285"/>
                  </a:lnTo>
                  <a:lnTo>
                    <a:pt x="253" y="282"/>
                  </a:lnTo>
                  <a:lnTo>
                    <a:pt x="253" y="280"/>
                  </a:lnTo>
                  <a:lnTo>
                    <a:pt x="250" y="280"/>
                  </a:lnTo>
                  <a:lnTo>
                    <a:pt x="248" y="280"/>
                  </a:lnTo>
                  <a:lnTo>
                    <a:pt x="248" y="277"/>
                  </a:lnTo>
                  <a:lnTo>
                    <a:pt x="245" y="277"/>
                  </a:lnTo>
                  <a:lnTo>
                    <a:pt x="243" y="277"/>
                  </a:lnTo>
                  <a:lnTo>
                    <a:pt x="240" y="277"/>
                  </a:lnTo>
                  <a:lnTo>
                    <a:pt x="237" y="274"/>
                  </a:lnTo>
                  <a:lnTo>
                    <a:pt x="235" y="277"/>
                  </a:lnTo>
                  <a:lnTo>
                    <a:pt x="232" y="277"/>
                  </a:lnTo>
                  <a:lnTo>
                    <a:pt x="232" y="272"/>
                  </a:lnTo>
                  <a:lnTo>
                    <a:pt x="232" y="269"/>
                  </a:lnTo>
                  <a:lnTo>
                    <a:pt x="222" y="282"/>
                  </a:lnTo>
                  <a:lnTo>
                    <a:pt x="222" y="277"/>
                  </a:lnTo>
                  <a:lnTo>
                    <a:pt x="222" y="274"/>
                  </a:lnTo>
                  <a:lnTo>
                    <a:pt x="222" y="272"/>
                  </a:lnTo>
                  <a:lnTo>
                    <a:pt x="224" y="269"/>
                  </a:lnTo>
                  <a:lnTo>
                    <a:pt x="222" y="266"/>
                  </a:lnTo>
                  <a:lnTo>
                    <a:pt x="227" y="266"/>
                  </a:lnTo>
                  <a:lnTo>
                    <a:pt x="232" y="269"/>
                  </a:lnTo>
                  <a:lnTo>
                    <a:pt x="237" y="269"/>
                  </a:lnTo>
                  <a:lnTo>
                    <a:pt x="240" y="269"/>
                  </a:lnTo>
                  <a:lnTo>
                    <a:pt x="243" y="266"/>
                  </a:lnTo>
                  <a:lnTo>
                    <a:pt x="245" y="264"/>
                  </a:lnTo>
                  <a:lnTo>
                    <a:pt x="248" y="266"/>
                  </a:lnTo>
                  <a:lnTo>
                    <a:pt x="248" y="269"/>
                  </a:lnTo>
                  <a:lnTo>
                    <a:pt x="245" y="272"/>
                  </a:lnTo>
                  <a:lnTo>
                    <a:pt x="248" y="274"/>
                  </a:lnTo>
                  <a:lnTo>
                    <a:pt x="256" y="285"/>
                  </a:lnTo>
                  <a:lnTo>
                    <a:pt x="271" y="296"/>
                  </a:lnTo>
                  <a:lnTo>
                    <a:pt x="284" y="306"/>
                  </a:lnTo>
                  <a:lnTo>
                    <a:pt x="297" y="317"/>
                  </a:lnTo>
                  <a:lnTo>
                    <a:pt x="310" y="330"/>
                  </a:lnTo>
                  <a:lnTo>
                    <a:pt x="313" y="335"/>
                  </a:lnTo>
                  <a:lnTo>
                    <a:pt x="329" y="354"/>
                  </a:lnTo>
                  <a:lnTo>
                    <a:pt x="339" y="377"/>
                  </a:lnTo>
                  <a:lnTo>
                    <a:pt x="352" y="399"/>
                  </a:lnTo>
                  <a:lnTo>
                    <a:pt x="365" y="417"/>
                  </a:lnTo>
                  <a:lnTo>
                    <a:pt x="386" y="436"/>
                  </a:lnTo>
                  <a:lnTo>
                    <a:pt x="391" y="441"/>
                  </a:lnTo>
                  <a:lnTo>
                    <a:pt x="394" y="446"/>
                  </a:lnTo>
                  <a:lnTo>
                    <a:pt x="397" y="452"/>
                  </a:lnTo>
                  <a:lnTo>
                    <a:pt x="399" y="457"/>
                  </a:lnTo>
                  <a:lnTo>
                    <a:pt x="404" y="459"/>
                  </a:lnTo>
                  <a:lnTo>
                    <a:pt x="407" y="465"/>
                  </a:lnTo>
                  <a:lnTo>
                    <a:pt x="407" y="467"/>
                  </a:lnTo>
                  <a:lnTo>
                    <a:pt x="326" y="452"/>
                  </a:lnTo>
                  <a:lnTo>
                    <a:pt x="316" y="444"/>
                  </a:lnTo>
                  <a:lnTo>
                    <a:pt x="305" y="438"/>
                  </a:lnTo>
                  <a:lnTo>
                    <a:pt x="295" y="433"/>
                  </a:lnTo>
                  <a:lnTo>
                    <a:pt x="282" y="430"/>
                  </a:lnTo>
                  <a:lnTo>
                    <a:pt x="269" y="430"/>
                  </a:lnTo>
                  <a:lnTo>
                    <a:pt x="266" y="430"/>
                  </a:lnTo>
                  <a:lnTo>
                    <a:pt x="258" y="425"/>
                  </a:lnTo>
                  <a:lnTo>
                    <a:pt x="250" y="422"/>
                  </a:lnTo>
                  <a:lnTo>
                    <a:pt x="243" y="425"/>
                  </a:lnTo>
                  <a:lnTo>
                    <a:pt x="235" y="428"/>
                  </a:lnTo>
                  <a:lnTo>
                    <a:pt x="230" y="430"/>
                  </a:lnTo>
                  <a:lnTo>
                    <a:pt x="227" y="433"/>
                  </a:lnTo>
                  <a:lnTo>
                    <a:pt x="214" y="430"/>
                  </a:lnTo>
                  <a:close/>
                  <a:moveTo>
                    <a:pt x="485" y="481"/>
                  </a:moveTo>
                  <a:lnTo>
                    <a:pt x="496" y="475"/>
                  </a:lnTo>
                  <a:lnTo>
                    <a:pt x="506" y="470"/>
                  </a:lnTo>
                  <a:lnTo>
                    <a:pt x="514" y="465"/>
                  </a:lnTo>
                  <a:lnTo>
                    <a:pt x="522" y="459"/>
                  </a:lnTo>
                  <a:lnTo>
                    <a:pt x="532" y="454"/>
                  </a:lnTo>
                  <a:lnTo>
                    <a:pt x="535" y="452"/>
                  </a:lnTo>
                  <a:lnTo>
                    <a:pt x="530" y="428"/>
                  </a:lnTo>
                  <a:lnTo>
                    <a:pt x="517" y="412"/>
                  </a:lnTo>
                  <a:lnTo>
                    <a:pt x="496" y="401"/>
                  </a:lnTo>
                  <a:lnTo>
                    <a:pt x="483" y="388"/>
                  </a:lnTo>
                  <a:lnTo>
                    <a:pt x="477" y="370"/>
                  </a:lnTo>
                  <a:lnTo>
                    <a:pt x="480" y="362"/>
                  </a:lnTo>
                  <a:lnTo>
                    <a:pt x="485" y="348"/>
                  </a:lnTo>
                  <a:lnTo>
                    <a:pt x="493" y="338"/>
                  </a:lnTo>
                  <a:lnTo>
                    <a:pt x="498" y="325"/>
                  </a:lnTo>
                  <a:lnTo>
                    <a:pt x="498" y="311"/>
                  </a:lnTo>
                  <a:lnTo>
                    <a:pt x="493" y="298"/>
                  </a:lnTo>
                  <a:lnTo>
                    <a:pt x="493" y="296"/>
                  </a:lnTo>
                  <a:lnTo>
                    <a:pt x="485" y="293"/>
                  </a:lnTo>
                  <a:lnTo>
                    <a:pt x="483" y="290"/>
                  </a:lnTo>
                  <a:lnTo>
                    <a:pt x="483" y="285"/>
                  </a:lnTo>
                  <a:lnTo>
                    <a:pt x="483" y="280"/>
                  </a:lnTo>
                  <a:lnTo>
                    <a:pt x="483" y="274"/>
                  </a:lnTo>
                  <a:lnTo>
                    <a:pt x="483" y="269"/>
                  </a:lnTo>
                  <a:lnTo>
                    <a:pt x="490" y="274"/>
                  </a:lnTo>
                  <a:lnTo>
                    <a:pt x="498" y="280"/>
                  </a:lnTo>
                  <a:lnTo>
                    <a:pt x="503" y="285"/>
                  </a:lnTo>
                  <a:lnTo>
                    <a:pt x="509" y="290"/>
                  </a:lnTo>
                  <a:lnTo>
                    <a:pt x="514" y="298"/>
                  </a:lnTo>
                  <a:lnTo>
                    <a:pt x="517" y="303"/>
                  </a:lnTo>
                  <a:lnTo>
                    <a:pt x="511" y="319"/>
                  </a:lnTo>
                  <a:lnTo>
                    <a:pt x="503" y="338"/>
                  </a:lnTo>
                  <a:lnTo>
                    <a:pt x="498" y="356"/>
                  </a:lnTo>
                  <a:lnTo>
                    <a:pt x="501" y="375"/>
                  </a:lnTo>
                  <a:lnTo>
                    <a:pt x="514" y="388"/>
                  </a:lnTo>
                  <a:lnTo>
                    <a:pt x="519" y="396"/>
                  </a:lnTo>
                  <a:lnTo>
                    <a:pt x="535" y="401"/>
                  </a:lnTo>
                  <a:lnTo>
                    <a:pt x="545" y="414"/>
                  </a:lnTo>
                  <a:lnTo>
                    <a:pt x="548" y="430"/>
                  </a:lnTo>
                  <a:lnTo>
                    <a:pt x="553" y="446"/>
                  </a:lnTo>
                  <a:lnTo>
                    <a:pt x="558" y="462"/>
                  </a:lnTo>
                  <a:lnTo>
                    <a:pt x="563" y="467"/>
                  </a:lnTo>
                  <a:lnTo>
                    <a:pt x="574" y="467"/>
                  </a:lnTo>
                  <a:lnTo>
                    <a:pt x="590" y="473"/>
                  </a:lnTo>
                  <a:lnTo>
                    <a:pt x="603" y="478"/>
                  </a:lnTo>
                  <a:lnTo>
                    <a:pt x="616" y="478"/>
                  </a:lnTo>
                  <a:lnTo>
                    <a:pt x="621" y="467"/>
                  </a:lnTo>
                  <a:lnTo>
                    <a:pt x="623" y="462"/>
                  </a:lnTo>
                  <a:lnTo>
                    <a:pt x="634" y="452"/>
                  </a:lnTo>
                  <a:lnTo>
                    <a:pt x="644" y="444"/>
                  </a:lnTo>
                  <a:lnTo>
                    <a:pt x="655" y="436"/>
                  </a:lnTo>
                  <a:lnTo>
                    <a:pt x="660" y="428"/>
                  </a:lnTo>
                  <a:lnTo>
                    <a:pt x="663" y="414"/>
                  </a:lnTo>
                  <a:lnTo>
                    <a:pt x="663" y="409"/>
                  </a:lnTo>
                  <a:lnTo>
                    <a:pt x="652" y="388"/>
                  </a:lnTo>
                  <a:lnTo>
                    <a:pt x="637" y="372"/>
                  </a:lnTo>
                  <a:lnTo>
                    <a:pt x="621" y="356"/>
                  </a:lnTo>
                  <a:lnTo>
                    <a:pt x="605" y="340"/>
                  </a:lnTo>
                  <a:lnTo>
                    <a:pt x="590" y="325"/>
                  </a:lnTo>
                  <a:lnTo>
                    <a:pt x="587" y="317"/>
                  </a:lnTo>
                  <a:lnTo>
                    <a:pt x="579" y="296"/>
                  </a:lnTo>
                  <a:lnTo>
                    <a:pt x="563" y="277"/>
                  </a:lnTo>
                  <a:lnTo>
                    <a:pt x="545" y="261"/>
                  </a:lnTo>
                  <a:lnTo>
                    <a:pt x="527" y="245"/>
                  </a:lnTo>
                  <a:lnTo>
                    <a:pt x="514" y="229"/>
                  </a:lnTo>
                  <a:lnTo>
                    <a:pt x="511" y="222"/>
                  </a:lnTo>
                  <a:lnTo>
                    <a:pt x="514" y="206"/>
                  </a:lnTo>
                  <a:lnTo>
                    <a:pt x="514" y="190"/>
                  </a:lnTo>
                  <a:lnTo>
                    <a:pt x="514" y="177"/>
                  </a:lnTo>
                  <a:lnTo>
                    <a:pt x="511" y="163"/>
                  </a:lnTo>
                  <a:lnTo>
                    <a:pt x="511" y="150"/>
                  </a:lnTo>
                  <a:lnTo>
                    <a:pt x="514" y="145"/>
                  </a:lnTo>
                  <a:lnTo>
                    <a:pt x="519" y="166"/>
                  </a:lnTo>
                  <a:lnTo>
                    <a:pt x="519" y="190"/>
                  </a:lnTo>
                  <a:lnTo>
                    <a:pt x="519" y="211"/>
                  </a:lnTo>
                  <a:lnTo>
                    <a:pt x="527" y="232"/>
                  </a:lnTo>
                  <a:lnTo>
                    <a:pt x="540" y="248"/>
                  </a:lnTo>
                  <a:lnTo>
                    <a:pt x="548" y="253"/>
                  </a:lnTo>
                  <a:lnTo>
                    <a:pt x="566" y="264"/>
                  </a:lnTo>
                  <a:lnTo>
                    <a:pt x="579" y="280"/>
                  </a:lnTo>
                  <a:lnTo>
                    <a:pt x="587" y="298"/>
                  </a:lnTo>
                  <a:lnTo>
                    <a:pt x="597" y="317"/>
                  </a:lnTo>
                  <a:lnTo>
                    <a:pt x="610" y="325"/>
                  </a:lnTo>
                  <a:lnTo>
                    <a:pt x="618" y="325"/>
                  </a:lnTo>
                  <a:lnTo>
                    <a:pt x="613" y="314"/>
                  </a:lnTo>
                  <a:lnTo>
                    <a:pt x="608" y="301"/>
                  </a:lnTo>
                  <a:lnTo>
                    <a:pt x="603" y="290"/>
                  </a:lnTo>
                  <a:lnTo>
                    <a:pt x="600" y="277"/>
                  </a:lnTo>
                  <a:lnTo>
                    <a:pt x="603" y="266"/>
                  </a:lnTo>
                  <a:lnTo>
                    <a:pt x="603" y="264"/>
                  </a:lnTo>
                  <a:lnTo>
                    <a:pt x="605" y="253"/>
                  </a:lnTo>
                  <a:lnTo>
                    <a:pt x="610" y="245"/>
                  </a:lnTo>
                  <a:lnTo>
                    <a:pt x="616" y="237"/>
                  </a:lnTo>
                  <a:lnTo>
                    <a:pt x="621" y="229"/>
                  </a:lnTo>
                  <a:lnTo>
                    <a:pt x="623" y="222"/>
                  </a:lnTo>
                  <a:lnTo>
                    <a:pt x="623" y="216"/>
                  </a:lnTo>
                  <a:lnTo>
                    <a:pt x="608" y="200"/>
                  </a:lnTo>
                  <a:lnTo>
                    <a:pt x="592" y="182"/>
                  </a:lnTo>
                  <a:lnTo>
                    <a:pt x="579" y="163"/>
                  </a:lnTo>
                  <a:lnTo>
                    <a:pt x="571" y="142"/>
                  </a:lnTo>
                  <a:lnTo>
                    <a:pt x="569" y="121"/>
                  </a:lnTo>
                  <a:lnTo>
                    <a:pt x="571" y="113"/>
                  </a:lnTo>
                  <a:lnTo>
                    <a:pt x="571" y="111"/>
                  </a:lnTo>
                  <a:lnTo>
                    <a:pt x="574" y="111"/>
                  </a:lnTo>
                  <a:lnTo>
                    <a:pt x="574" y="108"/>
                  </a:lnTo>
                  <a:lnTo>
                    <a:pt x="577" y="113"/>
                  </a:lnTo>
                  <a:lnTo>
                    <a:pt x="577" y="116"/>
                  </a:lnTo>
                  <a:lnTo>
                    <a:pt x="577" y="118"/>
                  </a:lnTo>
                  <a:lnTo>
                    <a:pt x="574" y="124"/>
                  </a:lnTo>
                  <a:lnTo>
                    <a:pt x="574" y="129"/>
                  </a:lnTo>
                  <a:lnTo>
                    <a:pt x="577" y="140"/>
                  </a:lnTo>
                  <a:lnTo>
                    <a:pt x="582" y="153"/>
                  </a:lnTo>
                  <a:lnTo>
                    <a:pt x="587" y="161"/>
                  </a:lnTo>
                  <a:lnTo>
                    <a:pt x="595" y="171"/>
                  </a:lnTo>
                  <a:lnTo>
                    <a:pt x="603" y="179"/>
                  </a:lnTo>
                  <a:lnTo>
                    <a:pt x="605" y="182"/>
                  </a:lnTo>
                  <a:lnTo>
                    <a:pt x="610" y="177"/>
                  </a:lnTo>
                  <a:lnTo>
                    <a:pt x="610" y="174"/>
                  </a:lnTo>
                  <a:lnTo>
                    <a:pt x="610" y="169"/>
                  </a:lnTo>
                  <a:lnTo>
                    <a:pt x="613" y="163"/>
                  </a:lnTo>
                  <a:lnTo>
                    <a:pt x="613" y="158"/>
                  </a:lnTo>
                  <a:lnTo>
                    <a:pt x="616" y="158"/>
                  </a:lnTo>
                  <a:lnTo>
                    <a:pt x="621" y="148"/>
                  </a:lnTo>
                  <a:lnTo>
                    <a:pt x="623" y="140"/>
                  </a:lnTo>
                  <a:lnTo>
                    <a:pt x="626" y="129"/>
                  </a:lnTo>
                  <a:lnTo>
                    <a:pt x="626" y="118"/>
                  </a:lnTo>
                  <a:lnTo>
                    <a:pt x="623" y="108"/>
                  </a:lnTo>
                  <a:lnTo>
                    <a:pt x="631" y="132"/>
                  </a:lnTo>
                  <a:lnTo>
                    <a:pt x="621" y="150"/>
                  </a:lnTo>
                  <a:lnTo>
                    <a:pt x="616" y="166"/>
                  </a:lnTo>
                  <a:lnTo>
                    <a:pt x="618" y="185"/>
                  </a:lnTo>
                  <a:lnTo>
                    <a:pt x="621" y="203"/>
                  </a:lnTo>
                  <a:lnTo>
                    <a:pt x="626" y="224"/>
                  </a:lnTo>
                  <a:lnTo>
                    <a:pt x="629" y="229"/>
                  </a:lnTo>
                  <a:lnTo>
                    <a:pt x="621" y="240"/>
                  </a:lnTo>
                  <a:lnTo>
                    <a:pt x="616" y="251"/>
                  </a:lnTo>
                  <a:lnTo>
                    <a:pt x="613" y="261"/>
                  </a:lnTo>
                  <a:lnTo>
                    <a:pt x="610" y="272"/>
                  </a:lnTo>
                  <a:lnTo>
                    <a:pt x="613" y="285"/>
                  </a:lnTo>
                  <a:lnTo>
                    <a:pt x="613" y="288"/>
                  </a:lnTo>
                  <a:lnTo>
                    <a:pt x="621" y="303"/>
                  </a:lnTo>
                  <a:lnTo>
                    <a:pt x="629" y="317"/>
                  </a:lnTo>
                  <a:lnTo>
                    <a:pt x="637" y="330"/>
                  </a:lnTo>
                  <a:lnTo>
                    <a:pt x="644" y="346"/>
                  </a:lnTo>
                  <a:lnTo>
                    <a:pt x="652" y="359"/>
                  </a:lnTo>
                  <a:lnTo>
                    <a:pt x="657" y="364"/>
                  </a:lnTo>
                  <a:lnTo>
                    <a:pt x="663" y="372"/>
                  </a:lnTo>
                  <a:lnTo>
                    <a:pt x="673" y="383"/>
                  </a:lnTo>
                  <a:lnTo>
                    <a:pt x="678" y="396"/>
                  </a:lnTo>
                  <a:lnTo>
                    <a:pt x="681" y="409"/>
                  </a:lnTo>
                  <a:lnTo>
                    <a:pt x="681" y="422"/>
                  </a:lnTo>
                  <a:lnTo>
                    <a:pt x="678" y="428"/>
                  </a:lnTo>
                  <a:lnTo>
                    <a:pt x="676" y="436"/>
                  </a:lnTo>
                  <a:lnTo>
                    <a:pt x="670" y="444"/>
                  </a:lnTo>
                  <a:lnTo>
                    <a:pt x="663" y="449"/>
                  </a:lnTo>
                  <a:lnTo>
                    <a:pt x="657" y="454"/>
                  </a:lnTo>
                  <a:lnTo>
                    <a:pt x="652" y="465"/>
                  </a:lnTo>
                  <a:lnTo>
                    <a:pt x="652" y="470"/>
                  </a:lnTo>
                  <a:lnTo>
                    <a:pt x="644" y="475"/>
                  </a:lnTo>
                  <a:lnTo>
                    <a:pt x="642" y="481"/>
                  </a:lnTo>
                  <a:lnTo>
                    <a:pt x="639" y="489"/>
                  </a:lnTo>
                  <a:lnTo>
                    <a:pt x="639" y="496"/>
                  </a:lnTo>
                  <a:lnTo>
                    <a:pt x="639" y="507"/>
                  </a:lnTo>
                  <a:lnTo>
                    <a:pt x="639" y="510"/>
                  </a:lnTo>
                  <a:lnTo>
                    <a:pt x="535" y="491"/>
                  </a:lnTo>
                  <a:lnTo>
                    <a:pt x="527" y="486"/>
                  </a:lnTo>
                  <a:lnTo>
                    <a:pt x="519" y="486"/>
                  </a:lnTo>
                  <a:lnTo>
                    <a:pt x="514" y="486"/>
                  </a:lnTo>
                  <a:lnTo>
                    <a:pt x="485" y="481"/>
                  </a:lnTo>
                  <a:close/>
                  <a:moveTo>
                    <a:pt x="712" y="523"/>
                  </a:moveTo>
                  <a:lnTo>
                    <a:pt x="788" y="539"/>
                  </a:lnTo>
                  <a:lnTo>
                    <a:pt x="785" y="536"/>
                  </a:lnTo>
                  <a:lnTo>
                    <a:pt x="785" y="531"/>
                  </a:lnTo>
                  <a:lnTo>
                    <a:pt x="783" y="528"/>
                  </a:lnTo>
                  <a:lnTo>
                    <a:pt x="783" y="526"/>
                  </a:lnTo>
                  <a:lnTo>
                    <a:pt x="783" y="523"/>
                  </a:lnTo>
                  <a:lnTo>
                    <a:pt x="783" y="520"/>
                  </a:lnTo>
                  <a:lnTo>
                    <a:pt x="783" y="518"/>
                  </a:lnTo>
                  <a:lnTo>
                    <a:pt x="783" y="515"/>
                  </a:lnTo>
                  <a:lnTo>
                    <a:pt x="785" y="512"/>
                  </a:lnTo>
                  <a:lnTo>
                    <a:pt x="788" y="512"/>
                  </a:lnTo>
                  <a:lnTo>
                    <a:pt x="788" y="510"/>
                  </a:lnTo>
                  <a:lnTo>
                    <a:pt x="788" y="507"/>
                  </a:lnTo>
                  <a:lnTo>
                    <a:pt x="790" y="504"/>
                  </a:lnTo>
                  <a:lnTo>
                    <a:pt x="793" y="502"/>
                  </a:lnTo>
                  <a:lnTo>
                    <a:pt x="793" y="499"/>
                  </a:lnTo>
                  <a:lnTo>
                    <a:pt x="796" y="499"/>
                  </a:lnTo>
                  <a:lnTo>
                    <a:pt x="798" y="496"/>
                  </a:lnTo>
                  <a:lnTo>
                    <a:pt x="801" y="494"/>
                  </a:lnTo>
                  <a:lnTo>
                    <a:pt x="803" y="494"/>
                  </a:lnTo>
                  <a:lnTo>
                    <a:pt x="806" y="494"/>
                  </a:lnTo>
                  <a:lnTo>
                    <a:pt x="809" y="494"/>
                  </a:lnTo>
                  <a:lnTo>
                    <a:pt x="811" y="499"/>
                  </a:lnTo>
                  <a:lnTo>
                    <a:pt x="814" y="502"/>
                  </a:lnTo>
                  <a:lnTo>
                    <a:pt x="817" y="504"/>
                  </a:lnTo>
                  <a:lnTo>
                    <a:pt x="819" y="507"/>
                  </a:lnTo>
                  <a:lnTo>
                    <a:pt x="822" y="510"/>
                  </a:lnTo>
                  <a:lnTo>
                    <a:pt x="824" y="512"/>
                  </a:lnTo>
                  <a:lnTo>
                    <a:pt x="830" y="515"/>
                  </a:lnTo>
                  <a:lnTo>
                    <a:pt x="832" y="518"/>
                  </a:lnTo>
                  <a:lnTo>
                    <a:pt x="835" y="520"/>
                  </a:lnTo>
                  <a:lnTo>
                    <a:pt x="837" y="526"/>
                  </a:lnTo>
                  <a:lnTo>
                    <a:pt x="840" y="526"/>
                  </a:lnTo>
                  <a:lnTo>
                    <a:pt x="845" y="528"/>
                  </a:lnTo>
                  <a:lnTo>
                    <a:pt x="848" y="531"/>
                  </a:lnTo>
                  <a:lnTo>
                    <a:pt x="853" y="533"/>
                  </a:lnTo>
                  <a:lnTo>
                    <a:pt x="856" y="533"/>
                  </a:lnTo>
                  <a:lnTo>
                    <a:pt x="861" y="539"/>
                  </a:lnTo>
                  <a:lnTo>
                    <a:pt x="869" y="541"/>
                  </a:lnTo>
                  <a:lnTo>
                    <a:pt x="874" y="547"/>
                  </a:lnTo>
                  <a:lnTo>
                    <a:pt x="877" y="552"/>
                  </a:lnTo>
                  <a:lnTo>
                    <a:pt x="879" y="555"/>
                  </a:lnTo>
                  <a:lnTo>
                    <a:pt x="981" y="573"/>
                  </a:lnTo>
                  <a:lnTo>
                    <a:pt x="984" y="570"/>
                  </a:lnTo>
                  <a:lnTo>
                    <a:pt x="984" y="568"/>
                  </a:lnTo>
                  <a:lnTo>
                    <a:pt x="984" y="565"/>
                  </a:lnTo>
                  <a:lnTo>
                    <a:pt x="984" y="563"/>
                  </a:lnTo>
                  <a:lnTo>
                    <a:pt x="986" y="560"/>
                  </a:lnTo>
                  <a:lnTo>
                    <a:pt x="986" y="557"/>
                  </a:lnTo>
                  <a:lnTo>
                    <a:pt x="986" y="555"/>
                  </a:lnTo>
                  <a:lnTo>
                    <a:pt x="986" y="552"/>
                  </a:lnTo>
                  <a:lnTo>
                    <a:pt x="986" y="549"/>
                  </a:lnTo>
                  <a:lnTo>
                    <a:pt x="984" y="547"/>
                  </a:lnTo>
                  <a:lnTo>
                    <a:pt x="981" y="547"/>
                  </a:lnTo>
                  <a:lnTo>
                    <a:pt x="978" y="544"/>
                  </a:lnTo>
                  <a:lnTo>
                    <a:pt x="976" y="544"/>
                  </a:lnTo>
                  <a:lnTo>
                    <a:pt x="973" y="541"/>
                  </a:lnTo>
                  <a:lnTo>
                    <a:pt x="973" y="539"/>
                  </a:lnTo>
                  <a:lnTo>
                    <a:pt x="970" y="539"/>
                  </a:lnTo>
                  <a:lnTo>
                    <a:pt x="968" y="536"/>
                  </a:lnTo>
                  <a:lnTo>
                    <a:pt x="965" y="533"/>
                  </a:lnTo>
                  <a:lnTo>
                    <a:pt x="965" y="531"/>
                  </a:lnTo>
                  <a:lnTo>
                    <a:pt x="965" y="528"/>
                  </a:lnTo>
                  <a:lnTo>
                    <a:pt x="963" y="526"/>
                  </a:lnTo>
                  <a:lnTo>
                    <a:pt x="963" y="523"/>
                  </a:lnTo>
                  <a:lnTo>
                    <a:pt x="963" y="520"/>
                  </a:lnTo>
                  <a:lnTo>
                    <a:pt x="960" y="518"/>
                  </a:lnTo>
                  <a:lnTo>
                    <a:pt x="960" y="515"/>
                  </a:lnTo>
                  <a:lnTo>
                    <a:pt x="963" y="512"/>
                  </a:lnTo>
                  <a:lnTo>
                    <a:pt x="963" y="507"/>
                  </a:lnTo>
                  <a:lnTo>
                    <a:pt x="965" y="504"/>
                  </a:lnTo>
                  <a:lnTo>
                    <a:pt x="968" y="499"/>
                  </a:lnTo>
                  <a:lnTo>
                    <a:pt x="968" y="496"/>
                  </a:lnTo>
                  <a:lnTo>
                    <a:pt x="970" y="491"/>
                  </a:lnTo>
                  <a:lnTo>
                    <a:pt x="973" y="491"/>
                  </a:lnTo>
                  <a:lnTo>
                    <a:pt x="973" y="486"/>
                  </a:lnTo>
                  <a:lnTo>
                    <a:pt x="976" y="483"/>
                  </a:lnTo>
                  <a:lnTo>
                    <a:pt x="978" y="481"/>
                  </a:lnTo>
                  <a:lnTo>
                    <a:pt x="981" y="478"/>
                  </a:lnTo>
                  <a:lnTo>
                    <a:pt x="984" y="475"/>
                  </a:lnTo>
                  <a:lnTo>
                    <a:pt x="986" y="475"/>
                  </a:lnTo>
                  <a:lnTo>
                    <a:pt x="989" y="473"/>
                  </a:lnTo>
                  <a:lnTo>
                    <a:pt x="994" y="470"/>
                  </a:lnTo>
                  <a:lnTo>
                    <a:pt x="997" y="470"/>
                  </a:lnTo>
                  <a:lnTo>
                    <a:pt x="999" y="467"/>
                  </a:lnTo>
                  <a:lnTo>
                    <a:pt x="999" y="465"/>
                  </a:lnTo>
                  <a:lnTo>
                    <a:pt x="1002" y="465"/>
                  </a:lnTo>
                  <a:lnTo>
                    <a:pt x="1002" y="462"/>
                  </a:lnTo>
                  <a:lnTo>
                    <a:pt x="1004" y="459"/>
                  </a:lnTo>
                  <a:lnTo>
                    <a:pt x="1010" y="459"/>
                  </a:lnTo>
                  <a:lnTo>
                    <a:pt x="1010" y="457"/>
                  </a:lnTo>
                  <a:lnTo>
                    <a:pt x="1012" y="457"/>
                  </a:lnTo>
                  <a:lnTo>
                    <a:pt x="1015" y="457"/>
                  </a:lnTo>
                  <a:lnTo>
                    <a:pt x="1017" y="454"/>
                  </a:lnTo>
                  <a:lnTo>
                    <a:pt x="1020" y="452"/>
                  </a:lnTo>
                  <a:lnTo>
                    <a:pt x="1023" y="449"/>
                  </a:lnTo>
                  <a:lnTo>
                    <a:pt x="1025" y="449"/>
                  </a:lnTo>
                  <a:lnTo>
                    <a:pt x="1054" y="422"/>
                  </a:lnTo>
                  <a:lnTo>
                    <a:pt x="1054" y="425"/>
                  </a:lnTo>
                  <a:lnTo>
                    <a:pt x="1057" y="425"/>
                  </a:lnTo>
                  <a:lnTo>
                    <a:pt x="1057" y="393"/>
                  </a:lnTo>
                  <a:lnTo>
                    <a:pt x="1054" y="393"/>
                  </a:lnTo>
                  <a:lnTo>
                    <a:pt x="1054" y="391"/>
                  </a:lnTo>
                  <a:lnTo>
                    <a:pt x="1051" y="388"/>
                  </a:lnTo>
                  <a:lnTo>
                    <a:pt x="1049" y="388"/>
                  </a:lnTo>
                  <a:lnTo>
                    <a:pt x="1046" y="388"/>
                  </a:lnTo>
                  <a:lnTo>
                    <a:pt x="1049" y="399"/>
                  </a:lnTo>
                  <a:lnTo>
                    <a:pt x="1051" y="401"/>
                  </a:lnTo>
                  <a:lnTo>
                    <a:pt x="1049" y="412"/>
                  </a:lnTo>
                  <a:lnTo>
                    <a:pt x="1044" y="420"/>
                  </a:lnTo>
                  <a:lnTo>
                    <a:pt x="1036" y="428"/>
                  </a:lnTo>
                  <a:lnTo>
                    <a:pt x="1028" y="436"/>
                  </a:lnTo>
                  <a:lnTo>
                    <a:pt x="1020" y="441"/>
                  </a:lnTo>
                  <a:lnTo>
                    <a:pt x="1017" y="444"/>
                  </a:lnTo>
                  <a:lnTo>
                    <a:pt x="1002" y="449"/>
                  </a:lnTo>
                  <a:lnTo>
                    <a:pt x="989" y="457"/>
                  </a:lnTo>
                  <a:lnTo>
                    <a:pt x="976" y="462"/>
                  </a:lnTo>
                  <a:lnTo>
                    <a:pt x="963" y="462"/>
                  </a:lnTo>
                  <a:lnTo>
                    <a:pt x="952" y="457"/>
                  </a:lnTo>
                  <a:lnTo>
                    <a:pt x="950" y="452"/>
                  </a:lnTo>
                  <a:lnTo>
                    <a:pt x="947" y="446"/>
                  </a:lnTo>
                  <a:lnTo>
                    <a:pt x="952" y="441"/>
                  </a:lnTo>
                  <a:lnTo>
                    <a:pt x="957" y="433"/>
                  </a:lnTo>
                  <a:lnTo>
                    <a:pt x="965" y="430"/>
                  </a:lnTo>
                  <a:lnTo>
                    <a:pt x="970" y="425"/>
                  </a:lnTo>
                  <a:lnTo>
                    <a:pt x="968" y="425"/>
                  </a:lnTo>
                  <a:lnTo>
                    <a:pt x="965" y="425"/>
                  </a:lnTo>
                  <a:lnTo>
                    <a:pt x="963" y="425"/>
                  </a:lnTo>
                  <a:lnTo>
                    <a:pt x="960" y="428"/>
                  </a:lnTo>
                  <a:lnTo>
                    <a:pt x="957" y="425"/>
                  </a:lnTo>
                  <a:lnTo>
                    <a:pt x="957" y="417"/>
                  </a:lnTo>
                  <a:lnTo>
                    <a:pt x="957" y="412"/>
                  </a:lnTo>
                  <a:lnTo>
                    <a:pt x="960" y="404"/>
                  </a:lnTo>
                  <a:lnTo>
                    <a:pt x="963" y="399"/>
                  </a:lnTo>
                  <a:lnTo>
                    <a:pt x="965" y="393"/>
                  </a:lnTo>
                  <a:lnTo>
                    <a:pt x="968" y="391"/>
                  </a:lnTo>
                  <a:lnTo>
                    <a:pt x="973" y="377"/>
                  </a:lnTo>
                  <a:lnTo>
                    <a:pt x="973" y="364"/>
                  </a:lnTo>
                  <a:lnTo>
                    <a:pt x="968" y="354"/>
                  </a:lnTo>
                  <a:lnTo>
                    <a:pt x="965" y="343"/>
                  </a:lnTo>
                  <a:lnTo>
                    <a:pt x="957" y="335"/>
                  </a:lnTo>
                  <a:lnTo>
                    <a:pt x="957" y="330"/>
                  </a:lnTo>
                  <a:lnTo>
                    <a:pt x="960" y="317"/>
                  </a:lnTo>
                  <a:lnTo>
                    <a:pt x="963" y="306"/>
                  </a:lnTo>
                  <a:lnTo>
                    <a:pt x="970" y="298"/>
                  </a:lnTo>
                  <a:lnTo>
                    <a:pt x="976" y="288"/>
                  </a:lnTo>
                  <a:lnTo>
                    <a:pt x="978" y="277"/>
                  </a:lnTo>
                  <a:lnTo>
                    <a:pt x="981" y="274"/>
                  </a:lnTo>
                  <a:lnTo>
                    <a:pt x="991" y="266"/>
                  </a:lnTo>
                  <a:lnTo>
                    <a:pt x="999" y="253"/>
                  </a:lnTo>
                  <a:lnTo>
                    <a:pt x="1004" y="243"/>
                  </a:lnTo>
                  <a:lnTo>
                    <a:pt x="1010" y="229"/>
                  </a:lnTo>
                  <a:lnTo>
                    <a:pt x="1017" y="222"/>
                  </a:lnTo>
                  <a:lnTo>
                    <a:pt x="1017" y="216"/>
                  </a:lnTo>
                  <a:lnTo>
                    <a:pt x="1015" y="198"/>
                  </a:lnTo>
                  <a:lnTo>
                    <a:pt x="1015" y="179"/>
                  </a:lnTo>
                  <a:lnTo>
                    <a:pt x="1012" y="163"/>
                  </a:lnTo>
                  <a:lnTo>
                    <a:pt x="1004" y="148"/>
                  </a:lnTo>
                  <a:lnTo>
                    <a:pt x="997" y="137"/>
                  </a:lnTo>
                  <a:lnTo>
                    <a:pt x="997" y="140"/>
                  </a:lnTo>
                  <a:lnTo>
                    <a:pt x="1004" y="153"/>
                  </a:lnTo>
                  <a:lnTo>
                    <a:pt x="1007" y="163"/>
                  </a:lnTo>
                  <a:lnTo>
                    <a:pt x="1007" y="177"/>
                  </a:lnTo>
                  <a:lnTo>
                    <a:pt x="1007" y="187"/>
                  </a:lnTo>
                  <a:lnTo>
                    <a:pt x="1007" y="203"/>
                  </a:lnTo>
                  <a:lnTo>
                    <a:pt x="1004" y="203"/>
                  </a:lnTo>
                  <a:lnTo>
                    <a:pt x="1004" y="206"/>
                  </a:lnTo>
                  <a:lnTo>
                    <a:pt x="1002" y="206"/>
                  </a:lnTo>
                  <a:lnTo>
                    <a:pt x="999" y="206"/>
                  </a:lnTo>
                  <a:lnTo>
                    <a:pt x="997" y="206"/>
                  </a:lnTo>
                  <a:lnTo>
                    <a:pt x="991" y="206"/>
                  </a:lnTo>
                  <a:lnTo>
                    <a:pt x="1007" y="219"/>
                  </a:lnTo>
                  <a:lnTo>
                    <a:pt x="1007" y="224"/>
                  </a:lnTo>
                  <a:lnTo>
                    <a:pt x="999" y="243"/>
                  </a:lnTo>
                  <a:lnTo>
                    <a:pt x="989" y="259"/>
                  </a:lnTo>
                  <a:lnTo>
                    <a:pt x="981" y="272"/>
                  </a:lnTo>
                  <a:lnTo>
                    <a:pt x="968" y="285"/>
                  </a:lnTo>
                  <a:lnTo>
                    <a:pt x="957" y="301"/>
                  </a:lnTo>
                  <a:lnTo>
                    <a:pt x="955" y="306"/>
                  </a:lnTo>
                  <a:lnTo>
                    <a:pt x="952" y="325"/>
                  </a:lnTo>
                  <a:lnTo>
                    <a:pt x="955" y="340"/>
                  </a:lnTo>
                  <a:lnTo>
                    <a:pt x="960" y="359"/>
                  </a:lnTo>
                  <a:lnTo>
                    <a:pt x="960" y="377"/>
                  </a:lnTo>
                  <a:lnTo>
                    <a:pt x="952" y="393"/>
                  </a:lnTo>
                  <a:lnTo>
                    <a:pt x="950" y="396"/>
                  </a:lnTo>
                  <a:lnTo>
                    <a:pt x="944" y="407"/>
                  </a:lnTo>
                  <a:lnTo>
                    <a:pt x="937" y="412"/>
                  </a:lnTo>
                  <a:lnTo>
                    <a:pt x="929" y="417"/>
                  </a:lnTo>
                  <a:lnTo>
                    <a:pt x="921" y="425"/>
                  </a:lnTo>
                  <a:lnTo>
                    <a:pt x="913" y="430"/>
                  </a:lnTo>
                  <a:lnTo>
                    <a:pt x="913" y="428"/>
                  </a:lnTo>
                  <a:lnTo>
                    <a:pt x="913" y="414"/>
                  </a:lnTo>
                  <a:lnTo>
                    <a:pt x="913" y="404"/>
                  </a:lnTo>
                  <a:lnTo>
                    <a:pt x="916" y="393"/>
                  </a:lnTo>
                  <a:lnTo>
                    <a:pt x="916" y="380"/>
                  </a:lnTo>
                  <a:lnTo>
                    <a:pt x="916" y="370"/>
                  </a:lnTo>
                  <a:lnTo>
                    <a:pt x="916" y="367"/>
                  </a:lnTo>
                  <a:lnTo>
                    <a:pt x="916" y="362"/>
                  </a:lnTo>
                  <a:lnTo>
                    <a:pt x="913" y="359"/>
                  </a:lnTo>
                  <a:lnTo>
                    <a:pt x="913" y="356"/>
                  </a:lnTo>
                  <a:lnTo>
                    <a:pt x="910" y="351"/>
                  </a:lnTo>
                  <a:lnTo>
                    <a:pt x="908" y="351"/>
                  </a:lnTo>
                  <a:lnTo>
                    <a:pt x="905" y="343"/>
                  </a:lnTo>
                  <a:lnTo>
                    <a:pt x="897" y="327"/>
                  </a:lnTo>
                  <a:lnTo>
                    <a:pt x="887" y="317"/>
                  </a:lnTo>
                  <a:lnTo>
                    <a:pt x="871" y="303"/>
                  </a:lnTo>
                  <a:lnTo>
                    <a:pt x="864" y="288"/>
                  </a:lnTo>
                  <a:lnTo>
                    <a:pt x="861" y="269"/>
                  </a:lnTo>
                  <a:lnTo>
                    <a:pt x="866" y="264"/>
                  </a:lnTo>
                  <a:lnTo>
                    <a:pt x="871" y="261"/>
                  </a:lnTo>
                  <a:lnTo>
                    <a:pt x="879" y="259"/>
                  </a:lnTo>
                  <a:lnTo>
                    <a:pt x="884" y="256"/>
                  </a:lnTo>
                  <a:lnTo>
                    <a:pt x="890" y="256"/>
                  </a:lnTo>
                  <a:lnTo>
                    <a:pt x="887" y="253"/>
                  </a:lnTo>
                  <a:lnTo>
                    <a:pt x="884" y="253"/>
                  </a:lnTo>
                  <a:lnTo>
                    <a:pt x="882" y="251"/>
                  </a:lnTo>
                  <a:lnTo>
                    <a:pt x="879" y="251"/>
                  </a:lnTo>
                  <a:lnTo>
                    <a:pt x="877" y="251"/>
                  </a:lnTo>
                  <a:lnTo>
                    <a:pt x="869" y="256"/>
                  </a:lnTo>
                  <a:lnTo>
                    <a:pt x="861" y="261"/>
                  </a:lnTo>
                  <a:lnTo>
                    <a:pt x="856" y="266"/>
                  </a:lnTo>
                  <a:lnTo>
                    <a:pt x="848" y="272"/>
                  </a:lnTo>
                  <a:lnTo>
                    <a:pt x="848" y="280"/>
                  </a:lnTo>
                  <a:lnTo>
                    <a:pt x="845" y="282"/>
                  </a:lnTo>
                  <a:lnTo>
                    <a:pt x="848" y="288"/>
                  </a:lnTo>
                  <a:lnTo>
                    <a:pt x="848" y="293"/>
                  </a:lnTo>
                  <a:lnTo>
                    <a:pt x="850" y="301"/>
                  </a:lnTo>
                  <a:lnTo>
                    <a:pt x="853" y="306"/>
                  </a:lnTo>
                  <a:lnTo>
                    <a:pt x="858" y="311"/>
                  </a:lnTo>
                  <a:lnTo>
                    <a:pt x="858" y="314"/>
                  </a:lnTo>
                  <a:lnTo>
                    <a:pt x="853" y="317"/>
                  </a:lnTo>
                  <a:lnTo>
                    <a:pt x="848" y="319"/>
                  </a:lnTo>
                  <a:lnTo>
                    <a:pt x="840" y="319"/>
                  </a:lnTo>
                  <a:lnTo>
                    <a:pt x="835" y="319"/>
                  </a:lnTo>
                  <a:lnTo>
                    <a:pt x="827" y="319"/>
                  </a:lnTo>
                  <a:lnTo>
                    <a:pt x="819" y="319"/>
                  </a:lnTo>
                  <a:lnTo>
                    <a:pt x="803" y="311"/>
                  </a:lnTo>
                  <a:lnTo>
                    <a:pt x="790" y="298"/>
                  </a:lnTo>
                  <a:lnTo>
                    <a:pt x="783" y="282"/>
                  </a:lnTo>
                  <a:lnTo>
                    <a:pt x="767" y="272"/>
                  </a:lnTo>
                  <a:lnTo>
                    <a:pt x="749" y="272"/>
                  </a:lnTo>
                  <a:lnTo>
                    <a:pt x="746" y="269"/>
                  </a:lnTo>
                  <a:lnTo>
                    <a:pt x="746" y="261"/>
                  </a:lnTo>
                  <a:lnTo>
                    <a:pt x="746" y="259"/>
                  </a:lnTo>
                  <a:lnTo>
                    <a:pt x="746" y="253"/>
                  </a:lnTo>
                  <a:lnTo>
                    <a:pt x="749" y="248"/>
                  </a:lnTo>
                  <a:lnTo>
                    <a:pt x="749" y="243"/>
                  </a:lnTo>
                  <a:lnTo>
                    <a:pt x="746" y="235"/>
                  </a:lnTo>
                  <a:lnTo>
                    <a:pt x="749" y="211"/>
                  </a:lnTo>
                  <a:lnTo>
                    <a:pt x="759" y="192"/>
                  </a:lnTo>
                  <a:lnTo>
                    <a:pt x="772" y="177"/>
                  </a:lnTo>
                  <a:lnTo>
                    <a:pt x="788" y="161"/>
                  </a:lnTo>
                  <a:lnTo>
                    <a:pt x="801" y="148"/>
                  </a:lnTo>
                  <a:lnTo>
                    <a:pt x="801" y="145"/>
                  </a:lnTo>
                  <a:lnTo>
                    <a:pt x="801" y="137"/>
                  </a:lnTo>
                  <a:lnTo>
                    <a:pt x="803" y="129"/>
                  </a:lnTo>
                  <a:lnTo>
                    <a:pt x="803" y="121"/>
                  </a:lnTo>
                  <a:lnTo>
                    <a:pt x="803" y="113"/>
                  </a:lnTo>
                  <a:lnTo>
                    <a:pt x="801" y="108"/>
                  </a:lnTo>
                  <a:lnTo>
                    <a:pt x="798" y="116"/>
                  </a:lnTo>
                  <a:lnTo>
                    <a:pt x="796" y="140"/>
                  </a:lnTo>
                  <a:lnTo>
                    <a:pt x="783" y="158"/>
                  </a:lnTo>
                  <a:lnTo>
                    <a:pt x="767" y="174"/>
                  </a:lnTo>
                  <a:lnTo>
                    <a:pt x="751" y="192"/>
                  </a:lnTo>
                  <a:lnTo>
                    <a:pt x="738" y="211"/>
                  </a:lnTo>
                  <a:lnTo>
                    <a:pt x="736" y="208"/>
                  </a:lnTo>
                  <a:lnTo>
                    <a:pt x="728" y="206"/>
                  </a:lnTo>
                  <a:lnTo>
                    <a:pt x="717" y="200"/>
                  </a:lnTo>
                  <a:lnTo>
                    <a:pt x="712" y="195"/>
                  </a:lnTo>
                  <a:lnTo>
                    <a:pt x="704" y="190"/>
                  </a:lnTo>
                  <a:lnTo>
                    <a:pt x="699" y="185"/>
                  </a:lnTo>
                  <a:lnTo>
                    <a:pt x="699" y="174"/>
                  </a:lnTo>
                  <a:lnTo>
                    <a:pt x="710" y="148"/>
                  </a:lnTo>
                  <a:lnTo>
                    <a:pt x="730" y="129"/>
                  </a:lnTo>
                  <a:lnTo>
                    <a:pt x="754" y="113"/>
                  </a:lnTo>
                  <a:lnTo>
                    <a:pt x="780" y="97"/>
                  </a:lnTo>
                  <a:lnTo>
                    <a:pt x="798" y="81"/>
                  </a:lnTo>
                  <a:lnTo>
                    <a:pt x="801" y="76"/>
                  </a:lnTo>
                  <a:lnTo>
                    <a:pt x="796" y="76"/>
                  </a:lnTo>
                  <a:lnTo>
                    <a:pt x="788" y="81"/>
                  </a:lnTo>
                  <a:lnTo>
                    <a:pt x="780" y="89"/>
                  </a:lnTo>
                  <a:lnTo>
                    <a:pt x="772" y="97"/>
                  </a:lnTo>
                  <a:lnTo>
                    <a:pt x="764" y="103"/>
                  </a:lnTo>
                  <a:lnTo>
                    <a:pt x="757" y="105"/>
                  </a:lnTo>
                  <a:lnTo>
                    <a:pt x="757" y="95"/>
                  </a:lnTo>
                  <a:lnTo>
                    <a:pt x="754" y="97"/>
                  </a:lnTo>
                  <a:lnTo>
                    <a:pt x="743" y="113"/>
                  </a:lnTo>
                  <a:lnTo>
                    <a:pt x="736" y="124"/>
                  </a:lnTo>
                  <a:lnTo>
                    <a:pt x="720" y="137"/>
                  </a:lnTo>
                  <a:lnTo>
                    <a:pt x="710" y="148"/>
                  </a:lnTo>
                  <a:lnTo>
                    <a:pt x="699" y="161"/>
                  </a:lnTo>
                  <a:lnTo>
                    <a:pt x="686" y="153"/>
                  </a:lnTo>
                  <a:lnTo>
                    <a:pt x="686" y="150"/>
                  </a:lnTo>
                  <a:lnTo>
                    <a:pt x="686" y="140"/>
                  </a:lnTo>
                  <a:lnTo>
                    <a:pt x="686" y="126"/>
                  </a:lnTo>
                  <a:lnTo>
                    <a:pt x="689" y="118"/>
                  </a:lnTo>
                  <a:lnTo>
                    <a:pt x="691" y="108"/>
                  </a:lnTo>
                  <a:lnTo>
                    <a:pt x="697" y="100"/>
                  </a:lnTo>
                  <a:lnTo>
                    <a:pt x="699" y="97"/>
                  </a:lnTo>
                  <a:lnTo>
                    <a:pt x="707" y="92"/>
                  </a:lnTo>
                  <a:lnTo>
                    <a:pt x="712" y="84"/>
                  </a:lnTo>
                  <a:lnTo>
                    <a:pt x="717" y="76"/>
                  </a:lnTo>
                  <a:lnTo>
                    <a:pt x="720" y="68"/>
                  </a:lnTo>
                  <a:lnTo>
                    <a:pt x="723" y="60"/>
                  </a:lnTo>
                  <a:lnTo>
                    <a:pt x="725" y="60"/>
                  </a:lnTo>
                  <a:lnTo>
                    <a:pt x="733" y="52"/>
                  </a:lnTo>
                  <a:lnTo>
                    <a:pt x="738" y="44"/>
                  </a:lnTo>
                  <a:lnTo>
                    <a:pt x="743" y="37"/>
                  </a:lnTo>
                  <a:lnTo>
                    <a:pt x="743" y="26"/>
                  </a:lnTo>
                  <a:lnTo>
                    <a:pt x="749" y="21"/>
                  </a:lnTo>
                  <a:lnTo>
                    <a:pt x="746" y="21"/>
                  </a:lnTo>
                  <a:lnTo>
                    <a:pt x="741" y="26"/>
                  </a:lnTo>
                  <a:lnTo>
                    <a:pt x="738" y="34"/>
                  </a:lnTo>
                  <a:lnTo>
                    <a:pt x="733" y="42"/>
                  </a:lnTo>
                  <a:lnTo>
                    <a:pt x="728" y="47"/>
                  </a:lnTo>
                  <a:lnTo>
                    <a:pt x="720" y="52"/>
                  </a:lnTo>
                  <a:lnTo>
                    <a:pt x="717" y="50"/>
                  </a:lnTo>
                  <a:lnTo>
                    <a:pt x="717" y="47"/>
                  </a:lnTo>
                  <a:lnTo>
                    <a:pt x="715" y="44"/>
                  </a:lnTo>
                  <a:lnTo>
                    <a:pt x="715" y="42"/>
                  </a:lnTo>
                  <a:lnTo>
                    <a:pt x="712" y="42"/>
                  </a:lnTo>
                  <a:lnTo>
                    <a:pt x="712" y="39"/>
                  </a:lnTo>
                  <a:lnTo>
                    <a:pt x="712" y="37"/>
                  </a:lnTo>
                  <a:lnTo>
                    <a:pt x="712" y="29"/>
                  </a:lnTo>
                  <a:lnTo>
                    <a:pt x="715" y="18"/>
                  </a:lnTo>
                  <a:lnTo>
                    <a:pt x="720" y="13"/>
                  </a:lnTo>
                  <a:lnTo>
                    <a:pt x="723" y="5"/>
                  </a:lnTo>
                  <a:lnTo>
                    <a:pt x="723" y="0"/>
                  </a:lnTo>
                  <a:lnTo>
                    <a:pt x="715" y="15"/>
                  </a:lnTo>
                  <a:lnTo>
                    <a:pt x="712" y="15"/>
                  </a:lnTo>
                  <a:lnTo>
                    <a:pt x="710" y="23"/>
                  </a:lnTo>
                  <a:lnTo>
                    <a:pt x="710" y="31"/>
                  </a:lnTo>
                  <a:lnTo>
                    <a:pt x="710" y="37"/>
                  </a:lnTo>
                  <a:lnTo>
                    <a:pt x="712" y="44"/>
                  </a:lnTo>
                  <a:lnTo>
                    <a:pt x="717" y="52"/>
                  </a:lnTo>
                  <a:lnTo>
                    <a:pt x="717" y="55"/>
                  </a:lnTo>
                  <a:lnTo>
                    <a:pt x="715" y="63"/>
                  </a:lnTo>
                  <a:lnTo>
                    <a:pt x="712" y="74"/>
                  </a:lnTo>
                  <a:lnTo>
                    <a:pt x="707" y="79"/>
                  </a:lnTo>
                  <a:lnTo>
                    <a:pt x="702" y="87"/>
                  </a:lnTo>
                  <a:lnTo>
                    <a:pt x="694" y="92"/>
                  </a:lnTo>
                  <a:lnTo>
                    <a:pt x="686" y="71"/>
                  </a:lnTo>
                  <a:lnTo>
                    <a:pt x="678" y="79"/>
                  </a:lnTo>
                  <a:lnTo>
                    <a:pt x="676" y="84"/>
                  </a:lnTo>
                  <a:lnTo>
                    <a:pt x="678" y="105"/>
                  </a:lnTo>
                  <a:lnTo>
                    <a:pt x="676" y="121"/>
                  </a:lnTo>
                  <a:lnTo>
                    <a:pt x="673" y="140"/>
                  </a:lnTo>
                  <a:lnTo>
                    <a:pt x="670" y="158"/>
                  </a:lnTo>
                  <a:lnTo>
                    <a:pt x="668" y="177"/>
                  </a:lnTo>
                  <a:lnTo>
                    <a:pt x="665" y="182"/>
                  </a:lnTo>
                  <a:lnTo>
                    <a:pt x="670" y="190"/>
                  </a:lnTo>
                  <a:lnTo>
                    <a:pt x="678" y="198"/>
                  </a:lnTo>
                  <a:lnTo>
                    <a:pt x="686" y="203"/>
                  </a:lnTo>
                  <a:lnTo>
                    <a:pt x="697" y="208"/>
                  </a:lnTo>
                  <a:lnTo>
                    <a:pt x="707" y="214"/>
                  </a:lnTo>
                  <a:lnTo>
                    <a:pt x="712" y="219"/>
                  </a:lnTo>
                  <a:lnTo>
                    <a:pt x="720" y="229"/>
                  </a:lnTo>
                  <a:lnTo>
                    <a:pt x="720" y="245"/>
                  </a:lnTo>
                  <a:lnTo>
                    <a:pt x="717" y="264"/>
                  </a:lnTo>
                  <a:lnTo>
                    <a:pt x="717" y="280"/>
                  </a:lnTo>
                  <a:lnTo>
                    <a:pt x="723" y="296"/>
                  </a:lnTo>
                  <a:lnTo>
                    <a:pt x="730" y="293"/>
                  </a:lnTo>
                  <a:lnTo>
                    <a:pt x="751" y="296"/>
                  </a:lnTo>
                  <a:lnTo>
                    <a:pt x="767" y="306"/>
                  </a:lnTo>
                  <a:lnTo>
                    <a:pt x="783" y="319"/>
                  </a:lnTo>
                  <a:lnTo>
                    <a:pt x="798" y="330"/>
                  </a:lnTo>
                  <a:lnTo>
                    <a:pt x="819" y="333"/>
                  </a:lnTo>
                  <a:lnTo>
                    <a:pt x="822" y="335"/>
                  </a:lnTo>
                  <a:lnTo>
                    <a:pt x="824" y="338"/>
                  </a:lnTo>
                  <a:lnTo>
                    <a:pt x="824" y="340"/>
                  </a:lnTo>
                  <a:lnTo>
                    <a:pt x="822" y="343"/>
                  </a:lnTo>
                  <a:lnTo>
                    <a:pt x="824" y="343"/>
                  </a:lnTo>
                  <a:lnTo>
                    <a:pt x="830" y="343"/>
                  </a:lnTo>
                  <a:lnTo>
                    <a:pt x="832" y="343"/>
                  </a:lnTo>
                  <a:lnTo>
                    <a:pt x="837" y="340"/>
                  </a:lnTo>
                  <a:lnTo>
                    <a:pt x="840" y="340"/>
                  </a:lnTo>
                  <a:lnTo>
                    <a:pt x="845" y="343"/>
                  </a:lnTo>
                  <a:lnTo>
                    <a:pt x="848" y="343"/>
                  </a:lnTo>
                  <a:lnTo>
                    <a:pt x="856" y="343"/>
                  </a:lnTo>
                  <a:lnTo>
                    <a:pt x="866" y="343"/>
                  </a:lnTo>
                  <a:lnTo>
                    <a:pt x="874" y="340"/>
                  </a:lnTo>
                  <a:lnTo>
                    <a:pt x="882" y="343"/>
                  </a:lnTo>
                  <a:lnTo>
                    <a:pt x="890" y="354"/>
                  </a:lnTo>
                  <a:lnTo>
                    <a:pt x="890" y="356"/>
                  </a:lnTo>
                  <a:lnTo>
                    <a:pt x="890" y="370"/>
                  </a:lnTo>
                  <a:lnTo>
                    <a:pt x="892" y="383"/>
                  </a:lnTo>
                  <a:lnTo>
                    <a:pt x="892" y="393"/>
                  </a:lnTo>
                  <a:lnTo>
                    <a:pt x="887" y="407"/>
                  </a:lnTo>
                  <a:lnTo>
                    <a:pt x="882" y="417"/>
                  </a:lnTo>
                  <a:lnTo>
                    <a:pt x="877" y="414"/>
                  </a:lnTo>
                  <a:lnTo>
                    <a:pt x="853" y="409"/>
                  </a:lnTo>
                  <a:lnTo>
                    <a:pt x="835" y="404"/>
                  </a:lnTo>
                  <a:lnTo>
                    <a:pt x="814" y="396"/>
                  </a:lnTo>
                  <a:lnTo>
                    <a:pt x="796" y="391"/>
                  </a:lnTo>
                  <a:lnTo>
                    <a:pt x="775" y="383"/>
                  </a:lnTo>
                  <a:lnTo>
                    <a:pt x="772" y="380"/>
                  </a:lnTo>
                  <a:lnTo>
                    <a:pt x="764" y="372"/>
                  </a:lnTo>
                  <a:lnTo>
                    <a:pt x="759" y="364"/>
                  </a:lnTo>
                  <a:lnTo>
                    <a:pt x="754" y="356"/>
                  </a:lnTo>
                  <a:lnTo>
                    <a:pt x="749" y="351"/>
                  </a:lnTo>
                  <a:lnTo>
                    <a:pt x="741" y="346"/>
                  </a:lnTo>
                  <a:lnTo>
                    <a:pt x="762" y="377"/>
                  </a:lnTo>
                  <a:lnTo>
                    <a:pt x="764" y="383"/>
                  </a:lnTo>
                  <a:lnTo>
                    <a:pt x="783" y="393"/>
                  </a:lnTo>
                  <a:lnTo>
                    <a:pt x="803" y="401"/>
                  </a:lnTo>
                  <a:lnTo>
                    <a:pt x="827" y="407"/>
                  </a:lnTo>
                  <a:lnTo>
                    <a:pt x="848" y="414"/>
                  </a:lnTo>
                  <a:lnTo>
                    <a:pt x="861" y="430"/>
                  </a:lnTo>
                  <a:lnTo>
                    <a:pt x="861" y="436"/>
                  </a:lnTo>
                  <a:lnTo>
                    <a:pt x="850" y="444"/>
                  </a:lnTo>
                  <a:lnTo>
                    <a:pt x="840" y="444"/>
                  </a:lnTo>
                  <a:lnTo>
                    <a:pt x="830" y="446"/>
                  </a:lnTo>
                  <a:lnTo>
                    <a:pt x="819" y="446"/>
                  </a:lnTo>
                  <a:lnTo>
                    <a:pt x="809" y="452"/>
                  </a:lnTo>
                  <a:lnTo>
                    <a:pt x="806" y="446"/>
                  </a:lnTo>
                  <a:lnTo>
                    <a:pt x="793" y="438"/>
                  </a:lnTo>
                  <a:lnTo>
                    <a:pt x="777" y="433"/>
                  </a:lnTo>
                  <a:lnTo>
                    <a:pt x="762" y="433"/>
                  </a:lnTo>
                  <a:lnTo>
                    <a:pt x="746" y="433"/>
                  </a:lnTo>
                  <a:lnTo>
                    <a:pt x="730" y="428"/>
                  </a:lnTo>
                  <a:lnTo>
                    <a:pt x="728" y="428"/>
                  </a:lnTo>
                  <a:lnTo>
                    <a:pt x="723" y="420"/>
                  </a:lnTo>
                  <a:lnTo>
                    <a:pt x="723" y="414"/>
                  </a:lnTo>
                  <a:lnTo>
                    <a:pt x="725" y="409"/>
                  </a:lnTo>
                  <a:lnTo>
                    <a:pt x="725" y="404"/>
                  </a:lnTo>
                  <a:lnTo>
                    <a:pt x="720" y="399"/>
                  </a:lnTo>
                  <a:lnTo>
                    <a:pt x="720" y="396"/>
                  </a:lnTo>
                  <a:lnTo>
                    <a:pt x="723" y="388"/>
                  </a:lnTo>
                  <a:lnTo>
                    <a:pt x="720" y="380"/>
                  </a:lnTo>
                  <a:lnTo>
                    <a:pt x="717" y="372"/>
                  </a:lnTo>
                  <a:lnTo>
                    <a:pt x="715" y="367"/>
                  </a:lnTo>
                  <a:lnTo>
                    <a:pt x="712" y="362"/>
                  </a:lnTo>
                  <a:lnTo>
                    <a:pt x="712" y="364"/>
                  </a:lnTo>
                  <a:lnTo>
                    <a:pt x="712" y="380"/>
                  </a:lnTo>
                  <a:lnTo>
                    <a:pt x="712" y="396"/>
                  </a:lnTo>
                  <a:lnTo>
                    <a:pt x="712" y="412"/>
                  </a:lnTo>
                  <a:lnTo>
                    <a:pt x="717" y="428"/>
                  </a:lnTo>
                  <a:lnTo>
                    <a:pt x="725" y="444"/>
                  </a:lnTo>
                  <a:lnTo>
                    <a:pt x="728" y="446"/>
                  </a:lnTo>
                  <a:lnTo>
                    <a:pt x="730" y="449"/>
                  </a:lnTo>
                  <a:lnTo>
                    <a:pt x="733" y="452"/>
                  </a:lnTo>
                  <a:lnTo>
                    <a:pt x="736" y="452"/>
                  </a:lnTo>
                  <a:lnTo>
                    <a:pt x="738" y="449"/>
                  </a:lnTo>
                  <a:lnTo>
                    <a:pt x="730" y="444"/>
                  </a:lnTo>
                  <a:lnTo>
                    <a:pt x="736" y="441"/>
                  </a:lnTo>
                  <a:lnTo>
                    <a:pt x="743" y="444"/>
                  </a:lnTo>
                  <a:lnTo>
                    <a:pt x="754" y="444"/>
                  </a:lnTo>
                  <a:lnTo>
                    <a:pt x="762" y="446"/>
                  </a:lnTo>
                  <a:lnTo>
                    <a:pt x="772" y="449"/>
                  </a:lnTo>
                  <a:lnTo>
                    <a:pt x="780" y="457"/>
                  </a:lnTo>
                  <a:lnTo>
                    <a:pt x="775" y="459"/>
                  </a:lnTo>
                  <a:lnTo>
                    <a:pt x="767" y="467"/>
                  </a:lnTo>
                  <a:lnTo>
                    <a:pt x="754" y="478"/>
                  </a:lnTo>
                  <a:lnTo>
                    <a:pt x="743" y="486"/>
                  </a:lnTo>
                  <a:lnTo>
                    <a:pt x="733" y="496"/>
                  </a:lnTo>
                  <a:lnTo>
                    <a:pt x="728" y="507"/>
                  </a:lnTo>
                  <a:lnTo>
                    <a:pt x="725" y="510"/>
                  </a:lnTo>
                  <a:lnTo>
                    <a:pt x="723" y="512"/>
                  </a:lnTo>
                  <a:lnTo>
                    <a:pt x="720" y="515"/>
                  </a:lnTo>
                  <a:lnTo>
                    <a:pt x="717" y="518"/>
                  </a:lnTo>
                  <a:lnTo>
                    <a:pt x="715" y="520"/>
                  </a:lnTo>
                  <a:lnTo>
                    <a:pt x="712" y="523"/>
                  </a:lnTo>
                  <a:close/>
                  <a:moveTo>
                    <a:pt x="1057" y="137"/>
                  </a:moveTo>
                  <a:lnTo>
                    <a:pt x="1051" y="126"/>
                  </a:lnTo>
                  <a:lnTo>
                    <a:pt x="1041" y="111"/>
                  </a:lnTo>
                  <a:lnTo>
                    <a:pt x="1036" y="97"/>
                  </a:lnTo>
                  <a:lnTo>
                    <a:pt x="1033" y="92"/>
                  </a:lnTo>
                  <a:lnTo>
                    <a:pt x="1025" y="87"/>
                  </a:lnTo>
                  <a:lnTo>
                    <a:pt x="1017" y="79"/>
                  </a:lnTo>
                  <a:lnTo>
                    <a:pt x="1012" y="71"/>
                  </a:lnTo>
                  <a:lnTo>
                    <a:pt x="1004" y="63"/>
                  </a:lnTo>
                  <a:lnTo>
                    <a:pt x="999" y="55"/>
                  </a:lnTo>
                  <a:lnTo>
                    <a:pt x="997" y="52"/>
                  </a:lnTo>
                  <a:lnTo>
                    <a:pt x="997" y="21"/>
                  </a:lnTo>
                  <a:lnTo>
                    <a:pt x="997" y="31"/>
                  </a:lnTo>
                  <a:lnTo>
                    <a:pt x="1002" y="44"/>
                  </a:lnTo>
                  <a:lnTo>
                    <a:pt x="1004" y="58"/>
                  </a:lnTo>
                  <a:lnTo>
                    <a:pt x="1012" y="68"/>
                  </a:lnTo>
                  <a:lnTo>
                    <a:pt x="1023" y="76"/>
                  </a:lnTo>
                  <a:lnTo>
                    <a:pt x="1028" y="79"/>
                  </a:lnTo>
                  <a:lnTo>
                    <a:pt x="1030" y="71"/>
                  </a:lnTo>
                  <a:lnTo>
                    <a:pt x="1036" y="63"/>
                  </a:lnTo>
                  <a:lnTo>
                    <a:pt x="1038" y="58"/>
                  </a:lnTo>
                  <a:lnTo>
                    <a:pt x="1041" y="47"/>
                  </a:lnTo>
                  <a:lnTo>
                    <a:pt x="1044" y="42"/>
                  </a:lnTo>
                  <a:lnTo>
                    <a:pt x="1046" y="39"/>
                  </a:lnTo>
                  <a:lnTo>
                    <a:pt x="1044" y="50"/>
                  </a:lnTo>
                  <a:lnTo>
                    <a:pt x="1038" y="60"/>
                  </a:lnTo>
                  <a:lnTo>
                    <a:pt x="1036" y="68"/>
                  </a:lnTo>
                  <a:lnTo>
                    <a:pt x="1033" y="79"/>
                  </a:lnTo>
                  <a:lnTo>
                    <a:pt x="1038" y="89"/>
                  </a:lnTo>
                  <a:lnTo>
                    <a:pt x="1041" y="92"/>
                  </a:lnTo>
                  <a:lnTo>
                    <a:pt x="1057" y="71"/>
                  </a:lnTo>
                  <a:lnTo>
                    <a:pt x="1051" y="76"/>
                  </a:lnTo>
                  <a:lnTo>
                    <a:pt x="1049" y="87"/>
                  </a:lnTo>
                  <a:lnTo>
                    <a:pt x="1049" y="100"/>
                  </a:lnTo>
                  <a:lnTo>
                    <a:pt x="1049" y="108"/>
                  </a:lnTo>
                  <a:lnTo>
                    <a:pt x="1049" y="116"/>
                  </a:lnTo>
                  <a:lnTo>
                    <a:pt x="1054" y="124"/>
                  </a:lnTo>
                  <a:lnTo>
                    <a:pt x="1057" y="129"/>
                  </a:lnTo>
                  <a:lnTo>
                    <a:pt x="1057" y="137"/>
                  </a:lnTo>
                  <a:close/>
                  <a:moveTo>
                    <a:pt x="1057" y="586"/>
                  </a:moveTo>
                  <a:lnTo>
                    <a:pt x="1020" y="581"/>
                  </a:lnTo>
                  <a:lnTo>
                    <a:pt x="1025" y="576"/>
                  </a:lnTo>
                  <a:lnTo>
                    <a:pt x="1030" y="568"/>
                  </a:lnTo>
                  <a:lnTo>
                    <a:pt x="1036" y="557"/>
                  </a:lnTo>
                  <a:lnTo>
                    <a:pt x="1044" y="549"/>
                  </a:lnTo>
                  <a:lnTo>
                    <a:pt x="1049" y="539"/>
                  </a:lnTo>
                  <a:lnTo>
                    <a:pt x="1054" y="528"/>
                  </a:lnTo>
                  <a:lnTo>
                    <a:pt x="1057" y="528"/>
                  </a:lnTo>
                  <a:lnTo>
                    <a:pt x="1057" y="547"/>
                  </a:lnTo>
                  <a:lnTo>
                    <a:pt x="1054" y="547"/>
                  </a:lnTo>
                  <a:lnTo>
                    <a:pt x="1051" y="552"/>
                  </a:lnTo>
                  <a:lnTo>
                    <a:pt x="1051" y="557"/>
                  </a:lnTo>
                  <a:lnTo>
                    <a:pt x="1049" y="560"/>
                  </a:lnTo>
                  <a:lnTo>
                    <a:pt x="1049" y="565"/>
                  </a:lnTo>
                  <a:lnTo>
                    <a:pt x="1049" y="563"/>
                  </a:lnTo>
                  <a:lnTo>
                    <a:pt x="1054" y="563"/>
                  </a:lnTo>
                  <a:lnTo>
                    <a:pt x="1057" y="563"/>
                  </a:lnTo>
                  <a:lnTo>
                    <a:pt x="1057" y="58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Freeform 11"/>
            <p:cNvSpPr>
              <a:spLocks noChangeArrowheads="1"/>
            </p:cNvSpPr>
            <p:nvPr/>
          </p:nvSpPr>
          <p:spPr bwMode="auto">
            <a:xfrm flipH="1">
              <a:off x="104775" y="1303340"/>
              <a:ext cx="57150" cy="87313"/>
            </a:xfrm>
            <a:custGeom>
              <a:avLst/>
              <a:gdLst>
                <a:gd name="T0" fmla="*/ 36 w 36"/>
                <a:gd name="T1" fmla="*/ 55 h 55"/>
                <a:gd name="T2" fmla="*/ 34 w 36"/>
                <a:gd name="T3" fmla="*/ 52 h 55"/>
                <a:gd name="T4" fmla="*/ 31 w 36"/>
                <a:gd name="T5" fmla="*/ 50 h 55"/>
                <a:gd name="T6" fmla="*/ 29 w 36"/>
                <a:gd name="T7" fmla="*/ 47 h 55"/>
                <a:gd name="T8" fmla="*/ 26 w 36"/>
                <a:gd name="T9" fmla="*/ 44 h 55"/>
                <a:gd name="T10" fmla="*/ 26 w 36"/>
                <a:gd name="T11" fmla="*/ 42 h 55"/>
                <a:gd name="T12" fmla="*/ 21 w 36"/>
                <a:gd name="T13" fmla="*/ 39 h 55"/>
                <a:gd name="T14" fmla="*/ 18 w 36"/>
                <a:gd name="T15" fmla="*/ 34 h 55"/>
                <a:gd name="T16" fmla="*/ 18 w 36"/>
                <a:gd name="T17" fmla="*/ 31 h 55"/>
                <a:gd name="T18" fmla="*/ 15 w 36"/>
                <a:gd name="T19" fmla="*/ 26 h 55"/>
                <a:gd name="T20" fmla="*/ 13 w 36"/>
                <a:gd name="T21" fmla="*/ 23 h 55"/>
                <a:gd name="T22" fmla="*/ 10 w 36"/>
                <a:gd name="T23" fmla="*/ 21 h 55"/>
                <a:gd name="T24" fmla="*/ 8 w 36"/>
                <a:gd name="T25" fmla="*/ 15 h 55"/>
                <a:gd name="T26" fmla="*/ 5 w 36"/>
                <a:gd name="T27" fmla="*/ 13 h 55"/>
                <a:gd name="T28" fmla="*/ 2 w 36"/>
                <a:gd name="T29" fmla="*/ 7 h 55"/>
                <a:gd name="T30" fmla="*/ 0 w 36"/>
                <a:gd name="T31" fmla="*/ 5 h 55"/>
                <a:gd name="T32" fmla="*/ 0 w 36"/>
                <a:gd name="T33" fmla="*/ 0 h 55"/>
                <a:gd name="T34" fmla="*/ 0 w 36"/>
                <a:gd name="T35" fmla="*/ 5 h 55"/>
                <a:gd name="T36" fmla="*/ 2 w 36"/>
                <a:gd name="T37" fmla="*/ 7 h 55"/>
                <a:gd name="T38" fmla="*/ 5 w 36"/>
                <a:gd name="T39" fmla="*/ 10 h 55"/>
                <a:gd name="T40" fmla="*/ 8 w 36"/>
                <a:gd name="T41" fmla="*/ 15 h 55"/>
                <a:gd name="T42" fmla="*/ 10 w 36"/>
                <a:gd name="T43" fmla="*/ 18 h 55"/>
                <a:gd name="T44" fmla="*/ 13 w 36"/>
                <a:gd name="T45" fmla="*/ 21 h 55"/>
                <a:gd name="T46" fmla="*/ 15 w 36"/>
                <a:gd name="T47" fmla="*/ 23 h 55"/>
                <a:gd name="T48" fmla="*/ 18 w 36"/>
                <a:gd name="T49" fmla="*/ 26 h 55"/>
                <a:gd name="T50" fmla="*/ 21 w 36"/>
                <a:gd name="T51" fmla="*/ 29 h 55"/>
                <a:gd name="T52" fmla="*/ 23 w 36"/>
                <a:gd name="T53" fmla="*/ 31 h 55"/>
                <a:gd name="T54" fmla="*/ 26 w 36"/>
                <a:gd name="T55" fmla="*/ 34 h 55"/>
                <a:gd name="T56" fmla="*/ 29 w 36"/>
                <a:gd name="T57" fmla="*/ 39 h 55"/>
                <a:gd name="T58" fmla="*/ 31 w 36"/>
                <a:gd name="T59" fmla="*/ 42 h 55"/>
                <a:gd name="T60" fmla="*/ 34 w 36"/>
                <a:gd name="T61" fmla="*/ 47 h 55"/>
                <a:gd name="T62" fmla="*/ 34 w 36"/>
                <a:gd name="T63" fmla="*/ 50 h 55"/>
                <a:gd name="T64" fmla="*/ 36 w 36"/>
                <a:gd name="T6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55">
                  <a:moveTo>
                    <a:pt x="36" y="55"/>
                  </a:moveTo>
                  <a:lnTo>
                    <a:pt x="34" y="52"/>
                  </a:lnTo>
                  <a:lnTo>
                    <a:pt x="31" y="50"/>
                  </a:lnTo>
                  <a:lnTo>
                    <a:pt x="29" y="47"/>
                  </a:lnTo>
                  <a:lnTo>
                    <a:pt x="26" y="44"/>
                  </a:lnTo>
                  <a:lnTo>
                    <a:pt x="26" y="42"/>
                  </a:lnTo>
                  <a:lnTo>
                    <a:pt x="21" y="39"/>
                  </a:lnTo>
                  <a:lnTo>
                    <a:pt x="18" y="34"/>
                  </a:lnTo>
                  <a:lnTo>
                    <a:pt x="18" y="31"/>
                  </a:lnTo>
                  <a:lnTo>
                    <a:pt x="15" y="26"/>
                  </a:lnTo>
                  <a:lnTo>
                    <a:pt x="13" y="23"/>
                  </a:lnTo>
                  <a:lnTo>
                    <a:pt x="10" y="21"/>
                  </a:lnTo>
                  <a:lnTo>
                    <a:pt x="8" y="15"/>
                  </a:lnTo>
                  <a:lnTo>
                    <a:pt x="5" y="13"/>
                  </a:lnTo>
                  <a:lnTo>
                    <a:pt x="2" y="7"/>
                  </a:lnTo>
                  <a:lnTo>
                    <a:pt x="0" y="5"/>
                  </a:lnTo>
                  <a:lnTo>
                    <a:pt x="0" y="0"/>
                  </a:lnTo>
                  <a:lnTo>
                    <a:pt x="0" y="5"/>
                  </a:lnTo>
                  <a:lnTo>
                    <a:pt x="2" y="7"/>
                  </a:lnTo>
                  <a:lnTo>
                    <a:pt x="5" y="10"/>
                  </a:lnTo>
                  <a:lnTo>
                    <a:pt x="8" y="15"/>
                  </a:lnTo>
                  <a:lnTo>
                    <a:pt x="10" y="18"/>
                  </a:lnTo>
                  <a:lnTo>
                    <a:pt x="13" y="21"/>
                  </a:lnTo>
                  <a:lnTo>
                    <a:pt x="15" y="23"/>
                  </a:lnTo>
                  <a:lnTo>
                    <a:pt x="18" y="26"/>
                  </a:lnTo>
                  <a:lnTo>
                    <a:pt x="21" y="29"/>
                  </a:lnTo>
                  <a:lnTo>
                    <a:pt x="23" y="31"/>
                  </a:lnTo>
                  <a:lnTo>
                    <a:pt x="26" y="34"/>
                  </a:lnTo>
                  <a:lnTo>
                    <a:pt x="29" y="39"/>
                  </a:lnTo>
                  <a:lnTo>
                    <a:pt x="31" y="42"/>
                  </a:lnTo>
                  <a:lnTo>
                    <a:pt x="34" y="47"/>
                  </a:lnTo>
                  <a:lnTo>
                    <a:pt x="34" y="50"/>
                  </a:lnTo>
                  <a:lnTo>
                    <a:pt x="36" y="5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 name="Freeform 12"/>
            <p:cNvSpPr>
              <a:spLocks noChangeArrowheads="1"/>
            </p:cNvSpPr>
            <p:nvPr/>
          </p:nvSpPr>
          <p:spPr bwMode="auto">
            <a:xfrm flipH="1">
              <a:off x="593725" y="1214440"/>
              <a:ext cx="61913" cy="71438"/>
            </a:xfrm>
            <a:custGeom>
              <a:avLst/>
              <a:gdLst>
                <a:gd name="T0" fmla="*/ 39 w 39"/>
                <a:gd name="T1" fmla="*/ 45 h 45"/>
                <a:gd name="T2" fmla="*/ 37 w 39"/>
                <a:gd name="T3" fmla="*/ 42 h 45"/>
                <a:gd name="T4" fmla="*/ 34 w 39"/>
                <a:gd name="T5" fmla="*/ 42 h 45"/>
                <a:gd name="T6" fmla="*/ 32 w 39"/>
                <a:gd name="T7" fmla="*/ 40 h 45"/>
                <a:gd name="T8" fmla="*/ 26 w 39"/>
                <a:gd name="T9" fmla="*/ 37 h 45"/>
                <a:gd name="T10" fmla="*/ 26 w 39"/>
                <a:gd name="T11" fmla="*/ 32 h 45"/>
                <a:gd name="T12" fmla="*/ 24 w 39"/>
                <a:gd name="T13" fmla="*/ 29 h 45"/>
                <a:gd name="T14" fmla="*/ 21 w 39"/>
                <a:gd name="T15" fmla="*/ 26 h 45"/>
                <a:gd name="T16" fmla="*/ 19 w 39"/>
                <a:gd name="T17" fmla="*/ 24 h 45"/>
                <a:gd name="T18" fmla="*/ 16 w 39"/>
                <a:gd name="T19" fmla="*/ 21 h 45"/>
                <a:gd name="T20" fmla="*/ 13 w 39"/>
                <a:gd name="T21" fmla="*/ 19 h 45"/>
                <a:gd name="T22" fmla="*/ 11 w 39"/>
                <a:gd name="T23" fmla="*/ 16 h 45"/>
                <a:gd name="T24" fmla="*/ 8 w 39"/>
                <a:gd name="T25" fmla="*/ 13 h 45"/>
                <a:gd name="T26" fmla="*/ 6 w 39"/>
                <a:gd name="T27" fmla="*/ 11 h 45"/>
                <a:gd name="T28" fmla="*/ 3 w 39"/>
                <a:gd name="T29" fmla="*/ 8 h 45"/>
                <a:gd name="T30" fmla="*/ 0 w 39"/>
                <a:gd name="T31" fmla="*/ 5 h 45"/>
                <a:gd name="T32" fmla="*/ 0 w 39"/>
                <a:gd name="T33" fmla="*/ 5 h 45"/>
                <a:gd name="T34" fmla="*/ 3 w 39"/>
                <a:gd name="T35" fmla="*/ 0 h 45"/>
                <a:gd name="T36" fmla="*/ 3 w 39"/>
                <a:gd name="T37" fmla="*/ 3 h 45"/>
                <a:gd name="T38" fmla="*/ 6 w 39"/>
                <a:gd name="T39" fmla="*/ 5 h 45"/>
                <a:gd name="T40" fmla="*/ 11 w 39"/>
                <a:gd name="T41" fmla="*/ 8 h 45"/>
                <a:gd name="T42" fmla="*/ 13 w 39"/>
                <a:gd name="T43" fmla="*/ 8 h 45"/>
                <a:gd name="T44" fmla="*/ 16 w 39"/>
                <a:gd name="T45" fmla="*/ 11 h 45"/>
                <a:gd name="T46" fmla="*/ 19 w 39"/>
                <a:gd name="T47" fmla="*/ 13 h 45"/>
                <a:gd name="T48" fmla="*/ 21 w 39"/>
                <a:gd name="T49" fmla="*/ 16 h 45"/>
                <a:gd name="T50" fmla="*/ 24 w 39"/>
                <a:gd name="T51" fmla="*/ 19 h 45"/>
                <a:gd name="T52" fmla="*/ 26 w 39"/>
                <a:gd name="T53" fmla="*/ 21 h 45"/>
                <a:gd name="T54" fmla="*/ 29 w 39"/>
                <a:gd name="T55" fmla="*/ 24 h 45"/>
                <a:gd name="T56" fmla="*/ 32 w 39"/>
                <a:gd name="T57" fmla="*/ 26 h 45"/>
                <a:gd name="T58" fmla="*/ 34 w 39"/>
                <a:gd name="T59" fmla="*/ 29 h 45"/>
                <a:gd name="T60" fmla="*/ 37 w 39"/>
                <a:gd name="T61" fmla="*/ 34 h 45"/>
                <a:gd name="T62" fmla="*/ 37 w 39"/>
                <a:gd name="T63" fmla="*/ 37 h 45"/>
                <a:gd name="T64" fmla="*/ 39 w 39"/>
                <a:gd name="T65" fmla="*/ 42 h 45"/>
                <a:gd name="T66" fmla="*/ 39 w 39"/>
                <a:gd name="T6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45">
                  <a:moveTo>
                    <a:pt x="39" y="45"/>
                  </a:moveTo>
                  <a:lnTo>
                    <a:pt x="37" y="42"/>
                  </a:lnTo>
                  <a:lnTo>
                    <a:pt x="34" y="42"/>
                  </a:lnTo>
                  <a:lnTo>
                    <a:pt x="32" y="40"/>
                  </a:lnTo>
                  <a:lnTo>
                    <a:pt x="26" y="37"/>
                  </a:lnTo>
                  <a:lnTo>
                    <a:pt x="26" y="32"/>
                  </a:lnTo>
                  <a:lnTo>
                    <a:pt x="24" y="29"/>
                  </a:lnTo>
                  <a:lnTo>
                    <a:pt x="21" y="26"/>
                  </a:lnTo>
                  <a:lnTo>
                    <a:pt x="19" y="24"/>
                  </a:lnTo>
                  <a:lnTo>
                    <a:pt x="16" y="21"/>
                  </a:lnTo>
                  <a:lnTo>
                    <a:pt x="13" y="19"/>
                  </a:lnTo>
                  <a:lnTo>
                    <a:pt x="11" y="16"/>
                  </a:lnTo>
                  <a:lnTo>
                    <a:pt x="8" y="13"/>
                  </a:lnTo>
                  <a:lnTo>
                    <a:pt x="6" y="11"/>
                  </a:lnTo>
                  <a:lnTo>
                    <a:pt x="3" y="8"/>
                  </a:lnTo>
                  <a:lnTo>
                    <a:pt x="0" y="5"/>
                  </a:lnTo>
                  <a:lnTo>
                    <a:pt x="3" y="0"/>
                  </a:lnTo>
                  <a:lnTo>
                    <a:pt x="3" y="3"/>
                  </a:lnTo>
                  <a:lnTo>
                    <a:pt x="6" y="5"/>
                  </a:lnTo>
                  <a:lnTo>
                    <a:pt x="11" y="8"/>
                  </a:lnTo>
                  <a:lnTo>
                    <a:pt x="13" y="8"/>
                  </a:lnTo>
                  <a:lnTo>
                    <a:pt x="16" y="11"/>
                  </a:lnTo>
                  <a:lnTo>
                    <a:pt x="19" y="13"/>
                  </a:lnTo>
                  <a:lnTo>
                    <a:pt x="21" y="16"/>
                  </a:lnTo>
                  <a:lnTo>
                    <a:pt x="24" y="19"/>
                  </a:lnTo>
                  <a:lnTo>
                    <a:pt x="26" y="21"/>
                  </a:lnTo>
                  <a:lnTo>
                    <a:pt x="29" y="24"/>
                  </a:lnTo>
                  <a:lnTo>
                    <a:pt x="32" y="26"/>
                  </a:lnTo>
                  <a:lnTo>
                    <a:pt x="34" y="29"/>
                  </a:lnTo>
                  <a:lnTo>
                    <a:pt x="37" y="34"/>
                  </a:lnTo>
                  <a:lnTo>
                    <a:pt x="37" y="37"/>
                  </a:lnTo>
                  <a:lnTo>
                    <a:pt x="39" y="42"/>
                  </a:lnTo>
                  <a:lnTo>
                    <a:pt x="39" y="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 name="Freeform 13"/>
            <p:cNvSpPr>
              <a:spLocks noChangeArrowheads="1"/>
            </p:cNvSpPr>
            <p:nvPr/>
          </p:nvSpPr>
          <p:spPr bwMode="auto">
            <a:xfrm flipH="1">
              <a:off x="676275" y="1214440"/>
              <a:ext cx="41275" cy="122238"/>
            </a:xfrm>
            <a:custGeom>
              <a:avLst/>
              <a:gdLst>
                <a:gd name="T0" fmla="*/ 26 w 26"/>
                <a:gd name="T1" fmla="*/ 63 h 77"/>
                <a:gd name="T2" fmla="*/ 24 w 26"/>
                <a:gd name="T3" fmla="*/ 63 h 77"/>
                <a:gd name="T4" fmla="*/ 24 w 26"/>
                <a:gd name="T5" fmla="*/ 66 h 77"/>
                <a:gd name="T6" fmla="*/ 24 w 26"/>
                <a:gd name="T7" fmla="*/ 66 h 77"/>
                <a:gd name="T8" fmla="*/ 24 w 26"/>
                <a:gd name="T9" fmla="*/ 66 h 77"/>
                <a:gd name="T10" fmla="*/ 24 w 26"/>
                <a:gd name="T11" fmla="*/ 69 h 77"/>
                <a:gd name="T12" fmla="*/ 21 w 26"/>
                <a:gd name="T13" fmla="*/ 69 h 77"/>
                <a:gd name="T14" fmla="*/ 21 w 26"/>
                <a:gd name="T15" fmla="*/ 71 h 77"/>
                <a:gd name="T16" fmla="*/ 21 w 26"/>
                <a:gd name="T17" fmla="*/ 71 h 77"/>
                <a:gd name="T18" fmla="*/ 21 w 26"/>
                <a:gd name="T19" fmla="*/ 74 h 77"/>
                <a:gd name="T20" fmla="*/ 21 w 26"/>
                <a:gd name="T21" fmla="*/ 74 h 77"/>
                <a:gd name="T22" fmla="*/ 18 w 26"/>
                <a:gd name="T23" fmla="*/ 74 h 77"/>
                <a:gd name="T24" fmla="*/ 18 w 26"/>
                <a:gd name="T25" fmla="*/ 77 h 77"/>
                <a:gd name="T26" fmla="*/ 18 w 26"/>
                <a:gd name="T27" fmla="*/ 77 h 77"/>
                <a:gd name="T28" fmla="*/ 16 w 26"/>
                <a:gd name="T29" fmla="*/ 77 h 77"/>
                <a:gd name="T30" fmla="*/ 13 w 26"/>
                <a:gd name="T31" fmla="*/ 77 h 77"/>
                <a:gd name="T32" fmla="*/ 11 w 26"/>
                <a:gd name="T33" fmla="*/ 74 h 77"/>
                <a:gd name="T34" fmla="*/ 11 w 26"/>
                <a:gd name="T35" fmla="*/ 69 h 77"/>
                <a:gd name="T36" fmla="*/ 11 w 26"/>
                <a:gd name="T37" fmla="*/ 63 h 77"/>
                <a:gd name="T38" fmla="*/ 8 w 26"/>
                <a:gd name="T39" fmla="*/ 61 h 77"/>
                <a:gd name="T40" fmla="*/ 8 w 26"/>
                <a:gd name="T41" fmla="*/ 56 h 77"/>
                <a:gd name="T42" fmla="*/ 5 w 26"/>
                <a:gd name="T43" fmla="*/ 50 h 77"/>
                <a:gd name="T44" fmla="*/ 5 w 26"/>
                <a:gd name="T45" fmla="*/ 45 h 77"/>
                <a:gd name="T46" fmla="*/ 5 w 26"/>
                <a:gd name="T47" fmla="*/ 40 h 77"/>
                <a:gd name="T48" fmla="*/ 3 w 26"/>
                <a:gd name="T49" fmla="*/ 37 h 77"/>
                <a:gd name="T50" fmla="*/ 3 w 26"/>
                <a:gd name="T51" fmla="*/ 32 h 77"/>
                <a:gd name="T52" fmla="*/ 0 w 26"/>
                <a:gd name="T53" fmla="*/ 26 h 77"/>
                <a:gd name="T54" fmla="*/ 0 w 26"/>
                <a:gd name="T55" fmla="*/ 21 h 77"/>
                <a:gd name="T56" fmla="*/ 0 w 26"/>
                <a:gd name="T57" fmla="*/ 19 h 77"/>
                <a:gd name="T58" fmla="*/ 0 w 26"/>
                <a:gd name="T59" fmla="*/ 13 h 77"/>
                <a:gd name="T60" fmla="*/ 0 w 26"/>
                <a:gd name="T61" fmla="*/ 8 h 77"/>
                <a:gd name="T62" fmla="*/ 0 w 26"/>
                <a:gd name="T63" fmla="*/ 5 h 77"/>
                <a:gd name="T64" fmla="*/ 3 w 26"/>
                <a:gd name="T65" fmla="*/ 0 h 77"/>
                <a:gd name="T66" fmla="*/ 3 w 26"/>
                <a:gd name="T67" fmla="*/ 3 h 77"/>
                <a:gd name="T68" fmla="*/ 5 w 26"/>
                <a:gd name="T69" fmla="*/ 8 h 77"/>
                <a:gd name="T70" fmla="*/ 5 w 26"/>
                <a:gd name="T71" fmla="*/ 13 h 77"/>
                <a:gd name="T72" fmla="*/ 8 w 26"/>
                <a:gd name="T73" fmla="*/ 16 h 77"/>
                <a:gd name="T74" fmla="*/ 8 w 26"/>
                <a:gd name="T75" fmla="*/ 21 h 77"/>
                <a:gd name="T76" fmla="*/ 8 w 26"/>
                <a:gd name="T77" fmla="*/ 26 h 77"/>
                <a:gd name="T78" fmla="*/ 8 w 26"/>
                <a:gd name="T79" fmla="*/ 32 h 77"/>
                <a:gd name="T80" fmla="*/ 8 w 26"/>
                <a:gd name="T81" fmla="*/ 37 h 77"/>
                <a:gd name="T82" fmla="*/ 8 w 26"/>
                <a:gd name="T83" fmla="*/ 40 h 77"/>
                <a:gd name="T84" fmla="*/ 11 w 26"/>
                <a:gd name="T85" fmla="*/ 45 h 77"/>
                <a:gd name="T86" fmla="*/ 11 w 26"/>
                <a:gd name="T87" fmla="*/ 48 h 77"/>
                <a:gd name="T88" fmla="*/ 11 w 26"/>
                <a:gd name="T89" fmla="*/ 53 h 77"/>
                <a:gd name="T90" fmla="*/ 13 w 26"/>
                <a:gd name="T91" fmla="*/ 56 h 77"/>
                <a:gd name="T92" fmla="*/ 16 w 26"/>
                <a:gd name="T93" fmla="*/ 58 h 77"/>
                <a:gd name="T94" fmla="*/ 21 w 26"/>
                <a:gd name="T95" fmla="*/ 61 h 77"/>
                <a:gd name="T96" fmla="*/ 26 w 26"/>
                <a:gd name="T97" fmla="*/ 6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77">
                  <a:moveTo>
                    <a:pt x="26" y="63"/>
                  </a:moveTo>
                  <a:lnTo>
                    <a:pt x="24" y="63"/>
                  </a:lnTo>
                  <a:lnTo>
                    <a:pt x="24" y="66"/>
                  </a:lnTo>
                  <a:lnTo>
                    <a:pt x="24" y="69"/>
                  </a:lnTo>
                  <a:lnTo>
                    <a:pt x="21" y="69"/>
                  </a:lnTo>
                  <a:lnTo>
                    <a:pt x="21" y="71"/>
                  </a:lnTo>
                  <a:lnTo>
                    <a:pt x="21" y="74"/>
                  </a:lnTo>
                  <a:lnTo>
                    <a:pt x="18" y="74"/>
                  </a:lnTo>
                  <a:lnTo>
                    <a:pt x="18" y="77"/>
                  </a:lnTo>
                  <a:lnTo>
                    <a:pt x="16" y="77"/>
                  </a:lnTo>
                  <a:lnTo>
                    <a:pt x="13" y="77"/>
                  </a:lnTo>
                  <a:lnTo>
                    <a:pt x="11" y="74"/>
                  </a:lnTo>
                  <a:lnTo>
                    <a:pt x="11" y="69"/>
                  </a:lnTo>
                  <a:lnTo>
                    <a:pt x="11" y="63"/>
                  </a:lnTo>
                  <a:lnTo>
                    <a:pt x="8" y="61"/>
                  </a:lnTo>
                  <a:lnTo>
                    <a:pt x="8" y="56"/>
                  </a:lnTo>
                  <a:lnTo>
                    <a:pt x="5" y="50"/>
                  </a:lnTo>
                  <a:lnTo>
                    <a:pt x="5" y="45"/>
                  </a:lnTo>
                  <a:lnTo>
                    <a:pt x="5" y="40"/>
                  </a:lnTo>
                  <a:lnTo>
                    <a:pt x="3" y="37"/>
                  </a:lnTo>
                  <a:lnTo>
                    <a:pt x="3" y="32"/>
                  </a:lnTo>
                  <a:lnTo>
                    <a:pt x="0" y="26"/>
                  </a:lnTo>
                  <a:lnTo>
                    <a:pt x="0" y="21"/>
                  </a:lnTo>
                  <a:lnTo>
                    <a:pt x="0" y="19"/>
                  </a:lnTo>
                  <a:lnTo>
                    <a:pt x="0" y="13"/>
                  </a:lnTo>
                  <a:lnTo>
                    <a:pt x="0" y="8"/>
                  </a:lnTo>
                  <a:lnTo>
                    <a:pt x="0" y="5"/>
                  </a:lnTo>
                  <a:lnTo>
                    <a:pt x="3" y="0"/>
                  </a:lnTo>
                  <a:lnTo>
                    <a:pt x="3" y="3"/>
                  </a:lnTo>
                  <a:lnTo>
                    <a:pt x="5" y="8"/>
                  </a:lnTo>
                  <a:lnTo>
                    <a:pt x="5" y="13"/>
                  </a:lnTo>
                  <a:lnTo>
                    <a:pt x="8" y="16"/>
                  </a:lnTo>
                  <a:lnTo>
                    <a:pt x="8" y="21"/>
                  </a:lnTo>
                  <a:lnTo>
                    <a:pt x="8" y="26"/>
                  </a:lnTo>
                  <a:lnTo>
                    <a:pt x="8" y="32"/>
                  </a:lnTo>
                  <a:lnTo>
                    <a:pt x="8" y="37"/>
                  </a:lnTo>
                  <a:lnTo>
                    <a:pt x="8" y="40"/>
                  </a:lnTo>
                  <a:lnTo>
                    <a:pt x="11" y="45"/>
                  </a:lnTo>
                  <a:lnTo>
                    <a:pt x="11" y="48"/>
                  </a:lnTo>
                  <a:lnTo>
                    <a:pt x="11" y="53"/>
                  </a:lnTo>
                  <a:lnTo>
                    <a:pt x="13" y="56"/>
                  </a:lnTo>
                  <a:lnTo>
                    <a:pt x="16" y="58"/>
                  </a:lnTo>
                  <a:lnTo>
                    <a:pt x="21" y="61"/>
                  </a:lnTo>
                  <a:lnTo>
                    <a:pt x="26" y="6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Freeform 14"/>
            <p:cNvSpPr>
              <a:spLocks noChangeArrowheads="1"/>
            </p:cNvSpPr>
            <p:nvPr/>
          </p:nvSpPr>
          <p:spPr bwMode="auto">
            <a:xfrm flipH="1">
              <a:off x="439738" y="1273177"/>
              <a:ext cx="15875" cy="20638"/>
            </a:xfrm>
            <a:custGeom>
              <a:avLst/>
              <a:gdLst>
                <a:gd name="T0" fmla="*/ 7 w 10"/>
                <a:gd name="T1" fmla="*/ 0 h 13"/>
                <a:gd name="T2" fmla="*/ 10 w 10"/>
                <a:gd name="T3" fmla="*/ 0 h 13"/>
                <a:gd name="T4" fmla="*/ 2 w 10"/>
                <a:gd name="T5" fmla="*/ 13 h 13"/>
                <a:gd name="T6" fmla="*/ 0 w 10"/>
                <a:gd name="T7" fmla="*/ 11 h 13"/>
                <a:gd name="T8" fmla="*/ 7 w 10"/>
                <a:gd name="T9" fmla="*/ 0 h 13"/>
              </a:gdLst>
              <a:ahLst/>
              <a:cxnLst>
                <a:cxn ang="0">
                  <a:pos x="T0" y="T1"/>
                </a:cxn>
                <a:cxn ang="0">
                  <a:pos x="T2" y="T3"/>
                </a:cxn>
                <a:cxn ang="0">
                  <a:pos x="T4" y="T5"/>
                </a:cxn>
                <a:cxn ang="0">
                  <a:pos x="T6" y="T7"/>
                </a:cxn>
                <a:cxn ang="0">
                  <a:pos x="T8" y="T9"/>
                </a:cxn>
              </a:cxnLst>
              <a:rect l="0" t="0" r="r" b="b"/>
              <a:pathLst>
                <a:path w="10" h="13">
                  <a:moveTo>
                    <a:pt x="7" y="0"/>
                  </a:moveTo>
                  <a:lnTo>
                    <a:pt x="10" y="0"/>
                  </a:lnTo>
                  <a:lnTo>
                    <a:pt x="2" y="13"/>
                  </a:lnTo>
                  <a:lnTo>
                    <a:pt x="0" y="11"/>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 name="Freeform 15"/>
            <p:cNvSpPr>
              <a:spLocks noChangeArrowheads="1"/>
            </p:cNvSpPr>
            <p:nvPr/>
          </p:nvSpPr>
          <p:spPr bwMode="auto">
            <a:xfrm flipH="1">
              <a:off x="244475" y="1306515"/>
              <a:ext cx="9525" cy="17463"/>
            </a:xfrm>
            <a:custGeom>
              <a:avLst/>
              <a:gdLst>
                <a:gd name="T0" fmla="*/ 6 w 6"/>
                <a:gd name="T1" fmla="*/ 11 h 11"/>
                <a:gd name="T2" fmla="*/ 3 w 6"/>
                <a:gd name="T3" fmla="*/ 11 h 11"/>
                <a:gd name="T4" fmla="*/ 3 w 6"/>
                <a:gd name="T5" fmla="*/ 8 h 11"/>
                <a:gd name="T6" fmla="*/ 3 w 6"/>
                <a:gd name="T7" fmla="*/ 8 h 11"/>
                <a:gd name="T8" fmla="*/ 3 w 6"/>
                <a:gd name="T9" fmla="*/ 8 h 11"/>
                <a:gd name="T10" fmla="*/ 3 w 6"/>
                <a:gd name="T11" fmla="*/ 8 h 11"/>
                <a:gd name="T12" fmla="*/ 3 w 6"/>
                <a:gd name="T13" fmla="*/ 5 h 11"/>
                <a:gd name="T14" fmla="*/ 3 w 6"/>
                <a:gd name="T15" fmla="*/ 5 h 11"/>
                <a:gd name="T16" fmla="*/ 0 w 6"/>
                <a:gd name="T17" fmla="*/ 5 h 11"/>
                <a:gd name="T18" fmla="*/ 0 w 6"/>
                <a:gd name="T19" fmla="*/ 3 h 11"/>
                <a:gd name="T20" fmla="*/ 0 w 6"/>
                <a:gd name="T21" fmla="*/ 3 h 11"/>
                <a:gd name="T22" fmla="*/ 0 w 6"/>
                <a:gd name="T23" fmla="*/ 3 h 11"/>
                <a:gd name="T24" fmla="*/ 3 w 6"/>
                <a:gd name="T25" fmla="*/ 3 h 11"/>
                <a:gd name="T26" fmla="*/ 3 w 6"/>
                <a:gd name="T27" fmla="*/ 0 h 11"/>
                <a:gd name="T28" fmla="*/ 3 w 6"/>
                <a:gd name="T29" fmla="*/ 0 h 11"/>
                <a:gd name="T30" fmla="*/ 3 w 6"/>
                <a:gd name="T31" fmla="*/ 3 h 11"/>
                <a:gd name="T32" fmla="*/ 3 w 6"/>
                <a:gd name="T33" fmla="*/ 3 h 11"/>
                <a:gd name="T34" fmla="*/ 6 w 6"/>
                <a:gd name="T35" fmla="*/ 3 h 11"/>
                <a:gd name="T36" fmla="*/ 6 w 6"/>
                <a:gd name="T37" fmla="*/ 3 h 11"/>
                <a:gd name="T38" fmla="*/ 6 w 6"/>
                <a:gd name="T39" fmla="*/ 5 h 11"/>
                <a:gd name="T40" fmla="*/ 6 w 6"/>
                <a:gd name="T41" fmla="*/ 5 h 11"/>
                <a:gd name="T42" fmla="*/ 6 w 6"/>
                <a:gd name="T43" fmla="*/ 5 h 11"/>
                <a:gd name="T44" fmla="*/ 6 w 6"/>
                <a:gd name="T45" fmla="*/ 8 h 11"/>
                <a:gd name="T46" fmla="*/ 6 w 6"/>
                <a:gd name="T47" fmla="*/ 8 h 11"/>
                <a:gd name="T48" fmla="*/ 6 w 6"/>
                <a:gd name="T49" fmla="*/ 8 h 11"/>
                <a:gd name="T50" fmla="*/ 6 w 6"/>
                <a:gd name="T51" fmla="*/ 11 h 11"/>
                <a:gd name="T52" fmla="*/ 6 w 6"/>
                <a:gd name="T53" fmla="*/ 11 h 11"/>
                <a:gd name="T54" fmla="*/ 6 w 6"/>
                <a:gd name="T5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11">
                  <a:moveTo>
                    <a:pt x="6" y="11"/>
                  </a:moveTo>
                  <a:lnTo>
                    <a:pt x="3" y="11"/>
                  </a:lnTo>
                  <a:lnTo>
                    <a:pt x="3" y="8"/>
                  </a:lnTo>
                  <a:lnTo>
                    <a:pt x="3" y="5"/>
                  </a:lnTo>
                  <a:lnTo>
                    <a:pt x="0" y="5"/>
                  </a:lnTo>
                  <a:lnTo>
                    <a:pt x="0" y="3"/>
                  </a:lnTo>
                  <a:lnTo>
                    <a:pt x="3" y="3"/>
                  </a:lnTo>
                  <a:lnTo>
                    <a:pt x="3" y="0"/>
                  </a:lnTo>
                  <a:lnTo>
                    <a:pt x="3" y="3"/>
                  </a:lnTo>
                  <a:lnTo>
                    <a:pt x="6" y="3"/>
                  </a:lnTo>
                  <a:lnTo>
                    <a:pt x="6" y="5"/>
                  </a:lnTo>
                  <a:lnTo>
                    <a:pt x="6" y="8"/>
                  </a:lnTo>
                  <a:lnTo>
                    <a:pt x="6" y="1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Freeform 16"/>
            <p:cNvSpPr>
              <a:spLocks noChangeArrowheads="1"/>
            </p:cNvSpPr>
            <p:nvPr/>
          </p:nvSpPr>
          <p:spPr bwMode="auto">
            <a:xfrm flipH="1">
              <a:off x="750888" y="1231902"/>
              <a:ext cx="28575" cy="117475"/>
            </a:xfrm>
            <a:custGeom>
              <a:avLst/>
              <a:gdLst>
                <a:gd name="T0" fmla="*/ 18 w 18"/>
                <a:gd name="T1" fmla="*/ 68 h 74"/>
                <a:gd name="T2" fmla="*/ 18 w 18"/>
                <a:gd name="T3" fmla="*/ 66 h 74"/>
                <a:gd name="T4" fmla="*/ 18 w 18"/>
                <a:gd name="T5" fmla="*/ 68 h 74"/>
                <a:gd name="T6" fmla="*/ 16 w 18"/>
                <a:gd name="T7" fmla="*/ 68 h 74"/>
                <a:gd name="T8" fmla="*/ 16 w 18"/>
                <a:gd name="T9" fmla="*/ 68 h 74"/>
                <a:gd name="T10" fmla="*/ 16 w 18"/>
                <a:gd name="T11" fmla="*/ 71 h 74"/>
                <a:gd name="T12" fmla="*/ 16 w 18"/>
                <a:gd name="T13" fmla="*/ 71 h 74"/>
                <a:gd name="T14" fmla="*/ 13 w 18"/>
                <a:gd name="T15" fmla="*/ 68 h 74"/>
                <a:gd name="T16" fmla="*/ 13 w 18"/>
                <a:gd name="T17" fmla="*/ 71 h 74"/>
                <a:gd name="T18" fmla="*/ 13 w 18"/>
                <a:gd name="T19" fmla="*/ 71 h 74"/>
                <a:gd name="T20" fmla="*/ 13 w 18"/>
                <a:gd name="T21" fmla="*/ 71 h 74"/>
                <a:gd name="T22" fmla="*/ 13 w 18"/>
                <a:gd name="T23" fmla="*/ 74 h 74"/>
                <a:gd name="T24" fmla="*/ 13 w 18"/>
                <a:gd name="T25" fmla="*/ 68 h 74"/>
                <a:gd name="T26" fmla="*/ 13 w 18"/>
                <a:gd name="T27" fmla="*/ 63 h 74"/>
                <a:gd name="T28" fmla="*/ 11 w 18"/>
                <a:gd name="T29" fmla="*/ 58 h 74"/>
                <a:gd name="T30" fmla="*/ 11 w 18"/>
                <a:gd name="T31" fmla="*/ 52 h 74"/>
                <a:gd name="T32" fmla="*/ 11 w 18"/>
                <a:gd name="T33" fmla="*/ 50 h 74"/>
                <a:gd name="T34" fmla="*/ 11 w 18"/>
                <a:gd name="T35" fmla="*/ 45 h 74"/>
                <a:gd name="T36" fmla="*/ 11 w 18"/>
                <a:gd name="T37" fmla="*/ 39 h 74"/>
                <a:gd name="T38" fmla="*/ 11 w 18"/>
                <a:gd name="T39" fmla="*/ 34 h 74"/>
                <a:gd name="T40" fmla="*/ 8 w 18"/>
                <a:gd name="T41" fmla="*/ 31 h 74"/>
                <a:gd name="T42" fmla="*/ 8 w 18"/>
                <a:gd name="T43" fmla="*/ 23 h 74"/>
                <a:gd name="T44" fmla="*/ 8 w 18"/>
                <a:gd name="T45" fmla="*/ 21 h 74"/>
                <a:gd name="T46" fmla="*/ 8 w 18"/>
                <a:gd name="T47" fmla="*/ 15 h 74"/>
                <a:gd name="T48" fmla="*/ 5 w 18"/>
                <a:gd name="T49" fmla="*/ 10 h 74"/>
                <a:gd name="T50" fmla="*/ 3 w 18"/>
                <a:gd name="T51" fmla="*/ 8 h 74"/>
                <a:gd name="T52" fmla="*/ 3 w 18"/>
                <a:gd name="T53" fmla="*/ 2 h 74"/>
                <a:gd name="T54" fmla="*/ 0 w 18"/>
                <a:gd name="T55" fmla="*/ 0 h 74"/>
                <a:gd name="T56" fmla="*/ 3 w 18"/>
                <a:gd name="T57" fmla="*/ 2 h 74"/>
                <a:gd name="T58" fmla="*/ 5 w 18"/>
                <a:gd name="T59" fmla="*/ 5 h 74"/>
                <a:gd name="T60" fmla="*/ 8 w 18"/>
                <a:gd name="T61" fmla="*/ 10 h 74"/>
                <a:gd name="T62" fmla="*/ 11 w 18"/>
                <a:gd name="T63" fmla="*/ 13 h 74"/>
                <a:gd name="T64" fmla="*/ 11 w 18"/>
                <a:gd name="T65" fmla="*/ 18 h 74"/>
                <a:gd name="T66" fmla="*/ 13 w 18"/>
                <a:gd name="T67" fmla="*/ 21 h 74"/>
                <a:gd name="T68" fmla="*/ 16 w 18"/>
                <a:gd name="T69" fmla="*/ 26 h 74"/>
                <a:gd name="T70" fmla="*/ 16 w 18"/>
                <a:gd name="T71" fmla="*/ 31 h 74"/>
                <a:gd name="T72" fmla="*/ 16 w 18"/>
                <a:gd name="T73" fmla="*/ 34 h 74"/>
                <a:gd name="T74" fmla="*/ 18 w 18"/>
                <a:gd name="T75" fmla="*/ 39 h 74"/>
                <a:gd name="T76" fmla="*/ 18 w 18"/>
                <a:gd name="T77" fmla="*/ 45 h 74"/>
                <a:gd name="T78" fmla="*/ 18 w 18"/>
                <a:gd name="T79" fmla="*/ 50 h 74"/>
                <a:gd name="T80" fmla="*/ 18 w 18"/>
                <a:gd name="T81" fmla="*/ 52 h 74"/>
                <a:gd name="T82" fmla="*/ 18 w 18"/>
                <a:gd name="T83" fmla="*/ 58 h 74"/>
                <a:gd name="T84" fmla="*/ 18 w 18"/>
                <a:gd name="T85" fmla="*/ 63 h 74"/>
                <a:gd name="T86" fmla="*/ 18 w 18"/>
                <a:gd name="T8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74">
                  <a:moveTo>
                    <a:pt x="18" y="68"/>
                  </a:moveTo>
                  <a:lnTo>
                    <a:pt x="18" y="66"/>
                  </a:lnTo>
                  <a:lnTo>
                    <a:pt x="18" y="68"/>
                  </a:lnTo>
                  <a:lnTo>
                    <a:pt x="16" y="68"/>
                  </a:lnTo>
                  <a:lnTo>
                    <a:pt x="16" y="71"/>
                  </a:lnTo>
                  <a:lnTo>
                    <a:pt x="13" y="68"/>
                  </a:lnTo>
                  <a:lnTo>
                    <a:pt x="13" y="71"/>
                  </a:lnTo>
                  <a:lnTo>
                    <a:pt x="13" y="74"/>
                  </a:lnTo>
                  <a:lnTo>
                    <a:pt x="13" y="68"/>
                  </a:lnTo>
                  <a:lnTo>
                    <a:pt x="13" y="63"/>
                  </a:lnTo>
                  <a:lnTo>
                    <a:pt x="11" y="58"/>
                  </a:lnTo>
                  <a:lnTo>
                    <a:pt x="11" y="52"/>
                  </a:lnTo>
                  <a:lnTo>
                    <a:pt x="11" y="50"/>
                  </a:lnTo>
                  <a:lnTo>
                    <a:pt x="11" y="45"/>
                  </a:lnTo>
                  <a:lnTo>
                    <a:pt x="11" y="39"/>
                  </a:lnTo>
                  <a:lnTo>
                    <a:pt x="11" y="34"/>
                  </a:lnTo>
                  <a:lnTo>
                    <a:pt x="8" y="31"/>
                  </a:lnTo>
                  <a:lnTo>
                    <a:pt x="8" y="23"/>
                  </a:lnTo>
                  <a:lnTo>
                    <a:pt x="8" y="21"/>
                  </a:lnTo>
                  <a:lnTo>
                    <a:pt x="8" y="15"/>
                  </a:lnTo>
                  <a:lnTo>
                    <a:pt x="5" y="10"/>
                  </a:lnTo>
                  <a:lnTo>
                    <a:pt x="3" y="8"/>
                  </a:lnTo>
                  <a:lnTo>
                    <a:pt x="3" y="2"/>
                  </a:lnTo>
                  <a:lnTo>
                    <a:pt x="0" y="0"/>
                  </a:lnTo>
                  <a:lnTo>
                    <a:pt x="3" y="2"/>
                  </a:lnTo>
                  <a:lnTo>
                    <a:pt x="5" y="5"/>
                  </a:lnTo>
                  <a:lnTo>
                    <a:pt x="8" y="10"/>
                  </a:lnTo>
                  <a:lnTo>
                    <a:pt x="11" y="13"/>
                  </a:lnTo>
                  <a:lnTo>
                    <a:pt x="11" y="18"/>
                  </a:lnTo>
                  <a:lnTo>
                    <a:pt x="13" y="21"/>
                  </a:lnTo>
                  <a:lnTo>
                    <a:pt x="16" y="26"/>
                  </a:lnTo>
                  <a:lnTo>
                    <a:pt x="16" y="31"/>
                  </a:lnTo>
                  <a:lnTo>
                    <a:pt x="16" y="34"/>
                  </a:lnTo>
                  <a:lnTo>
                    <a:pt x="18" y="39"/>
                  </a:lnTo>
                  <a:lnTo>
                    <a:pt x="18" y="45"/>
                  </a:lnTo>
                  <a:lnTo>
                    <a:pt x="18" y="50"/>
                  </a:lnTo>
                  <a:lnTo>
                    <a:pt x="18" y="52"/>
                  </a:lnTo>
                  <a:lnTo>
                    <a:pt x="18" y="58"/>
                  </a:lnTo>
                  <a:lnTo>
                    <a:pt x="18" y="63"/>
                  </a:lnTo>
                  <a:lnTo>
                    <a:pt x="18" y="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Freeform 17"/>
            <p:cNvSpPr>
              <a:spLocks noChangeArrowheads="1"/>
            </p:cNvSpPr>
            <p:nvPr/>
          </p:nvSpPr>
          <p:spPr bwMode="auto">
            <a:xfrm flipH="1">
              <a:off x="195263" y="1331915"/>
              <a:ext cx="95250" cy="247650"/>
            </a:xfrm>
            <a:custGeom>
              <a:avLst/>
              <a:gdLst>
                <a:gd name="T0" fmla="*/ 26 w 60"/>
                <a:gd name="T1" fmla="*/ 98 h 156"/>
                <a:gd name="T2" fmla="*/ 31 w 60"/>
                <a:gd name="T3" fmla="*/ 90 h 156"/>
                <a:gd name="T4" fmla="*/ 31 w 60"/>
                <a:gd name="T5" fmla="*/ 85 h 156"/>
                <a:gd name="T6" fmla="*/ 34 w 60"/>
                <a:gd name="T7" fmla="*/ 77 h 156"/>
                <a:gd name="T8" fmla="*/ 34 w 60"/>
                <a:gd name="T9" fmla="*/ 71 h 156"/>
                <a:gd name="T10" fmla="*/ 36 w 60"/>
                <a:gd name="T11" fmla="*/ 58 h 156"/>
                <a:gd name="T12" fmla="*/ 34 w 60"/>
                <a:gd name="T13" fmla="*/ 69 h 156"/>
                <a:gd name="T14" fmla="*/ 34 w 60"/>
                <a:gd name="T15" fmla="*/ 85 h 156"/>
                <a:gd name="T16" fmla="*/ 36 w 60"/>
                <a:gd name="T17" fmla="*/ 100 h 156"/>
                <a:gd name="T18" fmla="*/ 44 w 60"/>
                <a:gd name="T19" fmla="*/ 114 h 156"/>
                <a:gd name="T20" fmla="*/ 50 w 60"/>
                <a:gd name="T21" fmla="*/ 124 h 156"/>
                <a:gd name="T22" fmla="*/ 50 w 60"/>
                <a:gd name="T23" fmla="*/ 122 h 156"/>
                <a:gd name="T24" fmla="*/ 47 w 60"/>
                <a:gd name="T25" fmla="*/ 122 h 156"/>
                <a:gd name="T26" fmla="*/ 44 w 60"/>
                <a:gd name="T27" fmla="*/ 119 h 156"/>
                <a:gd name="T28" fmla="*/ 39 w 60"/>
                <a:gd name="T29" fmla="*/ 130 h 156"/>
                <a:gd name="T30" fmla="*/ 42 w 60"/>
                <a:gd name="T31" fmla="*/ 132 h 156"/>
                <a:gd name="T32" fmla="*/ 39 w 60"/>
                <a:gd name="T33" fmla="*/ 137 h 156"/>
                <a:gd name="T34" fmla="*/ 39 w 60"/>
                <a:gd name="T35" fmla="*/ 140 h 156"/>
                <a:gd name="T36" fmla="*/ 42 w 60"/>
                <a:gd name="T37" fmla="*/ 143 h 156"/>
                <a:gd name="T38" fmla="*/ 47 w 60"/>
                <a:gd name="T39" fmla="*/ 145 h 156"/>
                <a:gd name="T40" fmla="*/ 47 w 60"/>
                <a:gd name="T41" fmla="*/ 140 h 156"/>
                <a:gd name="T42" fmla="*/ 50 w 60"/>
                <a:gd name="T43" fmla="*/ 140 h 156"/>
                <a:gd name="T44" fmla="*/ 52 w 60"/>
                <a:gd name="T45" fmla="*/ 137 h 156"/>
                <a:gd name="T46" fmla="*/ 55 w 60"/>
                <a:gd name="T47" fmla="*/ 135 h 156"/>
                <a:gd name="T48" fmla="*/ 55 w 60"/>
                <a:gd name="T49" fmla="*/ 132 h 156"/>
                <a:gd name="T50" fmla="*/ 55 w 60"/>
                <a:gd name="T51" fmla="*/ 127 h 156"/>
                <a:gd name="T52" fmla="*/ 52 w 60"/>
                <a:gd name="T53" fmla="*/ 127 h 156"/>
                <a:gd name="T54" fmla="*/ 60 w 60"/>
                <a:gd name="T55" fmla="*/ 132 h 156"/>
                <a:gd name="T56" fmla="*/ 57 w 60"/>
                <a:gd name="T57" fmla="*/ 140 h 156"/>
                <a:gd name="T58" fmla="*/ 52 w 60"/>
                <a:gd name="T59" fmla="*/ 145 h 156"/>
                <a:gd name="T60" fmla="*/ 47 w 60"/>
                <a:gd name="T61" fmla="*/ 145 h 156"/>
                <a:gd name="T62" fmla="*/ 36 w 60"/>
                <a:gd name="T63" fmla="*/ 151 h 156"/>
                <a:gd name="T64" fmla="*/ 34 w 60"/>
                <a:gd name="T65" fmla="*/ 156 h 156"/>
                <a:gd name="T66" fmla="*/ 31 w 60"/>
                <a:gd name="T67" fmla="*/ 153 h 156"/>
                <a:gd name="T68" fmla="*/ 29 w 60"/>
                <a:gd name="T69" fmla="*/ 156 h 156"/>
                <a:gd name="T70" fmla="*/ 29 w 60"/>
                <a:gd name="T71" fmla="*/ 156 h 156"/>
                <a:gd name="T72" fmla="*/ 26 w 60"/>
                <a:gd name="T73" fmla="*/ 156 h 156"/>
                <a:gd name="T74" fmla="*/ 26 w 60"/>
                <a:gd name="T75" fmla="*/ 153 h 156"/>
                <a:gd name="T76" fmla="*/ 26 w 60"/>
                <a:gd name="T77" fmla="*/ 145 h 156"/>
                <a:gd name="T78" fmla="*/ 31 w 60"/>
                <a:gd name="T79" fmla="*/ 135 h 156"/>
                <a:gd name="T80" fmla="*/ 31 w 60"/>
                <a:gd name="T81" fmla="*/ 130 h 156"/>
                <a:gd name="T82" fmla="*/ 34 w 60"/>
                <a:gd name="T83" fmla="*/ 119 h 156"/>
                <a:gd name="T84" fmla="*/ 34 w 60"/>
                <a:gd name="T85" fmla="*/ 111 h 156"/>
                <a:gd name="T86" fmla="*/ 29 w 60"/>
                <a:gd name="T87" fmla="*/ 108 h 156"/>
                <a:gd name="T88" fmla="*/ 23 w 60"/>
                <a:gd name="T89" fmla="*/ 106 h 156"/>
                <a:gd name="T90" fmla="*/ 18 w 60"/>
                <a:gd name="T91" fmla="*/ 100 h 156"/>
                <a:gd name="T92" fmla="*/ 13 w 60"/>
                <a:gd name="T93" fmla="*/ 95 h 156"/>
                <a:gd name="T94" fmla="*/ 8 w 60"/>
                <a:gd name="T95" fmla="*/ 93 h 156"/>
                <a:gd name="T96" fmla="*/ 0 w 60"/>
                <a:gd name="T97" fmla="*/ 79 h 156"/>
                <a:gd name="T98" fmla="*/ 0 w 60"/>
                <a:gd name="T99" fmla="*/ 61 h 156"/>
                <a:gd name="T100" fmla="*/ 5 w 60"/>
                <a:gd name="T101" fmla="*/ 45 h 156"/>
                <a:gd name="T102" fmla="*/ 10 w 60"/>
                <a:gd name="T103" fmla="*/ 26 h 156"/>
                <a:gd name="T104" fmla="*/ 18 w 60"/>
                <a:gd name="T105" fmla="*/ 11 h 156"/>
                <a:gd name="T106" fmla="*/ 21 w 60"/>
                <a:gd name="T107" fmla="*/ 5 h 156"/>
                <a:gd name="T108" fmla="*/ 13 w 60"/>
                <a:gd name="T109" fmla="*/ 26 h 156"/>
                <a:gd name="T110" fmla="*/ 8 w 60"/>
                <a:gd name="T111" fmla="*/ 45 h 156"/>
                <a:gd name="T112" fmla="*/ 5 w 60"/>
                <a:gd name="T113" fmla="*/ 63 h 156"/>
                <a:gd name="T114" fmla="*/ 10 w 60"/>
                <a:gd name="T115" fmla="*/ 82 h 156"/>
                <a:gd name="T116" fmla="*/ 23 w 60"/>
                <a:gd name="T117" fmla="*/ 10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 h="156">
                  <a:moveTo>
                    <a:pt x="23" y="100"/>
                  </a:moveTo>
                  <a:lnTo>
                    <a:pt x="23" y="98"/>
                  </a:lnTo>
                  <a:lnTo>
                    <a:pt x="26" y="98"/>
                  </a:lnTo>
                  <a:lnTo>
                    <a:pt x="29" y="95"/>
                  </a:lnTo>
                  <a:lnTo>
                    <a:pt x="29" y="93"/>
                  </a:lnTo>
                  <a:lnTo>
                    <a:pt x="31" y="90"/>
                  </a:lnTo>
                  <a:lnTo>
                    <a:pt x="31" y="87"/>
                  </a:lnTo>
                  <a:lnTo>
                    <a:pt x="31" y="85"/>
                  </a:lnTo>
                  <a:lnTo>
                    <a:pt x="34" y="82"/>
                  </a:lnTo>
                  <a:lnTo>
                    <a:pt x="34" y="79"/>
                  </a:lnTo>
                  <a:lnTo>
                    <a:pt x="34" y="77"/>
                  </a:lnTo>
                  <a:lnTo>
                    <a:pt x="34" y="74"/>
                  </a:lnTo>
                  <a:lnTo>
                    <a:pt x="34" y="71"/>
                  </a:lnTo>
                  <a:lnTo>
                    <a:pt x="34" y="69"/>
                  </a:lnTo>
                  <a:lnTo>
                    <a:pt x="36" y="58"/>
                  </a:lnTo>
                  <a:lnTo>
                    <a:pt x="34" y="61"/>
                  </a:lnTo>
                  <a:lnTo>
                    <a:pt x="34" y="66"/>
                  </a:lnTo>
                  <a:lnTo>
                    <a:pt x="34" y="69"/>
                  </a:lnTo>
                  <a:lnTo>
                    <a:pt x="34" y="77"/>
                  </a:lnTo>
                  <a:lnTo>
                    <a:pt x="34" y="79"/>
                  </a:lnTo>
                  <a:lnTo>
                    <a:pt x="34" y="85"/>
                  </a:lnTo>
                  <a:lnTo>
                    <a:pt x="34" y="90"/>
                  </a:lnTo>
                  <a:lnTo>
                    <a:pt x="36" y="95"/>
                  </a:lnTo>
                  <a:lnTo>
                    <a:pt x="36" y="100"/>
                  </a:lnTo>
                  <a:lnTo>
                    <a:pt x="39" y="106"/>
                  </a:lnTo>
                  <a:lnTo>
                    <a:pt x="42" y="108"/>
                  </a:lnTo>
                  <a:lnTo>
                    <a:pt x="44" y="114"/>
                  </a:lnTo>
                  <a:lnTo>
                    <a:pt x="47" y="119"/>
                  </a:lnTo>
                  <a:lnTo>
                    <a:pt x="50" y="122"/>
                  </a:lnTo>
                  <a:lnTo>
                    <a:pt x="50" y="124"/>
                  </a:lnTo>
                  <a:lnTo>
                    <a:pt x="52" y="124"/>
                  </a:lnTo>
                  <a:lnTo>
                    <a:pt x="50" y="122"/>
                  </a:lnTo>
                  <a:lnTo>
                    <a:pt x="47" y="122"/>
                  </a:lnTo>
                  <a:lnTo>
                    <a:pt x="44" y="122"/>
                  </a:lnTo>
                  <a:lnTo>
                    <a:pt x="44" y="119"/>
                  </a:lnTo>
                  <a:lnTo>
                    <a:pt x="42" y="119"/>
                  </a:lnTo>
                  <a:lnTo>
                    <a:pt x="39" y="130"/>
                  </a:lnTo>
                  <a:lnTo>
                    <a:pt x="42" y="130"/>
                  </a:lnTo>
                  <a:lnTo>
                    <a:pt x="42" y="132"/>
                  </a:lnTo>
                  <a:lnTo>
                    <a:pt x="39" y="135"/>
                  </a:lnTo>
                  <a:lnTo>
                    <a:pt x="39" y="137"/>
                  </a:lnTo>
                  <a:lnTo>
                    <a:pt x="39" y="140"/>
                  </a:lnTo>
                  <a:lnTo>
                    <a:pt x="39" y="143"/>
                  </a:lnTo>
                  <a:lnTo>
                    <a:pt x="42" y="143"/>
                  </a:lnTo>
                  <a:lnTo>
                    <a:pt x="42" y="145"/>
                  </a:lnTo>
                  <a:lnTo>
                    <a:pt x="44" y="145"/>
                  </a:lnTo>
                  <a:lnTo>
                    <a:pt x="47" y="145"/>
                  </a:lnTo>
                  <a:lnTo>
                    <a:pt x="47" y="143"/>
                  </a:lnTo>
                  <a:lnTo>
                    <a:pt x="47" y="140"/>
                  </a:lnTo>
                  <a:lnTo>
                    <a:pt x="50" y="143"/>
                  </a:lnTo>
                  <a:lnTo>
                    <a:pt x="50" y="140"/>
                  </a:lnTo>
                  <a:lnTo>
                    <a:pt x="52" y="137"/>
                  </a:lnTo>
                  <a:lnTo>
                    <a:pt x="52" y="135"/>
                  </a:lnTo>
                  <a:lnTo>
                    <a:pt x="55" y="135"/>
                  </a:lnTo>
                  <a:lnTo>
                    <a:pt x="55" y="132"/>
                  </a:lnTo>
                  <a:lnTo>
                    <a:pt x="55" y="130"/>
                  </a:lnTo>
                  <a:lnTo>
                    <a:pt x="55" y="127"/>
                  </a:lnTo>
                  <a:lnTo>
                    <a:pt x="52" y="127"/>
                  </a:lnTo>
                  <a:lnTo>
                    <a:pt x="55" y="127"/>
                  </a:lnTo>
                  <a:lnTo>
                    <a:pt x="60" y="132"/>
                  </a:lnTo>
                  <a:lnTo>
                    <a:pt x="60" y="135"/>
                  </a:lnTo>
                  <a:lnTo>
                    <a:pt x="60" y="140"/>
                  </a:lnTo>
                  <a:lnTo>
                    <a:pt x="57" y="140"/>
                  </a:lnTo>
                  <a:lnTo>
                    <a:pt x="57" y="143"/>
                  </a:lnTo>
                  <a:lnTo>
                    <a:pt x="55" y="143"/>
                  </a:lnTo>
                  <a:lnTo>
                    <a:pt x="52" y="145"/>
                  </a:lnTo>
                  <a:lnTo>
                    <a:pt x="50" y="145"/>
                  </a:lnTo>
                  <a:lnTo>
                    <a:pt x="47" y="145"/>
                  </a:lnTo>
                  <a:lnTo>
                    <a:pt x="44" y="148"/>
                  </a:lnTo>
                  <a:lnTo>
                    <a:pt x="42" y="148"/>
                  </a:lnTo>
                  <a:lnTo>
                    <a:pt x="36" y="151"/>
                  </a:lnTo>
                  <a:lnTo>
                    <a:pt x="34" y="153"/>
                  </a:lnTo>
                  <a:lnTo>
                    <a:pt x="34" y="156"/>
                  </a:lnTo>
                  <a:lnTo>
                    <a:pt x="34" y="153"/>
                  </a:lnTo>
                  <a:lnTo>
                    <a:pt x="31" y="153"/>
                  </a:lnTo>
                  <a:lnTo>
                    <a:pt x="31" y="156"/>
                  </a:lnTo>
                  <a:lnTo>
                    <a:pt x="29" y="156"/>
                  </a:lnTo>
                  <a:lnTo>
                    <a:pt x="26" y="156"/>
                  </a:lnTo>
                  <a:lnTo>
                    <a:pt x="26" y="153"/>
                  </a:lnTo>
                  <a:lnTo>
                    <a:pt x="26" y="151"/>
                  </a:lnTo>
                  <a:lnTo>
                    <a:pt x="26" y="148"/>
                  </a:lnTo>
                  <a:lnTo>
                    <a:pt x="26" y="145"/>
                  </a:lnTo>
                  <a:lnTo>
                    <a:pt x="29" y="143"/>
                  </a:lnTo>
                  <a:lnTo>
                    <a:pt x="29" y="140"/>
                  </a:lnTo>
                  <a:lnTo>
                    <a:pt x="31" y="135"/>
                  </a:lnTo>
                  <a:lnTo>
                    <a:pt x="31" y="132"/>
                  </a:lnTo>
                  <a:lnTo>
                    <a:pt x="31" y="130"/>
                  </a:lnTo>
                  <a:lnTo>
                    <a:pt x="34" y="124"/>
                  </a:lnTo>
                  <a:lnTo>
                    <a:pt x="34" y="122"/>
                  </a:lnTo>
                  <a:lnTo>
                    <a:pt x="34" y="119"/>
                  </a:lnTo>
                  <a:lnTo>
                    <a:pt x="34" y="116"/>
                  </a:lnTo>
                  <a:lnTo>
                    <a:pt x="34" y="114"/>
                  </a:lnTo>
                  <a:lnTo>
                    <a:pt x="34" y="111"/>
                  </a:lnTo>
                  <a:lnTo>
                    <a:pt x="31" y="111"/>
                  </a:lnTo>
                  <a:lnTo>
                    <a:pt x="29" y="108"/>
                  </a:lnTo>
                  <a:lnTo>
                    <a:pt x="26" y="108"/>
                  </a:lnTo>
                  <a:lnTo>
                    <a:pt x="26" y="106"/>
                  </a:lnTo>
                  <a:lnTo>
                    <a:pt x="23" y="106"/>
                  </a:lnTo>
                  <a:lnTo>
                    <a:pt x="21" y="106"/>
                  </a:lnTo>
                  <a:lnTo>
                    <a:pt x="18" y="103"/>
                  </a:lnTo>
                  <a:lnTo>
                    <a:pt x="18" y="100"/>
                  </a:lnTo>
                  <a:lnTo>
                    <a:pt x="16" y="100"/>
                  </a:lnTo>
                  <a:lnTo>
                    <a:pt x="16" y="98"/>
                  </a:lnTo>
                  <a:lnTo>
                    <a:pt x="13" y="95"/>
                  </a:lnTo>
                  <a:lnTo>
                    <a:pt x="10" y="95"/>
                  </a:lnTo>
                  <a:lnTo>
                    <a:pt x="10" y="93"/>
                  </a:lnTo>
                  <a:lnTo>
                    <a:pt x="8" y="93"/>
                  </a:lnTo>
                  <a:lnTo>
                    <a:pt x="5" y="93"/>
                  </a:lnTo>
                  <a:lnTo>
                    <a:pt x="3" y="85"/>
                  </a:lnTo>
                  <a:lnTo>
                    <a:pt x="0" y="79"/>
                  </a:lnTo>
                  <a:lnTo>
                    <a:pt x="0" y="74"/>
                  </a:lnTo>
                  <a:lnTo>
                    <a:pt x="0" y="66"/>
                  </a:lnTo>
                  <a:lnTo>
                    <a:pt x="0" y="61"/>
                  </a:lnTo>
                  <a:lnTo>
                    <a:pt x="0" y="56"/>
                  </a:lnTo>
                  <a:lnTo>
                    <a:pt x="3" y="50"/>
                  </a:lnTo>
                  <a:lnTo>
                    <a:pt x="5" y="45"/>
                  </a:lnTo>
                  <a:lnTo>
                    <a:pt x="5" y="40"/>
                  </a:lnTo>
                  <a:lnTo>
                    <a:pt x="8" y="32"/>
                  </a:lnTo>
                  <a:lnTo>
                    <a:pt x="10" y="26"/>
                  </a:lnTo>
                  <a:lnTo>
                    <a:pt x="13" y="21"/>
                  </a:lnTo>
                  <a:lnTo>
                    <a:pt x="16" y="16"/>
                  </a:lnTo>
                  <a:lnTo>
                    <a:pt x="18" y="11"/>
                  </a:lnTo>
                  <a:lnTo>
                    <a:pt x="21" y="5"/>
                  </a:lnTo>
                  <a:lnTo>
                    <a:pt x="23" y="0"/>
                  </a:lnTo>
                  <a:lnTo>
                    <a:pt x="21" y="5"/>
                  </a:lnTo>
                  <a:lnTo>
                    <a:pt x="18" y="11"/>
                  </a:lnTo>
                  <a:lnTo>
                    <a:pt x="16" y="19"/>
                  </a:lnTo>
                  <a:lnTo>
                    <a:pt x="13" y="26"/>
                  </a:lnTo>
                  <a:lnTo>
                    <a:pt x="13" y="32"/>
                  </a:lnTo>
                  <a:lnTo>
                    <a:pt x="10" y="37"/>
                  </a:lnTo>
                  <a:lnTo>
                    <a:pt x="8" y="45"/>
                  </a:lnTo>
                  <a:lnTo>
                    <a:pt x="8" y="50"/>
                  </a:lnTo>
                  <a:lnTo>
                    <a:pt x="5" y="58"/>
                  </a:lnTo>
                  <a:lnTo>
                    <a:pt x="5" y="63"/>
                  </a:lnTo>
                  <a:lnTo>
                    <a:pt x="8" y="71"/>
                  </a:lnTo>
                  <a:lnTo>
                    <a:pt x="8" y="77"/>
                  </a:lnTo>
                  <a:lnTo>
                    <a:pt x="10" y="82"/>
                  </a:lnTo>
                  <a:lnTo>
                    <a:pt x="13" y="90"/>
                  </a:lnTo>
                  <a:lnTo>
                    <a:pt x="18" y="95"/>
                  </a:lnTo>
                  <a:lnTo>
                    <a:pt x="23" y="10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Freeform 18"/>
            <p:cNvSpPr>
              <a:spLocks noChangeArrowheads="1"/>
            </p:cNvSpPr>
            <p:nvPr/>
          </p:nvSpPr>
          <p:spPr bwMode="auto">
            <a:xfrm flipH="1">
              <a:off x="820738" y="1231902"/>
              <a:ext cx="7938" cy="41275"/>
            </a:xfrm>
            <a:custGeom>
              <a:avLst/>
              <a:gdLst>
                <a:gd name="T0" fmla="*/ 5 w 5"/>
                <a:gd name="T1" fmla="*/ 26 h 26"/>
                <a:gd name="T2" fmla="*/ 5 w 5"/>
                <a:gd name="T3" fmla="*/ 23 h 26"/>
                <a:gd name="T4" fmla="*/ 5 w 5"/>
                <a:gd name="T5" fmla="*/ 21 h 26"/>
                <a:gd name="T6" fmla="*/ 2 w 5"/>
                <a:gd name="T7" fmla="*/ 21 h 26"/>
                <a:gd name="T8" fmla="*/ 2 w 5"/>
                <a:gd name="T9" fmla="*/ 18 h 26"/>
                <a:gd name="T10" fmla="*/ 2 w 5"/>
                <a:gd name="T11" fmla="*/ 15 h 26"/>
                <a:gd name="T12" fmla="*/ 2 w 5"/>
                <a:gd name="T13" fmla="*/ 15 h 26"/>
                <a:gd name="T14" fmla="*/ 0 w 5"/>
                <a:gd name="T15" fmla="*/ 13 h 26"/>
                <a:gd name="T16" fmla="*/ 2 w 5"/>
                <a:gd name="T17" fmla="*/ 13 h 26"/>
                <a:gd name="T18" fmla="*/ 0 w 5"/>
                <a:gd name="T19" fmla="*/ 10 h 26"/>
                <a:gd name="T20" fmla="*/ 0 w 5"/>
                <a:gd name="T21" fmla="*/ 8 h 26"/>
                <a:gd name="T22" fmla="*/ 0 w 5"/>
                <a:gd name="T23" fmla="*/ 5 h 26"/>
                <a:gd name="T24" fmla="*/ 0 w 5"/>
                <a:gd name="T25" fmla="*/ 5 h 26"/>
                <a:gd name="T26" fmla="*/ 0 w 5"/>
                <a:gd name="T27" fmla="*/ 2 h 26"/>
                <a:gd name="T28" fmla="*/ 0 w 5"/>
                <a:gd name="T29" fmla="*/ 2 h 26"/>
                <a:gd name="T30" fmla="*/ 0 w 5"/>
                <a:gd name="T31" fmla="*/ 0 h 26"/>
                <a:gd name="T32" fmla="*/ 2 w 5"/>
                <a:gd name="T33" fmla="*/ 0 h 26"/>
                <a:gd name="T34" fmla="*/ 2 w 5"/>
                <a:gd name="T35" fmla="*/ 0 h 26"/>
                <a:gd name="T36" fmla="*/ 2 w 5"/>
                <a:gd name="T37" fmla="*/ 2 h 26"/>
                <a:gd name="T38" fmla="*/ 2 w 5"/>
                <a:gd name="T39" fmla="*/ 2 h 26"/>
                <a:gd name="T40" fmla="*/ 2 w 5"/>
                <a:gd name="T41" fmla="*/ 5 h 26"/>
                <a:gd name="T42" fmla="*/ 2 w 5"/>
                <a:gd name="T43" fmla="*/ 8 h 26"/>
                <a:gd name="T44" fmla="*/ 5 w 5"/>
                <a:gd name="T45" fmla="*/ 8 h 26"/>
                <a:gd name="T46" fmla="*/ 5 w 5"/>
                <a:gd name="T47" fmla="*/ 10 h 26"/>
                <a:gd name="T48" fmla="*/ 5 w 5"/>
                <a:gd name="T49" fmla="*/ 10 h 26"/>
                <a:gd name="T50" fmla="*/ 5 w 5"/>
                <a:gd name="T51" fmla="*/ 13 h 26"/>
                <a:gd name="T52" fmla="*/ 5 w 5"/>
                <a:gd name="T53" fmla="*/ 13 h 26"/>
                <a:gd name="T54" fmla="*/ 5 w 5"/>
                <a:gd name="T55" fmla="*/ 15 h 26"/>
                <a:gd name="T56" fmla="*/ 5 w 5"/>
                <a:gd name="T57" fmla="*/ 18 h 26"/>
                <a:gd name="T58" fmla="*/ 5 w 5"/>
                <a:gd name="T59" fmla="*/ 18 h 26"/>
                <a:gd name="T60" fmla="*/ 5 w 5"/>
                <a:gd name="T61" fmla="*/ 21 h 26"/>
                <a:gd name="T62" fmla="*/ 5 w 5"/>
                <a:gd name="T63" fmla="*/ 23 h 26"/>
                <a:gd name="T64" fmla="*/ 5 w 5"/>
                <a:gd name="T6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 h="26">
                  <a:moveTo>
                    <a:pt x="5" y="26"/>
                  </a:moveTo>
                  <a:lnTo>
                    <a:pt x="5" y="23"/>
                  </a:lnTo>
                  <a:lnTo>
                    <a:pt x="5" y="21"/>
                  </a:lnTo>
                  <a:lnTo>
                    <a:pt x="2" y="21"/>
                  </a:lnTo>
                  <a:lnTo>
                    <a:pt x="2" y="18"/>
                  </a:lnTo>
                  <a:lnTo>
                    <a:pt x="2" y="15"/>
                  </a:lnTo>
                  <a:lnTo>
                    <a:pt x="0" y="13"/>
                  </a:lnTo>
                  <a:lnTo>
                    <a:pt x="2" y="13"/>
                  </a:lnTo>
                  <a:lnTo>
                    <a:pt x="0" y="10"/>
                  </a:lnTo>
                  <a:lnTo>
                    <a:pt x="0" y="8"/>
                  </a:lnTo>
                  <a:lnTo>
                    <a:pt x="0" y="5"/>
                  </a:lnTo>
                  <a:lnTo>
                    <a:pt x="0" y="2"/>
                  </a:lnTo>
                  <a:lnTo>
                    <a:pt x="0" y="0"/>
                  </a:lnTo>
                  <a:lnTo>
                    <a:pt x="2" y="0"/>
                  </a:lnTo>
                  <a:lnTo>
                    <a:pt x="2" y="2"/>
                  </a:lnTo>
                  <a:lnTo>
                    <a:pt x="2" y="5"/>
                  </a:lnTo>
                  <a:lnTo>
                    <a:pt x="2" y="8"/>
                  </a:lnTo>
                  <a:lnTo>
                    <a:pt x="5" y="8"/>
                  </a:lnTo>
                  <a:lnTo>
                    <a:pt x="5" y="10"/>
                  </a:lnTo>
                  <a:lnTo>
                    <a:pt x="5" y="13"/>
                  </a:lnTo>
                  <a:lnTo>
                    <a:pt x="5" y="15"/>
                  </a:lnTo>
                  <a:lnTo>
                    <a:pt x="5" y="18"/>
                  </a:lnTo>
                  <a:lnTo>
                    <a:pt x="5" y="21"/>
                  </a:lnTo>
                  <a:lnTo>
                    <a:pt x="5" y="23"/>
                  </a:lnTo>
                  <a:lnTo>
                    <a:pt x="5" y="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Freeform 19"/>
            <p:cNvSpPr>
              <a:spLocks noChangeArrowheads="1"/>
            </p:cNvSpPr>
            <p:nvPr/>
          </p:nvSpPr>
          <p:spPr bwMode="auto">
            <a:xfrm flipH="1">
              <a:off x="820738" y="1281115"/>
              <a:ext cx="28575" cy="68263"/>
            </a:xfrm>
            <a:custGeom>
              <a:avLst/>
              <a:gdLst>
                <a:gd name="T0" fmla="*/ 0 w 18"/>
                <a:gd name="T1" fmla="*/ 43 h 43"/>
                <a:gd name="T2" fmla="*/ 2 w 18"/>
                <a:gd name="T3" fmla="*/ 40 h 43"/>
                <a:gd name="T4" fmla="*/ 2 w 18"/>
                <a:gd name="T5" fmla="*/ 40 h 43"/>
                <a:gd name="T6" fmla="*/ 2 w 18"/>
                <a:gd name="T7" fmla="*/ 37 h 43"/>
                <a:gd name="T8" fmla="*/ 5 w 18"/>
                <a:gd name="T9" fmla="*/ 35 h 43"/>
                <a:gd name="T10" fmla="*/ 5 w 18"/>
                <a:gd name="T11" fmla="*/ 32 h 43"/>
                <a:gd name="T12" fmla="*/ 5 w 18"/>
                <a:gd name="T13" fmla="*/ 32 h 43"/>
                <a:gd name="T14" fmla="*/ 5 w 18"/>
                <a:gd name="T15" fmla="*/ 29 h 43"/>
                <a:gd name="T16" fmla="*/ 5 w 18"/>
                <a:gd name="T17" fmla="*/ 27 h 43"/>
                <a:gd name="T18" fmla="*/ 5 w 18"/>
                <a:gd name="T19" fmla="*/ 24 h 43"/>
                <a:gd name="T20" fmla="*/ 5 w 18"/>
                <a:gd name="T21" fmla="*/ 21 h 43"/>
                <a:gd name="T22" fmla="*/ 5 w 18"/>
                <a:gd name="T23" fmla="*/ 19 h 43"/>
                <a:gd name="T24" fmla="*/ 5 w 18"/>
                <a:gd name="T25" fmla="*/ 16 h 43"/>
                <a:gd name="T26" fmla="*/ 5 w 18"/>
                <a:gd name="T27" fmla="*/ 14 h 43"/>
                <a:gd name="T28" fmla="*/ 2 w 18"/>
                <a:gd name="T29" fmla="*/ 11 h 43"/>
                <a:gd name="T30" fmla="*/ 2 w 18"/>
                <a:gd name="T31" fmla="*/ 8 h 43"/>
                <a:gd name="T32" fmla="*/ 2 w 18"/>
                <a:gd name="T33" fmla="*/ 8 h 43"/>
                <a:gd name="T34" fmla="*/ 2 w 18"/>
                <a:gd name="T35" fmla="*/ 8 h 43"/>
                <a:gd name="T36" fmla="*/ 2 w 18"/>
                <a:gd name="T37" fmla="*/ 8 h 43"/>
                <a:gd name="T38" fmla="*/ 2 w 18"/>
                <a:gd name="T39" fmla="*/ 8 h 43"/>
                <a:gd name="T40" fmla="*/ 2 w 18"/>
                <a:gd name="T41" fmla="*/ 11 h 43"/>
                <a:gd name="T42" fmla="*/ 5 w 18"/>
                <a:gd name="T43" fmla="*/ 11 h 43"/>
                <a:gd name="T44" fmla="*/ 5 w 18"/>
                <a:gd name="T45" fmla="*/ 11 h 43"/>
                <a:gd name="T46" fmla="*/ 5 w 18"/>
                <a:gd name="T47" fmla="*/ 11 h 43"/>
                <a:gd name="T48" fmla="*/ 5 w 18"/>
                <a:gd name="T49" fmla="*/ 11 h 43"/>
                <a:gd name="T50" fmla="*/ 8 w 18"/>
                <a:gd name="T51" fmla="*/ 11 h 43"/>
                <a:gd name="T52" fmla="*/ 8 w 18"/>
                <a:gd name="T53" fmla="*/ 11 h 43"/>
                <a:gd name="T54" fmla="*/ 8 w 18"/>
                <a:gd name="T55" fmla="*/ 11 h 43"/>
                <a:gd name="T56" fmla="*/ 8 w 18"/>
                <a:gd name="T57" fmla="*/ 11 h 43"/>
                <a:gd name="T58" fmla="*/ 10 w 18"/>
                <a:gd name="T59" fmla="*/ 11 h 43"/>
                <a:gd name="T60" fmla="*/ 10 w 18"/>
                <a:gd name="T61" fmla="*/ 11 h 43"/>
                <a:gd name="T62" fmla="*/ 18 w 18"/>
                <a:gd name="T63" fmla="*/ 0 h 43"/>
                <a:gd name="T64" fmla="*/ 18 w 18"/>
                <a:gd name="T65" fmla="*/ 3 h 43"/>
                <a:gd name="T66" fmla="*/ 15 w 18"/>
                <a:gd name="T67" fmla="*/ 6 h 43"/>
                <a:gd name="T68" fmla="*/ 15 w 18"/>
                <a:gd name="T69" fmla="*/ 8 h 43"/>
                <a:gd name="T70" fmla="*/ 15 w 18"/>
                <a:gd name="T71" fmla="*/ 11 h 43"/>
                <a:gd name="T72" fmla="*/ 15 w 18"/>
                <a:gd name="T73" fmla="*/ 14 h 43"/>
                <a:gd name="T74" fmla="*/ 15 w 18"/>
                <a:gd name="T75" fmla="*/ 16 h 43"/>
                <a:gd name="T76" fmla="*/ 13 w 18"/>
                <a:gd name="T77" fmla="*/ 19 h 43"/>
                <a:gd name="T78" fmla="*/ 13 w 18"/>
                <a:gd name="T79" fmla="*/ 21 h 43"/>
                <a:gd name="T80" fmla="*/ 10 w 18"/>
                <a:gd name="T81" fmla="*/ 24 h 43"/>
                <a:gd name="T82" fmla="*/ 10 w 18"/>
                <a:gd name="T83" fmla="*/ 27 h 43"/>
                <a:gd name="T84" fmla="*/ 8 w 18"/>
                <a:gd name="T85" fmla="*/ 29 h 43"/>
                <a:gd name="T86" fmla="*/ 8 w 18"/>
                <a:gd name="T87" fmla="*/ 35 h 43"/>
                <a:gd name="T88" fmla="*/ 8 w 18"/>
                <a:gd name="T89" fmla="*/ 35 h 43"/>
                <a:gd name="T90" fmla="*/ 5 w 18"/>
                <a:gd name="T91" fmla="*/ 37 h 43"/>
                <a:gd name="T92" fmla="*/ 2 w 18"/>
                <a:gd name="T93" fmla="*/ 40 h 43"/>
                <a:gd name="T94" fmla="*/ 0 w 18"/>
                <a:gd name="T9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 h="43">
                  <a:moveTo>
                    <a:pt x="0" y="43"/>
                  </a:moveTo>
                  <a:lnTo>
                    <a:pt x="2" y="40"/>
                  </a:lnTo>
                  <a:lnTo>
                    <a:pt x="2" y="37"/>
                  </a:lnTo>
                  <a:lnTo>
                    <a:pt x="5" y="35"/>
                  </a:lnTo>
                  <a:lnTo>
                    <a:pt x="5" y="32"/>
                  </a:lnTo>
                  <a:lnTo>
                    <a:pt x="5" y="29"/>
                  </a:lnTo>
                  <a:lnTo>
                    <a:pt x="5" y="27"/>
                  </a:lnTo>
                  <a:lnTo>
                    <a:pt x="5" y="24"/>
                  </a:lnTo>
                  <a:lnTo>
                    <a:pt x="5" y="21"/>
                  </a:lnTo>
                  <a:lnTo>
                    <a:pt x="5" y="19"/>
                  </a:lnTo>
                  <a:lnTo>
                    <a:pt x="5" y="16"/>
                  </a:lnTo>
                  <a:lnTo>
                    <a:pt x="5" y="14"/>
                  </a:lnTo>
                  <a:lnTo>
                    <a:pt x="2" y="11"/>
                  </a:lnTo>
                  <a:lnTo>
                    <a:pt x="2" y="8"/>
                  </a:lnTo>
                  <a:lnTo>
                    <a:pt x="2" y="11"/>
                  </a:lnTo>
                  <a:lnTo>
                    <a:pt x="5" y="11"/>
                  </a:lnTo>
                  <a:lnTo>
                    <a:pt x="8" y="11"/>
                  </a:lnTo>
                  <a:lnTo>
                    <a:pt x="10" y="11"/>
                  </a:lnTo>
                  <a:lnTo>
                    <a:pt x="18" y="0"/>
                  </a:lnTo>
                  <a:lnTo>
                    <a:pt x="18" y="3"/>
                  </a:lnTo>
                  <a:lnTo>
                    <a:pt x="15" y="6"/>
                  </a:lnTo>
                  <a:lnTo>
                    <a:pt x="15" y="8"/>
                  </a:lnTo>
                  <a:lnTo>
                    <a:pt x="15" y="11"/>
                  </a:lnTo>
                  <a:lnTo>
                    <a:pt x="15" y="14"/>
                  </a:lnTo>
                  <a:lnTo>
                    <a:pt x="15" y="16"/>
                  </a:lnTo>
                  <a:lnTo>
                    <a:pt x="13" y="19"/>
                  </a:lnTo>
                  <a:lnTo>
                    <a:pt x="13" y="21"/>
                  </a:lnTo>
                  <a:lnTo>
                    <a:pt x="10" y="24"/>
                  </a:lnTo>
                  <a:lnTo>
                    <a:pt x="10" y="27"/>
                  </a:lnTo>
                  <a:lnTo>
                    <a:pt x="8" y="29"/>
                  </a:lnTo>
                  <a:lnTo>
                    <a:pt x="8" y="35"/>
                  </a:lnTo>
                  <a:lnTo>
                    <a:pt x="5" y="37"/>
                  </a:lnTo>
                  <a:lnTo>
                    <a:pt x="2" y="40"/>
                  </a:lnTo>
                  <a:lnTo>
                    <a:pt x="0" y="4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Freeform 20"/>
            <p:cNvSpPr>
              <a:spLocks noChangeArrowheads="1"/>
            </p:cNvSpPr>
            <p:nvPr/>
          </p:nvSpPr>
          <p:spPr bwMode="auto">
            <a:xfrm flipH="1">
              <a:off x="128588" y="1454152"/>
              <a:ext cx="20638" cy="33338"/>
            </a:xfrm>
            <a:custGeom>
              <a:avLst/>
              <a:gdLst>
                <a:gd name="T0" fmla="*/ 13 w 13"/>
                <a:gd name="T1" fmla="*/ 21 h 21"/>
                <a:gd name="T2" fmla="*/ 10 w 13"/>
                <a:gd name="T3" fmla="*/ 18 h 21"/>
                <a:gd name="T4" fmla="*/ 10 w 13"/>
                <a:gd name="T5" fmla="*/ 18 h 21"/>
                <a:gd name="T6" fmla="*/ 7 w 13"/>
                <a:gd name="T7" fmla="*/ 18 h 21"/>
                <a:gd name="T8" fmla="*/ 7 w 13"/>
                <a:gd name="T9" fmla="*/ 18 h 21"/>
                <a:gd name="T10" fmla="*/ 7 w 13"/>
                <a:gd name="T11" fmla="*/ 16 h 21"/>
                <a:gd name="T12" fmla="*/ 5 w 13"/>
                <a:gd name="T13" fmla="*/ 16 h 21"/>
                <a:gd name="T14" fmla="*/ 5 w 13"/>
                <a:gd name="T15" fmla="*/ 13 h 21"/>
                <a:gd name="T16" fmla="*/ 2 w 13"/>
                <a:gd name="T17" fmla="*/ 13 h 21"/>
                <a:gd name="T18" fmla="*/ 2 w 13"/>
                <a:gd name="T19" fmla="*/ 10 h 21"/>
                <a:gd name="T20" fmla="*/ 2 w 13"/>
                <a:gd name="T21" fmla="*/ 8 h 21"/>
                <a:gd name="T22" fmla="*/ 0 w 13"/>
                <a:gd name="T23" fmla="*/ 5 h 21"/>
                <a:gd name="T24" fmla="*/ 0 w 13"/>
                <a:gd name="T25" fmla="*/ 5 h 21"/>
                <a:gd name="T26" fmla="*/ 0 w 13"/>
                <a:gd name="T27" fmla="*/ 2 h 21"/>
                <a:gd name="T28" fmla="*/ 0 w 13"/>
                <a:gd name="T29" fmla="*/ 0 h 21"/>
                <a:gd name="T30" fmla="*/ 0 w 13"/>
                <a:gd name="T31" fmla="*/ 0 h 21"/>
                <a:gd name="T32" fmla="*/ 0 w 13"/>
                <a:gd name="T33" fmla="*/ 0 h 21"/>
                <a:gd name="T34" fmla="*/ 0 w 13"/>
                <a:gd name="T35" fmla="*/ 0 h 21"/>
                <a:gd name="T36" fmla="*/ 0 w 13"/>
                <a:gd name="T37" fmla="*/ 2 h 21"/>
                <a:gd name="T38" fmla="*/ 2 w 13"/>
                <a:gd name="T39" fmla="*/ 2 h 21"/>
                <a:gd name="T40" fmla="*/ 2 w 13"/>
                <a:gd name="T41" fmla="*/ 2 h 21"/>
                <a:gd name="T42" fmla="*/ 2 w 13"/>
                <a:gd name="T43" fmla="*/ 5 h 21"/>
                <a:gd name="T44" fmla="*/ 5 w 13"/>
                <a:gd name="T45" fmla="*/ 5 h 21"/>
                <a:gd name="T46" fmla="*/ 5 w 13"/>
                <a:gd name="T47" fmla="*/ 8 h 21"/>
                <a:gd name="T48" fmla="*/ 5 w 13"/>
                <a:gd name="T49" fmla="*/ 10 h 21"/>
                <a:gd name="T50" fmla="*/ 5 w 13"/>
                <a:gd name="T51" fmla="*/ 10 h 21"/>
                <a:gd name="T52" fmla="*/ 5 w 13"/>
                <a:gd name="T53" fmla="*/ 13 h 21"/>
                <a:gd name="T54" fmla="*/ 5 w 13"/>
                <a:gd name="T55" fmla="*/ 13 h 21"/>
                <a:gd name="T56" fmla="*/ 7 w 13"/>
                <a:gd name="T57" fmla="*/ 16 h 21"/>
                <a:gd name="T58" fmla="*/ 7 w 13"/>
                <a:gd name="T59" fmla="*/ 16 h 21"/>
                <a:gd name="T60" fmla="*/ 7 w 13"/>
                <a:gd name="T61" fmla="*/ 18 h 21"/>
                <a:gd name="T62" fmla="*/ 10 w 13"/>
                <a:gd name="T63" fmla="*/ 18 h 21"/>
                <a:gd name="T64" fmla="*/ 13 w 13"/>
                <a:gd name="T6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21">
                  <a:moveTo>
                    <a:pt x="13" y="21"/>
                  </a:moveTo>
                  <a:lnTo>
                    <a:pt x="10" y="18"/>
                  </a:lnTo>
                  <a:lnTo>
                    <a:pt x="7" y="18"/>
                  </a:lnTo>
                  <a:lnTo>
                    <a:pt x="7" y="16"/>
                  </a:lnTo>
                  <a:lnTo>
                    <a:pt x="5" y="16"/>
                  </a:lnTo>
                  <a:lnTo>
                    <a:pt x="5" y="13"/>
                  </a:lnTo>
                  <a:lnTo>
                    <a:pt x="2" y="13"/>
                  </a:lnTo>
                  <a:lnTo>
                    <a:pt x="2" y="10"/>
                  </a:lnTo>
                  <a:lnTo>
                    <a:pt x="2" y="8"/>
                  </a:lnTo>
                  <a:lnTo>
                    <a:pt x="0" y="5"/>
                  </a:lnTo>
                  <a:lnTo>
                    <a:pt x="0" y="2"/>
                  </a:lnTo>
                  <a:lnTo>
                    <a:pt x="0" y="0"/>
                  </a:lnTo>
                  <a:lnTo>
                    <a:pt x="0" y="2"/>
                  </a:lnTo>
                  <a:lnTo>
                    <a:pt x="2" y="2"/>
                  </a:lnTo>
                  <a:lnTo>
                    <a:pt x="2" y="5"/>
                  </a:lnTo>
                  <a:lnTo>
                    <a:pt x="5" y="5"/>
                  </a:lnTo>
                  <a:lnTo>
                    <a:pt x="5" y="8"/>
                  </a:lnTo>
                  <a:lnTo>
                    <a:pt x="5" y="10"/>
                  </a:lnTo>
                  <a:lnTo>
                    <a:pt x="5" y="13"/>
                  </a:lnTo>
                  <a:lnTo>
                    <a:pt x="7" y="16"/>
                  </a:lnTo>
                  <a:lnTo>
                    <a:pt x="7" y="18"/>
                  </a:lnTo>
                  <a:lnTo>
                    <a:pt x="10" y="18"/>
                  </a:lnTo>
                  <a:lnTo>
                    <a:pt x="13" y="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Freeform 21"/>
            <p:cNvSpPr>
              <a:spLocks noChangeArrowheads="1"/>
            </p:cNvSpPr>
            <p:nvPr/>
          </p:nvSpPr>
          <p:spPr bwMode="auto">
            <a:xfrm flipH="1">
              <a:off x="25400" y="1600202"/>
              <a:ext cx="33338" cy="33338"/>
            </a:xfrm>
            <a:custGeom>
              <a:avLst/>
              <a:gdLst>
                <a:gd name="T0" fmla="*/ 21 w 21"/>
                <a:gd name="T1" fmla="*/ 21 h 21"/>
                <a:gd name="T2" fmla="*/ 21 w 21"/>
                <a:gd name="T3" fmla="*/ 21 h 21"/>
                <a:gd name="T4" fmla="*/ 21 w 21"/>
                <a:gd name="T5" fmla="*/ 21 h 21"/>
                <a:gd name="T6" fmla="*/ 18 w 21"/>
                <a:gd name="T7" fmla="*/ 19 h 21"/>
                <a:gd name="T8" fmla="*/ 16 w 21"/>
                <a:gd name="T9" fmla="*/ 19 h 21"/>
                <a:gd name="T10" fmla="*/ 16 w 21"/>
                <a:gd name="T11" fmla="*/ 16 h 21"/>
                <a:gd name="T12" fmla="*/ 13 w 21"/>
                <a:gd name="T13" fmla="*/ 16 h 21"/>
                <a:gd name="T14" fmla="*/ 13 w 21"/>
                <a:gd name="T15" fmla="*/ 16 h 21"/>
                <a:gd name="T16" fmla="*/ 10 w 21"/>
                <a:gd name="T17" fmla="*/ 13 h 21"/>
                <a:gd name="T18" fmla="*/ 8 w 21"/>
                <a:gd name="T19" fmla="*/ 13 h 21"/>
                <a:gd name="T20" fmla="*/ 8 w 21"/>
                <a:gd name="T21" fmla="*/ 11 h 21"/>
                <a:gd name="T22" fmla="*/ 5 w 21"/>
                <a:gd name="T23" fmla="*/ 11 h 21"/>
                <a:gd name="T24" fmla="*/ 5 w 21"/>
                <a:gd name="T25" fmla="*/ 8 h 21"/>
                <a:gd name="T26" fmla="*/ 3 w 21"/>
                <a:gd name="T27" fmla="*/ 5 h 21"/>
                <a:gd name="T28" fmla="*/ 3 w 21"/>
                <a:gd name="T29" fmla="*/ 5 h 21"/>
                <a:gd name="T30" fmla="*/ 3 w 21"/>
                <a:gd name="T31" fmla="*/ 3 h 21"/>
                <a:gd name="T32" fmla="*/ 0 w 21"/>
                <a:gd name="T33" fmla="*/ 0 h 21"/>
                <a:gd name="T34" fmla="*/ 3 w 21"/>
                <a:gd name="T35" fmla="*/ 0 h 21"/>
                <a:gd name="T36" fmla="*/ 5 w 21"/>
                <a:gd name="T37" fmla="*/ 3 h 21"/>
                <a:gd name="T38" fmla="*/ 5 w 21"/>
                <a:gd name="T39" fmla="*/ 3 h 21"/>
                <a:gd name="T40" fmla="*/ 8 w 21"/>
                <a:gd name="T41" fmla="*/ 5 h 21"/>
                <a:gd name="T42" fmla="*/ 8 w 21"/>
                <a:gd name="T43" fmla="*/ 5 h 21"/>
                <a:gd name="T44" fmla="*/ 10 w 21"/>
                <a:gd name="T45" fmla="*/ 8 h 21"/>
                <a:gd name="T46" fmla="*/ 10 w 21"/>
                <a:gd name="T47" fmla="*/ 8 h 21"/>
                <a:gd name="T48" fmla="*/ 13 w 21"/>
                <a:gd name="T49" fmla="*/ 11 h 21"/>
                <a:gd name="T50" fmla="*/ 13 w 21"/>
                <a:gd name="T51" fmla="*/ 11 h 21"/>
                <a:gd name="T52" fmla="*/ 16 w 21"/>
                <a:gd name="T53" fmla="*/ 13 h 21"/>
                <a:gd name="T54" fmla="*/ 16 w 21"/>
                <a:gd name="T55" fmla="*/ 13 h 21"/>
                <a:gd name="T56" fmla="*/ 16 w 21"/>
                <a:gd name="T57" fmla="*/ 16 h 21"/>
                <a:gd name="T58" fmla="*/ 18 w 21"/>
                <a:gd name="T59" fmla="*/ 19 h 21"/>
                <a:gd name="T60" fmla="*/ 18 w 21"/>
                <a:gd name="T61" fmla="*/ 19 h 21"/>
                <a:gd name="T62" fmla="*/ 21 w 21"/>
                <a:gd name="T63" fmla="*/ 19 h 21"/>
                <a:gd name="T64" fmla="*/ 21 w 21"/>
                <a:gd name="T6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21" y="21"/>
                  </a:moveTo>
                  <a:lnTo>
                    <a:pt x="21" y="21"/>
                  </a:lnTo>
                  <a:lnTo>
                    <a:pt x="18" y="19"/>
                  </a:lnTo>
                  <a:lnTo>
                    <a:pt x="16" y="19"/>
                  </a:lnTo>
                  <a:lnTo>
                    <a:pt x="16" y="16"/>
                  </a:lnTo>
                  <a:lnTo>
                    <a:pt x="13" y="16"/>
                  </a:lnTo>
                  <a:lnTo>
                    <a:pt x="10" y="13"/>
                  </a:lnTo>
                  <a:lnTo>
                    <a:pt x="8" y="13"/>
                  </a:lnTo>
                  <a:lnTo>
                    <a:pt x="8" y="11"/>
                  </a:lnTo>
                  <a:lnTo>
                    <a:pt x="5" y="11"/>
                  </a:lnTo>
                  <a:lnTo>
                    <a:pt x="5" y="8"/>
                  </a:lnTo>
                  <a:lnTo>
                    <a:pt x="3" y="5"/>
                  </a:lnTo>
                  <a:lnTo>
                    <a:pt x="3" y="3"/>
                  </a:lnTo>
                  <a:lnTo>
                    <a:pt x="0" y="0"/>
                  </a:lnTo>
                  <a:lnTo>
                    <a:pt x="3" y="0"/>
                  </a:lnTo>
                  <a:lnTo>
                    <a:pt x="5" y="3"/>
                  </a:lnTo>
                  <a:lnTo>
                    <a:pt x="8" y="5"/>
                  </a:lnTo>
                  <a:lnTo>
                    <a:pt x="10" y="8"/>
                  </a:lnTo>
                  <a:lnTo>
                    <a:pt x="13" y="11"/>
                  </a:lnTo>
                  <a:lnTo>
                    <a:pt x="16" y="13"/>
                  </a:lnTo>
                  <a:lnTo>
                    <a:pt x="16" y="16"/>
                  </a:lnTo>
                  <a:lnTo>
                    <a:pt x="18" y="19"/>
                  </a:lnTo>
                  <a:lnTo>
                    <a:pt x="21" y="19"/>
                  </a:lnTo>
                  <a:lnTo>
                    <a:pt x="21" y="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Freeform 22"/>
            <p:cNvSpPr>
              <a:spLocks noChangeArrowheads="1"/>
            </p:cNvSpPr>
            <p:nvPr/>
          </p:nvSpPr>
          <p:spPr bwMode="auto">
            <a:xfrm flipH="1">
              <a:off x="0" y="1633540"/>
              <a:ext cx="17463" cy="9525"/>
            </a:xfrm>
            <a:custGeom>
              <a:avLst/>
              <a:gdLst>
                <a:gd name="T0" fmla="*/ 0 w 11"/>
                <a:gd name="T1" fmla="*/ 3 h 6"/>
                <a:gd name="T2" fmla="*/ 3 w 11"/>
                <a:gd name="T3" fmla="*/ 0 h 6"/>
                <a:gd name="T4" fmla="*/ 11 w 11"/>
                <a:gd name="T5" fmla="*/ 3 h 6"/>
                <a:gd name="T6" fmla="*/ 11 w 11"/>
                <a:gd name="T7" fmla="*/ 6 h 6"/>
                <a:gd name="T8" fmla="*/ 0 w 11"/>
                <a:gd name="T9" fmla="*/ 3 h 6"/>
              </a:gdLst>
              <a:ahLst/>
              <a:cxnLst>
                <a:cxn ang="0">
                  <a:pos x="T0" y="T1"/>
                </a:cxn>
                <a:cxn ang="0">
                  <a:pos x="T2" y="T3"/>
                </a:cxn>
                <a:cxn ang="0">
                  <a:pos x="T4" y="T5"/>
                </a:cxn>
                <a:cxn ang="0">
                  <a:pos x="T6" y="T7"/>
                </a:cxn>
                <a:cxn ang="0">
                  <a:pos x="T8" y="T9"/>
                </a:cxn>
              </a:cxnLst>
              <a:rect l="0" t="0" r="r" b="b"/>
              <a:pathLst>
                <a:path w="11" h="6">
                  <a:moveTo>
                    <a:pt x="0" y="3"/>
                  </a:moveTo>
                  <a:lnTo>
                    <a:pt x="3" y="0"/>
                  </a:lnTo>
                  <a:lnTo>
                    <a:pt x="11" y="3"/>
                  </a:lnTo>
                  <a:lnTo>
                    <a:pt x="11" y="6"/>
                  </a:lnTo>
                  <a:lnTo>
                    <a:pt x="0" y="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 name="Freeform 23"/>
            <p:cNvSpPr>
              <a:spLocks noChangeArrowheads="1"/>
            </p:cNvSpPr>
            <p:nvPr/>
          </p:nvSpPr>
          <p:spPr bwMode="auto">
            <a:xfrm flipH="1">
              <a:off x="50800" y="1743077"/>
              <a:ext cx="69850" cy="112713"/>
            </a:xfrm>
            <a:custGeom>
              <a:avLst/>
              <a:gdLst>
                <a:gd name="T0" fmla="*/ 0 w 44"/>
                <a:gd name="T1" fmla="*/ 71 h 71"/>
                <a:gd name="T2" fmla="*/ 3 w 44"/>
                <a:gd name="T3" fmla="*/ 66 h 71"/>
                <a:gd name="T4" fmla="*/ 5 w 44"/>
                <a:gd name="T5" fmla="*/ 63 h 71"/>
                <a:gd name="T6" fmla="*/ 8 w 44"/>
                <a:gd name="T7" fmla="*/ 58 h 71"/>
                <a:gd name="T8" fmla="*/ 13 w 44"/>
                <a:gd name="T9" fmla="*/ 56 h 71"/>
                <a:gd name="T10" fmla="*/ 16 w 44"/>
                <a:gd name="T11" fmla="*/ 50 h 71"/>
                <a:gd name="T12" fmla="*/ 18 w 44"/>
                <a:gd name="T13" fmla="*/ 45 h 71"/>
                <a:gd name="T14" fmla="*/ 21 w 44"/>
                <a:gd name="T15" fmla="*/ 42 h 71"/>
                <a:gd name="T16" fmla="*/ 23 w 44"/>
                <a:gd name="T17" fmla="*/ 37 h 71"/>
                <a:gd name="T18" fmla="*/ 26 w 44"/>
                <a:gd name="T19" fmla="*/ 32 h 71"/>
                <a:gd name="T20" fmla="*/ 29 w 44"/>
                <a:gd name="T21" fmla="*/ 26 h 71"/>
                <a:gd name="T22" fmla="*/ 31 w 44"/>
                <a:gd name="T23" fmla="*/ 21 h 71"/>
                <a:gd name="T24" fmla="*/ 34 w 44"/>
                <a:gd name="T25" fmla="*/ 19 h 71"/>
                <a:gd name="T26" fmla="*/ 36 w 44"/>
                <a:gd name="T27" fmla="*/ 13 h 71"/>
                <a:gd name="T28" fmla="*/ 39 w 44"/>
                <a:gd name="T29" fmla="*/ 8 h 71"/>
                <a:gd name="T30" fmla="*/ 42 w 44"/>
                <a:gd name="T31" fmla="*/ 3 h 71"/>
                <a:gd name="T32" fmla="*/ 44 w 44"/>
                <a:gd name="T33" fmla="*/ 0 h 71"/>
                <a:gd name="T34" fmla="*/ 39 w 44"/>
                <a:gd name="T35" fmla="*/ 3 h 71"/>
                <a:gd name="T36" fmla="*/ 39 w 44"/>
                <a:gd name="T37" fmla="*/ 8 h 71"/>
                <a:gd name="T38" fmla="*/ 36 w 44"/>
                <a:gd name="T39" fmla="*/ 13 h 71"/>
                <a:gd name="T40" fmla="*/ 34 w 44"/>
                <a:gd name="T41" fmla="*/ 19 h 71"/>
                <a:gd name="T42" fmla="*/ 31 w 44"/>
                <a:gd name="T43" fmla="*/ 24 h 71"/>
                <a:gd name="T44" fmla="*/ 29 w 44"/>
                <a:gd name="T45" fmla="*/ 29 h 71"/>
                <a:gd name="T46" fmla="*/ 26 w 44"/>
                <a:gd name="T47" fmla="*/ 34 h 71"/>
                <a:gd name="T48" fmla="*/ 26 w 44"/>
                <a:gd name="T49" fmla="*/ 40 h 71"/>
                <a:gd name="T50" fmla="*/ 23 w 44"/>
                <a:gd name="T51" fmla="*/ 42 h 71"/>
                <a:gd name="T52" fmla="*/ 21 w 44"/>
                <a:gd name="T53" fmla="*/ 48 h 71"/>
                <a:gd name="T54" fmla="*/ 18 w 44"/>
                <a:gd name="T55" fmla="*/ 53 h 71"/>
                <a:gd name="T56" fmla="*/ 13 w 44"/>
                <a:gd name="T57" fmla="*/ 58 h 71"/>
                <a:gd name="T58" fmla="*/ 10 w 44"/>
                <a:gd name="T59" fmla="*/ 61 h 71"/>
                <a:gd name="T60" fmla="*/ 8 w 44"/>
                <a:gd name="T61" fmla="*/ 66 h 71"/>
                <a:gd name="T62" fmla="*/ 3 w 44"/>
                <a:gd name="T63" fmla="*/ 66 h 71"/>
                <a:gd name="T64" fmla="*/ 0 w 44"/>
                <a:gd name="T6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71">
                  <a:moveTo>
                    <a:pt x="0" y="71"/>
                  </a:moveTo>
                  <a:lnTo>
                    <a:pt x="3" y="66"/>
                  </a:lnTo>
                  <a:lnTo>
                    <a:pt x="5" y="63"/>
                  </a:lnTo>
                  <a:lnTo>
                    <a:pt x="8" y="58"/>
                  </a:lnTo>
                  <a:lnTo>
                    <a:pt x="13" y="56"/>
                  </a:lnTo>
                  <a:lnTo>
                    <a:pt x="16" y="50"/>
                  </a:lnTo>
                  <a:lnTo>
                    <a:pt x="18" y="45"/>
                  </a:lnTo>
                  <a:lnTo>
                    <a:pt x="21" y="42"/>
                  </a:lnTo>
                  <a:lnTo>
                    <a:pt x="23" y="37"/>
                  </a:lnTo>
                  <a:lnTo>
                    <a:pt x="26" y="32"/>
                  </a:lnTo>
                  <a:lnTo>
                    <a:pt x="29" y="26"/>
                  </a:lnTo>
                  <a:lnTo>
                    <a:pt x="31" y="21"/>
                  </a:lnTo>
                  <a:lnTo>
                    <a:pt x="34" y="19"/>
                  </a:lnTo>
                  <a:lnTo>
                    <a:pt x="36" y="13"/>
                  </a:lnTo>
                  <a:lnTo>
                    <a:pt x="39" y="8"/>
                  </a:lnTo>
                  <a:lnTo>
                    <a:pt x="42" y="3"/>
                  </a:lnTo>
                  <a:lnTo>
                    <a:pt x="44" y="0"/>
                  </a:lnTo>
                  <a:lnTo>
                    <a:pt x="39" y="3"/>
                  </a:lnTo>
                  <a:lnTo>
                    <a:pt x="39" y="8"/>
                  </a:lnTo>
                  <a:lnTo>
                    <a:pt x="36" y="13"/>
                  </a:lnTo>
                  <a:lnTo>
                    <a:pt x="34" y="19"/>
                  </a:lnTo>
                  <a:lnTo>
                    <a:pt x="31" y="24"/>
                  </a:lnTo>
                  <a:lnTo>
                    <a:pt x="29" y="29"/>
                  </a:lnTo>
                  <a:lnTo>
                    <a:pt x="26" y="34"/>
                  </a:lnTo>
                  <a:lnTo>
                    <a:pt x="26" y="40"/>
                  </a:lnTo>
                  <a:lnTo>
                    <a:pt x="23" y="42"/>
                  </a:lnTo>
                  <a:lnTo>
                    <a:pt x="21" y="48"/>
                  </a:lnTo>
                  <a:lnTo>
                    <a:pt x="18" y="53"/>
                  </a:lnTo>
                  <a:lnTo>
                    <a:pt x="13" y="58"/>
                  </a:lnTo>
                  <a:lnTo>
                    <a:pt x="10" y="61"/>
                  </a:lnTo>
                  <a:lnTo>
                    <a:pt x="8" y="66"/>
                  </a:lnTo>
                  <a:lnTo>
                    <a:pt x="3" y="66"/>
                  </a:lnTo>
                  <a:lnTo>
                    <a:pt x="0" y="7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 name="Freeform 24"/>
            <p:cNvSpPr>
              <a:spLocks noChangeArrowheads="1"/>
            </p:cNvSpPr>
            <p:nvPr/>
          </p:nvSpPr>
          <p:spPr bwMode="auto">
            <a:xfrm flipH="1">
              <a:off x="1408113" y="1671640"/>
              <a:ext cx="50800" cy="66675"/>
            </a:xfrm>
            <a:custGeom>
              <a:avLst/>
              <a:gdLst>
                <a:gd name="T0" fmla="*/ 32 w 32"/>
                <a:gd name="T1" fmla="*/ 42 h 42"/>
                <a:gd name="T2" fmla="*/ 29 w 32"/>
                <a:gd name="T3" fmla="*/ 42 h 42"/>
                <a:gd name="T4" fmla="*/ 26 w 32"/>
                <a:gd name="T5" fmla="*/ 40 h 42"/>
                <a:gd name="T6" fmla="*/ 24 w 32"/>
                <a:gd name="T7" fmla="*/ 37 h 42"/>
                <a:gd name="T8" fmla="*/ 21 w 32"/>
                <a:gd name="T9" fmla="*/ 34 h 42"/>
                <a:gd name="T10" fmla="*/ 19 w 32"/>
                <a:gd name="T11" fmla="*/ 34 h 42"/>
                <a:gd name="T12" fmla="*/ 16 w 32"/>
                <a:gd name="T13" fmla="*/ 32 h 42"/>
                <a:gd name="T14" fmla="*/ 13 w 32"/>
                <a:gd name="T15" fmla="*/ 29 h 42"/>
                <a:gd name="T16" fmla="*/ 11 w 32"/>
                <a:gd name="T17" fmla="*/ 27 h 42"/>
                <a:gd name="T18" fmla="*/ 8 w 32"/>
                <a:gd name="T19" fmla="*/ 24 h 42"/>
                <a:gd name="T20" fmla="*/ 8 w 32"/>
                <a:gd name="T21" fmla="*/ 19 h 42"/>
                <a:gd name="T22" fmla="*/ 5 w 32"/>
                <a:gd name="T23" fmla="*/ 16 h 42"/>
                <a:gd name="T24" fmla="*/ 5 w 32"/>
                <a:gd name="T25" fmla="*/ 13 h 42"/>
                <a:gd name="T26" fmla="*/ 3 w 32"/>
                <a:gd name="T27" fmla="*/ 11 h 42"/>
                <a:gd name="T28" fmla="*/ 3 w 32"/>
                <a:gd name="T29" fmla="*/ 8 h 42"/>
                <a:gd name="T30" fmla="*/ 0 w 32"/>
                <a:gd name="T31" fmla="*/ 3 h 42"/>
                <a:gd name="T32" fmla="*/ 0 w 32"/>
                <a:gd name="T33" fmla="*/ 0 h 42"/>
                <a:gd name="T34" fmla="*/ 3 w 32"/>
                <a:gd name="T35" fmla="*/ 3 h 42"/>
                <a:gd name="T36" fmla="*/ 3 w 32"/>
                <a:gd name="T37" fmla="*/ 5 h 42"/>
                <a:gd name="T38" fmla="*/ 5 w 32"/>
                <a:gd name="T39" fmla="*/ 8 h 42"/>
                <a:gd name="T40" fmla="*/ 8 w 32"/>
                <a:gd name="T41" fmla="*/ 11 h 42"/>
                <a:gd name="T42" fmla="*/ 8 w 32"/>
                <a:gd name="T43" fmla="*/ 13 h 42"/>
                <a:gd name="T44" fmla="*/ 11 w 32"/>
                <a:gd name="T45" fmla="*/ 16 h 42"/>
                <a:gd name="T46" fmla="*/ 13 w 32"/>
                <a:gd name="T47" fmla="*/ 19 h 42"/>
                <a:gd name="T48" fmla="*/ 13 w 32"/>
                <a:gd name="T49" fmla="*/ 24 h 42"/>
                <a:gd name="T50" fmla="*/ 16 w 32"/>
                <a:gd name="T51" fmla="*/ 27 h 42"/>
                <a:gd name="T52" fmla="*/ 19 w 32"/>
                <a:gd name="T53" fmla="*/ 29 h 42"/>
                <a:gd name="T54" fmla="*/ 21 w 32"/>
                <a:gd name="T55" fmla="*/ 29 h 42"/>
                <a:gd name="T56" fmla="*/ 21 w 32"/>
                <a:gd name="T57" fmla="*/ 32 h 42"/>
                <a:gd name="T58" fmla="*/ 24 w 32"/>
                <a:gd name="T59" fmla="*/ 37 h 42"/>
                <a:gd name="T60" fmla="*/ 26 w 32"/>
                <a:gd name="T61" fmla="*/ 37 h 42"/>
                <a:gd name="T62" fmla="*/ 29 w 32"/>
                <a:gd name="T63" fmla="*/ 40 h 42"/>
                <a:gd name="T64" fmla="*/ 32 w 32"/>
                <a:gd name="T6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2">
                  <a:moveTo>
                    <a:pt x="32" y="42"/>
                  </a:moveTo>
                  <a:lnTo>
                    <a:pt x="29" y="42"/>
                  </a:lnTo>
                  <a:lnTo>
                    <a:pt x="26" y="40"/>
                  </a:lnTo>
                  <a:lnTo>
                    <a:pt x="24" y="37"/>
                  </a:lnTo>
                  <a:lnTo>
                    <a:pt x="21" y="34"/>
                  </a:lnTo>
                  <a:lnTo>
                    <a:pt x="19" y="34"/>
                  </a:lnTo>
                  <a:lnTo>
                    <a:pt x="16" y="32"/>
                  </a:lnTo>
                  <a:lnTo>
                    <a:pt x="13" y="29"/>
                  </a:lnTo>
                  <a:lnTo>
                    <a:pt x="11" y="27"/>
                  </a:lnTo>
                  <a:lnTo>
                    <a:pt x="8" y="24"/>
                  </a:lnTo>
                  <a:lnTo>
                    <a:pt x="8" y="19"/>
                  </a:lnTo>
                  <a:lnTo>
                    <a:pt x="5" y="16"/>
                  </a:lnTo>
                  <a:lnTo>
                    <a:pt x="5" y="13"/>
                  </a:lnTo>
                  <a:lnTo>
                    <a:pt x="3" y="11"/>
                  </a:lnTo>
                  <a:lnTo>
                    <a:pt x="3" y="8"/>
                  </a:lnTo>
                  <a:lnTo>
                    <a:pt x="0" y="3"/>
                  </a:lnTo>
                  <a:lnTo>
                    <a:pt x="0" y="0"/>
                  </a:lnTo>
                  <a:lnTo>
                    <a:pt x="3" y="3"/>
                  </a:lnTo>
                  <a:lnTo>
                    <a:pt x="3" y="5"/>
                  </a:lnTo>
                  <a:lnTo>
                    <a:pt x="5" y="8"/>
                  </a:lnTo>
                  <a:lnTo>
                    <a:pt x="8" y="11"/>
                  </a:lnTo>
                  <a:lnTo>
                    <a:pt x="8" y="13"/>
                  </a:lnTo>
                  <a:lnTo>
                    <a:pt x="11" y="16"/>
                  </a:lnTo>
                  <a:lnTo>
                    <a:pt x="13" y="19"/>
                  </a:lnTo>
                  <a:lnTo>
                    <a:pt x="13" y="24"/>
                  </a:lnTo>
                  <a:lnTo>
                    <a:pt x="16" y="27"/>
                  </a:lnTo>
                  <a:lnTo>
                    <a:pt x="19" y="29"/>
                  </a:lnTo>
                  <a:lnTo>
                    <a:pt x="21" y="29"/>
                  </a:lnTo>
                  <a:lnTo>
                    <a:pt x="21" y="32"/>
                  </a:lnTo>
                  <a:lnTo>
                    <a:pt x="24" y="37"/>
                  </a:lnTo>
                  <a:lnTo>
                    <a:pt x="26" y="37"/>
                  </a:lnTo>
                  <a:lnTo>
                    <a:pt x="29" y="4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Freeform 25"/>
            <p:cNvSpPr>
              <a:spLocks noChangeArrowheads="1"/>
            </p:cNvSpPr>
            <p:nvPr/>
          </p:nvSpPr>
          <p:spPr bwMode="auto">
            <a:xfrm flipH="1">
              <a:off x="1181100" y="1931990"/>
              <a:ext cx="33338" cy="66675"/>
            </a:xfrm>
            <a:custGeom>
              <a:avLst/>
              <a:gdLst>
                <a:gd name="T0" fmla="*/ 21 w 21"/>
                <a:gd name="T1" fmla="*/ 29 h 42"/>
                <a:gd name="T2" fmla="*/ 21 w 21"/>
                <a:gd name="T3" fmla="*/ 42 h 42"/>
                <a:gd name="T4" fmla="*/ 21 w 21"/>
                <a:gd name="T5" fmla="*/ 40 h 42"/>
                <a:gd name="T6" fmla="*/ 21 w 21"/>
                <a:gd name="T7" fmla="*/ 34 h 42"/>
                <a:gd name="T8" fmla="*/ 18 w 21"/>
                <a:gd name="T9" fmla="*/ 32 h 42"/>
                <a:gd name="T10" fmla="*/ 18 w 21"/>
                <a:gd name="T11" fmla="*/ 29 h 42"/>
                <a:gd name="T12" fmla="*/ 18 w 21"/>
                <a:gd name="T13" fmla="*/ 26 h 42"/>
                <a:gd name="T14" fmla="*/ 18 w 21"/>
                <a:gd name="T15" fmla="*/ 24 h 42"/>
                <a:gd name="T16" fmla="*/ 16 w 21"/>
                <a:gd name="T17" fmla="*/ 21 h 42"/>
                <a:gd name="T18" fmla="*/ 16 w 21"/>
                <a:gd name="T19" fmla="*/ 19 h 42"/>
                <a:gd name="T20" fmla="*/ 13 w 21"/>
                <a:gd name="T21" fmla="*/ 16 h 42"/>
                <a:gd name="T22" fmla="*/ 11 w 21"/>
                <a:gd name="T23" fmla="*/ 13 h 42"/>
                <a:gd name="T24" fmla="*/ 11 w 21"/>
                <a:gd name="T25" fmla="*/ 11 h 42"/>
                <a:gd name="T26" fmla="*/ 8 w 21"/>
                <a:gd name="T27" fmla="*/ 8 h 42"/>
                <a:gd name="T28" fmla="*/ 5 w 21"/>
                <a:gd name="T29" fmla="*/ 5 h 42"/>
                <a:gd name="T30" fmla="*/ 5 w 21"/>
                <a:gd name="T31" fmla="*/ 3 h 42"/>
                <a:gd name="T32" fmla="*/ 0 w 21"/>
                <a:gd name="T33" fmla="*/ 0 h 42"/>
                <a:gd name="T34" fmla="*/ 0 w 21"/>
                <a:gd name="T35" fmla="*/ 0 h 42"/>
                <a:gd name="T36" fmla="*/ 0 w 21"/>
                <a:gd name="T37" fmla="*/ 0 h 42"/>
                <a:gd name="T38" fmla="*/ 3 w 21"/>
                <a:gd name="T39" fmla="*/ 3 h 42"/>
                <a:gd name="T40" fmla="*/ 5 w 21"/>
                <a:gd name="T41" fmla="*/ 3 h 42"/>
                <a:gd name="T42" fmla="*/ 8 w 21"/>
                <a:gd name="T43" fmla="*/ 5 h 42"/>
                <a:gd name="T44" fmla="*/ 8 w 21"/>
                <a:gd name="T45" fmla="*/ 5 h 42"/>
                <a:gd name="T46" fmla="*/ 11 w 21"/>
                <a:gd name="T47" fmla="*/ 8 h 42"/>
                <a:gd name="T48" fmla="*/ 13 w 21"/>
                <a:gd name="T49" fmla="*/ 8 h 42"/>
                <a:gd name="T50" fmla="*/ 13 w 21"/>
                <a:gd name="T51" fmla="*/ 11 h 42"/>
                <a:gd name="T52" fmla="*/ 16 w 21"/>
                <a:gd name="T53" fmla="*/ 13 h 42"/>
                <a:gd name="T54" fmla="*/ 16 w 21"/>
                <a:gd name="T55" fmla="*/ 16 h 42"/>
                <a:gd name="T56" fmla="*/ 16 w 21"/>
                <a:gd name="T57" fmla="*/ 19 h 42"/>
                <a:gd name="T58" fmla="*/ 18 w 21"/>
                <a:gd name="T59" fmla="*/ 19 h 42"/>
                <a:gd name="T60" fmla="*/ 18 w 21"/>
                <a:gd name="T61" fmla="*/ 21 h 42"/>
                <a:gd name="T62" fmla="*/ 18 w 21"/>
                <a:gd name="T63" fmla="*/ 24 h 42"/>
                <a:gd name="T64" fmla="*/ 21 w 21"/>
                <a:gd name="T65" fmla="*/ 26 h 42"/>
                <a:gd name="T66" fmla="*/ 21 w 21"/>
                <a:gd name="T67"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42">
                  <a:moveTo>
                    <a:pt x="21" y="29"/>
                  </a:moveTo>
                  <a:lnTo>
                    <a:pt x="21" y="42"/>
                  </a:lnTo>
                  <a:lnTo>
                    <a:pt x="21" y="40"/>
                  </a:lnTo>
                  <a:lnTo>
                    <a:pt x="21" y="34"/>
                  </a:lnTo>
                  <a:lnTo>
                    <a:pt x="18" y="32"/>
                  </a:lnTo>
                  <a:lnTo>
                    <a:pt x="18" y="29"/>
                  </a:lnTo>
                  <a:lnTo>
                    <a:pt x="18" y="26"/>
                  </a:lnTo>
                  <a:lnTo>
                    <a:pt x="18" y="24"/>
                  </a:lnTo>
                  <a:lnTo>
                    <a:pt x="16" y="21"/>
                  </a:lnTo>
                  <a:lnTo>
                    <a:pt x="16" y="19"/>
                  </a:lnTo>
                  <a:lnTo>
                    <a:pt x="13" y="16"/>
                  </a:lnTo>
                  <a:lnTo>
                    <a:pt x="11" y="13"/>
                  </a:lnTo>
                  <a:lnTo>
                    <a:pt x="11" y="11"/>
                  </a:lnTo>
                  <a:lnTo>
                    <a:pt x="8" y="8"/>
                  </a:lnTo>
                  <a:lnTo>
                    <a:pt x="5" y="5"/>
                  </a:lnTo>
                  <a:lnTo>
                    <a:pt x="5" y="3"/>
                  </a:lnTo>
                  <a:lnTo>
                    <a:pt x="0" y="0"/>
                  </a:lnTo>
                  <a:lnTo>
                    <a:pt x="3" y="3"/>
                  </a:lnTo>
                  <a:lnTo>
                    <a:pt x="5" y="3"/>
                  </a:lnTo>
                  <a:lnTo>
                    <a:pt x="8" y="5"/>
                  </a:lnTo>
                  <a:lnTo>
                    <a:pt x="11" y="8"/>
                  </a:lnTo>
                  <a:lnTo>
                    <a:pt x="13" y="8"/>
                  </a:lnTo>
                  <a:lnTo>
                    <a:pt x="13" y="11"/>
                  </a:lnTo>
                  <a:lnTo>
                    <a:pt x="16" y="13"/>
                  </a:lnTo>
                  <a:lnTo>
                    <a:pt x="16" y="16"/>
                  </a:lnTo>
                  <a:lnTo>
                    <a:pt x="16" y="19"/>
                  </a:lnTo>
                  <a:lnTo>
                    <a:pt x="18" y="19"/>
                  </a:lnTo>
                  <a:lnTo>
                    <a:pt x="18" y="21"/>
                  </a:lnTo>
                  <a:lnTo>
                    <a:pt x="18" y="24"/>
                  </a:lnTo>
                  <a:lnTo>
                    <a:pt x="21" y="26"/>
                  </a:lnTo>
                  <a:lnTo>
                    <a:pt x="21" y="2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Freeform 26"/>
            <p:cNvSpPr>
              <a:spLocks noChangeArrowheads="1"/>
            </p:cNvSpPr>
            <p:nvPr/>
          </p:nvSpPr>
          <p:spPr bwMode="auto">
            <a:xfrm flipH="1">
              <a:off x="12700" y="3706816"/>
              <a:ext cx="100013" cy="155575"/>
            </a:xfrm>
            <a:custGeom>
              <a:avLst/>
              <a:gdLst>
                <a:gd name="T0" fmla="*/ 58 w 63"/>
                <a:gd name="T1" fmla="*/ 40 h 98"/>
                <a:gd name="T2" fmla="*/ 52 w 63"/>
                <a:gd name="T3" fmla="*/ 42 h 98"/>
                <a:gd name="T4" fmla="*/ 50 w 63"/>
                <a:gd name="T5" fmla="*/ 42 h 98"/>
                <a:gd name="T6" fmla="*/ 50 w 63"/>
                <a:gd name="T7" fmla="*/ 45 h 98"/>
                <a:gd name="T8" fmla="*/ 47 w 63"/>
                <a:gd name="T9" fmla="*/ 50 h 98"/>
                <a:gd name="T10" fmla="*/ 44 w 63"/>
                <a:gd name="T11" fmla="*/ 56 h 98"/>
                <a:gd name="T12" fmla="*/ 39 w 63"/>
                <a:gd name="T13" fmla="*/ 64 h 98"/>
                <a:gd name="T14" fmla="*/ 31 w 63"/>
                <a:gd name="T15" fmla="*/ 74 h 98"/>
                <a:gd name="T16" fmla="*/ 21 w 63"/>
                <a:gd name="T17" fmla="*/ 79 h 98"/>
                <a:gd name="T18" fmla="*/ 13 w 63"/>
                <a:gd name="T19" fmla="*/ 87 h 98"/>
                <a:gd name="T20" fmla="*/ 8 w 63"/>
                <a:gd name="T21" fmla="*/ 98 h 98"/>
                <a:gd name="T22" fmla="*/ 8 w 63"/>
                <a:gd name="T23" fmla="*/ 93 h 98"/>
                <a:gd name="T24" fmla="*/ 11 w 63"/>
                <a:gd name="T25" fmla="*/ 87 h 98"/>
                <a:gd name="T26" fmla="*/ 13 w 63"/>
                <a:gd name="T27" fmla="*/ 82 h 98"/>
                <a:gd name="T28" fmla="*/ 16 w 63"/>
                <a:gd name="T29" fmla="*/ 79 h 98"/>
                <a:gd name="T30" fmla="*/ 21 w 63"/>
                <a:gd name="T31" fmla="*/ 74 h 98"/>
                <a:gd name="T32" fmla="*/ 31 w 63"/>
                <a:gd name="T33" fmla="*/ 69 h 98"/>
                <a:gd name="T34" fmla="*/ 39 w 63"/>
                <a:gd name="T35" fmla="*/ 58 h 98"/>
                <a:gd name="T36" fmla="*/ 44 w 63"/>
                <a:gd name="T37" fmla="*/ 48 h 98"/>
                <a:gd name="T38" fmla="*/ 50 w 63"/>
                <a:gd name="T39" fmla="*/ 37 h 98"/>
                <a:gd name="T40" fmla="*/ 55 w 63"/>
                <a:gd name="T41" fmla="*/ 24 h 98"/>
                <a:gd name="T42" fmla="*/ 58 w 63"/>
                <a:gd name="T43" fmla="*/ 16 h 98"/>
                <a:gd name="T44" fmla="*/ 52 w 63"/>
                <a:gd name="T45" fmla="*/ 13 h 98"/>
                <a:gd name="T46" fmla="*/ 44 w 63"/>
                <a:gd name="T47" fmla="*/ 16 h 98"/>
                <a:gd name="T48" fmla="*/ 39 w 63"/>
                <a:gd name="T49" fmla="*/ 16 h 98"/>
                <a:gd name="T50" fmla="*/ 34 w 63"/>
                <a:gd name="T51" fmla="*/ 19 h 98"/>
                <a:gd name="T52" fmla="*/ 26 w 63"/>
                <a:gd name="T53" fmla="*/ 24 h 98"/>
                <a:gd name="T54" fmla="*/ 21 w 63"/>
                <a:gd name="T55" fmla="*/ 27 h 98"/>
                <a:gd name="T56" fmla="*/ 16 w 63"/>
                <a:gd name="T57" fmla="*/ 32 h 98"/>
                <a:gd name="T58" fmla="*/ 11 w 63"/>
                <a:gd name="T59" fmla="*/ 34 h 98"/>
                <a:gd name="T60" fmla="*/ 5 w 63"/>
                <a:gd name="T61" fmla="*/ 42 h 98"/>
                <a:gd name="T62" fmla="*/ 0 w 63"/>
                <a:gd name="T63" fmla="*/ 48 h 98"/>
                <a:gd name="T64" fmla="*/ 0 w 63"/>
                <a:gd name="T65" fmla="*/ 48 h 98"/>
                <a:gd name="T66" fmla="*/ 0 w 63"/>
                <a:gd name="T67" fmla="*/ 42 h 98"/>
                <a:gd name="T68" fmla="*/ 5 w 63"/>
                <a:gd name="T69" fmla="*/ 40 h 98"/>
                <a:gd name="T70" fmla="*/ 8 w 63"/>
                <a:gd name="T71" fmla="*/ 34 h 98"/>
                <a:gd name="T72" fmla="*/ 11 w 63"/>
                <a:gd name="T73" fmla="*/ 29 h 98"/>
                <a:gd name="T74" fmla="*/ 16 w 63"/>
                <a:gd name="T75" fmla="*/ 24 h 98"/>
                <a:gd name="T76" fmla="*/ 26 w 63"/>
                <a:gd name="T77" fmla="*/ 19 h 98"/>
                <a:gd name="T78" fmla="*/ 34 w 63"/>
                <a:gd name="T79" fmla="*/ 16 h 98"/>
                <a:gd name="T80" fmla="*/ 44 w 63"/>
                <a:gd name="T81" fmla="*/ 11 h 98"/>
                <a:gd name="T82" fmla="*/ 55 w 63"/>
                <a:gd name="T83" fmla="*/ 5 h 98"/>
                <a:gd name="T84" fmla="*/ 63 w 63"/>
                <a:gd name="T85" fmla="*/ 0 h 98"/>
                <a:gd name="T86" fmla="*/ 63 w 63"/>
                <a:gd name="T87" fmla="*/ 5 h 98"/>
                <a:gd name="T88" fmla="*/ 60 w 63"/>
                <a:gd name="T89" fmla="*/ 13 h 98"/>
                <a:gd name="T90" fmla="*/ 58 w 63"/>
                <a:gd name="T91" fmla="*/ 21 h 98"/>
                <a:gd name="T92" fmla="*/ 58 w 63"/>
                <a:gd name="T93" fmla="*/ 29 h 98"/>
                <a:gd name="T94" fmla="*/ 58 w 63"/>
                <a:gd name="T95"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98">
                  <a:moveTo>
                    <a:pt x="60" y="42"/>
                  </a:moveTo>
                  <a:lnTo>
                    <a:pt x="58" y="40"/>
                  </a:lnTo>
                  <a:lnTo>
                    <a:pt x="55" y="40"/>
                  </a:lnTo>
                  <a:lnTo>
                    <a:pt x="52" y="42"/>
                  </a:lnTo>
                  <a:lnTo>
                    <a:pt x="50" y="42"/>
                  </a:lnTo>
                  <a:lnTo>
                    <a:pt x="50" y="45"/>
                  </a:lnTo>
                  <a:lnTo>
                    <a:pt x="47" y="48"/>
                  </a:lnTo>
                  <a:lnTo>
                    <a:pt x="47" y="50"/>
                  </a:lnTo>
                  <a:lnTo>
                    <a:pt x="47" y="53"/>
                  </a:lnTo>
                  <a:lnTo>
                    <a:pt x="44" y="56"/>
                  </a:lnTo>
                  <a:lnTo>
                    <a:pt x="42" y="61"/>
                  </a:lnTo>
                  <a:lnTo>
                    <a:pt x="42" y="64"/>
                  </a:lnTo>
                  <a:lnTo>
                    <a:pt x="39" y="64"/>
                  </a:lnTo>
                  <a:lnTo>
                    <a:pt x="37" y="69"/>
                  </a:lnTo>
                  <a:lnTo>
                    <a:pt x="34" y="71"/>
                  </a:lnTo>
                  <a:lnTo>
                    <a:pt x="31" y="74"/>
                  </a:lnTo>
                  <a:lnTo>
                    <a:pt x="29" y="74"/>
                  </a:lnTo>
                  <a:lnTo>
                    <a:pt x="26" y="77"/>
                  </a:lnTo>
                  <a:lnTo>
                    <a:pt x="21" y="79"/>
                  </a:lnTo>
                  <a:lnTo>
                    <a:pt x="18" y="82"/>
                  </a:lnTo>
                  <a:lnTo>
                    <a:pt x="16" y="85"/>
                  </a:lnTo>
                  <a:lnTo>
                    <a:pt x="13" y="87"/>
                  </a:lnTo>
                  <a:lnTo>
                    <a:pt x="11" y="90"/>
                  </a:lnTo>
                  <a:lnTo>
                    <a:pt x="11" y="95"/>
                  </a:lnTo>
                  <a:lnTo>
                    <a:pt x="8" y="98"/>
                  </a:lnTo>
                  <a:lnTo>
                    <a:pt x="8" y="95"/>
                  </a:lnTo>
                  <a:lnTo>
                    <a:pt x="8" y="93"/>
                  </a:lnTo>
                  <a:lnTo>
                    <a:pt x="8" y="90"/>
                  </a:lnTo>
                  <a:lnTo>
                    <a:pt x="11" y="90"/>
                  </a:lnTo>
                  <a:lnTo>
                    <a:pt x="11" y="87"/>
                  </a:lnTo>
                  <a:lnTo>
                    <a:pt x="11" y="85"/>
                  </a:lnTo>
                  <a:lnTo>
                    <a:pt x="13" y="82"/>
                  </a:lnTo>
                  <a:lnTo>
                    <a:pt x="13" y="79"/>
                  </a:lnTo>
                  <a:lnTo>
                    <a:pt x="16" y="79"/>
                  </a:lnTo>
                  <a:lnTo>
                    <a:pt x="18" y="77"/>
                  </a:lnTo>
                  <a:lnTo>
                    <a:pt x="21" y="74"/>
                  </a:lnTo>
                  <a:lnTo>
                    <a:pt x="24" y="74"/>
                  </a:lnTo>
                  <a:lnTo>
                    <a:pt x="26" y="71"/>
                  </a:lnTo>
                  <a:lnTo>
                    <a:pt x="31" y="69"/>
                  </a:lnTo>
                  <a:lnTo>
                    <a:pt x="34" y="66"/>
                  </a:lnTo>
                  <a:lnTo>
                    <a:pt x="37" y="61"/>
                  </a:lnTo>
                  <a:lnTo>
                    <a:pt x="39" y="58"/>
                  </a:lnTo>
                  <a:lnTo>
                    <a:pt x="42" y="56"/>
                  </a:lnTo>
                  <a:lnTo>
                    <a:pt x="42" y="53"/>
                  </a:lnTo>
                  <a:lnTo>
                    <a:pt x="44" y="48"/>
                  </a:lnTo>
                  <a:lnTo>
                    <a:pt x="44" y="42"/>
                  </a:lnTo>
                  <a:lnTo>
                    <a:pt x="47" y="40"/>
                  </a:lnTo>
                  <a:lnTo>
                    <a:pt x="50" y="37"/>
                  </a:lnTo>
                  <a:lnTo>
                    <a:pt x="50" y="32"/>
                  </a:lnTo>
                  <a:lnTo>
                    <a:pt x="52" y="27"/>
                  </a:lnTo>
                  <a:lnTo>
                    <a:pt x="55" y="24"/>
                  </a:lnTo>
                  <a:lnTo>
                    <a:pt x="55" y="19"/>
                  </a:lnTo>
                  <a:lnTo>
                    <a:pt x="58" y="19"/>
                  </a:lnTo>
                  <a:lnTo>
                    <a:pt x="58" y="16"/>
                  </a:lnTo>
                  <a:lnTo>
                    <a:pt x="55" y="13"/>
                  </a:lnTo>
                  <a:lnTo>
                    <a:pt x="52" y="13"/>
                  </a:lnTo>
                  <a:lnTo>
                    <a:pt x="50" y="13"/>
                  </a:lnTo>
                  <a:lnTo>
                    <a:pt x="47" y="13"/>
                  </a:lnTo>
                  <a:lnTo>
                    <a:pt x="44" y="16"/>
                  </a:lnTo>
                  <a:lnTo>
                    <a:pt x="42" y="16"/>
                  </a:lnTo>
                  <a:lnTo>
                    <a:pt x="39" y="16"/>
                  </a:lnTo>
                  <a:lnTo>
                    <a:pt x="39" y="19"/>
                  </a:lnTo>
                  <a:lnTo>
                    <a:pt x="37" y="19"/>
                  </a:lnTo>
                  <a:lnTo>
                    <a:pt x="34" y="19"/>
                  </a:lnTo>
                  <a:lnTo>
                    <a:pt x="31" y="21"/>
                  </a:lnTo>
                  <a:lnTo>
                    <a:pt x="29" y="21"/>
                  </a:lnTo>
                  <a:lnTo>
                    <a:pt x="26" y="24"/>
                  </a:lnTo>
                  <a:lnTo>
                    <a:pt x="24" y="24"/>
                  </a:lnTo>
                  <a:lnTo>
                    <a:pt x="21" y="27"/>
                  </a:lnTo>
                  <a:lnTo>
                    <a:pt x="18" y="27"/>
                  </a:lnTo>
                  <a:lnTo>
                    <a:pt x="18" y="29"/>
                  </a:lnTo>
                  <a:lnTo>
                    <a:pt x="16" y="32"/>
                  </a:lnTo>
                  <a:lnTo>
                    <a:pt x="13" y="32"/>
                  </a:lnTo>
                  <a:lnTo>
                    <a:pt x="11" y="34"/>
                  </a:lnTo>
                  <a:lnTo>
                    <a:pt x="8" y="40"/>
                  </a:lnTo>
                  <a:lnTo>
                    <a:pt x="5" y="42"/>
                  </a:lnTo>
                  <a:lnTo>
                    <a:pt x="5" y="45"/>
                  </a:lnTo>
                  <a:lnTo>
                    <a:pt x="3" y="48"/>
                  </a:lnTo>
                  <a:lnTo>
                    <a:pt x="0" y="48"/>
                  </a:lnTo>
                  <a:lnTo>
                    <a:pt x="0" y="53"/>
                  </a:lnTo>
                  <a:lnTo>
                    <a:pt x="0" y="50"/>
                  </a:lnTo>
                  <a:lnTo>
                    <a:pt x="0" y="48"/>
                  </a:lnTo>
                  <a:lnTo>
                    <a:pt x="0" y="45"/>
                  </a:lnTo>
                  <a:lnTo>
                    <a:pt x="0" y="42"/>
                  </a:lnTo>
                  <a:lnTo>
                    <a:pt x="3" y="40"/>
                  </a:lnTo>
                  <a:lnTo>
                    <a:pt x="5" y="40"/>
                  </a:lnTo>
                  <a:lnTo>
                    <a:pt x="5" y="37"/>
                  </a:lnTo>
                  <a:lnTo>
                    <a:pt x="5" y="34"/>
                  </a:lnTo>
                  <a:lnTo>
                    <a:pt x="8" y="34"/>
                  </a:lnTo>
                  <a:lnTo>
                    <a:pt x="8" y="32"/>
                  </a:lnTo>
                  <a:lnTo>
                    <a:pt x="11" y="29"/>
                  </a:lnTo>
                  <a:lnTo>
                    <a:pt x="13" y="27"/>
                  </a:lnTo>
                  <a:lnTo>
                    <a:pt x="16" y="24"/>
                  </a:lnTo>
                  <a:lnTo>
                    <a:pt x="18" y="21"/>
                  </a:lnTo>
                  <a:lnTo>
                    <a:pt x="21" y="21"/>
                  </a:lnTo>
                  <a:lnTo>
                    <a:pt x="26" y="19"/>
                  </a:lnTo>
                  <a:lnTo>
                    <a:pt x="29" y="19"/>
                  </a:lnTo>
                  <a:lnTo>
                    <a:pt x="31" y="16"/>
                  </a:lnTo>
                  <a:lnTo>
                    <a:pt x="34" y="16"/>
                  </a:lnTo>
                  <a:lnTo>
                    <a:pt x="39" y="13"/>
                  </a:lnTo>
                  <a:lnTo>
                    <a:pt x="42" y="13"/>
                  </a:lnTo>
                  <a:lnTo>
                    <a:pt x="44" y="11"/>
                  </a:lnTo>
                  <a:lnTo>
                    <a:pt x="47" y="11"/>
                  </a:lnTo>
                  <a:lnTo>
                    <a:pt x="50" y="8"/>
                  </a:lnTo>
                  <a:lnTo>
                    <a:pt x="55" y="5"/>
                  </a:lnTo>
                  <a:lnTo>
                    <a:pt x="58" y="3"/>
                  </a:lnTo>
                  <a:lnTo>
                    <a:pt x="60" y="3"/>
                  </a:lnTo>
                  <a:lnTo>
                    <a:pt x="63" y="0"/>
                  </a:lnTo>
                  <a:lnTo>
                    <a:pt x="63" y="3"/>
                  </a:lnTo>
                  <a:lnTo>
                    <a:pt x="63" y="5"/>
                  </a:lnTo>
                  <a:lnTo>
                    <a:pt x="60" y="8"/>
                  </a:lnTo>
                  <a:lnTo>
                    <a:pt x="60" y="11"/>
                  </a:lnTo>
                  <a:lnTo>
                    <a:pt x="60" y="13"/>
                  </a:lnTo>
                  <a:lnTo>
                    <a:pt x="60" y="16"/>
                  </a:lnTo>
                  <a:lnTo>
                    <a:pt x="60" y="19"/>
                  </a:lnTo>
                  <a:lnTo>
                    <a:pt x="58" y="21"/>
                  </a:lnTo>
                  <a:lnTo>
                    <a:pt x="58" y="24"/>
                  </a:lnTo>
                  <a:lnTo>
                    <a:pt x="58" y="27"/>
                  </a:lnTo>
                  <a:lnTo>
                    <a:pt x="58" y="29"/>
                  </a:lnTo>
                  <a:lnTo>
                    <a:pt x="58" y="34"/>
                  </a:lnTo>
                  <a:lnTo>
                    <a:pt x="58" y="37"/>
                  </a:lnTo>
                  <a:lnTo>
                    <a:pt x="58" y="40"/>
                  </a:lnTo>
                  <a:lnTo>
                    <a:pt x="60" y="4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 name="Freeform 27"/>
            <p:cNvSpPr>
              <a:spLocks noChangeArrowheads="1"/>
            </p:cNvSpPr>
            <p:nvPr/>
          </p:nvSpPr>
          <p:spPr bwMode="auto">
            <a:xfrm flipH="1">
              <a:off x="1127125" y="2401890"/>
              <a:ext cx="20638" cy="79375"/>
            </a:xfrm>
            <a:custGeom>
              <a:avLst/>
              <a:gdLst>
                <a:gd name="T0" fmla="*/ 8 w 13"/>
                <a:gd name="T1" fmla="*/ 45 h 50"/>
                <a:gd name="T2" fmla="*/ 0 w 13"/>
                <a:gd name="T3" fmla="*/ 50 h 50"/>
                <a:gd name="T4" fmla="*/ 0 w 13"/>
                <a:gd name="T5" fmla="*/ 48 h 50"/>
                <a:gd name="T6" fmla="*/ 3 w 13"/>
                <a:gd name="T7" fmla="*/ 48 h 50"/>
                <a:gd name="T8" fmla="*/ 3 w 13"/>
                <a:gd name="T9" fmla="*/ 48 h 50"/>
                <a:gd name="T10" fmla="*/ 5 w 13"/>
                <a:gd name="T11" fmla="*/ 45 h 50"/>
                <a:gd name="T12" fmla="*/ 5 w 13"/>
                <a:gd name="T13" fmla="*/ 45 h 50"/>
                <a:gd name="T14" fmla="*/ 5 w 13"/>
                <a:gd name="T15" fmla="*/ 45 h 50"/>
                <a:gd name="T16" fmla="*/ 5 w 13"/>
                <a:gd name="T17" fmla="*/ 42 h 50"/>
                <a:gd name="T18" fmla="*/ 5 w 13"/>
                <a:gd name="T19" fmla="*/ 42 h 50"/>
                <a:gd name="T20" fmla="*/ 5 w 13"/>
                <a:gd name="T21" fmla="*/ 40 h 50"/>
                <a:gd name="T22" fmla="*/ 5 w 13"/>
                <a:gd name="T23" fmla="*/ 40 h 50"/>
                <a:gd name="T24" fmla="*/ 3 w 13"/>
                <a:gd name="T25" fmla="*/ 40 h 50"/>
                <a:gd name="T26" fmla="*/ 3 w 13"/>
                <a:gd name="T27" fmla="*/ 37 h 50"/>
                <a:gd name="T28" fmla="*/ 3 w 13"/>
                <a:gd name="T29" fmla="*/ 37 h 50"/>
                <a:gd name="T30" fmla="*/ 3 w 13"/>
                <a:gd name="T31" fmla="*/ 37 h 50"/>
                <a:gd name="T32" fmla="*/ 0 w 13"/>
                <a:gd name="T33" fmla="*/ 37 h 50"/>
                <a:gd name="T34" fmla="*/ 0 w 13"/>
                <a:gd name="T35" fmla="*/ 37 h 50"/>
                <a:gd name="T36" fmla="*/ 8 w 13"/>
                <a:gd name="T37" fmla="*/ 0 h 50"/>
                <a:gd name="T38" fmla="*/ 8 w 13"/>
                <a:gd name="T39" fmla="*/ 3 h 50"/>
                <a:gd name="T40" fmla="*/ 8 w 13"/>
                <a:gd name="T41" fmla="*/ 5 h 50"/>
                <a:gd name="T42" fmla="*/ 10 w 13"/>
                <a:gd name="T43" fmla="*/ 5 h 50"/>
                <a:gd name="T44" fmla="*/ 10 w 13"/>
                <a:gd name="T45" fmla="*/ 8 h 50"/>
                <a:gd name="T46" fmla="*/ 10 w 13"/>
                <a:gd name="T47" fmla="*/ 11 h 50"/>
                <a:gd name="T48" fmla="*/ 10 w 13"/>
                <a:gd name="T49" fmla="*/ 16 h 50"/>
                <a:gd name="T50" fmla="*/ 13 w 13"/>
                <a:gd name="T51" fmla="*/ 16 h 50"/>
                <a:gd name="T52" fmla="*/ 10 w 13"/>
                <a:gd name="T53" fmla="*/ 21 h 50"/>
                <a:gd name="T54" fmla="*/ 10 w 13"/>
                <a:gd name="T55" fmla="*/ 21 h 50"/>
                <a:gd name="T56" fmla="*/ 10 w 13"/>
                <a:gd name="T57" fmla="*/ 24 h 50"/>
                <a:gd name="T58" fmla="*/ 10 w 13"/>
                <a:gd name="T59" fmla="*/ 29 h 50"/>
                <a:gd name="T60" fmla="*/ 10 w 13"/>
                <a:gd name="T61" fmla="*/ 32 h 50"/>
                <a:gd name="T62" fmla="*/ 10 w 13"/>
                <a:gd name="T63" fmla="*/ 34 h 50"/>
                <a:gd name="T64" fmla="*/ 10 w 13"/>
                <a:gd name="T65" fmla="*/ 37 h 50"/>
                <a:gd name="T66" fmla="*/ 10 w 13"/>
                <a:gd name="T67" fmla="*/ 40 h 50"/>
                <a:gd name="T68" fmla="*/ 8 w 13"/>
                <a:gd name="T6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 h="50">
                  <a:moveTo>
                    <a:pt x="8" y="45"/>
                  </a:moveTo>
                  <a:lnTo>
                    <a:pt x="0" y="50"/>
                  </a:lnTo>
                  <a:lnTo>
                    <a:pt x="0" y="48"/>
                  </a:lnTo>
                  <a:lnTo>
                    <a:pt x="3" y="48"/>
                  </a:lnTo>
                  <a:lnTo>
                    <a:pt x="5" y="45"/>
                  </a:lnTo>
                  <a:lnTo>
                    <a:pt x="5" y="42"/>
                  </a:lnTo>
                  <a:lnTo>
                    <a:pt x="5" y="40"/>
                  </a:lnTo>
                  <a:lnTo>
                    <a:pt x="3" y="40"/>
                  </a:lnTo>
                  <a:lnTo>
                    <a:pt x="3" y="37"/>
                  </a:lnTo>
                  <a:lnTo>
                    <a:pt x="0" y="37"/>
                  </a:lnTo>
                  <a:lnTo>
                    <a:pt x="8" y="0"/>
                  </a:lnTo>
                  <a:lnTo>
                    <a:pt x="8" y="3"/>
                  </a:lnTo>
                  <a:lnTo>
                    <a:pt x="8" y="5"/>
                  </a:lnTo>
                  <a:lnTo>
                    <a:pt x="10" y="5"/>
                  </a:lnTo>
                  <a:lnTo>
                    <a:pt x="10" y="8"/>
                  </a:lnTo>
                  <a:lnTo>
                    <a:pt x="10" y="11"/>
                  </a:lnTo>
                  <a:lnTo>
                    <a:pt x="10" y="16"/>
                  </a:lnTo>
                  <a:lnTo>
                    <a:pt x="13" y="16"/>
                  </a:lnTo>
                  <a:lnTo>
                    <a:pt x="10" y="21"/>
                  </a:lnTo>
                  <a:lnTo>
                    <a:pt x="10" y="24"/>
                  </a:lnTo>
                  <a:lnTo>
                    <a:pt x="10" y="29"/>
                  </a:lnTo>
                  <a:lnTo>
                    <a:pt x="10" y="32"/>
                  </a:lnTo>
                  <a:lnTo>
                    <a:pt x="10" y="34"/>
                  </a:lnTo>
                  <a:lnTo>
                    <a:pt x="10" y="37"/>
                  </a:lnTo>
                  <a:lnTo>
                    <a:pt x="10" y="40"/>
                  </a:lnTo>
                  <a:lnTo>
                    <a:pt x="8" y="4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 name="Freeform 28"/>
            <p:cNvSpPr>
              <a:spLocks noChangeArrowheads="1"/>
            </p:cNvSpPr>
            <p:nvPr/>
          </p:nvSpPr>
          <p:spPr bwMode="auto">
            <a:xfrm flipH="1">
              <a:off x="762000" y="2800353"/>
              <a:ext cx="79375" cy="25400"/>
            </a:xfrm>
            <a:custGeom>
              <a:avLst/>
              <a:gdLst>
                <a:gd name="T0" fmla="*/ 29 w 50"/>
                <a:gd name="T1" fmla="*/ 16 h 16"/>
                <a:gd name="T2" fmla="*/ 26 w 50"/>
                <a:gd name="T3" fmla="*/ 13 h 16"/>
                <a:gd name="T4" fmla="*/ 23 w 50"/>
                <a:gd name="T5" fmla="*/ 13 h 16"/>
                <a:gd name="T6" fmla="*/ 21 w 50"/>
                <a:gd name="T7" fmla="*/ 13 h 16"/>
                <a:gd name="T8" fmla="*/ 21 w 50"/>
                <a:gd name="T9" fmla="*/ 13 h 16"/>
                <a:gd name="T10" fmla="*/ 18 w 50"/>
                <a:gd name="T11" fmla="*/ 13 h 16"/>
                <a:gd name="T12" fmla="*/ 16 w 50"/>
                <a:gd name="T13" fmla="*/ 11 h 16"/>
                <a:gd name="T14" fmla="*/ 13 w 50"/>
                <a:gd name="T15" fmla="*/ 11 h 16"/>
                <a:gd name="T16" fmla="*/ 13 w 50"/>
                <a:gd name="T17" fmla="*/ 11 h 16"/>
                <a:gd name="T18" fmla="*/ 10 w 50"/>
                <a:gd name="T19" fmla="*/ 8 h 16"/>
                <a:gd name="T20" fmla="*/ 8 w 50"/>
                <a:gd name="T21" fmla="*/ 5 h 16"/>
                <a:gd name="T22" fmla="*/ 8 w 50"/>
                <a:gd name="T23" fmla="*/ 5 h 16"/>
                <a:gd name="T24" fmla="*/ 8 w 50"/>
                <a:gd name="T25" fmla="*/ 5 h 16"/>
                <a:gd name="T26" fmla="*/ 5 w 50"/>
                <a:gd name="T27" fmla="*/ 3 h 16"/>
                <a:gd name="T28" fmla="*/ 3 w 50"/>
                <a:gd name="T29" fmla="*/ 3 h 16"/>
                <a:gd name="T30" fmla="*/ 3 w 50"/>
                <a:gd name="T31" fmla="*/ 3 h 16"/>
                <a:gd name="T32" fmla="*/ 0 w 50"/>
                <a:gd name="T33" fmla="*/ 0 h 16"/>
                <a:gd name="T34" fmla="*/ 3 w 50"/>
                <a:gd name="T35" fmla="*/ 0 h 16"/>
                <a:gd name="T36" fmla="*/ 3 w 50"/>
                <a:gd name="T37" fmla="*/ 0 h 16"/>
                <a:gd name="T38" fmla="*/ 5 w 50"/>
                <a:gd name="T39" fmla="*/ 3 h 16"/>
                <a:gd name="T40" fmla="*/ 8 w 50"/>
                <a:gd name="T41" fmla="*/ 3 h 16"/>
                <a:gd name="T42" fmla="*/ 8 w 50"/>
                <a:gd name="T43" fmla="*/ 5 h 16"/>
                <a:gd name="T44" fmla="*/ 10 w 50"/>
                <a:gd name="T45" fmla="*/ 5 h 16"/>
                <a:gd name="T46" fmla="*/ 13 w 50"/>
                <a:gd name="T47" fmla="*/ 8 h 16"/>
                <a:gd name="T48" fmla="*/ 16 w 50"/>
                <a:gd name="T49" fmla="*/ 8 h 16"/>
                <a:gd name="T50" fmla="*/ 18 w 50"/>
                <a:gd name="T51" fmla="*/ 11 h 16"/>
                <a:gd name="T52" fmla="*/ 21 w 50"/>
                <a:gd name="T53" fmla="*/ 11 h 16"/>
                <a:gd name="T54" fmla="*/ 23 w 50"/>
                <a:gd name="T55" fmla="*/ 11 h 16"/>
                <a:gd name="T56" fmla="*/ 26 w 50"/>
                <a:gd name="T57" fmla="*/ 13 h 16"/>
                <a:gd name="T58" fmla="*/ 29 w 50"/>
                <a:gd name="T59" fmla="*/ 13 h 16"/>
                <a:gd name="T60" fmla="*/ 31 w 50"/>
                <a:gd name="T61" fmla="*/ 13 h 16"/>
                <a:gd name="T62" fmla="*/ 34 w 50"/>
                <a:gd name="T63" fmla="*/ 13 h 16"/>
                <a:gd name="T64" fmla="*/ 36 w 50"/>
                <a:gd name="T65" fmla="*/ 13 h 16"/>
                <a:gd name="T66" fmla="*/ 50 w 50"/>
                <a:gd name="T67" fmla="*/ 5 h 16"/>
                <a:gd name="T68" fmla="*/ 50 w 50"/>
                <a:gd name="T69" fmla="*/ 8 h 16"/>
                <a:gd name="T70" fmla="*/ 50 w 50"/>
                <a:gd name="T71" fmla="*/ 8 h 16"/>
                <a:gd name="T72" fmla="*/ 47 w 50"/>
                <a:gd name="T73" fmla="*/ 11 h 16"/>
                <a:gd name="T74" fmla="*/ 47 w 50"/>
                <a:gd name="T75" fmla="*/ 11 h 16"/>
                <a:gd name="T76" fmla="*/ 47 w 50"/>
                <a:gd name="T77" fmla="*/ 11 h 16"/>
                <a:gd name="T78" fmla="*/ 47 w 50"/>
                <a:gd name="T79" fmla="*/ 11 h 16"/>
                <a:gd name="T80" fmla="*/ 44 w 50"/>
                <a:gd name="T81" fmla="*/ 11 h 16"/>
                <a:gd name="T82" fmla="*/ 42 w 50"/>
                <a:gd name="T83" fmla="*/ 13 h 16"/>
                <a:gd name="T84" fmla="*/ 39 w 50"/>
                <a:gd name="T85" fmla="*/ 13 h 16"/>
                <a:gd name="T86" fmla="*/ 36 w 50"/>
                <a:gd name="T87" fmla="*/ 13 h 16"/>
                <a:gd name="T88" fmla="*/ 36 w 50"/>
                <a:gd name="T89" fmla="*/ 11 h 16"/>
                <a:gd name="T90" fmla="*/ 34 w 50"/>
                <a:gd name="T91" fmla="*/ 13 h 16"/>
                <a:gd name="T92" fmla="*/ 34 w 50"/>
                <a:gd name="T93" fmla="*/ 13 h 16"/>
                <a:gd name="T94" fmla="*/ 31 w 50"/>
                <a:gd name="T95" fmla="*/ 13 h 16"/>
                <a:gd name="T96" fmla="*/ 29 w 50"/>
                <a:gd name="T97" fmla="*/ 13 h 16"/>
                <a:gd name="T98" fmla="*/ 29 w 50"/>
                <a:gd name="T9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16">
                  <a:moveTo>
                    <a:pt x="29" y="16"/>
                  </a:moveTo>
                  <a:lnTo>
                    <a:pt x="26" y="13"/>
                  </a:lnTo>
                  <a:lnTo>
                    <a:pt x="23" y="13"/>
                  </a:lnTo>
                  <a:lnTo>
                    <a:pt x="21" y="13"/>
                  </a:lnTo>
                  <a:lnTo>
                    <a:pt x="18" y="13"/>
                  </a:lnTo>
                  <a:lnTo>
                    <a:pt x="16" y="11"/>
                  </a:lnTo>
                  <a:lnTo>
                    <a:pt x="13" y="11"/>
                  </a:lnTo>
                  <a:lnTo>
                    <a:pt x="10" y="8"/>
                  </a:lnTo>
                  <a:lnTo>
                    <a:pt x="8" y="5"/>
                  </a:lnTo>
                  <a:lnTo>
                    <a:pt x="5" y="3"/>
                  </a:lnTo>
                  <a:lnTo>
                    <a:pt x="3" y="3"/>
                  </a:lnTo>
                  <a:lnTo>
                    <a:pt x="0" y="0"/>
                  </a:lnTo>
                  <a:lnTo>
                    <a:pt x="3" y="0"/>
                  </a:lnTo>
                  <a:lnTo>
                    <a:pt x="5" y="3"/>
                  </a:lnTo>
                  <a:lnTo>
                    <a:pt x="8" y="3"/>
                  </a:lnTo>
                  <a:lnTo>
                    <a:pt x="8" y="5"/>
                  </a:lnTo>
                  <a:lnTo>
                    <a:pt x="10" y="5"/>
                  </a:lnTo>
                  <a:lnTo>
                    <a:pt x="13" y="8"/>
                  </a:lnTo>
                  <a:lnTo>
                    <a:pt x="16" y="8"/>
                  </a:lnTo>
                  <a:lnTo>
                    <a:pt x="18" y="11"/>
                  </a:lnTo>
                  <a:lnTo>
                    <a:pt x="21" y="11"/>
                  </a:lnTo>
                  <a:lnTo>
                    <a:pt x="23" y="11"/>
                  </a:lnTo>
                  <a:lnTo>
                    <a:pt x="26" y="13"/>
                  </a:lnTo>
                  <a:lnTo>
                    <a:pt x="29" y="13"/>
                  </a:lnTo>
                  <a:lnTo>
                    <a:pt x="31" y="13"/>
                  </a:lnTo>
                  <a:lnTo>
                    <a:pt x="34" y="13"/>
                  </a:lnTo>
                  <a:lnTo>
                    <a:pt x="36" y="13"/>
                  </a:lnTo>
                  <a:lnTo>
                    <a:pt x="50" y="5"/>
                  </a:lnTo>
                  <a:lnTo>
                    <a:pt x="50" y="8"/>
                  </a:lnTo>
                  <a:lnTo>
                    <a:pt x="47" y="11"/>
                  </a:lnTo>
                  <a:lnTo>
                    <a:pt x="44" y="11"/>
                  </a:lnTo>
                  <a:lnTo>
                    <a:pt x="42" y="13"/>
                  </a:lnTo>
                  <a:lnTo>
                    <a:pt x="39" y="13"/>
                  </a:lnTo>
                  <a:lnTo>
                    <a:pt x="36" y="13"/>
                  </a:lnTo>
                  <a:lnTo>
                    <a:pt x="36" y="11"/>
                  </a:lnTo>
                  <a:lnTo>
                    <a:pt x="34" y="13"/>
                  </a:lnTo>
                  <a:lnTo>
                    <a:pt x="31" y="13"/>
                  </a:lnTo>
                  <a:lnTo>
                    <a:pt x="29" y="13"/>
                  </a:lnTo>
                  <a:lnTo>
                    <a:pt x="29"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Freeform 29"/>
            <p:cNvSpPr>
              <a:spLocks noChangeArrowheads="1"/>
            </p:cNvSpPr>
            <p:nvPr/>
          </p:nvSpPr>
          <p:spPr bwMode="auto">
            <a:xfrm flipH="1">
              <a:off x="1577975" y="2713040"/>
              <a:ext cx="223838" cy="120650"/>
            </a:xfrm>
            <a:custGeom>
              <a:avLst/>
              <a:gdLst>
                <a:gd name="T0" fmla="*/ 128 w 141"/>
                <a:gd name="T1" fmla="*/ 37 h 76"/>
                <a:gd name="T2" fmla="*/ 112 w 141"/>
                <a:gd name="T3" fmla="*/ 39 h 76"/>
                <a:gd name="T4" fmla="*/ 96 w 141"/>
                <a:gd name="T5" fmla="*/ 42 h 76"/>
                <a:gd name="T6" fmla="*/ 83 w 141"/>
                <a:gd name="T7" fmla="*/ 50 h 76"/>
                <a:gd name="T8" fmla="*/ 73 w 141"/>
                <a:gd name="T9" fmla="*/ 60 h 76"/>
                <a:gd name="T10" fmla="*/ 62 w 141"/>
                <a:gd name="T11" fmla="*/ 74 h 76"/>
                <a:gd name="T12" fmla="*/ 52 w 141"/>
                <a:gd name="T13" fmla="*/ 74 h 76"/>
                <a:gd name="T14" fmla="*/ 39 w 141"/>
                <a:gd name="T15" fmla="*/ 68 h 76"/>
                <a:gd name="T16" fmla="*/ 26 w 141"/>
                <a:gd name="T17" fmla="*/ 66 h 76"/>
                <a:gd name="T18" fmla="*/ 13 w 141"/>
                <a:gd name="T19" fmla="*/ 66 h 76"/>
                <a:gd name="T20" fmla="*/ 2 w 141"/>
                <a:gd name="T21" fmla="*/ 76 h 76"/>
                <a:gd name="T22" fmla="*/ 5 w 141"/>
                <a:gd name="T23" fmla="*/ 71 h 76"/>
                <a:gd name="T24" fmla="*/ 8 w 141"/>
                <a:gd name="T25" fmla="*/ 68 h 76"/>
                <a:gd name="T26" fmla="*/ 13 w 141"/>
                <a:gd name="T27" fmla="*/ 66 h 76"/>
                <a:gd name="T28" fmla="*/ 18 w 141"/>
                <a:gd name="T29" fmla="*/ 63 h 76"/>
                <a:gd name="T30" fmla="*/ 21 w 141"/>
                <a:gd name="T31" fmla="*/ 60 h 76"/>
                <a:gd name="T32" fmla="*/ 28 w 141"/>
                <a:gd name="T33" fmla="*/ 60 h 76"/>
                <a:gd name="T34" fmla="*/ 39 w 141"/>
                <a:gd name="T35" fmla="*/ 63 h 76"/>
                <a:gd name="T36" fmla="*/ 47 w 141"/>
                <a:gd name="T37" fmla="*/ 63 h 76"/>
                <a:gd name="T38" fmla="*/ 57 w 141"/>
                <a:gd name="T39" fmla="*/ 66 h 76"/>
                <a:gd name="T40" fmla="*/ 65 w 141"/>
                <a:gd name="T41" fmla="*/ 60 h 76"/>
                <a:gd name="T42" fmla="*/ 65 w 141"/>
                <a:gd name="T43" fmla="*/ 47 h 76"/>
                <a:gd name="T44" fmla="*/ 5 w 141"/>
                <a:gd name="T45" fmla="*/ 37 h 76"/>
                <a:gd name="T46" fmla="*/ 13 w 141"/>
                <a:gd name="T47" fmla="*/ 37 h 76"/>
                <a:gd name="T48" fmla="*/ 26 w 141"/>
                <a:gd name="T49" fmla="*/ 42 h 76"/>
                <a:gd name="T50" fmla="*/ 34 w 141"/>
                <a:gd name="T51" fmla="*/ 42 h 76"/>
                <a:gd name="T52" fmla="*/ 39 w 141"/>
                <a:gd name="T53" fmla="*/ 37 h 76"/>
                <a:gd name="T54" fmla="*/ 39 w 141"/>
                <a:gd name="T55" fmla="*/ 34 h 76"/>
                <a:gd name="T56" fmla="*/ 52 w 141"/>
                <a:gd name="T57" fmla="*/ 42 h 76"/>
                <a:gd name="T58" fmla="*/ 62 w 141"/>
                <a:gd name="T59" fmla="*/ 42 h 76"/>
                <a:gd name="T60" fmla="*/ 75 w 141"/>
                <a:gd name="T61" fmla="*/ 42 h 76"/>
                <a:gd name="T62" fmla="*/ 88 w 141"/>
                <a:gd name="T63" fmla="*/ 37 h 76"/>
                <a:gd name="T64" fmla="*/ 101 w 141"/>
                <a:gd name="T65" fmla="*/ 39 h 76"/>
                <a:gd name="T66" fmla="*/ 104 w 141"/>
                <a:gd name="T67" fmla="*/ 37 h 76"/>
                <a:gd name="T68" fmla="*/ 104 w 141"/>
                <a:gd name="T69" fmla="*/ 31 h 76"/>
                <a:gd name="T70" fmla="*/ 104 w 141"/>
                <a:gd name="T71" fmla="*/ 29 h 76"/>
                <a:gd name="T72" fmla="*/ 104 w 141"/>
                <a:gd name="T73" fmla="*/ 23 h 76"/>
                <a:gd name="T74" fmla="*/ 101 w 141"/>
                <a:gd name="T75" fmla="*/ 21 h 76"/>
                <a:gd name="T76" fmla="*/ 99 w 141"/>
                <a:gd name="T77" fmla="*/ 13 h 76"/>
                <a:gd name="T78" fmla="*/ 94 w 141"/>
                <a:gd name="T79" fmla="*/ 8 h 76"/>
                <a:gd name="T80" fmla="*/ 86 w 141"/>
                <a:gd name="T81" fmla="*/ 5 h 76"/>
                <a:gd name="T82" fmla="*/ 78 w 141"/>
                <a:gd name="T83" fmla="*/ 2 h 76"/>
                <a:gd name="T84" fmla="*/ 70 w 141"/>
                <a:gd name="T85" fmla="*/ 0 h 76"/>
                <a:gd name="T86" fmla="*/ 65 w 141"/>
                <a:gd name="T87" fmla="*/ 2 h 76"/>
                <a:gd name="T88" fmla="*/ 68 w 141"/>
                <a:gd name="T89" fmla="*/ 0 h 76"/>
                <a:gd name="T90" fmla="*/ 73 w 141"/>
                <a:gd name="T91" fmla="*/ 0 h 76"/>
                <a:gd name="T92" fmla="*/ 78 w 141"/>
                <a:gd name="T93" fmla="*/ 0 h 76"/>
                <a:gd name="T94" fmla="*/ 81 w 141"/>
                <a:gd name="T95" fmla="*/ 0 h 76"/>
                <a:gd name="T96" fmla="*/ 88 w 141"/>
                <a:gd name="T97" fmla="*/ 2 h 76"/>
                <a:gd name="T98" fmla="*/ 96 w 141"/>
                <a:gd name="T99" fmla="*/ 8 h 76"/>
                <a:gd name="T100" fmla="*/ 104 w 141"/>
                <a:gd name="T101" fmla="*/ 18 h 76"/>
                <a:gd name="T102" fmla="*/ 112 w 141"/>
                <a:gd name="T103" fmla="*/ 29 h 76"/>
                <a:gd name="T104" fmla="*/ 122 w 141"/>
                <a:gd name="T105" fmla="*/ 37 h 76"/>
                <a:gd name="T106" fmla="*/ 133 w 141"/>
                <a:gd name="T107"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76">
                  <a:moveTo>
                    <a:pt x="141" y="37"/>
                  </a:moveTo>
                  <a:lnTo>
                    <a:pt x="133" y="37"/>
                  </a:lnTo>
                  <a:lnTo>
                    <a:pt x="128" y="37"/>
                  </a:lnTo>
                  <a:lnTo>
                    <a:pt x="122" y="37"/>
                  </a:lnTo>
                  <a:lnTo>
                    <a:pt x="117" y="37"/>
                  </a:lnTo>
                  <a:lnTo>
                    <a:pt x="112" y="39"/>
                  </a:lnTo>
                  <a:lnTo>
                    <a:pt x="107" y="39"/>
                  </a:lnTo>
                  <a:lnTo>
                    <a:pt x="101" y="42"/>
                  </a:lnTo>
                  <a:lnTo>
                    <a:pt x="96" y="42"/>
                  </a:lnTo>
                  <a:lnTo>
                    <a:pt x="94" y="45"/>
                  </a:lnTo>
                  <a:lnTo>
                    <a:pt x="88" y="47"/>
                  </a:lnTo>
                  <a:lnTo>
                    <a:pt x="83" y="50"/>
                  </a:lnTo>
                  <a:lnTo>
                    <a:pt x="78" y="53"/>
                  </a:lnTo>
                  <a:lnTo>
                    <a:pt x="75" y="55"/>
                  </a:lnTo>
                  <a:lnTo>
                    <a:pt x="73" y="60"/>
                  </a:lnTo>
                  <a:lnTo>
                    <a:pt x="70" y="66"/>
                  </a:lnTo>
                  <a:lnTo>
                    <a:pt x="68" y="71"/>
                  </a:lnTo>
                  <a:lnTo>
                    <a:pt x="62" y="74"/>
                  </a:lnTo>
                  <a:lnTo>
                    <a:pt x="57" y="74"/>
                  </a:lnTo>
                  <a:lnTo>
                    <a:pt x="54" y="74"/>
                  </a:lnTo>
                  <a:lnTo>
                    <a:pt x="52" y="74"/>
                  </a:lnTo>
                  <a:lnTo>
                    <a:pt x="44" y="74"/>
                  </a:lnTo>
                  <a:lnTo>
                    <a:pt x="41" y="71"/>
                  </a:lnTo>
                  <a:lnTo>
                    <a:pt x="39" y="68"/>
                  </a:lnTo>
                  <a:lnTo>
                    <a:pt x="34" y="68"/>
                  </a:lnTo>
                  <a:lnTo>
                    <a:pt x="28" y="66"/>
                  </a:lnTo>
                  <a:lnTo>
                    <a:pt x="26" y="66"/>
                  </a:lnTo>
                  <a:lnTo>
                    <a:pt x="21" y="63"/>
                  </a:lnTo>
                  <a:lnTo>
                    <a:pt x="18" y="63"/>
                  </a:lnTo>
                  <a:lnTo>
                    <a:pt x="13" y="66"/>
                  </a:lnTo>
                  <a:lnTo>
                    <a:pt x="10" y="68"/>
                  </a:lnTo>
                  <a:lnTo>
                    <a:pt x="5" y="71"/>
                  </a:lnTo>
                  <a:lnTo>
                    <a:pt x="2" y="76"/>
                  </a:lnTo>
                  <a:lnTo>
                    <a:pt x="2" y="74"/>
                  </a:lnTo>
                  <a:lnTo>
                    <a:pt x="5" y="71"/>
                  </a:lnTo>
                  <a:lnTo>
                    <a:pt x="8" y="68"/>
                  </a:lnTo>
                  <a:lnTo>
                    <a:pt x="10" y="66"/>
                  </a:lnTo>
                  <a:lnTo>
                    <a:pt x="13" y="66"/>
                  </a:lnTo>
                  <a:lnTo>
                    <a:pt x="13" y="63"/>
                  </a:lnTo>
                  <a:lnTo>
                    <a:pt x="15" y="63"/>
                  </a:lnTo>
                  <a:lnTo>
                    <a:pt x="18" y="63"/>
                  </a:lnTo>
                  <a:lnTo>
                    <a:pt x="21" y="63"/>
                  </a:lnTo>
                  <a:lnTo>
                    <a:pt x="21" y="60"/>
                  </a:lnTo>
                  <a:lnTo>
                    <a:pt x="23" y="60"/>
                  </a:lnTo>
                  <a:lnTo>
                    <a:pt x="26" y="60"/>
                  </a:lnTo>
                  <a:lnTo>
                    <a:pt x="28" y="60"/>
                  </a:lnTo>
                  <a:lnTo>
                    <a:pt x="31" y="60"/>
                  </a:lnTo>
                  <a:lnTo>
                    <a:pt x="36" y="63"/>
                  </a:lnTo>
                  <a:lnTo>
                    <a:pt x="39" y="63"/>
                  </a:lnTo>
                  <a:lnTo>
                    <a:pt x="41" y="63"/>
                  </a:lnTo>
                  <a:lnTo>
                    <a:pt x="44" y="63"/>
                  </a:lnTo>
                  <a:lnTo>
                    <a:pt x="47" y="63"/>
                  </a:lnTo>
                  <a:lnTo>
                    <a:pt x="52" y="66"/>
                  </a:lnTo>
                  <a:lnTo>
                    <a:pt x="54" y="66"/>
                  </a:lnTo>
                  <a:lnTo>
                    <a:pt x="57" y="66"/>
                  </a:lnTo>
                  <a:lnTo>
                    <a:pt x="60" y="63"/>
                  </a:lnTo>
                  <a:lnTo>
                    <a:pt x="62" y="60"/>
                  </a:lnTo>
                  <a:lnTo>
                    <a:pt x="65" y="60"/>
                  </a:lnTo>
                  <a:lnTo>
                    <a:pt x="65" y="55"/>
                  </a:lnTo>
                  <a:lnTo>
                    <a:pt x="70" y="53"/>
                  </a:lnTo>
                  <a:lnTo>
                    <a:pt x="65" y="47"/>
                  </a:lnTo>
                  <a:lnTo>
                    <a:pt x="0" y="39"/>
                  </a:lnTo>
                  <a:lnTo>
                    <a:pt x="2" y="37"/>
                  </a:lnTo>
                  <a:lnTo>
                    <a:pt x="5" y="37"/>
                  </a:lnTo>
                  <a:lnTo>
                    <a:pt x="8" y="37"/>
                  </a:lnTo>
                  <a:lnTo>
                    <a:pt x="13" y="37"/>
                  </a:lnTo>
                  <a:lnTo>
                    <a:pt x="18" y="39"/>
                  </a:lnTo>
                  <a:lnTo>
                    <a:pt x="21" y="39"/>
                  </a:lnTo>
                  <a:lnTo>
                    <a:pt x="26" y="42"/>
                  </a:lnTo>
                  <a:lnTo>
                    <a:pt x="28" y="42"/>
                  </a:lnTo>
                  <a:lnTo>
                    <a:pt x="31" y="42"/>
                  </a:lnTo>
                  <a:lnTo>
                    <a:pt x="34" y="42"/>
                  </a:lnTo>
                  <a:lnTo>
                    <a:pt x="36" y="42"/>
                  </a:lnTo>
                  <a:lnTo>
                    <a:pt x="36" y="39"/>
                  </a:lnTo>
                  <a:lnTo>
                    <a:pt x="39" y="37"/>
                  </a:lnTo>
                  <a:lnTo>
                    <a:pt x="39" y="34"/>
                  </a:lnTo>
                  <a:lnTo>
                    <a:pt x="39" y="29"/>
                  </a:lnTo>
                  <a:lnTo>
                    <a:pt x="39" y="34"/>
                  </a:lnTo>
                  <a:lnTo>
                    <a:pt x="44" y="37"/>
                  </a:lnTo>
                  <a:lnTo>
                    <a:pt x="47" y="39"/>
                  </a:lnTo>
                  <a:lnTo>
                    <a:pt x="52" y="42"/>
                  </a:lnTo>
                  <a:lnTo>
                    <a:pt x="54" y="42"/>
                  </a:lnTo>
                  <a:lnTo>
                    <a:pt x="57" y="45"/>
                  </a:lnTo>
                  <a:lnTo>
                    <a:pt x="62" y="42"/>
                  </a:lnTo>
                  <a:lnTo>
                    <a:pt x="68" y="42"/>
                  </a:lnTo>
                  <a:lnTo>
                    <a:pt x="70" y="42"/>
                  </a:lnTo>
                  <a:lnTo>
                    <a:pt x="75" y="42"/>
                  </a:lnTo>
                  <a:lnTo>
                    <a:pt x="78" y="42"/>
                  </a:lnTo>
                  <a:lnTo>
                    <a:pt x="83" y="39"/>
                  </a:lnTo>
                  <a:lnTo>
                    <a:pt x="88" y="37"/>
                  </a:lnTo>
                  <a:lnTo>
                    <a:pt x="91" y="37"/>
                  </a:lnTo>
                  <a:lnTo>
                    <a:pt x="96" y="37"/>
                  </a:lnTo>
                  <a:lnTo>
                    <a:pt x="101" y="39"/>
                  </a:lnTo>
                  <a:lnTo>
                    <a:pt x="101" y="37"/>
                  </a:lnTo>
                  <a:lnTo>
                    <a:pt x="104" y="34"/>
                  </a:lnTo>
                  <a:lnTo>
                    <a:pt x="104" y="37"/>
                  </a:lnTo>
                  <a:lnTo>
                    <a:pt x="104" y="34"/>
                  </a:lnTo>
                  <a:lnTo>
                    <a:pt x="104" y="31"/>
                  </a:lnTo>
                  <a:lnTo>
                    <a:pt x="107" y="29"/>
                  </a:lnTo>
                  <a:lnTo>
                    <a:pt x="104" y="29"/>
                  </a:lnTo>
                  <a:lnTo>
                    <a:pt x="104" y="26"/>
                  </a:lnTo>
                  <a:lnTo>
                    <a:pt x="104" y="23"/>
                  </a:lnTo>
                  <a:lnTo>
                    <a:pt x="101" y="23"/>
                  </a:lnTo>
                  <a:lnTo>
                    <a:pt x="101" y="21"/>
                  </a:lnTo>
                  <a:lnTo>
                    <a:pt x="104" y="18"/>
                  </a:lnTo>
                  <a:lnTo>
                    <a:pt x="101" y="16"/>
                  </a:lnTo>
                  <a:lnTo>
                    <a:pt x="99" y="13"/>
                  </a:lnTo>
                  <a:lnTo>
                    <a:pt x="96" y="13"/>
                  </a:lnTo>
                  <a:lnTo>
                    <a:pt x="94" y="10"/>
                  </a:lnTo>
                  <a:lnTo>
                    <a:pt x="94" y="8"/>
                  </a:lnTo>
                  <a:lnTo>
                    <a:pt x="91" y="8"/>
                  </a:lnTo>
                  <a:lnTo>
                    <a:pt x="88" y="5"/>
                  </a:lnTo>
                  <a:lnTo>
                    <a:pt x="86" y="5"/>
                  </a:lnTo>
                  <a:lnTo>
                    <a:pt x="83" y="2"/>
                  </a:lnTo>
                  <a:lnTo>
                    <a:pt x="81" y="2"/>
                  </a:lnTo>
                  <a:lnTo>
                    <a:pt x="78" y="2"/>
                  </a:lnTo>
                  <a:lnTo>
                    <a:pt x="75" y="0"/>
                  </a:lnTo>
                  <a:lnTo>
                    <a:pt x="73" y="2"/>
                  </a:lnTo>
                  <a:lnTo>
                    <a:pt x="70" y="0"/>
                  </a:lnTo>
                  <a:lnTo>
                    <a:pt x="68" y="2"/>
                  </a:lnTo>
                  <a:lnTo>
                    <a:pt x="65" y="2"/>
                  </a:lnTo>
                  <a:lnTo>
                    <a:pt x="68" y="0"/>
                  </a:lnTo>
                  <a:lnTo>
                    <a:pt x="70" y="0"/>
                  </a:lnTo>
                  <a:lnTo>
                    <a:pt x="73" y="0"/>
                  </a:lnTo>
                  <a:lnTo>
                    <a:pt x="75" y="0"/>
                  </a:lnTo>
                  <a:lnTo>
                    <a:pt x="78" y="0"/>
                  </a:lnTo>
                  <a:lnTo>
                    <a:pt x="81" y="0"/>
                  </a:lnTo>
                  <a:lnTo>
                    <a:pt x="83" y="2"/>
                  </a:lnTo>
                  <a:lnTo>
                    <a:pt x="86" y="2"/>
                  </a:lnTo>
                  <a:lnTo>
                    <a:pt x="88" y="2"/>
                  </a:lnTo>
                  <a:lnTo>
                    <a:pt x="91" y="5"/>
                  </a:lnTo>
                  <a:lnTo>
                    <a:pt x="94" y="5"/>
                  </a:lnTo>
                  <a:lnTo>
                    <a:pt x="96" y="8"/>
                  </a:lnTo>
                  <a:lnTo>
                    <a:pt x="99" y="10"/>
                  </a:lnTo>
                  <a:lnTo>
                    <a:pt x="101" y="16"/>
                  </a:lnTo>
                  <a:lnTo>
                    <a:pt x="104" y="18"/>
                  </a:lnTo>
                  <a:lnTo>
                    <a:pt x="107" y="23"/>
                  </a:lnTo>
                  <a:lnTo>
                    <a:pt x="109" y="26"/>
                  </a:lnTo>
                  <a:lnTo>
                    <a:pt x="112" y="29"/>
                  </a:lnTo>
                  <a:lnTo>
                    <a:pt x="114" y="31"/>
                  </a:lnTo>
                  <a:lnTo>
                    <a:pt x="117" y="34"/>
                  </a:lnTo>
                  <a:lnTo>
                    <a:pt x="122" y="37"/>
                  </a:lnTo>
                  <a:lnTo>
                    <a:pt x="125" y="37"/>
                  </a:lnTo>
                  <a:lnTo>
                    <a:pt x="130" y="37"/>
                  </a:lnTo>
                  <a:lnTo>
                    <a:pt x="133" y="37"/>
                  </a:lnTo>
                  <a:lnTo>
                    <a:pt x="141" y="3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 name="Freeform 30"/>
            <p:cNvSpPr>
              <a:spLocks noChangeArrowheads="1"/>
            </p:cNvSpPr>
            <p:nvPr/>
          </p:nvSpPr>
          <p:spPr bwMode="auto">
            <a:xfrm flipH="1">
              <a:off x="1747838" y="2720978"/>
              <a:ext cx="53975" cy="28575"/>
            </a:xfrm>
            <a:custGeom>
              <a:avLst/>
              <a:gdLst>
                <a:gd name="T0" fmla="*/ 34 w 34"/>
                <a:gd name="T1" fmla="*/ 18 h 18"/>
                <a:gd name="T2" fmla="*/ 31 w 34"/>
                <a:gd name="T3" fmla="*/ 16 h 18"/>
                <a:gd name="T4" fmla="*/ 28 w 34"/>
                <a:gd name="T5" fmla="*/ 16 h 18"/>
                <a:gd name="T6" fmla="*/ 26 w 34"/>
                <a:gd name="T7" fmla="*/ 16 h 18"/>
                <a:gd name="T8" fmla="*/ 23 w 34"/>
                <a:gd name="T9" fmla="*/ 16 h 18"/>
                <a:gd name="T10" fmla="*/ 21 w 34"/>
                <a:gd name="T11" fmla="*/ 13 h 18"/>
                <a:gd name="T12" fmla="*/ 18 w 34"/>
                <a:gd name="T13" fmla="*/ 13 h 18"/>
                <a:gd name="T14" fmla="*/ 15 w 34"/>
                <a:gd name="T15" fmla="*/ 13 h 18"/>
                <a:gd name="T16" fmla="*/ 13 w 34"/>
                <a:gd name="T17" fmla="*/ 13 h 18"/>
                <a:gd name="T18" fmla="*/ 10 w 34"/>
                <a:gd name="T19" fmla="*/ 11 h 18"/>
                <a:gd name="T20" fmla="*/ 10 w 34"/>
                <a:gd name="T21" fmla="*/ 11 h 18"/>
                <a:gd name="T22" fmla="*/ 8 w 34"/>
                <a:gd name="T23" fmla="*/ 8 h 18"/>
                <a:gd name="T24" fmla="*/ 5 w 34"/>
                <a:gd name="T25" fmla="*/ 8 h 18"/>
                <a:gd name="T26" fmla="*/ 2 w 34"/>
                <a:gd name="T27" fmla="*/ 5 h 18"/>
                <a:gd name="T28" fmla="*/ 2 w 34"/>
                <a:gd name="T29" fmla="*/ 3 h 18"/>
                <a:gd name="T30" fmla="*/ 0 w 34"/>
                <a:gd name="T31" fmla="*/ 3 h 18"/>
                <a:gd name="T32" fmla="*/ 0 w 34"/>
                <a:gd name="T33" fmla="*/ 0 h 18"/>
                <a:gd name="T34" fmla="*/ 0 w 34"/>
                <a:gd name="T35" fmla="*/ 0 h 18"/>
                <a:gd name="T36" fmla="*/ 2 w 34"/>
                <a:gd name="T37" fmla="*/ 3 h 18"/>
                <a:gd name="T38" fmla="*/ 2 w 34"/>
                <a:gd name="T39" fmla="*/ 5 h 18"/>
                <a:gd name="T40" fmla="*/ 5 w 34"/>
                <a:gd name="T41" fmla="*/ 5 h 18"/>
                <a:gd name="T42" fmla="*/ 8 w 34"/>
                <a:gd name="T43" fmla="*/ 8 h 18"/>
                <a:gd name="T44" fmla="*/ 10 w 34"/>
                <a:gd name="T45" fmla="*/ 8 h 18"/>
                <a:gd name="T46" fmla="*/ 13 w 34"/>
                <a:gd name="T47" fmla="*/ 8 h 18"/>
                <a:gd name="T48" fmla="*/ 13 w 34"/>
                <a:gd name="T49" fmla="*/ 11 h 18"/>
                <a:gd name="T50" fmla="*/ 18 w 34"/>
                <a:gd name="T51" fmla="*/ 11 h 18"/>
                <a:gd name="T52" fmla="*/ 18 w 34"/>
                <a:gd name="T53" fmla="*/ 11 h 18"/>
                <a:gd name="T54" fmla="*/ 23 w 34"/>
                <a:gd name="T55" fmla="*/ 11 h 18"/>
                <a:gd name="T56" fmla="*/ 23 w 34"/>
                <a:gd name="T57" fmla="*/ 13 h 18"/>
                <a:gd name="T58" fmla="*/ 26 w 34"/>
                <a:gd name="T59" fmla="*/ 13 h 18"/>
                <a:gd name="T60" fmla="*/ 28 w 34"/>
                <a:gd name="T61" fmla="*/ 16 h 18"/>
                <a:gd name="T62" fmla="*/ 31 w 34"/>
                <a:gd name="T63" fmla="*/ 16 h 18"/>
                <a:gd name="T64" fmla="*/ 34 w 34"/>
                <a:gd name="T6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18">
                  <a:moveTo>
                    <a:pt x="34" y="18"/>
                  </a:moveTo>
                  <a:lnTo>
                    <a:pt x="31" y="16"/>
                  </a:lnTo>
                  <a:lnTo>
                    <a:pt x="28" y="16"/>
                  </a:lnTo>
                  <a:lnTo>
                    <a:pt x="26" y="16"/>
                  </a:lnTo>
                  <a:lnTo>
                    <a:pt x="23" y="16"/>
                  </a:lnTo>
                  <a:lnTo>
                    <a:pt x="21" y="13"/>
                  </a:lnTo>
                  <a:lnTo>
                    <a:pt x="18" y="13"/>
                  </a:lnTo>
                  <a:lnTo>
                    <a:pt x="15" y="13"/>
                  </a:lnTo>
                  <a:lnTo>
                    <a:pt x="13" y="13"/>
                  </a:lnTo>
                  <a:lnTo>
                    <a:pt x="10" y="11"/>
                  </a:lnTo>
                  <a:lnTo>
                    <a:pt x="8" y="8"/>
                  </a:lnTo>
                  <a:lnTo>
                    <a:pt x="5" y="8"/>
                  </a:lnTo>
                  <a:lnTo>
                    <a:pt x="2" y="5"/>
                  </a:lnTo>
                  <a:lnTo>
                    <a:pt x="2" y="3"/>
                  </a:lnTo>
                  <a:lnTo>
                    <a:pt x="0" y="3"/>
                  </a:lnTo>
                  <a:lnTo>
                    <a:pt x="0" y="0"/>
                  </a:lnTo>
                  <a:lnTo>
                    <a:pt x="2" y="3"/>
                  </a:lnTo>
                  <a:lnTo>
                    <a:pt x="2" y="5"/>
                  </a:lnTo>
                  <a:lnTo>
                    <a:pt x="5" y="5"/>
                  </a:lnTo>
                  <a:lnTo>
                    <a:pt x="8" y="8"/>
                  </a:lnTo>
                  <a:lnTo>
                    <a:pt x="10" y="8"/>
                  </a:lnTo>
                  <a:lnTo>
                    <a:pt x="13" y="8"/>
                  </a:lnTo>
                  <a:lnTo>
                    <a:pt x="13" y="11"/>
                  </a:lnTo>
                  <a:lnTo>
                    <a:pt x="18" y="11"/>
                  </a:lnTo>
                  <a:lnTo>
                    <a:pt x="23" y="11"/>
                  </a:lnTo>
                  <a:lnTo>
                    <a:pt x="23" y="13"/>
                  </a:lnTo>
                  <a:lnTo>
                    <a:pt x="26" y="13"/>
                  </a:lnTo>
                  <a:lnTo>
                    <a:pt x="28" y="16"/>
                  </a:lnTo>
                  <a:lnTo>
                    <a:pt x="31" y="16"/>
                  </a:lnTo>
                  <a:lnTo>
                    <a:pt x="34" y="1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 name="Freeform 31"/>
            <p:cNvSpPr>
              <a:spLocks noChangeArrowheads="1"/>
            </p:cNvSpPr>
            <p:nvPr/>
          </p:nvSpPr>
          <p:spPr bwMode="auto">
            <a:xfrm flipH="1">
              <a:off x="1546225" y="3014665"/>
              <a:ext cx="111125" cy="25400"/>
            </a:xfrm>
            <a:custGeom>
              <a:avLst/>
              <a:gdLst>
                <a:gd name="T0" fmla="*/ 70 w 70"/>
                <a:gd name="T1" fmla="*/ 5 h 16"/>
                <a:gd name="T2" fmla="*/ 65 w 70"/>
                <a:gd name="T3" fmla="*/ 5 h 16"/>
                <a:gd name="T4" fmla="*/ 63 w 70"/>
                <a:gd name="T5" fmla="*/ 5 h 16"/>
                <a:gd name="T6" fmla="*/ 60 w 70"/>
                <a:gd name="T7" fmla="*/ 5 h 16"/>
                <a:gd name="T8" fmla="*/ 57 w 70"/>
                <a:gd name="T9" fmla="*/ 5 h 16"/>
                <a:gd name="T10" fmla="*/ 55 w 70"/>
                <a:gd name="T11" fmla="*/ 5 h 16"/>
                <a:gd name="T12" fmla="*/ 52 w 70"/>
                <a:gd name="T13" fmla="*/ 8 h 16"/>
                <a:gd name="T14" fmla="*/ 50 w 70"/>
                <a:gd name="T15" fmla="*/ 11 h 16"/>
                <a:gd name="T16" fmla="*/ 47 w 70"/>
                <a:gd name="T17" fmla="*/ 11 h 16"/>
                <a:gd name="T18" fmla="*/ 44 w 70"/>
                <a:gd name="T19" fmla="*/ 13 h 16"/>
                <a:gd name="T20" fmla="*/ 42 w 70"/>
                <a:gd name="T21" fmla="*/ 13 h 16"/>
                <a:gd name="T22" fmla="*/ 37 w 70"/>
                <a:gd name="T23" fmla="*/ 13 h 16"/>
                <a:gd name="T24" fmla="*/ 34 w 70"/>
                <a:gd name="T25" fmla="*/ 16 h 16"/>
                <a:gd name="T26" fmla="*/ 31 w 70"/>
                <a:gd name="T27" fmla="*/ 16 h 16"/>
                <a:gd name="T28" fmla="*/ 29 w 70"/>
                <a:gd name="T29" fmla="*/ 13 h 16"/>
                <a:gd name="T30" fmla="*/ 26 w 70"/>
                <a:gd name="T31" fmla="*/ 13 h 16"/>
                <a:gd name="T32" fmla="*/ 23 w 70"/>
                <a:gd name="T33" fmla="*/ 13 h 16"/>
                <a:gd name="T34" fmla="*/ 0 w 70"/>
                <a:gd name="T35" fmla="*/ 11 h 16"/>
                <a:gd name="T36" fmla="*/ 0 w 70"/>
                <a:gd name="T37" fmla="*/ 8 h 16"/>
                <a:gd name="T38" fmla="*/ 3 w 70"/>
                <a:gd name="T39" fmla="*/ 8 h 16"/>
                <a:gd name="T40" fmla="*/ 8 w 70"/>
                <a:gd name="T41" fmla="*/ 8 h 16"/>
                <a:gd name="T42" fmla="*/ 13 w 70"/>
                <a:gd name="T43" fmla="*/ 8 h 16"/>
                <a:gd name="T44" fmla="*/ 18 w 70"/>
                <a:gd name="T45" fmla="*/ 8 h 16"/>
                <a:gd name="T46" fmla="*/ 21 w 70"/>
                <a:gd name="T47" fmla="*/ 8 h 16"/>
                <a:gd name="T48" fmla="*/ 26 w 70"/>
                <a:gd name="T49" fmla="*/ 8 h 16"/>
                <a:gd name="T50" fmla="*/ 31 w 70"/>
                <a:gd name="T51" fmla="*/ 5 h 16"/>
                <a:gd name="T52" fmla="*/ 37 w 70"/>
                <a:gd name="T53" fmla="*/ 5 h 16"/>
                <a:gd name="T54" fmla="*/ 39 w 70"/>
                <a:gd name="T55" fmla="*/ 3 h 16"/>
                <a:gd name="T56" fmla="*/ 44 w 70"/>
                <a:gd name="T57" fmla="*/ 3 h 16"/>
                <a:gd name="T58" fmla="*/ 50 w 70"/>
                <a:gd name="T59" fmla="*/ 3 h 16"/>
                <a:gd name="T60" fmla="*/ 52 w 70"/>
                <a:gd name="T61" fmla="*/ 3 h 16"/>
                <a:gd name="T62" fmla="*/ 57 w 70"/>
                <a:gd name="T63" fmla="*/ 0 h 16"/>
                <a:gd name="T64" fmla="*/ 63 w 70"/>
                <a:gd name="T65" fmla="*/ 3 h 16"/>
                <a:gd name="T66" fmla="*/ 65 w 70"/>
                <a:gd name="T67" fmla="*/ 3 h 16"/>
                <a:gd name="T68" fmla="*/ 70 w 70"/>
                <a:gd name="T6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16">
                  <a:moveTo>
                    <a:pt x="70" y="5"/>
                  </a:moveTo>
                  <a:lnTo>
                    <a:pt x="65" y="5"/>
                  </a:lnTo>
                  <a:lnTo>
                    <a:pt x="63" y="5"/>
                  </a:lnTo>
                  <a:lnTo>
                    <a:pt x="60" y="5"/>
                  </a:lnTo>
                  <a:lnTo>
                    <a:pt x="57" y="5"/>
                  </a:lnTo>
                  <a:lnTo>
                    <a:pt x="55" y="5"/>
                  </a:lnTo>
                  <a:lnTo>
                    <a:pt x="52" y="8"/>
                  </a:lnTo>
                  <a:lnTo>
                    <a:pt x="50" y="11"/>
                  </a:lnTo>
                  <a:lnTo>
                    <a:pt x="47" y="11"/>
                  </a:lnTo>
                  <a:lnTo>
                    <a:pt x="44" y="13"/>
                  </a:lnTo>
                  <a:lnTo>
                    <a:pt x="42" y="13"/>
                  </a:lnTo>
                  <a:lnTo>
                    <a:pt x="37" y="13"/>
                  </a:lnTo>
                  <a:lnTo>
                    <a:pt x="34" y="16"/>
                  </a:lnTo>
                  <a:lnTo>
                    <a:pt x="31" y="16"/>
                  </a:lnTo>
                  <a:lnTo>
                    <a:pt x="29" y="13"/>
                  </a:lnTo>
                  <a:lnTo>
                    <a:pt x="26" y="13"/>
                  </a:lnTo>
                  <a:lnTo>
                    <a:pt x="23" y="13"/>
                  </a:lnTo>
                  <a:lnTo>
                    <a:pt x="0" y="11"/>
                  </a:lnTo>
                  <a:lnTo>
                    <a:pt x="0" y="8"/>
                  </a:lnTo>
                  <a:lnTo>
                    <a:pt x="3" y="8"/>
                  </a:lnTo>
                  <a:lnTo>
                    <a:pt x="8" y="8"/>
                  </a:lnTo>
                  <a:lnTo>
                    <a:pt x="13" y="8"/>
                  </a:lnTo>
                  <a:lnTo>
                    <a:pt x="18" y="8"/>
                  </a:lnTo>
                  <a:lnTo>
                    <a:pt x="21" y="8"/>
                  </a:lnTo>
                  <a:lnTo>
                    <a:pt x="26" y="8"/>
                  </a:lnTo>
                  <a:lnTo>
                    <a:pt x="31" y="5"/>
                  </a:lnTo>
                  <a:lnTo>
                    <a:pt x="37" y="5"/>
                  </a:lnTo>
                  <a:lnTo>
                    <a:pt x="39" y="3"/>
                  </a:lnTo>
                  <a:lnTo>
                    <a:pt x="44" y="3"/>
                  </a:lnTo>
                  <a:lnTo>
                    <a:pt x="50" y="3"/>
                  </a:lnTo>
                  <a:lnTo>
                    <a:pt x="52" y="3"/>
                  </a:lnTo>
                  <a:lnTo>
                    <a:pt x="57" y="0"/>
                  </a:lnTo>
                  <a:lnTo>
                    <a:pt x="63" y="3"/>
                  </a:lnTo>
                  <a:lnTo>
                    <a:pt x="65" y="3"/>
                  </a:lnTo>
                  <a:lnTo>
                    <a:pt x="70" y="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 name="Freeform 32"/>
            <p:cNvSpPr>
              <a:spLocks noChangeArrowheads="1"/>
            </p:cNvSpPr>
            <p:nvPr/>
          </p:nvSpPr>
          <p:spPr bwMode="auto">
            <a:xfrm flipH="1">
              <a:off x="1428750" y="3346453"/>
              <a:ext cx="22225" cy="3175"/>
            </a:xfrm>
            <a:custGeom>
              <a:avLst/>
              <a:gdLst>
                <a:gd name="T0" fmla="*/ 0 w 14"/>
                <a:gd name="T1" fmla="*/ 0 h 2"/>
                <a:gd name="T2" fmla="*/ 0 w 14"/>
                <a:gd name="T3" fmla="*/ 0 h 2"/>
                <a:gd name="T4" fmla="*/ 14 w 14"/>
                <a:gd name="T5" fmla="*/ 2 h 2"/>
                <a:gd name="T6" fmla="*/ 0 w 14"/>
                <a:gd name="T7" fmla="*/ 0 h 2"/>
              </a:gdLst>
              <a:ahLst/>
              <a:cxnLst>
                <a:cxn ang="0">
                  <a:pos x="T0" y="T1"/>
                </a:cxn>
                <a:cxn ang="0">
                  <a:pos x="T2" y="T3"/>
                </a:cxn>
                <a:cxn ang="0">
                  <a:pos x="T4" y="T5"/>
                </a:cxn>
                <a:cxn ang="0">
                  <a:pos x="T6" y="T7"/>
                </a:cxn>
              </a:cxnLst>
              <a:rect l="0" t="0" r="r" b="b"/>
              <a:pathLst>
                <a:path w="14" h="2">
                  <a:moveTo>
                    <a:pt x="0" y="0"/>
                  </a:moveTo>
                  <a:lnTo>
                    <a:pt x="0" y="0"/>
                  </a:lnTo>
                  <a:lnTo>
                    <a:pt x="14"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 name="Freeform 33"/>
            <p:cNvSpPr>
              <a:spLocks noChangeArrowheads="1"/>
            </p:cNvSpPr>
            <p:nvPr/>
          </p:nvSpPr>
          <p:spPr bwMode="auto">
            <a:xfrm flipH="1">
              <a:off x="1412875" y="3408366"/>
              <a:ext cx="15875" cy="4763"/>
            </a:xfrm>
            <a:custGeom>
              <a:avLst/>
              <a:gdLst>
                <a:gd name="T0" fmla="*/ 10 w 10"/>
                <a:gd name="T1" fmla="*/ 3 h 3"/>
                <a:gd name="T2" fmla="*/ 7 w 10"/>
                <a:gd name="T3" fmla="*/ 3 h 3"/>
                <a:gd name="T4" fmla="*/ 7 w 10"/>
                <a:gd name="T5" fmla="*/ 3 h 3"/>
                <a:gd name="T6" fmla="*/ 7 w 10"/>
                <a:gd name="T7" fmla="*/ 3 h 3"/>
                <a:gd name="T8" fmla="*/ 5 w 10"/>
                <a:gd name="T9" fmla="*/ 3 h 3"/>
                <a:gd name="T10" fmla="*/ 5 w 10"/>
                <a:gd name="T11" fmla="*/ 3 h 3"/>
                <a:gd name="T12" fmla="*/ 5 w 10"/>
                <a:gd name="T13" fmla="*/ 3 h 3"/>
                <a:gd name="T14" fmla="*/ 2 w 10"/>
                <a:gd name="T15" fmla="*/ 3 h 3"/>
                <a:gd name="T16" fmla="*/ 2 w 10"/>
                <a:gd name="T17" fmla="*/ 3 h 3"/>
                <a:gd name="T18" fmla="*/ 2 w 10"/>
                <a:gd name="T19" fmla="*/ 3 h 3"/>
                <a:gd name="T20" fmla="*/ 0 w 10"/>
                <a:gd name="T21" fmla="*/ 3 h 3"/>
                <a:gd name="T22" fmla="*/ 0 w 10"/>
                <a:gd name="T23" fmla="*/ 3 h 3"/>
                <a:gd name="T24" fmla="*/ 0 w 10"/>
                <a:gd name="T25" fmla="*/ 0 h 3"/>
                <a:gd name="T26" fmla="*/ 0 w 10"/>
                <a:gd name="T27" fmla="*/ 0 h 3"/>
                <a:gd name="T28" fmla="*/ 0 w 10"/>
                <a:gd name="T29" fmla="*/ 0 h 3"/>
                <a:gd name="T30" fmla="*/ 0 w 10"/>
                <a:gd name="T31" fmla="*/ 0 h 3"/>
                <a:gd name="T32" fmla="*/ 0 w 10"/>
                <a:gd name="T33" fmla="*/ 0 h 3"/>
                <a:gd name="T34" fmla="*/ 0 w 10"/>
                <a:gd name="T35" fmla="*/ 0 h 3"/>
                <a:gd name="T36" fmla="*/ 2 w 10"/>
                <a:gd name="T37" fmla="*/ 0 h 3"/>
                <a:gd name="T38" fmla="*/ 2 w 10"/>
                <a:gd name="T39" fmla="*/ 0 h 3"/>
                <a:gd name="T40" fmla="*/ 2 w 10"/>
                <a:gd name="T41" fmla="*/ 0 h 3"/>
                <a:gd name="T42" fmla="*/ 2 w 10"/>
                <a:gd name="T43" fmla="*/ 0 h 3"/>
                <a:gd name="T44" fmla="*/ 2 w 10"/>
                <a:gd name="T45" fmla="*/ 0 h 3"/>
                <a:gd name="T46" fmla="*/ 5 w 10"/>
                <a:gd name="T47" fmla="*/ 0 h 3"/>
                <a:gd name="T48" fmla="*/ 5 w 10"/>
                <a:gd name="T49" fmla="*/ 0 h 3"/>
                <a:gd name="T50" fmla="*/ 7 w 10"/>
                <a:gd name="T51" fmla="*/ 0 h 3"/>
                <a:gd name="T52" fmla="*/ 7 w 10"/>
                <a:gd name="T53" fmla="*/ 0 h 3"/>
                <a:gd name="T54" fmla="*/ 7 w 10"/>
                <a:gd name="T55" fmla="*/ 0 h 3"/>
                <a:gd name="T56" fmla="*/ 7 w 10"/>
                <a:gd name="T57" fmla="*/ 0 h 3"/>
                <a:gd name="T58" fmla="*/ 7 w 10"/>
                <a:gd name="T59" fmla="*/ 0 h 3"/>
                <a:gd name="T60" fmla="*/ 10 w 10"/>
                <a:gd name="T6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3">
                  <a:moveTo>
                    <a:pt x="10" y="3"/>
                  </a:moveTo>
                  <a:lnTo>
                    <a:pt x="7" y="3"/>
                  </a:lnTo>
                  <a:lnTo>
                    <a:pt x="5" y="3"/>
                  </a:lnTo>
                  <a:lnTo>
                    <a:pt x="2" y="3"/>
                  </a:lnTo>
                  <a:lnTo>
                    <a:pt x="0" y="3"/>
                  </a:lnTo>
                  <a:lnTo>
                    <a:pt x="0" y="0"/>
                  </a:lnTo>
                  <a:lnTo>
                    <a:pt x="2" y="0"/>
                  </a:lnTo>
                  <a:lnTo>
                    <a:pt x="5" y="0"/>
                  </a:lnTo>
                  <a:lnTo>
                    <a:pt x="7"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 name="Freeform 34"/>
            <p:cNvSpPr>
              <a:spLocks noChangeArrowheads="1"/>
            </p:cNvSpPr>
            <p:nvPr/>
          </p:nvSpPr>
          <p:spPr bwMode="auto">
            <a:xfrm flipH="1">
              <a:off x="1441450" y="3413128"/>
              <a:ext cx="33338" cy="20638"/>
            </a:xfrm>
            <a:custGeom>
              <a:avLst/>
              <a:gdLst>
                <a:gd name="T0" fmla="*/ 0 w 21"/>
                <a:gd name="T1" fmla="*/ 13 h 13"/>
                <a:gd name="T2" fmla="*/ 15 w 21"/>
                <a:gd name="T3" fmla="*/ 0 h 13"/>
                <a:gd name="T4" fmla="*/ 21 w 21"/>
                <a:gd name="T5" fmla="*/ 3 h 13"/>
                <a:gd name="T6" fmla="*/ 0 w 21"/>
                <a:gd name="T7" fmla="*/ 13 h 13"/>
              </a:gdLst>
              <a:ahLst/>
              <a:cxnLst>
                <a:cxn ang="0">
                  <a:pos x="T0" y="T1"/>
                </a:cxn>
                <a:cxn ang="0">
                  <a:pos x="T2" y="T3"/>
                </a:cxn>
                <a:cxn ang="0">
                  <a:pos x="T4" y="T5"/>
                </a:cxn>
                <a:cxn ang="0">
                  <a:pos x="T6" y="T7"/>
                </a:cxn>
              </a:cxnLst>
              <a:rect l="0" t="0" r="r" b="b"/>
              <a:pathLst>
                <a:path w="21" h="13">
                  <a:moveTo>
                    <a:pt x="0" y="13"/>
                  </a:moveTo>
                  <a:lnTo>
                    <a:pt x="15" y="0"/>
                  </a:lnTo>
                  <a:lnTo>
                    <a:pt x="21" y="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 name="Freeform 35"/>
            <p:cNvSpPr>
              <a:spLocks noChangeArrowheads="1"/>
            </p:cNvSpPr>
            <p:nvPr/>
          </p:nvSpPr>
          <p:spPr bwMode="auto">
            <a:xfrm flipH="1">
              <a:off x="0" y="3795716"/>
              <a:ext cx="9525" cy="23813"/>
            </a:xfrm>
            <a:custGeom>
              <a:avLst/>
              <a:gdLst>
                <a:gd name="T0" fmla="*/ 6 w 6"/>
                <a:gd name="T1" fmla="*/ 8 h 15"/>
                <a:gd name="T2" fmla="*/ 6 w 6"/>
                <a:gd name="T3" fmla="*/ 8 h 15"/>
                <a:gd name="T4" fmla="*/ 6 w 6"/>
                <a:gd name="T5" fmla="*/ 8 h 15"/>
                <a:gd name="T6" fmla="*/ 6 w 6"/>
                <a:gd name="T7" fmla="*/ 10 h 15"/>
                <a:gd name="T8" fmla="*/ 3 w 6"/>
                <a:gd name="T9" fmla="*/ 10 h 15"/>
                <a:gd name="T10" fmla="*/ 3 w 6"/>
                <a:gd name="T11" fmla="*/ 13 h 15"/>
                <a:gd name="T12" fmla="*/ 3 w 6"/>
                <a:gd name="T13" fmla="*/ 13 h 15"/>
                <a:gd name="T14" fmla="*/ 3 w 6"/>
                <a:gd name="T15" fmla="*/ 13 h 15"/>
                <a:gd name="T16" fmla="*/ 3 w 6"/>
                <a:gd name="T17" fmla="*/ 15 h 15"/>
                <a:gd name="T18" fmla="*/ 3 w 6"/>
                <a:gd name="T19" fmla="*/ 13 h 15"/>
                <a:gd name="T20" fmla="*/ 0 w 6"/>
                <a:gd name="T21" fmla="*/ 15 h 15"/>
                <a:gd name="T22" fmla="*/ 0 w 6"/>
                <a:gd name="T23" fmla="*/ 15 h 15"/>
                <a:gd name="T24" fmla="*/ 3 w 6"/>
                <a:gd name="T25" fmla="*/ 0 h 15"/>
                <a:gd name="T26" fmla="*/ 3 w 6"/>
                <a:gd name="T27" fmla="*/ 0 h 15"/>
                <a:gd name="T28" fmla="*/ 3 w 6"/>
                <a:gd name="T29" fmla="*/ 0 h 15"/>
                <a:gd name="T30" fmla="*/ 3 w 6"/>
                <a:gd name="T31" fmla="*/ 0 h 15"/>
                <a:gd name="T32" fmla="*/ 3 w 6"/>
                <a:gd name="T33" fmla="*/ 0 h 15"/>
                <a:gd name="T34" fmla="*/ 3 w 6"/>
                <a:gd name="T35" fmla="*/ 2 h 15"/>
                <a:gd name="T36" fmla="*/ 6 w 6"/>
                <a:gd name="T37" fmla="*/ 2 h 15"/>
                <a:gd name="T38" fmla="*/ 6 w 6"/>
                <a:gd name="T39" fmla="*/ 2 h 15"/>
                <a:gd name="T40" fmla="*/ 6 w 6"/>
                <a:gd name="T41" fmla="*/ 2 h 15"/>
                <a:gd name="T42" fmla="*/ 6 w 6"/>
                <a:gd name="T43" fmla="*/ 2 h 15"/>
                <a:gd name="T44" fmla="*/ 6 w 6"/>
                <a:gd name="T4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5">
                  <a:moveTo>
                    <a:pt x="6" y="8"/>
                  </a:moveTo>
                  <a:lnTo>
                    <a:pt x="6" y="8"/>
                  </a:lnTo>
                  <a:lnTo>
                    <a:pt x="6" y="10"/>
                  </a:lnTo>
                  <a:lnTo>
                    <a:pt x="3" y="10"/>
                  </a:lnTo>
                  <a:lnTo>
                    <a:pt x="3" y="13"/>
                  </a:lnTo>
                  <a:lnTo>
                    <a:pt x="3" y="15"/>
                  </a:lnTo>
                  <a:lnTo>
                    <a:pt x="3" y="13"/>
                  </a:lnTo>
                  <a:lnTo>
                    <a:pt x="0" y="15"/>
                  </a:lnTo>
                  <a:lnTo>
                    <a:pt x="3" y="0"/>
                  </a:lnTo>
                  <a:lnTo>
                    <a:pt x="3" y="2"/>
                  </a:lnTo>
                  <a:lnTo>
                    <a:pt x="6" y="2"/>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 name="Freeform 36"/>
            <p:cNvSpPr>
              <a:spLocks noChangeArrowheads="1"/>
            </p:cNvSpPr>
            <p:nvPr/>
          </p:nvSpPr>
          <p:spPr bwMode="auto">
            <a:xfrm flipH="1">
              <a:off x="1114425" y="3916366"/>
              <a:ext cx="20638" cy="38100"/>
            </a:xfrm>
            <a:custGeom>
              <a:avLst/>
              <a:gdLst>
                <a:gd name="T0" fmla="*/ 13 w 13"/>
                <a:gd name="T1" fmla="*/ 24 h 24"/>
                <a:gd name="T2" fmla="*/ 13 w 13"/>
                <a:gd name="T3" fmla="*/ 21 h 24"/>
                <a:gd name="T4" fmla="*/ 13 w 13"/>
                <a:gd name="T5" fmla="*/ 21 h 24"/>
                <a:gd name="T6" fmla="*/ 10 w 13"/>
                <a:gd name="T7" fmla="*/ 19 h 24"/>
                <a:gd name="T8" fmla="*/ 13 w 13"/>
                <a:gd name="T9" fmla="*/ 19 h 24"/>
                <a:gd name="T10" fmla="*/ 10 w 13"/>
                <a:gd name="T11" fmla="*/ 16 h 24"/>
                <a:gd name="T12" fmla="*/ 8 w 13"/>
                <a:gd name="T13" fmla="*/ 16 h 24"/>
                <a:gd name="T14" fmla="*/ 8 w 13"/>
                <a:gd name="T15" fmla="*/ 13 h 24"/>
                <a:gd name="T16" fmla="*/ 8 w 13"/>
                <a:gd name="T17" fmla="*/ 11 h 24"/>
                <a:gd name="T18" fmla="*/ 5 w 13"/>
                <a:gd name="T19" fmla="*/ 11 h 24"/>
                <a:gd name="T20" fmla="*/ 5 w 13"/>
                <a:gd name="T21" fmla="*/ 8 h 24"/>
                <a:gd name="T22" fmla="*/ 2 w 13"/>
                <a:gd name="T23" fmla="*/ 6 h 24"/>
                <a:gd name="T24" fmla="*/ 2 w 13"/>
                <a:gd name="T25" fmla="*/ 6 h 24"/>
                <a:gd name="T26" fmla="*/ 0 w 13"/>
                <a:gd name="T27" fmla="*/ 3 h 24"/>
                <a:gd name="T28" fmla="*/ 0 w 13"/>
                <a:gd name="T29" fmla="*/ 0 h 24"/>
                <a:gd name="T30" fmla="*/ 0 w 13"/>
                <a:gd name="T31" fmla="*/ 0 h 24"/>
                <a:gd name="T32" fmla="*/ 0 w 13"/>
                <a:gd name="T33" fmla="*/ 0 h 24"/>
                <a:gd name="T34" fmla="*/ 2 w 13"/>
                <a:gd name="T35" fmla="*/ 0 h 24"/>
                <a:gd name="T36" fmla="*/ 2 w 13"/>
                <a:gd name="T37" fmla="*/ 3 h 24"/>
                <a:gd name="T38" fmla="*/ 2 w 13"/>
                <a:gd name="T39" fmla="*/ 3 h 24"/>
                <a:gd name="T40" fmla="*/ 5 w 13"/>
                <a:gd name="T41" fmla="*/ 6 h 24"/>
                <a:gd name="T42" fmla="*/ 5 w 13"/>
                <a:gd name="T43" fmla="*/ 6 h 24"/>
                <a:gd name="T44" fmla="*/ 5 w 13"/>
                <a:gd name="T45" fmla="*/ 8 h 24"/>
                <a:gd name="T46" fmla="*/ 8 w 13"/>
                <a:gd name="T47" fmla="*/ 8 h 24"/>
                <a:gd name="T48" fmla="*/ 8 w 13"/>
                <a:gd name="T49" fmla="*/ 11 h 24"/>
                <a:gd name="T50" fmla="*/ 8 w 13"/>
                <a:gd name="T51" fmla="*/ 11 h 24"/>
                <a:gd name="T52" fmla="*/ 10 w 13"/>
                <a:gd name="T53" fmla="*/ 13 h 24"/>
                <a:gd name="T54" fmla="*/ 10 w 13"/>
                <a:gd name="T55" fmla="*/ 13 h 24"/>
                <a:gd name="T56" fmla="*/ 10 w 13"/>
                <a:gd name="T57" fmla="*/ 16 h 24"/>
                <a:gd name="T58" fmla="*/ 13 w 13"/>
                <a:gd name="T59" fmla="*/ 16 h 24"/>
                <a:gd name="T60" fmla="*/ 10 w 13"/>
                <a:gd name="T61" fmla="*/ 19 h 24"/>
                <a:gd name="T62" fmla="*/ 13 w 13"/>
                <a:gd name="T63" fmla="*/ 21 h 24"/>
                <a:gd name="T64" fmla="*/ 13 w 13"/>
                <a:gd name="T6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24">
                  <a:moveTo>
                    <a:pt x="13" y="24"/>
                  </a:moveTo>
                  <a:lnTo>
                    <a:pt x="13" y="21"/>
                  </a:lnTo>
                  <a:lnTo>
                    <a:pt x="10" y="19"/>
                  </a:lnTo>
                  <a:lnTo>
                    <a:pt x="13" y="19"/>
                  </a:lnTo>
                  <a:lnTo>
                    <a:pt x="10" y="16"/>
                  </a:lnTo>
                  <a:lnTo>
                    <a:pt x="8" y="16"/>
                  </a:lnTo>
                  <a:lnTo>
                    <a:pt x="8" y="13"/>
                  </a:lnTo>
                  <a:lnTo>
                    <a:pt x="8" y="11"/>
                  </a:lnTo>
                  <a:lnTo>
                    <a:pt x="5" y="11"/>
                  </a:lnTo>
                  <a:lnTo>
                    <a:pt x="5" y="8"/>
                  </a:lnTo>
                  <a:lnTo>
                    <a:pt x="2" y="6"/>
                  </a:lnTo>
                  <a:lnTo>
                    <a:pt x="0" y="3"/>
                  </a:lnTo>
                  <a:lnTo>
                    <a:pt x="0" y="0"/>
                  </a:lnTo>
                  <a:lnTo>
                    <a:pt x="2" y="0"/>
                  </a:lnTo>
                  <a:lnTo>
                    <a:pt x="2" y="3"/>
                  </a:lnTo>
                  <a:lnTo>
                    <a:pt x="5" y="6"/>
                  </a:lnTo>
                  <a:lnTo>
                    <a:pt x="5" y="8"/>
                  </a:lnTo>
                  <a:lnTo>
                    <a:pt x="8" y="8"/>
                  </a:lnTo>
                  <a:lnTo>
                    <a:pt x="8" y="11"/>
                  </a:lnTo>
                  <a:lnTo>
                    <a:pt x="10" y="13"/>
                  </a:lnTo>
                  <a:lnTo>
                    <a:pt x="10" y="16"/>
                  </a:lnTo>
                  <a:lnTo>
                    <a:pt x="13" y="16"/>
                  </a:lnTo>
                  <a:lnTo>
                    <a:pt x="10" y="19"/>
                  </a:lnTo>
                  <a:lnTo>
                    <a:pt x="13" y="21"/>
                  </a:lnTo>
                  <a:lnTo>
                    <a:pt x="13"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 name="Freeform 37"/>
            <p:cNvSpPr>
              <a:spLocks noChangeArrowheads="1"/>
            </p:cNvSpPr>
            <p:nvPr/>
          </p:nvSpPr>
          <p:spPr bwMode="auto">
            <a:xfrm flipH="1">
              <a:off x="0" y="1150940"/>
              <a:ext cx="4079876" cy="5703890"/>
            </a:xfrm>
            <a:custGeom>
              <a:avLst/>
              <a:gdLst>
                <a:gd name="T0" fmla="*/ 132 w 985"/>
                <a:gd name="T1" fmla="*/ 799 h 1359"/>
                <a:gd name="T2" fmla="*/ 133 w 985"/>
                <a:gd name="T3" fmla="*/ 305 h 1359"/>
                <a:gd name="T4" fmla="*/ 67 w 985"/>
                <a:gd name="T5" fmla="*/ 305 h 1359"/>
                <a:gd name="T6" fmla="*/ 183 w 985"/>
                <a:gd name="T7" fmla="*/ 12 h 1359"/>
                <a:gd name="T8" fmla="*/ 290 w 985"/>
                <a:gd name="T9" fmla="*/ 305 h 1359"/>
                <a:gd name="T10" fmla="*/ 224 w 985"/>
                <a:gd name="T11" fmla="*/ 305 h 1359"/>
                <a:gd name="T12" fmla="*/ 224 w 985"/>
                <a:gd name="T13" fmla="*/ 494 h 1359"/>
                <a:gd name="T14" fmla="*/ 313 w 985"/>
                <a:gd name="T15" fmla="*/ 430 h 1359"/>
                <a:gd name="T16" fmla="*/ 340 w 985"/>
                <a:gd name="T17" fmla="*/ 321 h 1359"/>
                <a:gd name="T18" fmla="*/ 340 w 985"/>
                <a:gd name="T19" fmla="*/ 108 h 1359"/>
                <a:gd name="T20" fmla="*/ 304 w 985"/>
                <a:gd name="T21" fmla="*/ 109 h 1359"/>
                <a:gd name="T22" fmla="*/ 360 w 985"/>
                <a:gd name="T23" fmla="*/ 0 h 1359"/>
                <a:gd name="T24" fmla="*/ 416 w 985"/>
                <a:gd name="T25" fmla="*/ 109 h 1359"/>
                <a:gd name="T26" fmla="*/ 383 w 985"/>
                <a:gd name="T27" fmla="*/ 108 h 1359"/>
                <a:gd name="T28" fmla="*/ 380 w 985"/>
                <a:gd name="T29" fmla="*/ 317 h 1359"/>
                <a:gd name="T30" fmla="*/ 409 w 985"/>
                <a:gd name="T31" fmla="*/ 349 h 1359"/>
                <a:gd name="T32" fmla="*/ 458 w 985"/>
                <a:gd name="T33" fmla="*/ 262 h 1359"/>
                <a:gd name="T34" fmla="*/ 529 w 985"/>
                <a:gd name="T35" fmla="*/ 406 h 1359"/>
                <a:gd name="T36" fmla="*/ 527 w 985"/>
                <a:gd name="T37" fmla="*/ 125 h 1359"/>
                <a:gd name="T38" fmla="*/ 551 w 985"/>
                <a:gd name="T39" fmla="*/ 41 h 1359"/>
                <a:gd name="T40" fmla="*/ 580 w 985"/>
                <a:gd name="T41" fmla="*/ 120 h 1359"/>
                <a:gd name="T42" fmla="*/ 587 w 985"/>
                <a:gd name="T43" fmla="*/ 409 h 1359"/>
                <a:gd name="T44" fmla="*/ 710 w 985"/>
                <a:gd name="T45" fmla="*/ 269 h 1359"/>
                <a:gd name="T46" fmla="*/ 851 w 985"/>
                <a:gd name="T47" fmla="*/ 439 h 1359"/>
                <a:gd name="T48" fmla="*/ 861 w 985"/>
                <a:gd name="T49" fmla="*/ 792 h 1359"/>
                <a:gd name="T50" fmla="*/ 985 w 985"/>
                <a:gd name="T51" fmla="*/ 822 h 1359"/>
                <a:gd name="T52" fmla="*/ 985 w 985"/>
                <a:gd name="T53" fmla="*/ 854 h 1359"/>
                <a:gd name="T54" fmla="*/ 985 w 985"/>
                <a:gd name="T55" fmla="*/ 1359 h 1359"/>
                <a:gd name="T56" fmla="*/ 133 w 985"/>
                <a:gd name="T57" fmla="*/ 1359 h 1359"/>
                <a:gd name="T58" fmla="*/ 132 w 985"/>
                <a:gd name="T59" fmla="*/ 1359 h 1359"/>
                <a:gd name="T60" fmla="*/ 124 w 985"/>
                <a:gd name="T61" fmla="*/ 1359 h 1359"/>
                <a:gd name="T62" fmla="*/ 118 w 985"/>
                <a:gd name="T63" fmla="*/ 1359 h 1359"/>
                <a:gd name="T64" fmla="*/ 0 w 985"/>
                <a:gd name="T65" fmla="*/ 1359 h 1359"/>
                <a:gd name="T66" fmla="*/ 5 w 985"/>
                <a:gd name="T67" fmla="*/ 969 h 1359"/>
                <a:gd name="T68" fmla="*/ 132 w 985"/>
                <a:gd name="T69" fmla="*/ 799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5" h="1359">
                  <a:moveTo>
                    <a:pt x="132" y="799"/>
                  </a:moveTo>
                  <a:cubicBezTo>
                    <a:pt x="133" y="305"/>
                    <a:pt x="133" y="305"/>
                    <a:pt x="133" y="305"/>
                  </a:cubicBezTo>
                  <a:cubicBezTo>
                    <a:pt x="67" y="305"/>
                    <a:pt x="67" y="305"/>
                    <a:pt x="67" y="305"/>
                  </a:cubicBezTo>
                  <a:cubicBezTo>
                    <a:pt x="148" y="232"/>
                    <a:pt x="169" y="105"/>
                    <a:pt x="183" y="12"/>
                  </a:cubicBezTo>
                  <a:cubicBezTo>
                    <a:pt x="198" y="125"/>
                    <a:pt x="218" y="214"/>
                    <a:pt x="290" y="305"/>
                  </a:cubicBezTo>
                  <a:cubicBezTo>
                    <a:pt x="224" y="305"/>
                    <a:pt x="224" y="305"/>
                    <a:pt x="224" y="305"/>
                  </a:cubicBezTo>
                  <a:cubicBezTo>
                    <a:pt x="224" y="494"/>
                    <a:pt x="224" y="494"/>
                    <a:pt x="224" y="494"/>
                  </a:cubicBezTo>
                  <a:cubicBezTo>
                    <a:pt x="262" y="485"/>
                    <a:pt x="291" y="464"/>
                    <a:pt x="313" y="430"/>
                  </a:cubicBezTo>
                  <a:cubicBezTo>
                    <a:pt x="313" y="381"/>
                    <a:pt x="304" y="354"/>
                    <a:pt x="340" y="321"/>
                  </a:cubicBezTo>
                  <a:cubicBezTo>
                    <a:pt x="340" y="108"/>
                    <a:pt x="340" y="108"/>
                    <a:pt x="340" y="108"/>
                  </a:cubicBezTo>
                  <a:cubicBezTo>
                    <a:pt x="304" y="109"/>
                    <a:pt x="304" y="109"/>
                    <a:pt x="304" y="109"/>
                  </a:cubicBezTo>
                  <a:cubicBezTo>
                    <a:pt x="330" y="79"/>
                    <a:pt x="348" y="50"/>
                    <a:pt x="360" y="0"/>
                  </a:cubicBezTo>
                  <a:cubicBezTo>
                    <a:pt x="373" y="47"/>
                    <a:pt x="380" y="75"/>
                    <a:pt x="416" y="109"/>
                  </a:cubicBezTo>
                  <a:cubicBezTo>
                    <a:pt x="383" y="108"/>
                    <a:pt x="383" y="108"/>
                    <a:pt x="383" y="108"/>
                  </a:cubicBezTo>
                  <a:cubicBezTo>
                    <a:pt x="380" y="317"/>
                    <a:pt x="380" y="317"/>
                    <a:pt x="380" y="317"/>
                  </a:cubicBezTo>
                  <a:cubicBezTo>
                    <a:pt x="391" y="327"/>
                    <a:pt x="400" y="337"/>
                    <a:pt x="409" y="349"/>
                  </a:cubicBezTo>
                  <a:cubicBezTo>
                    <a:pt x="429" y="321"/>
                    <a:pt x="443" y="293"/>
                    <a:pt x="458" y="262"/>
                  </a:cubicBezTo>
                  <a:cubicBezTo>
                    <a:pt x="477" y="325"/>
                    <a:pt x="477" y="356"/>
                    <a:pt x="529" y="406"/>
                  </a:cubicBezTo>
                  <a:cubicBezTo>
                    <a:pt x="527" y="125"/>
                    <a:pt x="527" y="125"/>
                    <a:pt x="527" y="125"/>
                  </a:cubicBezTo>
                  <a:cubicBezTo>
                    <a:pt x="543" y="90"/>
                    <a:pt x="543" y="79"/>
                    <a:pt x="551" y="41"/>
                  </a:cubicBezTo>
                  <a:cubicBezTo>
                    <a:pt x="556" y="69"/>
                    <a:pt x="568" y="94"/>
                    <a:pt x="580" y="120"/>
                  </a:cubicBezTo>
                  <a:cubicBezTo>
                    <a:pt x="587" y="409"/>
                    <a:pt x="587" y="409"/>
                    <a:pt x="587" y="409"/>
                  </a:cubicBezTo>
                  <a:cubicBezTo>
                    <a:pt x="647" y="364"/>
                    <a:pt x="663" y="346"/>
                    <a:pt x="710" y="269"/>
                  </a:cubicBezTo>
                  <a:cubicBezTo>
                    <a:pt x="758" y="354"/>
                    <a:pt x="789" y="396"/>
                    <a:pt x="851" y="439"/>
                  </a:cubicBezTo>
                  <a:cubicBezTo>
                    <a:pt x="861" y="792"/>
                    <a:pt x="861" y="792"/>
                    <a:pt x="861" y="792"/>
                  </a:cubicBezTo>
                  <a:cubicBezTo>
                    <a:pt x="911" y="790"/>
                    <a:pt x="945" y="794"/>
                    <a:pt x="985" y="822"/>
                  </a:cubicBezTo>
                  <a:cubicBezTo>
                    <a:pt x="985" y="854"/>
                    <a:pt x="985" y="854"/>
                    <a:pt x="985" y="854"/>
                  </a:cubicBezTo>
                  <a:cubicBezTo>
                    <a:pt x="985" y="1359"/>
                    <a:pt x="985" y="1359"/>
                    <a:pt x="985" y="1359"/>
                  </a:cubicBezTo>
                  <a:cubicBezTo>
                    <a:pt x="133" y="1359"/>
                    <a:pt x="133" y="1359"/>
                    <a:pt x="133" y="1359"/>
                  </a:cubicBezTo>
                  <a:cubicBezTo>
                    <a:pt x="132" y="1359"/>
                    <a:pt x="132" y="1359"/>
                    <a:pt x="132" y="1359"/>
                  </a:cubicBezTo>
                  <a:cubicBezTo>
                    <a:pt x="124" y="1359"/>
                    <a:pt x="124" y="1359"/>
                    <a:pt x="124" y="1359"/>
                  </a:cubicBezTo>
                  <a:cubicBezTo>
                    <a:pt x="118" y="1359"/>
                    <a:pt x="118" y="1359"/>
                    <a:pt x="118" y="1359"/>
                  </a:cubicBezTo>
                  <a:cubicBezTo>
                    <a:pt x="0" y="1359"/>
                    <a:pt x="0" y="1359"/>
                    <a:pt x="0" y="1359"/>
                  </a:cubicBezTo>
                  <a:cubicBezTo>
                    <a:pt x="5" y="969"/>
                    <a:pt x="5" y="969"/>
                    <a:pt x="5" y="969"/>
                  </a:cubicBezTo>
                  <a:cubicBezTo>
                    <a:pt x="6" y="854"/>
                    <a:pt x="17" y="825"/>
                    <a:pt x="132" y="799"/>
                  </a:cubicBezTo>
                  <a:close/>
                </a:path>
              </a:pathLst>
            </a:custGeom>
            <a:solidFill>
              <a:schemeClr val="accent1"/>
            </a:solidFill>
            <a:ln w="4763">
              <a:solidFill>
                <a:schemeClr val="accent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 name="Rectangle 38"/>
            <p:cNvSpPr>
              <a:spLocks noChangeArrowheads="1"/>
            </p:cNvSpPr>
            <p:nvPr/>
          </p:nvSpPr>
          <p:spPr bwMode="auto">
            <a:xfrm flipH="1">
              <a:off x="2514220" y="3112302"/>
              <a:ext cx="206197" cy="284155"/>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Rectangle 39"/>
            <p:cNvSpPr>
              <a:spLocks noChangeArrowheads="1"/>
            </p:cNvSpPr>
            <p:nvPr/>
          </p:nvSpPr>
          <p:spPr bwMode="auto">
            <a:xfrm flipH="1">
              <a:off x="2221385" y="3112302"/>
              <a:ext cx="211395" cy="284155"/>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Rectangle 40"/>
            <p:cNvSpPr>
              <a:spLocks noChangeArrowheads="1"/>
            </p:cNvSpPr>
            <p:nvPr/>
          </p:nvSpPr>
          <p:spPr bwMode="auto">
            <a:xfrm flipH="1">
              <a:off x="2514220" y="3490020"/>
              <a:ext cx="206197" cy="287620"/>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Rectangle 41"/>
            <p:cNvSpPr>
              <a:spLocks noChangeArrowheads="1"/>
            </p:cNvSpPr>
            <p:nvPr/>
          </p:nvSpPr>
          <p:spPr bwMode="auto">
            <a:xfrm flipH="1">
              <a:off x="2221385" y="3490020"/>
              <a:ext cx="211395" cy="287620"/>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Rectangle 42"/>
            <p:cNvSpPr>
              <a:spLocks noChangeArrowheads="1"/>
            </p:cNvSpPr>
            <p:nvPr/>
          </p:nvSpPr>
          <p:spPr bwMode="auto">
            <a:xfrm flipH="1">
              <a:off x="1840180" y="4210803"/>
              <a:ext cx="211395" cy="284155"/>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Rectangle 43"/>
            <p:cNvSpPr>
              <a:spLocks noChangeArrowheads="1"/>
            </p:cNvSpPr>
            <p:nvPr/>
          </p:nvSpPr>
          <p:spPr bwMode="auto">
            <a:xfrm flipH="1">
              <a:off x="1176538" y="2838543"/>
              <a:ext cx="140352" cy="194057"/>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8" name="Rectangle 44"/>
            <p:cNvSpPr>
              <a:spLocks noChangeArrowheads="1"/>
            </p:cNvSpPr>
            <p:nvPr/>
          </p:nvSpPr>
          <p:spPr bwMode="auto">
            <a:xfrm flipH="1">
              <a:off x="982470" y="2838543"/>
              <a:ext cx="140352" cy="194057"/>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Rectangle 45"/>
            <p:cNvSpPr>
              <a:spLocks noChangeArrowheads="1"/>
            </p:cNvSpPr>
            <p:nvPr/>
          </p:nvSpPr>
          <p:spPr bwMode="auto">
            <a:xfrm flipH="1">
              <a:off x="1176538" y="3093243"/>
              <a:ext cx="140352" cy="194057"/>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Rectangle 46"/>
            <p:cNvSpPr>
              <a:spLocks noChangeArrowheads="1"/>
            </p:cNvSpPr>
            <p:nvPr/>
          </p:nvSpPr>
          <p:spPr bwMode="auto">
            <a:xfrm flipH="1">
              <a:off x="982470" y="3093243"/>
              <a:ext cx="140352" cy="194057"/>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 name="Rectangle 47"/>
            <p:cNvSpPr>
              <a:spLocks noChangeArrowheads="1"/>
            </p:cNvSpPr>
            <p:nvPr/>
          </p:nvSpPr>
          <p:spPr bwMode="auto">
            <a:xfrm flipH="1">
              <a:off x="3281828" y="2133354"/>
              <a:ext cx="117827" cy="159404"/>
            </a:xfrm>
            <a:prstGeom prst="rect">
              <a:avLst/>
            </a:pr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2" name="Freeform 48"/>
          <p:cNvSpPr>
            <a:spLocks noEditPoints="1" noChangeArrowheads="1"/>
          </p:cNvSpPr>
          <p:nvPr/>
        </p:nvSpPr>
        <p:spPr bwMode="auto">
          <a:xfrm flipH="1">
            <a:off x="3952875" y="2319338"/>
            <a:ext cx="501650" cy="228600"/>
          </a:xfrm>
          <a:custGeom>
            <a:avLst/>
            <a:gdLst>
              <a:gd name="T0" fmla="*/ 65 w 141"/>
              <a:gd name="T1" fmla="*/ 54 h 63"/>
              <a:gd name="T2" fmla="*/ 65 w 141"/>
              <a:gd name="T3" fmla="*/ 54 h 63"/>
              <a:gd name="T4" fmla="*/ 25 w 141"/>
              <a:gd name="T5" fmla="*/ 0 h 63"/>
              <a:gd name="T6" fmla="*/ 55 w 141"/>
              <a:gd name="T7" fmla="*/ 44 h 63"/>
              <a:gd name="T8" fmla="*/ 57 w 141"/>
              <a:gd name="T9" fmla="*/ 39 h 63"/>
              <a:gd name="T10" fmla="*/ 59 w 141"/>
              <a:gd name="T11" fmla="*/ 45 h 63"/>
              <a:gd name="T12" fmla="*/ 69 w 141"/>
              <a:gd name="T13" fmla="*/ 45 h 63"/>
              <a:gd name="T14" fmla="*/ 69 w 141"/>
              <a:gd name="T15" fmla="*/ 40 h 63"/>
              <a:gd name="T16" fmla="*/ 75 w 141"/>
              <a:gd name="T17" fmla="*/ 47 h 63"/>
              <a:gd name="T18" fmla="*/ 114 w 141"/>
              <a:gd name="T19" fmla="*/ 13 h 63"/>
              <a:gd name="T20" fmla="*/ 141 w 141"/>
              <a:gd name="T21" fmla="*/ 21 h 63"/>
              <a:gd name="T22" fmla="*/ 121 w 141"/>
              <a:gd name="T23" fmla="*/ 19 h 63"/>
              <a:gd name="T24" fmla="*/ 119 w 141"/>
              <a:gd name="T25" fmla="*/ 20 h 63"/>
              <a:gd name="T26" fmla="*/ 115 w 141"/>
              <a:gd name="T27" fmla="*/ 35 h 63"/>
              <a:gd name="T28" fmla="*/ 115 w 141"/>
              <a:gd name="T29" fmla="*/ 36 h 63"/>
              <a:gd name="T30" fmla="*/ 115 w 141"/>
              <a:gd name="T31" fmla="*/ 38 h 63"/>
              <a:gd name="T32" fmla="*/ 115 w 141"/>
              <a:gd name="T33" fmla="*/ 39 h 63"/>
              <a:gd name="T34" fmla="*/ 116 w 141"/>
              <a:gd name="T35" fmla="*/ 39 h 63"/>
              <a:gd name="T36" fmla="*/ 115 w 141"/>
              <a:gd name="T37" fmla="*/ 39 h 63"/>
              <a:gd name="T38" fmla="*/ 115 w 141"/>
              <a:gd name="T39" fmla="*/ 39 h 63"/>
              <a:gd name="T40" fmla="*/ 82 w 141"/>
              <a:gd name="T41" fmla="*/ 49 h 63"/>
              <a:gd name="T42" fmla="*/ 80 w 141"/>
              <a:gd name="T43" fmla="*/ 51 h 63"/>
              <a:gd name="T44" fmla="*/ 76 w 141"/>
              <a:gd name="T45" fmla="*/ 54 h 63"/>
              <a:gd name="T46" fmla="*/ 75 w 141"/>
              <a:gd name="T47" fmla="*/ 55 h 63"/>
              <a:gd name="T48" fmla="*/ 72 w 141"/>
              <a:gd name="T49" fmla="*/ 62 h 63"/>
              <a:gd name="T50" fmla="*/ 70 w 141"/>
              <a:gd name="T51" fmla="*/ 57 h 63"/>
              <a:gd name="T52" fmla="*/ 62 w 141"/>
              <a:gd name="T53" fmla="*/ 58 h 63"/>
              <a:gd name="T54" fmla="*/ 58 w 141"/>
              <a:gd name="T55" fmla="*/ 63 h 63"/>
              <a:gd name="T56" fmla="*/ 47 w 141"/>
              <a:gd name="T57" fmla="*/ 46 h 63"/>
              <a:gd name="T58" fmla="*/ 39 w 141"/>
              <a:gd name="T59" fmla="*/ 41 h 63"/>
              <a:gd name="T60" fmla="*/ 27 w 141"/>
              <a:gd name="T61" fmla="*/ 31 h 63"/>
              <a:gd name="T62" fmla="*/ 18 w 141"/>
              <a:gd name="T63" fmla="*/ 29 h 63"/>
              <a:gd name="T64" fmla="*/ 19 w 141"/>
              <a:gd name="T65" fmla="*/ 28 h 63"/>
              <a:gd name="T66" fmla="*/ 19 w 141"/>
              <a:gd name="T67" fmla="*/ 28 h 63"/>
              <a:gd name="T68" fmla="*/ 19 w 141"/>
              <a:gd name="T69" fmla="*/ 28 h 63"/>
              <a:gd name="T70" fmla="*/ 18 w 141"/>
              <a:gd name="T71" fmla="*/ 28 h 63"/>
              <a:gd name="T72" fmla="*/ 19 w 141"/>
              <a:gd name="T73" fmla="*/ 11 h 63"/>
              <a:gd name="T74" fmla="*/ 6 w 141"/>
              <a:gd name="T75" fmla="*/ 9 h 63"/>
              <a:gd name="T76" fmla="*/ 0 w 141"/>
              <a:gd name="T77" fmla="*/ 8 h 63"/>
              <a:gd name="T78" fmla="*/ 5 w 141"/>
              <a:gd name="T79" fmla="*/ 5 h 63"/>
              <a:gd name="T80" fmla="*/ 24 w 141"/>
              <a:gd name="T81" fmla="*/ 0 h 63"/>
              <a:gd name="T82" fmla="*/ 25 w 141"/>
              <a:gd name="T8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63">
                <a:moveTo>
                  <a:pt x="65" y="54"/>
                </a:moveTo>
                <a:cubicBezTo>
                  <a:pt x="65" y="54"/>
                  <a:pt x="65" y="54"/>
                  <a:pt x="65" y="54"/>
                </a:cubicBezTo>
                <a:close/>
                <a:moveTo>
                  <a:pt x="25" y="0"/>
                </a:moveTo>
                <a:cubicBezTo>
                  <a:pt x="55" y="44"/>
                  <a:pt x="55" y="44"/>
                  <a:pt x="55" y="44"/>
                </a:cubicBezTo>
                <a:cubicBezTo>
                  <a:pt x="57" y="39"/>
                  <a:pt x="57" y="39"/>
                  <a:pt x="57" y="39"/>
                </a:cubicBezTo>
                <a:cubicBezTo>
                  <a:pt x="59" y="45"/>
                  <a:pt x="59" y="45"/>
                  <a:pt x="59" y="45"/>
                </a:cubicBezTo>
                <a:cubicBezTo>
                  <a:pt x="69" y="45"/>
                  <a:pt x="69" y="45"/>
                  <a:pt x="69" y="45"/>
                </a:cubicBezTo>
                <a:cubicBezTo>
                  <a:pt x="69" y="40"/>
                  <a:pt x="69" y="40"/>
                  <a:pt x="69" y="40"/>
                </a:cubicBezTo>
                <a:cubicBezTo>
                  <a:pt x="75" y="47"/>
                  <a:pt x="75" y="47"/>
                  <a:pt x="75" y="47"/>
                </a:cubicBezTo>
                <a:cubicBezTo>
                  <a:pt x="114" y="13"/>
                  <a:pt x="114" y="13"/>
                  <a:pt x="114" y="13"/>
                </a:cubicBezTo>
                <a:cubicBezTo>
                  <a:pt x="141" y="21"/>
                  <a:pt x="141" y="21"/>
                  <a:pt x="141" y="21"/>
                </a:cubicBezTo>
                <a:cubicBezTo>
                  <a:pt x="121" y="19"/>
                  <a:pt x="121" y="19"/>
                  <a:pt x="121" y="19"/>
                </a:cubicBezTo>
                <a:cubicBezTo>
                  <a:pt x="119" y="20"/>
                  <a:pt x="119" y="20"/>
                  <a:pt x="119" y="20"/>
                </a:cubicBezTo>
                <a:cubicBezTo>
                  <a:pt x="117" y="25"/>
                  <a:pt x="115" y="30"/>
                  <a:pt x="115" y="35"/>
                </a:cubicBezTo>
                <a:cubicBezTo>
                  <a:pt x="115" y="35"/>
                  <a:pt x="115" y="36"/>
                  <a:pt x="115" y="36"/>
                </a:cubicBezTo>
                <a:cubicBezTo>
                  <a:pt x="115" y="37"/>
                  <a:pt x="115" y="38"/>
                  <a:pt x="115" y="38"/>
                </a:cubicBezTo>
                <a:cubicBezTo>
                  <a:pt x="115" y="38"/>
                  <a:pt x="115" y="38"/>
                  <a:pt x="115" y="39"/>
                </a:cubicBezTo>
                <a:cubicBezTo>
                  <a:pt x="116" y="39"/>
                  <a:pt x="116" y="39"/>
                  <a:pt x="116" y="39"/>
                </a:cubicBezTo>
                <a:cubicBezTo>
                  <a:pt x="115" y="39"/>
                  <a:pt x="115" y="39"/>
                  <a:pt x="115" y="39"/>
                </a:cubicBezTo>
                <a:cubicBezTo>
                  <a:pt x="115" y="39"/>
                  <a:pt x="115" y="39"/>
                  <a:pt x="115" y="39"/>
                </a:cubicBezTo>
                <a:cubicBezTo>
                  <a:pt x="104" y="41"/>
                  <a:pt x="93" y="44"/>
                  <a:pt x="82" y="49"/>
                </a:cubicBezTo>
                <a:cubicBezTo>
                  <a:pt x="80" y="51"/>
                  <a:pt x="80" y="51"/>
                  <a:pt x="80" y="51"/>
                </a:cubicBezTo>
                <a:cubicBezTo>
                  <a:pt x="79" y="52"/>
                  <a:pt x="78" y="53"/>
                  <a:pt x="76" y="54"/>
                </a:cubicBezTo>
                <a:cubicBezTo>
                  <a:pt x="76" y="54"/>
                  <a:pt x="75" y="55"/>
                  <a:pt x="75" y="55"/>
                </a:cubicBezTo>
                <a:cubicBezTo>
                  <a:pt x="72" y="62"/>
                  <a:pt x="72" y="62"/>
                  <a:pt x="72" y="62"/>
                </a:cubicBezTo>
                <a:cubicBezTo>
                  <a:pt x="70" y="57"/>
                  <a:pt x="70" y="57"/>
                  <a:pt x="70" y="57"/>
                </a:cubicBezTo>
                <a:cubicBezTo>
                  <a:pt x="62" y="58"/>
                  <a:pt x="62" y="58"/>
                  <a:pt x="62" y="58"/>
                </a:cubicBezTo>
                <a:cubicBezTo>
                  <a:pt x="61" y="60"/>
                  <a:pt x="59" y="61"/>
                  <a:pt x="58" y="63"/>
                </a:cubicBezTo>
                <a:cubicBezTo>
                  <a:pt x="55" y="55"/>
                  <a:pt x="54" y="54"/>
                  <a:pt x="47" y="46"/>
                </a:cubicBezTo>
                <a:cubicBezTo>
                  <a:pt x="44" y="45"/>
                  <a:pt x="42" y="43"/>
                  <a:pt x="39" y="41"/>
                </a:cubicBezTo>
                <a:cubicBezTo>
                  <a:pt x="36" y="37"/>
                  <a:pt x="32" y="33"/>
                  <a:pt x="27" y="31"/>
                </a:cubicBezTo>
                <a:cubicBezTo>
                  <a:pt x="24" y="31"/>
                  <a:pt x="21" y="30"/>
                  <a:pt x="18" y="29"/>
                </a:cubicBezTo>
                <a:cubicBezTo>
                  <a:pt x="18" y="29"/>
                  <a:pt x="19" y="29"/>
                  <a:pt x="19" y="28"/>
                </a:cubicBezTo>
                <a:cubicBezTo>
                  <a:pt x="19" y="28"/>
                  <a:pt x="19" y="28"/>
                  <a:pt x="19" y="28"/>
                </a:cubicBezTo>
                <a:cubicBezTo>
                  <a:pt x="19" y="28"/>
                  <a:pt x="19" y="28"/>
                  <a:pt x="19" y="28"/>
                </a:cubicBezTo>
                <a:cubicBezTo>
                  <a:pt x="19" y="28"/>
                  <a:pt x="19" y="28"/>
                  <a:pt x="18" y="28"/>
                </a:cubicBezTo>
                <a:cubicBezTo>
                  <a:pt x="18" y="22"/>
                  <a:pt x="18" y="17"/>
                  <a:pt x="19" y="11"/>
                </a:cubicBezTo>
                <a:cubicBezTo>
                  <a:pt x="6" y="9"/>
                  <a:pt x="6" y="9"/>
                  <a:pt x="6" y="9"/>
                </a:cubicBezTo>
                <a:cubicBezTo>
                  <a:pt x="0" y="8"/>
                  <a:pt x="0" y="8"/>
                  <a:pt x="0" y="8"/>
                </a:cubicBezTo>
                <a:cubicBezTo>
                  <a:pt x="5" y="5"/>
                  <a:pt x="5" y="5"/>
                  <a:pt x="5" y="5"/>
                </a:cubicBezTo>
                <a:cubicBezTo>
                  <a:pt x="24" y="0"/>
                  <a:pt x="24" y="0"/>
                  <a:pt x="24" y="0"/>
                </a:cubicBezTo>
                <a:lnTo>
                  <a:pt x="2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Freeform 49"/>
          <p:cNvSpPr>
            <a:spLocks noChangeArrowheads="1"/>
          </p:cNvSpPr>
          <p:nvPr/>
        </p:nvSpPr>
        <p:spPr bwMode="auto">
          <a:xfrm flipH="1">
            <a:off x="4672013" y="1941513"/>
            <a:ext cx="300038" cy="152400"/>
          </a:xfrm>
          <a:custGeom>
            <a:avLst/>
            <a:gdLst>
              <a:gd name="T0" fmla="*/ 1 w 84"/>
              <a:gd name="T1" fmla="*/ 23 h 42"/>
              <a:gd name="T2" fmla="*/ 1 w 84"/>
              <a:gd name="T3" fmla="*/ 23 h 42"/>
              <a:gd name="T4" fmla="*/ 0 w 84"/>
              <a:gd name="T5" fmla="*/ 24 h 42"/>
              <a:gd name="T6" fmla="*/ 0 w 84"/>
              <a:gd name="T7" fmla="*/ 24 h 42"/>
              <a:gd name="T8" fmla="*/ 1 w 84"/>
              <a:gd name="T9" fmla="*/ 24 h 42"/>
              <a:gd name="T10" fmla="*/ 1 w 84"/>
              <a:gd name="T11" fmla="*/ 25 h 42"/>
              <a:gd name="T12" fmla="*/ 9 w 84"/>
              <a:gd name="T13" fmla="*/ 30 h 42"/>
              <a:gd name="T14" fmla="*/ 17 w 84"/>
              <a:gd name="T15" fmla="*/ 32 h 42"/>
              <a:gd name="T16" fmla="*/ 22 w 84"/>
              <a:gd name="T17" fmla="*/ 35 h 42"/>
              <a:gd name="T18" fmla="*/ 22 w 84"/>
              <a:gd name="T19" fmla="*/ 36 h 42"/>
              <a:gd name="T20" fmla="*/ 34 w 84"/>
              <a:gd name="T21" fmla="*/ 40 h 42"/>
              <a:gd name="T22" fmla="*/ 35 w 84"/>
              <a:gd name="T23" fmla="*/ 41 h 42"/>
              <a:gd name="T24" fmla="*/ 36 w 84"/>
              <a:gd name="T25" fmla="*/ 41 h 42"/>
              <a:gd name="T26" fmla="*/ 43 w 84"/>
              <a:gd name="T27" fmla="*/ 39 h 42"/>
              <a:gd name="T28" fmla="*/ 44 w 84"/>
              <a:gd name="T29" fmla="*/ 40 h 42"/>
              <a:gd name="T30" fmla="*/ 44 w 84"/>
              <a:gd name="T31" fmla="*/ 41 h 42"/>
              <a:gd name="T32" fmla="*/ 44 w 84"/>
              <a:gd name="T33" fmla="*/ 41 h 42"/>
              <a:gd name="T34" fmla="*/ 44 w 84"/>
              <a:gd name="T35" fmla="*/ 42 h 42"/>
              <a:gd name="T36" fmla="*/ 45 w 84"/>
              <a:gd name="T37" fmla="*/ 41 h 42"/>
              <a:gd name="T38" fmla="*/ 45 w 84"/>
              <a:gd name="T39" fmla="*/ 41 h 42"/>
              <a:gd name="T40" fmla="*/ 49 w 84"/>
              <a:gd name="T41" fmla="*/ 40 h 42"/>
              <a:gd name="T42" fmla="*/ 50 w 84"/>
              <a:gd name="T43" fmla="*/ 41 h 42"/>
              <a:gd name="T44" fmla="*/ 50 w 84"/>
              <a:gd name="T45" fmla="*/ 40 h 42"/>
              <a:gd name="T46" fmla="*/ 50 w 84"/>
              <a:gd name="T47" fmla="*/ 39 h 42"/>
              <a:gd name="T48" fmla="*/ 51 w 84"/>
              <a:gd name="T49" fmla="*/ 39 h 42"/>
              <a:gd name="T50" fmla="*/ 60 w 84"/>
              <a:gd name="T51" fmla="*/ 34 h 42"/>
              <a:gd name="T52" fmla="*/ 72 w 84"/>
              <a:gd name="T53" fmla="*/ 21 h 42"/>
              <a:gd name="T54" fmla="*/ 72 w 84"/>
              <a:gd name="T55" fmla="*/ 21 h 42"/>
              <a:gd name="T56" fmla="*/ 72 w 84"/>
              <a:gd name="T57" fmla="*/ 21 h 42"/>
              <a:gd name="T58" fmla="*/ 79 w 84"/>
              <a:gd name="T59" fmla="*/ 9 h 42"/>
              <a:gd name="T60" fmla="*/ 81 w 84"/>
              <a:gd name="T61" fmla="*/ 8 h 42"/>
              <a:gd name="T62" fmla="*/ 84 w 84"/>
              <a:gd name="T63" fmla="*/ 0 h 42"/>
              <a:gd name="T64" fmla="*/ 84 w 84"/>
              <a:gd name="T65" fmla="*/ 0 h 42"/>
              <a:gd name="T66" fmla="*/ 50 w 84"/>
              <a:gd name="T67" fmla="*/ 35 h 42"/>
              <a:gd name="T68" fmla="*/ 49 w 84"/>
              <a:gd name="T69" fmla="*/ 33 h 42"/>
              <a:gd name="T70" fmla="*/ 49 w 84"/>
              <a:gd name="T71" fmla="*/ 32 h 42"/>
              <a:gd name="T72" fmla="*/ 48 w 84"/>
              <a:gd name="T73" fmla="*/ 32 h 42"/>
              <a:gd name="T74" fmla="*/ 48 w 84"/>
              <a:gd name="T75" fmla="*/ 35 h 42"/>
              <a:gd name="T76" fmla="*/ 46 w 84"/>
              <a:gd name="T77" fmla="*/ 35 h 42"/>
              <a:gd name="T78" fmla="*/ 44 w 84"/>
              <a:gd name="T79" fmla="*/ 32 h 42"/>
              <a:gd name="T80" fmla="*/ 44 w 84"/>
              <a:gd name="T81" fmla="*/ 33 h 42"/>
              <a:gd name="T82" fmla="*/ 45 w 84"/>
              <a:gd name="T83" fmla="*/ 36 h 42"/>
              <a:gd name="T84" fmla="*/ 4 w 84"/>
              <a:gd name="T85" fmla="*/ 24 h 42"/>
              <a:gd name="T86" fmla="*/ 1 w 84"/>
              <a:gd name="T8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42">
                <a:moveTo>
                  <a:pt x="1" y="23"/>
                </a:moveTo>
                <a:cubicBezTo>
                  <a:pt x="1" y="23"/>
                  <a:pt x="1" y="23"/>
                  <a:pt x="1" y="23"/>
                </a:cubicBezTo>
                <a:cubicBezTo>
                  <a:pt x="0" y="24"/>
                  <a:pt x="0" y="24"/>
                  <a:pt x="0" y="24"/>
                </a:cubicBezTo>
                <a:cubicBezTo>
                  <a:pt x="0" y="24"/>
                  <a:pt x="0" y="24"/>
                  <a:pt x="0" y="24"/>
                </a:cubicBezTo>
                <a:cubicBezTo>
                  <a:pt x="1" y="24"/>
                  <a:pt x="1" y="24"/>
                  <a:pt x="1" y="24"/>
                </a:cubicBezTo>
                <a:cubicBezTo>
                  <a:pt x="1" y="25"/>
                  <a:pt x="1" y="25"/>
                  <a:pt x="1" y="25"/>
                </a:cubicBezTo>
                <a:cubicBezTo>
                  <a:pt x="4" y="26"/>
                  <a:pt x="6" y="28"/>
                  <a:pt x="9" y="30"/>
                </a:cubicBezTo>
                <a:cubicBezTo>
                  <a:pt x="12" y="30"/>
                  <a:pt x="15" y="31"/>
                  <a:pt x="17" y="32"/>
                </a:cubicBezTo>
                <a:cubicBezTo>
                  <a:pt x="19" y="33"/>
                  <a:pt x="20" y="34"/>
                  <a:pt x="22" y="35"/>
                </a:cubicBezTo>
                <a:cubicBezTo>
                  <a:pt x="22" y="36"/>
                  <a:pt x="22" y="36"/>
                  <a:pt x="22" y="36"/>
                </a:cubicBezTo>
                <a:cubicBezTo>
                  <a:pt x="27" y="33"/>
                  <a:pt x="31" y="35"/>
                  <a:pt x="34" y="40"/>
                </a:cubicBezTo>
                <a:cubicBezTo>
                  <a:pt x="35" y="40"/>
                  <a:pt x="35" y="41"/>
                  <a:pt x="35" y="41"/>
                </a:cubicBezTo>
                <a:cubicBezTo>
                  <a:pt x="36" y="41"/>
                  <a:pt x="36" y="41"/>
                  <a:pt x="36" y="41"/>
                </a:cubicBezTo>
                <a:cubicBezTo>
                  <a:pt x="38" y="40"/>
                  <a:pt x="40" y="40"/>
                  <a:pt x="43" y="39"/>
                </a:cubicBezTo>
                <a:cubicBezTo>
                  <a:pt x="43" y="40"/>
                  <a:pt x="44" y="40"/>
                  <a:pt x="44" y="40"/>
                </a:cubicBezTo>
                <a:cubicBezTo>
                  <a:pt x="44" y="40"/>
                  <a:pt x="44" y="41"/>
                  <a:pt x="44" y="41"/>
                </a:cubicBezTo>
                <a:cubicBezTo>
                  <a:pt x="44" y="41"/>
                  <a:pt x="44" y="41"/>
                  <a:pt x="44" y="41"/>
                </a:cubicBezTo>
                <a:cubicBezTo>
                  <a:pt x="44" y="42"/>
                  <a:pt x="44" y="42"/>
                  <a:pt x="44" y="42"/>
                </a:cubicBezTo>
                <a:cubicBezTo>
                  <a:pt x="45" y="42"/>
                  <a:pt x="45" y="41"/>
                  <a:pt x="45" y="41"/>
                </a:cubicBezTo>
                <a:cubicBezTo>
                  <a:pt x="45" y="41"/>
                  <a:pt x="45" y="41"/>
                  <a:pt x="45" y="41"/>
                </a:cubicBezTo>
                <a:cubicBezTo>
                  <a:pt x="47" y="41"/>
                  <a:pt x="48" y="41"/>
                  <a:pt x="49" y="40"/>
                </a:cubicBezTo>
                <a:cubicBezTo>
                  <a:pt x="50" y="40"/>
                  <a:pt x="50" y="40"/>
                  <a:pt x="50" y="41"/>
                </a:cubicBezTo>
                <a:cubicBezTo>
                  <a:pt x="50" y="41"/>
                  <a:pt x="50" y="40"/>
                  <a:pt x="50" y="40"/>
                </a:cubicBezTo>
                <a:cubicBezTo>
                  <a:pt x="51" y="40"/>
                  <a:pt x="50" y="40"/>
                  <a:pt x="50" y="39"/>
                </a:cubicBezTo>
                <a:cubicBezTo>
                  <a:pt x="50" y="39"/>
                  <a:pt x="51" y="39"/>
                  <a:pt x="51" y="39"/>
                </a:cubicBezTo>
                <a:cubicBezTo>
                  <a:pt x="53" y="36"/>
                  <a:pt x="57" y="34"/>
                  <a:pt x="60" y="34"/>
                </a:cubicBezTo>
                <a:cubicBezTo>
                  <a:pt x="61" y="27"/>
                  <a:pt x="65" y="23"/>
                  <a:pt x="72" y="21"/>
                </a:cubicBezTo>
                <a:cubicBezTo>
                  <a:pt x="72" y="21"/>
                  <a:pt x="72" y="21"/>
                  <a:pt x="72" y="21"/>
                </a:cubicBezTo>
                <a:cubicBezTo>
                  <a:pt x="72" y="21"/>
                  <a:pt x="72" y="21"/>
                  <a:pt x="72" y="21"/>
                </a:cubicBezTo>
                <a:cubicBezTo>
                  <a:pt x="74" y="16"/>
                  <a:pt x="76" y="12"/>
                  <a:pt x="79" y="9"/>
                </a:cubicBezTo>
                <a:cubicBezTo>
                  <a:pt x="81" y="8"/>
                  <a:pt x="81" y="8"/>
                  <a:pt x="81" y="8"/>
                </a:cubicBezTo>
                <a:cubicBezTo>
                  <a:pt x="81" y="5"/>
                  <a:pt x="82" y="2"/>
                  <a:pt x="84" y="0"/>
                </a:cubicBezTo>
                <a:cubicBezTo>
                  <a:pt x="84" y="0"/>
                  <a:pt x="84" y="0"/>
                  <a:pt x="84" y="0"/>
                </a:cubicBezTo>
                <a:cubicBezTo>
                  <a:pt x="71" y="9"/>
                  <a:pt x="59" y="21"/>
                  <a:pt x="50" y="35"/>
                </a:cubicBezTo>
                <a:cubicBezTo>
                  <a:pt x="50" y="34"/>
                  <a:pt x="49" y="33"/>
                  <a:pt x="49" y="33"/>
                </a:cubicBezTo>
                <a:cubicBezTo>
                  <a:pt x="49" y="33"/>
                  <a:pt x="49" y="33"/>
                  <a:pt x="49" y="32"/>
                </a:cubicBezTo>
                <a:cubicBezTo>
                  <a:pt x="48" y="32"/>
                  <a:pt x="48" y="32"/>
                  <a:pt x="48" y="32"/>
                </a:cubicBezTo>
                <a:cubicBezTo>
                  <a:pt x="48" y="35"/>
                  <a:pt x="48" y="35"/>
                  <a:pt x="48" y="35"/>
                </a:cubicBezTo>
                <a:cubicBezTo>
                  <a:pt x="46" y="35"/>
                  <a:pt x="46" y="35"/>
                  <a:pt x="46" y="35"/>
                </a:cubicBezTo>
                <a:cubicBezTo>
                  <a:pt x="44" y="32"/>
                  <a:pt x="44" y="32"/>
                  <a:pt x="44" y="32"/>
                </a:cubicBezTo>
                <a:cubicBezTo>
                  <a:pt x="44" y="33"/>
                  <a:pt x="44" y="33"/>
                  <a:pt x="44" y="33"/>
                </a:cubicBezTo>
                <a:cubicBezTo>
                  <a:pt x="45" y="36"/>
                  <a:pt x="45" y="36"/>
                  <a:pt x="45" y="36"/>
                </a:cubicBezTo>
                <a:cubicBezTo>
                  <a:pt x="32" y="31"/>
                  <a:pt x="18" y="28"/>
                  <a:pt x="4" y="24"/>
                </a:cubicBezTo>
                <a:cubicBezTo>
                  <a:pt x="3" y="24"/>
                  <a:pt x="2" y="23"/>
                  <a:pt x="1"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 name="Freeform 50"/>
          <p:cNvSpPr>
            <a:spLocks noEditPoints="1" noChangeArrowheads="1"/>
          </p:cNvSpPr>
          <p:nvPr/>
        </p:nvSpPr>
        <p:spPr bwMode="auto">
          <a:xfrm flipH="1">
            <a:off x="4295775" y="2781300"/>
            <a:ext cx="496888" cy="212725"/>
          </a:xfrm>
          <a:custGeom>
            <a:avLst/>
            <a:gdLst>
              <a:gd name="T0" fmla="*/ 71 w 140"/>
              <a:gd name="T1" fmla="*/ 48 h 59"/>
              <a:gd name="T2" fmla="*/ 71 w 140"/>
              <a:gd name="T3" fmla="*/ 48 h 59"/>
              <a:gd name="T4" fmla="*/ 24 w 140"/>
              <a:gd name="T5" fmla="*/ 1 h 59"/>
              <a:gd name="T6" fmla="*/ 59 w 140"/>
              <a:gd name="T7" fmla="*/ 41 h 59"/>
              <a:gd name="T8" fmla="*/ 61 w 140"/>
              <a:gd name="T9" fmla="*/ 34 h 59"/>
              <a:gd name="T10" fmla="*/ 64 w 140"/>
              <a:gd name="T11" fmla="*/ 40 h 59"/>
              <a:gd name="T12" fmla="*/ 73 w 140"/>
              <a:gd name="T13" fmla="*/ 38 h 59"/>
              <a:gd name="T14" fmla="*/ 73 w 140"/>
              <a:gd name="T15" fmla="*/ 34 h 59"/>
              <a:gd name="T16" fmla="*/ 79 w 140"/>
              <a:gd name="T17" fmla="*/ 40 h 59"/>
              <a:gd name="T18" fmla="*/ 113 w 140"/>
              <a:gd name="T19" fmla="*/ 0 h 59"/>
              <a:gd name="T20" fmla="*/ 140 w 140"/>
              <a:gd name="T21" fmla="*/ 4 h 59"/>
              <a:gd name="T22" fmla="*/ 121 w 140"/>
              <a:gd name="T23" fmla="*/ 5 h 59"/>
              <a:gd name="T24" fmla="*/ 120 w 140"/>
              <a:gd name="T25" fmla="*/ 6 h 59"/>
              <a:gd name="T26" fmla="*/ 117 w 140"/>
              <a:gd name="T27" fmla="*/ 22 h 59"/>
              <a:gd name="T28" fmla="*/ 117 w 140"/>
              <a:gd name="T29" fmla="*/ 23 h 59"/>
              <a:gd name="T30" fmla="*/ 118 w 140"/>
              <a:gd name="T31" fmla="*/ 25 h 59"/>
              <a:gd name="T32" fmla="*/ 118 w 140"/>
              <a:gd name="T33" fmla="*/ 25 h 59"/>
              <a:gd name="T34" fmla="*/ 119 w 140"/>
              <a:gd name="T35" fmla="*/ 26 h 59"/>
              <a:gd name="T36" fmla="*/ 118 w 140"/>
              <a:gd name="T37" fmla="*/ 26 h 59"/>
              <a:gd name="T38" fmla="*/ 118 w 140"/>
              <a:gd name="T39" fmla="*/ 26 h 59"/>
              <a:gd name="T40" fmla="*/ 87 w 140"/>
              <a:gd name="T41" fmla="*/ 41 h 59"/>
              <a:gd name="T42" fmla="*/ 85 w 140"/>
              <a:gd name="T43" fmla="*/ 43 h 59"/>
              <a:gd name="T44" fmla="*/ 82 w 140"/>
              <a:gd name="T45" fmla="*/ 46 h 59"/>
              <a:gd name="T46" fmla="*/ 81 w 140"/>
              <a:gd name="T47" fmla="*/ 48 h 59"/>
              <a:gd name="T48" fmla="*/ 79 w 140"/>
              <a:gd name="T49" fmla="*/ 55 h 59"/>
              <a:gd name="T50" fmla="*/ 76 w 140"/>
              <a:gd name="T51" fmla="*/ 51 h 59"/>
              <a:gd name="T52" fmla="*/ 69 w 140"/>
              <a:gd name="T53" fmla="*/ 52 h 59"/>
              <a:gd name="T54" fmla="*/ 65 w 140"/>
              <a:gd name="T55" fmla="*/ 59 h 59"/>
              <a:gd name="T56" fmla="*/ 52 w 140"/>
              <a:gd name="T57" fmla="*/ 44 h 59"/>
              <a:gd name="T58" fmla="*/ 44 w 140"/>
              <a:gd name="T59" fmla="*/ 39 h 59"/>
              <a:gd name="T60" fmla="*/ 30 w 140"/>
              <a:gd name="T61" fmla="*/ 32 h 59"/>
              <a:gd name="T62" fmla="*/ 21 w 140"/>
              <a:gd name="T63" fmla="*/ 31 h 59"/>
              <a:gd name="T64" fmla="*/ 21 w 140"/>
              <a:gd name="T65" fmla="*/ 30 h 59"/>
              <a:gd name="T66" fmla="*/ 21 w 140"/>
              <a:gd name="T67" fmla="*/ 30 h 59"/>
              <a:gd name="T68" fmla="*/ 21 w 140"/>
              <a:gd name="T69" fmla="*/ 30 h 59"/>
              <a:gd name="T70" fmla="*/ 21 w 140"/>
              <a:gd name="T71" fmla="*/ 30 h 59"/>
              <a:gd name="T72" fmla="*/ 19 w 140"/>
              <a:gd name="T73" fmla="*/ 13 h 59"/>
              <a:gd name="T74" fmla="*/ 6 w 140"/>
              <a:gd name="T75" fmla="*/ 13 h 59"/>
              <a:gd name="T76" fmla="*/ 0 w 140"/>
              <a:gd name="T77" fmla="*/ 13 h 59"/>
              <a:gd name="T78" fmla="*/ 4 w 140"/>
              <a:gd name="T79" fmla="*/ 10 h 59"/>
              <a:gd name="T80" fmla="*/ 22 w 140"/>
              <a:gd name="T81" fmla="*/ 1 h 59"/>
              <a:gd name="T82" fmla="*/ 24 w 140"/>
              <a:gd name="T83"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59">
                <a:moveTo>
                  <a:pt x="71" y="48"/>
                </a:moveTo>
                <a:cubicBezTo>
                  <a:pt x="71" y="48"/>
                  <a:pt x="71" y="48"/>
                  <a:pt x="71" y="48"/>
                </a:cubicBezTo>
                <a:close/>
                <a:moveTo>
                  <a:pt x="24" y="1"/>
                </a:moveTo>
                <a:cubicBezTo>
                  <a:pt x="59" y="41"/>
                  <a:pt x="59" y="41"/>
                  <a:pt x="59" y="41"/>
                </a:cubicBezTo>
                <a:cubicBezTo>
                  <a:pt x="61" y="34"/>
                  <a:pt x="61" y="34"/>
                  <a:pt x="61" y="34"/>
                </a:cubicBezTo>
                <a:cubicBezTo>
                  <a:pt x="64" y="40"/>
                  <a:pt x="64" y="40"/>
                  <a:pt x="64" y="40"/>
                </a:cubicBezTo>
                <a:cubicBezTo>
                  <a:pt x="73" y="38"/>
                  <a:pt x="73" y="38"/>
                  <a:pt x="73" y="38"/>
                </a:cubicBezTo>
                <a:cubicBezTo>
                  <a:pt x="73" y="34"/>
                  <a:pt x="73" y="34"/>
                  <a:pt x="73" y="34"/>
                </a:cubicBezTo>
                <a:cubicBezTo>
                  <a:pt x="79" y="40"/>
                  <a:pt x="79" y="40"/>
                  <a:pt x="79" y="40"/>
                </a:cubicBezTo>
                <a:cubicBezTo>
                  <a:pt x="113" y="0"/>
                  <a:pt x="113" y="0"/>
                  <a:pt x="113" y="0"/>
                </a:cubicBezTo>
                <a:cubicBezTo>
                  <a:pt x="140" y="4"/>
                  <a:pt x="140" y="4"/>
                  <a:pt x="140" y="4"/>
                </a:cubicBezTo>
                <a:cubicBezTo>
                  <a:pt x="121" y="5"/>
                  <a:pt x="121" y="5"/>
                  <a:pt x="121" y="5"/>
                </a:cubicBezTo>
                <a:cubicBezTo>
                  <a:pt x="120" y="6"/>
                  <a:pt x="120" y="6"/>
                  <a:pt x="120" y="6"/>
                </a:cubicBezTo>
                <a:cubicBezTo>
                  <a:pt x="118" y="11"/>
                  <a:pt x="117" y="16"/>
                  <a:pt x="117" y="22"/>
                </a:cubicBezTo>
                <a:cubicBezTo>
                  <a:pt x="118" y="22"/>
                  <a:pt x="117" y="22"/>
                  <a:pt x="117" y="23"/>
                </a:cubicBezTo>
                <a:cubicBezTo>
                  <a:pt x="118" y="24"/>
                  <a:pt x="118" y="24"/>
                  <a:pt x="118" y="25"/>
                </a:cubicBezTo>
                <a:cubicBezTo>
                  <a:pt x="118" y="25"/>
                  <a:pt x="118" y="25"/>
                  <a:pt x="118" y="25"/>
                </a:cubicBezTo>
                <a:cubicBezTo>
                  <a:pt x="119" y="26"/>
                  <a:pt x="119" y="26"/>
                  <a:pt x="119" y="26"/>
                </a:cubicBezTo>
                <a:cubicBezTo>
                  <a:pt x="118" y="26"/>
                  <a:pt x="118" y="26"/>
                  <a:pt x="118" y="26"/>
                </a:cubicBezTo>
                <a:cubicBezTo>
                  <a:pt x="118" y="26"/>
                  <a:pt x="118" y="26"/>
                  <a:pt x="118" y="26"/>
                </a:cubicBezTo>
                <a:cubicBezTo>
                  <a:pt x="107" y="30"/>
                  <a:pt x="97" y="35"/>
                  <a:pt x="87" y="41"/>
                </a:cubicBezTo>
                <a:cubicBezTo>
                  <a:pt x="85" y="43"/>
                  <a:pt x="85" y="43"/>
                  <a:pt x="85" y="43"/>
                </a:cubicBezTo>
                <a:cubicBezTo>
                  <a:pt x="85" y="44"/>
                  <a:pt x="84" y="45"/>
                  <a:pt x="82" y="46"/>
                </a:cubicBezTo>
                <a:cubicBezTo>
                  <a:pt x="82" y="47"/>
                  <a:pt x="81" y="48"/>
                  <a:pt x="81" y="48"/>
                </a:cubicBezTo>
                <a:cubicBezTo>
                  <a:pt x="79" y="55"/>
                  <a:pt x="79" y="55"/>
                  <a:pt x="79" y="55"/>
                </a:cubicBezTo>
                <a:cubicBezTo>
                  <a:pt x="76" y="51"/>
                  <a:pt x="76" y="51"/>
                  <a:pt x="76" y="51"/>
                </a:cubicBezTo>
                <a:cubicBezTo>
                  <a:pt x="69" y="52"/>
                  <a:pt x="69" y="52"/>
                  <a:pt x="69" y="52"/>
                </a:cubicBezTo>
                <a:cubicBezTo>
                  <a:pt x="68" y="55"/>
                  <a:pt x="67" y="57"/>
                  <a:pt x="65" y="59"/>
                </a:cubicBezTo>
                <a:cubicBezTo>
                  <a:pt x="61" y="51"/>
                  <a:pt x="60" y="50"/>
                  <a:pt x="52" y="44"/>
                </a:cubicBezTo>
                <a:cubicBezTo>
                  <a:pt x="49" y="43"/>
                  <a:pt x="46" y="41"/>
                  <a:pt x="44" y="39"/>
                </a:cubicBezTo>
                <a:cubicBezTo>
                  <a:pt x="39" y="36"/>
                  <a:pt x="35" y="33"/>
                  <a:pt x="30" y="32"/>
                </a:cubicBezTo>
                <a:cubicBezTo>
                  <a:pt x="27" y="32"/>
                  <a:pt x="24" y="32"/>
                  <a:pt x="21" y="31"/>
                </a:cubicBezTo>
                <a:cubicBezTo>
                  <a:pt x="21" y="31"/>
                  <a:pt x="21" y="31"/>
                  <a:pt x="21" y="30"/>
                </a:cubicBezTo>
                <a:cubicBezTo>
                  <a:pt x="21" y="30"/>
                  <a:pt x="21" y="30"/>
                  <a:pt x="21" y="30"/>
                </a:cubicBezTo>
                <a:cubicBezTo>
                  <a:pt x="21" y="30"/>
                  <a:pt x="21" y="30"/>
                  <a:pt x="21" y="30"/>
                </a:cubicBezTo>
                <a:cubicBezTo>
                  <a:pt x="21" y="30"/>
                  <a:pt x="21" y="30"/>
                  <a:pt x="21" y="30"/>
                </a:cubicBezTo>
                <a:cubicBezTo>
                  <a:pt x="20" y="24"/>
                  <a:pt x="19" y="19"/>
                  <a:pt x="19" y="13"/>
                </a:cubicBezTo>
                <a:cubicBezTo>
                  <a:pt x="6" y="13"/>
                  <a:pt x="6" y="13"/>
                  <a:pt x="6" y="13"/>
                </a:cubicBezTo>
                <a:cubicBezTo>
                  <a:pt x="0" y="13"/>
                  <a:pt x="0" y="13"/>
                  <a:pt x="0" y="13"/>
                </a:cubicBezTo>
                <a:cubicBezTo>
                  <a:pt x="4" y="10"/>
                  <a:pt x="4" y="10"/>
                  <a:pt x="4" y="10"/>
                </a:cubicBezTo>
                <a:cubicBezTo>
                  <a:pt x="22" y="1"/>
                  <a:pt x="22" y="1"/>
                  <a:pt x="22" y="1"/>
                </a:cubicBezTo>
                <a:lnTo>
                  <a:pt x="24" y="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 name="Freeform 51"/>
          <p:cNvSpPr>
            <a:spLocks noEditPoints="1" noChangeArrowheads="1"/>
          </p:cNvSpPr>
          <p:nvPr/>
        </p:nvSpPr>
        <p:spPr bwMode="auto">
          <a:xfrm flipH="1">
            <a:off x="3616325" y="2762250"/>
            <a:ext cx="450850" cy="401638"/>
          </a:xfrm>
          <a:custGeom>
            <a:avLst/>
            <a:gdLst>
              <a:gd name="T0" fmla="*/ 73 w 127"/>
              <a:gd name="T1" fmla="*/ 59 h 111"/>
              <a:gd name="T2" fmla="*/ 69 w 127"/>
              <a:gd name="T3" fmla="*/ 61 h 111"/>
              <a:gd name="T4" fmla="*/ 69 w 127"/>
              <a:gd name="T5" fmla="*/ 60 h 111"/>
              <a:gd name="T6" fmla="*/ 72 w 127"/>
              <a:gd name="T7" fmla="*/ 59 h 111"/>
              <a:gd name="T8" fmla="*/ 65 w 127"/>
              <a:gd name="T9" fmla="*/ 59 h 111"/>
              <a:gd name="T10" fmla="*/ 64 w 127"/>
              <a:gd name="T11" fmla="*/ 59 h 111"/>
              <a:gd name="T12" fmla="*/ 61 w 127"/>
              <a:gd name="T13" fmla="*/ 56 h 111"/>
              <a:gd name="T14" fmla="*/ 98 w 127"/>
              <a:gd name="T15" fmla="*/ 28 h 111"/>
              <a:gd name="T16" fmla="*/ 91 w 127"/>
              <a:gd name="T17" fmla="*/ 38 h 111"/>
              <a:gd name="T18" fmla="*/ 77 w 127"/>
              <a:gd name="T19" fmla="*/ 60 h 111"/>
              <a:gd name="T20" fmla="*/ 77 w 127"/>
              <a:gd name="T21" fmla="*/ 59 h 111"/>
              <a:gd name="T22" fmla="*/ 78 w 127"/>
              <a:gd name="T23" fmla="*/ 48 h 111"/>
              <a:gd name="T24" fmla="*/ 75 w 127"/>
              <a:gd name="T25" fmla="*/ 45 h 111"/>
              <a:gd name="T26" fmla="*/ 74 w 127"/>
              <a:gd name="T27" fmla="*/ 46 h 111"/>
              <a:gd name="T28" fmla="*/ 72 w 127"/>
              <a:gd name="T29" fmla="*/ 50 h 111"/>
              <a:gd name="T30" fmla="*/ 71 w 127"/>
              <a:gd name="T31" fmla="*/ 50 h 111"/>
              <a:gd name="T32" fmla="*/ 66 w 127"/>
              <a:gd name="T33" fmla="*/ 38 h 111"/>
              <a:gd name="T34" fmla="*/ 51 w 127"/>
              <a:gd name="T35" fmla="*/ 45 h 111"/>
              <a:gd name="T36" fmla="*/ 55 w 127"/>
              <a:gd name="T37" fmla="*/ 14 h 111"/>
              <a:gd name="T38" fmla="*/ 40 w 127"/>
              <a:gd name="T39" fmla="*/ 22 h 111"/>
              <a:gd name="T40" fmla="*/ 36 w 127"/>
              <a:gd name="T41" fmla="*/ 23 h 111"/>
              <a:gd name="T42" fmla="*/ 63 w 127"/>
              <a:gd name="T43" fmla="*/ 2 h 111"/>
              <a:gd name="T44" fmla="*/ 21 w 127"/>
              <a:gd name="T45" fmla="*/ 23 h 111"/>
              <a:gd name="T46" fmla="*/ 14 w 127"/>
              <a:gd name="T47" fmla="*/ 62 h 111"/>
              <a:gd name="T48" fmla="*/ 35 w 127"/>
              <a:gd name="T49" fmla="*/ 74 h 111"/>
              <a:gd name="T50" fmla="*/ 42 w 127"/>
              <a:gd name="T51" fmla="*/ 66 h 111"/>
              <a:gd name="T52" fmla="*/ 50 w 127"/>
              <a:gd name="T53" fmla="*/ 90 h 111"/>
              <a:gd name="T54" fmla="*/ 48 w 127"/>
              <a:gd name="T55" fmla="*/ 97 h 111"/>
              <a:gd name="T56" fmla="*/ 53 w 127"/>
              <a:gd name="T57" fmla="*/ 93 h 111"/>
              <a:gd name="T58" fmla="*/ 54 w 127"/>
              <a:gd name="T59" fmla="*/ 86 h 111"/>
              <a:gd name="T60" fmla="*/ 54 w 127"/>
              <a:gd name="T61" fmla="*/ 84 h 111"/>
              <a:gd name="T62" fmla="*/ 67 w 127"/>
              <a:gd name="T63" fmla="*/ 106 h 111"/>
              <a:gd name="T64" fmla="*/ 90 w 127"/>
              <a:gd name="T65" fmla="*/ 79 h 111"/>
              <a:gd name="T66" fmla="*/ 96 w 127"/>
              <a:gd name="T67" fmla="*/ 87 h 111"/>
              <a:gd name="T68" fmla="*/ 106 w 127"/>
              <a:gd name="T69" fmla="*/ 76 h 111"/>
              <a:gd name="T70" fmla="*/ 110 w 127"/>
              <a:gd name="T71" fmla="*/ 74 h 111"/>
              <a:gd name="T72" fmla="*/ 112 w 127"/>
              <a:gd name="T73" fmla="*/ 108 h 111"/>
              <a:gd name="T74" fmla="*/ 113 w 127"/>
              <a:gd name="T75" fmla="*/ 111 h 111"/>
              <a:gd name="T76" fmla="*/ 88 w 127"/>
              <a:gd name="T77" fmla="*/ 1 h 111"/>
              <a:gd name="T78" fmla="*/ 98 w 127"/>
              <a:gd name="T79"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11">
                <a:moveTo>
                  <a:pt x="72" y="59"/>
                </a:moveTo>
                <a:cubicBezTo>
                  <a:pt x="72" y="59"/>
                  <a:pt x="72" y="59"/>
                  <a:pt x="73" y="59"/>
                </a:cubicBezTo>
                <a:cubicBezTo>
                  <a:pt x="73" y="59"/>
                  <a:pt x="73" y="59"/>
                  <a:pt x="73" y="59"/>
                </a:cubicBezTo>
                <a:cubicBezTo>
                  <a:pt x="72" y="60"/>
                  <a:pt x="70" y="60"/>
                  <a:pt x="69" y="61"/>
                </a:cubicBezTo>
                <a:cubicBezTo>
                  <a:pt x="69" y="61"/>
                  <a:pt x="69" y="61"/>
                  <a:pt x="69" y="60"/>
                </a:cubicBezTo>
                <a:cubicBezTo>
                  <a:pt x="69" y="60"/>
                  <a:pt x="69" y="60"/>
                  <a:pt x="69" y="60"/>
                </a:cubicBezTo>
                <a:cubicBezTo>
                  <a:pt x="69" y="60"/>
                  <a:pt x="69" y="60"/>
                  <a:pt x="69" y="60"/>
                </a:cubicBezTo>
                <a:cubicBezTo>
                  <a:pt x="70" y="59"/>
                  <a:pt x="71" y="59"/>
                  <a:pt x="72" y="59"/>
                </a:cubicBezTo>
                <a:close/>
                <a:moveTo>
                  <a:pt x="65" y="59"/>
                </a:moveTo>
                <a:cubicBezTo>
                  <a:pt x="65" y="59"/>
                  <a:pt x="65" y="59"/>
                  <a:pt x="65" y="59"/>
                </a:cubicBezTo>
                <a:cubicBezTo>
                  <a:pt x="65" y="59"/>
                  <a:pt x="64" y="59"/>
                  <a:pt x="64" y="59"/>
                </a:cubicBezTo>
                <a:cubicBezTo>
                  <a:pt x="64" y="59"/>
                  <a:pt x="64" y="59"/>
                  <a:pt x="64" y="59"/>
                </a:cubicBezTo>
                <a:cubicBezTo>
                  <a:pt x="63" y="58"/>
                  <a:pt x="62" y="57"/>
                  <a:pt x="61" y="56"/>
                </a:cubicBezTo>
                <a:cubicBezTo>
                  <a:pt x="61" y="56"/>
                  <a:pt x="61" y="56"/>
                  <a:pt x="61" y="56"/>
                </a:cubicBezTo>
                <a:cubicBezTo>
                  <a:pt x="63" y="57"/>
                  <a:pt x="64" y="57"/>
                  <a:pt x="65" y="59"/>
                </a:cubicBezTo>
                <a:close/>
                <a:moveTo>
                  <a:pt x="98" y="28"/>
                </a:moveTo>
                <a:cubicBezTo>
                  <a:pt x="87" y="25"/>
                  <a:pt x="87" y="25"/>
                  <a:pt x="87" y="25"/>
                </a:cubicBezTo>
                <a:cubicBezTo>
                  <a:pt x="89" y="29"/>
                  <a:pt x="91" y="33"/>
                  <a:pt x="91" y="38"/>
                </a:cubicBezTo>
                <a:cubicBezTo>
                  <a:pt x="91" y="47"/>
                  <a:pt x="88" y="53"/>
                  <a:pt x="82" y="58"/>
                </a:cubicBezTo>
                <a:cubicBezTo>
                  <a:pt x="80" y="59"/>
                  <a:pt x="79" y="60"/>
                  <a:pt x="77" y="60"/>
                </a:cubicBezTo>
                <a:cubicBezTo>
                  <a:pt x="77" y="60"/>
                  <a:pt x="77" y="60"/>
                  <a:pt x="77" y="60"/>
                </a:cubicBezTo>
                <a:cubicBezTo>
                  <a:pt x="77" y="59"/>
                  <a:pt x="77" y="59"/>
                  <a:pt x="77" y="59"/>
                </a:cubicBezTo>
                <a:cubicBezTo>
                  <a:pt x="78" y="57"/>
                  <a:pt x="79" y="55"/>
                  <a:pt x="79" y="53"/>
                </a:cubicBezTo>
                <a:cubicBezTo>
                  <a:pt x="79" y="51"/>
                  <a:pt x="79" y="49"/>
                  <a:pt x="78" y="48"/>
                </a:cubicBezTo>
                <a:cubicBezTo>
                  <a:pt x="78" y="47"/>
                  <a:pt x="77" y="46"/>
                  <a:pt x="76" y="45"/>
                </a:cubicBezTo>
                <a:cubicBezTo>
                  <a:pt x="76" y="45"/>
                  <a:pt x="75" y="45"/>
                  <a:pt x="75" y="45"/>
                </a:cubicBezTo>
                <a:cubicBezTo>
                  <a:pt x="75" y="45"/>
                  <a:pt x="75" y="45"/>
                  <a:pt x="74" y="44"/>
                </a:cubicBezTo>
                <a:cubicBezTo>
                  <a:pt x="74" y="45"/>
                  <a:pt x="74" y="46"/>
                  <a:pt x="74" y="46"/>
                </a:cubicBezTo>
                <a:cubicBezTo>
                  <a:pt x="74" y="47"/>
                  <a:pt x="74" y="48"/>
                  <a:pt x="73" y="48"/>
                </a:cubicBezTo>
                <a:cubicBezTo>
                  <a:pt x="73" y="49"/>
                  <a:pt x="72" y="49"/>
                  <a:pt x="72" y="50"/>
                </a:cubicBezTo>
                <a:cubicBezTo>
                  <a:pt x="72" y="50"/>
                  <a:pt x="72" y="50"/>
                  <a:pt x="71" y="50"/>
                </a:cubicBezTo>
                <a:cubicBezTo>
                  <a:pt x="71" y="50"/>
                  <a:pt x="71" y="50"/>
                  <a:pt x="71" y="50"/>
                </a:cubicBezTo>
                <a:cubicBezTo>
                  <a:pt x="71" y="50"/>
                  <a:pt x="71" y="50"/>
                  <a:pt x="71" y="50"/>
                </a:cubicBezTo>
                <a:cubicBezTo>
                  <a:pt x="66" y="38"/>
                  <a:pt x="66" y="38"/>
                  <a:pt x="66" y="38"/>
                </a:cubicBezTo>
                <a:cubicBezTo>
                  <a:pt x="58" y="56"/>
                  <a:pt x="58" y="56"/>
                  <a:pt x="58" y="56"/>
                </a:cubicBezTo>
                <a:cubicBezTo>
                  <a:pt x="55" y="53"/>
                  <a:pt x="52" y="49"/>
                  <a:pt x="51" y="45"/>
                </a:cubicBezTo>
                <a:cubicBezTo>
                  <a:pt x="47" y="36"/>
                  <a:pt x="48" y="27"/>
                  <a:pt x="52" y="19"/>
                </a:cubicBezTo>
                <a:cubicBezTo>
                  <a:pt x="53" y="17"/>
                  <a:pt x="54" y="16"/>
                  <a:pt x="55" y="14"/>
                </a:cubicBezTo>
                <a:cubicBezTo>
                  <a:pt x="54" y="15"/>
                  <a:pt x="53" y="16"/>
                  <a:pt x="52" y="16"/>
                </a:cubicBezTo>
                <a:cubicBezTo>
                  <a:pt x="48" y="19"/>
                  <a:pt x="44" y="21"/>
                  <a:pt x="40" y="22"/>
                </a:cubicBezTo>
                <a:cubicBezTo>
                  <a:pt x="40" y="22"/>
                  <a:pt x="39" y="22"/>
                  <a:pt x="39" y="23"/>
                </a:cubicBezTo>
                <a:cubicBezTo>
                  <a:pt x="38" y="23"/>
                  <a:pt x="37" y="23"/>
                  <a:pt x="36" y="23"/>
                </a:cubicBezTo>
                <a:cubicBezTo>
                  <a:pt x="41" y="19"/>
                  <a:pt x="46" y="14"/>
                  <a:pt x="51" y="10"/>
                </a:cubicBezTo>
                <a:cubicBezTo>
                  <a:pt x="55" y="7"/>
                  <a:pt x="59" y="5"/>
                  <a:pt x="63" y="2"/>
                </a:cubicBezTo>
                <a:cubicBezTo>
                  <a:pt x="65" y="1"/>
                  <a:pt x="66" y="0"/>
                  <a:pt x="68" y="0"/>
                </a:cubicBezTo>
                <a:cubicBezTo>
                  <a:pt x="49" y="2"/>
                  <a:pt x="33" y="10"/>
                  <a:pt x="21" y="23"/>
                </a:cubicBezTo>
                <a:cubicBezTo>
                  <a:pt x="6" y="38"/>
                  <a:pt x="0" y="56"/>
                  <a:pt x="0" y="77"/>
                </a:cubicBezTo>
                <a:cubicBezTo>
                  <a:pt x="2" y="69"/>
                  <a:pt x="6" y="64"/>
                  <a:pt x="14" y="62"/>
                </a:cubicBezTo>
                <a:cubicBezTo>
                  <a:pt x="23" y="60"/>
                  <a:pt x="30" y="62"/>
                  <a:pt x="34" y="70"/>
                </a:cubicBezTo>
                <a:cubicBezTo>
                  <a:pt x="35" y="71"/>
                  <a:pt x="35" y="72"/>
                  <a:pt x="35" y="74"/>
                </a:cubicBezTo>
                <a:cubicBezTo>
                  <a:pt x="37" y="74"/>
                  <a:pt x="37" y="74"/>
                  <a:pt x="37" y="74"/>
                </a:cubicBezTo>
                <a:cubicBezTo>
                  <a:pt x="42" y="66"/>
                  <a:pt x="42" y="66"/>
                  <a:pt x="42" y="66"/>
                </a:cubicBezTo>
                <a:cubicBezTo>
                  <a:pt x="49" y="66"/>
                  <a:pt x="49" y="66"/>
                  <a:pt x="49" y="66"/>
                </a:cubicBezTo>
                <a:cubicBezTo>
                  <a:pt x="51" y="74"/>
                  <a:pt x="52" y="82"/>
                  <a:pt x="50" y="90"/>
                </a:cubicBezTo>
                <a:cubicBezTo>
                  <a:pt x="50" y="91"/>
                  <a:pt x="50" y="93"/>
                  <a:pt x="49" y="94"/>
                </a:cubicBezTo>
                <a:cubicBezTo>
                  <a:pt x="49" y="95"/>
                  <a:pt x="49" y="96"/>
                  <a:pt x="48" y="97"/>
                </a:cubicBezTo>
                <a:cubicBezTo>
                  <a:pt x="50" y="97"/>
                  <a:pt x="50" y="97"/>
                  <a:pt x="50" y="97"/>
                </a:cubicBezTo>
                <a:cubicBezTo>
                  <a:pt x="51" y="96"/>
                  <a:pt x="52" y="95"/>
                  <a:pt x="53" y="93"/>
                </a:cubicBezTo>
                <a:cubicBezTo>
                  <a:pt x="53" y="91"/>
                  <a:pt x="54" y="89"/>
                  <a:pt x="54" y="87"/>
                </a:cubicBezTo>
                <a:cubicBezTo>
                  <a:pt x="54" y="87"/>
                  <a:pt x="54" y="87"/>
                  <a:pt x="54" y="86"/>
                </a:cubicBezTo>
                <a:cubicBezTo>
                  <a:pt x="54" y="86"/>
                  <a:pt x="54" y="85"/>
                  <a:pt x="54" y="85"/>
                </a:cubicBezTo>
                <a:cubicBezTo>
                  <a:pt x="54" y="85"/>
                  <a:pt x="54" y="84"/>
                  <a:pt x="54" y="84"/>
                </a:cubicBezTo>
                <a:cubicBezTo>
                  <a:pt x="66" y="87"/>
                  <a:pt x="66" y="87"/>
                  <a:pt x="66" y="87"/>
                </a:cubicBezTo>
                <a:cubicBezTo>
                  <a:pt x="67" y="106"/>
                  <a:pt x="67" y="106"/>
                  <a:pt x="67" y="106"/>
                </a:cubicBezTo>
                <a:cubicBezTo>
                  <a:pt x="69" y="96"/>
                  <a:pt x="74" y="88"/>
                  <a:pt x="83" y="82"/>
                </a:cubicBezTo>
                <a:cubicBezTo>
                  <a:pt x="85" y="81"/>
                  <a:pt x="87" y="80"/>
                  <a:pt x="90" y="79"/>
                </a:cubicBezTo>
                <a:cubicBezTo>
                  <a:pt x="90" y="79"/>
                  <a:pt x="91" y="79"/>
                  <a:pt x="92" y="78"/>
                </a:cubicBezTo>
                <a:cubicBezTo>
                  <a:pt x="96" y="87"/>
                  <a:pt x="96" y="87"/>
                  <a:pt x="96" y="87"/>
                </a:cubicBezTo>
                <a:cubicBezTo>
                  <a:pt x="96" y="85"/>
                  <a:pt x="97" y="84"/>
                  <a:pt x="98" y="83"/>
                </a:cubicBezTo>
                <a:cubicBezTo>
                  <a:pt x="100" y="80"/>
                  <a:pt x="103" y="78"/>
                  <a:pt x="106" y="76"/>
                </a:cubicBezTo>
                <a:cubicBezTo>
                  <a:pt x="106" y="76"/>
                  <a:pt x="107" y="76"/>
                  <a:pt x="107" y="75"/>
                </a:cubicBezTo>
                <a:cubicBezTo>
                  <a:pt x="108" y="75"/>
                  <a:pt x="109" y="75"/>
                  <a:pt x="110" y="74"/>
                </a:cubicBezTo>
                <a:cubicBezTo>
                  <a:pt x="113" y="83"/>
                  <a:pt x="115" y="92"/>
                  <a:pt x="113" y="101"/>
                </a:cubicBezTo>
                <a:cubicBezTo>
                  <a:pt x="113" y="103"/>
                  <a:pt x="112" y="106"/>
                  <a:pt x="112" y="108"/>
                </a:cubicBezTo>
                <a:cubicBezTo>
                  <a:pt x="112" y="109"/>
                  <a:pt x="111" y="110"/>
                  <a:pt x="111" y="110"/>
                </a:cubicBezTo>
                <a:cubicBezTo>
                  <a:pt x="113" y="111"/>
                  <a:pt x="113" y="111"/>
                  <a:pt x="113" y="111"/>
                </a:cubicBezTo>
                <a:cubicBezTo>
                  <a:pt x="124" y="93"/>
                  <a:pt x="127" y="74"/>
                  <a:pt x="124" y="54"/>
                </a:cubicBezTo>
                <a:cubicBezTo>
                  <a:pt x="120" y="31"/>
                  <a:pt x="108" y="14"/>
                  <a:pt x="88" y="1"/>
                </a:cubicBezTo>
                <a:cubicBezTo>
                  <a:pt x="102" y="25"/>
                  <a:pt x="102" y="25"/>
                  <a:pt x="102" y="25"/>
                </a:cubicBezTo>
                <a:lnTo>
                  <a:pt x="98" y="2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 name="Freeform 52"/>
          <p:cNvSpPr>
            <a:spLocks noChangeArrowheads="1"/>
          </p:cNvSpPr>
          <p:nvPr/>
        </p:nvSpPr>
        <p:spPr bwMode="auto">
          <a:xfrm flipH="1">
            <a:off x="4740275" y="2306638"/>
            <a:ext cx="203200" cy="244475"/>
          </a:xfrm>
          <a:custGeom>
            <a:avLst/>
            <a:gdLst>
              <a:gd name="T0" fmla="*/ 0 w 57"/>
              <a:gd name="T1" fmla="*/ 67 h 68"/>
              <a:gd name="T2" fmla="*/ 0 w 57"/>
              <a:gd name="T3" fmla="*/ 67 h 68"/>
              <a:gd name="T4" fmla="*/ 0 w 57"/>
              <a:gd name="T5" fmla="*/ 68 h 68"/>
              <a:gd name="T6" fmla="*/ 0 w 57"/>
              <a:gd name="T7" fmla="*/ 68 h 68"/>
              <a:gd name="T8" fmla="*/ 1 w 57"/>
              <a:gd name="T9" fmla="*/ 67 h 68"/>
              <a:gd name="T10" fmla="*/ 1 w 57"/>
              <a:gd name="T11" fmla="*/ 68 h 68"/>
              <a:gd name="T12" fmla="*/ 10 w 57"/>
              <a:gd name="T13" fmla="*/ 68 h 68"/>
              <a:gd name="T14" fmla="*/ 19 w 57"/>
              <a:gd name="T15" fmla="*/ 65 h 68"/>
              <a:gd name="T16" fmla="*/ 24 w 57"/>
              <a:gd name="T17" fmla="*/ 65 h 68"/>
              <a:gd name="T18" fmla="*/ 25 w 57"/>
              <a:gd name="T19" fmla="*/ 65 h 68"/>
              <a:gd name="T20" fmla="*/ 37 w 57"/>
              <a:gd name="T21" fmla="*/ 61 h 68"/>
              <a:gd name="T22" fmla="*/ 38 w 57"/>
              <a:gd name="T23" fmla="*/ 62 h 68"/>
              <a:gd name="T24" fmla="*/ 39 w 57"/>
              <a:gd name="T25" fmla="*/ 62 h 68"/>
              <a:gd name="T26" fmla="*/ 44 w 57"/>
              <a:gd name="T27" fmla="*/ 56 h 68"/>
              <a:gd name="T28" fmla="*/ 45 w 57"/>
              <a:gd name="T29" fmla="*/ 56 h 68"/>
              <a:gd name="T30" fmla="*/ 46 w 57"/>
              <a:gd name="T31" fmla="*/ 57 h 68"/>
              <a:gd name="T32" fmla="*/ 46 w 57"/>
              <a:gd name="T33" fmla="*/ 57 h 68"/>
              <a:gd name="T34" fmla="*/ 46 w 57"/>
              <a:gd name="T35" fmla="*/ 57 h 68"/>
              <a:gd name="T36" fmla="*/ 46 w 57"/>
              <a:gd name="T37" fmla="*/ 56 h 68"/>
              <a:gd name="T38" fmla="*/ 47 w 57"/>
              <a:gd name="T39" fmla="*/ 56 h 68"/>
              <a:gd name="T40" fmla="*/ 50 w 57"/>
              <a:gd name="T41" fmla="*/ 53 h 68"/>
              <a:gd name="T42" fmla="*/ 51 w 57"/>
              <a:gd name="T43" fmla="*/ 53 h 68"/>
              <a:gd name="T44" fmla="*/ 51 w 57"/>
              <a:gd name="T45" fmla="*/ 53 h 68"/>
              <a:gd name="T46" fmla="*/ 50 w 57"/>
              <a:gd name="T47" fmla="*/ 52 h 68"/>
              <a:gd name="T48" fmla="*/ 50 w 57"/>
              <a:gd name="T49" fmla="*/ 51 h 68"/>
              <a:gd name="T50" fmla="*/ 55 w 57"/>
              <a:gd name="T51" fmla="*/ 42 h 68"/>
              <a:gd name="T52" fmla="*/ 57 w 57"/>
              <a:gd name="T53" fmla="*/ 24 h 68"/>
              <a:gd name="T54" fmla="*/ 57 w 57"/>
              <a:gd name="T55" fmla="*/ 24 h 68"/>
              <a:gd name="T56" fmla="*/ 57 w 57"/>
              <a:gd name="T57" fmla="*/ 24 h 68"/>
              <a:gd name="T58" fmla="*/ 56 w 57"/>
              <a:gd name="T59" fmla="*/ 10 h 68"/>
              <a:gd name="T60" fmla="*/ 57 w 57"/>
              <a:gd name="T61" fmla="*/ 9 h 68"/>
              <a:gd name="T62" fmla="*/ 55 w 57"/>
              <a:gd name="T63" fmla="*/ 0 h 68"/>
              <a:gd name="T64" fmla="*/ 55 w 57"/>
              <a:gd name="T65" fmla="*/ 0 h 68"/>
              <a:gd name="T66" fmla="*/ 47 w 57"/>
              <a:gd name="T67" fmla="*/ 48 h 68"/>
              <a:gd name="T68" fmla="*/ 45 w 57"/>
              <a:gd name="T69" fmla="*/ 47 h 68"/>
              <a:gd name="T70" fmla="*/ 44 w 57"/>
              <a:gd name="T71" fmla="*/ 47 h 68"/>
              <a:gd name="T72" fmla="*/ 44 w 57"/>
              <a:gd name="T73" fmla="*/ 47 h 68"/>
              <a:gd name="T74" fmla="*/ 45 w 57"/>
              <a:gd name="T75" fmla="*/ 50 h 68"/>
              <a:gd name="T76" fmla="*/ 44 w 57"/>
              <a:gd name="T77" fmla="*/ 51 h 68"/>
              <a:gd name="T78" fmla="*/ 41 w 57"/>
              <a:gd name="T79" fmla="*/ 49 h 68"/>
              <a:gd name="T80" fmla="*/ 41 w 57"/>
              <a:gd name="T81" fmla="*/ 50 h 68"/>
              <a:gd name="T82" fmla="*/ 43 w 57"/>
              <a:gd name="T83" fmla="*/ 52 h 68"/>
              <a:gd name="T84" fmla="*/ 3 w 57"/>
              <a:gd name="T85" fmla="*/ 66 h 68"/>
              <a:gd name="T86" fmla="*/ 0 w 57"/>
              <a:gd name="T87"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 h="68">
                <a:moveTo>
                  <a:pt x="0" y="67"/>
                </a:moveTo>
                <a:cubicBezTo>
                  <a:pt x="0" y="67"/>
                  <a:pt x="0" y="67"/>
                  <a:pt x="0" y="67"/>
                </a:cubicBezTo>
                <a:cubicBezTo>
                  <a:pt x="0" y="67"/>
                  <a:pt x="0" y="67"/>
                  <a:pt x="0" y="68"/>
                </a:cubicBezTo>
                <a:cubicBezTo>
                  <a:pt x="0" y="68"/>
                  <a:pt x="0" y="68"/>
                  <a:pt x="0" y="68"/>
                </a:cubicBezTo>
                <a:cubicBezTo>
                  <a:pt x="0" y="68"/>
                  <a:pt x="1" y="68"/>
                  <a:pt x="1" y="67"/>
                </a:cubicBezTo>
                <a:cubicBezTo>
                  <a:pt x="1" y="68"/>
                  <a:pt x="1" y="68"/>
                  <a:pt x="1" y="68"/>
                </a:cubicBezTo>
                <a:cubicBezTo>
                  <a:pt x="4" y="67"/>
                  <a:pt x="7" y="67"/>
                  <a:pt x="10" y="68"/>
                </a:cubicBezTo>
                <a:cubicBezTo>
                  <a:pt x="13" y="66"/>
                  <a:pt x="16" y="65"/>
                  <a:pt x="19" y="65"/>
                </a:cubicBezTo>
                <a:cubicBezTo>
                  <a:pt x="20" y="65"/>
                  <a:pt x="22" y="65"/>
                  <a:pt x="24" y="65"/>
                </a:cubicBezTo>
                <a:cubicBezTo>
                  <a:pt x="24" y="65"/>
                  <a:pt x="25" y="65"/>
                  <a:pt x="25" y="65"/>
                </a:cubicBezTo>
                <a:cubicBezTo>
                  <a:pt x="28" y="60"/>
                  <a:pt x="31" y="59"/>
                  <a:pt x="37" y="61"/>
                </a:cubicBezTo>
                <a:cubicBezTo>
                  <a:pt x="37" y="62"/>
                  <a:pt x="38" y="62"/>
                  <a:pt x="38" y="62"/>
                </a:cubicBezTo>
                <a:cubicBezTo>
                  <a:pt x="39" y="62"/>
                  <a:pt x="39" y="62"/>
                  <a:pt x="39" y="62"/>
                </a:cubicBezTo>
                <a:cubicBezTo>
                  <a:pt x="40" y="60"/>
                  <a:pt x="42" y="58"/>
                  <a:pt x="44" y="56"/>
                </a:cubicBezTo>
                <a:cubicBezTo>
                  <a:pt x="44" y="56"/>
                  <a:pt x="45" y="56"/>
                  <a:pt x="45" y="56"/>
                </a:cubicBezTo>
                <a:cubicBezTo>
                  <a:pt x="45" y="56"/>
                  <a:pt x="46" y="57"/>
                  <a:pt x="46" y="57"/>
                </a:cubicBezTo>
                <a:cubicBezTo>
                  <a:pt x="46" y="57"/>
                  <a:pt x="46" y="57"/>
                  <a:pt x="46" y="57"/>
                </a:cubicBezTo>
                <a:cubicBezTo>
                  <a:pt x="46" y="57"/>
                  <a:pt x="46" y="57"/>
                  <a:pt x="46" y="57"/>
                </a:cubicBezTo>
                <a:cubicBezTo>
                  <a:pt x="46" y="57"/>
                  <a:pt x="46" y="57"/>
                  <a:pt x="46" y="56"/>
                </a:cubicBezTo>
                <a:cubicBezTo>
                  <a:pt x="46" y="56"/>
                  <a:pt x="47" y="56"/>
                  <a:pt x="47" y="56"/>
                </a:cubicBezTo>
                <a:cubicBezTo>
                  <a:pt x="48" y="55"/>
                  <a:pt x="49" y="55"/>
                  <a:pt x="50" y="53"/>
                </a:cubicBezTo>
                <a:cubicBezTo>
                  <a:pt x="50" y="53"/>
                  <a:pt x="50" y="53"/>
                  <a:pt x="51" y="53"/>
                </a:cubicBezTo>
                <a:cubicBezTo>
                  <a:pt x="51" y="53"/>
                  <a:pt x="51" y="53"/>
                  <a:pt x="51" y="53"/>
                </a:cubicBezTo>
                <a:cubicBezTo>
                  <a:pt x="50" y="52"/>
                  <a:pt x="50" y="52"/>
                  <a:pt x="50" y="52"/>
                </a:cubicBezTo>
                <a:cubicBezTo>
                  <a:pt x="50" y="52"/>
                  <a:pt x="50" y="51"/>
                  <a:pt x="50" y="51"/>
                </a:cubicBezTo>
                <a:cubicBezTo>
                  <a:pt x="50" y="47"/>
                  <a:pt x="52" y="44"/>
                  <a:pt x="55" y="42"/>
                </a:cubicBezTo>
                <a:cubicBezTo>
                  <a:pt x="52" y="36"/>
                  <a:pt x="53" y="30"/>
                  <a:pt x="57" y="24"/>
                </a:cubicBezTo>
                <a:cubicBezTo>
                  <a:pt x="57" y="24"/>
                  <a:pt x="57" y="24"/>
                  <a:pt x="57" y="24"/>
                </a:cubicBezTo>
                <a:cubicBezTo>
                  <a:pt x="57" y="24"/>
                  <a:pt x="57" y="24"/>
                  <a:pt x="57" y="24"/>
                </a:cubicBezTo>
                <a:cubicBezTo>
                  <a:pt x="57" y="19"/>
                  <a:pt x="56" y="15"/>
                  <a:pt x="56" y="10"/>
                </a:cubicBezTo>
                <a:cubicBezTo>
                  <a:pt x="57" y="9"/>
                  <a:pt x="57" y="9"/>
                  <a:pt x="57" y="9"/>
                </a:cubicBezTo>
                <a:cubicBezTo>
                  <a:pt x="56" y="6"/>
                  <a:pt x="55" y="3"/>
                  <a:pt x="55" y="0"/>
                </a:cubicBezTo>
                <a:cubicBezTo>
                  <a:pt x="55" y="0"/>
                  <a:pt x="55" y="0"/>
                  <a:pt x="55" y="0"/>
                </a:cubicBezTo>
                <a:cubicBezTo>
                  <a:pt x="50" y="16"/>
                  <a:pt x="47" y="32"/>
                  <a:pt x="47" y="48"/>
                </a:cubicBezTo>
                <a:cubicBezTo>
                  <a:pt x="46" y="48"/>
                  <a:pt x="46" y="48"/>
                  <a:pt x="45" y="47"/>
                </a:cubicBezTo>
                <a:cubicBezTo>
                  <a:pt x="45" y="47"/>
                  <a:pt x="45" y="47"/>
                  <a:pt x="44" y="47"/>
                </a:cubicBezTo>
                <a:cubicBezTo>
                  <a:pt x="44" y="47"/>
                  <a:pt x="44" y="47"/>
                  <a:pt x="44" y="47"/>
                </a:cubicBezTo>
                <a:cubicBezTo>
                  <a:pt x="45" y="50"/>
                  <a:pt x="45" y="50"/>
                  <a:pt x="45" y="50"/>
                </a:cubicBezTo>
                <a:cubicBezTo>
                  <a:pt x="44" y="51"/>
                  <a:pt x="44" y="51"/>
                  <a:pt x="44" y="51"/>
                </a:cubicBezTo>
                <a:cubicBezTo>
                  <a:pt x="41" y="49"/>
                  <a:pt x="41" y="49"/>
                  <a:pt x="41" y="49"/>
                </a:cubicBezTo>
                <a:cubicBezTo>
                  <a:pt x="41" y="50"/>
                  <a:pt x="41" y="50"/>
                  <a:pt x="41" y="50"/>
                </a:cubicBezTo>
                <a:cubicBezTo>
                  <a:pt x="43" y="52"/>
                  <a:pt x="43" y="52"/>
                  <a:pt x="43" y="52"/>
                </a:cubicBezTo>
                <a:cubicBezTo>
                  <a:pt x="30" y="56"/>
                  <a:pt x="17" y="60"/>
                  <a:pt x="3" y="66"/>
                </a:cubicBezTo>
                <a:cubicBezTo>
                  <a:pt x="2" y="66"/>
                  <a:pt x="1" y="66"/>
                  <a:pt x="0" y="6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 name="Freeform 53"/>
          <p:cNvSpPr>
            <a:spLocks noChangeArrowheads="1"/>
          </p:cNvSpPr>
          <p:nvPr/>
        </p:nvSpPr>
        <p:spPr bwMode="auto">
          <a:xfrm flipH="1">
            <a:off x="5345113" y="2162175"/>
            <a:ext cx="298450" cy="150813"/>
          </a:xfrm>
          <a:custGeom>
            <a:avLst/>
            <a:gdLst>
              <a:gd name="T0" fmla="*/ 83 w 84"/>
              <a:gd name="T1" fmla="*/ 24 h 42"/>
              <a:gd name="T2" fmla="*/ 83 w 84"/>
              <a:gd name="T3" fmla="*/ 24 h 42"/>
              <a:gd name="T4" fmla="*/ 84 w 84"/>
              <a:gd name="T5" fmla="*/ 24 h 42"/>
              <a:gd name="T6" fmla="*/ 84 w 84"/>
              <a:gd name="T7" fmla="*/ 24 h 42"/>
              <a:gd name="T8" fmla="*/ 83 w 84"/>
              <a:gd name="T9" fmla="*/ 25 h 42"/>
              <a:gd name="T10" fmla="*/ 83 w 84"/>
              <a:gd name="T11" fmla="*/ 25 h 42"/>
              <a:gd name="T12" fmla="*/ 75 w 84"/>
              <a:gd name="T13" fmla="*/ 30 h 42"/>
              <a:gd name="T14" fmla="*/ 67 w 84"/>
              <a:gd name="T15" fmla="*/ 32 h 42"/>
              <a:gd name="T16" fmla="*/ 62 w 84"/>
              <a:gd name="T17" fmla="*/ 36 h 42"/>
              <a:gd name="T18" fmla="*/ 62 w 84"/>
              <a:gd name="T19" fmla="*/ 36 h 42"/>
              <a:gd name="T20" fmla="*/ 50 w 84"/>
              <a:gd name="T21" fmla="*/ 40 h 42"/>
              <a:gd name="T22" fmla="*/ 49 w 84"/>
              <a:gd name="T23" fmla="*/ 42 h 42"/>
              <a:gd name="T24" fmla="*/ 48 w 84"/>
              <a:gd name="T25" fmla="*/ 42 h 42"/>
              <a:gd name="T26" fmla="*/ 41 w 84"/>
              <a:gd name="T27" fmla="*/ 40 h 42"/>
              <a:gd name="T28" fmla="*/ 40 w 84"/>
              <a:gd name="T29" fmla="*/ 40 h 42"/>
              <a:gd name="T30" fmla="*/ 40 w 84"/>
              <a:gd name="T31" fmla="*/ 42 h 42"/>
              <a:gd name="T32" fmla="*/ 40 w 84"/>
              <a:gd name="T33" fmla="*/ 42 h 42"/>
              <a:gd name="T34" fmla="*/ 40 w 84"/>
              <a:gd name="T35" fmla="*/ 42 h 42"/>
              <a:gd name="T36" fmla="*/ 39 w 84"/>
              <a:gd name="T37" fmla="*/ 41 h 42"/>
              <a:gd name="T38" fmla="*/ 39 w 84"/>
              <a:gd name="T39" fmla="*/ 41 h 42"/>
              <a:gd name="T40" fmla="*/ 35 w 84"/>
              <a:gd name="T41" fmla="*/ 40 h 42"/>
              <a:gd name="T42" fmla="*/ 34 w 84"/>
              <a:gd name="T43" fmla="*/ 41 h 42"/>
              <a:gd name="T44" fmla="*/ 34 w 84"/>
              <a:gd name="T45" fmla="*/ 41 h 42"/>
              <a:gd name="T46" fmla="*/ 34 w 84"/>
              <a:gd name="T47" fmla="*/ 40 h 42"/>
              <a:gd name="T48" fmla="*/ 33 w 84"/>
              <a:gd name="T49" fmla="*/ 39 h 42"/>
              <a:gd name="T50" fmla="*/ 24 w 84"/>
              <a:gd name="T51" fmla="*/ 34 h 42"/>
              <a:gd name="T52" fmla="*/ 12 w 84"/>
              <a:gd name="T53" fmla="*/ 21 h 42"/>
              <a:gd name="T54" fmla="*/ 12 w 84"/>
              <a:gd name="T55" fmla="*/ 21 h 42"/>
              <a:gd name="T56" fmla="*/ 12 w 84"/>
              <a:gd name="T57" fmla="*/ 21 h 42"/>
              <a:gd name="T58" fmla="*/ 5 w 84"/>
              <a:gd name="T59" fmla="*/ 9 h 42"/>
              <a:gd name="T60" fmla="*/ 3 w 84"/>
              <a:gd name="T61" fmla="*/ 8 h 42"/>
              <a:gd name="T62" fmla="*/ 0 w 84"/>
              <a:gd name="T63" fmla="*/ 0 h 42"/>
              <a:gd name="T64" fmla="*/ 0 w 84"/>
              <a:gd name="T65" fmla="*/ 0 h 42"/>
              <a:gd name="T66" fmla="*/ 34 w 84"/>
              <a:gd name="T67" fmla="*/ 35 h 42"/>
              <a:gd name="T68" fmla="*/ 35 w 84"/>
              <a:gd name="T69" fmla="*/ 33 h 42"/>
              <a:gd name="T70" fmla="*/ 36 w 84"/>
              <a:gd name="T71" fmla="*/ 33 h 42"/>
              <a:gd name="T72" fmla="*/ 36 w 84"/>
              <a:gd name="T73" fmla="*/ 32 h 42"/>
              <a:gd name="T74" fmla="*/ 36 w 84"/>
              <a:gd name="T75" fmla="*/ 35 h 42"/>
              <a:gd name="T76" fmla="*/ 38 w 84"/>
              <a:gd name="T77" fmla="*/ 35 h 42"/>
              <a:gd name="T78" fmla="*/ 40 w 84"/>
              <a:gd name="T79" fmla="*/ 33 h 42"/>
              <a:gd name="T80" fmla="*/ 40 w 84"/>
              <a:gd name="T81" fmla="*/ 33 h 42"/>
              <a:gd name="T82" fmla="*/ 39 w 84"/>
              <a:gd name="T83" fmla="*/ 36 h 42"/>
              <a:gd name="T84" fmla="*/ 80 w 84"/>
              <a:gd name="T85" fmla="*/ 24 h 42"/>
              <a:gd name="T86" fmla="*/ 83 w 84"/>
              <a:gd name="T8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42">
                <a:moveTo>
                  <a:pt x="83" y="24"/>
                </a:moveTo>
                <a:cubicBezTo>
                  <a:pt x="83" y="24"/>
                  <a:pt x="83" y="24"/>
                  <a:pt x="83" y="24"/>
                </a:cubicBezTo>
                <a:cubicBezTo>
                  <a:pt x="84" y="24"/>
                  <a:pt x="84" y="24"/>
                  <a:pt x="84" y="24"/>
                </a:cubicBezTo>
                <a:cubicBezTo>
                  <a:pt x="84" y="24"/>
                  <a:pt x="84" y="24"/>
                  <a:pt x="84" y="24"/>
                </a:cubicBezTo>
                <a:cubicBezTo>
                  <a:pt x="83" y="24"/>
                  <a:pt x="83" y="25"/>
                  <a:pt x="83" y="25"/>
                </a:cubicBezTo>
                <a:cubicBezTo>
                  <a:pt x="83" y="25"/>
                  <a:pt x="83" y="25"/>
                  <a:pt x="83" y="25"/>
                </a:cubicBezTo>
                <a:cubicBezTo>
                  <a:pt x="80" y="26"/>
                  <a:pt x="78" y="28"/>
                  <a:pt x="75" y="30"/>
                </a:cubicBezTo>
                <a:cubicBezTo>
                  <a:pt x="72" y="30"/>
                  <a:pt x="69" y="31"/>
                  <a:pt x="67" y="32"/>
                </a:cubicBezTo>
                <a:cubicBezTo>
                  <a:pt x="65" y="33"/>
                  <a:pt x="64" y="34"/>
                  <a:pt x="62" y="36"/>
                </a:cubicBezTo>
                <a:cubicBezTo>
                  <a:pt x="62" y="36"/>
                  <a:pt x="62" y="36"/>
                  <a:pt x="62" y="36"/>
                </a:cubicBezTo>
                <a:cubicBezTo>
                  <a:pt x="57" y="34"/>
                  <a:pt x="53" y="35"/>
                  <a:pt x="50" y="40"/>
                </a:cubicBezTo>
                <a:cubicBezTo>
                  <a:pt x="49" y="40"/>
                  <a:pt x="49" y="41"/>
                  <a:pt x="49" y="42"/>
                </a:cubicBezTo>
                <a:cubicBezTo>
                  <a:pt x="48" y="42"/>
                  <a:pt x="48" y="42"/>
                  <a:pt x="48" y="42"/>
                </a:cubicBezTo>
                <a:cubicBezTo>
                  <a:pt x="46" y="40"/>
                  <a:pt x="44" y="40"/>
                  <a:pt x="41" y="40"/>
                </a:cubicBezTo>
                <a:cubicBezTo>
                  <a:pt x="41" y="40"/>
                  <a:pt x="40" y="40"/>
                  <a:pt x="40" y="40"/>
                </a:cubicBezTo>
                <a:cubicBezTo>
                  <a:pt x="40" y="41"/>
                  <a:pt x="40" y="41"/>
                  <a:pt x="40" y="42"/>
                </a:cubicBezTo>
                <a:cubicBezTo>
                  <a:pt x="40" y="42"/>
                  <a:pt x="40" y="42"/>
                  <a:pt x="40" y="42"/>
                </a:cubicBezTo>
                <a:cubicBezTo>
                  <a:pt x="40" y="42"/>
                  <a:pt x="40" y="42"/>
                  <a:pt x="40" y="42"/>
                </a:cubicBezTo>
                <a:cubicBezTo>
                  <a:pt x="39" y="42"/>
                  <a:pt x="39" y="41"/>
                  <a:pt x="39" y="41"/>
                </a:cubicBezTo>
                <a:cubicBezTo>
                  <a:pt x="39" y="41"/>
                  <a:pt x="39" y="41"/>
                  <a:pt x="39" y="41"/>
                </a:cubicBezTo>
                <a:cubicBezTo>
                  <a:pt x="37" y="41"/>
                  <a:pt x="36" y="41"/>
                  <a:pt x="35" y="40"/>
                </a:cubicBezTo>
                <a:cubicBezTo>
                  <a:pt x="34" y="40"/>
                  <a:pt x="34" y="41"/>
                  <a:pt x="34" y="41"/>
                </a:cubicBezTo>
                <a:cubicBezTo>
                  <a:pt x="34" y="41"/>
                  <a:pt x="34" y="41"/>
                  <a:pt x="34" y="41"/>
                </a:cubicBezTo>
                <a:cubicBezTo>
                  <a:pt x="33" y="40"/>
                  <a:pt x="34" y="40"/>
                  <a:pt x="34" y="40"/>
                </a:cubicBezTo>
                <a:cubicBezTo>
                  <a:pt x="34" y="39"/>
                  <a:pt x="33" y="39"/>
                  <a:pt x="33" y="39"/>
                </a:cubicBezTo>
                <a:cubicBezTo>
                  <a:pt x="31" y="36"/>
                  <a:pt x="28" y="34"/>
                  <a:pt x="24" y="34"/>
                </a:cubicBezTo>
                <a:cubicBezTo>
                  <a:pt x="23" y="27"/>
                  <a:pt x="19" y="23"/>
                  <a:pt x="12" y="21"/>
                </a:cubicBezTo>
                <a:cubicBezTo>
                  <a:pt x="12" y="21"/>
                  <a:pt x="12" y="21"/>
                  <a:pt x="12" y="21"/>
                </a:cubicBezTo>
                <a:cubicBezTo>
                  <a:pt x="12" y="21"/>
                  <a:pt x="12" y="21"/>
                  <a:pt x="12" y="21"/>
                </a:cubicBezTo>
                <a:cubicBezTo>
                  <a:pt x="10" y="17"/>
                  <a:pt x="8" y="13"/>
                  <a:pt x="5" y="9"/>
                </a:cubicBezTo>
                <a:cubicBezTo>
                  <a:pt x="3" y="8"/>
                  <a:pt x="3" y="8"/>
                  <a:pt x="3" y="8"/>
                </a:cubicBezTo>
                <a:cubicBezTo>
                  <a:pt x="3" y="5"/>
                  <a:pt x="2" y="2"/>
                  <a:pt x="0" y="0"/>
                </a:cubicBezTo>
                <a:cubicBezTo>
                  <a:pt x="0" y="0"/>
                  <a:pt x="0" y="0"/>
                  <a:pt x="0" y="0"/>
                </a:cubicBezTo>
                <a:cubicBezTo>
                  <a:pt x="13" y="10"/>
                  <a:pt x="25" y="21"/>
                  <a:pt x="34" y="35"/>
                </a:cubicBezTo>
                <a:cubicBezTo>
                  <a:pt x="34" y="34"/>
                  <a:pt x="35" y="34"/>
                  <a:pt x="35" y="33"/>
                </a:cubicBezTo>
                <a:cubicBezTo>
                  <a:pt x="35" y="33"/>
                  <a:pt x="35" y="33"/>
                  <a:pt x="36" y="33"/>
                </a:cubicBezTo>
                <a:cubicBezTo>
                  <a:pt x="36" y="32"/>
                  <a:pt x="36" y="32"/>
                  <a:pt x="36" y="32"/>
                </a:cubicBezTo>
                <a:cubicBezTo>
                  <a:pt x="36" y="35"/>
                  <a:pt x="36" y="35"/>
                  <a:pt x="36" y="35"/>
                </a:cubicBezTo>
                <a:cubicBezTo>
                  <a:pt x="38" y="35"/>
                  <a:pt x="38" y="35"/>
                  <a:pt x="38" y="35"/>
                </a:cubicBezTo>
                <a:cubicBezTo>
                  <a:pt x="40" y="33"/>
                  <a:pt x="40" y="33"/>
                  <a:pt x="40" y="33"/>
                </a:cubicBezTo>
                <a:cubicBezTo>
                  <a:pt x="40" y="33"/>
                  <a:pt x="40" y="33"/>
                  <a:pt x="40" y="33"/>
                </a:cubicBezTo>
                <a:cubicBezTo>
                  <a:pt x="39" y="36"/>
                  <a:pt x="39" y="36"/>
                  <a:pt x="39" y="36"/>
                </a:cubicBezTo>
                <a:cubicBezTo>
                  <a:pt x="52" y="32"/>
                  <a:pt x="66" y="28"/>
                  <a:pt x="80" y="24"/>
                </a:cubicBezTo>
                <a:cubicBezTo>
                  <a:pt x="81" y="24"/>
                  <a:pt x="82" y="24"/>
                  <a:pt x="83"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 name="Freeform 54"/>
          <p:cNvSpPr>
            <a:spLocks noEditPoints="1" noChangeArrowheads="1"/>
          </p:cNvSpPr>
          <p:nvPr/>
        </p:nvSpPr>
        <p:spPr bwMode="auto">
          <a:xfrm flipH="1">
            <a:off x="5816600" y="1955800"/>
            <a:ext cx="420688" cy="190500"/>
          </a:xfrm>
          <a:custGeom>
            <a:avLst/>
            <a:gdLst>
              <a:gd name="T0" fmla="*/ 55 w 118"/>
              <a:gd name="T1" fmla="*/ 45 h 53"/>
              <a:gd name="T2" fmla="*/ 55 w 118"/>
              <a:gd name="T3" fmla="*/ 45 h 53"/>
              <a:gd name="T4" fmla="*/ 21 w 118"/>
              <a:gd name="T5" fmla="*/ 0 h 53"/>
              <a:gd name="T6" fmla="*/ 46 w 118"/>
              <a:gd name="T7" fmla="*/ 37 h 53"/>
              <a:gd name="T8" fmla="*/ 48 w 118"/>
              <a:gd name="T9" fmla="*/ 32 h 53"/>
              <a:gd name="T10" fmla="*/ 50 w 118"/>
              <a:gd name="T11" fmla="*/ 37 h 53"/>
              <a:gd name="T12" fmla="*/ 58 w 118"/>
              <a:gd name="T13" fmla="*/ 37 h 53"/>
              <a:gd name="T14" fmla="*/ 58 w 118"/>
              <a:gd name="T15" fmla="*/ 33 h 53"/>
              <a:gd name="T16" fmla="*/ 63 w 118"/>
              <a:gd name="T17" fmla="*/ 39 h 53"/>
              <a:gd name="T18" fmla="*/ 96 w 118"/>
              <a:gd name="T19" fmla="*/ 10 h 53"/>
              <a:gd name="T20" fmla="*/ 118 w 118"/>
              <a:gd name="T21" fmla="*/ 17 h 53"/>
              <a:gd name="T22" fmla="*/ 102 w 118"/>
              <a:gd name="T23" fmla="*/ 16 h 53"/>
              <a:gd name="T24" fmla="*/ 101 w 118"/>
              <a:gd name="T25" fmla="*/ 17 h 53"/>
              <a:gd name="T26" fmla="*/ 97 w 118"/>
              <a:gd name="T27" fmla="*/ 29 h 53"/>
              <a:gd name="T28" fmla="*/ 97 w 118"/>
              <a:gd name="T29" fmla="*/ 30 h 53"/>
              <a:gd name="T30" fmla="*/ 97 w 118"/>
              <a:gd name="T31" fmla="*/ 32 h 53"/>
              <a:gd name="T32" fmla="*/ 97 w 118"/>
              <a:gd name="T33" fmla="*/ 32 h 53"/>
              <a:gd name="T34" fmla="*/ 98 w 118"/>
              <a:gd name="T35" fmla="*/ 33 h 53"/>
              <a:gd name="T36" fmla="*/ 97 w 118"/>
              <a:gd name="T37" fmla="*/ 32 h 53"/>
              <a:gd name="T38" fmla="*/ 97 w 118"/>
              <a:gd name="T39" fmla="*/ 33 h 53"/>
              <a:gd name="T40" fmla="*/ 69 w 118"/>
              <a:gd name="T41" fmla="*/ 41 h 53"/>
              <a:gd name="T42" fmla="*/ 67 w 118"/>
              <a:gd name="T43" fmla="*/ 42 h 53"/>
              <a:gd name="T44" fmla="*/ 64 w 118"/>
              <a:gd name="T45" fmla="*/ 45 h 53"/>
              <a:gd name="T46" fmla="*/ 63 w 118"/>
              <a:gd name="T47" fmla="*/ 46 h 53"/>
              <a:gd name="T48" fmla="*/ 61 w 118"/>
              <a:gd name="T49" fmla="*/ 52 h 53"/>
              <a:gd name="T50" fmla="*/ 59 w 118"/>
              <a:gd name="T51" fmla="*/ 48 h 53"/>
              <a:gd name="T52" fmla="*/ 52 w 118"/>
              <a:gd name="T53" fmla="*/ 48 h 53"/>
              <a:gd name="T54" fmla="*/ 49 w 118"/>
              <a:gd name="T55" fmla="*/ 53 h 53"/>
              <a:gd name="T56" fmla="*/ 39 w 118"/>
              <a:gd name="T57" fmla="*/ 39 h 53"/>
              <a:gd name="T58" fmla="*/ 33 w 118"/>
              <a:gd name="T59" fmla="*/ 34 h 53"/>
              <a:gd name="T60" fmla="*/ 22 w 118"/>
              <a:gd name="T61" fmla="*/ 26 h 53"/>
              <a:gd name="T62" fmla="*/ 15 w 118"/>
              <a:gd name="T63" fmla="*/ 24 h 53"/>
              <a:gd name="T64" fmla="*/ 16 w 118"/>
              <a:gd name="T65" fmla="*/ 24 h 53"/>
              <a:gd name="T66" fmla="*/ 15 w 118"/>
              <a:gd name="T67" fmla="*/ 24 h 53"/>
              <a:gd name="T68" fmla="*/ 16 w 118"/>
              <a:gd name="T69" fmla="*/ 23 h 53"/>
              <a:gd name="T70" fmla="*/ 15 w 118"/>
              <a:gd name="T71" fmla="*/ 23 h 53"/>
              <a:gd name="T72" fmla="*/ 16 w 118"/>
              <a:gd name="T73" fmla="*/ 9 h 53"/>
              <a:gd name="T74" fmla="*/ 5 w 118"/>
              <a:gd name="T75" fmla="*/ 7 h 53"/>
              <a:gd name="T76" fmla="*/ 0 w 118"/>
              <a:gd name="T77" fmla="*/ 6 h 53"/>
              <a:gd name="T78" fmla="*/ 4 w 118"/>
              <a:gd name="T79" fmla="*/ 4 h 53"/>
              <a:gd name="T80" fmla="*/ 20 w 118"/>
              <a:gd name="T81" fmla="*/ 0 h 53"/>
              <a:gd name="T82" fmla="*/ 21 w 118"/>
              <a:gd name="T8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53">
                <a:moveTo>
                  <a:pt x="55" y="45"/>
                </a:moveTo>
                <a:cubicBezTo>
                  <a:pt x="55" y="45"/>
                  <a:pt x="55" y="45"/>
                  <a:pt x="55" y="45"/>
                </a:cubicBezTo>
                <a:close/>
                <a:moveTo>
                  <a:pt x="21" y="0"/>
                </a:moveTo>
                <a:cubicBezTo>
                  <a:pt x="46" y="37"/>
                  <a:pt x="46" y="37"/>
                  <a:pt x="46" y="37"/>
                </a:cubicBezTo>
                <a:cubicBezTo>
                  <a:pt x="48" y="32"/>
                  <a:pt x="48" y="32"/>
                  <a:pt x="48" y="32"/>
                </a:cubicBezTo>
                <a:cubicBezTo>
                  <a:pt x="50" y="37"/>
                  <a:pt x="50" y="37"/>
                  <a:pt x="50" y="37"/>
                </a:cubicBezTo>
                <a:cubicBezTo>
                  <a:pt x="58" y="37"/>
                  <a:pt x="58" y="37"/>
                  <a:pt x="58" y="37"/>
                </a:cubicBezTo>
                <a:cubicBezTo>
                  <a:pt x="58" y="33"/>
                  <a:pt x="58" y="33"/>
                  <a:pt x="58" y="33"/>
                </a:cubicBezTo>
                <a:cubicBezTo>
                  <a:pt x="63" y="39"/>
                  <a:pt x="63" y="39"/>
                  <a:pt x="63" y="39"/>
                </a:cubicBezTo>
                <a:cubicBezTo>
                  <a:pt x="96" y="10"/>
                  <a:pt x="96" y="10"/>
                  <a:pt x="96" y="10"/>
                </a:cubicBezTo>
                <a:cubicBezTo>
                  <a:pt x="118" y="17"/>
                  <a:pt x="118" y="17"/>
                  <a:pt x="118" y="17"/>
                </a:cubicBezTo>
                <a:cubicBezTo>
                  <a:pt x="102" y="16"/>
                  <a:pt x="102" y="16"/>
                  <a:pt x="102" y="16"/>
                </a:cubicBezTo>
                <a:cubicBezTo>
                  <a:pt x="101" y="17"/>
                  <a:pt x="101" y="17"/>
                  <a:pt x="101" y="17"/>
                </a:cubicBezTo>
                <a:cubicBezTo>
                  <a:pt x="98" y="20"/>
                  <a:pt x="97" y="25"/>
                  <a:pt x="97" y="29"/>
                </a:cubicBezTo>
                <a:cubicBezTo>
                  <a:pt x="97" y="29"/>
                  <a:pt x="97" y="30"/>
                  <a:pt x="97" y="30"/>
                </a:cubicBezTo>
                <a:cubicBezTo>
                  <a:pt x="97" y="31"/>
                  <a:pt x="97" y="31"/>
                  <a:pt x="97" y="32"/>
                </a:cubicBezTo>
                <a:cubicBezTo>
                  <a:pt x="97" y="32"/>
                  <a:pt x="97" y="32"/>
                  <a:pt x="97" y="32"/>
                </a:cubicBezTo>
                <a:cubicBezTo>
                  <a:pt x="98" y="33"/>
                  <a:pt x="98" y="33"/>
                  <a:pt x="98" y="33"/>
                </a:cubicBezTo>
                <a:cubicBezTo>
                  <a:pt x="97" y="32"/>
                  <a:pt x="97" y="32"/>
                  <a:pt x="97" y="32"/>
                </a:cubicBezTo>
                <a:cubicBezTo>
                  <a:pt x="97" y="33"/>
                  <a:pt x="97" y="33"/>
                  <a:pt x="97" y="33"/>
                </a:cubicBezTo>
                <a:cubicBezTo>
                  <a:pt x="87" y="34"/>
                  <a:pt x="78" y="37"/>
                  <a:pt x="69" y="41"/>
                </a:cubicBezTo>
                <a:cubicBezTo>
                  <a:pt x="67" y="42"/>
                  <a:pt x="67" y="42"/>
                  <a:pt x="67" y="42"/>
                </a:cubicBezTo>
                <a:cubicBezTo>
                  <a:pt x="67" y="43"/>
                  <a:pt x="66" y="44"/>
                  <a:pt x="64" y="45"/>
                </a:cubicBezTo>
                <a:cubicBezTo>
                  <a:pt x="64" y="45"/>
                  <a:pt x="63" y="46"/>
                  <a:pt x="63" y="46"/>
                </a:cubicBezTo>
                <a:cubicBezTo>
                  <a:pt x="61" y="52"/>
                  <a:pt x="61" y="52"/>
                  <a:pt x="61" y="52"/>
                </a:cubicBezTo>
                <a:cubicBezTo>
                  <a:pt x="59" y="48"/>
                  <a:pt x="59" y="48"/>
                  <a:pt x="59" y="48"/>
                </a:cubicBezTo>
                <a:cubicBezTo>
                  <a:pt x="52" y="48"/>
                  <a:pt x="52" y="48"/>
                  <a:pt x="52" y="48"/>
                </a:cubicBezTo>
                <a:cubicBezTo>
                  <a:pt x="51" y="50"/>
                  <a:pt x="50" y="51"/>
                  <a:pt x="49" y="53"/>
                </a:cubicBezTo>
                <a:cubicBezTo>
                  <a:pt x="46" y="46"/>
                  <a:pt x="45" y="45"/>
                  <a:pt x="39" y="39"/>
                </a:cubicBezTo>
                <a:cubicBezTo>
                  <a:pt x="37" y="38"/>
                  <a:pt x="35" y="36"/>
                  <a:pt x="33" y="34"/>
                </a:cubicBezTo>
                <a:cubicBezTo>
                  <a:pt x="30" y="30"/>
                  <a:pt x="26" y="28"/>
                  <a:pt x="22" y="26"/>
                </a:cubicBezTo>
                <a:cubicBezTo>
                  <a:pt x="20" y="26"/>
                  <a:pt x="17" y="25"/>
                  <a:pt x="15" y="24"/>
                </a:cubicBezTo>
                <a:cubicBezTo>
                  <a:pt x="15" y="24"/>
                  <a:pt x="15" y="24"/>
                  <a:pt x="16" y="24"/>
                </a:cubicBezTo>
                <a:cubicBezTo>
                  <a:pt x="15" y="24"/>
                  <a:pt x="15" y="24"/>
                  <a:pt x="15" y="24"/>
                </a:cubicBezTo>
                <a:cubicBezTo>
                  <a:pt x="16" y="23"/>
                  <a:pt x="16" y="23"/>
                  <a:pt x="16" y="23"/>
                </a:cubicBezTo>
                <a:cubicBezTo>
                  <a:pt x="16" y="23"/>
                  <a:pt x="15" y="23"/>
                  <a:pt x="15" y="23"/>
                </a:cubicBezTo>
                <a:cubicBezTo>
                  <a:pt x="15" y="19"/>
                  <a:pt x="15" y="14"/>
                  <a:pt x="16" y="9"/>
                </a:cubicBezTo>
                <a:cubicBezTo>
                  <a:pt x="5" y="7"/>
                  <a:pt x="5" y="7"/>
                  <a:pt x="5" y="7"/>
                </a:cubicBezTo>
                <a:cubicBezTo>
                  <a:pt x="0" y="6"/>
                  <a:pt x="0" y="6"/>
                  <a:pt x="0" y="6"/>
                </a:cubicBezTo>
                <a:cubicBezTo>
                  <a:pt x="4" y="4"/>
                  <a:pt x="4" y="4"/>
                  <a:pt x="4" y="4"/>
                </a:cubicBezTo>
                <a:cubicBezTo>
                  <a:pt x="20" y="0"/>
                  <a:pt x="20" y="0"/>
                  <a:pt x="20" y="0"/>
                </a:cubicBezTo>
                <a:lnTo>
                  <a:pt x="2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标题 1"/>
          <p:cNvSpPr>
            <a:spLocks noGrp="1"/>
          </p:cNvSpPr>
          <p:nvPr>
            <p:ph type="title"/>
          </p:nvPr>
        </p:nvSpPr>
        <p:spPr>
          <a:xfrm>
            <a:off x="3504421" y="2495324"/>
            <a:ext cx="5169316" cy="1969136"/>
          </a:xfrm>
        </p:spPr>
        <p:txBody>
          <a:bodyPr>
            <a:normAutofit/>
          </a:bodyPr>
          <a:lstStyle>
            <a:lvl1pPr algn="r">
              <a:defRPr sz="4800"/>
            </a:lvl1pPr>
          </a:lstStyle>
          <a:p>
            <a:pPr fontAlgn="base"/>
            <a:r>
              <a:rPr lang="zh-CN" altLang="en-US" strike="noStrike" noProof="1"/>
              <a:t>单击此处编辑母版标题样式</a:t>
            </a:r>
            <a:endParaRPr lang="zh-CN" altLang="en-US" strike="noStrike" noProof="1"/>
          </a:p>
        </p:txBody>
      </p:sp>
      <p:sp>
        <p:nvSpPr>
          <p:cNvPr id="59" name="日期占位符 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60" name="页脚占位符 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
        <p:nvSpPr>
          <p:cNvPr id="61" name="灯片编号占位符 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fld id="{5818071E-A4E6-4D52-8848-305A98F9CD67}" type="slidenum">
              <a:rPr kumimoji="0" lang="zh-CN" altLang="en-US" b="0" i="0" strike="noStrike" kern="1200" cap="none" spc="0" normalizeH="0" baseline="0" noProof="1" smtClean="0">
                <a:latin typeface="Arial" panose="020B0604020202020204" pitchFamily="34" charset="0"/>
                <a:ea typeface="宋体" panose="02010600030101010101" pitchFamily="2" charset="-122"/>
                <a:cs typeface="+mn-cs"/>
              </a:rPr>
            </a:fld>
            <a:endParaRPr kumimoji="0" lang="zh-CN" altLang="en-US" b="0" i="0" strike="noStrike"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2D72AAE-B504-4CBE-9152-999D8AD08507}"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987426"/>
            <a:ext cx="2949178" cy="1069974"/>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987426"/>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bg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2D72AAE-B504-4CBE-9152-999D8AD08507}"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1063" y="365125"/>
            <a:ext cx="1644287" cy="5811838"/>
          </a:xfrm>
        </p:spPr>
        <p:txBody>
          <a:bodyPr vert="eaVert">
            <a:normAutofit/>
          </a:bodyPr>
          <a:lstStyle>
            <a:lvl1pPr>
              <a:defRPr sz="3600"/>
            </a:lvl1p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989864" cy="5811838"/>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2D72AAE-B504-4CBE-9152-999D8AD08507}"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4" Type="http://schemas.openxmlformats.org/officeDocument/2006/relationships/theme" Target="../theme/theme2.xml"/><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tags" Target="../tags/tag4.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1026" name="标题占位符 1"/>
          <p:cNvSpPr>
            <a:spLocks noGrp="1"/>
          </p:cNvSpPr>
          <p:nvPr>
            <p:ph type="title"/>
            <p:custDataLst>
              <p:tags r:id="rId11"/>
            </p:custDataLst>
          </p:nvPr>
        </p:nvSpPr>
        <p:spPr>
          <a:xfrm>
            <a:off x="628650" y="365125"/>
            <a:ext cx="78867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custDataLst>
              <p:tags r:id="rId12"/>
            </p:custDataLst>
          </p:nvPr>
        </p:nvSpPr>
        <p:spPr>
          <a:xfrm>
            <a:off x="628650" y="1825625"/>
            <a:ext cx="7886700" cy="4351338"/>
          </a:xfrm>
          <a:prstGeom prst="rect">
            <a:avLst/>
          </a:prstGeom>
          <a:noFill/>
          <a:ln w="9525">
            <a:noFill/>
          </a:ln>
        </p:spPr>
        <p:txBody>
          <a:bodyPr anchor="t"/>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noProof="1" smtClean="0">
                <a:solidFill>
                  <a:schemeClr val="tx1">
                    <a:lumMod val="50000"/>
                    <a:lumOff val="50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noProof="1">
                <a:solidFill>
                  <a:schemeClr val="tx1">
                    <a:lumMod val="50000"/>
                    <a:lumOff val="50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noProof="1" smtClean="0">
                <a:solidFill>
                  <a:schemeClr val="tx1">
                    <a:lumMod val="50000"/>
                    <a:lumOff val="50000"/>
                  </a:schemeClr>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2D72AAE-B504-4CBE-9152-999D8AD08507}"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rtl="0" fontAlgn="base">
        <a:lnSpc>
          <a:spcPct val="90000"/>
        </a:lnSpc>
        <a:spcBef>
          <a:spcPct val="0"/>
        </a:spcBef>
        <a:spcAft>
          <a:spcPct val="0"/>
        </a:spcAft>
        <a:defRPr sz="4000" kern="1200">
          <a:solidFill>
            <a:schemeClr val="bg1"/>
          </a:solidFill>
          <a:latin typeface="+mj-lt"/>
          <a:ea typeface="+mj-ea"/>
          <a:cs typeface="+mj-cs"/>
        </a:defRPr>
      </a:lvl1pPr>
      <a:lvl2pPr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400" kern="1200">
          <a:solidFill>
            <a:schemeClr val="bg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000" kern="1200">
          <a:solidFill>
            <a:schemeClr val="bg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kern="1200">
          <a:solidFill>
            <a:schemeClr val="bg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bg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2050" name="标题占位符 1"/>
          <p:cNvSpPr>
            <a:spLocks noGrp="1"/>
          </p:cNvSpPr>
          <p:nvPr>
            <p:ph type="title"/>
            <p:custDataLst>
              <p:tags r:id="rId11"/>
            </p:custDataLst>
          </p:nvPr>
        </p:nvSpPr>
        <p:spPr>
          <a:xfrm>
            <a:off x="628650" y="365125"/>
            <a:ext cx="78867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文本占位符 2"/>
          <p:cNvSpPr>
            <a:spLocks noGrp="1"/>
          </p:cNvSpPr>
          <p:nvPr>
            <p:ph type="body"/>
            <p:custDataLst>
              <p:tags r:id="rId12"/>
            </p:custDataLst>
          </p:nvPr>
        </p:nvSpPr>
        <p:spPr>
          <a:xfrm>
            <a:off x="628650" y="1825625"/>
            <a:ext cx="7886700" cy="4351338"/>
          </a:xfrm>
          <a:prstGeom prst="rect">
            <a:avLst/>
          </a:prstGeom>
          <a:noFill/>
          <a:ln w="9525">
            <a:noFill/>
          </a:ln>
        </p:spPr>
        <p:txBody>
          <a:bodyPr anchor="t"/>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noProof="1" smtClean="0">
                <a:solidFill>
                  <a:schemeClr val="tx1">
                    <a:lumMod val="50000"/>
                    <a:lumOff val="50000"/>
                  </a:schemeClr>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noProof="1">
                <a:solidFill>
                  <a:schemeClr val="tx1">
                    <a:lumMod val="50000"/>
                    <a:lumOff val="50000"/>
                  </a:schemeClr>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noProof="1" smtClean="0">
                <a:solidFill>
                  <a:schemeClr val="tx1">
                    <a:lumMod val="50000"/>
                    <a:lumOff val="50000"/>
                  </a:schemeClr>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293BE7-9D44-455F-B3D0-0BB4F305FC28}" type="slidenum">
              <a:rPr kumimoji="0" lang="zh-CN" altLang="en-US" sz="1200" b="0" i="0" u="none" strike="noStrike" kern="1200" cap="none" spc="0" normalizeH="0" baseline="0" noProof="1" smtClean="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cs"/>
            </a:endParaRPr>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lvl1pPr algn="l" rtl="0" fontAlgn="base">
        <a:lnSpc>
          <a:spcPct val="90000"/>
        </a:lnSpc>
        <a:spcBef>
          <a:spcPct val="0"/>
        </a:spcBef>
        <a:spcAft>
          <a:spcPct val="0"/>
        </a:spcAft>
        <a:defRPr sz="4000" kern="1200">
          <a:solidFill>
            <a:schemeClr val="bg1"/>
          </a:solidFill>
          <a:latin typeface="+mj-lt"/>
          <a:ea typeface="+mj-ea"/>
          <a:cs typeface="+mj-cs"/>
        </a:defRPr>
      </a:lvl1pPr>
      <a:lvl2pPr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4000">
          <a:solidFill>
            <a:schemeClr val="bg1"/>
          </a:solidFill>
          <a:latin typeface="Arial" panose="020B0604020202020204" pitchFamily="34" charset="0"/>
          <a:ea typeface="黑体" panose="020106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400" kern="1200">
          <a:solidFill>
            <a:schemeClr val="bg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000" kern="1200">
          <a:solidFill>
            <a:schemeClr val="bg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kern="1200">
          <a:solidFill>
            <a:schemeClr val="bg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bg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4" Type="http://schemas.openxmlformats.org/officeDocument/2006/relationships/notesSlide" Target="../notesSlides/notesSlide1.xml"/><Relationship Id="rId13" Type="http://schemas.openxmlformats.org/officeDocument/2006/relationships/slideLayout" Target="../slideLayouts/slideLayout1.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tags" Target="../tags/tag164.xml"/><Relationship Id="rId6" Type="http://schemas.openxmlformats.org/officeDocument/2006/relationships/image" Target="../media/image6.png"/><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7.xml"/><Relationship Id="rId7" Type="http://schemas.openxmlformats.org/officeDocument/2006/relationships/tags" Target="../tags/tag170.xml"/><Relationship Id="rId6" Type="http://schemas.openxmlformats.org/officeDocument/2006/relationships/image" Target="../media/image6.png"/><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7.xml"/><Relationship Id="rId7" Type="http://schemas.openxmlformats.org/officeDocument/2006/relationships/tags" Target="../tags/tag176.xml"/><Relationship Id="rId6" Type="http://schemas.openxmlformats.org/officeDocument/2006/relationships/image" Target="../media/image6.png"/><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tags" Target="../tags/tag182.xml"/><Relationship Id="rId6" Type="http://schemas.openxmlformats.org/officeDocument/2006/relationships/image" Target="../media/image8.png"/><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7.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7.xml"/><Relationship Id="rId7" Type="http://schemas.openxmlformats.org/officeDocument/2006/relationships/tags" Target="../tags/tag200.xml"/><Relationship Id="rId6" Type="http://schemas.openxmlformats.org/officeDocument/2006/relationships/image" Target="../media/image9.png"/><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7.xml"/><Relationship Id="rId7" Type="http://schemas.openxmlformats.org/officeDocument/2006/relationships/tags" Target="../tags/tag206.xml"/><Relationship Id="rId6" Type="http://schemas.openxmlformats.org/officeDocument/2006/relationships/image" Target="../media/image10.pn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7.xml"/><Relationship Id="rId7" Type="http://schemas.openxmlformats.org/officeDocument/2006/relationships/tags" Target="../tags/tag212.xml"/><Relationship Id="rId6" Type="http://schemas.openxmlformats.org/officeDocument/2006/relationships/image" Target="../media/image11.png"/><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7.xml"/><Relationship Id="rId7" Type="http://schemas.openxmlformats.org/officeDocument/2006/relationships/tags" Target="../tags/tag218.xml"/><Relationship Id="rId6" Type="http://schemas.openxmlformats.org/officeDocument/2006/relationships/image" Target="../media/image12.png"/><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3" Type="http://schemas.openxmlformats.org/officeDocument/2006/relationships/notesSlide" Target="../notesSlides/notesSlide2.xml"/><Relationship Id="rId62" Type="http://schemas.openxmlformats.org/officeDocument/2006/relationships/slideLayout" Target="../slideLayouts/slideLayout7.xml"/><Relationship Id="rId61" Type="http://schemas.openxmlformats.org/officeDocument/2006/relationships/tags" Target="../tags/tag79.xml"/><Relationship Id="rId60" Type="http://schemas.openxmlformats.org/officeDocument/2006/relationships/tags" Target="../tags/tag78.xml"/><Relationship Id="rId6" Type="http://schemas.openxmlformats.org/officeDocument/2006/relationships/tags" Target="../tags/tag24.xml"/><Relationship Id="rId59" Type="http://schemas.openxmlformats.org/officeDocument/2006/relationships/tags" Target="../tags/tag77.xml"/><Relationship Id="rId58" Type="http://schemas.openxmlformats.org/officeDocument/2006/relationships/tags" Target="../tags/tag76.xml"/><Relationship Id="rId57" Type="http://schemas.openxmlformats.org/officeDocument/2006/relationships/tags" Target="../tags/tag75.xml"/><Relationship Id="rId56" Type="http://schemas.openxmlformats.org/officeDocument/2006/relationships/tags" Target="../tags/tag74.xml"/><Relationship Id="rId55" Type="http://schemas.openxmlformats.org/officeDocument/2006/relationships/tags" Target="../tags/tag73.xml"/><Relationship Id="rId54" Type="http://schemas.openxmlformats.org/officeDocument/2006/relationships/tags" Target="../tags/tag72.xml"/><Relationship Id="rId53" Type="http://schemas.openxmlformats.org/officeDocument/2006/relationships/tags" Target="../tags/tag71.xml"/><Relationship Id="rId52" Type="http://schemas.openxmlformats.org/officeDocument/2006/relationships/tags" Target="../tags/tag70.xml"/><Relationship Id="rId51" Type="http://schemas.openxmlformats.org/officeDocument/2006/relationships/tags" Target="../tags/tag69.xml"/><Relationship Id="rId50" Type="http://schemas.openxmlformats.org/officeDocument/2006/relationships/tags" Target="../tags/tag68.xml"/><Relationship Id="rId5" Type="http://schemas.openxmlformats.org/officeDocument/2006/relationships/tags" Target="../tags/tag23.xml"/><Relationship Id="rId49" Type="http://schemas.openxmlformats.org/officeDocument/2006/relationships/tags" Target="../tags/tag67.xml"/><Relationship Id="rId48" Type="http://schemas.openxmlformats.org/officeDocument/2006/relationships/tags" Target="../tags/tag66.xml"/><Relationship Id="rId47" Type="http://schemas.openxmlformats.org/officeDocument/2006/relationships/tags" Target="../tags/tag65.xml"/><Relationship Id="rId46" Type="http://schemas.openxmlformats.org/officeDocument/2006/relationships/tags" Target="../tags/tag64.xml"/><Relationship Id="rId45" Type="http://schemas.openxmlformats.org/officeDocument/2006/relationships/tags" Target="../tags/tag63.xml"/><Relationship Id="rId44" Type="http://schemas.openxmlformats.org/officeDocument/2006/relationships/tags" Target="../tags/tag62.xml"/><Relationship Id="rId43" Type="http://schemas.openxmlformats.org/officeDocument/2006/relationships/tags" Target="../tags/tag61.xml"/><Relationship Id="rId42" Type="http://schemas.openxmlformats.org/officeDocument/2006/relationships/tags" Target="../tags/tag60.xml"/><Relationship Id="rId41" Type="http://schemas.openxmlformats.org/officeDocument/2006/relationships/tags" Target="../tags/tag59.xml"/><Relationship Id="rId40" Type="http://schemas.openxmlformats.org/officeDocument/2006/relationships/tags" Target="../tags/tag58.xml"/><Relationship Id="rId4" Type="http://schemas.openxmlformats.org/officeDocument/2006/relationships/tags" Target="../tags/tag22.xml"/><Relationship Id="rId39" Type="http://schemas.openxmlformats.org/officeDocument/2006/relationships/tags" Target="../tags/tag57.xml"/><Relationship Id="rId38" Type="http://schemas.openxmlformats.org/officeDocument/2006/relationships/tags" Target="../tags/tag56.xml"/><Relationship Id="rId37" Type="http://schemas.openxmlformats.org/officeDocument/2006/relationships/tags" Target="../tags/tag55.xml"/><Relationship Id="rId36" Type="http://schemas.openxmlformats.org/officeDocument/2006/relationships/tags" Target="../tags/tag54.xml"/><Relationship Id="rId35" Type="http://schemas.openxmlformats.org/officeDocument/2006/relationships/tags" Target="../tags/tag53.xml"/><Relationship Id="rId34" Type="http://schemas.openxmlformats.org/officeDocument/2006/relationships/tags" Target="../tags/tag52.xml"/><Relationship Id="rId33" Type="http://schemas.openxmlformats.org/officeDocument/2006/relationships/tags" Target="../tags/tag51.xml"/><Relationship Id="rId32" Type="http://schemas.openxmlformats.org/officeDocument/2006/relationships/tags" Target="../tags/tag50.xml"/><Relationship Id="rId31" Type="http://schemas.openxmlformats.org/officeDocument/2006/relationships/tags" Target="../tags/tag49.xml"/><Relationship Id="rId30" Type="http://schemas.openxmlformats.org/officeDocument/2006/relationships/tags" Target="../tags/tag48.xml"/><Relationship Id="rId3" Type="http://schemas.openxmlformats.org/officeDocument/2006/relationships/tags" Target="../tags/tag21.xml"/><Relationship Id="rId29" Type="http://schemas.openxmlformats.org/officeDocument/2006/relationships/tags" Target="../tags/tag47.xml"/><Relationship Id="rId28" Type="http://schemas.openxmlformats.org/officeDocument/2006/relationships/tags" Target="../tags/tag46.xml"/><Relationship Id="rId27" Type="http://schemas.openxmlformats.org/officeDocument/2006/relationships/tags" Target="../tags/tag45.xml"/><Relationship Id="rId26" Type="http://schemas.openxmlformats.org/officeDocument/2006/relationships/tags" Target="../tags/tag44.xml"/><Relationship Id="rId25" Type="http://schemas.openxmlformats.org/officeDocument/2006/relationships/tags" Target="../tags/tag43.xml"/><Relationship Id="rId24" Type="http://schemas.openxmlformats.org/officeDocument/2006/relationships/tags" Target="../tags/tag42.xml"/><Relationship Id="rId23" Type="http://schemas.openxmlformats.org/officeDocument/2006/relationships/tags" Target="../tags/tag41.xml"/><Relationship Id="rId22" Type="http://schemas.openxmlformats.org/officeDocument/2006/relationships/tags" Target="../tags/tag40.xml"/><Relationship Id="rId21" Type="http://schemas.openxmlformats.org/officeDocument/2006/relationships/tags" Target="../tags/tag39.xml"/><Relationship Id="rId20" Type="http://schemas.openxmlformats.org/officeDocument/2006/relationships/tags" Target="../tags/tag38.xml"/><Relationship Id="rId2" Type="http://schemas.openxmlformats.org/officeDocument/2006/relationships/tags" Target="../tags/tag20.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7.xml"/><Relationship Id="rId7" Type="http://schemas.openxmlformats.org/officeDocument/2006/relationships/tags" Target="../tags/tag224.xml"/><Relationship Id="rId6" Type="http://schemas.openxmlformats.org/officeDocument/2006/relationships/image" Target="../media/image13.png"/><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7.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7.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7.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7.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7.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29.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 Type="http://schemas.openxmlformats.org/officeDocument/2006/relationships/tags" Target="../tags/tag275.xml"/><Relationship Id="rId21" Type="http://schemas.openxmlformats.org/officeDocument/2006/relationships/notesSlide" Target="../notesSlides/notesSlide29.xml"/><Relationship Id="rId20" Type="http://schemas.openxmlformats.org/officeDocument/2006/relationships/slideLayout" Target="../slideLayouts/slideLayout7.xml"/><Relationship Id="rId2" Type="http://schemas.openxmlformats.org/officeDocument/2006/relationships/tags" Target="../tags/tag274.xml"/><Relationship Id="rId19" Type="http://schemas.openxmlformats.org/officeDocument/2006/relationships/tags" Target="../tags/tag291.xml"/><Relationship Id="rId18" Type="http://schemas.openxmlformats.org/officeDocument/2006/relationships/tags" Target="../tags/tag290.xml"/><Relationship Id="rId17" Type="http://schemas.openxmlformats.org/officeDocument/2006/relationships/tags" Target="../tags/tag289.xml"/><Relationship Id="rId16" Type="http://schemas.openxmlformats.org/officeDocument/2006/relationships/tags" Target="../tags/tag288.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tags" Target="../tags/tag273.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image" Target="../media/image14.png"/><Relationship Id="rId5" Type="http://schemas.openxmlformats.org/officeDocument/2006/relationships/tags" Target="../tags/tag296.xml"/><Relationship Id="rId4" Type="http://schemas.openxmlformats.org/officeDocument/2006/relationships/tags" Target="../tags/tag295.xml"/><Relationship Id="rId3" Type="http://schemas.openxmlformats.org/officeDocument/2006/relationships/tags" Target="../tags/tag294.xml"/><Relationship Id="rId2" Type="http://schemas.openxmlformats.org/officeDocument/2006/relationships/tags" Target="../tags/tag293.xml"/><Relationship Id="rId10" Type="http://schemas.openxmlformats.org/officeDocument/2006/relationships/notesSlide" Target="../notesSlides/notesSlide30.xml"/><Relationship Id="rId1" Type="http://schemas.openxmlformats.org/officeDocument/2006/relationships/tags" Target="../tags/tag292.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image" Target="../media/image15.png"/><Relationship Id="rId5" Type="http://schemas.openxmlformats.org/officeDocument/2006/relationships/tags" Target="../tags/tag303.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0" Type="http://schemas.openxmlformats.org/officeDocument/2006/relationships/notesSlide" Target="../notesSlides/notesSlide31.xml"/><Relationship Id="rId1" Type="http://schemas.openxmlformats.org/officeDocument/2006/relationships/tags" Target="../tags/tag299.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image" Target="../media/image16.png"/><Relationship Id="rId5" Type="http://schemas.openxmlformats.org/officeDocument/2006/relationships/tags" Target="../tags/tag310.xml"/><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0" Type="http://schemas.openxmlformats.org/officeDocument/2006/relationships/notesSlide" Target="../notesSlides/notesSlide32.xml"/><Relationship Id="rId1" Type="http://schemas.openxmlformats.org/officeDocument/2006/relationships/tags" Target="../tags/tag306.xml"/></Relationships>
</file>

<file path=ppt/slides/_rels/slide33.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tags" Target="../tags/tag320.xml"/><Relationship Id="rId7" Type="http://schemas.openxmlformats.org/officeDocument/2006/relationships/tags" Target="../tags/tag319.xml"/><Relationship Id="rId6" Type="http://schemas.openxmlformats.org/officeDocument/2006/relationships/tags" Target="../tags/tag318.xml"/><Relationship Id="rId54" Type="http://schemas.openxmlformats.org/officeDocument/2006/relationships/notesSlide" Target="../notesSlides/notesSlide33.xml"/><Relationship Id="rId53" Type="http://schemas.openxmlformats.org/officeDocument/2006/relationships/slideLayout" Target="../slideLayouts/slideLayout7.xml"/><Relationship Id="rId52" Type="http://schemas.openxmlformats.org/officeDocument/2006/relationships/tags" Target="../tags/tag360.xml"/><Relationship Id="rId51" Type="http://schemas.openxmlformats.org/officeDocument/2006/relationships/tags" Target="../tags/tag359.xml"/><Relationship Id="rId50" Type="http://schemas.openxmlformats.org/officeDocument/2006/relationships/tags" Target="../tags/tag358.xml"/><Relationship Id="rId5" Type="http://schemas.openxmlformats.org/officeDocument/2006/relationships/tags" Target="../tags/tag317.xml"/><Relationship Id="rId49" Type="http://schemas.openxmlformats.org/officeDocument/2006/relationships/tags" Target="../tags/tag357.xml"/><Relationship Id="rId48" Type="http://schemas.openxmlformats.org/officeDocument/2006/relationships/tags" Target="../tags/tag356.xml"/><Relationship Id="rId47" Type="http://schemas.openxmlformats.org/officeDocument/2006/relationships/tags" Target="../tags/tag355.xml"/><Relationship Id="rId46" Type="http://schemas.openxmlformats.org/officeDocument/2006/relationships/tags" Target="../tags/tag354.xml"/><Relationship Id="rId45" Type="http://schemas.openxmlformats.org/officeDocument/2006/relationships/tags" Target="../tags/tag353.xml"/><Relationship Id="rId44" Type="http://schemas.openxmlformats.org/officeDocument/2006/relationships/tags" Target="../tags/tag352.xml"/><Relationship Id="rId43" Type="http://schemas.openxmlformats.org/officeDocument/2006/relationships/tags" Target="../tags/tag351.xml"/><Relationship Id="rId42" Type="http://schemas.openxmlformats.org/officeDocument/2006/relationships/tags" Target="../tags/tag350.xml"/><Relationship Id="rId41" Type="http://schemas.openxmlformats.org/officeDocument/2006/relationships/tags" Target="../tags/tag349.xml"/><Relationship Id="rId40" Type="http://schemas.openxmlformats.org/officeDocument/2006/relationships/tags" Target="../tags/tag348.xml"/><Relationship Id="rId4" Type="http://schemas.openxmlformats.org/officeDocument/2006/relationships/tags" Target="../tags/tag316.xml"/><Relationship Id="rId39" Type="http://schemas.openxmlformats.org/officeDocument/2006/relationships/tags" Target="../tags/tag347.xml"/><Relationship Id="rId38" Type="http://schemas.openxmlformats.org/officeDocument/2006/relationships/tags" Target="../tags/tag346.xml"/><Relationship Id="rId37" Type="http://schemas.openxmlformats.org/officeDocument/2006/relationships/tags" Target="../tags/tag345.xml"/><Relationship Id="rId36" Type="http://schemas.openxmlformats.org/officeDocument/2006/relationships/tags" Target="../tags/tag344.xml"/><Relationship Id="rId35" Type="http://schemas.openxmlformats.org/officeDocument/2006/relationships/tags" Target="../tags/tag343.xml"/><Relationship Id="rId34" Type="http://schemas.openxmlformats.org/officeDocument/2006/relationships/tags" Target="../tags/tag342.xml"/><Relationship Id="rId33" Type="http://schemas.openxmlformats.org/officeDocument/2006/relationships/tags" Target="../tags/tag341.xml"/><Relationship Id="rId32" Type="http://schemas.openxmlformats.org/officeDocument/2006/relationships/tags" Target="../tags/tag340.xml"/><Relationship Id="rId31" Type="http://schemas.openxmlformats.org/officeDocument/2006/relationships/tags" Target="../tags/tag339.xml"/><Relationship Id="rId30" Type="http://schemas.openxmlformats.org/officeDocument/2006/relationships/tags" Target="../tags/tag338.xml"/><Relationship Id="rId3" Type="http://schemas.openxmlformats.org/officeDocument/2006/relationships/tags" Target="../tags/tag315.xml"/><Relationship Id="rId29" Type="http://schemas.openxmlformats.org/officeDocument/2006/relationships/tags" Target="../tags/tag337.xml"/><Relationship Id="rId28" Type="http://schemas.openxmlformats.org/officeDocument/2006/relationships/tags" Target="../tags/tag336.xml"/><Relationship Id="rId27" Type="http://schemas.openxmlformats.org/officeDocument/2006/relationships/tags" Target="../tags/tag335.xml"/><Relationship Id="rId26" Type="http://schemas.openxmlformats.org/officeDocument/2006/relationships/tags" Target="../tags/tag334.xml"/><Relationship Id="rId25" Type="http://schemas.openxmlformats.org/officeDocument/2006/relationships/tags" Target="../tags/tag333.xml"/><Relationship Id="rId24" Type="http://schemas.openxmlformats.org/officeDocument/2006/relationships/tags" Target="../tags/tag332.xml"/><Relationship Id="rId23" Type="http://schemas.openxmlformats.org/officeDocument/2006/relationships/tags" Target="../tags/tag331.xml"/><Relationship Id="rId22" Type="http://schemas.openxmlformats.org/officeDocument/2006/relationships/tags" Target="../tags/tag330.xml"/><Relationship Id="rId21" Type="http://schemas.openxmlformats.org/officeDocument/2006/relationships/tags" Target="../tags/tag329.xml"/><Relationship Id="rId20" Type="http://schemas.openxmlformats.org/officeDocument/2006/relationships/tags" Target="../tags/tag328.xml"/><Relationship Id="rId2" Type="http://schemas.openxmlformats.org/officeDocument/2006/relationships/tags" Target="../tags/tag314.xml"/><Relationship Id="rId19" Type="http://schemas.openxmlformats.org/officeDocument/2006/relationships/tags" Target="../tags/tag327.xml"/><Relationship Id="rId18" Type="http://schemas.openxmlformats.org/officeDocument/2006/relationships/tags" Target="../tags/tag326.xml"/><Relationship Id="rId17" Type="http://schemas.openxmlformats.org/officeDocument/2006/relationships/image" Target="../media/image20.png"/><Relationship Id="rId16" Type="http://schemas.openxmlformats.org/officeDocument/2006/relationships/tags" Target="../tags/tag325.xml"/><Relationship Id="rId15" Type="http://schemas.openxmlformats.org/officeDocument/2006/relationships/image" Target="../media/image19.emf"/><Relationship Id="rId14" Type="http://schemas.openxmlformats.org/officeDocument/2006/relationships/tags" Target="../tags/tag324.xml"/><Relationship Id="rId13" Type="http://schemas.openxmlformats.org/officeDocument/2006/relationships/image" Target="../media/image18.emf"/><Relationship Id="rId12" Type="http://schemas.openxmlformats.org/officeDocument/2006/relationships/tags" Target="../tags/tag323.xml"/><Relationship Id="rId11" Type="http://schemas.openxmlformats.org/officeDocument/2006/relationships/image" Target="../media/image17.emf"/><Relationship Id="rId10" Type="http://schemas.openxmlformats.org/officeDocument/2006/relationships/tags" Target="../tags/tag322.xml"/><Relationship Id="rId1" Type="http://schemas.openxmlformats.org/officeDocument/2006/relationships/tags" Target="../tags/tag313.xml"/></Relationships>
</file>

<file path=ppt/slides/_rels/slide34.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3" Type="http://schemas.openxmlformats.org/officeDocument/2006/relationships/notesSlide" Target="../notesSlides/notesSlide34.xml"/><Relationship Id="rId52" Type="http://schemas.openxmlformats.org/officeDocument/2006/relationships/slideLayout" Target="../slideLayouts/slideLayout7.xml"/><Relationship Id="rId51" Type="http://schemas.openxmlformats.org/officeDocument/2006/relationships/tags" Target="../tags/tag407.xml"/><Relationship Id="rId50" Type="http://schemas.openxmlformats.org/officeDocument/2006/relationships/tags" Target="../tags/tag406.xml"/><Relationship Id="rId5" Type="http://schemas.openxmlformats.org/officeDocument/2006/relationships/tags" Target="../tags/tag365.xml"/><Relationship Id="rId49" Type="http://schemas.openxmlformats.org/officeDocument/2006/relationships/tags" Target="../tags/tag405.xml"/><Relationship Id="rId48" Type="http://schemas.openxmlformats.org/officeDocument/2006/relationships/tags" Target="../tags/tag404.xml"/><Relationship Id="rId47" Type="http://schemas.openxmlformats.org/officeDocument/2006/relationships/tags" Target="../tags/tag403.xml"/><Relationship Id="rId46" Type="http://schemas.openxmlformats.org/officeDocument/2006/relationships/tags" Target="../tags/tag402.xml"/><Relationship Id="rId45" Type="http://schemas.openxmlformats.org/officeDocument/2006/relationships/tags" Target="../tags/tag401.xml"/><Relationship Id="rId44" Type="http://schemas.openxmlformats.org/officeDocument/2006/relationships/tags" Target="../tags/tag400.xml"/><Relationship Id="rId43" Type="http://schemas.openxmlformats.org/officeDocument/2006/relationships/tags" Target="../tags/tag399.xml"/><Relationship Id="rId42" Type="http://schemas.openxmlformats.org/officeDocument/2006/relationships/tags" Target="../tags/tag398.xml"/><Relationship Id="rId41" Type="http://schemas.openxmlformats.org/officeDocument/2006/relationships/tags" Target="../tags/tag397.xml"/><Relationship Id="rId40" Type="http://schemas.openxmlformats.org/officeDocument/2006/relationships/tags" Target="../tags/tag396.xml"/><Relationship Id="rId4" Type="http://schemas.openxmlformats.org/officeDocument/2006/relationships/tags" Target="../tags/tag364.xml"/><Relationship Id="rId39" Type="http://schemas.openxmlformats.org/officeDocument/2006/relationships/tags" Target="../tags/tag395.xml"/><Relationship Id="rId38" Type="http://schemas.openxmlformats.org/officeDocument/2006/relationships/tags" Target="../tags/tag394.xml"/><Relationship Id="rId37" Type="http://schemas.openxmlformats.org/officeDocument/2006/relationships/tags" Target="../tags/tag393.xml"/><Relationship Id="rId36" Type="http://schemas.openxmlformats.org/officeDocument/2006/relationships/tags" Target="../tags/tag392.xml"/><Relationship Id="rId35" Type="http://schemas.openxmlformats.org/officeDocument/2006/relationships/tags" Target="../tags/tag391.xml"/><Relationship Id="rId34" Type="http://schemas.openxmlformats.org/officeDocument/2006/relationships/tags" Target="../tags/tag390.xml"/><Relationship Id="rId33" Type="http://schemas.openxmlformats.org/officeDocument/2006/relationships/tags" Target="../tags/tag389.xml"/><Relationship Id="rId32" Type="http://schemas.openxmlformats.org/officeDocument/2006/relationships/tags" Target="../tags/tag388.xml"/><Relationship Id="rId31" Type="http://schemas.openxmlformats.org/officeDocument/2006/relationships/tags" Target="../tags/tag387.xml"/><Relationship Id="rId30" Type="http://schemas.openxmlformats.org/officeDocument/2006/relationships/tags" Target="../tags/tag386.xml"/><Relationship Id="rId3" Type="http://schemas.openxmlformats.org/officeDocument/2006/relationships/tags" Target="../tags/tag363.xml"/><Relationship Id="rId29" Type="http://schemas.openxmlformats.org/officeDocument/2006/relationships/tags" Target="../tags/tag385.xml"/><Relationship Id="rId28" Type="http://schemas.openxmlformats.org/officeDocument/2006/relationships/tags" Target="../tags/tag384.xml"/><Relationship Id="rId27" Type="http://schemas.openxmlformats.org/officeDocument/2006/relationships/tags" Target="../tags/tag383.xml"/><Relationship Id="rId26" Type="http://schemas.openxmlformats.org/officeDocument/2006/relationships/tags" Target="../tags/tag382.xml"/><Relationship Id="rId25" Type="http://schemas.openxmlformats.org/officeDocument/2006/relationships/tags" Target="../tags/tag381.xml"/><Relationship Id="rId24" Type="http://schemas.openxmlformats.org/officeDocument/2006/relationships/tags" Target="../tags/tag380.xml"/><Relationship Id="rId23" Type="http://schemas.openxmlformats.org/officeDocument/2006/relationships/tags" Target="../tags/tag379.xml"/><Relationship Id="rId22" Type="http://schemas.openxmlformats.org/officeDocument/2006/relationships/tags" Target="../tags/tag378.xml"/><Relationship Id="rId21" Type="http://schemas.openxmlformats.org/officeDocument/2006/relationships/tags" Target="../tags/tag377.xml"/><Relationship Id="rId20" Type="http://schemas.openxmlformats.org/officeDocument/2006/relationships/tags" Target="../tags/tag376.xml"/><Relationship Id="rId2" Type="http://schemas.openxmlformats.org/officeDocument/2006/relationships/tags" Target="../tags/tag362.xml"/><Relationship Id="rId19" Type="http://schemas.openxmlformats.org/officeDocument/2006/relationships/tags" Target="../tags/tag375.xml"/><Relationship Id="rId18" Type="http://schemas.openxmlformats.org/officeDocument/2006/relationships/tags" Target="../tags/tag374.xml"/><Relationship Id="rId17" Type="http://schemas.openxmlformats.org/officeDocument/2006/relationships/image" Target="../media/image20.png"/><Relationship Id="rId16" Type="http://schemas.openxmlformats.org/officeDocument/2006/relationships/tags" Target="../tags/tag373.xml"/><Relationship Id="rId15" Type="http://schemas.openxmlformats.org/officeDocument/2006/relationships/image" Target="../media/image19.emf"/><Relationship Id="rId14" Type="http://schemas.openxmlformats.org/officeDocument/2006/relationships/tags" Target="../tags/tag372.xml"/><Relationship Id="rId13" Type="http://schemas.openxmlformats.org/officeDocument/2006/relationships/image" Target="../media/image18.emf"/><Relationship Id="rId12" Type="http://schemas.openxmlformats.org/officeDocument/2006/relationships/tags" Target="../tags/tag371.xml"/><Relationship Id="rId11" Type="http://schemas.openxmlformats.org/officeDocument/2006/relationships/image" Target="../media/image17.emf"/><Relationship Id="rId10" Type="http://schemas.openxmlformats.org/officeDocument/2006/relationships/tags" Target="../tags/tag370.xml"/><Relationship Id="rId1" Type="http://schemas.openxmlformats.org/officeDocument/2006/relationships/tags" Target="../tags/tag361.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3.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s>
</file>

<file path=ppt/slides/_rels/slide36.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tags" Target="../tags/tag417.xml"/><Relationship Id="rId5" Type="http://schemas.openxmlformats.org/officeDocument/2006/relationships/tags" Target="../tags/tag416.xml"/><Relationship Id="rId40" Type="http://schemas.openxmlformats.org/officeDocument/2006/relationships/notesSlide" Target="../notesSlides/notesSlide36.xml"/><Relationship Id="rId4" Type="http://schemas.openxmlformats.org/officeDocument/2006/relationships/tags" Target="../tags/tag415.xml"/><Relationship Id="rId39" Type="http://schemas.openxmlformats.org/officeDocument/2006/relationships/slideLayout" Target="../slideLayouts/slideLayout7.xml"/><Relationship Id="rId38" Type="http://schemas.openxmlformats.org/officeDocument/2006/relationships/tags" Target="../tags/tag448.xml"/><Relationship Id="rId37" Type="http://schemas.openxmlformats.org/officeDocument/2006/relationships/tags" Target="../tags/tag447.xml"/><Relationship Id="rId36" Type="http://schemas.openxmlformats.org/officeDocument/2006/relationships/tags" Target="../tags/tag446.xml"/><Relationship Id="rId35" Type="http://schemas.openxmlformats.org/officeDocument/2006/relationships/tags" Target="../tags/tag445.xml"/><Relationship Id="rId34" Type="http://schemas.openxmlformats.org/officeDocument/2006/relationships/tags" Target="../tags/tag444.xml"/><Relationship Id="rId33" Type="http://schemas.openxmlformats.org/officeDocument/2006/relationships/image" Target="../media/image7.emf"/><Relationship Id="rId32" Type="http://schemas.openxmlformats.org/officeDocument/2006/relationships/tags" Target="../tags/tag443.xml"/><Relationship Id="rId31" Type="http://schemas.openxmlformats.org/officeDocument/2006/relationships/tags" Target="../tags/tag442.xml"/><Relationship Id="rId30" Type="http://schemas.openxmlformats.org/officeDocument/2006/relationships/tags" Target="../tags/tag441.xml"/><Relationship Id="rId3" Type="http://schemas.openxmlformats.org/officeDocument/2006/relationships/tags" Target="../tags/tag414.xml"/><Relationship Id="rId29" Type="http://schemas.openxmlformats.org/officeDocument/2006/relationships/tags" Target="../tags/tag440.xml"/><Relationship Id="rId28" Type="http://schemas.openxmlformats.org/officeDocument/2006/relationships/tags" Target="../tags/tag439.xml"/><Relationship Id="rId27" Type="http://schemas.openxmlformats.org/officeDocument/2006/relationships/tags" Target="../tags/tag438.xml"/><Relationship Id="rId26" Type="http://schemas.openxmlformats.org/officeDocument/2006/relationships/tags" Target="../tags/tag437.xml"/><Relationship Id="rId25" Type="http://schemas.openxmlformats.org/officeDocument/2006/relationships/tags" Target="../tags/tag436.xml"/><Relationship Id="rId24" Type="http://schemas.openxmlformats.org/officeDocument/2006/relationships/tags" Target="../tags/tag435.xml"/><Relationship Id="rId23" Type="http://schemas.openxmlformats.org/officeDocument/2006/relationships/tags" Target="../tags/tag434.xml"/><Relationship Id="rId22" Type="http://schemas.openxmlformats.org/officeDocument/2006/relationships/tags" Target="../tags/tag433.xml"/><Relationship Id="rId21" Type="http://schemas.openxmlformats.org/officeDocument/2006/relationships/tags" Target="../tags/tag432.xml"/><Relationship Id="rId20" Type="http://schemas.openxmlformats.org/officeDocument/2006/relationships/tags" Target="../tags/tag431.xml"/><Relationship Id="rId2" Type="http://schemas.openxmlformats.org/officeDocument/2006/relationships/tags" Target="../tags/tag413.xml"/><Relationship Id="rId19" Type="http://schemas.openxmlformats.org/officeDocument/2006/relationships/tags" Target="../tags/tag430.xml"/><Relationship Id="rId18" Type="http://schemas.openxmlformats.org/officeDocument/2006/relationships/tags" Target="../tags/tag429.xml"/><Relationship Id="rId17" Type="http://schemas.openxmlformats.org/officeDocument/2006/relationships/tags" Target="../tags/tag428.xml"/><Relationship Id="rId16" Type="http://schemas.openxmlformats.org/officeDocument/2006/relationships/tags" Target="../tags/tag427.xml"/><Relationship Id="rId15" Type="http://schemas.openxmlformats.org/officeDocument/2006/relationships/tags" Target="../tags/tag426.xml"/><Relationship Id="rId14" Type="http://schemas.openxmlformats.org/officeDocument/2006/relationships/tags" Target="../tags/tag425.xml"/><Relationship Id="rId13" Type="http://schemas.openxmlformats.org/officeDocument/2006/relationships/tags" Target="../tags/tag424.xml"/><Relationship Id="rId12" Type="http://schemas.openxmlformats.org/officeDocument/2006/relationships/tags" Target="../tags/tag423.xml"/><Relationship Id="rId11" Type="http://schemas.openxmlformats.org/officeDocument/2006/relationships/tags" Target="../tags/tag422.xml"/><Relationship Id="rId10" Type="http://schemas.openxmlformats.org/officeDocument/2006/relationships/tags" Target="../tags/tag421.xml"/><Relationship Id="rId1" Type="http://schemas.openxmlformats.org/officeDocument/2006/relationships/tags" Target="../tags/tag412.xml"/></Relationships>
</file>

<file path=ppt/slides/_rels/slide37.xml.rels><?xml version="1.0" encoding="UTF-8" standalone="yes"?>
<Relationships xmlns="http://schemas.openxmlformats.org/package/2006/relationships"><Relationship Id="rId9" Type="http://schemas.openxmlformats.org/officeDocument/2006/relationships/tags" Target="../tags/tag457.xml"/><Relationship Id="rId8" Type="http://schemas.openxmlformats.org/officeDocument/2006/relationships/tags" Target="../tags/tag456.xml"/><Relationship Id="rId7" Type="http://schemas.openxmlformats.org/officeDocument/2006/relationships/tags" Target="../tags/tag455.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tags" Target="../tags/tag452.xml"/><Relationship Id="rId37" Type="http://schemas.openxmlformats.org/officeDocument/2006/relationships/notesSlide" Target="../notesSlides/notesSlide37.xml"/><Relationship Id="rId36" Type="http://schemas.openxmlformats.org/officeDocument/2006/relationships/slideLayout" Target="../slideLayouts/slideLayout7.xml"/><Relationship Id="rId35" Type="http://schemas.openxmlformats.org/officeDocument/2006/relationships/tags" Target="../tags/tag482.xml"/><Relationship Id="rId34" Type="http://schemas.openxmlformats.org/officeDocument/2006/relationships/tags" Target="../tags/tag481.xml"/><Relationship Id="rId33" Type="http://schemas.openxmlformats.org/officeDocument/2006/relationships/tags" Target="../tags/tag480.xml"/><Relationship Id="rId32" Type="http://schemas.openxmlformats.org/officeDocument/2006/relationships/tags" Target="../tags/tag479.xml"/><Relationship Id="rId31" Type="http://schemas.openxmlformats.org/officeDocument/2006/relationships/image" Target="../media/image7.emf"/><Relationship Id="rId30" Type="http://schemas.openxmlformats.org/officeDocument/2006/relationships/tags" Target="../tags/tag478.xml"/><Relationship Id="rId3" Type="http://schemas.openxmlformats.org/officeDocument/2006/relationships/tags" Target="../tags/tag451.xml"/><Relationship Id="rId29" Type="http://schemas.openxmlformats.org/officeDocument/2006/relationships/tags" Target="../tags/tag477.xml"/><Relationship Id="rId28" Type="http://schemas.openxmlformats.org/officeDocument/2006/relationships/tags" Target="../tags/tag476.xml"/><Relationship Id="rId27" Type="http://schemas.openxmlformats.org/officeDocument/2006/relationships/tags" Target="../tags/tag475.xml"/><Relationship Id="rId26" Type="http://schemas.openxmlformats.org/officeDocument/2006/relationships/tags" Target="../tags/tag474.xml"/><Relationship Id="rId25" Type="http://schemas.openxmlformats.org/officeDocument/2006/relationships/tags" Target="../tags/tag473.xml"/><Relationship Id="rId24" Type="http://schemas.openxmlformats.org/officeDocument/2006/relationships/tags" Target="../tags/tag472.xml"/><Relationship Id="rId23" Type="http://schemas.openxmlformats.org/officeDocument/2006/relationships/tags" Target="../tags/tag471.xml"/><Relationship Id="rId22" Type="http://schemas.openxmlformats.org/officeDocument/2006/relationships/tags" Target="../tags/tag470.xml"/><Relationship Id="rId21" Type="http://schemas.openxmlformats.org/officeDocument/2006/relationships/tags" Target="../tags/tag469.xml"/><Relationship Id="rId20" Type="http://schemas.openxmlformats.org/officeDocument/2006/relationships/tags" Target="../tags/tag468.xml"/><Relationship Id="rId2" Type="http://schemas.openxmlformats.org/officeDocument/2006/relationships/tags" Target="../tags/tag450.xml"/><Relationship Id="rId19" Type="http://schemas.openxmlformats.org/officeDocument/2006/relationships/tags" Target="../tags/tag467.xml"/><Relationship Id="rId18" Type="http://schemas.openxmlformats.org/officeDocument/2006/relationships/tags" Target="../tags/tag466.xml"/><Relationship Id="rId17" Type="http://schemas.openxmlformats.org/officeDocument/2006/relationships/tags" Target="../tags/tag465.xml"/><Relationship Id="rId16" Type="http://schemas.openxmlformats.org/officeDocument/2006/relationships/tags" Target="../tags/tag464.xml"/><Relationship Id="rId15" Type="http://schemas.openxmlformats.org/officeDocument/2006/relationships/tags" Target="../tags/tag463.xml"/><Relationship Id="rId14" Type="http://schemas.openxmlformats.org/officeDocument/2006/relationships/tags" Target="../tags/tag462.xml"/><Relationship Id="rId13" Type="http://schemas.openxmlformats.org/officeDocument/2006/relationships/tags" Target="../tags/tag461.xml"/><Relationship Id="rId12" Type="http://schemas.openxmlformats.org/officeDocument/2006/relationships/tags" Target="../tags/tag460.xml"/><Relationship Id="rId11" Type="http://schemas.openxmlformats.org/officeDocument/2006/relationships/tags" Target="../tags/tag459.xml"/><Relationship Id="rId10" Type="http://schemas.openxmlformats.org/officeDocument/2006/relationships/tags" Target="../tags/tag458.xml"/><Relationship Id="rId1" Type="http://schemas.openxmlformats.org/officeDocument/2006/relationships/tags" Target="../tags/tag449.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3.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93.xml"/><Relationship Id="rId7" Type="http://schemas.openxmlformats.org/officeDocument/2006/relationships/image" Target="../media/image21.png"/><Relationship Id="rId6" Type="http://schemas.openxmlformats.org/officeDocument/2006/relationships/tags" Target="../tags/tag492.xml"/><Relationship Id="rId5" Type="http://schemas.openxmlformats.org/officeDocument/2006/relationships/tags" Target="../tags/tag491.xml"/><Relationship Id="rId4" Type="http://schemas.openxmlformats.org/officeDocument/2006/relationships/tags" Target="../tags/tag490.xml"/><Relationship Id="rId3" Type="http://schemas.openxmlformats.org/officeDocument/2006/relationships/tags" Target="../tags/tag489.xml"/><Relationship Id="rId2" Type="http://schemas.openxmlformats.org/officeDocument/2006/relationships/tags" Target="../tags/tag488.xml"/><Relationship Id="rId10" Type="http://schemas.openxmlformats.org/officeDocument/2006/relationships/notesSlide" Target="../notesSlides/notesSlide39.xml"/><Relationship Id="rId1" Type="http://schemas.openxmlformats.org/officeDocument/2006/relationships/tags" Target="../tags/tag487.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5.jpeg"/><Relationship Id="rId1" Type="http://schemas.openxmlformats.org/officeDocument/2006/relationships/tags" Target="../tags/tag84.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00.xml"/><Relationship Id="rId7" Type="http://schemas.openxmlformats.org/officeDocument/2006/relationships/image" Target="../media/image22.png"/><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3" Type="http://schemas.openxmlformats.org/officeDocument/2006/relationships/tags" Target="../tags/tag496.xml"/><Relationship Id="rId2" Type="http://schemas.openxmlformats.org/officeDocument/2006/relationships/tags" Target="../tags/tag495.xml"/><Relationship Id="rId10" Type="http://schemas.openxmlformats.org/officeDocument/2006/relationships/notesSlide" Target="../notesSlides/notesSlide40.xml"/><Relationship Id="rId1" Type="http://schemas.openxmlformats.org/officeDocument/2006/relationships/tags" Target="../tags/tag494.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07.xml"/><Relationship Id="rId7" Type="http://schemas.openxmlformats.org/officeDocument/2006/relationships/image" Target="../media/image23.png"/><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tags" Target="../tags/tag502.xml"/><Relationship Id="rId10" Type="http://schemas.openxmlformats.org/officeDocument/2006/relationships/notesSlide" Target="../notesSlides/notesSlide41.xml"/><Relationship Id="rId1" Type="http://schemas.openxmlformats.org/officeDocument/2006/relationships/tags" Target="../tags/tag501.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7.xml"/><Relationship Id="rId7" Type="http://schemas.openxmlformats.org/officeDocument/2006/relationships/tags" Target="../tags/tag513.xml"/><Relationship Id="rId6" Type="http://schemas.openxmlformats.org/officeDocument/2006/relationships/image" Target="../media/image24.png"/><Relationship Id="rId5" Type="http://schemas.openxmlformats.org/officeDocument/2006/relationships/tags" Target="../tags/tag512.xml"/><Relationship Id="rId4" Type="http://schemas.openxmlformats.org/officeDocument/2006/relationships/tags" Target="../tags/tag511.xml"/><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tags" Target="../tags/tag508.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20.xml"/><Relationship Id="rId7" Type="http://schemas.openxmlformats.org/officeDocument/2006/relationships/image" Target="../media/image25.png"/><Relationship Id="rId6" Type="http://schemas.openxmlformats.org/officeDocument/2006/relationships/tags" Target="../tags/tag519.xml"/><Relationship Id="rId5" Type="http://schemas.openxmlformats.org/officeDocument/2006/relationships/tags" Target="../tags/tag518.xml"/><Relationship Id="rId4" Type="http://schemas.openxmlformats.org/officeDocument/2006/relationships/tags" Target="../tags/tag517.xml"/><Relationship Id="rId3" Type="http://schemas.openxmlformats.org/officeDocument/2006/relationships/tags" Target="../tags/tag516.xml"/><Relationship Id="rId2" Type="http://schemas.openxmlformats.org/officeDocument/2006/relationships/tags" Target="../tags/tag515.xml"/><Relationship Id="rId10" Type="http://schemas.openxmlformats.org/officeDocument/2006/relationships/notesSlide" Target="../notesSlides/notesSlide43.xml"/><Relationship Id="rId1" Type="http://schemas.openxmlformats.org/officeDocument/2006/relationships/tags" Target="../tags/tag514.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3.xml"/><Relationship Id="rId4" Type="http://schemas.openxmlformats.org/officeDocument/2006/relationships/tags" Target="../tags/tag524.xml"/><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tags" Target="../tags/tag521.xml"/></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slideLayout" Target="../slideLayouts/slideLayout7.xml"/><Relationship Id="rId7" Type="http://schemas.openxmlformats.org/officeDocument/2006/relationships/tags" Target="../tags/tag530.xml"/><Relationship Id="rId6" Type="http://schemas.openxmlformats.org/officeDocument/2006/relationships/image" Target="../media/image26.png"/><Relationship Id="rId5" Type="http://schemas.openxmlformats.org/officeDocument/2006/relationships/tags" Target="../tags/tag529.xml"/><Relationship Id="rId4" Type="http://schemas.openxmlformats.org/officeDocument/2006/relationships/tags" Target="../tags/tag528.xml"/><Relationship Id="rId3" Type="http://schemas.openxmlformats.org/officeDocument/2006/relationships/tags" Target="../tags/tag527.xml"/><Relationship Id="rId2" Type="http://schemas.openxmlformats.org/officeDocument/2006/relationships/tags" Target="../tags/tag526.xml"/><Relationship Id="rId1" Type="http://schemas.openxmlformats.org/officeDocument/2006/relationships/tags" Target="../tags/tag525.xml"/></Relationships>
</file>

<file path=ppt/slides/_rels/slide46.xml.rels><?xml version="1.0" encoding="UTF-8" standalone="yes"?>
<Relationships xmlns="http://schemas.openxmlformats.org/package/2006/relationships"><Relationship Id="rId9" Type="http://schemas.openxmlformats.org/officeDocument/2006/relationships/tags" Target="../tags/tag539.xml"/><Relationship Id="rId8" Type="http://schemas.openxmlformats.org/officeDocument/2006/relationships/tags" Target="../tags/tag538.xml"/><Relationship Id="rId70" Type="http://schemas.openxmlformats.org/officeDocument/2006/relationships/notesSlide" Target="../notesSlides/notesSlide46.xml"/><Relationship Id="rId7" Type="http://schemas.openxmlformats.org/officeDocument/2006/relationships/tags" Target="../tags/tag537.xml"/><Relationship Id="rId69" Type="http://schemas.openxmlformats.org/officeDocument/2006/relationships/slideLayout" Target="../slideLayouts/slideLayout7.xml"/><Relationship Id="rId68" Type="http://schemas.openxmlformats.org/officeDocument/2006/relationships/tags" Target="../tags/tag598.xml"/><Relationship Id="rId67" Type="http://schemas.openxmlformats.org/officeDocument/2006/relationships/tags" Target="../tags/tag597.xml"/><Relationship Id="rId66" Type="http://schemas.openxmlformats.org/officeDocument/2006/relationships/tags" Target="../tags/tag596.xml"/><Relationship Id="rId65" Type="http://schemas.openxmlformats.org/officeDocument/2006/relationships/tags" Target="../tags/tag595.xml"/><Relationship Id="rId64" Type="http://schemas.openxmlformats.org/officeDocument/2006/relationships/tags" Target="../tags/tag594.xml"/><Relationship Id="rId63" Type="http://schemas.openxmlformats.org/officeDocument/2006/relationships/tags" Target="../tags/tag593.xml"/><Relationship Id="rId62" Type="http://schemas.openxmlformats.org/officeDocument/2006/relationships/tags" Target="../tags/tag592.xml"/><Relationship Id="rId61" Type="http://schemas.openxmlformats.org/officeDocument/2006/relationships/tags" Target="../tags/tag591.xml"/><Relationship Id="rId60" Type="http://schemas.openxmlformats.org/officeDocument/2006/relationships/tags" Target="../tags/tag590.xml"/><Relationship Id="rId6" Type="http://schemas.openxmlformats.org/officeDocument/2006/relationships/tags" Target="../tags/tag536.xml"/><Relationship Id="rId59" Type="http://schemas.openxmlformats.org/officeDocument/2006/relationships/tags" Target="../tags/tag589.xml"/><Relationship Id="rId58" Type="http://schemas.openxmlformats.org/officeDocument/2006/relationships/tags" Target="../tags/tag588.xml"/><Relationship Id="rId57" Type="http://schemas.openxmlformats.org/officeDocument/2006/relationships/tags" Target="../tags/tag587.xml"/><Relationship Id="rId56" Type="http://schemas.openxmlformats.org/officeDocument/2006/relationships/tags" Target="../tags/tag586.xml"/><Relationship Id="rId55" Type="http://schemas.openxmlformats.org/officeDocument/2006/relationships/tags" Target="../tags/tag585.xml"/><Relationship Id="rId54" Type="http://schemas.openxmlformats.org/officeDocument/2006/relationships/tags" Target="../tags/tag584.xml"/><Relationship Id="rId53" Type="http://schemas.openxmlformats.org/officeDocument/2006/relationships/tags" Target="../tags/tag583.xml"/><Relationship Id="rId52" Type="http://schemas.openxmlformats.org/officeDocument/2006/relationships/tags" Target="../tags/tag582.xml"/><Relationship Id="rId51" Type="http://schemas.openxmlformats.org/officeDocument/2006/relationships/tags" Target="../tags/tag581.xml"/><Relationship Id="rId50" Type="http://schemas.openxmlformats.org/officeDocument/2006/relationships/tags" Target="../tags/tag580.xml"/><Relationship Id="rId5" Type="http://schemas.openxmlformats.org/officeDocument/2006/relationships/tags" Target="../tags/tag535.xml"/><Relationship Id="rId49" Type="http://schemas.openxmlformats.org/officeDocument/2006/relationships/tags" Target="../tags/tag579.xml"/><Relationship Id="rId48" Type="http://schemas.openxmlformats.org/officeDocument/2006/relationships/tags" Target="../tags/tag578.xml"/><Relationship Id="rId47" Type="http://schemas.openxmlformats.org/officeDocument/2006/relationships/tags" Target="../tags/tag577.xml"/><Relationship Id="rId46" Type="http://schemas.openxmlformats.org/officeDocument/2006/relationships/tags" Target="../tags/tag576.xml"/><Relationship Id="rId45" Type="http://schemas.openxmlformats.org/officeDocument/2006/relationships/tags" Target="../tags/tag575.xml"/><Relationship Id="rId44" Type="http://schemas.openxmlformats.org/officeDocument/2006/relationships/tags" Target="../tags/tag574.xml"/><Relationship Id="rId43" Type="http://schemas.openxmlformats.org/officeDocument/2006/relationships/tags" Target="../tags/tag573.xml"/><Relationship Id="rId42" Type="http://schemas.openxmlformats.org/officeDocument/2006/relationships/tags" Target="../tags/tag572.xml"/><Relationship Id="rId41" Type="http://schemas.openxmlformats.org/officeDocument/2006/relationships/tags" Target="../tags/tag571.xml"/><Relationship Id="rId40" Type="http://schemas.openxmlformats.org/officeDocument/2006/relationships/tags" Target="../tags/tag570.xml"/><Relationship Id="rId4" Type="http://schemas.openxmlformats.org/officeDocument/2006/relationships/tags" Target="../tags/tag534.xml"/><Relationship Id="rId39" Type="http://schemas.openxmlformats.org/officeDocument/2006/relationships/tags" Target="../tags/tag569.xml"/><Relationship Id="rId38" Type="http://schemas.openxmlformats.org/officeDocument/2006/relationships/tags" Target="../tags/tag568.xml"/><Relationship Id="rId37" Type="http://schemas.openxmlformats.org/officeDocument/2006/relationships/tags" Target="../tags/tag567.xml"/><Relationship Id="rId36" Type="http://schemas.openxmlformats.org/officeDocument/2006/relationships/tags" Target="../tags/tag566.xml"/><Relationship Id="rId35" Type="http://schemas.openxmlformats.org/officeDocument/2006/relationships/tags" Target="../tags/tag565.xml"/><Relationship Id="rId34" Type="http://schemas.openxmlformats.org/officeDocument/2006/relationships/tags" Target="../tags/tag564.xml"/><Relationship Id="rId33" Type="http://schemas.openxmlformats.org/officeDocument/2006/relationships/tags" Target="../tags/tag563.xml"/><Relationship Id="rId32" Type="http://schemas.openxmlformats.org/officeDocument/2006/relationships/tags" Target="../tags/tag562.xml"/><Relationship Id="rId31" Type="http://schemas.openxmlformats.org/officeDocument/2006/relationships/tags" Target="../tags/tag561.xml"/><Relationship Id="rId30" Type="http://schemas.openxmlformats.org/officeDocument/2006/relationships/tags" Target="../tags/tag560.xml"/><Relationship Id="rId3" Type="http://schemas.openxmlformats.org/officeDocument/2006/relationships/tags" Target="../tags/tag533.xml"/><Relationship Id="rId29" Type="http://schemas.openxmlformats.org/officeDocument/2006/relationships/tags" Target="../tags/tag559.xml"/><Relationship Id="rId28" Type="http://schemas.openxmlformats.org/officeDocument/2006/relationships/tags" Target="../tags/tag558.xml"/><Relationship Id="rId27" Type="http://schemas.openxmlformats.org/officeDocument/2006/relationships/tags" Target="../tags/tag557.xml"/><Relationship Id="rId26" Type="http://schemas.openxmlformats.org/officeDocument/2006/relationships/tags" Target="../tags/tag556.xml"/><Relationship Id="rId25" Type="http://schemas.openxmlformats.org/officeDocument/2006/relationships/tags" Target="../tags/tag555.xml"/><Relationship Id="rId24" Type="http://schemas.openxmlformats.org/officeDocument/2006/relationships/tags" Target="../tags/tag554.xml"/><Relationship Id="rId23" Type="http://schemas.openxmlformats.org/officeDocument/2006/relationships/tags" Target="../tags/tag553.xml"/><Relationship Id="rId22" Type="http://schemas.openxmlformats.org/officeDocument/2006/relationships/tags" Target="../tags/tag552.xml"/><Relationship Id="rId21" Type="http://schemas.openxmlformats.org/officeDocument/2006/relationships/tags" Target="../tags/tag551.xml"/><Relationship Id="rId20" Type="http://schemas.openxmlformats.org/officeDocument/2006/relationships/tags" Target="../tags/tag550.xml"/><Relationship Id="rId2" Type="http://schemas.openxmlformats.org/officeDocument/2006/relationships/tags" Target="../tags/tag532.xml"/><Relationship Id="rId19" Type="http://schemas.openxmlformats.org/officeDocument/2006/relationships/tags" Target="../tags/tag549.xml"/><Relationship Id="rId18" Type="http://schemas.openxmlformats.org/officeDocument/2006/relationships/tags" Target="../tags/tag548.xml"/><Relationship Id="rId17" Type="http://schemas.openxmlformats.org/officeDocument/2006/relationships/tags" Target="../tags/tag547.xml"/><Relationship Id="rId16" Type="http://schemas.openxmlformats.org/officeDocument/2006/relationships/tags" Target="../tags/tag546.xml"/><Relationship Id="rId15" Type="http://schemas.openxmlformats.org/officeDocument/2006/relationships/tags" Target="../tags/tag545.xml"/><Relationship Id="rId14" Type="http://schemas.openxmlformats.org/officeDocument/2006/relationships/tags" Target="../tags/tag544.xml"/><Relationship Id="rId13" Type="http://schemas.openxmlformats.org/officeDocument/2006/relationships/tags" Target="../tags/tag543.xml"/><Relationship Id="rId12" Type="http://schemas.openxmlformats.org/officeDocument/2006/relationships/tags" Target="../tags/tag542.xml"/><Relationship Id="rId11" Type="http://schemas.openxmlformats.org/officeDocument/2006/relationships/tags" Target="../tags/tag541.xml"/><Relationship Id="rId10" Type="http://schemas.openxmlformats.org/officeDocument/2006/relationships/tags" Target="../tags/tag540.xml"/><Relationship Id="rId1" Type="http://schemas.openxmlformats.org/officeDocument/2006/relationships/tags" Target="../tags/tag531.xml"/></Relationships>
</file>

<file path=ppt/slides/_rels/slide47.xml.rels><?xml version="1.0" encoding="UTF-8" standalone="yes"?>
<Relationships xmlns="http://schemas.openxmlformats.org/package/2006/relationships"><Relationship Id="rId9" Type="http://schemas.openxmlformats.org/officeDocument/2006/relationships/tags" Target="../tags/tag607.xml"/><Relationship Id="rId8" Type="http://schemas.openxmlformats.org/officeDocument/2006/relationships/tags" Target="../tags/tag606.xml"/><Relationship Id="rId7" Type="http://schemas.openxmlformats.org/officeDocument/2006/relationships/tags" Target="../tags/tag605.xml"/><Relationship Id="rId6" Type="http://schemas.openxmlformats.org/officeDocument/2006/relationships/tags" Target="../tags/tag604.xml"/><Relationship Id="rId5" Type="http://schemas.openxmlformats.org/officeDocument/2006/relationships/tags" Target="../tags/tag603.xml"/><Relationship Id="rId4" Type="http://schemas.openxmlformats.org/officeDocument/2006/relationships/tags" Target="../tags/tag602.xml"/><Relationship Id="rId3" Type="http://schemas.openxmlformats.org/officeDocument/2006/relationships/tags" Target="../tags/tag601.xml"/><Relationship Id="rId23" Type="http://schemas.openxmlformats.org/officeDocument/2006/relationships/notesSlide" Target="../notesSlides/notesSlide47.xml"/><Relationship Id="rId22" Type="http://schemas.openxmlformats.org/officeDocument/2006/relationships/slideLayout" Target="../slideLayouts/slideLayout17.xml"/><Relationship Id="rId21" Type="http://schemas.openxmlformats.org/officeDocument/2006/relationships/tags" Target="../tags/tag617.xml"/><Relationship Id="rId20" Type="http://schemas.openxmlformats.org/officeDocument/2006/relationships/tags" Target="../tags/tag616.xml"/><Relationship Id="rId2" Type="http://schemas.openxmlformats.org/officeDocument/2006/relationships/tags" Target="../tags/tag600.xml"/><Relationship Id="rId19" Type="http://schemas.openxmlformats.org/officeDocument/2006/relationships/tags" Target="../tags/tag615.xml"/><Relationship Id="rId18" Type="http://schemas.openxmlformats.org/officeDocument/2006/relationships/image" Target="../media/image28.emf"/><Relationship Id="rId17" Type="http://schemas.openxmlformats.org/officeDocument/2006/relationships/tags" Target="../tags/tag614.xml"/><Relationship Id="rId16" Type="http://schemas.openxmlformats.org/officeDocument/2006/relationships/image" Target="../media/image27.emf"/><Relationship Id="rId15" Type="http://schemas.openxmlformats.org/officeDocument/2006/relationships/tags" Target="../tags/tag613.xml"/><Relationship Id="rId14" Type="http://schemas.openxmlformats.org/officeDocument/2006/relationships/tags" Target="../tags/tag612.xml"/><Relationship Id="rId13" Type="http://schemas.openxmlformats.org/officeDocument/2006/relationships/tags" Target="../tags/tag611.xml"/><Relationship Id="rId12" Type="http://schemas.openxmlformats.org/officeDocument/2006/relationships/tags" Target="../tags/tag610.xml"/><Relationship Id="rId11" Type="http://schemas.openxmlformats.org/officeDocument/2006/relationships/tags" Target="../tags/tag609.xml"/><Relationship Id="rId10" Type="http://schemas.openxmlformats.org/officeDocument/2006/relationships/tags" Target="../tags/tag608.xml"/><Relationship Id="rId1" Type="http://schemas.openxmlformats.org/officeDocument/2006/relationships/tags" Target="../tags/tag599.xml"/></Relationships>
</file>

<file path=ppt/slides/_rels/slide48.xml.rels><?xml version="1.0" encoding="UTF-8" standalone="yes"?>
<Relationships xmlns="http://schemas.openxmlformats.org/package/2006/relationships"><Relationship Id="rId9" Type="http://schemas.openxmlformats.org/officeDocument/2006/relationships/notesSlide" Target="../notesSlides/notesSlide48.xml"/><Relationship Id="rId8" Type="http://schemas.openxmlformats.org/officeDocument/2006/relationships/slideLayout" Target="../slideLayouts/slideLayout7.xml"/><Relationship Id="rId7" Type="http://schemas.openxmlformats.org/officeDocument/2006/relationships/tags" Target="../tags/tag623.xml"/><Relationship Id="rId6" Type="http://schemas.openxmlformats.org/officeDocument/2006/relationships/image" Target="../media/image29.png"/><Relationship Id="rId5" Type="http://schemas.openxmlformats.org/officeDocument/2006/relationships/tags" Target="../tags/tag622.xml"/><Relationship Id="rId4" Type="http://schemas.openxmlformats.org/officeDocument/2006/relationships/tags" Target="../tags/tag621.xml"/><Relationship Id="rId3" Type="http://schemas.openxmlformats.org/officeDocument/2006/relationships/tags" Target="../tags/tag620.xml"/><Relationship Id="rId2" Type="http://schemas.openxmlformats.org/officeDocument/2006/relationships/tags" Target="../tags/tag619.xml"/><Relationship Id="rId1" Type="http://schemas.openxmlformats.org/officeDocument/2006/relationships/tags" Target="../tags/tag618.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29.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tags" Target="../tags/tag628.xml"/><Relationship Id="rId4" Type="http://schemas.openxmlformats.org/officeDocument/2006/relationships/tags" Target="../tags/tag627.xml"/><Relationship Id="rId3" Type="http://schemas.openxmlformats.org/officeDocument/2006/relationships/tags" Target="../tags/tag626.xml"/><Relationship Id="rId2" Type="http://schemas.openxmlformats.org/officeDocument/2006/relationships/tags" Target="../tags/tag625.xml"/><Relationship Id="rId10" Type="http://schemas.openxmlformats.org/officeDocument/2006/relationships/notesSlide" Target="../notesSlides/notesSlide49.xml"/><Relationship Id="rId1" Type="http://schemas.openxmlformats.org/officeDocument/2006/relationships/tags" Target="../tags/tag624.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tags" Target="../tags/tag94.xml"/><Relationship Id="rId6" Type="http://schemas.openxmlformats.org/officeDocument/2006/relationships/image" Target="../media/image6.png"/><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35.xml"/><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tags" Target="../tags/tag634.xml"/><Relationship Id="rId4" Type="http://schemas.openxmlformats.org/officeDocument/2006/relationships/tags" Target="../tags/tag633.xml"/><Relationship Id="rId3" Type="http://schemas.openxmlformats.org/officeDocument/2006/relationships/tags" Target="../tags/tag632.xml"/><Relationship Id="rId2" Type="http://schemas.openxmlformats.org/officeDocument/2006/relationships/tags" Target="../tags/tag631.xml"/><Relationship Id="rId10" Type="http://schemas.openxmlformats.org/officeDocument/2006/relationships/notesSlide" Target="../notesSlides/notesSlide50.xml"/><Relationship Id="rId1" Type="http://schemas.openxmlformats.org/officeDocument/2006/relationships/tags" Target="../tags/tag630.xml"/></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51.xml"/><Relationship Id="rId8" Type="http://schemas.openxmlformats.org/officeDocument/2006/relationships/slideLayout" Target="../slideLayouts/slideLayout7.xml"/><Relationship Id="rId7" Type="http://schemas.openxmlformats.org/officeDocument/2006/relationships/tags" Target="../tags/tag641.xml"/><Relationship Id="rId6" Type="http://schemas.openxmlformats.org/officeDocument/2006/relationships/image" Target="../media/image34.png"/><Relationship Id="rId5" Type="http://schemas.openxmlformats.org/officeDocument/2006/relationships/tags" Target="../tags/tag640.xml"/><Relationship Id="rId4" Type="http://schemas.openxmlformats.org/officeDocument/2006/relationships/tags" Target="../tags/tag639.xml"/><Relationship Id="rId3" Type="http://schemas.openxmlformats.org/officeDocument/2006/relationships/tags" Target="../tags/tag638.xml"/><Relationship Id="rId2" Type="http://schemas.openxmlformats.org/officeDocument/2006/relationships/tags" Target="../tags/tag637.xml"/><Relationship Id="rId1" Type="http://schemas.openxmlformats.org/officeDocument/2006/relationships/tags" Target="../tags/tag636.xml"/></Relationships>
</file>

<file path=ppt/slides/_rels/slide52.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tags" Target="../tags/tag646.xml"/><Relationship Id="rId4" Type="http://schemas.openxmlformats.org/officeDocument/2006/relationships/tags" Target="../tags/tag645.xml"/><Relationship Id="rId3" Type="http://schemas.openxmlformats.org/officeDocument/2006/relationships/tags" Target="../tags/tag644.xml"/><Relationship Id="rId2" Type="http://schemas.openxmlformats.org/officeDocument/2006/relationships/tags" Target="../tags/tag643.xml"/><Relationship Id="rId11" Type="http://schemas.openxmlformats.org/officeDocument/2006/relationships/notesSlide" Target="../notesSlides/notesSlide52.xml"/><Relationship Id="rId10" Type="http://schemas.openxmlformats.org/officeDocument/2006/relationships/slideLayout" Target="../slideLayouts/slideLayout7.xml"/><Relationship Id="rId1" Type="http://schemas.openxmlformats.org/officeDocument/2006/relationships/tags" Target="../tags/tag642.xml"/></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7.xml"/><Relationship Id="rId7" Type="http://schemas.openxmlformats.org/officeDocument/2006/relationships/tags" Target="../tags/tag653.xml"/><Relationship Id="rId6" Type="http://schemas.openxmlformats.org/officeDocument/2006/relationships/image" Target="../media/image38.png"/><Relationship Id="rId5" Type="http://schemas.openxmlformats.org/officeDocument/2006/relationships/tags" Target="../tags/tag652.xml"/><Relationship Id="rId4" Type="http://schemas.openxmlformats.org/officeDocument/2006/relationships/tags" Target="../tags/tag651.xml"/><Relationship Id="rId3" Type="http://schemas.openxmlformats.org/officeDocument/2006/relationships/tags" Target="../tags/tag650.xml"/><Relationship Id="rId2" Type="http://schemas.openxmlformats.org/officeDocument/2006/relationships/tags" Target="../tags/tag649.xml"/><Relationship Id="rId1" Type="http://schemas.openxmlformats.org/officeDocument/2006/relationships/tags" Target="../tags/tag648.xml"/></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59.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tags" Target="../tags/tag658.xml"/><Relationship Id="rId4" Type="http://schemas.openxmlformats.org/officeDocument/2006/relationships/tags" Target="../tags/tag657.xml"/><Relationship Id="rId3" Type="http://schemas.openxmlformats.org/officeDocument/2006/relationships/tags" Target="../tags/tag656.xml"/><Relationship Id="rId2" Type="http://schemas.openxmlformats.org/officeDocument/2006/relationships/tags" Target="../tags/tag655.xml"/><Relationship Id="rId10" Type="http://schemas.openxmlformats.org/officeDocument/2006/relationships/notesSlide" Target="../notesSlides/notesSlide54.xml"/><Relationship Id="rId1" Type="http://schemas.openxmlformats.org/officeDocument/2006/relationships/tags" Target="../tags/tag654.xml"/></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slideLayout" Target="../slideLayouts/slideLayout7.xml"/><Relationship Id="rId7" Type="http://schemas.openxmlformats.org/officeDocument/2006/relationships/tags" Target="../tags/tag665.xml"/><Relationship Id="rId6" Type="http://schemas.openxmlformats.org/officeDocument/2006/relationships/image" Target="../media/image41.png"/><Relationship Id="rId5" Type="http://schemas.openxmlformats.org/officeDocument/2006/relationships/tags" Target="../tags/tag664.xml"/><Relationship Id="rId4" Type="http://schemas.openxmlformats.org/officeDocument/2006/relationships/tags" Target="../tags/tag663.xml"/><Relationship Id="rId3" Type="http://schemas.openxmlformats.org/officeDocument/2006/relationships/tags" Target="../tags/tag662.xml"/><Relationship Id="rId2" Type="http://schemas.openxmlformats.org/officeDocument/2006/relationships/tags" Target="../tags/tag661.xml"/><Relationship Id="rId1" Type="http://schemas.openxmlformats.org/officeDocument/2006/relationships/tags" Target="../tags/tag660.xml"/></Relationships>
</file>

<file path=ppt/slides/_rels/slide56.xml.rels><?xml version="1.0" encoding="UTF-8" standalone="yes"?>
<Relationships xmlns="http://schemas.openxmlformats.org/package/2006/relationships"><Relationship Id="rId9" Type="http://schemas.openxmlformats.org/officeDocument/2006/relationships/tags" Target="../tags/tag674.xml"/><Relationship Id="rId8" Type="http://schemas.openxmlformats.org/officeDocument/2006/relationships/tags" Target="../tags/tag673.xml"/><Relationship Id="rId7" Type="http://schemas.openxmlformats.org/officeDocument/2006/relationships/tags" Target="../tags/tag672.xml"/><Relationship Id="rId6" Type="http://schemas.openxmlformats.org/officeDocument/2006/relationships/tags" Target="../tags/tag671.xml"/><Relationship Id="rId5" Type="http://schemas.openxmlformats.org/officeDocument/2006/relationships/tags" Target="../tags/tag670.xml"/><Relationship Id="rId4" Type="http://schemas.openxmlformats.org/officeDocument/2006/relationships/tags" Target="../tags/tag669.xml"/><Relationship Id="rId3" Type="http://schemas.openxmlformats.org/officeDocument/2006/relationships/tags" Target="../tags/tag668.xml"/><Relationship Id="rId2" Type="http://schemas.openxmlformats.org/officeDocument/2006/relationships/tags" Target="../tags/tag667.xml"/><Relationship Id="rId12" Type="http://schemas.openxmlformats.org/officeDocument/2006/relationships/notesSlide" Target="../notesSlides/notesSlide56.xml"/><Relationship Id="rId11" Type="http://schemas.openxmlformats.org/officeDocument/2006/relationships/slideLayout" Target="../slideLayouts/slideLayout7.xml"/><Relationship Id="rId10" Type="http://schemas.openxmlformats.org/officeDocument/2006/relationships/tags" Target="../tags/tag675.xml"/><Relationship Id="rId1" Type="http://schemas.openxmlformats.org/officeDocument/2006/relationships/tags" Target="../tags/tag666.xml"/></Relationships>
</file>

<file path=ppt/slides/_rels/slide57.xml.rels><?xml version="1.0" encoding="UTF-8" standalone="yes"?>
<Relationships xmlns="http://schemas.openxmlformats.org/package/2006/relationships"><Relationship Id="rId9" Type="http://schemas.openxmlformats.org/officeDocument/2006/relationships/tags" Target="../tags/tag684.xml"/><Relationship Id="rId8" Type="http://schemas.openxmlformats.org/officeDocument/2006/relationships/tags" Target="../tags/tag683.xml"/><Relationship Id="rId7" Type="http://schemas.openxmlformats.org/officeDocument/2006/relationships/tags" Target="../tags/tag682.xml"/><Relationship Id="rId6" Type="http://schemas.openxmlformats.org/officeDocument/2006/relationships/tags" Target="../tags/tag681.xml"/><Relationship Id="rId5" Type="http://schemas.openxmlformats.org/officeDocument/2006/relationships/tags" Target="../tags/tag680.xml"/><Relationship Id="rId4" Type="http://schemas.openxmlformats.org/officeDocument/2006/relationships/tags" Target="../tags/tag679.xml"/><Relationship Id="rId3" Type="http://schemas.openxmlformats.org/officeDocument/2006/relationships/tags" Target="../tags/tag678.xml"/><Relationship Id="rId2" Type="http://schemas.openxmlformats.org/officeDocument/2006/relationships/tags" Target="../tags/tag677.xml"/><Relationship Id="rId12" Type="http://schemas.openxmlformats.org/officeDocument/2006/relationships/notesSlide" Target="../notesSlides/notesSlide57.xml"/><Relationship Id="rId11" Type="http://schemas.openxmlformats.org/officeDocument/2006/relationships/slideLayout" Target="../slideLayouts/slideLayout7.xml"/><Relationship Id="rId10" Type="http://schemas.openxmlformats.org/officeDocument/2006/relationships/tags" Target="../tags/tag685.xml"/><Relationship Id="rId1" Type="http://schemas.openxmlformats.org/officeDocument/2006/relationships/tags" Target="../tags/tag676.xml"/></Relationships>
</file>

<file path=ppt/slides/_rels/slide58.xml.rels><?xml version="1.0" encoding="UTF-8" standalone="yes"?>
<Relationships xmlns="http://schemas.openxmlformats.org/package/2006/relationships"><Relationship Id="rId9" Type="http://schemas.openxmlformats.org/officeDocument/2006/relationships/tags" Target="../tags/tag694.xml"/><Relationship Id="rId8" Type="http://schemas.openxmlformats.org/officeDocument/2006/relationships/tags" Target="../tags/tag693.xml"/><Relationship Id="rId7" Type="http://schemas.openxmlformats.org/officeDocument/2006/relationships/tags" Target="../tags/tag692.xml"/><Relationship Id="rId6" Type="http://schemas.openxmlformats.org/officeDocument/2006/relationships/tags" Target="../tags/tag691.xml"/><Relationship Id="rId5" Type="http://schemas.openxmlformats.org/officeDocument/2006/relationships/tags" Target="../tags/tag690.xml"/><Relationship Id="rId4" Type="http://schemas.openxmlformats.org/officeDocument/2006/relationships/tags" Target="../tags/tag689.xml"/><Relationship Id="rId3" Type="http://schemas.openxmlformats.org/officeDocument/2006/relationships/tags" Target="../tags/tag688.xml"/><Relationship Id="rId2" Type="http://schemas.openxmlformats.org/officeDocument/2006/relationships/tags" Target="../tags/tag687.xml"/><Relationship Id="rId12" Type="http://schemas.openxmlformats.org/officeDocument/2006/relationships/notesSlide" Target="../notesSlides/notesSlide58.xml"/><Relationship Id="rId11" Type="http://schemas.openxmlformats.org/officeDocument/2006/relationships/slideLayout" Target="../slideLayouts/slideLayout7.xml"/><Relationship Id="rId10" Type="http://schemas.openxmlformats.org/officeDocument/2006/relationships/tags" Target="../tags/tag695.xml"/><Relationship Id="rId1" Type="http://schemas.openxmlformats.org/officeDocument/2006/relationships/tags" Target="../tags/tag686.xml"/></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3.xml"/><Relationship Id="rId4" Type="http://schemas.openxmlformats.org/officeDocument/2006/relationships/tags" Target="../tags/tag699.xml"/><Relationship Id="rId3" Type="http://schemas.openxmlformats.org/officeDocument/2006/relationships/tags" Target="../tags/tag698.xml"/><Relationship Id="rId2" Type="http://schemas.openxmlformats.org/officeDocument/2006/relationships/tags" Target="../tags/tag697.xml"/><Relationship Id="rId1" Type="http://schemas.openxmlformats.org/officeDocument/2006/relationships/tags" Target="../tags/tag69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60.xml.rels><?xml version="1.0" encoding="UTF-8" standalone="yes"?>
<Relationships xmlns="http://schemas.openxmlformats.org/package/2006/relationships"><Relationship Id="rId9" Type="http://schemas.openxmlformats.org/officeDocument/2006/relationships/tags" Target="../tags/tag705.xml"/><Relationship Id="rId8" Type="http://schemas.openxmlformats.org/officeDocument/2006/relationships/hyperlink" Target="https://wenku.baidu.com/view/b47a0e832dc58bd63186bceb19e8b8f67c1cef08.html" TargetMode="External"/><Relationship Id="rId7" Type="http://schemas.openxmlformats.org/officeDocument/2006/relationships/hyperlink" Target="https://blog.csdn.net/zmh458/article/details/52494509" TargetMode="External"/><Relationship Id="rId6" Type="http://schemas.openxmlformats.org/officeDocument/2006/relationships/hyperlink" Target="https://baike.baidu.com/item/Rational Rose/11019648?fr=aladdin" TargetMode="External"/><Relationship Id="rId5" Type="http://schemas.openxmlformats.org/officeDocument/2006/relationships/tags" Target="../tags/tag704.xml"/><Relationship Id="rId4" Type="http://schemas.openxmlformats.org/officeDocument/2006/relationships/tags" Target="../tags/tag703.xml"/><Relationship Id="rId3" Type="http://schemas.openxmlformats.org/officeDocument/2006/relationships/tags" Target="../tags/tag702.xml"/><Relationship Id="rId2" Type="http://schemas.openxmlformats.org/officeDocument/2006/relationships/tags" Target="../tags/tag701.xml"/><Relationship Id="rId11" Type="http://schemas.openxmlformats.org/officeDocument/2006/relationships/notesSlide" Target="../notesSlides/notesSlide60.xml"/><Relationship Id="rId10" Type="http://schemas.openxmlformats.org/officeDocument/2006/relationships/slideLayout" Target="../slideLayouts/slideLayout7.xml"/><Relationship Id="rId1" Type="http://schemas.openxmlformats.org/officeDocument/2006/relationships/tags" Target="../tags/tag700.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3.xml"/><Relationship Id="rId4" Type="http://schemas.openxmlformats.org/officeDocument/2006/relationships/tags" Target="../tags/tag709.xml"/><Relationship Id="rId3" Type="http://schemas.openxmlformats.org/officeDocument/2006/relationships/tags" Target="../tags/tag708.xml"/><Relationship Id="rId2" Type="http://schemas.openxmlformats.org/officeDocument/2006/relationships/tags" Target="../tags/tag707.xml"/><Relationship Id="rId1" Type="http://schemas.openxmlformats.org/officeDocument/2006/relationships/tags" Target="../tags/tag706.xml"/></Relationships>
</file>

<file path=ppt/slides/_rels/slide62.xml.rels><?xml version="1.0" encoding="UTF-8" standalone="yes"?>
<Relationships xmlns="http://schemas.openxmlformats.org/package/2006/relationships"><Relationship Id="rId9" Type="http://schemas.openxmlformats.org/officeDocument/2006/relationships/tags" Target="../tags/tag718.xml"/><Relationship Id="rId8" Type="http://schemas.openxmlformats.org/officeDocument/2006/relationships/tags" Target="../tags/tag717.xml"/><Relationship Id="rId7" Type="http://schemas.openxmlformats.org/officeDocument/2006/relationships/tags" Target="../tags/tag716.xml"/><Relationship Id="rId6" Type="http://schemas.openxmlformats.org/officeDocument/2006/relationships/tags" Target="../tags/tag715.xml"/><Relationship Id="rId5" Type="http://schemas.openxmlformats.org/officeDocument/2006/relationships/tags" Target="../tags/tag714.xml"/><Relationship Id="rId4" Type="http://schemas.openxmlformats.org/officeDocument/2006/relationships/tags" Target="../tags/tag713.xml"/><Relationship Id="rId3" Type="http://schemas.openxmlformats.org/officeDocument/2006/relationships/tags" Target="../tags/tag712.xml"/><Relationship Id="rId26" Type="http://schemas.openxmlformats.org/officeDocument/2006/relationships/notesSlide" Target="../notesSlides/notesSlide62.xml"/><Relationship Id="rId25" Type="http://schemas.openxmlformats.org/officeDocument/2006/relationships/slideLayout" Target="../slideLayouts/slideLayout7.xml"/><Relationship Id="rId24" Type="http://schemas.openxmlformats.org/officeDocument/2006/relationships/tags" Target="../tags/tag731.xml"/><Relationship Id="rId23" Type="http://schemas.openxmlformats.org/officeDocument/2006/relationships/tags" Target="../tags/tag730.xml"/><Relationship Id="rId22" Type="http://schemas.openxmlformats.org/officeDocument/2006/relationships/tags" Target="../tags/tag729.xml"/><Relationship Id="rId21" Type="http://schemas.openxmlformats.org/officeDocument/2006/relationships/tags" Target="../tags/tag728.xml"/><Relationship Id="rId20" Type="http://schemas.openxmlformats.org/officeDocument/2006/relationships/tags" Target="../tags/tag727.xml"/><Relationship Id="rId2" Type="http://schemas.openxmlformats.org/officeDocument/2006/relationships/tags" Target="../tags/tag711.xml"/><Relationship Id="rId19" Type="http://schemas.openxmlformats.org/officeDocument/2006/relationships/tags" Target="../tags/tag726.xml"/><Relationship Id="rId18" Type="http://schemas.openxmlformats.org/officeDocument/2006/relationships/tags" Target="../tags/tag725.xml"/><Relationship Id="rId17" Type="http://schemas.openxmlformats.org/officeDocument/2006/relationships/tags" Target="../tags/tag724.xml"/><Relationship Id="rId16" Type="http://schemas.openxmlformats.org/officeDocument/2006/relationships/image" Target="../media/image42.emf"/><Relationship Id="rId15" Type="http://schemas.openxmlformats.org/officeDocument/2006/relationships/tags" Target="../tags/tag723.xml"/><Relationship Id="rId14" Type="http://schemas.openxmlformats.org/officeDocument/2006/relationships/tags" Target="../tags/tag722.xml"/><Relationship Id="rId13" Type="http://schemas.openxmlformats.org/officeDocument/2006/relationships/image" Target="../media/image7.emf"/><Relationship Id="rId12" Type="http://schemas.openxmlformats.org/officeDocument/2006/relationships/tags" Target="../tags/tag721.xml"/><Relationship Id="rId11" Type="http://schemas.openxmlformats.org/officeDocument/2006/relationships/tags" Target="../tags/tag720.xml"/><Relationship Id="rId10" Type="http://schemas.openxmlformats.org/officeDocument/2006/relationships/tags" Target="../tags/tag719.xml"/><Relationship Id="rId1" Type="http://schemas.openxmlformats.org/officeDocument/2006/relationships/tags" Target="../tags/tag710.xml"/></Relationships>
</file>

<file path=ppt/slides/_rels/slide63.xml.rels><?xml version="1.0" encoding="UTF-8" standalone="yes"?>
<Relationships xmlns="http://schemas.openxmlformats.org/package/2006/relationships"><Relationship Id="rId9" Type="http://schemas.openxmlformats.org/officeDocument/2006/relationships/tags" Target="../tags/tag740.xml"/><Relationship Id="rId8" Type="http://schemas.openxmlformats.org/officeDocument/2006/relationships/tags" Target="../tags/tag739.xml"/><Relationship Id="rId7" Type="http://schemas.openxmlformats.org/officeDocument/2006/relationships/tags" Target="../tags/tag738.xml"/><Relationship Id="rId6" Type="http://schemas.openxmlformats.org/officeDocument/2006/relationships/tags" Target="../tags/tag737.xml"/><Relationship Id="rId5" Type="http://schemas.openxmlformats.org/officeDocument/2006/relationships/tags" Target="../tags/tag736.xml"/><Relationship Id="rId4" Type="http://schemas.openxmlformats.org/officeDocument/2006/relationships/tags" Target="../tags/tag735.xml"/><Relationship Id="rId3" Type="http://schemas.openxmlformats.org/officeDocument/2006/relationships/tags" Target="../tags/tag734.xml"/><Relationship Id="rId21" Type="http://schemas.openxmlformats.org/officeDocument/2006/relationships/notesSlide" Target="../notesSlides/notesSlide63.xml"/><Relationship Id="rId20" Type="http://schemas.openxmlformats.org/officeDocument/2006/relationships/slideLayout" Target="../slideLayouts/slideLayout7.xml"/><Relationship Id="rId2" Type="http://schemas.openxmlformats.org/officeDocument/2006/relationships/tags" Target="../tags/tag733.xml"/><Relationship Id="rId19" Type="http://schemas.openxmlformats.org/officeDocument/2006/relationships/tags" Target="../tags/tag745.xml"/><Relationship Id="rId18" Type="http://schemas.openxmlformats.org/officeDocument/2006/relationships/image" Target="../media/image47.png"/><Relationship Id="rId17" Type="http://schemas.openxmlformats.org/officeDocument/2006/relationships/image" Target="../media/image46.png"/><Relationship Id="rId16" Type="http://schemas.openxmlformats.org/officeDocument/2006/relationships/image" Target="../media/image45.png"/><Relationship Id="rId15" Type="http://schemas.openxmlformats.org/officeDocument/2006/relationships/image" Target="../media/image44.png"/><Relationship Id="rId14" Type="http://schemas.openxmlformats.org/officeDocument/2006/relationships/image" Target="../media/image43.png"/><Relationship Id="rId13" Type="http://schemas.openxmlformats.org/officeDocument/2006/relationships/tags" Target="../tags/tag744.xml"/><Relationship Id="rId12" Type="http://schemas.openxmlformats.org/officeDocument/2006/relationships/tags" Target="../tags/tag743.xml"/><Relationship Id="rId11" Type="http://schemas.openxmlformats.org/officeDocument/2006/relationships/tags" Target="../tags/tag742.xml"/><Relationship Id="rId10" Type="http://schemas.openxmlformats.org/officeDocument/2006/relationships/tags" Target="../tags/tag741.xml"/><Relationship Id="rId1" Type="http://schemas.openxmlformats.org/officeDocument/2006/relationships/tags" Target="../tags/tag732.xml"/></Relationships>
</file>

<file path=ppt/slides/_rels/slide64.xml.rels><?xml version="1.0" encoding="UTF-8" standalone="yes"?>
<Relationships xmlns="http://schemas.openxmlformats.org/package/2006/relationships"><Relationship Id="rId9" Type="http://schemas.openxmlformats.org/officeDocument/2006/relationships/tags" Target="../tags/tag754.xml"/><Relationship Id="rId8" Type="http://schemas.openxmlformats.org/officeDocument/2006/relationships/tags" Target="../tags/tag753.xml"/><Relationship Id="rId7" Type="http://schemas.openxmlformats.org/officeDocument/2006/relationships/tags" Target="../tags/tag752.xml"/><Relationship Id="rId6" Type="http://schemas.openxmlformats.org/officeDocument/2006/relationships/tags" Target="../tags/tag751.xml"/><Relationship Id="rId5" Type="http://schemas.openxmlformats.org/officeDocument/2006/relationships/tags" Target="../tags/tag750.xml"/><Relationship Id="rId4" Type="http://schemas.openxmlformats.org/officeDocument/2006/relationships/tags" Target="../tags/tag749.xml"/><Relationship Id="rId31" Type="http://schemas.openxmlformats.org/officeDocument/2006/relationships/notesSlide" Target="../notesSlides/notesSlide64.xml"/><Relationship Id="rId30" Type="http://schemas.openxmlformats.org/officeDocument/2006/relationships/slideLayout" Target="../slideLayouts/slideLayout7.xml"/><Relationship Id="rId3" Type="http://schemas.openxmlformats.org/officeDocument/2006/relationships/tags" Target="../tags/tag748.xml"/><Relationship Id="rId29" Type="http://schemas.openxmlformats.org/officeDocument/2006/relationships/tags" Target="../tags/tag772.xml"/><Relationship Id="rId28" Type="http://schemas.openxmlformats.org/officeDocument/2006/relationships/tags" Target="../tags/tag771.xml"/><Relationship Id="rId27" Type="http://schemas.openxmlformats.org/officeDocument/2006/relationships/tags" Target="../tags/tag770.xml"/><Relationship Id="rId26" Type="http://schemas.openxmlformats.org/officeDocument/2006/relationships/tags" Target="../tags/tag769.xml"/><Relationship Id="rId25" Type="http://schemas.openxmlformats.org/officeDocument/2006/relationships/tags" Target="../tags/tag768.xml"/><Relationship Id="rId24" Type="http://schemas.openxmlformats.org/officeDocument/2006/relationships/tags" Target="../tags/tag767.xml"/><Relationship Id="rId23" Type="http://schemas.openxmlformats.org/officeDocument/2006/relationships/tags" Target="../tags/tag766.xml"/><Relationship Id="rId22" Type="http://schemas.openxmlformats.org/officeDocument/2006/relationships/tags" Target="../tags/tag765.xml"/><Relationship Id="rId21" Type="http://schemas.openxmlformats.org/officeDocument/2006/relationships/image" Target="../media/image42.emf"/><Relationship Id="rId20" Type="http://schemas.openxmlformats.org/officeDocument/2006/relationships/tags" Target="../tags/tag764.xml"/><Relationship Id="rId2" Type="http://schemas.openxmlformats.org/officeDocument/2006/relationships/tags" Target="../tags/tag747.xml"/><Relationship Id="rId19" Type="http://schemas.openxmlformats.org/officeDocument/2006/relationships/tags" Target="../tags/tag763.xml"/><Relationship Id="rId18" Type="http://schemas.openxmlformats.org/officeDocument/2006/relationships/image" Target="../media/image7.emf"/><Relationship Id="rId17" Type="http://schemas.openxmlformats.org/officeDocument/2006/relationships/tags" Target="../tags/tag762.xml"/><Relationship Id="rId16" Type="http://schemas.openxmlformats.org/officeDocument/2006/relationships/tags" Target="../tags/tag761.xml"/><Relationship Id="rId15" Type="http://schemas.openxmlformats.org/officeDocument/2006/relationships/tags" Target="../tags/tag760.xml"/><Relationship Id="rId14" Type="http://schemas.openxmlformats.org/officeDocument/2006/relationships/tags" Target="../tags/tag759.xml"/><Relationship Id="rId13" Type="http://schemas.openxmlformats.org/officeDocument/2006/relationships/tags" Target="../tags/tag758.xml"/><Relationship Id="rId12" Type="http://schemas.openxmlformats.org/officeDocument/2006/relationships/tags" Target="../tags/tag757.xml"/><Relationship Id="rId11" Type="http://schemas.openxmlformats.org/officeDocument/2006/relationships/tags" Target="../tags/tag756.xml"/><Relationship Id="rId10" Type="http://schemas.openxmlformats.org/officeDocument/2006/relationships/tags" Target="../tags/tag755.xml"/><Relationship Id="rId1" Type="http://schemas.openxmlformats.org/officeDocument/2006/relationships/tags" Target="../tags/tag746.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6.xml"/><Relationship Id="rId3" Type="http://schemas.openxmlformats.org/officeDocument/2006/relationships/tags" Target="../tags/tag775.xml"/><Relationship Id="rId2" Type="http://schemas.openxmlformats.org/officeDocument/2006/relationships/tags" Target="../tags/tag774.xml"/><Relationship Id="rId1" Type="http://schemas.openxmlformats.org/officeDocument/2006/relationships/tags" Target="../tags/tag773.xml"/></Relationships>
</file>

<file path=ppt/slides/_rels/slide7.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5" Type="http://schemas.openxmlformats.org/officeDocument/2006/relationships/notesSlide" Target="../notesSlides/notesSlide7.xml"/><Relationship Id="rId44" Type="http://schemas.openxmlformats.org/officeDocument/2006/relationships/slideLayout" Target="../slideLayouts/slideLayout7.xml"/><Relationship Id="rId43" Type="http://schemas.openxmlformats.org/officeDocument/2006/relationships/tags" Target="../tags/tag143.xml"/><Relationship Id="rId42" Type="http://schemas.openxmlformats.org/officeDocument/2006/relationships/tags" Target="../tags/tag142.xml"/><Relationship Id="rId41" Type="http://schemas.openxmlformats.org/officeDocument/2006/relationships/tags" Target="../tags/tag141.xml"/><Relationship Id="rId40" Type="http://schemas.openxmlformats.org/officeDocument/2006/relationships/tags" Target="../tags/tag140.xml"/><Relationship Id="rId4" Type="http://schemas.openxmlformats.org/officeDocument/2006/relationships/tags" Target="../tags/tag104.xml"/><Relationship Id="rId39" Type="http://schemas.openxmlformats.org/officeDocument/2006/relationships/tags" Target="../tags/tag139.xml"/><Relationship Id="rId38" Type="http://schemas.openxmlformats.org/officeDocument/2006/relationships/tags" Target="../tags/tag138.xml"/><Relationship Id="rId37" Type="http://schemas.openxmlformats.org/officeDocument/2006/relationships/tags" Target="../tags/tag137.xml"/><Relationship Id="rId36" Type="http://schemas.openxmlformats.org/officeDocument/2006/relationships/tags" Target="../tags/tag136.xml"/><Relationship Id="rId35" Type="http://schemas.openxmlformats.org/officeDocument/2006/relationships/tags" Target="../tags/tag135.xml"/><Relationship Id="rId34" Type="http://schemas.openxmlformats.org/officeDocument/2006/relationships/tags" Target="../tags/tag134.xml"/><Relationship Id="rId33" Type="http://schemas.openxmlformats.org/officeDocument/2006/relationships/tags" Target="../tags/tag133.xml"/><Relationship Id="rId32" Type="http://schemas.openxmlformats.org/officeDocument/2006/relationships/tags" Target="../tags/tag132.xml"/><Relationship Id="rId31" Type="http://schemas.openxmlformats.org/officeDocument/2006/relationships/tags" Target="../tags/tag131.xml"/><Relationship Id="rId30" Type="http://schemas.openxmlformats.org/officeDocument/2006/relationships/tags" Target="../tags/tag130.xml"/><Relationship Id="rId3" Type="http://schemas.openxmlformats.org/officeDocument/2006/relationships/tags" Target="../tags/tag103.xml"/><Relationship Id="rId29" Type="http://schemas.openxmlformats.org/officeDocument/2006/relationships/tags" Target="../tags/tag129.xml"/><Relationship Id="rId28" Type="http://schemas.openxmlformats.org/officeDocument/2006/relationships/tags" Target="../tags/tag128.xml"/><Relationship Id="rId27" Type="http://schemas.openxmlformats.org/officeDocument/2006/relationships/tags" Target="../tags/tag127.xml"/><Relationship Id="rId26" Type="http://schemas.openxmlformats.org/officeDocument/2006/relationships/tags" Target="../tags/tag126.xml"/><Relationship Id="rId25" Type="http://schemas.openxmlformats.org/officeDocument/2006/relationships/tags" Target="../tags/tag125.xml"/><Relationship Id="rId24" Type="http://schemas.openxmlformats.org/officeDocument/2006/relationships/tags" Target="../tags/tag124.xml"/><Relationship Id="rId23" Type="http://schemas.openxmlformats.org/officeDocument/2006/relationships/tags" Target="../tags/tag123.xml"/><Relationship Id="rId22" Type="http://schemas.openxmlformats.org/officeDocument/2006/relationships/tags" Target="../tags/tag122.xml"/><Relationship Id="rId21" Type="http://schemas.openxmlformats.org/officeDocument/2006/relationships/tags" Target="../tags/tag121.xml"/><Relationship Id="rId20" Type="http://schemas.openxmlformats.org/officeDocument/2006/relationships/tags" Target="../tags/tag120.xml"/><Relationship Id="rId2" Type="http://schemas.openxmlformats.org/officeDocument/2006/relationships/tags" Target="../tags/tag102.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8.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image" Target="../media/image7.emf"/><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2" Type="http://schemas.openxmlformats.org/officeDocument/2006/relationships/notesSlide" Target="../notesSlides/notesSlide8.xml"/><Relationship Id="rId11" Type="http://schemas.openxmlformats.org/officeDocument/2006/relationships/slideLayout" Target="../slideLayouts/slideLayout7.xml"/><Relationship Id="rId10" Type="http://schemas.openxmlformats.org/officeDocument/2006/relationships/tags" Target="../tags/tag152.xml"/><Relationship Id="rId1" Type="http://schemas.openxmlformats.org/officeDocument/2006/relationships/tags" Target="../tags/tag144.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3"/>
          <p:cNvSpPr>
            <a:spLocks noGrp="1"/>
          </p:cNvSpPr>
          <p:nvPr>
            <p:ph type="ctrTitle"/>
            <p:custDataLst>
              <p:tags r:id="rId1"/>
            </p:custDataLst>
          </p:nvPr>
        </p:nvSpPr>
        <p:spPr>
          <a:xfrm>
            <a:off x="722313" y="2055813"/>
            <a:ext cx="7543800" cy="1611312"/>
          </a:xfrm>
          <a:ln/>
        </p:spPr>
        <p:txBody>
          <a:bodyPr vert="horz" wrap="square" lIns="91440" tIns="45720" rIns="91440" bIns="45720" anchor="b"/>
          <a:p>
            <a:pPr eaLnBrk="1" hangingPunct="1"/>
            <a:r>
              <a:rPr lang="en-US" altLang="zh-CN" sz="6000" kern="1200" dirty="0">
                <a:latin typeface="+mj-lt"/>
                <a:ea typeface="+mj-ea"/>
                <a:cs typeface="+mj-cs"/>
              </a:rPr>
              <a:t>UMLII  </a:t>
            </a:r>
            <a:r>
              <a:rPr lang="zh-CN" altLang="en-US" sz="6000" kern="1200" dirty="0">
                <a:latin typeface="+mj-lt"/>
                <a:ea typeface="+mj-ea"/>
                <a:cs typeface="+mj-cs"/>
              </a:rPr>
              <a:t>界面原型</a:t>
            </a:r>
            <a:endParaRPr lang="zh-CN" altLang="en-US" sz="6000" kern="1200" dirty="0">
              <a:latin typeface="+mj-lt"/>
              <a:ea typeface="+mj-ea"/>
              <a:cs typeface="+mj-cs"/>
            </a:endParaRPr>
          </a:p>
        </p:txBody>
      </p:sp>
      <p:sp>
        <p:nvSpPr>
          <p:cNvPr id="10242" name="副标题 6"/>
          <p:cNvSpPr>
            <a:spLocks noGrp="1"/>
          </p:cNvSpPr>
          <p:nvPr>
            <p:ph type="subTitle" idx="1"/>
            <p:custDataLst>
              <p:tags r:id="rId2"/>
            </p:custDataLst>
          </p:nvPr>
        </p:nvSpPr>
        <p:spPr>
          <a:xfrm>
            <a:off x="722313" y="3757613"/>
            <a:ext cx="7824787" cy="1119187"/>
          </a:xfrm>
          <a:ln/>
        </p:spPr>
        <p:txBody>
          <a:bodyPr vert="horz" wrap="square" lIns="91440" tIns="45720" rIns="91440" bIns="45720" anchor="t"/>
          <a:p>
            <a:pPr eaLnBrk="1" hangingPunct="1"/>
            <a:r>
              <a:rPr lang="zh-CN" altLang="en-US" sz="2800" kern="1200" dirty="0">
                <a:latin typeface="+mn-lt"/>
                <a:ea typeface="+mn-ea"/>
                <a:cs typeface="+mn-cs"/>
              </a:rPr>
              <a:t>评审小组：</a:t>
            </a:r>
            <a:r>
              <a:rPr lang="en-US" altLang="zh-CN" sz="2800" kern="1200" dirty="0">
                <a:latin typeface="+mn-lt"/>
                <a:ea typeface="+mn-ea"/>
                <a:cs typeface="+mn-cs"/>
              </a:rPr>
              <a:t>G16     </a:t>
            </a:r>
            <a:r>
              <a:rPr lang="zh-CN" altLang="en-US" sz="2800" kern="1200" dirty="0">
                <a:latin typeface="+mn-lt"/>
                <a:ea typeface="+mn-ea"/>
                <a:cs typeface="+mn-cs"/>
              </a:rPr>
              <a:t>指导老师：杨枨</a:t>
            </a:r>
            <a:endParaRPr lang="en-US" altLang="zh-CN" sz="2800" kern="1200" dirty="0">
              <a:latin typeface="+mn-lt"/>
              <a:ea typeface="+mn-ea"/>
              <a:cs typeface="+mn-cs"/>
            </a:endParaRPr>
          </a:p>
          <a:p>
            <a:pPr eaLnBrk="1" hangingPunct="1"/>
            <a:r>
              <a:rPr lang="zh-CN" altLang="en-US" sz="2000" kern="1200" dirty="0">
                <a:latin typeface="+mn-lt"/>
                <a:ea typeface="+mn-ea"/>
                <a:cs typeface="+mn-cs"/>
              </a:rPr>
              <a:t>小组成员：陈依伦、马益亮、陈佳敏、徐毓茜、吕煜杰</a:t>
            </a:r>
            <a:r>
              <a:rPr lang="en-US" altLang="zh-CN" sz="2000" kern="1200" dirty="0">
                <a:latin typeface="+mn-lt"/>
                <a:ea typeface="+mn-ea"/>
                <a:cs typeface="+mn-cs"/>
              </a:rPr>
              <a:t>  </a:t>
            </a:r>
            <a:endParaRPr lang="en-US" altLang="zh-CN" sz="2000" kern="1200" dirty="0">
              <a:latin typeface="+mn-lt"/>
              <a:ea typeface="+mn-ea"/>
              <a:cs typeface="+mn-cs"/>
            </a:endParaRPr>
          </a:p>
          <a:p>
            <a:pPr eaLnBrk="1" hangingPunct="1"/>
            <a:endParaRPr lang="zh-CN" altLang="en-US" sz="2000" kern="1200" dirty="0">
              <a:latin typeface="+mn-lt"/>
              <a:ea typeface="+mn-ea"/>
              <a:cs typeface="+mn-cs"/>
            </a:endParaRPr>
          </a:p>
        </p:txBody>
      </p:sp>
      <p:grpSp>
        <p:nvGrpSpPr>
          <p:cNvPr id="4" name="组合 68"/>
          <p:cNvGrpSpPr/>
          <p:nvPr/>
        </p:nvGrpSpPr>
        <p:grpSpPr>
          <a:xfrm>
            <a:off x="107950" y="5445125"/>
            <a:ext cx="1812925" cy="1119188"/>
            <a:chOff x="6469377" y="4104927"/>
            <a:chExt cx="844550" cy="627063"/>
          </a:xfrm>
        </p:grpSpPr>
        <p:sp>
          <p:nvSpPr>
            <p:cNvPr id="10244" name="Freeform 68"/>
            <p:cNvSpPr/>
            <p:nvPr>
              <p:custDataLst>
                <p:tags r:id="rId3"/>
              </p:custDataLst>
            </p:nvPr>
          </p:nvSpPr>
          <p:spPr>
            <a:xfrm>
              <a:off x="6772590" y="4104927"/>
              <a:ext cx="263525" cy="174625"/>
            </a:xfrm>
            <a:custGeom>
              <a:avLst/>
              <a:gdLst/>
              <a:ahLst/>
              <a:cxnLst>
                <a:cxn ang="0">
                  <a:pos x="47753" y="171061"/>
                </a:cxn>
                <a:cxn ang="0">
                  <a:pos x="100812" y="156806"/>
                </a:cxn>
                <a:cxn ang="0">
                  <a:pos x="183937" y="174625"/>
                </a:cxn>
                <a:cxn ang="0">
                  <a:pos x="240533" y="162152"/>
                </a:cxn>
                <a:cxn ang="0">
                  <a:pos x="263525" y="156806"/>
                </a:cxn>
                <a:cxn ang="0">
                  <a:pos x="210466" y="149679"/>
                </a:cxn>
                <a:cxn ang="0">
                  <a:pos x="178631" y="156806"/>
                </a:cxn>
                <a:cxn ang="0">
                  <a:pos x="134415" y="130078"/>
                </a:cxn>
                <a:cxn ang="0">
                  <a:pos x="175094" y="57020"/>
                </a:cxn>
                <a:cxn ang="0">
                  <a:pos x="222847" y="48111"/>
                </a:cxn>
                <a:cxn ang="0">
                  <a:pos x="224615" y="33856"/>
                </a:cxn>
                <a:cxn ang="0">
                  <a:pos x="219309" y="16037"/>
                </a:cxn>
                <a:cxn ang="0">
                  <a:pos x="198086" y="0"/>
                </a:cxn>
                <a:cxn ang="0">
                  <a:pos x="107886" y="74839"/>
                </a:cxn>
                <a:cxn ang="0">
                  <a:pos x="45984" y="155024"/>
                </a:cxn>
                <a:cxn ang="0">
                  <a:pos x="0" y="155024"/>
                </a:cxn>
                <a:cxn ang="0">
                  <a:pos x="5306" y="162152"/>
                </a:cxn>
                <a:cxn ang="0">
                  <a:pos x="47753" y="171061"/>
                </a:cxn>
              </a:cxnLst>
              <a:pathLst>
                <a:path w="149" h="98">
                  <a:moveTo>
                    <a:pt x="27" y="96"/>
                  </a:moveTo>
                  <a:cubicBezTo>
                    <a:pt x="37" y="91"/>
                    <a:pt x="47" y="89"/>
                    <a:pt x="57" y="88"/>
                  </a:cubicBezTo>
                  <a:cubicBezTo>
                    <a:pt x="75" y="86"/>
                    <a:pt x="90" y="90"/>
                    <a:pt x="104" y="98"/>
                  </a:cubicBezTo>
                  <a:cubicBezTo>
                    <a:pt x="109" y="95"/>
                    <a:pt x="121" y="90"/>
                    <a:pt x="136" y="91"/>
                  </a:cubicBezTo>
                  <a:cubicBezTo>
                    <a:pt x="142" y="89"/>
                    <a:pt x="149" y="88"/>
                    <a:pt x="149" y="88"/>
                  </a:cubicBezTo>
                  <a:cubicBezTo>
                    <a:pt x="131" y="84"/>
                    <a:pt x="129" y="83"/>
                    <a:pt x="119" y="84"/>
                  </a:cubicBezTo>
                  <a:cubicBezTo>
                    <a:pt x="111" y="84"/>
                    <a:pt x="111" y="86"/>
                    <a:pt x="101" y="88"/>
                  </a:cubicBezTo>
                  <a:cubicBezTo>
                    <a:pt x="91" y="90"/>
                    <a:pt x="82" y="87"/>
                    <a:pt x="76" y="73"/>
                  </a:cubicBezTo>
                  <a:cubicBezTo>
                    <a:pt x="70" y="60"/>
                    <a:pt x="83" y="39"/>
                    <a:pt x="99" y="32"/>
                  </a:cubicBezTo>
                  <a:cubicBezTo>
                    <a:pt x="114" y="24"/>
                    <a:pt x="126" y="27"/>
                    <a:pt x="126" y="27"/>
                  </a:cubicBezTo>
                  <a:cubicBezTo>
                    <a:pt x="126" y="27"/>
                    <a:pt x="127" y="25"/>
                    <a:pt x="127" y="19"/>
                  </a:cubicBezTo>
                  <a:cubicBezTo>
                    <a:pt x="127" y="14"/>
                    <a:pt x="128" y="13"/>
                    <a:pt x="124" y="9"/>
                  </a:cubicBezTo>
                  <a:cubicBezTo>
                    <a:pt x="120" y="5"/>
                    <a:pt x="112" y="0"/>
                    <a:pt x="112" y="0"/>
                  </a:cubicBezTo>
                  <a:cubicBezTo>
                    <a:pt x="112" y="0"/>
                    <a:pt x="79" y="14"/>
                    <a:pt x="61" y="42"/>
                  </a:cubicBezTo>
                  <a:cubicBezTo>
                    <a:pt x="42" y="71"/>
                    <a:pt x="43" y="82"/>
                    <a:pt x="26" y="87"/>
                  </a:cubicBezTo>
                  <a:cubicBezTo>
                    <a:pt x="10" y="91"/>
                    <a:pt x="1" y="87"/>
                    <a:pt x="0" y="87"/>
                  </a:cubicBezTo>
                  <a:cubicBezTo>
                    <a:pt x="0" y="87"/>
                    <a:pt x="1" y="89"/>
                    <a:pt x="3" y="91"/>
                  </a:cubicBezTo>
                  <a:cubicBezTo>
                    <a:pt x="13" y="91"/>
                    <a:pt x="22" y="93"/>
                    <a:pt x="27" y="96"/>
                  </a:cubicBezTo>
                  <a:close/>
                </a:path>
              </a:pathLst>
            </a:custGeom>
            <a:solidFill>
              <a:srgbClr val="000000"/>
            </a:solidFill>
            <a:ln w="9525">
              <a:noFill/>
            </a:ln>
          </p:spPr>
          <p:txBody>
            <a:bodyPr/>
            <a:p>
              <a:endParaRPr lang="zh-CN" altLang="en-US"/>
            </a:p>
          </p:txBody>
        </p:sp>
        <p:sp>
          <p:nvSpPr>
            <p:cNvPr id="10245" name="Freeform 69"/>
            <p:cNvSpPr/>
            <p:nvPr>
              <p:custDataLst>
                <p:tags r:id="rId4"/>
              </p:custDataLst>
            </p:nvPr>
          </p:nvSpPr>
          <p:spPr>
            <a:xfrm>
              <a:off x="7091677" y="4293840"/>
              <a:ext cx="222250" cy="379413"/>
            </a:xfrm>
            <a:custGeom>
              <a:avLst/>
              <a:gdLst/>
              <a:ahLst/>
              <a:cxnLst>
                <a:cxn ang="0">
                  <a:pos x="131572" y="69145"/>
                </a:cxn>
                <a:cxn ang="0">
                  <a:pos x="0" y="0"/>
                </a:cxn>
                <a:cxn ang="0">
                  <a:pos x="104902" y="274808"/>
                </a:cxn>
                <a:cxn ang="0">
                  <a:pos x="49784" y="379413"/>
                </a:cxn>
                <a:cxn ang="0">
                  <a:pos x="131572" y="69145"/>
                </a:cxn>
              </a:cxnLst>
              <a:pathLst>
                <a:path w="125" h="214">
                  <a:moveTo>
                    <a:pt x="74" y="39"/>
                  </a:moveTo>
                  <a:cubicBezTo>
                    <a:pt x="41" y="4"/>
                    <a:pt x="15" y="0"/>
                    <a:pt x="0" y="0"/>
                  </a:cubicBezTo>
                  <a:cubicBezTo>
                    <a:pt x="31" y="20"/>
                    <a:pt x="78" y="77"/>
                    <a:pt x="59" y="155"/>
                  </a:cubicBezTo>
                  <a:cubicBezTo>
                    <a:pt x="53" y="181"/>
                    <a:pt x="42" y="201"/>
                    <a:pt x="28" y="214"/>
                  </a:cubicBezTo>
                  <a:cubicBezTo>
                    <a:pt x="125" y="194"/>
                    <a:pt x="108" y="76"/>
                    <a:pt x="74" y="39"/>
                  </a:cubicBezTo>
                  <a:close/>
                </a:path>
              </a:pathLst>
            </a:custGeom>
            <a:solidFill>
              <a:schemeClr val="tx1"/>
            </a:solidFill>
            <a:ln w="9525">
              <a:noFill/>
            </a:ln>
          </p:spPr>
          <p:txBody>
            <a:bodyPr/>
            <a:p>
              <a:endParaRPr lang="zh-CN" altLang="en-US"/>
            </a:p>
          </p:txBody>
        </p:sp>
        <p:sp>
          <p:nvSpPr>
            <p:cNvPr id="10246" name="Freeform 70"/>
            <p:cNvSpPr/>
            <p:nvPr>
              <p:custDataLst>
                <p:tags r:id="rId5"/>
              </p:custDataLst>
            </p:nvPr>
          </p:nvSpPr>
          <p:spPr>
            <a:xfrm>
              <a:off x="6972615" y="4276377"/>
              <a:ext cx="241300" cy="436563"/>
            </a:xfrm>
            <a:custGeom>
              <a:avLst/>
              <a:gdLst/>
              <a:ahLst/>
              <a:cxnLst>
                <a:cxn ang="0">
                  <a:pos x="102907" y="17746"/>
                </a:cxn>
                <a:cxn ang="0">
                  <a:pos x="99359" y="15972"/>
                </a:cxn>
                <a:cxn ang="0">
                  <a:pos x="56776" y="1775"/>
                </a:cxn>
                <a:cxn ang="0">
                  <a:pos x="0" y="14197"/>
                </a:cxn>
                <a:cxn ang="0">
                  <a:pos x="35485" y="46141"/>
                </a:cxn>
                <a:cxn ang="0">
                  <a:pos x="120650" y="275070"/>
                </a:cxn>
                <a:cxn ang="0">
                  <a:pos x="39034" y="434788"/>
                </a:cxn>
                <a:cxn ang="0">
                  <a:pos x="150813" y="397521"/>
                </a:cxn>
                <a:cxn ang="0">
                  <a:pos x="207589" y="292817"/>
                </a:cxn>
                <a:cxn ang="0">
                  <a:pos x="102907" y="17746"/>
                </a:cxn>
              </a:cxnLst>
              <a:pathLst>
                <a:path w="136" h="246">
                  <a:moveTo>
                    <a:pt x="58" y="10"/>
                  </a:moveTo>
                  <a:cubicBezTo>
                    <a:pt x="57" y="10"/>
                    <a:pt x="56" y="9"/>
                    <a:pt x="56" y="9"/>
                  </a:cubicBezTo>
                  <a:cubicBezTo>
                    <a:pt x="47" y="4"/>
                    <a:pt x="40" y="2"/>
                    <a:pt x="32" y="1"/>
                  </a:cubicBezTo>
                  <a:cubicBezTo>
                    <a:pt x="18" y="0"/>
                    <a:pt x="6" y="5"/>
                    <a:pt x="0" y="8"/>
                  </a:cubicBezTo>
                  <a:cubicBezTo>
                    <a:pt x="8" y="13"/>
                    <a:pt x="14" y="19"/>
                    <a:pt x="20" y="26"/>
                  </a:cubicBezTo>
                  <a:cubicBezTo>
                    <a:pt x="50" y="64"/>
                    <a:pt x="67" y="108"/>
                    <a:pt x="68" y="155"/>
                  </a:cubicBezTo>
                  <a:cubicBezTo>
                    <a:pt x="68" y="195"/>
                    <a:pt x="57" y="229"/>
                    <a:pt x="22" y="245"/>
                  </a:cubicBezTo>
                  <a:cubicBezTo>
                    <a:pt x="47" y="246"/>
                    <a:pt x="69" y="239"/>
                    <a:pt x="85" y="224"/>
                  </a:cubicBezTo>
                  <a:cubicBezTo>
                    <a:pt x="100" y="211"/>
                    <a:pt x="110" y="191"/>
                    <a:pt x="117" y="165"/>
                  </a:cubicBezTo>
                  <a:cubicBezTo>
                    <a:pt x="136" y="87"/>
                    <a:pt x="88" y="30"/>
                    <a:pt x="58" y="10"/>
                  </a:cubicBezTo>
                  <a:close/>
                </a:path>
              </a:pathLst>
            </a:custGeom>
            <a:solidFill>
              <a:schemeClr val="tx1"/>
            </a:solidFill>
            <a:ln w="9525">
              <a:noFill/>
            </a:ln>
          </p:spPr>
          <p:txBody>
            <a:bodyPr/>
            <a:p>
              <a:endParaRPr lang="zh-CN" altLang="en-US"/>
            </a:p>
          </p:txBody>
        </p:sp>
        <p:sp>
          <p:nvSpPr>
            <p:cNvPr id="10247" name="Freeform 71"/>
            <p:cNvSpPr/>
            <p:nvPr>
              <p:custDataLst>
                <p:tags r:id="rId6"/>
              </p:custDataLst>
            </p:nvPr>
          </p:nvSpPr>
          <p:spPr>
            <a:xfrm>
              <a:off x="6469377" y="4293840"/>
              <a:ext cx="223838" cy="379413"/>
            </a:xfrm>
            <a:custGeom>
              <a:avLst/>
              <a:gdLst/>
              <a:ahLst/>
              <a:cxnLst>
                <a:cxn ang="0">
                  <a:pos x="117248" y="274808"/>
                </a:cxn>
                <a:cxn ang="0">
                  <a:pos x="223838" y="0"/>
                </a:cxn>
                <a:cxn ang="0">
                  <a:pos x="92378" y="69145"/>
                </a:cxn>
                <a:cxn ang="0">
                  <a:pos x="174096" y="379413"/>
                </a:cxn>
                <a:cxn ang="0">
                  <a:pos x="117248" y="274808"/>
                </a:cxn>
              </a:cxnLst>
              <a:pathLst>
                <a:path w="126" h="214">
                  <a:moveTo>
                    <a:pt x="66" y="155"/>
                  </a:moveTo>
                  <a:cubicBezTo>
                    <a:pt x="47" y="77"/>
                    <a:pt x="95" y="20"/>
                    <a:pt x="126" y="0"/>
                  </a:cubicBezTo>
                  <a:cubicBezTo>
                    <a:pt x="111" y="0"/>
                    <a:pt x="84" y="4"/>
                    <a:pt x="52" y="39"/>
                  </a:cubicBezTo>
                  <a:cubicBezTo>
                    <a:pt x="18" y="76"/>
                    <a:pt x="0" y="194"/>
                    <a:pt x="98" y="214"/>
                  </a:cubicBezTo>
                  <a:cubicBezTo>
                    <a:pt x="84" y="201"/>
                    <a:pt x="73" y="181"/>
                    <a:pt x="66" y="155"/>
                  </a:cubicBezTo>
                  <a:close/>
                </a:path>
              </a:pathLst>
            </a:custGeom>
            <a:solidFill>
              <a:schemeClr val="tx1"/>
            </a:solidFill>
            <a:ln w="9525">
              <a:noFill/>
            </a:ln>
          </p:spPr>
          <p:txBody>
            <a:bodyPr/>
            <a:p>
              <a:endParaRPr lang="zh-CN" altLang="en-US"/>
            </a:p>
          </p:txBody>
        </p:sp>
        <p:sp>
          <p:nvSpPr>
            <p:cNvPr id="10248" name="Freeform 72"/>
            <p:cNvSpPr/>
            <p:nvPr>
              <p:custDataLst>
                <p:tags r:id="rId7"/>
              </p:custDataLst>
            </p:nvPr>
          </p:nvSpPr>
          <p:spPr>
            <a:xfrm>
              <a:off x="6570977" y="4277965"/>
              <a:ext cx="233363" cy="436563"/>
            </a:xfrm>
            <a:custGeom>
              <a:avLst/>
              <a:gdLst/>
              <a:ahLst/>
              <a:cxnLst>
                <a:cxn ang="0">
                  <a:pos x="163889" y="81634"/>
                </a:cxn>
                <a:cxn ang="0">
                  <a:pos x="208423" y="23070"/>
                </a:cxn>
                <a:cxn ang="0">
                  <a:pos x="233363" y="8873"/>
                </a:cxn>
                <a:cxn ang="0">
                  <a:pos x="190609" y="0"/>
                </a:cxn>
                <a:cxn ang="0">
                  <a:pos x="142512" y="14197"/>
                </a:cxn>
                <a:cxn ang="0">
                  <a:pos x="138949" y="15972"/>
                </a:cxn>
                <a:cxn ang="0">
                  <a:pos x="33847" y="291042"/>
                </a:cxn>
                <a:cxn ang="0">
                  <a:pos x="90851" y="395746"/>
                </a:cxn>
                <a:cxn ang="0">
                  <a:pos x="215549" y="433014"/>
                </a:cxn>
                <a:cxn ang="0">
                  <a:pos x="163889" y="81634"/>
                </a:cxn>
              </a:cxnLst>
              <a:pathLst>
                <a:path w="131" h="246">
                  <a:moveTo>
                    <a:pt x="92" y="46"/>
                  </a:moveTo>
                  <a:cubicBezTo>
                    <a:pt x="97" y="36"/>
                    <a:pt x="107" y="21"/>
                    <a:pt x="117" y="13"/>
                  </a:cubicBezTo>
                  <a:cubicBezTo>
                    <a:pt x="121" y="10"/>
                    <a:pt x="126" y="7"/>
                    <a:pt x="131" y="5"/>
                  </a:cubicBezTo>
                  <a:cubicBezTo>
                    <a:pt x="125" y="3"/>
                    <a:pt x="117" y="0"/>
                    <a:pt x="107" y="0"/>
                  </a:cubicBezTo>
                  <a:cubicBezTo>
                    <a:pt x="99" y="0"/>
                    <a:pt x="90" y="2"/>
                    <a:pt x="80" y="8"/>
                  </a:cubicBezTo>
                  <a:cubicBezTo>
                    <a:pt x="80" y="8"/>
                    <a:pt x="79" y="9"/>
                    <a:pt x="78" y="9"/>
                  </a:cubicBezTo>
                  <a:cubicBezTo>
                    <a:pt x="48" y="29"/>
                    <a:pt x="0" y="86"/>
                    <a:pt x="19" y="164"/>
                  </a:cubicBezTo>
                  <a:cubicBezTo>
                    <a:pt x="25" y="190"/>
                    <a:pt x="36" y="210"/>
                    <a:pt x="51" y="223"/>
                  </a:cubicBezTo>
                  <a:cubicBezTo>
                    <a:pt x="69" y="239"/>
                    <a:pt x="92" y="246"/>
                    <a:pt x="121" y="244"/>
                  </a:cubicBezTo>
                  <a:cubicBezTo>
                    <a:pt x="48" y="212"/>
                    <a:pt x="66" y="94"/>
                    <a:pt x="92" y="46"/>
                  </a:cubicBezTo>
                  <a:close/>
                </a:path>
              </a:pathLst>
            </a:custGeom>
            <a:solidFill>
              <a:schemeClr val="tx1"/>
            </a:solidFill>
            <a:ln w="9525">
              <a:noFill/>
            </a:ln>
          </p:spPr>
          <p:txBody>
            <a:bodyPr/>
            <a:p>
              <a:endParaRPr lang="zh-CN" altLang="en-US"/>
            </a:p>
          </p:txBody>
        </p:sp>
        <p:sp>
          <p:nvSpPr>
            <p:cNvPr id="10249" name="Freeform 73"/>
            <p:cNvSpPr/>
            <p:nvPr>
              <p:custDataLst>
                <p:tags r:id="rId8"/>
              </p:custDataLst>
            </p:nvPr>
          </p:nvSpPr>
          <p:spPr>
            <a:xfrm>
              <a:off x="6672577" y="4268440"/>
              <a:ext cx="404813" cy="463550"/>
            </a:xfrm>
            <a:custGeom>
              <a:avLst/>
              <a:gdLst/>
              <a:ahLst/>
              <a:cxnLst>
                <a:cxn ang="0">
                  <a:pos x="317814" y="53282"/>
                </a:cxn>
                <a:cxn ang="0">
                  <a:pos x="284079" y="21313"/>
                </a:cxn>
                <a:cxn ang="0">
                  <a:pos x="200631" y="3552"/>
                </a:cxn>
                <a:cxn ang="0">
                  <a:pos x="147366" y="17761"/>
                </a:cxn>
                <a:cxn ang="0">
                  <a:pos x="122509" y="31969"/>
                </a:cxn>
                <a:cxn ang="0">
                  <a:pos x="78122" y="90579"/>
                </a:cxn>
                <a:cxn ang="0">
                  <a:pos x="129611" y="442237"/>
                </a:cxn>
                <a:cxn ang="0">
                  <a:pos x="175774" y="454670"/>
                </a:cxn>
                <a:cxn ang="0">
                  <a:pos x="321365" y="442237"/>
                </a:cxn>
                <a:cxn ang="0">
                  <a:pos x="403038" y="282393"/>
                </a:cxn>
                <a:cxn ang="0">
                  <a:pos x="317814" y="53282"/>
                </a:cxn>
              </a:cxnLst>
              <a:pathLst>
                <a:path w="228" h="261">
                  <a:moveTo>
                    <a:pt x="179" y="30"/>
                  </a:moveTo>
                  <a:cubicBezTo>
                    <a:pt x="174" y="23"/>
                    <a:pt x="167" y="17"/>
                    <a:pt x="160" y="12"/>
                  </a:cubicBezTo>
                  <a:cubicBezTo>
                    <a:pt x="146" y="4"/>
                    <a:pt x="131" y="0"/>
                    <a:pt x="113" y="2"/>
                  </a:cubicBezTo>
                  <a:cubicBezTo>
                    <a:pt x="103" y="3"/>
                    <a:pt x="93" y="6"/>
                    <a:pt x="83" y="10"/>
                  </a:cubicBezTo>
                  <a:cubicBezTo>
                    <a:pt x="78" y="12"/>
                    <a:pt x="73" y="15"/>
                    <a:pt x="69" y="18"/>
                  </a:cubicBezTo>
                  <a:cubicBezTo>
                    <a:pt x="60" y="26"/>
                    <a:pt x="50" y="41"/>
                    <a:pt x="44" y="51"/>
                  </a:cubicBezTo>
                  <a:cubicBezTo>
                    <a:pt x="18" y="99"/>
                    <a:pt x="0" y="217"/>
                    <a:pt x="73" y="249"/>
                  </a:cubicBezTo>
                  <a:cubicBezTo>
                    <a:pt x="81" y="252"/>
                    <a:pt x="89" y="255"/>
                    <a:pt x="99" y="256"/>
                  </a:cubicBezTo>
                  <a:cubicBezTo>
                    <a:pt x="135" y="261"/>
                    <a:pt x="162" y="258"/>
                    <a:pt x="181" y="249"/>
                  </a:cubicBezTo>
                  <a:cubicBezTo>
                    <a:pt x="217" y="233"/>
                    <a:pt x="228" y="199"/>
                    <a:pt x="227" y="159"/>
                  </a:cubicBezTo>
                  <a:cubicBezTo>
                    <a:pt x="227" y="112"/>
                    <a:pt x="209" y="68"/>
                    <a:pt x="179" y="30"/>
                  </a:cubicBezTo>
                  <a:close/>
                </a:path>
              </a:pathLst>
            </a:custGeom>
            <a:solidFill>
              <a:schemeClr val="tx1"/>
            </a:solidFill>
            <a:ln w="9525">
              <a:noFill/>
            </a:ln>
          </p:spPr>
          <p:txBody>
            <a:bodyPr/>
            <a:p>
              <a:endParaRPr lang="zh-CN" altLang="en-US"/>
            </a:p>
          </p:txBody>
        </p:sp>
        <p:sp>
          <p:nvSpPr>
            <p:cNvPr id="11" name="Freeform 74"/>
            <p:cNvSpPr/>
            <p:nvPr>
              <p:custDataLst>
                <p:tags r:id="rId9"/>
              </p:custDataLst>
            </p:nvPr>
          </p:nvSpPr>
          <p:spPr bwMode="auto">
            <a:xfrm>
              <a:off x="6917536" y="4389551"/>
              <a:ext cx="119805" cy="108513"/>
            </a:xfrm>
            <a:custGeom>
              <a:avLst/>
              <a:gdLst>
                <a:gd name="T0" fmla="*/ 29 w 68"/>
                <a:gd name="T1" fmla="*/ 27 h 61"/>
                <a:gd name="T2" fmla="*/ 45 w 68"/>
                <a:gd name="T3" fmla="*/ 0 h 61"/>
                <a:gd name="T4" fmla="*/ 45 w 68"/>
                <a:gd name="T5" fmla="*/ 48 h 61"/>
                <a:gd name="T6" fmla="*/ 0 w 68"/>
                <a:gd name="T7" fmla="*/ 47 h 61"/>
                <a:gd name="T8" fmla="*/ 29 w 68"/>
                <a:gd name="T9" fmla="*/ 27 h 61"/>
              </a:gdLst>
              <a:ahLst/>
              <a:cxnLst>
                <a:cxn ang="0">
                  <a:pos x="T0" y="T1"/>
                </a:cxn>
                <a:cxn ang="0">
                  <a:pos x="T2" y="T3"/>
                </a:cxn>
                <a:cxn ang="0">
                  <a:pos x="T4" y="T5"/>
                </a:cxn>
                <a:cxn ang="0">
                  <a:pos x="T6" y="T7"/>
                </a:cxn>
                <a:cxn ang="0">
                  <a:pos x="T8" y="T9"/>
                </a:cxn>
              </a:cxnLst>
              <a:rect l="0" t="0" r="r" b="b"/>
              <a:pathLst>
                <a:path w="68" h="61">
                  <a:moveTo>
                    <a:pt x="29" y="27"/>
                  </a:moveTo>
                  <a:cubicBezTo>
                    <a:pt x="42" y="12"/>
                    <a:pt x="45" y="0"/>
                    <a:pt x="45" y="0"/>
                  </a:cubicBezTo>
                  <a:cubicBezTo>
                    <a:pt x="45" y="0"/>
                    <a:pt x="68" y="36"/>
                    <a:pt x="45" y="48"/>
                  </a:cubicBezTo>
                  <a:cubicBezTo>
                    <a:pt x="23" y="61"/>
                    <a:pt x="0" y="47"/>
                    <a:pt x="0" y="47"/>
                  </a:cubicBezTo>
                  <a:cubicBezTo>
                    <a:pt x="0" y="47"/>
                    <a:pt x="16" y="42"/>
                    <a:pt x="29" y="27"/>
                  </a:cubicBezTo>
                  <a:close/>
                </a:path>
              </a:pathLst>
            </a:custGeom>
            <a:solidFill>
              <a:schemeClr val="accent6"/>
            </a:solidFill>
            <a:ln>
              <a:noFill/>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Freeform 75"/>
            <p:cNvSpPr/>
            <p:nvPr>
              <p:custDataLst>
                <p:tags r:id="rId10"/>
              </p:custDataLst>
            </p:nvPr>
          </p:nvSpPr>
          <p:spPr bwMode="auto">
            <a:xfrm>
              <a:off x="6737829" y="4392220"/>
              <a:ext cx="119065" cy="110292"/>
            </a:xfrm>
            <a:custGeom>
              <a:avLst/>
              <a:gdLst>
                <a:gd name="T0" fmla="*/ 22 w 67"/>
                <a:gd name="T1" fmla="*/ 0 h 62"/>
                <a:gd name="T2" fmla="*/ 38 w 67"/>
                <a:gd name="T3" fmla="*/ 27 h 62"/>
                <a:gd name="T4" fmla="*/ 67 w 67"/>
                <a:gd name="T5" fmla="*/ 47 h 62"/>
                <a:gd name="T6" fmla="*/ 22 w 67"/>
                <a:gd name="T7" fmla="*/ 49 h 62"/>
                <a:gd name="T8" fmla="*/ 22 w 67"/>
                <a:gd name="T9" fmla="*/ 0 h 62"/>
              </a:gdLst>
              <a:ahLst/>
              <a:cxnLst>
                <a:cxn ang="0">
                  <a:pos x="T0" y="T1"/>
                </a:cxn>
                <a:cxn ang="0">
                  <a:pos x="T2" y="T3"/>
                </a:cxn>
                <a:cxn ang="0">
                  <a:pos x="T4" y="T5"/>
                </a:cxn>
                <a:cxn ang="0">
                  <a:pos x="T6" y="T7"/>
                </a:cxn>
                <a:cxn ang="0">
                  <a:pos x="T8" y="T9"/>
                </a:cxn>
              </a:cxnLst>
              <a:rect l="0" t="0" r="r" b="b"/>
              <a:pathLst>
                <a:path w="67" h="62">
                  <a:moveTo>
                    <a:pt x="22" y="0"/>
                  </a:moveTo>
                  <a:cubicBezTo>
                    <a:pt x="22" y="0"/>
                    <a:pt x="25" y="12"/>
                    <a:pt x="38" y="27"/>
                  </a:cubicBezTo>
                  <a:cubicBezTo>
                    <a:pt x="51" y="42"/>
                    <a:pt x="67" y="47"/>
                    <a:pt x="67" y="47"/>
                  </a:cubicBezTo>
                  <a:cubicBezTo>
                    <a:pt x="67" y="47"/>
                    <a:pt x="45" y="62"/>
                    <a:pt x="22" y="49"/>
                  </a:cubicBezTo>
                  <a:cubicBezTo>
                    <a:pt x="0" y="36"/>
                    <a:pt x="22" y="0"/>
                    <a:pt x="22" y="0"/>
                  </a:cubicBezTo>
                  <a:close/>
                </a:path>
              </a:pathLst>
            </a:custGeom>
            <a:solidFill>
              <a:schemeClr val="accent6"/>
            </a:solidFill>
            <a:ln>
              <a:noFill/>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 name="Freeform 76"/>
            <p:cNvSpPr/>
            <p:nvPr>
              <p:custDataLst>
                <p:tags r:id="rId11"/>
              </p:custDataLst>
            </p:nvPr>
          </p:nvSpPr>
          <p:spPr bwMode="auto">
            <a:xfrm>
              <a:off x="6741526" y="4529195"/>
              <a:ext cx="310605" cy="97840"/>
            </a:xfrm>
            <a:custGeom>
              <a:avLst/>
              <a:gdLst>
                <a:gd name="T0" fmla="*/ 164 w 195"/>
                <a:gd name="T1" fmla="*/ 32 h 62"/>
                <a:gd name="T2" fmla="*/ 128 w 195"/>
                <a:gd name="T3" fmla="*/ 62 h 62"/>
                <a:gd name="T4" fmla="*/ 91 w 195"/>
                <a:gd name="T5" fmla="*/ 31 h 62"/>
                <a:gd name="T6" fmla="*/ 51 w 195"/>
                <a:gd name="T7" fmla="*/ 51 h 62"/>
                <a:gd name="T8" fmla="*/ 0 w 195"/>
                <a:gd name="T9" fmla="*/ 0 h 62"/>
                <a:gd name="T10" fmla="*/ 48 w 195"/>
                <a:gd name="T11" fmla="*/ 30 h 62"/>
                <a:gd name="T12" fmla="*/ 89 w 195"/>
                <a:gd name="T13" fmla="*/ 10 h 62"/>
                <a:gd name="T14" fmla="*/ 115 w 195"/>
                <a:gd name="T15" fmla="*/ 33 h 62"/>
                <a:gd name="T16" fmla="*/ 166 w 195"/>
                <a:gd name="T17" fmla="*/ 5 h 62"/>
                <a:gd name="T18" fmla="*/ 195 w 195"/>
                <a:gd name="T19" fmla="*/ 40 h 62"/>
                <a:gd name="T20" fmla="*/ 164 w 195"/>
                <a:gd name="T21"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62">
                  <a:moveTo>
                    <a:pt x="164" y="32"/>
                  </a:moveTo>
                  <a:lnTo>
                    <a:pt x="128" y="62"/>
                  </a:lnTo>
                  <a:lnTo>
                    <a:pt x="91" y="31"/>
                  </a:lnTo>
                  <a:lnTo>
                    <a:pt x="51" y="51"/>
                  </a:lnTo>
                  <a:lnTo>
                    <a:pt x="0" y="0"/>
                  </a:lnTo>
                  <a:lnTo>
                    <a:pt x="48" y="30"/>
                  </a:lnTo>
                  <a:lnTo>
                    <a:pt x="89" y="10"/>
                  </a:lnTo>
                  <a:lnTo>
                    <a:pt x="115" y="33"/>
                  </a:lnTo>
                  <a:lnTo>
                    <a:pt x="166" y="5"/>
                  </a:lnTo>
                  <a:lnTo>
                    <a:pt x="195" y="40"/>
                  </a:lnTo>
                  <a:lnTo>
                    <a:pt x="164" y="32"/>
                  </a:lnTo>
                  <a:close/>
                </a:path>
              </a:pathLst>
            </a:custGeom>
            <a:solidFill>
              <a:schemeClr val="accent6"/>
            </a:solidFill>
            <a:ln>
              <a:noFill/>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Tree>
    <p:custDataLst>
      <p:tags r:id="rId1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三种原型属性</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32774" name="文本框 1"/>
          <p:cNvSpPr txBox="1"/>
          <p:nvPr/>
        </p:nvSpPr>
        <p:spPr>
          <a:xfrm>
            <a:off x="1050925" y="1924050"/>
            <a:ext cx="7043738" cy="2552700"/>
          </a:xfrm>
          <a:prstGeom prst="rect">
            <a:avLst/>
          </a:prstGeom>
          <a:noFill/>
          <a:ln w="9525">
            <a:noFill/>
          </a:ln>
        </p:spPr>
        <p:txBody>
          <a:bodyPr wrap="square" anchor="t">
            <a:spAutoFit/>
          </a:bodyPr>
          <a:p>
            <a:pPr eaLnBrk="0" hangingPunct="0"/>
            <a:r>
              <a:rPr lang="en-US" altLang="zh-CN" sz="2000" dirty="0">
                <a:solidFill>
                  <a:schemeClr val="bg1"/>
                </a:solidFill>
                <a:latin typeface="黑体" panose="02010609060101010101" pitchFamily="49" charset="-122"/>
                <a:ea typeface="黑体" panose="02010609060101010101" pitchFamily="49" charset="-122"/>
              </a:rPr>
              <a:t>1.</a:t>
            </a:r>
            <a:r>
              <a:rPr lang="zh-CN" altLang="en-US" sz="2000" dirty="0">
                <a:solidFill>
                  <a:srgbClr val="FFC000"/>
                </a:solidFill>
                <a:latin typeface="黑体" panose="02010609060101010101" pitchFamily="49" charset="-122"/>
                <a:ea typeface="黑体" panose="02010609060101010101" pitchFamily="49" charset="-122"/>
              </a:rPr>
              <a:t>范围</a:t>
            </a:r>
            <a:r>
              <a:rPr lang="zh-CN" altLang="en-US" sz="2000" dirty="0">
                <a:solidFill>
                  <a:schemeClr val="bg1"/>
                </a:solidFill>
                <a:latin typeface="黑体" panose="02010609060101010101" pitchFamily="49" charset="-122"/>
                <a:ea typeface="黑体" panose="02010609060101010101" pitchFamily="49" charset="-122"/>
              </a:rPr>
              <a:t>：实物模型这一类原型重点关注用户体验；概念证明原型探究的是提议方式方法的技术合理性。</a:t>
            </a:r>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r>
              <a:rPr lang="en-US" altLang="zh-CN" sz="2000" dirty="0">
                <a:solidFill>
                  <a:schemeClr val="bg1"/>
                </a:solidFill>
                <a:latin typeface="黑体" panose="02010609060101010101" pitchFamily="49" charset="-122"/>
                <a:ea typeface="黑体" panose="02010609060101010101" pitchFamily="49" charset="-122"/>
              </a:rPr>
              <a:t>2.</a:t>
            </a:r>
            <a:r>
              <a:rPr lang="zh-CN" altLang="en-US" sz="2000" dirty="0">
                <a:solidFill>
                  <a:srgbClr val="FFC000"/>
                </a:solidFill>
                <a:latin typeface="黑体" panose="02010609060101010101" pitchFamily="49" charset="-122"/>
                <a:ea typeface="黑体" panose="02010609060101010101" pitchFamily="49" charset="-122"/>
              </a:rPr>
              <a:t>未来用途</a:t>
            </a:r>
            <a:r>
              <a:rPr lang="zh-CN" altLang="en-US" sz="2000" dirty="0">
                <a:solidFill>
                  <a:schemeClr val="bg1"/>
                </a:solidFill>
                <a:latin typeface="黑体" panose="02010609060101010101" pitchFamily="49" charset="-122"/>
                <a:ea typeface="黑体" panose="02010609060101010101" pitchFamily="49" charset="-122"/>
              </a:rPr>
              <a:t>：一次性（可抛弃型）原型在生产反馈信息以后会被抛弃，演进型原型则通过一系列的迭代发展成为最终产品。</a:t>
            </a:r>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r>
              <a:rPr lang="en-US" altLang="zh-CN" sz="2000" dirty="0">
                <a:solidFill>
                  <a:schemeClr val="bg1"/>
                </a:solidFill>
                <a:latin typeface="黑体" panose="02010609060101010101" pitchFamily="49" charset="-122"/>
                <a:ea typeface="黑体" panose="02010609060101010101" pitchFamily="49" charset="-122"/>
              </a:rPr>
              <a:t>3.</a:t>
            </a:r>
            <a:r>
              <a:rPr lang="zh-CN" altLang="en-US" sz="2000" dirty="0">
                <a:solidFill>
                  <a:srgbClr val="FFC000"/>
                </a:solidFill>
                <a:latin typeface="黑体" panose="02010609060101010101" pitchFamily="49" charset="-122"/>
                <a:ea typeface="黑体" panose="02010609060101010101" pitchFamily="49" charset="-122"/>
              </a:rPr>
              <a:t>形式</a:t>
            </a:r>
            <a:r>
              <a:rPr lang="zh-CN" altLang="en-US" sz="2000" dirty="0">
                <a:solidFill>
                  <a:schemeClr val="bg1"/>
                </a:solidFill>
                <a:latin typeface="黑体" panose="02010609060101010101" pitchFamily="49" charset="-122"/>
                <a:ea typeface="黑体" panose="02010609060101010101" pitchFamily="49" charset="-122"/>
              </a:rPr>
              <a:t>：纸上原型是画在纸上、白板上或者画图工具中的草图，电子原型只针对部分解决方案的可工作软件组成。</a:t>
            </a:r>
            <a:r>
              <a:rPr lang="en-US" altLang="zh-CN" sz="2000" dirty="0">
                <a:solidFill>
                  <a:schemeClr val="bg1"/>
                </a:solidFill>
                <a:latin typeface="黑体" panose="02010609060101010101" pitchFamily="49" charset="-122"/>
                <a:ea typeface="黑体" panose="02010609060101010101" pitchFamily="49" charset="-122"/>
              </a:rPr>
              <a:t> </a:t>
            </a:r>
            <a:endParaRPr lang="en-US" altLang="zh-CN" sz="2000" dirty="0">
              <a:solidFill>
                <a:schemeClr val="bg1"/>
              </a:solidFill>
              <a:latin typeface="黑体" panose="02010609060101010101" pitchFamily="49" charset="-122"/>
              <a:ea typeface="黑体" panose="02010609060101010101" pitchFamily="49" charset="-122"/>
            </a:endParaRPr>
          </a:p>
        </p:txBody>
      </p:sp>
      <p:pic>
        <p:nvPicPr>
          <p:cNvPr id="32775" name="图片 1"/>
          <p:cNvPicPr>
            <a:picLocks noChangeAspect="1"/>
          </p:cNvPicPr>
          <p:nvPr/>
        </p:nvPicPr>
        <p:blipFill>
          <a:blip r:embed="rId6"/>
          <a:stretch>
            <a:fillRect/>
          </a:stretch>
        </p:blipFill>
        <p:spPr>
          <a:xfrm>
            <a:off x="7059613" y="4778375"/>
            <a:ext cx="1200150" cy="933450"/>
          </a:xfrm>
          <a:prstGeom prst="rect">
            <a:avLst/>
          </a:prstGeom>
          <a:noFill/>
          <a:ln w="9525">
            <a:noFill/>
          </a:ln>
        </p:spPr>
      </p:pic>
    </p:spTree>
    <p:custDataLst>
      <p:tags r:id="rId7"/>
    </p:custData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范围：实物模型</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34822" name="文本框 2"/>
          <p:cNvSpPr txBox="1"/>
          <p:nvPr/>
        </p:nvSpPr>
        <p:spPr>
          <a:xfrm>
            <a:off x="963613" y="1816100"/>
            <a:ext cx="7216775" cy="2860675"/>
          </a:xfrm>
          <a:prstGeom prst="rect">
            <a:avLst/>
          </a:prstGeom>
          <a:noFill/>
          <a:ln w="9525">
            <a:noFill/>
          </a:ln>
        </p:spPr>
        <p:txBody>
          <a:bodyPr wrap="square" anchor="t">
            <a:spAutoFit/>
          </a:bodyPr>
          <a:p>
            <a:pPr eaLnBrk="0" hangingPunct="0"/>
            <a:r>
              <a:rPr lang="en-US" altLang="zh-CN" sz="2000" dirty="0">
                <a:solidFill>
                  <a:schemeClr val="bg1"/>
                </a:solidFill>
                <a:latin typeface="黑体" panose="02010609060101010101" pitchFamily="49" charset="-122"/>
                <a:ea typeface="黑体" panose="02010609060101010101" pitchFamily="49" charset="-122"/>
              </a:rPr>
              <a:t>    </a:t>
            </a:r>
            <a:r>
              <a:rPr lang="zh-CN" altLang="en-US" sz="2000" dirty="0">
                <a:solidFill>
                  <a:schemeClr val="bg1"/>
                </a:solidFill>
                <a:latin typeface="黑体" panose="02010609060101010101" pitchFamily="49" charset="-122"/>
                <a:ea typeface="黑体" panose="02010609060101010101" pitchFamily="49" charset="-122"/>
              </a:rPr>
              <a:t>实物模型意味着它实际上</a:t>
            </a:r>
            <a:r>
              <a:rPr lang="zh-CN" altLang="en-US" sz="2000" dirty="0">
                <a:solidFill>
                  <a:srgbClr val="FFC000"/>
                </a:solidFill>
                <a:latin typeface="黑体" panose="02010609060101010101" pitchFamily="49" charset="-122"/>
                <a:ea typeface="黑体" panose="02010609060101010101" pitchFamily="49" charset="-122"/>
              </a:rPr>
              <a:t>没有实现行为</a:t>
            </a:r>
            <a:r>
              <a:rPr lang="zh-CN" altLang="en-US" sz="2000" dirty="0">
                <a:solidFill>
                  <a:schemeClr val="bg1"/>
                </a:solidFill>
                <a:latin typeface="黑体" panose="02010609060101010101" pitchFamily="49" charset="-122"/>
                <a:ea typeface="黑体" panose="02010609060101010101" pitchFamily="49" charset="-122"/>
              </a:rPr>
              <a:t>。他展示的是一些</a:t>
            </a:r>
            <a:r>
              <a:rPr lang="en-US" altLang="zh-CN" sz="2000" dirty="0">
                <a:solidFill>
                  <a:schemeClr val="bg1"/>
                </a:solidFill>
                <a:latin typeface="黑体" panose="02010609060101010101" pitchFamily="49" charset="-122"/>
                <a:ea typeface="黑体" panose="02010609060101010101" pitchFamily="49" charset="-122"/>
              </a:rPr>
              <a:t>UI</a:t>
            </a:r>
            <a:r>
              <a:rPr lang="zh-CN" altLang="en-US" sz="2000" dirty="0">
                <a:solidFill>
                  <a:schemeClr val="bg1"/>
                </a:solidFill>
                <a:latin typeface="黑体" panose="02010609060101010101" pitchFamily="49" charset="-122"/>
                <a:ea typeface="黑体" panose="02010609060101010101" pitchFamily="49" charset="-122"/>
              </a:rPr>
              <a:t>屏幕的一些</a:t>
            </a:r>
            <a:r>
              <a:rPr lang="zh-CN" altLang="en-US" sz="2000" dirty="0">
                <a:solidFill>
                  <a:srgbClr val="FFC000"/>
                </a:solidFill>
                <a:latin typeface="黑体" panose="02010609060101010101" pitchFamily="49" charset="-122"/>
                <a:ea typeface="黑体" panose="02010609060101010101" pitchFamily="49" charset="-122"/>
              </a:rPr>
              <a:t>表现形式</a:t>
            </a:r>
            <a:r>
              <a:rPr lang="zh-CN" altLang="en-US" sz="2000" dirty="0">
                <a:solidFill>
                  <a:schemeClr val="bg1"/>
                </a:solidFill>
                <a:latin typeface="黑体" panose="02010609060101010101" pitchFamily="49" charset="-122"/>
                <a:ea typeface="黑体" panose="02010609060101010101" pitchFamily="49" charset="-122"/>
              </a:rPr>
              <a:t>以及其之间的</a:t>
            </a:r>
            <a:r>
              <a:rPr lang="zh-CN" altLang="en-US" sz="2000" dirty="0">
                <a:solidFill>
                  <a:srgbClr val="FFC000"/>
                </a:solidFill>
                <a:latin typeface="黑体" panose="02010609060101010101" pitchFamily="49" charset="-122"/>
                <a:ea typeface="黑体" panose="02010609060101010101" pitchFamily="49" charset="-122"/>
              </a:rPr>
              <a:t>导航</a:t>
            </a:r>
            <a:r>
              <a:rPr lang="zh-CN" altLang="en-US" sz="2000" dirty="0">
                <a:solidFill>
                  <a:schemeClr val="bg1"/>
                </a:solidFill>
                <a:latin typeface="黑体" panose="02010609060101010101" pitchFamily="49" charset="-122"/>
                <a:ea typeface="黑体" panose="02010609060101010101" pitchFamily="49" charset="-122"/>
              </a:rPr>
              <a:t>，不包括或是很少包括实际的功能实现。</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r>
              <a:rPr lang="zh-CN" altLang="en-US" sz="2000" dirty="0">
                <a:solidFill>
                  <a:schemeClr val="bg1"/>
                </a:solidFill>
                <a:latin typeface="黑体" panose="02010609060101010101" pitchFamily="49" charset="-122"/>
                <a:ea typeface="黑体" panose="02010609060101010101" pitchFamily="49" charset="-122"/>
              </a:rPr>
              <a:t>    其可以展现用户可用的功能选项、用户界面的外观和感觉还有导航结构，但在有时候，用户可能只看到一条消息（描述真正要显示的内容），或者发现一些控件没有任何功能。</a:t>
            </a:r>
            <a:endParaRPr lang="zh-CN" altLang="en-US" sz="2000" dirty="0">
              <a:solidFill>
                <a:schemeClr val="bg1"/>
              </a:solidFill>
              <a:latin typeface="黑体" panose="02010609060101010101" pitchFamily="49" charset="-122"/>
              <a:ea typeface="黑体" panose="02010609060101010101" pitchFamily="49" charset="-122"/>
            </a:endParaRPr>
          </a:p>
        </p:txBody>
      </p:sp>
      <p:pic>
        <p:nvPicPr>
          <p:cNvPr id="34823" name="图片 1"/>
          <p:cNvPicPr>
            <a:picLocks noChangeAspect="1"/>
          </p:cNvPicPr>
          <p:nvPr/>
        </p:nvPicPr>
        <p:blipFill>
          <a:blip r:embed="rId6"/>
          <a:stretch>
            <a:fillRect/>
          </a:stretch>
        </p:blipFill>
        <p:spPr>
          <a:xfrm>
            <a:off x="7151688" y="5035550"/>
            <a:ext cx="1200150" cy="933450"/>
          </a:xfrm>
          <a:prstGeom prst="rect">
            <a:avLst/>
          </a:prstGeom>
          <a:noFill/>
          <a:ln w="9525">
            <a:noFill/>
          </a:ln>
        </p:spPr>
      </p:pic>
    </p:spTree>
    <p:custDataLst>
      <p:tags r:id="rId7"/>
    </p:custData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lvl="0" indent="0" algn="ctr" eaLnBrk="1" fontAlgn="base" hangingPunct="1">
              <a:lnSpc>
                <a:spcPct val="100000"/>
              </a:lnSpc>
              <a:spcBef>
                <a:spcPct val="0"/>
              </a:spcBef>
              <a:buNone/>
            </a:pPr>
            <a:r>
              <a:rPr lang="zh-CN" altLang="en-US" sz="2400" strike="noStrike" noProof="1" dirty="0">
                <a:solidFill>
                  <a:srgbClr val="FFFFFF"/>
                </a:solidFill>
                <a:latin typeface="宋体" panose="02010600030101010101" pitchFamily="2" charset="-122"/>
                <a:ea typeface="+mj-ea"/>
                <a:cs typeface="+mn-ea"/>
                <a:sym typeface="宋体" panose="02010600030101010101" pitchFamily="2" charset="-122"/>
              </a:rPr>
              <a:t>范围：垂直模型</a:t>
            </a:r>
            <a:endParaRPr kumimoji="0" lang="zh-CN" sz="240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36870" name="文本框 1"/>
          <p:cNvSpPr txBox="1"/>
          <p:nvPr/>
        </p:nvSpPr>
        <p:spPr>
          <a:xfrm>
            <a:off x="1066800" y="1739900"/>
            <a:ext cx="7261225" cy="2862263"/>
          </a:xfrm>
          <a:prstGeom prst="rect">
            <a:avLst/>
          </a:prstGeom>
          <a:noFill/>
          <a:ln w="9525">
            <a:noFill/>
          </a:ln>
        </p:spPr>
        <p:txBody>
          <a:bodyPr wrap="square" anchor="t">
            <a:spAutoFit/>
          </a:bodyPr>
          <a:p>
            <a:pPr eaLnBrk="0" hangingPunct="0"/>
            <a:r>
              <a:rPr lang="zh-CN" altLang="en-US" sz="2000" dirty="0">
                <a:solidFill>
                  <a:schemeClr val="bg1"/>
                </a:solidFill>
                <a:latin typeface="黑体" panose="02010609060101010101" pitchFamily="49" charset="-122"/>
                <a:ea typeface="黑体" panose="02010609060101010101" pitchFamily="49" charset="-122"/>
              </a:rPr>
              <a:t>    垂直模型也称“</a:t>
            </a:r>
            <a:r>
              <a:rPr lang="zh-CN" altLang="en-US" sz="2000" dirty="0">
                <a:solidFill>
                  <a:srgbClr val="FFC000"/>
                </a:solidFill>
                <a:latin typeface="黑体" panose="02010609060101010101" pitchFamily="49" charset="-122"/>
                <a:ea typeface="黑体" panose="02010609060101010101" pitchFamily="49" charset="-122"/>
              </a:rPr>
              <a:t>概念证明</a:t>
            </a:r>
            <a:r>
              <a:rPr lang="zh-CN" altLang="en-US" sz="2000" dirty="0">
                <a:solidFill>
                  <a:schemeClr val="bg1"/>
                </a:solidFill>
                <a:latin typeface="黑体" panose="02010609060101010101" pitchFamily="49" charset="-122"/>
                <a:ea typeface="黑体" panose="02010609060101010101" pitchFamily="49" charset="-122"/>
              </a:rPr>
              <a:t>”，他在所有技术服务层次上从用户界面</a:t>
            </a:r>
            <a:r>
              <a:rPr lang="zh-CN" altLang="en-US" sz="2000" dirty="0">
                <a:solidFill>
                  <a:srgbClr val="FFC000"/>
                </a:solidFill>
                <a:latin typeface="黑体" panose="02010609060101010101" pitchFamily="49" charset="-122"/>
                <a:ea typeface="黑体" panose="02010609060101010101" pitchFamily="49" charset="-122"/>
              </a:rPr>
              <a:t>实现一部分应用功能</a:t>
            </a:r>
            <a:r>
              <a:rPr lang="zh-CN" altLang="en-US" sz="2000" dirty="0">
                <a:solidFill>
                  <a:schemeClr val="bg1"/>
                </a:solidFill>
                <a:latin typeface="黑体" panose="02010609060101010101" pitchFamily="49" charset="-122"/>
                <a:ea typeface="黑体" panose="02010609060101010101" pitchFamily="49" charset="-122"/>
              </a:rPr>
              <a:t>。概念证明原型的运作模式与真实系统相似，因为它触及系统实现的</a:t>
            </a:r>
            <a:r>
              <a:rPr lang="zh-CN" altLang="en-US" sz="2000" dirty="0">
                <a:solidFill>
                  <a:srgbClr val="FFC000"/>
                </a:solidFill>
                <a:latin typeface="黑体" panose="02010609060101010101" pitchFamily="49" charset="-122"/>
                <a:ea typeface="黑体" panose="02010609060101010101" pitchFamily="49" charset="-122"/>
              </a:rPr>
              <a:t>所有层次</a:t>
            </a:r>
            <a:r>
              <a:rPr lang="zh-CN" altLang="en-US" sz="2000" dirty="0">
                <a:solidFill>
                  <a:schemeClr val="bg1"/>
                </a:solidFill>
                <a:latin typeface="黑体" panose="02010609060101010101" pitchFamily="49" charset="-122"/>
                <a:ea typeface="黑体" panose="02010609060101010101" pitchFamily="49" charset="-122"/>
              </a:rPr>
              <a:t>。</a:t>
            </a:r>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r>
              <a:rPr lang="zh-CN" altLang="en-US" sz="2000" dirty="0">
                <a:solidFill>
                  <a:schemeClr val="bg1"/>
                </a:solidFill>
                <a:latin typeface="黑体" panose="02010609060101010101" pitchFamily="49" charset="-122"/>
                <a:ea typeface="黑体" panose="02010609060101010101" pitchFamily="49" charset="-122"/>
              </a:rPr>
              <a:t>    不能确定预期架构方法是否合理可行时，或者想优化算法时，评估预期数据库的模式时，确认云解决方案的稳健性或者是测试时间需求时，可以创建一个垂直模型。</a:t>
            </a:r>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endParaRPr lang="zh-CN" altLang="en-US" sz="2000" dirty="0">
              <a:solidFill>
                <a:schemeClr val="bg1"/>
              </a:solidFill>
              <a:latin typeface="黑体" panose="02010609060101010101" pitchFamily="49" charset="-122"/>
              <a:ea typeface="黑体" panose="02010609060101010101" pitchFamily="49" charset="-122"/>
            </a:endParaRPr>
          </a:p>
        </p:txBody>
      </p:sp>
      <p:pic>
        <p:nvPicPr>
          <p:cNvPr id="36871" name="图片 1"/>
          <p:cNvPicPr>
            <a:picLocks noChangeAspect="1"/>
          </p:cNvPicPr>
          <p:nvPr/>
        </p:nvPicPr>
        <p:blipFill>
          <a:blip r:embed="rId6"/>
          <a:stretch>
            <a:fillRect/>
          </a:stretch>
        </p:blipFill>
        <p:spPr>
          <a:xfrm>
            <a:off x="7234238" y="4602163"/>
            <a:ext cx="1200150" cy="933450"/>
          </a:xfrm>
          <a:prstGeom prst="rect">
            <a:avLst/>
          </a:prstGeom>
          <a:noFill/>
          <a:ln w="9525">
            <a:noFill/>
          </a:ln>
        </p:spPr>
      </p:pic>
    </p:spTree>
    <p:custDataLst>
      <p:tags r:id="rId7"/>
    </p:custData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未来用途</a:t>
            </a:r>
            <a:r>
              <a:rPr kumimoji="0" lang="en-US" altLang="zh-CN" sz="2400" b="0" i="0" u="none" strike="noStrike" kern="1200" cap="none" spc="0" normalizeH="0" baseline="0" noProof="1">
                <a:ln>
                  <a:noFill/>
                </a:ln>
                <a:solidFill>
                  <a:schemeClr val="bg1"/>
                </a:solidFill>
                <a:effectLst/>
                <a:uLnTx/>
                <a:uFillTx/>
                <a:latin typeface="+mj-lt"/>
                <a:ea typeface="+mj-ea"/>
                <a:cs typeface="+mj-cs"/>
                <a:sym typeface="+mn-ea"/>
              </a:rPr>
              <a:t>:</a:t>
            </a:r>
            <a:r>
              <a:rPr kumimoji="0" lang="zh-CN" altLang="en-US" sz="2400" b="0" i="0" u="none" strike="noStrike" kern="1200" cap="none" spc="0" normalizeH="0" baseline="0" noProof="1">
                <a:ln>
                  <a:noFill/>
                </a:ln>
                <a:solidFill>
                  <a:schemeClr val="bg1"/>
                </a:solidFill>
                <a:effectLst/>
                <a:uLnTx/>
                <a:uFillTx/>
                <a:latin typeface="+mj-lt"/>
                <a:ea typeface="+mj-ea"/>
                <a:cs typeface="+mj-cs"/>
                <a:sym typeface="+mn-ea"/>
              </a:rPr>
              <a:t>抛弃型原型</a:t>
            </a:r>
            <a:endParaRPr kumimoji="0" lang="zh-CN" altLang="en-US"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38918" name="文本框 1"/>
          <p:cNvSpPr txBox="1"/>
          <p:nvPr/>
        </p:nvSpPr>
        <p:spPr>
          <a:xfrm>
            <a:off x="876300" y="838200"/>
            <a:ext cx="6829425" cy="3138488"/>
          </a:xfrm>
          <a:prstGeom prst="rect">
            <a:avLst/>
          </a:prstGeom>
          <a:noFill/>
          <a:ln w="9525">
            <a:noFill/>
          </a:ln>
        </p:spPr>
        <p:txBody>
          <a:bodyPr wrap="square" anchor="t">
            <a:spAutoFit/>
          </a:bodyPr>
          <a:p>
            <a:pPr eaLnBrk="0" hangingPunct="0"/>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当想解释一些问题、解决不确定性以及改进需求时，可以创建一个抛弃型原型。快速低成本的创建方式。</a:t>
            </a:r>
            <a:endParaRPr lang="en-US" altLang="zh-CN" dirty="0">
              <a:solidFill>
                <a:schemeClr val="bg1"/>
              </a:solidFill>
              <a:latin typeface="黑体" panose="02010609060101010101" pitchFamily="49" charset="-122"/>
              <a:ea typeface="黑体" panose="02010609060101010101" pitchFamily="49" charset="-122"/>
            </a:endParaRPr>
          </a:p>
          <a:p>
            <a:pPr eaLnBrk="0" hangingPunct="0"/>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zh-CN" altLang="en-US" dirty="0">
                <a:solidFill>
                  <a:schemeClr val="bg1"/>
                </a:solidFill>
                <a:latin typeface="黑体" panose="02010609060101010101" pitchFamily="49" charset="-122"/>
                <a:ea typeface="黑体" panose="02010609060101010101" pitchFamily="49" charset="-122"/>
              </a:rPr>
              <a:t>    开发人员在创建抛弃型原型时，会忽略成本软件的构建技术。相比健壮性、可靠性、性能以及长期的可维持性，可抛弃性原型更</a:t>
            </a:r>
            <a:r>
              <a:rPr lang="zh-CN" altLang="en-US" dirty="0">
                <a:solidFill>
                  <a:srgbClr val="FFC000"/>
                </a:solidFill>
                <a:latin typeface="黑体" panose="02010609060101010101" pitchFamily="49" charset="-122"/>
                <a:ea typeface="黑体" panose="02010609060101010101" pitchFamily="49" charset="-122"/>
              </a:rPr>
              <a:t>注重快速实现及快速修改</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a:p>
            <a:pPr eaLnBrk="0" hangingPunct="0"/>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zh-CN" altLang="en-US" dirty="0">
                <a:solidFill>
                  <a:schemeClr val="bg1"/>
                </a:solidFill>
                <a:latin typeface="黑体" panose="02010609060101010101" pitchFamily="49" charset="-122"/>
                <a:ea typeface="黑体" panose="02010609060101010101" pitchFamily="49" charset="-122"/>
              </a:rPr>
              <a:t>    当团队觉得需求不确定、有歧义、不完整或者含糊的时候，或者从独立的需求难以想象出未来系统的时候，抛弃型原型可以</a:t>
            </a:r>
            <a:r>
              <a:rPr lang="zh-CN" altLang="en-US" dirty="0">
                <a:solidFill>
                  <a:srgbClr val="FFC000"/>
                </a:solidFill>
                <a:latin typeface="黑体" panose="02010609060101010101" pitchFamily="49" charset="-122"/>
                <a:ea typeface="黑体" panose="02010609060101010101" pitchFamily="49" charset="-122"/>
              </a:rPr>
              <a:t>帮助用户和开发人员形象的理解需求</a:t>
            </a:r>
            <a:r>
              <a:rPr lang="zh-CN" altLang="en-US" dirty="0">
                <a:solidFill>
                  <a:schemeClr val="bg1"/>
                </a:solidFill>
                <a:latin typeface="黑体" panose="02010609060101010101" pitchFamily="49" charset="-122"/>
                <a:ea typeface="黑体" panose="02010609060101010101" pitchFamily="49" charset="-122"/>
              </a:rPr>
              <a:t>可能如何实现并且能够</a:t>
            </a:r>
            <a:r>
              <a:rPr lang="zh-CN" altLang="en-US" dirty="0">
                <a:solidFill>
                  <a:srgbClr val="FFC000"/>
                </a:solidFill>
                <a:latin typeface="黑体" panose="02010609060101010101" pitchFamily="49" charset="-122"/>
                <a:ea typeface="黑体" panose="02010609060101010101" pitchFamily="49" charset="-122"/>
              </a:rPr>
              <a:t>找出需求中存在的遗漏</a:t>
            </a:r>
            <a:r>
              <a:rPr lang="zh-CN" altLang="en-US" dirty="0">
                <a:solidFill>
                  <a:schemeClr val="bg1"/>
                </a:solidFill>
                <a:latin typeface="黑体" panose="02010609060101010101" pitchFamily="49" charset="-122"/>
                <a:ea typeface="黑体" panose="02010609060101010101" pitchFamily="49" charset="-122"/>
              </a:rPr>
              <a:t>，还能让用户判断需求是否满足必要的业务过程。</a:t>
            </a:r>
            <a:endParaRPr lang="zh-CN" altLang="en-US" dirty="0">
              <a:solidFill>
                <a:schemeClr val="bg1"/>
              </a:solidFill>
              <a:latin typeface="黑体" panose="02010609060101010101" pitchFamily="49" charset="-122"/>
              <a:ea typeface="黑体" panose="02010609060101010101" pitchFamily="49" charset="-122"/>
            </a:endParaRPr>
          </a:p>
        </p:txBody>
      </p:sp>
      <p:sp>
        <p:nvSpPr>
          <p:cNvPr id="38919" name="文本框 14"/>
          <p:cNvSpPr txBox="1"/>
          <p:nvPr/>
        </p:nvSpPr>
        <p:spPr>
          <a:xfrm>
            <a:off x="1752600" y="6054725"/>
            <a:ext cx="6442075" cy="338138"/>
          </a:xfrm>
          <a:prstGeom prst="rect">
            <a:avLst/>
          </a:prstGeom>
          <a:noFill/>
          <a:ln w="9525">
            <a:noFill/>
          </a:ln>
        </p:spPr>
        <p:txBody>
          <a:bodyPr wrap="square" anchor="t">
            <a:spAutoFit/>
          </a:bodyPr>
          <a:p>
            <a:r>
              <a:rPr lang="zh-CN" altLang="en-US" sz="1600">
                <a:solidFill>
                  <a:schemeClr val="bg1"/>
                </a:solidFill>
                <a:latin typeface="Arial" panose="020B0604020202020204" pitchFamily="34" charset="0"/>
                <a:ea typeface="宋体" panose="02010600030101010101" pitchFamily="2" charset="-122"/>
              </a:rPr>
              <a:t>使用抛弃型原型从用例到用户交互设计过程中的</a:t>
            </a:r>
            <a:r>
              <a:rPr lang="zh-CN" altLang="en-US" sz="1600">
                <a:solidFill>
                  <a:srgbClr val="FFC000"/>
                </a:solidFill>
                <a:latin typeface="Arial" panose="020B0604020202020204" pitchFamily="34" charset="0"/>
                <a:ea typeface="宋体" panose="02010600030101010101" pitchFamily="2" charset="-122"/>
              </a:rPr>
              <a:t>活动顺序</a:t>
            </a:r>
            <a:endParaRPr lang="zh-CN" altLang="en-US" sz="1600">
              <a:solidFill>
                <a:srgbClr val="FFC000"/>
              </a:solidFill>
              <a:latin typeface="Arial" panose="020B0604020202020204" pitchFamily="34" charset="0"/>
              <a:ea typeface="宋体" panose="02010600030101010101" pitchFamily="2" charset="-122"/>
            </a:endParaRPr>
          </a:p>
        </p:txBody>
      </p:sp>
      <p:pic>
        <p:nvPicPr>
          <p:cNvPr id="38920" name="图片 8"/>
          <p:cNvPicPr>
            <a:picLocks noChangeAspect="1"/>
          </p:cNvPicPr>
          <p:nvPr/>
        </p:nvPicPr>
        <p:blipFill>
          <a:blip r:embed="rId6"/>
          <a:stretch>
            <a:fillRect/>
          </a:stretch>
        </p:blipFill>
        <p:spPr>
          <a:xfrm>
            <a:off x="1423988" y="3914775"/>
            <a:ext cx="5816600" cy="2149475"/>
          </a:xfrm>
          <a:prstGeom prst="rect">
            <a:avLst/>
          </a:prstGeom>
          <a:noFill/>
          <a:ln w="9525">
            <a:noFill/>
          </a:ln>
        </p:spPr>
      </p:pic>
    </p:spTree>
    <p:custDataLst>
      <p:tags r:id="rId7"/>
    </p:custData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未来用途：演化性原型</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40966" name="文本框 1"/>
          <p:cNvSpPr txBox="1"/>
          <p:nvPr/>
        </p:nvSpPr>
        <p:spPr>
          <a:xfrm>
            <a:off x="1327150" y="1735138"/>
            <a:ext cx="6015038" cy="3692525"/>
          </a:xfrm>
          <a:prstGeom prst="rect">
            <a:avLst/>
          </a:prstGeom>
          <a:noFill/>
          <a:ln w="9525">
            <a:noFill/>
          </a:ln>
        </p:spPr>
        <p:txBody>
          <a:bodyPr wrap="square" anchor="t">
            <a:spAutoFit/>
          </a:bodyPr>
          <a:p>
            <a:pPr eaLnBrk="0" hangingPunct="0"/>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演进型原型为增量构建产品提供一个稳固的架构基础（</a:t>
            </a:r>
            <a:r>
              <a:rPr lang="en-US" altLang="zh-CN" dirty="0">
                <a:solidFill>
                  <a:schemeClr val="bg1"/>
                </a:solidFill>
                <a:latin typeface="黑体" panose="02010609060101010101" pitchFamily="49" charset="-122"/>
                <a:ea typeface="黑体" panose="02010609060101010101" pitchFamily="49" charset="-122"/>
              </a:rPr>
              <a:t>McConnell996</a:t>
            </a:r>
            <a:r>
              <a:rPr lang="zh-CN" altLang="en-US" dirty="0">
                <a:solidFill>
                  <a:schemeClr val="bg1"/>
                </a:solidFill>
                <a:latin typeface="黑体" panose="02010609060101010101" pitchFamily="49" charset="-122"/>
                <a:ea typeface="黑体" panose="02010609060101010101" pitchFamily="49" charset="-122"/>
              </a:rPr>
              <a:t>），非常</a:t>
            </a:r>
            <a:r>
              <a:rPr lang="zh-CN" altLang="en-US" dirty="0">
                <a:solidFill>
                  <a:srgbClr val="FFC000"/>
                </a:solidFill>
                <a:latin typeface="黑体" panose="02010609060101010101" pitchFamily="49" charset="-122"/>
                <a:ea typeface="黑体" panose="02010609060101010101" pitchFamily="49" charset="-122"/>
              </a:rPr>
              <a:t>适用于网站开发项目</a:t>
            </a:r>
            <a:r>
              <a:rPr lang="zh-CN" altLang="en-US" dirty="0">
                <a:solidFill>
                  <a:schemeClr val="bg1"/>
                </a:solidFill>
                <a:latin typeface="黑体" panose="02010609060101010101" pitchFamily="49" charset="-122"/>
                <a:ea typeface="黑体" panose="02010609060101010101" pitchFamily="49" charset="-122"/>
              </a:rPr>
              <a:t>。</a:t>
            </a:r>
            <a:r>
              <a:rPr lang="zh-CN" altLang="en-US" dirty="0">
                <a:solidFill>
                  <a:srgbClr val="FFC000"/>
                </a:solidFill>
                <a:latin typeface="黑体" panose="02010609060101010101" pitchFamily="49" charset="-122"/>
                <a:ea typeface="黑体" panose="02010609060101010101" pitchFamily="49" charset="-122"/>
              </a:rPr>
              <a:t>敏捷开发</a:t>
            </a:r>
            <a:r>
              <a:rPr lang="zh-CN" altLang="en-US" dirty="0">
                <a:solidFill>
                  <a:schemeClr val="bg1"/>
                </a:solidFill>
                <a:latin typeface="黑体" panose="02010609060101010101" pitchFamily="49" charset="-122"/>
                <a:ea typeface="黑体" panose="02010609060101010101" pitchFamily="49" charset="-122"/>
              </a:rPr>
              <a:t>是演进型原型例子。敏捷团队使用前期迭代中得到的反馈来调整未来开发周期的方向，并通过</a:t>
            </a:r>
            <a:r>
              <a:rPr lang="zh-CN" altLang="en-US" dirty="0">
                <a:solidFill>
                  <a:srgbClr val="FFC000"/>
                </a:solidFill>
                <a:latin typeface="黑体" panose="02010609060101010101" pitchFamily="49" charset="-122"/>
                <a:ea typeface="黑体" panose="02010609060101010101" pitchFamily="49" charset="-122"/>
              </a:rPr>
              <a:t>一系列迭代</a:t>
            </a:r>
            <a:r>
              <a:rPr lang="zh-CN" altLang="en-US" dirty="0">
                <a:solidFill>
                  <a:schemeClr val="bg1"/>
                </a:solidFill>
                <a:latin typeface="黑体" panose="02010609060101010101" pitchFamily="49" charset="-122"/>
                <a:ea typeface="黑体" panose="02010609060101010101" pitchFamily="49" charset="-122"/>
              </a:rPr>
              <a:t>来完成产品的构建。这就是演进型原型的实质。</a:t>
            </a:r>
            <a:endParaRPr lang="en-US" altLang="zh-CN" dirty="0">
              <a:solidFill>
                <a:schemeClr val="bg1"/>
              </a:solidFill>
              <a:latin typeface="黑体" panose="02010609060101010101" pitchFamily="49" charset="-122"/>
              <a:ea typeface="黑体" panose="02010609060101010101" pitchFamily="49" charset="-122"/>
            </a:endParaRPr>
          </a:p>
          <a:p>
            <a:pPr eaLnBrk="0" hangingPunct="0"/>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zh-CN" altLang="en-US" dirty="0">
                <a:solidFill>
                  <a:schemeClr val="bg1"/>
                </a:solidFill>
                <a:latin typeface="黑体" panose="02010609060101010101" pitchFamily="49" charset="-122"/>
                <a:ea typeface="黑体" panose="02010609060101010101" pitchFamily="49" charset="-122"/>
              </a:rPr>
              <a:t>    在构建演进型原型时，一开始就要</a:t>
            </a:r>
            <a:r>
              <a:rPr lang="zh-CN" altLang="en-US" dirty="0">
                <a:solidFill>
                  <a:srgbClr val="FFC000"/>
                </a:solidFill>
                <a:latin typeface="黑体" panose="02010609060101010101" pitchFamily="49" charset="-122"/>
                <a:ea typeface="黑体" panose="02010609060101010101" pitchFamily="49" charset="-122"/>
              </a:rPr>
              <a:t>考虑健壮性</a:t>
            </a:r>
            <a:r>
              <a:rPr lang="zh-CN" altLang="en-US" dirty="0">
                <a:solidFill>
                  <a:schemeClr val="bg1"/>
                </a:solidFill>
                <a:latin typeface="黑体" panose="02010609060101010101" pitchFamily="49" charset="-122"/>
                <a:ea typeface="黑体" panose="02010609060101010101" pitchFamily="49" charset="-122"/>
              </a:rPr>
              <a:t>，写产品级质量的代码，因此创建时间比抛弃型长。可以把演进型原型的第一轮迭代当作一个实验性版本，实现的是最初的一部分需求。在下一迭代中需要修改的内容可以由用户接受测试以及初次使用反馈来决定。整个产品有一系列对原型进行周期性演化积累而获得的。这样的原型能够</a:t>
            </a:r>
            <a:r>
              <a:rPr lang="zh-CN" altLang="en-US" dirty="0">
                <a:solidFill>
                  <a:srgbClr val="FFC000"/>
                </a:solidFill>
                <a:latin typeface="黑体" panose="02010609060101010101" pitchFamily="49" charset="-122"/>
                <a:ea typeface="黑体" panose="02010609060101010101" pitchFamily="49" charset="-122"/>
              </a:rPr>
              <a:t>快速</a:t>
            </a:r>
            <a:r>
              <a:rPr lang="zh-CN" altLang="en-US" dirty="0">
                <a:solidFill>
                  <a:schemeClr val="bg1"/>
                </a:solidFill>
                <a:latin typeface="黑体" panose="02010609060101010101" pitchFamily="49" charset="-122"/>
                <a:ea typeface="黑体" panose="02010609060101010101" pitchFamily="49" charset="-122"/>
              </a:rPr>
              <a:t>将可用的功能交付给用户。</a:t>
            </a:r>
            <a:endParaRPr lang="zh-CN" altLang="en-US" dirty="0">
              <a:solidFill>
                <a:schemeClr val="bg1"/>
              </a:solidFill>
              <a:latin typeface="黑体" panose="02010609060101010101" pitchFamily="49" charset="-122"/>
              <a:ea typeface="黑体" panose="02010609060101010101" pitchFamily="49" charset="-122"/>
            </a:endParaRPr>
          </a:p>
        </p:txBody>
      </p:sp>
    </p:spTree>
    <p:custDataLst>
      <p:tags r:id="rId6"/>
    </p:custData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fontScale="90000"/>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i="0" u="none" strike="noStrike" kern="1200" cap="none" spc="0" normalizeH="0" baseline="0" noProof="1">
                <a:ln>
                  <a:noFill/>
                </a:ln>
                <a:solidFill>
                  <a:schemeClr val="bg1"/>
                </a:solidFill>
                <a:effectLst/>
                <a:uLnTx/>
                <a:uFillTx/>
                <a:latin typeface="+mj-lt"/>
                <a:ea typeface="+mj-ea"/>
                <a:cs typeface="+mj-cs"/>
                <a:sym typeface="+mn-ea"/>
              </a:rPr>
              <a:t>形式：</a:t>
            </a:r>
            <a:r>
              <a:rPr lang="zh-CN" altLang="en-US" sz="2400" strike="noStrike" noProof="1" dirty="0">
                <a:solidFill>
                  <a:srgbClr val="FFFFFF"/>
                </a:solidFill>
                <a:latin typeface="宋体" panose="02010600030101010101" pitchFamily="2" charset="-122"/>
                <a:ea typeface="+mj-ea"/>
                <a:cs typeface="+mn-ea"/>
                <a:sym typeface="宋体" panose="02010600030101010101" pitchFamily="2" charset="-122"/>
              </a:rPr>
              <a:t>纸上原型</a:t>
            </a:r>
            <a:r>
              <a:rPr lang="en-US" altLang="zh-CN" sz="2400" strike="noStrike" noProof="1" dirty="0">
                <a:solidFill>
                  <a:srgbClr val="FFFFFF"/>
                </a:solidFill>
                <a:latin typeface="宋体" panose="02010600030101010101" pitchFamily="2" charset="-122"/>
                <a:ea typeface="+mj-ea"/>
                <a:cs typeface="+mn-ea"/>
                <a:sym typeface="宋体" panose="02010600030101010101" pitchFamily="2" charset="-122"/>
              </a:rPr>
              <a:t>&amp;</a:t>
            </a:r>
            <a:r>
              <a:rPr lang="zh-CN" altLang="en-US" sz="2400" strike="noStrike" noProof="1" dirty="0">
                <a:solidFill>
                  <a:srgbClr val="FFFFFF"/>
                </a:solidFill>
                <a:latin typeface="宋体" panose="02010600030101010101" pitchFamily="2" charset="-122"/>
                <a:ea typeface="+mj-ea"/>
                <a:cs typeface="+mn-ea"/>
                <a:sym typeface="宋体" panose="02010600030101010101" pitchFamily="2" charset="-122"/>
              </a:rPr>
              <a:t>电子原型</a:t>
            </a:r>
            <a:endParaRPr kumimoji="0" lang="zh-CN" sz="240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43014" name="文本框 1"/>
          <p:cNvSpPr txBox="1"/>
          <p:nvPr/>
        </p:nvSpPr>
        <p:spPr>
          <a:xfrm>
            <a:off x="1057275" y="1590675"/>
            <a:ext cx="6878638" cy="3414713"/>
          </a:xfrm>
          <a:prstGeom prst="rect">
            <a:avLst/>
          </a:prstGeom>
          <a:noFill/>
          <a:ln w="9525">
            <a:noFill/>
          </a:ln>
        </p:spPr>
        <p:txBody>
          <a:bodyPr wrap="square" anchor="t">
            <a:spAutoFit/>
          </a:bodyPr>
          <a:p>
            <a:pPr eaLnBrk="0" hangingPunct="0"/>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纸上原型也称为</a:t>
            </a:r>
            <a:r>
              <a:rPr lang="zh-CN" altLang="en-US" dirty="0">
                <a:solidFill>
                  <a:srgbClr val="FFC000"/>
                </a:solidFill>
                <a:latin typeface="黑体" panose="02010609060101010101" pitchFamily="49" charset="-122"/>
                <a:ea typeface="黑体" panose="02010609060101010101" pitchFamily="49" charset="-122"/>
              </a:rPr>
              <a:t>低精度原型</a:t>
            </a:r>
            <a:r>
              <a:rPr lang="zh-CN" altLang="en-US" dirty="0">
                <a:solidFill>
                  <a:schemeClr val="bg1"/>
                </a:solidFill>
                <a:latin typeface="黑体" panose="02010609060101010101" pitchFamily="49" charset="-122"/>
                <a:ea typeface="黑体" panose="02010609060101010101" pitchFamily="49" charset="-122"/>
              </a:rPr>
              <a:t>，能够帮助我们探究一个要实现系统的部分外观，并且它是一种</a:t>
            </a:r>
            <a:r>
              <a:rPr lang="zh-CN" altLang="en-US" dirty="0">
                <a:solidFill>
                  <a:srgbClr val="FFC000"/>
                </a:solidFill>
                <a:latin typeface="黑体" panose="02010609060101010101" pitchFamily="49" charset="-122"/>
                <a:ea typeface="黑体" panose="02010609060101010101" pitchFamily="49" charset="-122"/>
              </a:rPr>
              <a:t>低成本、迅速</a:t>
            </a:r>
            <a:r>
              <a:rPr lang="zh-CN" altLang="en-US" dirty="0">
                <a:solidFill>
                  <a:schemeClr val="bg1"/>
                </a:solidFill>
                <a:latin typeface="黑体" panose="02010609060101010101" pitchFamily="49" charset="-122"/>
                <a:ea typeface="黑体" panose="02010609060101010101" pitchFamily="49" charset="-122"/>
              </a:rPr>
              <a:t>以及低技术难度的方法。纸上原型能够帮助我们检查用户和开发人员对需求是否达成了一致的理解，可以使我们在进入开发产品代码阶段之前，以试探性的低风险方式来逼近可能的解决方案。</a:t>
            </a:r>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zh-CN" altLang="en-US" dirty="0">
                <a:solidFill>
                  <a:schemeClr val="bg1"/>
                </a:solidFill>
                <a:latin typeface="黑体" panose="02010609060101010101" pitchFamily="49" charset="-122"/>
                <a:ea typeface="黑体" panose="02010609060101010101" pitchFamily="49" charset="-122"/>
              </a:rPr>
              <a:t>    纸上原型涉及的工具很简单，不外乎一些纸张、索引卡片、告示贴以及白板。设计师画出可能的屏幕界面的草图，并且</a:t>
            </a:r>
            <a:r>
              <a:rPr lang="zh-CN" altLang="en-US" dirty="0">
                <a:solidFill>
                  <a:srgbClr val="FFC000"/>
                </a:solidFill>
                <a:latin typeface="黑体" panose="02010609060101010101" pitchFamily="49" charset="-122"/>
                <a:ea typeface="黑体" panose="02010609060101010101" pitchFamily="49" charset="-122"/>
              </a:rPr>
              <a:t>不需要考虑控件出现的位置和具体样式</a:t>
            </a:r>
            <a:r>
              <a:rPr lang="zh-CN" altLang="en-US" dirty="0">
                <a:solidFill>
                  <a:schemeClr val="bg1"/>
                </a:solidFill>
                <a:latin typeface="黑体" panose="02010609060101010101" pitchFamily="49" charset="-122"/>
                <a:ea typeface="黑体" panose="02010609060101010101" pitchFamily="49" charset="-122"/>
              </a:rPr>
              <a:t>。</a:t>
            </a:r>
            <a:endParaRPr lang="en-US" altLang="zh-CN" dirty="0">
              <a:solidFill>
                <a:schemeClr val="bg1"/>
              </a:solidFill>
              <a:latin typeface="黑体" panose="02010609060101010101" pitchFamily="49" charset="-122"/>
              <a:ea typeface="黑体" panose="02010609060101010101" pitchFamily="49" charset="-122"/>
            </a:endParaRPr>
          </a:p>
          <a:p>
            <a:pPr eaLnBrk="0" hangingPunct="0"/>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zh-CN" altLang="en-US" dirty="0">
                <a:solidFill>
                  <a:schemeClr val="bg1"/>
                </a:solidFill>
                <a:latin typeface="黑体" panose="02010609060101010101" pitchFamily="49" charset="-122"/>
                <a:ea typeface="黑体" panose="02010609060101010101" pitchFamily="49" charset="-122"/>
              </a:rPr>
              <a:t>    电子原型：</a:t>
            </a:r>
            <a:r>
              <a:rPr lang="zh-CN" altLang="en-US" dirty="0">
                <a:solidFill>
                  <a:srgbClr val="FFC000"/>
                </a:solidFill>
                <a:latin typeface="黑体" panose="02010609060101010101" pitchFamily="49" charset="-122"/>
                <a:ea typeface="黑体" panose="02010609060101010101" pitchFamily="49" charset="-122"/>
              </a:rPr>
              <a:t>电子版的可抛弃原型</a:t>
            </a:r>
            <a:r>
              <a:rPr lang="zh-CN" altLang="en-US" dirty="0">
                <a:solidFill>
                  <a:schemeClr val="bg1"/>
                </a:solidFill>
                <a:latin typeface="黑体" panose="02010609060101010101" pitchFamily="49" charset="-122"/>
                <a:ea typeface="黑体" panose="02010609060101010101" pitchFamily="49" charset="-122"/>
              </a:rPr>
              <a:t>，从简单的画图工具到商业原型工具和图形化用户交互生成器，可用的工具很多，这些工具可以轻松实现并修改</a:t>
            </a:r>
            <a:r>
              <a:rPr lang="en-US" altLang="zh-CN" dirty="0">
                <a:solidFill>
                  <a:schemeClr val="bg1"/>
                </a:solidFill>
                <a:latin typeface="黑体" panose="02010609060101010101" pitchFamily="49" charset="-122"/>
                <a:ea typeface="黑体" panose="02010609060101010101" pitchFamily="49" charset="-122"/>
              </a:rPr>
              <a:t>UI</a:t>
            </a:r>
            <a:r>
              <a:rPr lang="zh-CN" altLang="en-US" dirty="0">
                <a:solidFill>
                  <a:schemeClr val="bg1"/>
                </a:solidFill>
                <a:latin typeface="黑体" panose="02010609060101010101" pitchFamily="49" charset="-122"/>
                <a:ea typeface="黑体" panose="02010609060101010101" pitchFamily="49" charset="-122"/>
              </a:rPr>
              <a:t>组件，不用考虑背后临时代码的效率。</a:t>
            </a:r>
            <a:endParaRPr lang="zh-CN" altLang="en-US" dirty="0">
              <a:solidFill>
                <a:schemeClr val="bg1"/>
              </a:solidFill>
              <a:latin typeface="黑体" panose="02010609060101010101" pitchFamily="49" charset="-122"/>
              <a:ea typeface="黑体" panose="02010609060101010101" pitchFamily="49" charset="-122"/>
            </a:endParaRPr>
          </a:p>
        </p:txBody>
      </p:sp>
    </p:spTree>
    <p:custDataLst>
      <p:tags r:id="rId6"/>
    </p:custData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45061" name="文本框 20"/>
          <p:cNvSpPr txBox="1"/>
          <p:nvPr>
            <p:custDataLst>
              <p:tags r:id="rId5"/>
            </p:custDataLst>
          </p:nvPr>
        </p:nvSpPr>
        <p:spPr>
          <a:xfrm>
            <a:off x="0" y="-3175"/>
            <a:ext cx="4868863" cy="563563"/>
          </a:xfrm>
          <a:prstGeom prst="rect">
            <a:avLst/>
          </a:prstGeom>
          <a:noFill/>
          <a:ln w="9525">
            <a:noFill/>
          </a:ln>
        </p:spPr>
        <p:txBody>
          <a:bodyPr anchor="ctr"/>
          <a:p>
            <a:pPr algn="ctr"/>
            <a:r>
              <a:rPr lang="en-US" altLang="en-US" sz="2400" dirty="0">
                <a:solidFill>
                  <a:schemeClr val="bg1"/>
                </a:solidFill>
                <a:latin typeface="Arial" panose="020B0604020202020204" pitchFamily="34" charset="0"/>
                <a:ea typeface="宋体" panose="02010600030101010101" pitchFamily="2" charset="-122"/>
              </a:rPr>
              <a:t>POP(</a:t>
            </a:r>
            <a:r>
              <a:rPr lang="zh-CN" altLang="en-US" sz="2400" dirty="0">
                <a:solidFill>
                  <a:schemeClr val="bg1"/>
                </a:solidFill>
                <a:latin typeface="Arial" panose="020B0604020202020204" pitchFamily="34" charset="0"/>
                <a:ea typeface="宋体" panose="02010600030101010101" pitchFamily="2" charset="-122"/>
              </a:rPr>
              <a:t>Prototyping on Paper</a:t>
            </a:r>
            <a:r>
              <a:rPr lang="en-US" altLang="en-US" sz="2400" dirty="0">
                <a:solidFill>
                  <a:schemeClr val="bg1"/>
                </a:solidFill>
                <a:latin typeface="Arial" panose="020B0604020202020204" pitchFamily="34" charset="0"/>
                <a:ea typeface="宋体" panose="02010600030101010101" pitchFamily="2" charset="-122"/>
              </a:rPr>
              <a:t>)</a:t>
            </a:r>
            <a:endParaRPr lang="en-US" altLang="en-US" sz="2400" dirty="0">
              <a:solidFill>
                <a:schemeClr val="bg1"/>
              </a:solidFill>
              <a:latin typeface="Arial" panose="020B0604020202020204" pitchFamily="34" charset="0"/>
              <a:ea typeface="宋体" panose="02010600030101010101" pitchFamily="2" charset="-122"/>
            </a:endParaRPr>
          </a:p>
        </p:txBody>
      </p:sp>
      <p:pic>
        <p:nvPicPr>
          <p:cNvPr id="45062" name="图片 1"/>
          <p:cNvPicPr>
            <a:picLocks noChangeAspect="1"/>
          </p:cNvPicPr>
          <p:nvPr/>
        </p:nvPicPr>
        <p:blipFill>
          <a:blip r:embed="rId6"/>
          <a:stretch>
            <a:fillRect/>
          </a:stretch>
        </p:blipFill>
        <p:spPr>
          <a:xfrm>
            <a:off x="1619250" y="3232150"/>
            <a:ext cx="5905500" cy="3028950"/>
          </a:xfrm>
          <a:prstGeom prst="rect">
            <a:avLst/>
          </a:prstGeom>
          <a:noFill/>
          <a:ln w="9525">
            <a:noFill/>
          </a:ln>
        </p:spPr>
      </p:pic>
      <p:sp>
        <p:nvSpPr>
          <p:cNvPr id="45063" name="文本框 2"/>
          <p:cNvSpPr txBox="1"/>
          <p:nvPr/>
        </p:nvSpPr>
        <p:spPr>
          <a:xfrm>
            <a:off x="1752600" y="1320800"/>
            <a:ext cx="5102225" cy="1752600"/>
          </a:xfrm>
          <a:prstGeom prst="rect">
            <a:avLst/>
          </a:prstGeom>
          <a:noFill/>
          <a:ln w="9525">
            <a:noFill/>
          </a:ln>
        </p:spPr>
        <p:txBody>
          <a:bodyPr wrap="square" anchor="t">
            <a:spAutoFit/>
          </a:bodyPr>
          <a:p>
            <a:r>
              <a:rPr lang="en-US" altLang="zh-CN">
                <a:solidFill>
                  <a:schemeClr val="bg1"/>
                </a:solidFill>
                <a:latin typeface="Arial" panose="020B0604020202020204" pitchFamily="34" charset="0"/>
                <a:ea typeface="宋体" panose="02010600030101010101" pitchFamily="2" charset="-122"/>
              </a:rPr>
              <a:t>       </a:t>
            </a:r>
            <a:r>
              <a:rPr lang="zh-CN" altLang="en-US">
                <a:solidFill>
                  <a:schemeClr val="bg1"/>
                </a:solidFill>
                <a:latin typeface="Arial" panose="020B0604020202020204" pitchFamily="34" charset="0"/>
                <a:ea typeface="宋体" panose="02010600030101010101" pitchFamily="2" charset="-122"/>
              </a:rPr>
              <a:t>由台湾Woomoo团队所开发的</a:t>
            </a:r>
            <a:r>
              <a:rPr lang="en-US" altLang="zh-CN">
                <a:solidFill>
                  <a:srgbClr val="FFC000"/>
                </a:solidFill>
                <a:latin typeface="Arial" panose="020B0604020202020204" pitchFamily="34" charset="0"/>
                <a:ea typeface="宋体" panose="02010600030101010101" pitchFamily="2" charset="-122"/>
              </a:rPr>
              <a:t>APP</a:t>
            </a:r>
            <a:r>
              <a:rPr lang="zh-CN" altLang="en-US">
                <a:solidFill>
                  <a:srgbClr val="FFC000"/>
                </a:solidFill>
                <a:latin typeface="Arial" panose="020B0604020202020204" pitchFamily="34" charset="0"/>
                <a:ea typeface="宋体" panose="02010600030101010101" pitchFamily="2" charset="-122"/>
              </a:rPr>
              <a:t>界面原型设计神器</a:t>
            </a:r>
            <a:r>
              <a:rPr lang="zh-CN" altLang="en-US">
                <a:solidFill>
                  <a:schemeClr val="bg1"/>
                </a:solidFill>
                <a:latin typeface="Arial" panose="020B0604020202020204" pitchFamily="34" charset="0"/>
                <a:ea typeface="宋体" panose="02010600030101010101" pitchFamily="2" charset="-122"/>
              </a:rPr>
              <a:t>，它实现了纸本流程动起来的可能，只要用手机拍下你的手绘草稿，在POP里设计好链接区域，马上就能变成可互动的Prototype，让你的点子不再是纸上谈兵，讨论起来更加实际与方便。</a:t>
            </a:r>
            <a:endParaRPr lang="zh-CN" altLang="en-US">
              <a:solidFill>
                <a:schemeClr val="bg1"/>
              </a:solidFill>
              <a:latin typeface="Arial" panose="020B0604020202020204" pitchFamily="34" charset="0"/>
              <a:ea typeface="宋体" panose="02010600030101010101" pitchFamily="2" charset="-122"/>
            </a:endParaRPr>
          </a:p>
        </p:txBody>
      </p:sp>
    </p:spTree>
    <p:custDataLst>
      <p:tags r:id="rId7"/>
    </p:custData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47109" name="文本框 20"/>
          <p:cNvSpPr txBox="1"/>
          <p:nvPr>
            <p:custDataLst>
              <p:tags r:id="rId5"/>
            </p:custDataLst>
          </p:nvPr>
        </p:nvSpPr>
        <p:spPr>
          <a:xfrm>
            <a:off x="0" y="-3175"/>
            <a:ext cx="4868863" cy="563563"/>
          </a:xfrm>
          <a:prstGeom prst="rect">
            <a:avLst/>
          </a:prstGeom>
          <a:noFill/>
          <a:ln w="9525">
            <a:noFill/>
          </a:ln>
        </p:spPr>
        <p:txBody>
          <a:bodyPr anchor="ctr"/>
          <a:p>
            <a:pPr algn="ctr"/>
            <a:r>
              <a:rPr lang="en-US" altLang="en-US" sz="2400" dirty="0">
                <a:solidFill>
                  <a:schemeClr val="bg1"/>
                </a:solidFill>
                <a:latin typeface="Arial" panose="020B0604020202020204" pitchFamily="34" charset="0"/>
                <a:ea typeface="宋体" panose="02010600030101010101" pitchFamily="2" charset="-122"/>
              </a:rPr>
              <a:t>POP(</a:t>
            </a:r>
            <a:r>
              <a:rPr lang="zh-CN" altLang="en-US" sz="2400" dirty="0">
                <a:solidFill>
                  <a:schemeClr val="bg1"/>
                </a:solidFill>
                <a:latin typeface="Arial" panose="020B0604020202020204" pitchFamily="34" charset="0"/>
                <a:ea typeface="宋体" panose="02010600030101010101" pitchFamily="2" charset="-122"/>
              </a:rPr>
              <a:t>Prototyping on Paper</a:t>
            </a:r>
            <a:r>
              <a:rPr lang="en-US" altLang="en-US" sz="2400" dirty="0">
                <a:solidFill>
                  <a:schemeClr val="bg1"/>
                </a:solidFill>
                <a:latin typeface="Arial" panose="020B0604020202020204" pitchFamily="34" charset="0"/>
                <a:ea typeface="宋体" panose="02010600030101010101" pitchFamily="2" charset="-122"/>
              </a:rPr>
              <a:t>)</a:t>
            </a:r>
            <a:endParaRPr lang="en-US" altLang="en-US" sz="2400" dirty="0">
              <a:solidFill>
                <a:schemeClr val="bg1"/>
              </a:solidFill>
              <a:latin typeface="Arial" panose="020B0604020202020204" pitchFamily="34" charset="0"/>
              <a:ea typeface="宋体" panose="02010600030101010101" pitchFamily="2" charset="-122"/>
            </a:endParaRPr>
          </a:p>
        </p:txBody>
      </p:sp>
      <p:sp>
        <p:nvSpPr>
          <p:cNvPr id="47110" name="文本框 2"/>
          <p:cNvSpPr txBox="1"/>
          <p:nvPr/>
        </p:nvSpPr>
        <p:spPr>
          <a:xfrm>
            <a:off x="876300" y="1298575"/>
            <a:ext cx="6826250" cy="1198563"/>
          </a:xfrm>
          <a:prstGeom prst="rect">
            <a:avLst/>
          </a:prstGeom>
          <a:noFill/>
          <a:ln w="9525">
            <a:noFill/>
          </a:ln>
        </p:spPr>
        <p:txBody>
          <a:bodyPr wrap="square" anchor="t">
            <a:spAutoFit/>
          </a:bodyPr>
          <a:p>
            <a:pPr eaLnBrk="0" hangingPunct="0"/>
            <a:r>
              <a:rPr lang="zh-CN" altLang="en-US">
                <a:solidFill>
                  <a:schemeClr val="bg1"/>
                </a:solidFill>
                <a:latin typeface="Arial" panose="020B0604020202020204" pitchFamily="34" charset="0"/>
                <a:ea typeface="宋体" panose="02010600030101010101" pitchFamily="2" charset="-122"/>
              </a:rPr>
              <a:t>第一步.Design on Paper</a:t>
            </a:r>
            <a:endParaRPr lang="zh-CN" altLang="en-US">
              <a:solidFill>
                <a:schemeClr val="bg1"/>
              </a:solidFill>
              <a:latin typeface="Arial" panose="020B0604020202020204" pitchFamily="34" charset="0"/>
              <a:ea typeface="宋体" panose="02010600030101010101" pitchFamily="2" charset="-122"/>
            </a:endParaRPr>
          </a:p>
          <a:p>
            <a:pPr eaLnBrk="0" hangingPunct="0"/>
            <a:r>
              <a:rPr lang="zh-CN" altLang="en-US">
                <a:solidFill>
                  <a:schemeClr val="bg1"/>
                </a:solidFill>
                <a:latin typeface="Arial" panose="020B0604020202020204" pitchFamily="34" charset="0"/>
                <a:ea typeface="宋体" panose="02010600030101010101" pitchFamily="2" charset="-122"/>
              </a:rPr>
              <a:t>POP本身的介绍就非常简单明了，就直接照步骤来看看吧！首先很简单，就照平常手绘的方式，先在纸上画出App</a:t>
            </a:r>
            <a:endParaRPr lang="zh-CN" altLang="en-US">
              <a:solidFill>
                <a:schemeClr val="bg1"/>
              </a:solidFill>
              <a:latin typeface="Arial" panose="020B0604020202020204" pitchFamily="34" charset="0"/>
              <a:ea typeface="宋体" panose="02010600030101010101" pitchFamily="2" charset="-122"/>
            </a:endParaRPr>
          </a:p>
          <a:p>
            <a:pPr eaLnBrk="0" hangingPunct="0"/>
            <a:r>
              <a:rPr lang="zh-CN" altLang="en-US">
                <a:solidFill>
                  <a:schemeClr val="bg1"/>
                </a:solidFill>
                <a:latin typeface="Arial" panose="020B0604020202020204" pitchFamily="34" charset="0"/>
                <a:ea typeface="宋体" panose="02010600030101010101" pitchFamily="2" charset="-122"/>
              </a:rPr>
              <a:t>的雏形。</a:t>
            </a:r>
            <a:endParaRPr lang="zh-CN" altLang="en-US">
              <a:solidFill>
                <a:schemeClr val="bg1"/>
              </a:solidFill>
              <a:latin typeface="Arial" panose="020B0604020202020204" pitchFamily="34" charset="0"/>
              <a:ea typeface="宋体" panose="02010600030101010101" pitchFamily="2" charset="-122"/>
            </a:endParaRPr>
          </a:p>
        </p:txBody>
      </p:sp>
      <p:pic>
        <p:nvPicPr>
          <p:cNvPr id="47111" name="图片 3"/>
          <p:cNvPicPr>
            <a:picLocks noChangeAspect="1"/>
          </p:cNvPicPr>
          <p:nvPr/>
        </p:nvPicPr>
        <p:blipFill>
          <a:blip r:embed="rId6"/>
          <a:stretch>
            <a:fillRect/>
          </a:stretch>
        </p:blipFill>
        <p:spPr>
          <a:xfrm>
            <a:off x="1454150" y="2884488"/>
            <a:ext cx="5999163" cy="3421062"/>
          </a:xfrm>
          <a:prstGeom prst="rect">
            <a:avLst/>
          </a:prstGeom>
          <a:noFill/>
          <a:ln w="9525">
            <a:noFill/>
          </a:ln>
        </p:spPr>
      </p:pic>
    </p:spTree>
    <p:custDataLst>
      <p:tags r:id="rId7"/>
    </p:custData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49157" name="文本框 20"/>
          <p:cNvSpPr txBox="1"/>
          <p:nvPr>
            <p:custDataLst>
              <p:tags r:id="rId5"/>
            </p:custDataLst>
          </p:nvPr>
        </p:nvSpPr>
        <p:spPr>
          <a:xfrm>
            <a:off x="0" y="-3175"/>
            <a:ext cx="4868863" cy="563563"/>
          </a:xfrm>
          <a:prstGeom prst="rect">
            <a:avLst/>
          </a:prstGeom>
          <a:noFill/>
          <a:ln w="9525">
            <a:noFill/>
          </a:ln>
        </p:spPr>
        <p:txBody>
          <a:bodyPr anchor="ctr"/>
          <a:p>
            <a:pPr algn="ctr"/>
            <a:r>
              <a:rPr lang="en-US" altLang="en-US" sz="2400" dirty="0">
                <a:solidFill>
                  <a:schemeClr val="bg1"/>
                </a:solidFill>
                <a:latin typeface="Arial" panose="020B0604020202020204" pitchFamily="34" charset="0"/>
                <a:ea typeface="宋体" panose="02010600030101010101" pitchFamily="2" charset="-122"/>
              </a:rPr>
              <a:t>POP(</a:t>
            </a:r>
            <a:r>
              <a:rPr lang="zh-CN" altLang="en-US" sz="2400" dirty="0">
                <a:solidFill>
                  <a:schemeClr val="bg1"/>
                </a:solidFill>
                <a:latin typeface="Arial" panose="020B0604020202020204" pitchFamily="34" charset="0"/>
                <a:ea typeface="宋体" panose="02010600030101010101" pitchFamily="2" charset="-122"/>
              </a:rPr>
              <a:t>Prototyping on Paper</a:t>
            </a:r>
            <a:r>
              <a:rPr lang="en-US" altLang="en-US" sz="2400" dirty="0">
                <a:solidFill>
                  <a:schemeClr val="bg1"/>
                </a:solidFill>
                <a:latin typeface="Arial" panose="020B0604020202020204" pitchFamily="34" charset="0"/>
                <a:ea typeface="宋体" panose="02010600030101010101" pitchFamily="2" charset="-122"/>
              </a:rPr>
              <a:t>)</a:t>
            </a:r>
            <a:endParaRPr lang="en-US" altLang="en-US" sz="2400" dirty="0">
              <a:solidFill>
                <a:schemeClr val="bg1"/>
              </a:solidFill>
              <a:latin typeface="Arial" panose="020B0604020202020204" pitchFamily="34" charset="0"/>
              <a:ea typeface="宋体" panose="02010600030101010101" pitchFamily="2" charset="-122"/>
            </a:endParaRPr>
          </a:p>
        </p:txBody>
      </p:sp>
      <p:sp>
        <p:nvSpPr>
          <p:cNvPr id="49158" name="文本框 1"/>
          <p:cNvSpPr txBox="1"/>
          <p:nvPr/>
        </p:nvSpPr>
        <p:spPr>
          <a:xfrm>
            <a:off x="2241550" y="1235075"/>
            <a:ext cx="4052888" cy="644525"/>
          </a:xfrm>
          <a:prstGeom prst="rect">
            <a:avLst/>
          </a:prstGeom>
          <a:noFill/>
          <a:ln w="9525">
            <a:noFill/>
          </a:ln>
        </p:spPr>
        <p:txBody>
          <a:bodyPr wrap="square" anchor="t">
            <a:spAutoFit/>
          </a:bodyPr>
          <a:p>
            <a:pPr eaLnBrk="0" hangingPunct="0"/>
            <a:r>
              <a:rPr lang="zh-CN" altLang="en-US">
                <a:solidFill>
                  <a:schemeClr val="bg1"/>
                </a:solidFill>
                <a:latin typeface="Arial" panose="020B0604020202020204" pitchFamily="34" charset="0"/>
                <a:ea typeface="宋体" panose="02010600030101010101" pitchFamily="2" charset="-122"/>
              </a:rPr>
              <a:t>第二步.Take Pictures</a:t>
            </a:r>
            <a:endParaRPr lang="zh-CN" altLang="en-US">
              <a:solidFill>
                <a:schemeClr val="bg1"/>
              </a:solidFill>
              <a:latin typeface="Arial" panose="020B0604020202020204" pitchFamily="34" charset="0"/>
              <a:ea typeface="宋体" panose="02010600030101010101" pitchFamily="2" charset="-122"/>
            </a:endParaRPr>
          </a:p>
          <a:p>
            <a:pPr eaLnBrk="0" hangingPunct="0"/>
            <a:r>
              <a:rPr lang="zh-CN" altLang="en-US">
                <a:solidFill>
                  <a:schemeClr val="bg1"/>
                </a:solidFill>
                <a:latin typeface="Arial" panose="020B0604020202020204" pitchFamily="34" charset="0"/>
                <a:ea typeface="宋体" panose="02010600030101010101" pitchFamily="2" charset="-122"/>
              </a:rPr>
              <a:t>接着用相机一一拍下草稿的画面</a:t>
            </a:r>
            <a:endParaRPr lang="zh-CN" altLang="en-US">
              <a:solidFill>
                <a:schemeClr val="bg1"/>
              </a:solidFill>
              <a:latin typeface="Arial" panose="020B0604020202020204" pitchFamily="34" charset="0"/>
              <a:ea typeface="宋体" panose="02010600030101010101" pitchFamily="2" charset="-122"/>
            </a:endParaRPr>
          </a:p>
        </p:txBody>
      </p:sp>
      <p:pic>
        <p:nvPicPr>
          <p:cNvPr id="49159" name="图片 2"/>
          <p:cNvPicPr>
            <a:picLocks noChangeAspect="1"/>
          </p:cNvPicPr>
          <p:nvPr/>
        </p:nvPicPr>
        <p:blipFill>
          <a:blip r:embed="rId6"/>
          <a:stretch>
            <a:fillRect/>
          </a:stretch>
        </p:blipFill>
        <p:spPr>
          <a:xfrm>
            <a:off x="1482725" y="2422525"/>
            <a:ext cx="6038850" cy="3213100"/>
          </a:xfrm>
          <a:prstGeom prst="rect">
            <a:avLst/>
          </a:prstGeom>
          <a:noFill/>
          <a:ln w="9525">
            <a:noFill/>
          </a:ln>
        </p:spPr>
      </p:pic>
    </p:spTree>
    <p:custDataLst>
      <p:tags r:id="rId7"/>
    </p:custData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51205" name="文本框 20"/>
          <p:cNvSpPr txBox="1"/>
          <p:nvPr>
            <p:custDataLst>
              <p:tags r:id="rId5"/>
            </p:custDataLst>
          </p:nvPr>
        </p:nvSpPr>
        <p:spPr>
          <a:xfrm>
            <a:off x="0" y="-3175"/>
            <a:ext cx="4868863" cy="563563"/>
          </a:xfrm>
          <a:prstGeom prst="rect">
            <a:avLst/>
          </a:prstGeom>
          <a:noFill/>
          <a:ln w="9525">
            <a:noFill/>
          </a:ln>
        </p:spPr>
        <p:txBody>
          <a:bodyPr anchor="ctr"/>
          <a:p>
            <a:pPr algn="ctr"/>
            <a:r>
              <a:rPr lang="en-US" altLang="en-US" sz="2400" dirty="0">
                <a:solidFill>
                  <a:schemeClr val="bg1"/>
                </a:solidFill>
                <a:latin typeface="Arial" panose="020B0604020202020204" pitchFamily="34" charset="0"/>
                <a:ea typeface="宋体" panose="02010600030101010101" pitchFamily="2" charset="-122"/>
              </a:rPr>
              <a:t>POP(</a:t>
            </a:r>
            <a:r>
              <a:rPr lang="zh-CN" altLang="en-US" sz="2400" dirty="0">
                <a:solidFill>
                  <a:schemeClr val="bg1"/>
                </a:solidFill>
                <a:latin typeface="Arial" panose="020B0604020202020204" pitchFamily="34" charset="0"/>
                <a:ea typeface="宋体" panose="02010600030101010101" pitchFamily="2" charset="-122"/>
              </a:rPr>
              <a:t>Prototyping on Paper</a:t>
            </a:r>
            <a:r>
              <a:rPr lang="en-US" altLang="en-US" sz="2400" dirty="0">
                <a:solidFill>
                  <a:schemeClr val="bg1"/>
                </a:solidFill>
                <a:latin typeface="Arial" panose="020B0604020202020204" pitchFamily="34" charset="0"/>
                <a:ea typeface="宋体" panose="02010600030101010101" pitchFamily="2" charset="-122"/>
              </a:rPr>
              <a:t>)</a:t>
            </a:r>
            <a:endParaRPr lang="en-US" altLang="en-US" sz="2400" dirty="0">
              <a:solidFill>
                <a:schemeClr val="bg1"/>
              </a:solidFill>
              <a:latin typeface="Arial" panose="020B0604020202020204" pitchFamily="34" charset="0"/>
              <a:ea typeface="宋体" panose="02010600030101010101" pitchFamily="2" charset="-122"/>
            </a:endParaRPr>
          </a:p>
        </p:txBody>
      </p:sp>
      <p:sp>
        <p:nvSpPr>
          <p:cNvPr id="51206" name="文本框 1"/>
          <p:cNvSpPr txBox="1"/>
          <p:nvPr/>
        </p:nvSpPr>
        <p:spPr>
          <a:xfrm>
            <a:off x="1752600" y="1547813"/>
            <a:ext cx="5048250" cy="1476375"/>
          </a:xfrm>
          <a:prstGeom prst="rect">
            <a:avLst/>
          </a:prstGeom>
          <a:noFill/>
          <a:ln w="9525">
            <a:noFill/>
          </a:ln>
        </p:spPr>
        <p:txBody>
          <a:bodyPr wrap="square" anchor="t">
            <a:spAutoFit/>
          </a:bodyPr>
          <a:p>
            <a:pPr eaLnBrk="0" hangingPunct="0"/>
            <a:r>
              <a:rPr lang="zh-CN" altLang="en-US">
                <a:solidFill>
                  <a:schemeClr val="bg1"/>
                </a:solidFill>
                <a:latin typeface="Arial" panose="020B0604020202020204" pitchFamily="34" charset="0"/>
                <a:ea typeface="宋体" panose="02010600030101010101" pitchFamily="2" charset="-122"/>
              </a:rPr>
              <a:t>第三步.Link Pages</a:t>
            </a:r>
            <a:endParaRPr lang="zh-CN" altLang="en-US">
              <a:solidFill>
                <a:schemeClr val="bg1"/>
              </a:solidFill>
              <a:latin typeface="Arial" panose="020B0604020202020204" pitchFamily="34" charset="0"/>
              <a:ea typeface="宋体" panose="02010600030101010101" pitchFamily="2" charset="-122"/>
            </a:endParaRPr>
          </a:p>
          <a:p>
            <a:pPr eaLnBrk="0" hangingPunct="0"/>
            <a:r>
              <a:rPr lang="zh-CN" altLang="en-US">
                <a:solidFill>
                  <a:schemeClr val="bg1"/>
                </a:solidFill>
                <a:latin typeface="Arial" panose="020B0604020202020204" pitchFamily="34" charset="0"/>
                <a:ea typeface="宋体" panose="02010600030101010101" pitchFamily="2" charset="-122"/>
              </a:rPr>
              <a:t>       按下右上角的+号，就可以开始框取要连接的范围，接着按下「Link To」就可以选取要连接的页面，操作十分顺</a:t>
            </a:r>
            <a:endParaRPr lang="zh-CN" altLang="en-US">
              <a:solidFill>
                <a:schemeClr val="bg1"/>
              </a:solidFill>
              <a:latin typeface="Arial" panose="020B0604020202020204" pitchFamily="34" charset="0"/>
              <a:ea typeface="宋体" panose="02010600030101010101" pitchFamily="2" charset="-122"/>
            </a:endParaRPr>
          </a:p>
          <a:p>
            <a:pPr eaLnBrk="0" hangingPunct="0"/>
            <a:r>
              <a:rPr lang="zh-CN" altLang="en-US">
                <a:solidFill>
                  <a:schemeClr val="bg1"/>
                </a:solidFill>
                <a:latin typeface="Arial" panose="020B0604020202020204" pitchFamily="34" charset="0"/>
                <a:ea typeface="宋体" panose="02010600030101010101" pitchFamily="2" charset="-122"/>
              </a:rPr>
              <a:t>手简单。</a:t>
            </a:r>
            <a:endParaRPr lang="zh-CN" altLang="en-US">
              <a:solidFill>
                <a:schemeClr val="bg1"/>
              </a:solidFill>
              <a:latin typeface="Arial" panose="020B0604020202020204" pitchFamily="34" charset="0"/>
              <a:ea typeface="宋体" panose="02010600030101010101" pitchFamily="2" charset="-122"/>
            </a:endParaRPr>
          </a:p>
        </p:txBody>
      </p:sp>
      <p:pic>
        <p:nvPicPr>
          <p:cNvPr id="51207" name="图片 4"/>
          <p:cNvPicPr>
            <a:picLocks noChangeAspect="1"/>
          </p:cNvPicPr>
          <p:nvPr/>
        </p:nvPicPr>
        <p:blipFill>
          <a:blip r:embed="rId6"/>
          <a:stretch>
            <a:fillRect/>
          </a:stretch>
        </p:blipFill>
        <p:spPr>
          <a:xfrm>
            <a:off x="1616075" y="3117850"/>
            <a:ext cx="6164263" cy="3302000"/>
          </a:xfrm>
          <a:prstGeom prst="rect">
            <a:avLst/>
          </a:prstGeom>
          <a:noFill/>
          <a:ln w="9525">
            <a:noFill/>
          </a:ln>
        </p:spPr>
      </p:pic>
    </p:spTree>
    <p:custDataLst>
      <p:tags r:id="rId7"/>
    </p:custData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矩形 67"/>
          <p:cNvSpPr/>
          <p:nvPr>
            <p:custDataLst>
              <p:tags r:id="rId1"/>
            </p:custDataLst>
          </p:nvPr>
        </p:nvSpPr>
        <p:spPr>
          <a:xfrm>
            <a:off x="6021388" y="4870450"/>
            <a:ext cx="2420938" cy="1457325"/>
          </a:xfrm>
          <a:prstGeom prst="rect">
            <a:avLst/>
          </a:prstGeom>
          <a:solidFill>
            <a:srgbClr val="EE54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grpSp>
        <p:nvGrpSpPr>
          <p:cNvPr id="8194" name="组合 68"/>
          <p:cNvGrpSpPr/>
          <p:nvPr/>
        </p:nvGrpSpPr>
        <p:grpSpPr>
          <a:xfrm>
            <a:off x="6713538" y="4943475"/>
            <a:ext cx="1038225" cy="731838"/>
            <a:chOff x="6469377" y="4104927"/>
            <a:chExt cx="844550" cy="627063"/>
          </a:xfrm>
        </p:grpSpPr>
        <p:sp>
          <p:nvSpPr>
            <p:cNvPr id="12291" name="Freeform 68"/>
            <p:cNvSpPr/>
            <p:nvPr>
              <p:custDataLst>
                <p:tags r:id="rId2"/>
              </p:custDataLst>
            </p:nvPr>
          </p:nvSpPr>
          <p:spPr>
            <a:xfrm>
              <a:off x="6772590" y="4104927"/>
              <a:ext cx="263525" cy="174625"/>
            </a:xfrm>
            <a:custGeom>
              <a:avLst/>
              <a:gdLst/>
              <a:ahLst/>
              <a:cxnLst>
                <a:cxn ang="0">
                  <a:pos x="47753" y="171061"/>
                </a:cxn>
                <a:cxn ang="0">
                  <a:pos x="100812" y="156806"/>
                </a:cxn>
                <a:cxn ang="0">
                  <a:pos x="183937" y="174625"/>
                </a:cxn>
                <a:cxn ang="0">
                  <a:pos x="240533" y="162152"/>
                </a:cxn>
                <a:cxn ang="0">
                  <a:pos x="263525" y="156806"/>
                </a:cxn>
                <a:cxn ang="0">
                  <a:pos x="210466" y="149679"/>
                </a:cxn>
                <a:cxn ang="0">
                  <a:pos x="178631" y="156806"/>
                </a:cxn>
                <a:cxn ang="0">
                  <a:pos x="134415" y="130078"/>
                </a:cxn>
                <a:cxn ang="0">
                  <a:pos x="175094" y="57020"/>
                </a:cxn>
                <a:cxn ang="0">
                  <a:pos x="222847" y="48111"/>
                </a:cxn>
                <a:cxn ang="0">
                  <a:pos x="224615" y="33856"/>
                </a:cxn>
                <a:cxn ang="0">
                  <a:pos x="219309" y="16037"/>
                </a:cxn>
                <a:cxn ang="0">
                  <a:pos x="198086" y="0"/>
                </a:cxn>
                <a:cxn ang="0">
                  <a:pos x="107886" y="74839"/>
                </a:cxn>
                <a:cxn ang="0">
                  <a:pos x="45984" y="155024"/>
                </a:cxn>
                <a:cxn ang="0">
                  <a:pos x="0" y="155024"/>
                </a:cxn>
                <a:cxn ang="0">
                  <a:pos x="5306" y="162152"/>
                </a:cxn>
                <a:cxn ang="0">
                  <a:pos x="47753" y="171061"/>
                </a:cxn>
              </a:cxnLst>
              <a:pathLst>
                <a:path w="149" h="98">
                  <a:moveTo>
                    <a:pt x="27" y="96"/>
                  </a:moveTo>
                  <a:cubicBezTo>
                    <a:pt x="37" y="91"/>
                    <a:pt x="47" y="89"/>
                    <a:pt x="57" y="88"/>
                  </a:cubicBezTo>
                  <a:cubicBezTo>
                    <a:pt x="75" y="86"/>
                    <a:pt x="90" y="90"/>
                    <a:pt x="104" y="98"/>
                  </a:cubicBezTo>
                  <a:cubicBezTo>
                    <a:pt x="109" y="95"/>
                    <a:pt x="121" y="90"/>
                    <a:pt x="136" y="91"/>
                  </a:cubicBezTo>
                  <a:cubicBezTo>
                    <a:pt x="142" y="89"/>
                    <a:pt x="149" y="88"/>
                    <a:pt x="149" y="88"/>
                  </a:cubicBezTo>
                  <a:cubicBezTo>
                    <a:pt x="131" y="84"/>
                    <a:pt x="129" y="83"/>
                    <a:pt x="119" y="84"/>
                  </a:cubicBezTo>
                  <a:cubicBezTo>
                    <a:pt x="111" y="84"/>
                    <a:pt x="111" y="86"/>
                    <a:pt x="101" y="88"/>
                  </a:cubicBezTo>
                  <a:cubicBezTo>
                    <a:pt x="91" y="90"/>
                    <a:pt x="82" y="87"/>
                    <a:pt x="76" y="73"/>
                  </a:cubicBezTo>
                  <a:cubicBezTo>
                    <a:pt x="70" y="60"/>
                    <a:pt x="83" y="39"/>
                    <a:pt x="99" y="32"/>
                  </a:cubicBezTo>
                  <a:cubicBezTo>
                    <a:pt x="114" y="24"/>
                    <a:pt x="126" y="27"/>
                    <a:pt x="126" y="27"/>
                  </a:cubicBezTo>
                  <a:cubicBezTo>
                    <a:pt x="126" y="27"/>
                    <a:pt x="127" y="25"/>
                    <a:pt x="127" y="19"/>
                  </a:cubicBezTo>
                  <a:cubicBezTo>
                    <a:pt x="127" y="14"/>
                    <a:pt x="128" y="13"/>
                    <a:pt x="124" y="9"/>
                  </a:cubicBezTo>
                  <a:cubicBezTo>
                    <a:pt x="120" y="5"/>
                    <a:pt x="112" y="0"/>
                    <a:pt x="112" y="0"/>
                  </a:cubicBezTo>
                  <a:cubicBezTo>
                    <a:pt x="112" y="0"/>
                    <a:pt x="79" y="14"/>
                    <a:pt x="61" y="42"/>
                  </a:cubicBezTo>
                  <a:cubicBezTo>
                    <a:pt x="42" y="71"/>
                    <a:pt x="43" y="82"/>
                    <a:pt x="26" y="87"/>
                  </a:cubicBezTo>
                  <a:cubicBezTo>
                    <a:pt x="10" y="91"/>
                    <a:pt x="1" y="87"/>
                    <a:pt x="0" y="87"/>
                  </a:cubicBezTo>
                  <a:cubicBezTo>
                    <a:pt x="0" y="87"/>
                    <a:pt x="1" y="89"/>
                    <a:pt x="3" y="91"/>
                  </a:cubicBezTo>
                  <a:cubicBezTo>
                    <a:pt x="13" y="91"/>
                    <a:pt x="22" y="93"/>
                    <a:pt x="27" y="96"/>
                  </a:cubicBezTo>
                  <a:close/>
                </a:path>
              </a:pathLst>
            </a:custGeom>
            <a:solidFill>
              <a:srgbClr val="000000"/>
            </a:solidFill>
            <a:ln w="9525">
              <a:noFill/>
            </a:ln>
          </p:spPr>
          <p:txBody>
            <a:bodyPr/>
            <a:p>
              <a:endParaRPr lang="zh-CN" altLang="en-US"/>
            </a:p>
          </p:txBody>
        </p:sp>
        <p:sp>
          <p:nvSpPr>
            <p:cNvPr id="12292" name="Freeform 69"/>
            <p:cNvSpPr/>
            <p:nvPr>
              <p:custDataLst>
                <p:tags r:id="rId3"/>
              </p:custDataLst>
            </p:nvPr>
          </p:nvSpPr>
          <p:spPr>
            <a:xfrm>
              <a:off x="7091677" y="4293840"/>
              <a:ext cx="222250" cy="379413"/>
            </a:xfrm>
            <a:custGeom>
              <a:avLst/>
              <a:gdLst/>
              <a:ahLst/>
              <a:cxnLst>
                <a:cxn ang="0">
                  <a:pos x="131572" y="69145"/>
                </a:cxn>
                <a:cxn ang="0">
                  <a:pos x="0" y="0"/>
                </a:cxn>
                <a:cxn ang="0">
                  <a:pos x="104902" y="274808"/>
                </a:cxn>
                <a:cxn ang="0">
                  <a:pos x="49784" y="379413"/>
                </a:cxn>
                <a:cxn ang="0">
                  <a:pos x="131572" y="69145"/>
                </a:cxn>
              </a:cxnLst>
              <a:pathLst>
                <a:path w="125" h="214">
                  <a:moveTo>
                    <a:pt x="74" y="39"/>
                  </a:moveTo>
                  <a:cubicBezTo>
                    <a:pt x="41" y="4"/>
                    <a:pt x="15" y="0"/>
                    <a:pt x="0" y="0"/>
                  </a:cubicBezTo>
                  <a:cubicBezTo>
                    <a:pt x="31" y="20"/>
                    <a:pt x="78" y="77"/>
                    <a:pt x="59" y="155"/>
                  </a:cubicBezTo>
                  <a:cubicBezTo>
                    <a:pt x="53" y="181"/>
                    <a:pt x="42" y="201"/>
                    <a:pt x="28" y="214"/>
                  </a:cubicBezTo>
                  <a:cubicBezTo>
                    <a:pt x="125" y="194"/>
                    <a:pt x="108" y="76"/>
                    <a:pt x="74" y="39"/>
                  </a:cubicBezTo>
                  <a:close/>
                </a:path>
              </a:pathLst>
            </a:custGeom>
            <a:solidFill>
              <a:schemeClr val="tx1"/>
            </a:solidFill>
            <a:ln w="9525">
              <a:noFill/>
            </a:ln>
          </p:spPr>
          <p:txBody>
            <a:bodyPr/>
            <a:p>
              <a:endParaRPr lang="zh-CN" altLang="en-US"/>
            </a:p>
          </p:txBody>
        </p:sp>
        <p:sp>
          <p:nvSpPr>
            <p:cNvPr id="12293" name="Freeform 70"/>
            <p:cNvSpPr/>
            <p:nvPr>
              <p:custDataLst>
                <p:tags r:id="rId4"/>
              </p:custDataLst>
            </p:nvPr>
          </p:nvSpPr>
          <p:spPr>
            <a:xfrm>
              <a:off x="6972615" y="4276377"/>
              <a:ext cx="241300" cy="436563"/>
            </a:xfrm>
            <a:custGeom>
              <a:avLst/>
              <a:gdLst/>
              <a:ahLst/>
              <a:cxnLst>
                <a:cxn ang="0">
                  <a:pos x="102907" y="17746"/>
                </a:cxn>
                <a:cxn ang="0">
                  <a:pos x="99359" y="15972"/>
                </a:cxn>
                <a:cxn ang="0">
                  <a:pos x="56776" y="1775"/>
                </a:cxn>
                <a:cxn ang="0">
                  <a:pos x="0" y="14197"/>
                </a:cxn>
                <a:cxn ang="0">
                  <a:pos x="35485" y="46141"/>
                </a:cxn>
                <a:cxn ang="0">
                  <a:pos x="120650" y="275070"/>
                </a:cxn>
                <a:cxn ang="0">
                  <a:pos x="39034" y="434788"/>
                </a:cxn>
                <a:cxn ang="0">
                  <a:pos x="150813" y="397521"/>
                </a:cxn>
                <a:cxn ang="0">
                  <a:pos x="207589" y="292817"/>
                </a:cxn>
                <a:cxn ang="0">
                  <a:pos x="102907" y="17746"/>
                </a:cxn>
              </a:cxnLst>
              <a:pathLst>
                <a:path w="136" h="246">
                  <a:moveTo>
                    <a:pt x="58" y="10"/>
                  </a:moveTo>
                  <a:cubicBezTo>
                    <a:pt x="57" y="10"/>
                    <a:pt x="56" y="9"/>
                    <a:pt x="56" y="9"/>
                  </a:cubicBezTo>
                  <a:cubicBezTo>
                    <a:pt x="47" y="4"/>
                    <a:pt x="40" y="2"/>
                    <a:pt x="32" y="1"/>
                  </a:cubicBezTo>
                  <a:cubicBezTo>
                    <a:pt x="18" y="0"/>
                    <a:pt x="6" y="5"/>
                    <a:pt x="0" y="8"/>
                  </a:cubicBezTo>
                  <a:cubicBezTo>
                    <a:pt x="8" y="13"/>
                    <a:pt x="14" y="19"/>
                    <a:pt x="20" y="26"/>
                  </a:cubicBezTo>
                  <a:cubicBezTo>
                    <a:pt x="50" y="64"/>
                    <a:pt x="67" y="108"/>
                    <a:pt x="68" y="155"/>
                  </a:cubicBezTo>
                  <a:cubicBezTo>
                    <a:pt x="68" y="195"/>
                    <a:pt x="57" y="229"/>
                    <a:pt x="22" y="245"/>
                  </a:cubicBezTo>
                  <a:cubicBezTo>
                    <a:pt x="47" y="246"/>
                    <a:pt x="69" y="239"/>
                    <a:pt x="85" y="224"/>
                  </a:cubicBezTo>
                  <a:cubicBezTo>
                    <a:pt x="100" y="211"/>
                    <a:pt x="110" y="191"/>
                    <a:pt x="117" y="165"/>
                  </a:cubicBezTo>
                  <a:cubicBezTo>
                    <a:pt x="136" y="87"/>
                    <a:pt x="88" y="30"/>
                    <a:pt x="58" y="10"/>
                  </a:cubicBezTo>
                  <a:close/>
                </a:path>
              </a:pathLst>
            </a:custGeom>
            <a:solidFill>
              <a:schemeClr val="tx1"/>
            </a:solidFill>
            <a:ln w="9525">
              <a:noFill/>
            </a:ln>
          </p:spPr>
          <p:txBody>
            <a:bodyPr/>
            <a:p>
              <a:endParaRPr lang="zh-CN" altLang="en-US"/>
            </a:p>
          </p:txBody>
        </p:sp>
        <p:sp>
          <p:nvSpPr>
            <p:cNvPr id="12294" name="Freeform 71"/>
            <p:cNvSpPr/>
            <p:nvPr>
              <p:custDataLst>
                <p:tags r:id="rId5"/>
              </p:custDataLst>
            </p:nvPr>
          </p:nvSpPr>
          <p:spPr>
            <a:xfrm>
              <a:off x="6469377" y="4293840"/>
              <a:ext cx="223838" cy="379413"/>
            </a:xfrm>
            <a:custGeom>
              <a:avLst/>
              <a:gdLst/>
              <a:ahLst/>
              <a:cxnLst>
                <a:cxn ang="0">
                  <a:pos x="117248" y="274808"/>
                </a:cxn>
                <a:cxn ang="0">
                  <a:pos x="223838" y="0"/>
                </a:cxn>
                <a:cxn ang="0">
                  <a:pos x="92378" y="69145"/>
                </a:cxn>
                <a:cxn ang="0">
                  <a:pos x="174096" y="379413"/>
                </a:cxn>
                <a:cxn ang="0">
                  <a:pos x="117248" y="274808"/>
                </a:cxn>
              </a:cxnLst>
              <a:pathLst>
                <a:path w="126" h="214">
                  <a:moveTo>
                    <a:pt x="66" y="155"/>
                  </a:moveTo>
                  <a:cubicBezTo>
                    <a:pt x="47" y="77"/>
                    <a:pt x="95" y="20"/>
                    <a:pt x="126" y="0"/>
                  </a:cubicBezTo>
                  <a:cubicBezTo>
                    <a:pt x="111" y="0"/>
                    <a:pt x="84" y="4"/>
                    <a:pt x="52" y="39"/>
                  </a:cubicBezTo>
                  <a:cubicBezTo>
                    <a:pt x="18" y="76"/>
                    <a:pt x="0" y="194"/>
                    <a:pt x="98" y="214"/>
                  </a:cubicBezTo>
                  <a:cubicBezTo>
                    <a:pt x="84" y="201"/>
                    <a:pt x="73" y="181"/>
                    <a:pt x="66" y="155"/>
                  </a:cubicBezTo>
                  <a:close/>
                </a:path>
              </a:pathLst>
            </a:custGeom>
            <a:solidFill>
              <a:schemeClr val="tx1"/>
            </a:solidFill>
            <a:ln w="9525">
              <a:noFill/>
            </a:ln>
          </p:spPr>
          <p:txBody>
            <a:bodyPr/>
            <a:p>
              <a:endParaRPr lang="zh-CN" altLang="en-US"/>
            </a:p>
          </p:txBody>
        </p:sp>
        <p:sp>
          <p:nvSpPr>
            <p:cNvPr id="12295" name="Freeform 72"/>
            <p:cNvSpPr/>
            <p:nvPr>
              <p:custDataLst>
                <p:tags r:id="rId6"/>
              </p:custDataLst>
            </p:nvPr>
          </p:nvSpPr>
          <p:spPr>
            <a:xfrm>
              <a:off x="6570977" y="4277965"/>
              <a:ext cx="233363" cy="436563"/>
            </a:xfrm>
            <a:custGeom>
              <a:avLst/>
              <a:gdLst/>
              <a:ahLst/>
              <a:cxnLst>
                <a:cxn ang="0">
                  <a:pos x="163889" y="81634"/>
                </a:cxn>
                <a:cxn ang="0">
                  <a:pos x="208423" y="23070"/>
                </a:cxn>
                <a:cxn ang="0">
                  <a:pos x="233363" y="8873"/>
                </a:cxn>
                <a:cxn ang="0">
                  <a:pos x="190609" y="0"/>
                </a:cxn>
                <a:cxn ang="0">
                  <a:pos x="142512" y="14197"/>
                </a:cxn>
                <a:cxn ang="0">
                  <a:pos x="138949" y="15972"/>
                </a:cxn>
                <a:cxn ang="0">
                  <a:pos x="33847" y="291042"/>
                </a:cxn>
                <a:cxn ang="0">
                  <a:pos x="90851" y="395746"/>
                </a:cxn>
                <a:cxn ang="0">
                  <a:pos x="215549" y="433014"/>
                </a:cxn>
                <a:cxn ang="0">
                  <a:pos x="163889" y="81634"/>
                </a:cxn>
              </a:cxnLst>
              <a:pathLst>
                <a:path w="131" h="246">
                  <a:moveTo>
                    <a:pt x="92" y="46"/>
                  </a:moveTo>
                  <a:cubicBezTo>
                    <a:pt x="97" y="36"/>
                    <a:pt x="107" y="21"/>
                    <a:pt x="117" y="13"/>
                  </a:cubicBezTo>
                  <a:cubicBezTo>
                    <a:pt x="121" y="10"/>
                    <a:pt x="126" y="7"/>
                    <a:pt x="131" y="5"/>
                  </a:cubicBezTo>
                  <a:cubicBezTo>
                    <a:pt x="125" y="3"/>
                    <a:pt x="117" y="0"/>
                    <a:pt x="107" y="0"/>
                  </a:cubicBezTo>
                  <a:cubicBezTo>
                    <a:pt x="99" y="0"/>
                    <a:pt x="90" y="2"/>
                    <a:pt x="80" y="8"/>
                  </a:cubicBezTo>
                  <a:cubicBezTo>
                    <a:pt x="80" y="8"/>
                    <a:pt x="79" y="9"/>
                    <a:pt x="78" y="9"/>
                  </a:cubicBezTo>
                  <a:cubicBezTo>
                    <a:pt x="48" y="29"/>
                    <a:pt x="0" y="86"/>
                    <a:pt x="19" y="164"/>
                  </a:cubicBezTo>
                  <a:cubicBezTo>
                    <a:pt x="25" y="190"/>
                    <a:pt x="36" y="210"/>
                    <a:pt x="51" y="223"/>
                  </a:cubicBezTo>
                  <a:cubicBezTo>
                    <a:pt x="69" y="239"/>
                    <a:pt x="92" y="246"/>
                    <a:pt x="121" y="244"/>
                  </a:cubicBezTo>
                  <a:cubicBezTo>
                    <a:pt x="48" y="212"/>
                    <a:pt x="66" y="94"/>
                    <a:pt x="92" y="46"/>
                  </a:cubicBezTo>
                  <a:close/>
                </a:path>
              </a:pathLst>
            </a:custGeom>
            <a:solidFill>
              <a:schemeClr val="tx1"/>
            </a:solidFill>
            <a:ln w="9525">
              <a:noFill/>
            </a:ln>
          </p:spPr>
          <p:txBody>
            <a:bodyPr/>
            <a:p>
              <a:endParaRPr lang="zh-CN" altLang="en-US"/>
            </a:p>
          </p:txBody>
        </p:sp>
        <p:sp>
          <p:nvSpPr>
            <p:cNvPr id="12296" name="Freeform 73"/>
            <p:cNvSpPr/>
            <p:nvPr>
              <p:custDataLst>
                <p:tags r:id="rId7"/>
              </p:custDataLst>
            </p:nvPr>
          </p:nvSpPr>
          <p:spPr>
            <a:xfrm>
              <a:off x="6672577" y="4268440"/>
              <a:ext cx="404813" cy="463550"/>
            </a:xfrm>
            <a:custGeom>
              <a:avLst/>
              <a:gdLst/>
              <a:ahLst/>
              <a:cxnLst>
                <a:cxn ang="0">
                  <a:pos x="317814" y="53282"/>
                </a:cxn>
                <a:cxn ang="0">
                  <a:pos x="284079" y="21313"/>
                </a:cxn>
                <a:cxn ang="0">
                  <a:pos x="200631" y="3552"/>
                </a:cxn>
                <a:cxn ang="0">
                  <a:pos x="147366" y="17761"/>
                </a:cxn>
                <a:cxn ang="0">
                  <a:pos x="122509" y="31969"/>
                </a:cxn>
                <a:cxn ang="0">
                  <a:pos x="78122" y="90579"/>
                </a:cxn>
                <a:cxn ang="0">
                  <a:pos x="129611" y="442237"/>
                </a:cxn>
                <a:cxn ang="0">
                  <a:pos x="175774" y="454670"/>
                </a:cxn>
                <a:cxn ang="0">
                  <a:pos x="321365" y="442237"/>
                </a:cxn>
                <a:cxn ang="0">
                  <a:pos x="403038" y="282393"/>
                </a:cxn>
                <a:cxn ang="0">
                  <a:pos x="317814" y="53282"/>
                </a:cxn>
              </a:cxnLst>
              <a:pathLst>
                <a:path w="228" h="261">
                  <a:moveTo>
                    <a:pt x="179" y="30"/>
                  </a:moveTo>
                  <a:cubicBezTo>
                    <a:pt x="174" y="23"/>
                    <a:pt x="167" y="17"/>
                    <a:pt x="160" y="12"/>
                  </a:cubicBezTo>
                  <a:cubicBezTo>
                    <a:pt x="146" y="4"/>
                    <a:pt x="131" y="0"/>
                    <a:pt x="113" y="2"/>
                  </a:cubicBezTo>
                  <a:cubicBezTo>
                    <a:pt x="103" y="3"/>
                    <a:pt x="93" y="6"/>
                    <a:pt x="83" y="10"/>
                  </a:cubicBezTo>
                  <a:cubicBezTo>
                    <a:pt x="78" y="12"/>
                    <a:pt x="73" y="15"/>
                    <a:pt x="69" y="18"/>
                  </a:cubicBezTo>
                  <a:cubicBezTo>
                    <a:pt x="60" y="26"/>
                    <a:pt x="50" y="41"/>
                    <a:pt x="44" y="51"/>
                  </a:cubicBezTo>
                  <a:cubicBezTo>
                    <a:pt x="18" y="99"/>
                    <a:pt x="0" y="217"/>
                    <a:pt x="73" y="249"/>
                  </a:cubicBezTo>
                  <a:cubicBezTo>
                    <a:pt x="81" y="252"/>
                    <a:pt x="89" y="255"/>
                    <a:pt x="99" y="256"/>
                  </a:cubicBezTo>
                  <a:cubicBezTo>
                    <a:pt x="135" y="261"/>
                    <a:pt x="162" y="258"/>
                    <a:pt x="181" y="249"/>
                  </a:cubicBezTo>
                  <a:cubicBezTo>
                    <a:pt x="217" y="233"/>
                    <a:pt x="228" y="199"/>
                    <a:pt x="227" y="159"/>
                  </a:cubicBezTo>
                  <a:cubicBezTo>
                    <a:pt x="227" y="112"/>
                    <a:pt x="209" y="68"/>
                    <a:pt x="179" y="30"/>
                  </a:cubicBezTo>
                  <a:close/>
                </a:path>
              </a:pathLst>
            </a:custGeom>
            <a:solidFill>
              <a:schemeClr val="tx1"/>
            </a:solidFill>
            <a:ln w="9525">
              <a:noFill/>
            </a:ln>
          </p:spPr>
          <p:txBody>
            <a:bodyPr/>
            <a:p>
              <a:endParaRPr lang="zh-CN" altLang="en-US"/>
            </a:p>
          </p:txBody>
        </p:sp>
        <p:sp>
          <p:nvSpPr>
            <p:cNvPr id="76" name="Freeform 74"/>
            <p:cNvSpPr/>
            <p:nvPr>
              <p:custDataLst>
                <p:tags r:id="rId8"/>
              </p:custDataLst>
            </p:nvPr>
          </p:nvSpPr>
          <p:spPr bwMode="auto">
            <a:xfrm>
              <a:off x="6917479" y="4389214"/>
              <a:ext cx="120097" cy="108818"/>
            </a:xfrm>
            <a:custGeom>
              <a:avLst/>
              <a:gdLst>
                <a:gd name="T0" fmla="*/ 29 w 68"/>
                <a:gd name="T1" fmla="*/ 27 h 61"/>
                <a:gd name="T2" fmla="*/ 45 w 68"/>
                <a:gd name="T3" fmla="*/ 0 h 61"/>
                <a:gd name="T4" fmla="*/ 45 w 68"/>
                <a:gd name="T5" fmla="*/ 48 h 61"/>
                <a:gd name="T6" fmla="*/ 0 w 68"/>
                <a:gd name="T7" fmla="*/ 47 h 61"/>
                <a:gd name="T8" fmla="*/ 29 w 68"/>
                <a:gd name="T9" fmla="*/ 27 h 61"/>
              </a:gdLst>
              <a:ahLst/>
              <a:cxnLst>
                <a:cxn ang="0">
                  <a:pos x="T0" y="T1"/>
                </a:cxn>
                <a:cxn ang="0">
                  <a:pos x="T2" y="T3"/>
                </a:cxn>
                <a:cxn ang="0">
                  <a:pos x="T4" y="T5"/>
                </a:cxn>
                <a:cxn ang="0">
                  <a:pos x="T6" y="T7"/>
                </a:cxn>
                <a:cxn ang="0">
                  <a:pos x="T8" y="T9"/>
                </a:cxn>
              </a:cxnLst>
              <a:rect l="0" t="0" r="r" b="b"/>
              <a:pathLst>
                <a:path w="68" h="61">
                  <a:moveTo>
                    <a:pt x="29" y="27"/>
                  </a:moveTo>
                  <a:cubicBezTo>
                    <a:pt x="42" y="12"/>
                    <a:pt x="45" y="0"/>
                    <a:pt x="45" y="0"/>
                  </a:cubicBezTo>
                  <a:cubicBezTo>
                    <a:pt x="45" y="0"/>
                    <a:pt x="68" y="36"/>
                    <a:pt x="45" y="48"/>
                  </a:cubicBezTo>
                  <a:cubicBezTo>
                    <a:pt x="23" y="61"/>
                    <a:pt x="0" y="47"/>
                    <a:pt x="0" y="47"/>
                  </a:cubicBezTo>
                  <a:cubicBezTo>
                    <a:pt x="0" y="47"/>
                    <a:pt x="16" y="42"/>
                    <a:pt x="29" y="27"/>
                  </a:cubicBezTo>
                  <a:close/>
                </a:path>
              </a:pathLst>
            </a:custGeom>
            <a:solidFill>
              <a:schemeClr val="accent6"/>
            </a:solidFill>
            <a:ln>
              <a:noFill/>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75"/>
            <p:cNvSpPr/>
            <p:nvPr>
              <p:custDataLst>
                <p:tags r:id="rId9"/>
              </p:custDataLst>
            </p:nvPr>
          </p:nvSpPr>
          <p:spPr bwMode="auto">
            <a:xfrm>
              <a:off x="6737980" y="4391934"/>
              <a:ext cx="118805" cy="110178"/>
            </a:xfrm>
            <a:custGeom>
              <a:avLst/>
              <a:gdLst>
                <a:gd name="T0" fmla="*/ 22 w 67"/>
                <a:gd name="T1" fmla="*/ 0 h 62"/>
                <a:gd name="T2" fmla="*/ 38 w 67"/>
                <a:gd name="T3" fmla="*/ 27 h 62"/>
                <a:gd name="T4" fmla="*/ 67 w 67"/>
                <a:gd name="T5" fmla="*/ 47 h 62"/>
                <a:gd name="T6" fmla="*/ 22 w 67"/>
                <a:gd name="T7" fmla="*/ 49 h 62"/>
                <a:gd name="T8" fmla="*/ 22 w 67"/>
                <a:gd name="T9" fmla="*/ 0 h 62"/>
              </a:gdLst>
              <a:ahLst/>
              <a:cxnLst>
                <a:cxn ang="0">
                  <a:pos x="T0" y="T1"/>
                </a:cxn>
                <a:cxn ang="0">
                  <a:pos x="T2" y="T3"/>
                </a:cxn>
                <a:cxn ang="0">
                  <a:pos x="T4" y="T5"/>
                </a:cxn>
                <a:cxn ang="0">
                  <a:pos x="T6" y="T7"/>
                </a:cxn>
                <a:cxn ang="0">
                  <a:pos x="T8" y="T9"/>
                </a:cxn>
              </a:cxnLst>
              <a:rect l="0" t="0" r="r" b="b"/>
              <a:pathLst>
                <a:path w="67" h="62">
                  <a:moveTo>
                    <a:pt x="22" y="0"/>
                  </a:moveTo>
                  <a:cubicBezTo>
                    <a:pt x="22" y="0"/>
                    <a:pt x="25" y="12"/>
                    <a:pt x="38" y="27"/>
                  </a:cubicBezTo>
                  <a:cubicBezTo>
                    <a:pt x="51" y="42"/>
                    <a:pt x="67" y="47"/>
                    <a:pt x="67" y="47"/>
                  </a:cubicBezTo>
                  <a:cubicBezTo>
                    <a:pt x="67" y="47"/>
                    <a:pt x="45" y="62"/>
                    <a:pt x="22" y="49"/>
                  </a:cubicBezTo>
                  <a:cubicBezTo>
                    <a:pt x="0" y="36"/>
                    <a:pt x="22" y="0"/>
                    <a:pt x="22" y="0"/>
                  </a:cubicBezTo>
                  <a:close/>
                </a:path>
              </a:pathLst>
            </a:custGeom>
            <a:solidFill>
              <a:schemeClr val="accent6"/>
            </a:solidFill>
            <a:ln>
              <a:noFill/>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76"/>
            <p:cNvSpPr/>
            <p:nvPr>
              <p:custDataLst>
                <p:tags r:id="rId10"/>
              </p:custDataLst>
            </p:nvPr>
          </p:nvSpPr>
          <p:spPr bwMode="auto">
            <a:xfrm>
              <a:off x="6741854" y="4529316"/>
              <a:ext cx="309927" cy="97936"/>
            </a:xfrm>
            <a:custGeom>
              <a:avLst/>
              <a:gdLst>
                <a:gd name="T0" fmla="*/ 164 w 195"/>
                <a:gd name="T1" fmla="*/ 32 h 62"/>
                <a:gd name="T2" fmla="*/ 128 w 195"/>
                <a:gd name="T3" fmla="*/ 62 h 62"/>
                <a:gd name="T4" fmla="*/ 91 w 195"/>
                <a:gd name="T5" fmla="*/ 31 h 62"/>
                <a:gd name="T6" fmla="*/ 51 w 195"/>
                <a:gd name="T7" fmla="*/ 51 h 62"/>
                <a:gd name="T8" fmla="*/ 0 w 195"/>
                <a:gd name="T9" fmla="*/ 0 h 62"/>
                <a:gd name="T10" fmla="*/ 48 w 195"/>
                <a:gd name="T11" fmla="*/ 30 h 62"/>
                <a:gd name="T12" fmla="*/ 89 w 195"/>
                <a:gd name="T13" fmla="*/ 10 h 62"/>
                <a:gd name="T14" fmla="*/ 115 w 195"/>
                <a:gd name="T15" fmla="*/ 33 h 62"/>
                <a:gd name="T16" fmla="*/ 166 w 195"/>
                <a:gd name="T17" fmla="*/ 5 h 62"/>
                <a:gd name="T18" fmla="*/ 195 w 195"/>
                <a:gd name="T19" fmla="*/ 40 h 62"/>
                <a:gd name="T20" fmla="*/ 164 w 195"/>
                <a:gd name="T21"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62">
                  <a:moveTo>
                    <a:pt x="164" y="32"/>
                  </a:moveTo>
                  <a:lnTo>
                    <a:pt x="128" y="62"/>
                  </a:lnTo>
                  <a:lnTo>
                    <a:pt x="91" y="31"/>
                  </a:lnTo>
                  <a:lnTo>
                    <a:pt x="51" y="51"/>
                  </a:lnTo>
                  <a:lnTo>
                    <a:pt x="0" y="0"/>
                  </a:lnTo>
                  <a:lnTo>
                    <a:pt x="48" y="30"/>
                  </a:lnTo>
                  <a:lnTo>
                    <a:pt x="89" y="10"/>
                  </a:lnTo>
                  <a:lnTo>
                    <a:pt x="115" y="33"/>
                  </a:lnTo>
                  <a:lnTo>
                    <a:pt x="166" y="5"/>
                  </a:lnTo>
                  <a:lnTo>
                    <a:pt x="195" y="40"/>
                  </a:lnTo>
                  <a:lnTo>
                    <a:pt x="164" y="32"/>
                  </a:lnTo>
                  <a:close/>
                </a:path>
              </a:pathLst>
            </a:custGeom>
            <a:solidFill>
              <a:schemeClr val="accent6"/>
            </a:solidFill>
            <a:ln>
              <a:noFill/>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9" name="文本框 16"/>
          <p:cNvSpPr txBox="1"/>
          <p:nvPr>
            <p:custDataLst>
              <p:tags r:id="rId11"/>
            </p:custDataLst>
          </p:nvPr>
        </p:nvSpPr>
        <p:spPr>
          <a:xfrm>
            <a:off x="6240463" y="5722938"/>
            <a:ext cx="1993900" cy="539750"/>
          </a:xfrm>
          <a:prstGeom prst="rect">
            <a:avLst/>
          </a:prstGeom>
          <a:noFill/>
        </p:spPr>
        <p:txBody>
          <a:bodyPr anchor="ctr">
            <a:normAutofit fontScale="90000"/>
          </a:bodyPr>
          <a:lstStyle/>
          <a:p>
            <a:pPr marR="0" algn="ctr" defTabSz="914400" rtl="0">
              <a:buClrTx/>
              <a:buSzTx/>
              <a:buFont typeface="Arial" panose="020B0604020202020204" pitchFamily="34" charset="0"/>
              <a:buNone/>
              <a:defRPr/>
            </a:pPr>
            <a:r>
              <a:rPr kumimoji="0" lang="en-US" altLang="zh-CN" sz="2000" b="1" kern="1200" cap="none" spc="0" normalizeH="0" baseline="0" noProof="1">
                <a:solidFill>
                  <a:schemeClr val="bg1"/>
                </a:solidFill>
                <a:latin typeface="Arial" panose="020B0604020202020204" pitchFamily="34" charset="0"/>
                <a:ea typeface="宋体" panose="02010600030101010101" pitchFamily="2" charset="-122"/>
                <a:cs typeface="+mn-cs"/>
                <a:sym typeface="+mn-ea"/>
              </a:rPr>
              <a:t>6.</a:t>
            </a:r>
            <a:r>
              <a:rPr kumimoji="0" lang="zh-CN" altLang="en-US" sz="2000" b="1" kern="1200" cap="none" spc="0" normalizeH="0" baseline="0" noProof="1">
                <a:solidFill>
                  <a:schemeClr val="bg1"/>
                </a:solidFill>
                <a:latin typeface="Arial" panose="020B0604020202020204" pitchFamily="34" charset="0"/>
                <a:ea typeface="宋体" panose="02010600030101010101" pitchFamily="2" charset="-122"/>
                <a:cs typeface="+mn-cs"/>
                <a:sym typeface="+mn-ea"/>
              </a:rPr>
              <a:t>小组成员及分工</a:t>
            </a:r>
            <a:endParaRPr kumimoji="0" lang="en-US" altLang="zh-CN" sz="2000" b="1" kern="1200" cap="none" spc="0" normalizeH="0" baseline="0" noProof="1">
              <a:solidFill>
                <a:schemeClr val="bg1"/>
              </a:solidFill>
              <a:latin typeface="Arial" panose="020B0604020202020204" pitchFamily="34" charset="0"/>
              <a:ea typeface="宋体" panose="02010600030101010101" pitchFamily="2" charset="-122"/>
              <a:cs typeface="+mn-cs"/>
              <a:sym typeface="+mn-ea"/>
            </a:endParaRPr>
          </a:p>
        </p:txBody>
      </p:sp>
      <p:sp>
        <p:nvSpPr>
          <p:cNvPr id="80" name="矩形 79"/>
          <p:cNvSpPr/>
          <p:nvPr>
            <p:custDataLst>
              <p:tags r:id="rId12"/>
            </p:custDataLst>
          </p:nvPr>
        </p:nvSpPr>
        <p:spPr>
          <a:xfrm>
            <a:off x="1096963" y="0"/>
            <a:ext cx="263525" cy="260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2302" name="文本框 80"/>
          <p:cNvSpPr txBox="1"/>
          <p:nvPr>
            <p:custDataLst>
              <p:tags r:id="rId13"/>
            </p:custDataLst>
          </p:nvPr>
        </p:nvSpPr>
        <p:spPr>
          <a:xfrm>
            <a:off x="550863" y="1774825"/>
            <a:ext cx="6129337" cy="1220788"/>
          </a:xfrm>
          <a:prstGeom prst="rect">
            <a:avLst/>
          </a:prstGeom>
          <a:noFill/>
          <a:ln w="9525">
            <a:noFill/>
          </a:ln>
        </p:spPr>
        <p:txBody>
          <a:bodyPr anchor="t"/>
          <a:p>
            <a:r>
              <a:rPr lang="en-US" altLang="zh-CN" sz="8000" b="1" dirty="0">
                <a:solidFill>
                  <a:schemeClr val="bg1"/>
                </a:solidFill>
                <a:latin typeface="Arial" panose="020B0604020202020204" pitchFamily="34" charset="0"/>
                <a:ea typeface="宋体" panose="02010600030101010101" pitchFamily="2" charset="-122"/>
              </a:rPr>
              <a:t>   </a:t>
            </a:r>
            <a:r>
              <a:rPr lang="zh-CN" altLang="en-US" sz="8000" b="1" dirty="0">
                <a:solidFill>
                  <a:schemeClr val="bg1"/>
                </a:solidFill>
                <a:latin typeface="Arial" panose="020B0604020202020204" pitchFamily="34" charset="0"/>
                <a:ea typeface="黑体" panose="02010609060101010101" pitchFamily="49" charset="-122"/>
              </a:rPr>
              <a:t>目录</a:t>
            </a:r>
            <a:endParaRPr lang="zh-CN" altLang="en-US" sz="8000" b="1" dirty="0">
              <a:solidFill>
                <a:schemeClr val="bg1"/>
              </a:solidFill>
              <a:latin typeface="Arial" panose="020B0604020202020204" pitchFamily="34" charset="0"/>
              <a:ea typeface="黑体" panose="02010609060101010101" pitchFamily="49" charset="-122"/>
            </a:endParaRPr>
          </a:p>
        </p:txBody>
      </p:sp>
      <p:sp>
        <p:nvSpPr>
          <p:cNvPr id="82" name="矩形 81"/>
          <p:cNvSpPr/>
          <p:nvPr>
            <p:custDataLst>
              <p:tags r:id="rId14"/>
            </p:custDataLst>
          </p:nvPr>
        </p:nvSpPr>
        <p:spPr>
          <a:xfrm>
            <a:off x="6015038" y="3321050"/>
            <a:ext cx="2420938" cy="1458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83" name="文本框 16"/>
          <p:cNvSpPr txBox="1"/>
          <p:nvPr>
            <p:custDataLst>
              <p:tags r:id="rId15"/>
            </p:custDataLst>
          </p:nvPr>
        </p:nvSpPr>
        <p:spPr>
          <a:xfrm>
            <a:off x="6015038" y="4157663"/>
            <a:ext cx="2351088" cy="568325"/>
          </a:xfrm>
          <a:prstGeom prst="rect">
            <a:avLst/>
          </a:prstGeom>
          <a:noFill/>
        </p:spPr>
        <p:txBody>
          <a:bodyPr lIns="90000" tIns="46800" rIns="90000" bIns="46800" anchor="ctr">
            <a:normAutofit fontScale="90000" lnSpcReduction="20000"/>
          </a:bodyPr>
          <a:lstStyle/>
          <a:p>
            <a:pPr marR="0" algn="ctr" defTabSz="914400" rtl="0">
              <a:buClrTx/>
              <a:buSzTx/>
              <a:buFont typeface="Arial" panose="020B0604020202020204" pitchFamily="34" charset="0"/>
              <a:buNone/>
              <a:defRPr/>
            </a:pPr>
            <a:r>
              <a:rPr kumimoji="0" lang="en-US" altLang="zh-CN" sz="2000" b="1" kern="1200" cap="none" spc="0" normalizeH="0" baseline="0" noProof="1">
                <a:solidFill>
                  <a:schemeClr val="bg1"/>
                </a:solidFill>
                <a:latin typeface="Arial" panose="020B0604020202020204" pitchFamily="34" charset="0"/>
                <a:ea typeface="宋体" panose="02010600030101010101" pitchFamily="2" charset="-122"/>
                <a:cs typeface="+mn-cs"/>
                <a:sym typeface="+mn-ea"/>
              </a:rPr>
              <a:t>3.</a:t>
            </a:r>
            <a:r>
              <a:rPr kumimoji="0" lang="zh-CN" altLang="en-US" sz="2000" b="1" kern="1200" cap="none" spc="0" normalizeH="0" baseline="0" noProof="1">
                <a:solidFill>
                  <a:schemeClr val="bg1"/>
                </a:solidFill>
                <a:latin typeface="Arial" panose="020B0604020202020204" pitchFamily="34" charset="0"/>
                <a:ea typeface="宋体" panose="02010600030101010101" pitchFamily="2" charset="-122"/>
                <a:cs typeface="+mn-cs"/>
                <a:sym typeface="+mn-ea"/>
              </a:rPr>
              <a:t>各种原型工具的比较</a:t>
            </a:r>
            <a:endParaRPr kumimoji="0" lang="zh-CN" altLang="en-US" sz="2000" b="1" kern="1200" cap="none" spc="0" normalizeH="0" baseline="0" noProof="1">
              <a:solidFill>
                <a:schemeClr val="bg1"/>
              </a:solidFill>
              <a:latin typeface="Arial" panose="020B0604020202020204" pitchFamily="34" charset="0"/>
              <a:ea typeface="宋体" panose="02010600030101010101" pitchFamily="2" charset="-122"/>
              <a:cs typeface="+mn-cs"/>
              <a:sym typeface="+mn-ea"/>
            </a:endParaRPr>
          </a:p>
        </p:txBody>
      </p:sp>
      <p:grpSp>
        <p:nvGrpSpPr>
          <p:cNvPr id="8209" name="组合 83"/>
          <p:cNvGrpSpPr/>
          <p:nvPr/>
        </p:nvGrpSpPr>
        <p:grpSpPr>
          <a:xfrm>
            <a:off x="6810375" y="3416300"/>
            <a:ext cx="830263" cy="633413"/>
            <a:chOff x="4195763" y="1173163"/>
            <a:chExt cx="1350963" cy="1050925"/>
          </a:xfrm>
        </p:grpSpPr>
        <p:sp>
          <p:nvSpPr>
            <p:cNvPr id="12306" name="Freeform 70"/>
            <p:cNvSpPr/>
            <p:nvPr>
              <p:custDataLst>
                <p:tags r:id="rId16"/>
              </p:custDataLst>
            </p:nvPr>
          </p:nvSpPr>
          <p:spPr>
            <a:xfrm>
              <a:off x="4195763" y="1173163"/>
              <a:ext cx="1350963" cy="1050925"/>
            </a:xfrm>
            <a:custGeom>
              <a:avLst/>
              <a:gdLst/>
              <a:ahLst/>
              <a:cxnLst>
                <a:cxn ang="0">
                  <a:pos x="104775" y="303213"/>
                </a:cxn>
                <a:cxn ang="0">
                  <a:pos x="160338" y="269875"/>
                </a:cxn>
                <a:cxn ang="0">
                  <a:pos x="250825" y="250825"/>
                </a:cxn>
                <a:cxn ang="0">
                  <a:pos x="304800" y="223838"/>
                </a:cxn>
                <a:cxn ang="0">
                  <a:pos x="361950" y="212725"/>
                </a:cxn>
                <a:cxn ang="0">
                  <a:pos x="449263" y="185738"/>
                </a:cxn>
                <a:cxn ang="0">
                  <a:pos x="476250" y="101600"/>
                </a:cxn>
                <a:cxn ang="0">
                  <a:pos x="504825" y="42863"/>
                </a:cxn>
                <a:cxn ang="0">
                  <a:pos x="534988" y="17463"/>
                </a:cxn>
                <a:cxn ang="0">
                  <a:pos x="576263" y="1588"/>
                </a:cxn>
                <a:cxn ang="0">
                  <a:pos x="615950" y="4763"/>
                </a:cxn>
                <a:cxn ang="0">
                  <a:pos x="665163" y="4763"/>
                </a:cxn>
                <a:cxn ang="0">
                  <a:pos x="677863" y="25400"/>
                </a:cxn>
                <a:cxn ang="0">
                  <a:pos x="647700" y="60325"/>
                </a:cxn>
                <a:cxn ang="0">
                  <a:pos x="625475" y="80963"/>
                </a:cxn>
                <a:cxn ang="0">
                  <a:pos x="625475" y="96838"/>
                </a:cxn>
                <a:cxn ang="0">
                  <a:pos x="681038" y="109538"/>
                </a:cxn>
                <a:cxn ang="0">
                  <a:pos x="715963" y="77788"/>
                </a:cxn>
                <a:cxn ang="0">
                  <a:pos x="757238" y="58738"/>
                </a:cxn>
                <a:cxn ang="0">
                  <a:pos x="800100" y="50800"/>
                </a:cxn>
                <a:cxn ang="0">
                  <a:pos x="844550" y="57150"/>
                </a:cxn>
                <a:cxn ang="0">
                  <a:pos x="887413" y="73025"/>
                </a:cxn>
                <a:cxn ang="0">
                  <a:pos x="930275" y="65088"/>
                </a:cxn>
                <a:cxn ang="0">
                  <a:pos x="1001713" y="38100"/>
                </a:cxn>
                <a:cxn ang="0">
                  <a:pos x="1077913" y="42863"/>
                </a:cxn>
                <a:cxn ang="0">
                  <a:pos x="1141413" y="73025"/>
                </a:cxn>
                <a:cxn ang="0">
                  <a:pos x="1195388" y="107950"/>
                </a:cxn>
                <a:cxn ang="0">
                  <a:pos x="1265238" y="184150"/>
                </a:cxn>
                <a:cxn ang="0">
                  <a:pos x="1322388" y="293688"/>
                </a:cxn>
                <a:cxn ang="0">
                  <a:pos x="1349375" y="417513"/>
                </a:cxn>
                <a:cxn ang="0">
                  <a:pos x="1343025" y="541338"/>
                </a:cxn>
                <a:cxn ang="0">
                  <a:pos x="1314450" y="647700"/>
                </a:cxn>
                <a:cxn ang="0">
                  <a:pos x="1276350" y="714375"/>
                </a:cxn>
                <a:cxn ang="0">
                  <a:pos x="1223963" y="771525"/>
                </a:cxn>
                <a:cxn ang="0">
                  <a:pos x="1181100" y="793750"/>
                </a:cxn>
                <a:cxn ang="0">
                  <a:pos x="1146175" y="849313"/>
                </a:cxn>
                <a:cxn ang="0">
                  <a:pos x="1079500" y="912813"/>
                </a:cxn>
                <a:cxn ang="0">
                  <a:pos x="1035050" y="936625"/>
                </a:cxn>
                <a:cxn ang="0">
                  <a:pos x="984250" y="950913"/>
                </a:cxn>
                <a:cxn ang="0">
                  <a:pos x="895350" y="977900"/>
                </a:cxn>
                <a:cxn ang="0">
                  <a:pos x="852488" y="1004888"/>
                </a:cxn>
                <a:cxn ang="0">
                  <a:pos x="804863" y="1019175"/>
                </a:cxn>
                <a:cxn ang="0">
                  <a:pos x="741363" y="1020763"/>
                </a:cxn>
                <a:cxn ang="0">
                  <a:pos x="666750" y="1003300"/>
                </a:cxn>
                <a:cxn ang="0">
                  <a:pos x="596900" y="1036638"/>
                </a:cxn>
                <a:cxn ang="0">
                  <a:pos x="506413" y="1050925"/>
                </a:cxn>
                <a:cxn ang="0">
                  <a:pos x="404813" y="1020763"/>
                </a:cxn>
                <a:cxn ang="0">
                  <a:pos x="315913" y="958850"/>
                </a:cxn>
                <a:cxn ang="0">
                  <a:pos x="288925" y="966788"/>
                </a:cxn>
                <a:cxn ang="0">
                  <a:pos x="204788" y="962025"/>
                </a:cxn>
                <a:cxn ang="0">
                  <a:pos x="134938" y="935038"/>
                </a:cxn>
                <a:cxn ang="0">
                  <a:pos x="79375" y="887413"/>
                </a:cxn>
                <a:cxn ang="0">
                  <a:pos x="41275" y="825500"/>
                </a:cxn>
                <a:cxn ang="0">
                  <a:pos x="12700" y="750888"/>
                </a:cxn>
                <a:cxn ang="0">
                  <a:pos x="1588" y="668338"/>
                </a:cxn>
                <a:cxn ang="0">
                  <a:pos x="0" y="585788"/>
                </a:cxn>
                <a:cxn ang="0">
                  <a:pos x="9525" y="503238"/>
                </a:cxn>
                <a:cxn ang="0">
                  <a:pos x="31750" y="427038"/>
                </a:cxn>
                <a:cxn ang="0">
                  <a:pos x="61913" y="358775"/>
                </a:cxn>
              </a:cxnLst>
              <a:pathLst>
                <a:path w="851" h="662">
                  <a:moveTo>
                    <a:pt x="55" y="202"/>
                  </a:moveTo>
                  <a:lnTo>
                    <a:pt x="55" y="202"/>
                  </a:lnTo>
                  <a:lnTo>
                    <a:pt x="66" y="191"/>
                  </a:lnTo>
                  <a:lnTo>
                    <a:pt x="77" y="182"/>
                  </a:lnTo>
                  <a:lnTo>
                    <a:pt x="89" y="175"/>
                  </a:lnTo>
                  <a:lnTo>
                    <a:pt x="101" y="170"/>
                  </a:lnTo>
                  <a:lnTo>
                    <a:pt x="114" y="165"/>
                  </a:lnTo>
                  <a:lnTo>
                    <a:pt x="128" y="163"/>
                  </a:lnTo>
                  <a:lnTo>
                    <a:pt x="158" y="158"/>
                  </a:lnTo>
                  <a:lnTo>
                    <a:pt x="170" y="150"/>
                  </a:lnTo>
                  <a:lnTo>
                    <a:pt x="181" y="146"/>
                  </a:lnTo>
                  <a:lnTo>
                    <a:pt x="192" y="141"/>
                  </a:lnTo>
                  <a:lnTo>
                    <a:pt x="204" y="138"/>
                  </a:lnTo>
                  <a:lnTo>
                    <a:pt x="215" y="136"/>
                  </a:lnTo>
                  <a:lnTo>
                    <a:pt x="228" y="134"/>
                  </a:lnTo>
                  <a:lnTo>
                    <a:pt x="255" y="133"/>
                  </a:lnTo>
                  <a:lnTo>
                    <a:pt x="270" y="126"/>
                  </a:lnTo>
                  <a:lnTo>
                    <a:pt x="283" y="117"/>
                  </a:lnTo>
                  <a:lnTo>
                    <a:pt x="289" y="99"/>
                  </a:lnTo>
                  <a:lnTo>
                    <a:pt x="296" y="81"/>
                  </a:lnTo>
                  <a:lnTo>
                    <a:pt x="300" y="64"/>
                  </a:lnTo>
                  <a:lnTo>
                    <a:pt x="305" y="48"/>
                  </a:lnTo>
                  <a:lnTo>
                    <a:pt x="314" y="33"/>
                  </a:lnTo>
                  <a:lnTo>
                    <a:pt x="318" y="27"/>
                  </a:lnTo>
                  <a:lnTo>
                    <a:pt x="324" y="21"/>
                  </a:lnTo>
                  <a:lnTo>
                    <a:pt x="330" y="16"/>
                  </a:lnTo>
                  <a:lnTo>
                    <a:pt x="337" y="11"/>
                  </a:lnTo>
                  <a:lnTo>
                    <a:pt x="346" y="6"/>
                  </a:lnTo>
                  <a:lnTo>
                    <a:pt x="356" y="3"/>
                  </a:lnTo>
                  <a:lnTo>
                    <a:pt x="363" y="1"/>
                  </a:lnTo>
                  <a:lnTo>
                    <a:pt x="372" y="1"/>
                  </a:lnTo>
                  <a:lnTo>
                    <a:pt x="381" y="3"/>
                  </a:lnTo>
                  <a:lnTo>
                    <a:pt x="388" y="3"/>
                  </a:lnTo>
                  <a:lnTo>
                    <a:pt x="406" y="0"/>
                  </a:lnTo>
                  <a:lnTo>
                    <a:pt x="413" y="1"/>
                  </a:lnTo>
                  <a:lnTo>
                    <a:pt x="419" y="3"/>
                  </a:lnTo>
                  <a:lnTo>
                    <a:pt x="422" y="5"/>
                  </a:lnTo>
                  <a:lnTo>
                    <a:pt x="425" y="9"/>
                  </a:lnTo>
                  <a:lnTo>
                    <a:pt x="427" y="16"/>
                  </a:lnTo>
                  <a:lnTo>
                    <a:pt x="427" y="26"/>
                  </a:lnTo>
                  <a:lnTo>
                    <a:pt x="415" y="33"/>
                  </a:lnTo>
                  <a:lnTo>
                    <a:pt x="408" y="38"/>
                  </a:lnTo>
                  <a:lnTo>
                    <a:pt x="401" y="43"/>
                  </a:lnTo>
                  <a:lnTo>
                    <a:pt x="395" y="48"/>
                  </a:lnTo>
                  <a:lnTo>
                    <a:pt x="394" y="51"/>
                  </a:lnTo>
                  <a:lnTo>
                    <a:pt x="393" y="54"/>
                  </a:lnTo>
                  <a:lnTo>
                    <a:pt x="393" y="57"/>
                  </a:lnTo>
                  <a:lnTo>
                    <a:pt x="394" y="61"/>
                  </a:lnTo>
                  <a:lnTo>
                    <a:pt x="397" y="63"/>
                  </a:lnTo>
                  <a:lnTo>
                    <a:pt x="400" y="67"/>
                  </a:lnTo>
                  <a:lnTo>
                    <a:pt x="429" y="69"/>
                  </a:lnTo>
                  <a:lnTo>
                    <a:pt x="436" y="62"/>
                  </a:lnTo>
                  <a:lnTo>
                    <a:pt x="443" y="56"/>
                  </a:lnTo>
                  <a:lnTo>
                    <a:pt x="451" y="49"/>
                  </a:lnTo>
                  <a:lnTo>
                    <a:pt x="458" y="45"/>
                  </a:lnTo>
                  <a:lnTo>
                    <a:pt x="467" y="41"/>
                  </a:lnTo>
                  <a:lnTo>
                    <a:pt x="477" y="37"/>
                  </a:lnTo>
                  <a:lnTo>
                    <a:pt x="485" y="35"/>
                  </a:lnTo>
                  <a:lnTo>
                    <a:pt x="494" y="33"/>
                  </a:lnTo>
                  <a:lnTo>
                    <a:pt x="504" y="32"/>
                  </a:lnTo>
                  <a:lnTo>
                    <a:pt x="514" y="32"/>
                  </a:lnTo>
                  <a:lnTo>
                    <a:pt x="522" y="33"/>
                  </a:lnTo>
                  <a:lnTo>
                    <a:pt x="532" y="36"/>
                  </a:lnTo>
                  <a:lnTo>
                    <a:pt x="541" y="38"/>
                  </a:lnTo>
                  <a:lnTo>
                    <a:pt x="551" y="41"/>
                  </a:lnTo>
                  <a:lnTo>
                    <a:pt x="559" y="46"/>
                  </a:lnTo>
                  <a:lnTo>
                    <a:pt x="568" y="51"/>
                  </a:lnTo>
                  <a:lnTo>
                    <a:pt x="572" y="51"/>
                  </a:lnTo>
                  <a:lnTo>
                    <a:pt x="586" y="41"/>
                  </a:lnTo>
                  <a:lnTo>
                    <a:pt x="601" y="32"/>
                  </a:lnTo>
                  <a:lnTo>
                    <a:pt x="616" y="27"/>
                  </a:lnTo>
                  <a:lnTo>
                    <a:pt x="631" y="24"/>
                  </a:lnTo>
                  <a:lnTo>
                    <a:pt x="647" y="22"/>
                  </a:lnTo>
                  <a:lnTo>
                    <a:pt x="663" y="24"/>
                  </a:lnTo>
                  <a:lnTo>
                    <a:pt x="679" y="27"/>
                  </a:lnTo>
                  <a:lnTo>
                    <a:pt x="695" y="33"/>
                  </a:lnTo>
                  <a:lnTo>
                    <a:pt x="707" y="40"/>
                  </a:lnTo>
                  <a:lnTo>
                    <a:pt x="719" y="46"/>
                  </a:lnTo>
                  <a:lnTo>
                    <a:pt x="730" y="52"/>
                  </a:lnTo>
                  <a:lnTo>
                    <a:pt x="742" y="59"/>
                  </a:lnTo>
                  <a:lnTo>
                    <a:pt x="753" y="68"/>
                  </a:lnTo>
                  <a:lnTo>
                    <a:pt x="762" y="77"/>
                  </a:lnTo>
                  <a:lnTo>
                    <a:pt x="781" y="95"/>
                  </a:lnTo>
                  <a:lnTo>
                    <a:pt x="797" y="116"/>
                  </a:lnTo>
                  <a:lnTo>
                    <a:pt x="811" y="138"/>
                  </a:lnTo>
                  <a:lnTo>
                    <a:pt x="823" y="162"/>
                  </a:lnTo>
                  <a:lnTo>
                    <a:pt x="833" y="185"/>
                  </a:lnTo>
                  <a:lnTo>
                    <a:pt x="840" y="211"/>
                  </a:lnTo>
                  <a:lnTo>
                    <a:pt x="846" y="237"/>
                  </a:lnTo>
                  <a:lnTo>
                    <a:pt x="850" y="263"/>
                  </a:lnTo>
                  <a:lnTo>
                    <a:pt x="851" y="290"/>
                  </a:lnTo>
                  <a:lnTo>
                    <a:pt x="850" y="316"/>
                  </a:lnTo>
                  <a:lnTo>
                    <a:pt x="846" y="341"/>
                  </a:lnTo>
                  <a:lnTo>
                    <a:pt x="841" y="367"/>
                  </a:lnTo>
                  <a:lnTo>
                    <a:pt x="834" y="392"/>
                  </a:lnTo>
                  <a:lnTo>
                    <a:pt x="828" y="408"/>
                  </a:lnTo>
                  <a:lnTo>
                    <a:pt x="822" y="423"/>
                  </a:lnTo>
                  <a:lnTo>
                    <a:pt x="813" y="436"/>
                  </a:lnTo>
                  <a:lnTo>
                    <a:pt x="804" y="450"/>
                  </a:lnTo>
                  <a:lnTo>
                    <a:pt x="795" y="463"/>
                  </a:lnTo>
                  <a:lnTo>
                    <a:pt x="783" y="474"/>
                  </a:lnTo>
                  <a:lnTo>
                    <a:pt x="771" y="486"/>
                  </a:lnTo>
                  <a:lnTo>
                    <a:pt x="758" y="495"/>
                  </a:lnTo>
                  <a:lnTo>
                    <a:pt x="749" y="498"/>
                  </a:lnTo>
                  <a:lnTo>
                    <a:pt x="744" y="500"/>
                  </a:lnTo>
                  <a:lnTo>
                    <a:pt x="742" y="506"/>
                  </a:lnTo>
                  <a:lnTo>
                    <a:pt x="738" y="514"/>
                  </a:lnTo>
                  <a:lnTo>
                    <a:pt x="722" y="535"/>
                  </a:lnTo>
                  <a:lnTo>
                    <a:pt x="706" y="553"/>
                  </a:lnTo>
                  <a:lnTo>
                    <a:pt x="689" y="568"/>
                  </a:lnTo>
                  <a:lnTo>
                    <a:pt x="680" y="575"/>
                  </a:lnTo>
                  <a:lnTo>
                    <a:pt x="671" y="580"/>
                  </a:lnTo>
                  <a:lnTo>
                    <a:pt x="661" y="587"/>
                  </a:lnTo>
                  <a:lnTo>
                    <a:pt x="652" y="590"/>
                  </a:lnTo>
                  <a:lnTo>
                    <a:pt x="642" y="594"/>
                  </a:lnTo>
                  <a:lnTo>
                    <a:pt x="631" y="598"/>
                  </a:lnTo>
                  <a:lnTo>
                    <a:pt x="620" y="599"/>
                  </a:lnTo>
                  <a:lnTo>
                    <a:pt x="607" y="601"/>
                  </a:lnTo>
                  <a:lnTo>
                    <a:pt x="583" y="601"/>
                  </a:lnTo>
                  <a:lnTo>
                    <a:pt x="564" y="616"/>
                  </a:lnTo>
                  <a:lnTo>
                    <a:pt x="555" y="624"/>
                  </a:lnTo>
                  <a:lnTo>
                    <a:pt x="546" y="628"/>
                  </a:lnTo>
                  <a:lnTo>
                    <a:pt x="537" y="633"/>
                  </a:lnTo>
                  <a:lnTo>
                    <a:pt x="527" y="637"/>
                  </a:lnTo>
                  <a:lnTo>
                    <a:pt x="517" y="640"/>
                  </a:lnTo>
                  <a:lnTo>
                    <a:pt x="507" y="642"/>
                  </a:lnTo>
                  <a:lnTo>
                    <a:pt x="498" y="643"/>
                  </a:lnTo>
                  <a:lnTo>
                    <a:pt x="488" y="644"/>
                  </a:lnTo>
                  <a:lnTo>
                    <a:pt x="467" y="643"/>
                  </a:lnTo>
                  <a:lnTo>
                    <a:pt x="445" y="640"/>
                  </a:lnTo>
                  <a:lnTo>
                    <a:pt x="421" y="633"/>
                  </a:lnTo>
                  <a:lnTo>
                    <a:pt x="420" y="632"/>
                  </a:lnTo>
                  <a:lnTo>
                    <a:pt x="416" y="632"/>
                  </a:lnTo>
                  <a:lnTo>
                    <a:pt x="395" y="643"/>
                  </a:lnTo>
                  <a:lnTo>
                    <a:pt x="376" y="653"/>
                  </a:lnTo>
                  <a:lnTo>
                    <a:pt x="357" y="658"/>
                  </a:lnTo>
                  <a:lnTo>
                    <a:pt x="337" y="662"/>
                  </a:lnTo>
                  <a:lnTo>
                    <a:pt x="319" y="662"/>
                  </a:lnTo>
                  <a:lnTo>
                    <a:pt x="298" y="658"/>
                  </a:lnTo>
                  <a:lnTo>
                    <a:pt x="277" y="652"/>
                  </a:lnTo>
                  <a:lnTo>
                    <a:pt x="255" y="643"/>
                  </a:lnTo>
                  <a:lnTo>
                    <a:pt x="227" y="625"/>
                  </a:lnTo>
                  <a:lnTo>
                    <a:pt x="213" y="615"/>
                  </a:lnTo>
                  <a:lnTo>
                    <a:pt x="199" y="604"/>
                  </a:lnTo>
                  <a:lnTo>
                    <a:pt x="196" y="604"/>
                  </a:lnTo>
                  <a:lnTo>
                    <a:pt x="191" y="605"/>
                  </a:lnTo>
                  <a:lnTo>
                    <a:pt x="182" y="609"/>
                  </a:lnTo>
                  <a:lnTo>
                    <a:pt x="164" y="610"/>
                  </a:lnTo>
                  <a:lnTo>
                    <a:pt x="145" y="609"/>
                  </a:lnTo>
                  <a:lnTo>
                    <a:pt x="129" y="606"/>
                  </a:lnTo>
                  <a:lnTo>
                    <a:pt x="113" y="603"/>
                  </a:lnTo>
                  <a:lnTo>
                    <a:pt x="98" y="596"/>
                  </a:lnTo>
                  <a:lnTo>
                    <a:pt x="85" y="589"/>
                  </a:lnTo>
                  <a:lnTo>
                    <a:pt x="73" y="580"/>
                  </a:lnTo>
                  <a:lnTo>
                    <a:pt x="61" y="571"/>
                  </a:lnTo>
                  <a:lnTo>
                    <a:pt x="50" y="559"/>
                  </a:lnTo>
                  <a:lnTo>
                    <a:pt x="42" y="547"/>
                  </a:lnTo>
                  <a:lnTo>
                    <a:pt x="33" y="534"/>
                  </a:lnTo>
                  <a:lnTo>
                    <a:pt x="26" y="520"/>
                  </a:lnTo>
                  <a:lnTo>
                    <a:pt x="20" y="505"/>
                  </a:lnTo>
                  <a:lnTo>
                    <a:pt x="13" y="489"/>
                  </a:lnTo>
                  <a:lnTo>
                    <a:pt x="8" y="473"/>
                  </a:lnTo>
                  <a:lnTo>
                    <a:pt x="6" y="456"/>
                  </a:lnTo>
                  <a:lnTo>
                    <a:pt x="2" y="440"/>
                  </a:lnTo>
                  <a:lnTo>
                    <a:pt x="1" y="421"/>
                  </a:lnTo>
                  <a:lnTo>
                    <a:pt x="0" y="404"/>
                  </a:lnTo>
                  <a:lnTo>
                    <a:pt x="0" y="387"/>
                  </a:lnTo>
                  <a:lnTo>
                    <a:pt x="0" y="369"/>
                  </a:lnTo>
                  <a:lnTo>
                    <a:pt x="1" y="351"/>
                  </a:lnTo>
                  <a:lnTo>
                    <a:pt x="4" y="334"/>
                  </a:lnTo>
                  <a:lnTo>
                    <a:pt x="6" y="317"/>
                  </a:lnTo>
                  <a:lnTo>
                    <a:pt x="10" y="300"/>
                  </a:lnTo>
                  <a:lnTo>
                    <a:pt x="15" y="284"/>
                  </a:lnTo>
                  <a:lnTo>
                    <a:pt x="20" y="269"/>
                  </a:lnTo>
                  <a:lnTo>
                    <a:pt x="26" y="253"/>
                  </a:lnTo>
                  <a:lnTo>
                    <a:pt x="32" y="239"/>
                  </a:lnTo>
                  <a:lnTo>
                    <a:pt x="39" y="226"/>
                  </a:lnTo>
                  <a:lnTo>
                    <a:pt x="48" y="213"/>
                  </a:lnTo>
                  <a:lnTo>
                    <a:pt x="55" y="202"/>
                  </a:lnTo>
                  <a:close/>
                </a:path>
              </a:pathLst>
            </a:custGeom>
            <a:solidFill>
              <a:srgbClr val="000000"/>
            </a:solidFill>
            <a:ln w="9525">
              <a:noFill/>
            </a:ln>
          </p:spPr>
          <p:txBody>
            <a:bodyPr/>
            <a:p>
              <a:endParaRPr lang="zh-CN" altLang="en-US"/>
            </a:p>
          </p:txBody>
        </p:sp>
        <p:sp>
          <p:nvSpPr>
            <p:cNvPr id="12307" name="Freeform 71"/>
            <p:cNvSpPr/>
            <p:nvPr>
              <p:custDataLst>
                <p:tags r:id="rId17"/>
              </p:custDataLst>
            </p:nvPr>
          </p:nvSpPr>
          <p:spPr>
            <a:xfrm>
              <a:off x="4568825" y="1765300"/>
              <a:ext cx="673100" cy="309563"/>
            </a:xfrm>
            <a:custGeom>
              <a:avLst/>
              <a:gdLst/>
              <a:ahLst/>
              <a:cxnLst>
                <a:cxn ang="0">
                  <a:pos x="0" y="219075"/>
                </a:cxn>
                <a:cxn ang="0">
                  <a:pos x="15875" y="223838"/>
                </a:cxn>
                <a:cxn ang="0">
                  <a:pos x="96838" y="234950"/>
                </a:cxn>
                <a:cxn ang="0">
                  <a:pos x="169863" y="273050"/>
                </a:cxn>
                <a:cxn ang="0">
                  <a:pos x="258763" y="276225"/>
                </a:cxn>
                <a:cxn ang="0">
                  <a:pos x="258763" y="231775"/>
                </a:cxn>
                <a:cxn ang="0">
                  <a:pos x="322263" y="217488"/>
                </a:cxn>
                <a:cxn ang="0">
                  <a:pos x="384175" y="198438"/>
                </a:cxn>
                <a:cxn ang="0">
                  <a:pos x="442913" y="171450"/>
                </a:cxn>
                <a:cxn ang="0">
                  <a:pos x="503238" y="141288"/>
                </a:cxn>
                <a:cxn ang="0">
                  <a:pos x="515938" y="171450"/>
                </a:cxn>
                <a:cxn ang="0">
                  <a:pos x="573088" y="125413"/>
                </a:cxn>
                <a:cxn ang="0">
                  <a:pos x="566738" y="100013"/>
                </a:cxn>
                <a:cxn ang="0">
                  <a:pos x="623888" y="53975"/>
                </a:cxn>
                <a:cxn ang="0">
                  <a:pos x="673100" y="0"/>
                </a:cxn>
                <a:cxn ang="0">
                  <a:pos x="669925" y="25400"/>
                </a:cxn>
                <a:cxn ang="0">
                  <a:pos x="638175" y="96838"/>
                </a:cxn>
                <a:cxn ang="0">
                  <a:pos x="590550" y="171450"/>
                </a:cxn>
                <a:cxn ang="0">
                  <a:pos x="565150" y="201613"/>
                </a:cxn>
                <a:cxn ang="0">
                  <a:pos x="538163" y="223838"/>
                </a:cxn>
                <a:cxn ang="0">
                  <a:pos x="514350" y="234950"/>
                </a:cxn>
                <a:cxn ang="0">
                  <a:pos x="496888" y="180975"/>
                </a:cxn>
                <a:cxn ang="0">
                  <a:pos x="385763" y="225425"/>
                </a:cxn>
                <a:cxn ang="0">
                  <a:pos x="385763" y="288925"/>
                </a:cxn>
                <a:cxn ang="0">
                  <a:pos x="368300" y="298450"/>
                </a:cxn>
                <a:cxn ang="0">
                  <a:pos x="330200" y="307975"/>
                </a:cxn>
                <a:cxn ang="0">
                  <a:pos x="269875" y="309563"/>
                </a:cxn>
                <a:cxn ang="0">
                  <a:pos x="203200" y="303213"/>
                </a:cxn>
                <a:cxn ang="0">
                  <a:pos x="136525" y="292100"/>
                </a:cxn>
                <a:cxn ang="0">
                  <a:pos x="77788" y="273050"/>
                </a:cxn>
                <a:cxn ang="0">
                  <a:pos x="31750" y="252413"/>
                </a:cxn>
                <a:cxn ang="0">
                  <a:pos x="4763" y="231775"/>
                </a:cxn>
                <a:cxn ang="0">
                  <a:pos x="0" y="219075"/>
                </a:cxn>
              </a:cxnLst>
              <a:pathLst>
                <a:path w="424" h="195">
                  <a:moveTo>
                    <a:pt x="0" y="138"/>
                  </a:moveTo>
                  <a:lnTo>
                    <a:pt x="0" y="138"/>
                  </a:lnTo>
                  <a:lnTo>
                    <a:pt x="4" y="138"/>
                  </a:lnTo>
                  <a:lnTo>
                    <a:pt x="10" y="141"/>
                  </a:lnTo>
                  <a:lnTo>
                    <a:pt x="20" y="143"/>
                  </a:lnTo>
                  <a:lnTo>
                    <a:pt x="61" y="148"/>
                  </a:lnTo>
                  <a:lnTo>
                    <a:pt x="100" y="152"/>
                  </a:lnTo>
                  <a:lnTo>
                    <a:pt x="107" y="172"/>
                  </a:lnTo>
                  <a:lnTo>
                    <a:pt x="133" y="174"/>
                  </a:lnTo>
                  <a:lnTo>
                    <a:pt x="163" y="174"/>
                  </a:lnTo>
                  <a:lnTo>
                    <a:pt x="162" y="156"/>
                  </a:lnTo>
                  <a:lnTo>
                    <a:pt x="163" y="146"/>
                  </a:lnTo>
                  <a:lnTo>
                    <a:pt x="184" y="142"/>
                  </a:lnTo>
                  <a:lnTo>
                    <a:pt x="203" y="137"/>
                  </a:lnTo>
                  <a:lnTo>
                    <a:pt x="222" y="131"/>
                  </a:lnTo>
                  <a:lnTo>
                    <a:pt x="242" y="125"/>
                  </a:lnTo>
                  <a:lnTo>
                    <a:pt x="260" y="116"/>
                  </a:lnTo>
                  <a:lnTo>
                    <a:pt x="279" y="108"/>
                  </a:lnTo>
                  <a:lnTo>
                    <a:pt x="316" y="89"/>
                  </a:lnTo>
                  <a:lnTo>
                    <a:pt x="317" y="89"/>
                  </a:lnTo>
                  <a:lnTo>
                    <a:pt x="318" y="92"/>
                  </a:lnTo>
                  <a:lnTo>
                    <a:pt x="325" y="108"/>
                  </a:lnTo>
                  <a:lnTo>
                    <a:pt x="338" y="99"/>
                  </a:lnTo>
                  <a:lnTo>
                    <a:pt x="361" y="79"/>
                  </a:lnTo>
                  <a:lnTo>
                    <a:pt x="361" y="74"/>
                  </a:lnTo>
                  <a:lnTo>
                    <a:pt x="357" y="63"/>
                  </a:lnTo>
                  <a:lnTo>
                    <a:pt x="376" y="48"/>
                  </a:lnTo>
                  <a:lnTo>
                    <a:pt x="393" y="34"/>
                  </a:lnTo>
                  <a:lnTo>
                    <a:pt x="409" y="18"/>
                  </a:lnTo>
                  <a:lnTo>
                    <a:pt x="424" y="0"/>
                  </a:lnTo>
                  <a:lnTo>
                    <a:pt x="423" y="8"/>
                  </a:lnTo>
                  <a:lnTo>
                    <a:pt x="422" y="16"/>
                  </a:lnTo>
                  <a:lnTo>
                    <a:pt x="413" y="37"/>
                  </a:lnTo>
                  <a:lnTo>
                    <a:pt x="402" y="61"/>
                  </a:lnTo>
                  <a:lnTo>
                    <a:pt x="388" y="85"/>
                  </a:lnTo>
                  <a:lnTo>
                    <a:pt x="372" y="108"/>
                  </a:lnTo>
                  <a:lnTo>
                    <a:pt x="364" y="119"/>
                  </a:lnTo>
                  <a:lnTo>
                    <a:pt x="356" y="127"/>
                  </a:lnTo>
                  <a:lnTo>
                    <a:pt x="348" y="135"/>
                  </a:lnTo>
                  <a:lnTo>
                    <a:pt x="339" y="141"/>
                  </a:lnTo>
                  <a:lnTo>
                    <a:pt x="332" y="146"/>
                  </a:lnTo>
                  <a:lnTo>
                    <a:pt x="324" y="148"/>
                  </a:lnTo>
                  <a:lnTo>
                    <a:pt x="314" y="117"/>
                  </a:lnTo>
                  <a:lnTo>
                    <a:pt x="313" y="114"/>
                  </a:lnTo>
                  <a:lnTo>
                    <a:pt x="312" y="113"/>
                  </a:lnTo>
                  <a:lnTo>
                    <a:pt x="243" y="142"/>
                  </a:lnTo>
                  <a:lnTo>
                    <a:pt x="248" y="177"/>
                  </a:lnTo>
                  <a:lnTo>
                    <a:pt x="243" y="182"/>
                  </a:lnTo>
                  <a:lnTo>
                    <a:pt x="238" y="184"/>
                  </a:lnTo>
                  <a:lnTo>
                    <a:pt x="232" y="188"/>
                  </a:lnTo>
                  <a:lnTo>
                    <a:pt x="224" y="190"/>
                  </a:lnTo>
                  <a:lnTo>
                    <a:pt x="208" y="194"/>
                  </a:lnTo>
                  <a:lnTo>
                    <a:pt x="190" y="195"/>
                  </a:lnTo>
                  <a:lnTo>
                    <a:pt x="170" y="195"/>
                  </a:lnTo>
                  <a:lnTo>
                    <a:pt x="149" y="194"/>
                  </a:lnTo>
                  <a:lnTo>
                    <a:pt x="128" y="191"/>
                  </a:lnTo>
                  <a:lnTo>
                    <a:pt x="107" y="188"/>
                  </a:lnTo>
                  <a:lnTo>
                    <a:pt x="86" y="184"/>
                  </a:lnTo>
                  <a:lnTo>
                    <a:pt x="67" y="178"/>
                  </a:lnTo>
                  <a:lnTo>
                    <a:pt x="49" y="172"/>
                  </a:lnTo>
                  <a:lnTo>
                    <a:pt x="33" y="166"/>
                  </a:lnTo>
                  <a:lnTo>
                    <a:pt x="20" y="159"/>
                  </a:lnTo>
                  <a:lnTo>
                    <a:pt x="10" y="152"/>
                  </a:lnTo>
                  <a:lnTo>
                    <a:pt x="3" y="146"/>
                  </a:lnTo>
                  <a:lnTo>
                    <a:pt x="1" y="142"/>
                  </a:lnTo>
                  <a:lnTo>
                    <a:pt x="0" y="138"/>
                  </a:lnTo>
                  <a:close/>
                </a:path>
              </a:pathLst>
            </a:custGeom>
            <a:solidFill>
              <a:srgbClr val="FBC600"/>
            </a:solidFill>
            <a:ln w="9525">
              <a:noFill/>
            </a:ln>
          </p:spPr>
          <p:txBody>
            <a:bodyPr/>
            <a:p>
              <a:endParaRPr lang="zh-CN" altLang="en-US"/>
            </a:p>
          </p:txBody>
        </p:sp>
        <p:sp>
          <p:nvSpPr>
            <p:cNvPr id="12308" name="Freeform 73"/>
            <p:cNvSpPr/>
            <p:nvPr>
              <p:custDataLst>
                <p:tags r:id="rId18"/>
              </p:custDataLst>
            </p:nvPr>
          </p:nvSpPr>
          <p:spPr>
            <a:xfrm>
              <a:off x="4770438" y="1743075"/>
              <a:ext cx="127000" cy="122238"/>
            </a:xfrm>
            <a:custGeom>
              <a:avLst/>
              <a:gdLst/>
              <a:ahLst/>
              <a:cxnLst>
                <a:cxn ang="0">
                  <a:pos x="6350" y="122238"/>
                </a:cxn>
                <a:cxn ang="0">
                  <a:pos x="6350" y="122238"/>
                </a:cxn>
                <a:cxn ang="0">
                  <a:pos x="1588" y="106363"/>
                </a:cxn>
                <a:cxn ang="0">
                  <a:pos x="0" y="92075"/>
                </a:cxn>
                <a:cxn ang="0">
                  <a:pos x="0" y="76200"/>
                </a:cxn>
                <a:cxn ang="0">
                  <a:pos x="4763" y="60325"/>
                </a:cxn>
                <a:cxn ang="0">
                  <a:pos x="9525" y="44450"/>
                </a:cxn>
                <a:cxn ang="0">
                  <a:pos x="15875" y="28575"/>
                </a:cxn>
                <a:cxn ang="0">
                  <a:pos x="26988" y="0"/>
                </a:cxn>
                <a:cxn ang="0">
                  <a:pos x="36513" y="0"/>
                </a:cxn>
                <a:cxn ang="0">
                  <a:pos x="47625" y="0"/>
                </a:cxn>
                <a:cxn ang="0">
                  <a:pos x="55563" y="1588"/>
                </a:cxn>
                <a:cxn ang="0">
                  <a:pos x="61913" y="4763"/>
                </a:cxn>
                <a:cxn ang="0">
                  <a:pos x="76200" y="12700"/>
                </a:cxn>
                <a:cxn ang="0">
                  <a:pos x="90488" y="25400"/>
                </a:cxn>
                <a:cxn ang="0">
                  <a:pos x="101600" y="38100"/>
                </a:cxn>
                <a:cxn ang="0">
                  <a:pos x="111125" y="53975"/>
                </a:cxn>
                <a:cxn ang="0">
                  <a:pos x="127000" y="85725"/>
                </a:cxn>
                <a:cxn ang="0">
                  <a:pos x="127000" y="101600"/>
                </a:cxn>
                <a:cxn ang="0">
                  <a:pos x="117475" y="106363"/>
                </a:cxn>
                <a:cxn ang="0">
                  <a:pos x="107950" y="109538"/>
                </a:cxn>
                <a:cxn ang="0">
                  <a:pos x="98425" y="109538"/>
                </a:cxn>
                <a:cxn ang="0">
                  <a:pos x="88900" y="104775"/>
                </a:cxn>
                <a:cxn ang="0">
                  <a:pos x="69850" y="96838"/>
                </a:cxn>
                <a:cxn ang="0">
                  <a:pos x="60325" y="93663"/>
                </a:cxn>
                <a:cxn ang="0">
                  <a:pos x="50800" y="92075"/>
                </a:cxn>
                <a:cxn ang="0">
                  <a:pos x="26988" y="109538"/>
                </a:cxn>
                <a:cxn ang="0">
                  <a:pos x="6350" y="122238"/>
                </a:cxn>
              </a:cxnLst>
              <a:pathLst>
                <a:path w="80" h="77">
                  <a:moveTo>
                    <a:pt x="4" y="77"/>
                  </a:moveTo>
                  <a:lnTo>
                    <a:pt x="4" y="77"/>
                  </a:lnTo>
                  <a:lnTo>
                    <a:pt x="1" y="67"/>
                  </a:lnTo>
                  <a:lnTo>
                    <a:pt x="0" y="58"/>
                  </a:lnTo>
                  <a:lnTo>
                    <a:pt x="0" y="48"/>
                  </a:lnTo>
                  <a:lnTo>
                    <a:pt x="3" y="38"/>
                  </a:lnTo>
                  <a:lnTo>
                    <a:pt x="6" y="28"/>
                  </a:lnTo>
                  <a:lnTo>
                    <a:pt x="10" y="18"/>
                  </a:lnTo>
                  <a:lnTo>
                    <a:pt x="17" y="0"/>
                  </a:lnTo>
                  <a:lnTo>
                    <a:pt x="23" y="0"/>
                  </a:lnTo>
                  <a:lnTo>
                    <a:pt x="30" y="0"/>
                  </a:lnTo>
                  <a:lnTo>
                    <a:pt x="35" y="1"/>
                  </a:lnTo>
                  <a:lnTo>
                    <a:pt x="39" y="3"/>
                  </a:lnTo>
                  <a:lnTo>
                    <a:pt x="48" y="8"/>
                  </a:lnTo>
                  <a:lnTo>
                    <a:pt x="57" y="16"/>
                  </a:lnTo>
                  <a:lnTo>
                    <a:pt x="64" y="24"/>
                  </a:lnTo>
                  <a:lnTo>
                    <a:pt x="70" y="34"/>
                  </a:lnTo>
                  <a:lnTo>
                    <a:pt x="80" y="54"/>
                  </a:lnTo>
                  <a:lnTo>
                    <a:pt x="80" y="64"/>
                  </a:lnTo>
                  <a:lnTo>
                    <a:pt x="74" y="67"/>
                  </a:lnTo>
                  <a:lnTo>
                    <a:pt x="68" y="69"/>
                  </a:lnTo>
                  <a:lnTo>
                    <a:pt x="62" y="69"/>
                  </a:lnTo>
                  <a:lnTo>
                    <a:pt x="56" y="66"/>
                  </a:lnTo>
                  <a:lnTo>
                    <a:pt x="44" y="61"/>
                  </a:lnTo>
                  <a:lnTo>
                    <a:pt x="38" y="59"/>
                  </a:lnTo>
                  <a:lnTo>
                    <a:pt x="32" y="58"/>
                  </a:lnTo>
                  <a:lnTo>
                    <a:pt x="17" y="69"/>
                  </a:lnTo>
                  <a:lnTo>
                    <a:pt x="4" y="77"/>
                  </a:lnTo>
                  <a:close/>
                </a:path>
              </a:pathLst>
            </a:custGeom>
            <a:solidFill>
              <a:srgbClr val="F7AD00"/>
            </a:solidFill>
            <a:ln w="9525">
              <a:noFill/>
            </a:ln>
          </p:spPr>
          <p:txBody>
            <a:bodyPr/>
            <a:p>
              <a:endParaRPr lang="zh-CN" altLang="en-US"/>
            </a:p>
          </p:txBody>
        </p:sp>
        <p:sp>
          <p:nvSpPr>
            <p:cNvPr id="12309" name="Freeform 74"/>
            <p:cNvSpPr/>
            <p:nvPr>
              <p:custDataLst>
                <p:tags r:id="rId19"/>
              </p:custDataLst>
            </p:nvPr>
          </p:nvSpPr>
          <p:spPr>
            <a:xfrm>
              <a:off x="4492625" y="1641475"/>
              <a:ext cx="250825" cy="190500"/>
            </a:xfrm>
            <a:custGeom>
              <a:avLst/>
              <a:gdLst/>
              <a:ahLst/>
              <a:cxnLst>
                <a:cxn ang="0">
                  <a:pos x="139700" y="190500"/>
                </a:cxn>
                <a:cxn ang="0">
                  <a:pos x="139700" y="190500"/>
                </a:cxn>
                <a:cxn ang="0">
                  <a:pos x="115888" y="179388"/>
                </a:cxn>
                <a:cxn ang="0">
                  <a:pos x="92075" y="161925"/>
                </a:cxn>
                <a:cxn ang="0">
                  <a:pos x="66675" y="138113"/>
                </a:cxn>
                <a:cxn ang="0">
                  <a:pos x="44450" y="112713"/>
                </a:cxn>
                <a:cxn ang="0">
                  <a:pos x="25400" y="84138"/>
                </a:cxn>
                <a:cxn ang="0">
                  <a:pos x="15875" y="69850"/>
                </a:cxn>
                <a:cxn ang="0">
                  <a:pos x="9525" y="55563"/>
                </a:cxn>
                <a:cxn ang="0">
                  <a:pos x="4763" y="39688"/>
                </a:cxn>
                <a:cxn ang="0">
                  <a:pos x="0" y="26988"/>
                </a:cxn>
                <a:cxn ang="0">
                  <a:pos x="0" y="12700"/>
                </a:cxn>
                <a:cxn ang="0">
                  <a:pos x="0" y="0"/>
                </a:cxn>
                <a:cxn ang="0">
                  <a:pos x="26988" y="20638"/>
                </a:cxn>
                <a:cxn ang="0">
                  <a:pos x="57150" y="38100"/>
                </a:cxn>
                <a:cxn ang="0">
                  <a:pos x="85725" y="52388"/>
                </a:cxn>
                <a:cxn ang="0">
                  <a:pos x="117475" y="61913"/>
                </a:cxn>
                <a:cxn ang="0">
                  <a:pos x="149225" y="69850"/>
                </a:cxn>
                <a:cxn ang="0">
                  <a:pos x="182563" y="71438"/>
                </a:cxn>
                <a:cxn ang="0">
                  <a:pos x="217488" y="69850"/>
                </a:cxn>
                <a:cxn ang="0">
                  <a:pos x="250825" y="61913"/>
                </a:cxn>
                <a:cxn ang="0">
                  <a:pos x="246063" y="80963"/>
                </a:cxn>
                <a:cxn ang="0">
                  <a:pos x="236538" y="101600"/>
                </a:cxn>
                <a:cxn ang="0">
                  <a:pos x="225425" y="122238"/>
                </a:cxn>
                <a:cxn ang="0">
                  <a:pos x="209550" y="142875"/>
                </a:cxn>
                <a:cxn ang="0">
                  <a:pos x="193675" y="160338"/>
                </a:cxn>
                <a:cxn ang="0">
                  <a:pos x="176213" y="173038"/>
                </a:cxn>
                <a:cxn ang="0">
                  <a:pos x="158750" y="185738"/>
                </a:cxn>
                <a:cxn ang="0">
                  <a:pos x="149225" y="188913"/>
                </a:cxn>
                <a:cxn ang="0">
                  <a:pos x="139700" y="190500"/>
                </a:cxn>
              </a:cxnLst>
              <a:pathLst>
                <a:path w="158" h="120">
                  <a:moveTo>
                    <a:pt x="88" y="120"/>
                  </a:moveTo>
                  <a:lnTo>
                    <a:pt x="88" y="120"/>
                  </a:lnTo>
                  <a:lnTo>
                    <a:pt x="73" y="113"/>
                  </a:lnTo>
                  <a:lnTo>
                    <a:pt x="58" y="102"/>
                  </a:lnTo>
                  <a:lnTo>
                    <a:pt x="42" y="87"/>
                  </a:lnTo>
                  <a:lnTo>
                    <a:pt x="28" y="71"/>
                  </a:lnTo>
                  <a:lnTo>
                    <a:pt x="16" y="53"/>
                  </a:lnTo>
                  <a:lnTo>
                    <a:pt x="10" y="44"/>
                  </a:lnTo>
                  <a:lnTo>
                    <a:pt x="6" y="35"/>
                  </a:lnTo>
                  <a:lnTo>
                    <a:pt x="3" y="25"/>
                  </a:lnTo>
                  <a:lnTo>
                    <a:pt x="0" y="17"/>
                  </a:lnTo>
                  <a:lnTo>
                    <a:pt x="0" y="8"/>
                  </a:lnTo>
                  <a:lnTo>
                    <a:pt x="0" y="0"/>
                  </a:lnTo>
                  <a:lnTo>
                    <a:pt x="17" y="13"/>
                  </a:lnTo>
                  <a:lnTo>
                    <a:pt x="36" y="24"/>
                  </a:lnTo>
                  <a:lnTo>
                    <a:pt x="54" y="33"/>
                  </a:lnTo>
                  <a:lnTo>
                    <a:pt x="74" y="39"/>
                  </a:lnTo>
                  <a:lnTo>
                    <a:pt x="94" y="44"/>
                  </a:lnTo>
                  <a:lnTo>
                    <a:pt x="115" y="45"/>
                  </a:lnTo>
                  <a:lnTo>
                    <a:pt x="137" y="44"/>
                  </a:lnTo>
                  <a:lnTo>
                    <a:pt x="158" y="39"/>
                  </a:lnTo>
                  <a:lnTo>
                    <a:pt x="155" y="51"/>
                  </a:lnTo>
                  <a:lnTo>
                    <a:pt x="149" y="64"/>
                  </a:lnTo>
                  <a:lnTo>
                    <a:pt x="142" y="77"/>
                  </a:lnTo>
                  <a:lnTo>
                    <a:pt x="132" y="90"/>
                  </a:lnTo>
                  <a:lnTo>
                    <a:pt x="122" y="101"/>
                  </a:lnTo>
                  <a:lnTo>
                    <a:pt x="111" y="109"/>
                  </a:lnTo>
                  <a:lnTo>
                    <a:pt x="100" y="117"/>
                  </a:lnTo>
                  <a:lnTo>
                    <a:pt x="94" y="119"/>
                  </a:lnTo>
                  <a:lnTo>
                    <a:pt x="88" y="120"/>
                  </a:lnTo>
                  <a:close/>
                </a:path>
              </a:pathLst>
            </a:custGeom>
            <a:solidFill>
              <a:srgbClr val="F7AD00"/>
            </a:solidFill>
            <a:ln w="9525">
              <a:noFill/>
            </a:ln>
          </p:spPr>
          <p:txBody>
            <a:bodyPr/>
            <a:p>
              <a:endParaRPr lang="zh-CN" altLang="en-US"/>
            </a:p>
          </p:txBody>
        </p:sp>
        <p:sp>
          <p:nvSpPr>
            <p:cNvPr id="12310" name="Freeform 75"/>
            <p:cNvSpPr/>
            <p:nvPr>
              <p:custDataLst>
                <p:tags r:id="rId20"/>
              </p:custDataLst>
            </p:nvPr>
          </p:nvSpPr>
          <p:spPr>
            <a:xfrm>
              <a:off x="4902200" y="1476375"/>
              <a:ext cx="231775" cy="266700"/>
            </a:xfrm>
            <a:custGeom>
              <a:avLst/>
              <a:gdLst/>
              <a:ahLst/>
              <a:cxnLst>
                <a:cxn ang="0">
                  <a:pos x="130175" y="266700"/>
                </a:cxn>
                <a:cxn ang="0">
                  <a:pos x="130175" y="266700"/>
                </a:cxn>
                <a:cxn ang="0">
                  <a:pos x="96838" y="255588"/>
                </a:cxn>
                <a:cxn ang="0">
                  <a:pos x="58738" y="241300"/>
                </a:cxn>
                <a:cxn ang="0">
                  <a:pos x="39688" y="233363"/>
                </a:cxn>
                <a:cxn ang="0">
                  <a:pos x="22225" y="220663"/>
                </a:cxn>
                <a:cxn ang="0">
                  <a:pos x="9525" y="211138"/>
                </a:cxn>
                <a:cxn ang="0">
                  <a:pos x="0" y="200025"/>
                </a:cxn>
                <a:cxn ang="0">
                  <a:pos x="17463" y="190500"/>
                </a:cxn>
                <a:cxn ang="0">
                  <a:pos x="34925" y="179388"/>
                </a:cxn>
                <a:cxn ang="0">
                  <a:pos x="53975" y="168275"/>
                </a:cxn>
                <a:cxn ang="0">
                  <a:pos x="73025" y="152400"/>
                </a:cxn>
                <a:cxn ang="0">
                  <a:pos x="111125" y="120650"/>
                </a:cxn>
                <a:cxn ang="0">
                  <a:pos x="146050" y="85725"/>
                </a:cxn>
                <a:cxn ang="0">
                  <a:pos x="177800" y="52388"/>
                </a:cxn>
                <a:cxn ang="0">
                  <a:pos x="203200" y="25400"/>
                </a:cxn>
                <a:cxn ang="0">
                  <a:pos x="227013" y="0"/>
                </a:cxn>
                <a:cxn ang="0">
                  <a:pos x="228600" y="14288"/>
                </a:cxn>
                <a:cxn ang="0">
                  <a:pos x="230188" y="30163"/>
                </a:cxn>
                <a:cxn ang="0">
                  <a:pos x="231775" y="47625"/>
                </a:cxn>
                <a:cxn ang="0">
                  <a:pos x="231775" y="66675"/>
                </a:cxn>
                <a:cxn ang="0">
                  <a:pos x="227013" y="109538"/>
                </a:cxn>
                <a:cxn ang="0">
                  <a:pos x="222250" y="133350"/>
                </a:cxn>
                <a:cxn ang="0">
                  <a:pos x="219075" y="153988"/>
                </a:cxn>
                <a:cxn ang="0">
                  <a:pos x="211138" y="176213"/>
                </a:cxn>
                <a:cxn ang="0">
                  <a:pos x="203200" y="195263"/>
                </a:cxn>
                <a:cxn ang="0">
                  <a:pos x="195263" y="212725"/>
                </a:cxn>
                <a:cxn ang="0">
                  <a:pos x="182563" y="230188"/>
                </a:cxn>
                <a:cxn ang="0">
                  <a:pos x="171450" y="244475"/>
                </a:cxn>
                <a:cxn ang="0">
                  <a:pos x="160338" y="255588"/>
                </a:cxn>
                <a:cxn ang="0">
                  <a:pos x="146050" y="261938"/>
                </a:cxn>
                <a:cxn ang="0">
                  <a:pos x="130175" y="266700"/>
                </a:cxn>
              </a:cxnLst>
              <a:pathLst>
                <a:path w="146" h="168">
                  <a:moveTo>
                    <a:pt x="82" y="168"/>
                  </a:moveTo>
                  <a:lnTo>
                    <a:pt x="82" y="168"/>
                  </a:lnTo>
                  <a:lnTo>
                    <a:pt x="61" y="161"/>
                  </a:lnTo>
                  <a:lnTo>
                    <a:pt x="37" y="152"/>
                  </a:lnTo>
                  <a:lnTo>
                    <a:pt x="25" y="147"/>
                  </a:lnTo>
                  <a:lnTo>
                    <a:pt x="14" y="139"/>
                  </a:lnTo>
                  <a:lnTo>
                    <a:pt x="6" y="133"/>
                  </a:lnTo>
                  <a:lnTo>
                    <a:pt x="0" y="126"/>
                  </a:lnTo>
                  <a:lnTo>
                    <a:pt x="11" y="120"/>
                  </a:lnTo>
                  <a:lnTo>
                    <a:pt x="22" y="113"/>
                  </a:lnTo>
                  <a:lnTo>
                    <a:pt x="34" y="106"/>
                  </a:lnTo>
                  <a:lnTo>
                    <a:pt x="46" y="96"/>
                  </a:lnTo>
                  <a:lnTo>
                    <a:pt x="70" y="76"/>
                  </a:lnTo>
                  <a:lnTo>
                    <a:pt x="92" y="54"/>
                  </a:lnTo>
                  <a:lnTo>
                    <a:pt x="112" y="33"/>
                  </a:lnTo>
                  <a:lnTo>
                    <a:pt x="128" y="16"/>
                  </a:lnTo>
                  <a:lnTo>
                    <a:pt x="143" y="0"/>
                  </a:lnTo>
                  <a:lnTo>
                    <a:pt x="144" y="9"/>
                  </a:lnTo>
                  <a:lnTo>
                    <a:pt x="145" y="19"/>
                  </a:lnTo>
                  <a:lnTo>
                    <a:pt x="146" y="30"/>
                  </a:lnTo>
                  <a:lnTo>
                    <a:pt x="146" y="42"/>
                  </a:lnTo>
                  <a:lnTo>
                    <a:pt x="143" y="69"/>
                  </a:lnTo>
                  <a:lnTo>
                    <a:pt x="140" y="84"/>
                  </a:lnTo>
                  <a:lnTo>
                    <a:pt x="138" y="97"/>
                  </a:lnTo>
                  <a:lnTo>
                    <a:pt x="133" y="111"/>
                  </a:lnTo>
                  <a:lnTo>
                    <a:pt x="128" y="123"/>
                  </a:lnTo>
                  <a:lnTo>
                    <a:pt x="123" y="134"/>
                  </a:lnTo>
                  <a:lnTo>
                    <a:pt x="115" y="145"/>
                  </a:lnTo>
                  <a:lnTo>
                    <a:pt x="108" y="154"/>
                  </a:lnTo>
                  <a:lnTo>
                    <a:pt x="101" y="161"/>
                  </a:lnTo>
                  <a:lnTo>
                    <a:pt x="92" y="165"/>
                  </a:lnTo>
                  <a:lnTo>
                    <a:pt x="82" y="168"/>
                  </a:lnTo>
                  <a:close/>
                </a:path>
              </a:pathLst>
            </a:custGeom>
            <a:solidFill>
              <a:srgbClr val="F7AD00"/>
            </a:solidFill>
            <a:ln w="9525">
              <a:noFill/>
            </a:ln>
          </p:spPr>
          <p:txBody>
            <a:bodyPr/>
            <a:p>
              <a:endParaRPr lang="zh-CN" altLang="en-US"/>
            </a:p>
          </p:txBody>
        </p:sp>
      </p:grpSp>
      <p:sp>
        <p:nvSpPr>
          <p:cNvPr id="91" name="矩形 90"/>
          <p:cNvSpPr/>
          <p:nvPr>
            <p:custDataLst>
              <p:tags r:id="rId21"/>
            </p:custDataLst>
          </p:nvPr>
        </p:nvSpPr>
        <p:spPr>
          <a:xfrm>
            <a:off x="3494088" y="4873625"/>
            <a:ext cx="2420938" cy="1458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grpSp>
        <p:nvGrpSpPr>
          <p:cNvPr id="5" name="组合 4"/>
          <p:cNvGrpSpPr/>
          <p:nvPr/>
        </p:nvGrpSpPr>
        <p:grpSpPr>
          <a:xfrm>
            <a:off x="3827463" y="5005388"/>
            <a:ext cx="1754187" cy="673100"/>
            <a:chOff x="6028" y="7883"/>
            <a:chExt cx="2762" cy="1060"/>
          </a:xfrm>
        </p:grpSpPr>
        <p:sp>
          <p:nvSpPr>
            <p:cNvPr id="12313" name="Freeform 43"/>
            <p:cNvSpPr/>
            <p:nvPr>
              <p:custDataLst>
                <p:tags r:id="rId22"/>
              </p:custDataLst>
            </p:nvPr>
          </p:nvSpPr>
          <p:spPr>
            <a:xfrm>
              <a:off x="6120" y="8115"/>
              <a:ext cx="535" cy="482"/>
            </a:xfrm>
            <a:custGeom>
              <a:avLst/>
              <a:gdLst/>
              <a:ahLst/>
              <a:cxnLst>
                <a:cxn ang="0">
                  <a:pos x="535" y="0"/>
                </a:cxn>
                <a:cxn ang="0">
                  <a:pos x="0" y="336"/>
                </a:cxn>
                <a:cxn ang="0">
                  <a:pos x="217" y="321"/>
                </a:cxn>
                <a:cxn ang="0">
                  <a:pos x="368" y="482"/>
                </a:cxn>
                <a:cxn ang="0">
                  <a:pos x="535" y="0"/>
                </a:cxn>
              </a:cxnLst>
              <a:pathLst>
                <a:path w="106" h="96">
                  <a:moveTo>
                    <a:pt x="106" y="0"/>
                  </a:moveTo>
                  <a:cubicBezTo>
                    <a:pt x="79" y="4"/>
                    <a:pt x="35" y="24"/>
                    <a:pt x="0" y="67"/>
                  </a:cubicBezTo>
                  <a:cubicBezTo>
                    <a:pt x="13" y="62"/>
                    <a:pt x="29" y="58"/>
                    <a:pt x="43" y="64"/>
                  </a:cubicBezTo>
                  <a:cubicBezTo>
                    <a:pt x="61" y="72"/>
                    <a:pt x="70" y="89"/>
                    <a:pt x="73" y="96"/>
                  </a:cubicBezTo>
                  <a:cubicBezTo>
                    <a:pt x="78" y="67"/>
                    <a:pt x="90" y="17"/>
                    <a:pt x="106" y="0"/>
                  </a:cubicBezTo>
                  <a:close/>
                </a:path>
              </a:pathLst>
            </a:custGeom>
            <a:solidFill>
              <a:schemeClr val="accent1"/>
            </a:solidFill>
            <a:ln w="9525">
              <a:noFill/>
            </a:ln>
          </p:spPr>
          <p:txBody>
            <a:bodyPr/>
            <a:p>
              <a:endParaRPr lang="zh-CN" altLang="en-US"/>
            </a:p>
          </p:txBody>
        </p:sp>
        <p:sp>
          <p:nvSpPr>
            <p:cNvPr id="12314" name="Freeform 44"/>
            <p:cNvSpPr/>
            <p:nvPr>
              <p:custDataLst>
                <p:tags r:id="rId23"/>
              </p:custDataLst>
            </p:nvPr>
          </p:nvSpPr>
          <p:spPr>
            <a:xfrm>
              <a:off x="6802" y="8140"/>
              <a:ext cx="367" cy="535"/>
            </a:xfrm>
            <a:custGeom>
              <a:avLst/>
              <a:gdLst/>
              <a:ahLst/>
              <a:cxnLst>
                <a:cxn ang="0">
                  <a:pos x="367" y="479"/>
                </a:cxn>
                <a:cxn ang="0">
                  <a:pos x="287" y="328"/>
                </a:cxn>
                <a:cxn ang="0">
                  <a:pos x="50" y="35"/>
                </a:cxn>
                <a:cxn ang="0">
                  <a:pos x="0" y="0"/>
                </a:cxn>
                <a:cxn ang="0">
                  <a:pos x="156" y="535"/>
                </a:cxn>
                <a:cxn ang="0">
                  <a:pos x="357" y="464"/>
                </a:cxn>
                <a:cxn ang="0">
                  <a:pos x="367" y="479"/>
                </a:cxn>
              </a:cxnLst>
              <a:pathLst>
                <a:path w="73" h="106">
                  <a:moveTo>
                    <a:pt x="73" y="95"/>
                  </a:moveTo>
                  <a:cubicBezTo>
                    <a:pt x="68" y="85"/>
                    <a:pt x="63" y="75"/>
                    <a:pt x="57" y="65"/>
                  </a:cubicBezTo>
                  <a:cubicBezTo>
                    <a:pt x="45" y="43"/>
                    <a:pt x="28" y="22"/>
                    <a:pt x="10" y="7"/>
                  </a:cubicBezTo>
                  <a:cubicBezTo>
                    <a:pt x="6" y="5"/>
                    <a:pt x="3" y="2"/>
                    <a:pt x="0" y="0"/>
                  </a:cubicBezTo>
                  <a:cubicBezTo>
                    <a:pt x="17" y="26"/>
                    <a:pt x="27" y="84"/>
                    <a:pt x="31" y="106"/>
                  </a:cubicBezTo>
                  <a:cubicBezTo>
                    <a:pt x="39" y="97"/>
                    <a:pt x="59" y="77"/>
                    <a:pt x="71" y="92"/>
                  </a:cubicBezTo>
                  <a:cubicBezTo>
                    <a:pt x="71" y="93"/>
                    <a:pt x="72" y="94"/>
                    <a:pt x="73" y="95"/>
                  </a:cubicBezTo>
                  <a:close/>
                </a:path>
              </a:pathLst>
            </a:custGeom>
            <a:solidFill>
              <a:schemeClr val="accent1"/>
            </a:solidFill>
            <a:ln w="9525">
              <a:noFill/>
            </a:ln>
          </p:spPr>
          <p:txBody>
            <a:bodyPr/>
            <a:p>
              <a:endParaRPr lang="zh-CN" altLang="en-US"/>
            </a:p>
          </p:txBody>
        </p:sp>
        <p:sp>
          <p:nvSpPr>
            <p:cNvPr id="12315" name="Freeform 45"/>
            <p:cNvSpPr/>
            <p:nvPr>
              <p:custDataLst>
                <p:tags r:id="rId24"/>
              </p:custDataLst>
            </p:nvPr>
          </p:nvSpPr>
          <p:spPr>
            <a:xfrm>
              <a:off x="6520" y="8110"/>
              <a:ext cx="402" cy="530"/>
            </a:xfrm>
            <a:custGeom>
              <a:avLst/>
              <a:gdLst/>
              <a:ahLst/>
              <a:cxnLst>
                <a:cxn ang="0">
                  <a:pos x="216" y="5"/>
                </a:cxn>
                <a:cxn ang="0">
                  <a:pos x="196" y="0"/>
                </a:cxn>
                <a:cxn ang="0">
                  <a:pos x="161" y="25"/>
                </a:cxn>
                <a:cxn ang="0">
                  <a:pos x="0" y="480"/>
                </a:cxn>
                <a:cxn ang="0">
                  <a:pos x="261" y="399"/>
                </a:cxn>
                <a:cxn ang="0">
                  <a:pos x="402" y="530"/>
                </a:cxn>
                <a:cxn ang="0">
                  <a:pos x="216" y="5"/>
                </a:cxn>
              </a:cxnLst>
              <a:pathLst>
                <a:path w="80" h="105">
                  <a:moveTo>
                    <a:pt x="43" y="1"/>
                  </a:moveTo>
                  <a:cubicBezTo>
                    <a:pt x="42" y="0"/>
                    <a:pt x="40" y="0"/>
                    <a:pt x="39" y="0"/>
                  </a:cubicBezTo>
                  <a:cubicBezTo>
                    <a:pt x="37" y="0"/>
                    <a:pt x="34" y="2"/>
                    <a:pt x="32" y="5"/>
                  </a:cubicBezTo>
                  <a:cubicBezTo>
                    <a:pt x="17" y="20"/>
                    <a:pt x="5" y="68"/>
                    <a:pt x="0" y="95"/>
                  </a:cubicBezTo>
                  <a:cubicBezTo>
                    <a:pt x="10" y="87"/>
                    <a:pt x="31" y="70"/>
                    <a:pt x="52" y="79"/>
                  </a:cubicBezTo>
                  <a:cubicBezTo>
                    <a:pt x="68" y="86"/>
                    <a:pt x="76" y="97"/>
                    <a:pt x="80" y="105"/>
                  </a:cubicBezTo>
                  <a:cubicBezTo>
                    <a:pt x="72" y="62"/>
                    <a:pt x="58" y="6"/>
                    <a:pt x="43" y="1"/>
                  </a:cubicBezTo>
                  <a:close/>
                </a:path>
              </a:pathLst>
            </a:custGeom>
            <a:solidFill>
              <a:schemeClr val="accent1"/>
            </a:solidFill>
            <a:ln w="9525">
              <a:noFill/>
            </a:ln>
          </p:spPr>
          <p:txBody>
            <a:bodyPr/>
            <a:p>
              <a:endParaRPr lang="zh-CN" altLang="en-US"/>
            </a:p>
          </p:txBody>
        </p:sp>
        <p:sp>
          <p:nvSpPr>
            <p:cNvPr id="12316" name="Freeform 46"/>
            <p:cNvSpPr/>
            <p:nvPr>
              <p:custDataLst>
                <p:tags r:id="rId25"/>
              </p:custDataLst>
            </p:nvPr>
          </p:nvSpPr>
          <p:spPr>
            <a:xfrm>
              <a:off x="7650" y="8140"/>
              <a:ext cx="365" cy="535"/>
            </a:xfrm>
            <a:custGeom>
              <a:avLst/>
              <a:gdLst/>
              <a:ahLst/>
              <a:cxnLst>
                <a:cxn ang="0">
                  <a:pos x="365" y="0"/>
                </a:cxn>
                <a:cxn ang="0">
                  <a:pos x="315" y="35"/>
                </a:cxn>
                <a:cxn ang="0">
                  <a:pos x="80" y="328"/>
                </a:cxn>
                <a:cxn ang="0">
                  <a:pos x="5" y="479"/>
                </a:cxn>
                <a:cxn ang="0">
                  <a:pos x="0" y="479"/>
                </a:cxn>
                <a:cxn ang="0">
                  <a:pos x="10" y="464"/>
                </a:cxn>
                <a:cxn ang="0">
                  <a:pos x="210" y="535"/>
                </a:cxn>
                <a:cxn ang="0">
                  <a:pos x="365" y="0"/>
                </a:cxn>
              </a:cxnLst>
              <a:pathLst>
                <a:path w="73" h="106">
                  <a:moveTo>
                    <a:pt x="73" y="0"/>
                  </a:moveTo>
                  <a:cubicBezTo>
                    <a:pt x="70" y="2"/>
                    <a:pt x="67" y="5"/>
                    <a:pt x="63" y="7"/>
                  </a:cubicBezTo>
                  <a:cubicBezTo>
                    <a:pt x="45" y="22"/>
                    <a:pt x="29" y="43"/>
                    <a:pt x="16" y="65"/>
                  </a:cubicBezTo>
                  <a:cubicBezTo>
                    <a:pt x="10" y="75"/>
                    <a:pt x="5" y="85"/>
                    <a:pt x="1" y="95"/>
                  </a:cubicBezTo>
                  <a:cubicBezTo>
                    <a:pt x="0" y="95"/>
                    <a:pt x="0" y="95"/>
                    <a:pt x="0" y="95"/>
                  </a:cubicBezTo>
                  <a:cubicBezTo>
                    <a:pt x="1" y="94"/>
                    <a:pt x="2" y="93"/>
                    <a:pt x="2" y="92"/>
                  </a:cubicBezTo>
                  <a:cubicBezTo>
                    <a:pt x="14" y="77"/>
                    <a:pt x="34" y="97"/>
                    <a:pt x="42" y="106"/>
                  </a:cubicBezTo>
                  <a:cubicBezTo>
                    <a:pt x="46" y="84"/>
                    <a:pt x="56" y="26"/>
                    <a:pt x="73" y="0"/>
                  </a:cubicBezTo>
                  <a:close/>
                </a:path>
              </a:pathLst>
            </a:custGeom>
            <a:solidFill>
              <a:schemeClr val="accent1"/>
            </a:solidFill>
            <a:ln w="9525">
              <a:noFill/>
            </a:ln>
          </p:spPr>
          <p:txBody>
            <a:bodyPr/>
            <a:p>
              <a:endParaRPr lang="zh-CN" altLang="en-US"/>
            </a:p>
          </p:txBody>
        </p:sp>
        <p:sp>
          <p:nvSpPr>
            <p:cNvPr id="12317" name="Freeform 47"/>
            <p:cNvSpPr/>
            <p:nvPr>
              <p:custDataLst>
                <p:tags r:id="rId26"/>
              </p:custDataLst>
            </p:nvPr>
          </p:nvSpPr>
          <p:spPr>
            <a:xfrm>
              <a:off x="8162" y="8115"/>
              <a:ext cx="535" cy="482"/>
            </a:xfrm>
            <a:custGeom>
              <a:avLst/>
              <a:gdLst/>
              <a:ahLst/>
              <a:cxnLst>
                <a:cxn ang="0">
                  <a:pos x="0" y="0"/>
                </a:cxn>
                <a:cxn ang="0">
                  <a:pos x="167" y="482"/>
                </a:cxn>
                <a:cxn ang="0">
                  <a:pos x="323" y="321"/>
                </a:cxn>
                <a:cxn ang="0">
                  <a:pos x="535" y="336"/>
                </a:cxn>
                <a:cxn ang="0">
                  <a:pos x="0" y="0"/>
                </a:cxn>
              </a:cxnLst>
              <a:pathLst>
                <a:path w="106" h="96">
                  <a:moveTo>
                    <a:pt x="0" y="0"/>
                  </a:moveTo>
                  <a:cubicBezTo>
                    <a:pt x="16" y="17"/>
                    <a:pt x="28" y="67"/>
                    <a:pt x="33" y="96"/>
                  </a:cubicBezTo>
                  <a:cubicBezTo>
                    <a:pt x="36" y="89"/>
                    <a:pt x="45" y="72"/>
                    <a:pt x="64" y="64"/>
                  </a:cubicBezTo>
                  <a:cubicBezTo>
                    <a:pt x="77" y="58"/>
                    <a:pt x="93" y="62"/>
                    <a:pt x="106" y="67"/>
                  </a:cubicBezTo>
                  <a:cubicBezTo>
                    <a:pt x="71" y="24"/>
                    <a:pt x="27" y="4"/>
                    <a:pt x="0" y="0"/>
                  </a:cubicBezTo>
                  <a:close/>
                </a:path>
              </a:pathLst>
            </a:custGeom>
            <a:solidFill>
              <a:schemeClr val="accent1"/>
            </a:solidFill>
            <a:ln w="9525">
              <a:noFill/>
            </a:ln>
          </p:spPr>
          <p:txBody>
            <a:bodyPr/>
            <a:p>
              <a:endParaRPr lang="zh-CN" altLang="en-US"/>
            </a:p>
          </p:txBody>
        </p:sp>
        <p:sp>
          <p:nvSpPr>
            <p:cNvPr id="12318" name="Freeform 48"/>
            <p:cNvSpPr/>
            <p:nvPr>
              <p:custDataLst>
                <p:tags r:id="rId27"/>
              </p:custDataLst>
            </p:nvPr>
          </p:nvSpPr>
          <p:spPr>
            <a:xfrm>
              <a:off x="7895" y="8110"/>
              <a:ext cx="402" cy="530"/>
            </a:xfrm>
            <a:custGeom>
              <a:avLst/>
              <a:gdLst/>
              <a:ahLst/>
              <a:cxnLst>
                <a:cxn ang="0">
                  <a:pos x="241" y="25"/>
                </a:cxn>
                <a:cxn ang="0">
                  <a:pos x="206" y="0"/>
                </a:cxn>
                <a:cxn ang="0">
                  <a:pos x="186" y="5"/>
                </a:cxn>
                <a:cxn ang="0">
                  <a:pos x="0" y="530"/>
                </a:cxn>
                <a:cxn ang="0">
                  <a:pos x="141" y="399"/>
                </a:cxn>
                <a:cxn ang="0">
                  <a:pos x="402" y="480"/>
                </a:cxn>
                <a:cxn ang="0">
                  <a:pos x="241" y="25"/>
                </a:cxn>
              </a:cxnLst>
              <a:pathLst>
                <a:path w="80" h="105">
                  <a:moveTo>
                    <a:pt x="48" y="5"/>
                  </a:moveTo>
                  <a:cubicBezTo>
                    <a:pt x="46" y="2"/>
                    <a:pt x="43" y="0"/>
                    <a:pt x="41" y="0"/>
                  </a:cubicBezTo>
                  <a:cubicBezTo>
                    <a:pt x="40" y="0"/>
                    <a:pt x="39" y="0"/>
                    <a:pt x="37" y="1"/>
                  </a:cubicBezTo>
                  <a:cubicBezTo>
                    <a:pt x="22" y="6"/>
                    <a:pt x="8" y="62"/>
                    <a:pt x="0" y="105"/>
                  </a:cubicBezTo>
                  <a:cubicBezTo>
                    <a:pt x="4" y="97"/>
                    <a:pt x="12" y="86"/>
                    <a:pt x="28" y="79"/>
                  </a:cubicBezTo>
                  <a:cubicBezTo>
                    <a:pt x="49" y="70"/>
                    <a:pt x="71" y="87"/>
                    <a:pt x="80" y="95"/>
                  </a:cubicBezTo>
                  <a:cubicBezTo>
                    <a:pt x="75" y="68"/>
                    <a:pt x="64" y="20"/>
                    <a:pt x="48" y="5"/>
                  </a:cubicBezTo>
                  <a:close/>
                </a:path>
              </a:pathLst>
            </a:custGeom>
            <a:solidFill>
              <a:schemeClr val="accent1"/>
            </a:solidFill>
            <a:ln w="9525">
              <a:noFill/>
            </a:ln>
          </p:spPr>
          <p:txBody>
            <a:bodyPr/>
            <a:p>
              <a:endParaRPr lang="zh-CN" altLang="en-US"/>
            </a:p>
          </p:txBody>
        </p:sp>
        <p:sp>
          <p:nvSpPr>
            <p:cNvPr id="12319" name="Freeform 49"/>
            <p:cNvSpPr/>
            <p:nvPr>
              <p:custDataLst>
                <p:tags r:id="rId28"/>
              </p:custDataLst>
            </p:nvPr>
          </p:nvSpPr>
          <p:spPr>
            <a:xfrm>
              <a:off x="6027" y="7882"/>
              <a:ext cx="2762" cy="1060"/>
            </a:xfrm>
            <a:custGeom>
              <a:avLst/>
              <a:gdLst/>
              <a:ahLst/>
              <a:cxnLst>
                <a:cxn ang="0">
                  <a:pos x="1596" y="722"/>
                </a:cxn>
                <a:cxn ang="0">
                  <a:pos x="1676" y="570"/>
                </a:cxn>
                <a:cxn ang="0">
                  <a:pos x="1924" y="273"/>
                </a:cxn>
                <a:cxn ang="0">
                  <a:pos x="2050" y="202"/>
                </a:cxn>
                <a:cxn ang="0">
                  <a:pos x="2070" y="197"/>
                </a:cxn>
                <a:cxn ang="0">
                  <a:pos x="2075" y="202"/>
                </a:cxn>
                <a:cxn ang="0">
                  <a:pos x="2085" y="197"/>
                </a:cxn>
                <a:cxn ang="0">
                  <a:pos x="2727" y="596"/>
                </a:cxn>
                <a:cxn ang="0">
                  <a:pos x="2727" y="601"/>
                </a:cxn>
                <a:cxn ang="0">
                  <a:pos x="2762" y="616"/>
                </a:cxn>
                <a:cxn ang="0">
                  <a:pos x="2535" y="313"/>
                </a:cxn>
                <a:cxn ang="0">
                  <a:pos x="2166" y="146"/>
                </a:cxn>
                <a:cxn ang="0">
                  <a:pos x="2146" y="76"/>
                </a:cxn>
                <a:cxn ang="0">
                  <a:pos x="2222" y="30"/>
                </a:cxn>
                <a:cxn ang="0">
                  <a:pos x="2126" y="20"/>
                </a:cxn>
                <a:cxn ang="0">
                  <a:pos x="2050" y="126"/>
                </a:cxn>
                <a:cxn ang="0">
                  <a:pos x="1838" y="262"/>
                </a:cxn>
                <a:cxn ang="0">
                  <a:pos x="1550" y="485"/>
                </a:cxn>
                <a:cxn ang="0">
                  <a:pos x="1510" y="490"/>
                </a:cxn>
                <a:cxn ang="0">
                  <a:pos x="1479" y="474"/>
                </a:cxn>
                <a:cxn ang="0">
                  <a:pos x="1575" y="343"/>
                </a:cxn>
                <a:cxn ang="0">
                  <a:pos x="1570" y="303"/>
                </a:cxn>
                <a:cxn ang="0">
                  <a:pos x="1550" y="101"/>
                </a:cxn>
                <a:cxn ang="0">
                  <a:pos x="1510" y="227"/>
                </a:cxn>
                <a:cxn ang="0">
                  <a:pos x="1378" y="192"/>
                </a:cxn>
                <a:cxn ang="0">
                  <a:pos x="1252" y="227"/>
                </a:cxn>
                <a:cxn ang="0">
                  <a:pos x="1212" y="101"/>
                </a:cxn>
                <a:cxn ang="0">
                  <a:pos x="1197" y="298"/>
                </a:cxn>
                <a:cxn ang="0">
                  <a:pos x="1187" y="343"/>
                </a:cxn>
                <a:cxn ang="0">
                  <a:pos x="1283" y="474"/>
                </a:cxn>
                <a:cxn ang="0">
                  <a:pos x="1252" y="490"/>
                </a:cxn>
                <a:cxn ang="0">
                  <a:pos x="1212" y="485"/>
                </a:cxn>
                <a:cxn ang="0">
                  <a:pos x="924" y="262"/>
                </a:cxn>
                <a:cxn ang="0">
                  <a:pos x="712" y="126"/>
                </a:cxn>
                <a:cxn ang="0">
                  <a:pos x="636" y="20"/>
                </a:cxn>
                <a:cxn ang="0">
                  <a:pos x="540" y="30"/>
                </a:cxn>
                <a:cxn ang="0">
                  <a:pos x="616" y="76"/>
                </a:cxn>
                <a:cxn ang="0">
                  <a:pos x="596" y="146"/>
                </a:cxn>
                <a:cxn ang="0">
                  <a:pos x="227" y="313"/>
                </a:cxn>
                <a:cxn ang="0">
                  <a:pos x="0" y="616"/>
                </a:cxn>
                <a:cxn ang="0">
                  <a:pos x="35" y="601"/>
                </a:cxn>
                <a:cxn ang="0">
                  <a:pos x="35" y="596"/>
                </a:cxn>
                <a:cxn ang="0">
                  <a:pos x="677" y="197"/>
                </a:cxn>
                <a:cxn ang="0">
                  <a:pos x="687" y="202"/>
                </a:cxn>
                <a:cxn ang="0">
                  <a:pos x="692" y="197"/>
                </a:cxn>
                <a:cxn ang="0">
                  <a:pos x="712" y="202"/>
                </a:cxn>
                <a:cxn ang="0">
                  <a:pos x="838" y="273"/>
                </a:cxn>
                <a:cxn ang="0">
                  <a:pos x="1086" y="570"/>
                </a:cxn>
                <a:cxn ang="0">
                  <a:pos x="1166" y="722"/>
                </a:cxn>
                <a:cxn ang="0">
                  <a:pos x="1298" y="964"/>
                </a:cxn>
                <a:cxn ang="0">
                  <a:pos x="1378" y="1060"/>
                </a:cxn>
                <a:cxn ang="0">
                  <a:pos x="1384" y="1060"/>
                </a:cxn>
                <a:cxn ang="0">
                  <a:pos x="1464" y="964"/>
                </a:cxn>
                <a:cxn ang="0">
                  <a:pos x="1596" y="722"/>
                </a:cxn>
              </a:cxnLst>
              <a:pathLst>
                <a:path w="547" h="210">
                  <a:moveTo>
                    <a:pt x="316" y="143"/>
                  </a:moveTo>
                  <a:cubicBezTo>
                    <a:pt x="321" y="133"/>
                    <a:pt x="326" y="123"/>
                    <a:pt x="332" y="113"/>
                  </a:cubicBezTo>
                  <a:cubicBezTo>
                    <a:pt x="345" y="90"/>
                    <a:pt x="362" y="69"/>
                    <a:pt x="381" y="54"/>
                  </a:cubicBezTo>
                  <a:cubicBezTo>
                    <a:pt x="390" y="46"/>
                    <a:pt x="398" y="42"/>
                    <a:pt x="406" y="40"/>
                  </a:cubicBezTo>
                  <a:cubicBezTo>
                    <a:pt x="407" y="40"/>
                    <a:pt x="408" y="39"/>
                    <a:pt x="410" y="39"/>
                  </a:cubicBezTo>
                  <a:cubicBezTo>
                    <a:pt x="410" y="39"/>
                    <a:pt x="411" y="39"/>
                    <a:pt x="411" y="40"/>
                  </a:cubicBezTo>
                  <a:cubicBezTo>
                    <a:pt x="412" y="39"/>
                    <a:pt x="412" y="39"/>
                    <a:pt x="413" y="39"/>
                  </a:cubicBezTo>
                  <a:cubicBezTo>
                    <a:pt x="446" y="40"/>
                    <a:pt x="500" y="65"/>
                    <a:pt x="540" y="118"/>
                  </a:cubicBezTo>
                  <a:cubicBezTo>
                    <a:pt x="540" y="119"/>
                    <a:pt x="540" y="119"/>
                    <a:pt x="540" y="119"/>
                  </a:cubicBezTo>
                  <a:cubicBezTo>
                    <a:pt x="544" y="121"/>
                    <a:pt x="547" y="122"/>
                    <a:pt x="547" y="122"/>
                  </a:cubicBezTo>
                  <a:cubicBezTo>
                    <a:pt x="547" y="122"/>
                    <a:pt x="534" y="90"/>
                    <a:pt x="502" y="62"/>
                  </a:cubicBezTo>
                  <a:cubicBezTo>
                    <a:pt x="469" y="33"/>
                    <a:pt x="433" y="30"/>
                    <a:pt x="429" y="29"/>
                  </a:cubicBezTo>
                  <a:cubicBezTo>
                    <a:pt x="426" y="28"/>
                    <a:pt x="423" y="22"/>
                    <a:pt x="425" y="15"/>
                  </a:cubicBezTo>
                  <a:cubicBezTo>
                    <a:pt x="427" y="7"/>
                    <a:pt x="440" y="6"/>
                    <a:pt x="440" y="6"/>
                  </a:cubicBezTo>
                  <a:cubicBezTo>
                    <a:pt x="440" y="6"/>
                    <a:pt x="436" y="0"/>
                    <a:pt x="421" y="4"/>
                  </a:cubicBezTo>
                  <a:cubicBezTo>
                    <a:pt x="407" y="9"/>
                    <a:pt x="406" y="23"/>
                    <a:pt x="406" y="25"/>
                  </a:cubicBezTo>
                  <a:cubicBezTo>
                    <a:pt x="405" y="26"/>
                    <a:pt x="398" y="29"/>
                    <a:pt x="364" y="52"/>
                  </a:cubicBezTo>
                  <a:cubicBezTo>
                    <a:pt x="330" y="74"/>
                    <a:pt x="308" y="96"/>
                    <a:pt x="307" y="96"/>
                  </a:cubicBezTo>
                  <a:cubicBezTo>
                    <a:pt x="305" y="97"/>
                    <a:pt x="302" y="100"/>
                    <a:pt x="299" y="97"/>
                  </a:cubicBezTo>
                  <a:cubicBezTo>
                    <a:pt x="298" y="97"/>
                    <a:pt x="296" y="96"/>
                    <a:pt x="293" y="94"/>
                  </a:cubicBezTo>
                  <a:cubicBezTo>
                    <a:pt x="304" y="89"/>
                    <a:pt x="312" y="79"/>
                    <a:pt x="312" y="68"/>
                  </a:cubicBezTo>
                  <a:cubicBezTo>
                    <a:pt x="312" y="65"/>
                    <a:pt x="311" y="63"/>
                    <a:pt x="311" y="60"/>
                  </a:cubicBezTo>
                  <a:cubicBezTo>
                    <a:pt x="307" y="20"/>
                    <a:pt x="307" y="20"/>
                    <a:pt x="307" y="20"/>
                  </a:cubicBezTo>
                  <a:cubicBezTo>
                    <a:pt x="299" y="45"/>
                    <a:pt x="299" y="45"/>
                    <a:pt x="299" y="45"/>
                  </a:cubicBezTo>
                  <a:cubicBezTo>
                    <a:pt x="292" y="41"/>
                    <a:pt x="283" y="38"/>
                    <a:pt x="273" y="38"/>
                  </a:cubicBezTo>
                  <a:cubicBezTo>
                    <a:pt x="264" y="38"/>
                    <a:pt x="255" y="41"/>
                    <a:pt x="248" y="45"/>
                  </a:cubicBezTo>
                  <a:cubicBezTo>
                    <a:pt x="240" y="20"/>
                    <a:pt x="240" y="20"/>
                    <a:pt x="240" y="20"/>
                  </a:cubicBezTo>
                  <a:cubicBezTo>
                    <a:pt x="237" y="59"/>
                    <a:pt x="237" y="59"/>
                    <a:pt x="237" y="59"/>
                  </a:cubicBezTo>
                  <a:cubicBezTo>
                    <a:pt x="236" y="62"/>
                    <a:pt x="235" y="65"/>
                    <a:pt x="235" y="68"/>
                  </a:cubicBezTo>
                  <a:cubicBezTo>
                    <a:pt x="235" y="79"/>
                    <a:pt x="243" y="89"/>
                    <a:pt x="254" y="94"/>
                  </a:cubicBezTo>
                  <a:cubicBezTo>
                    <a:pt x="251" y="96"/>
                    <a:pt x="249" y="97"/>
                    <a:pt x="248" y="97"/>
                  </a:cubicBezTo>
                  <a:cubicBezTo>
                    <a:pt x="245" y="100"/>
                    <a:pt x="242" y="97"/>
                    <a:pt x="240" y="96"/>
                  </a:cubicBezTo>
                  <a:cubicBezTo>
                    <a:pt x="239" y="96"/>
                    <a:pt x="217" y="74"/>
                    <a:pt x="183" y="52"/>
                  </a:cubicBezTo>
                  <a:cubicBezTo>
                    <a:pt x="149" y="29"/>
                    <a:pt x="142" y="26"/>
                    <a:pt x="141" y="25"/>
                  </a:cubicBezTo>
                  <a:cubicBezTo>
                    <a:pt x="141" y="23"/>
                    <a:pt x="140" y="9"/>
                    <a:pt x="126" y="4"/>
                  </a:cubicBezTo>
                  <a:cubicBezTo>
                    <a:pt x="111" y="0"/>
                    <a:pt x="107" y="6"/>
                    <a:pt x="107" y="6"/>
                  </a:cubicBezTo>
                  <a:cubicBezTo>
                    <a:pt x="107" y="6"/>
                    <a:pt x="120" y="7"/>
                    <a:pt x="122" y="15"/>
                  </a:cubicBezTo>
                  <a:cubicBezTo>
                    <a:pt x="124" y="22"/>
                    <a:pt x="121" y="28"/>
                    <a:pt x="118" y="29"/>
                  </a:cubicBezTo>
                  <a:cubicBezTo>
                    <a:pt x="114" y="30"/>
                    <a:pt x="78" y="33"/>
                    <a:pt x="45" y="62"/>
                  </a:cubicBezTo>
                  <a:cubicBezTo>
                    <a:pt x="13" y="90"/>
                    <a:pt x="0" y="122"/>
                    <a:pt x="0" y="122"/>
                  </a:cubicBezTo>
                  <a:cubicBezTo>
                    <a:pt x="0" y="122"/>
                    <a:pt x="3" y="121"/>
                    <a:pt x="7" y="119"/>
                  </a:cubicBezTo>
                  <a:cubicBezTo>
                    <a:pt x="7" y="118"/>
                    <a:pt x="7" y="118"/>
                    <a:pt x="7" y="118"/>
                  </a:cubicBezTo>
                  <a:cubicBezTo>
                    <a:pt x="47" y="65"/>
                    <a:pt x="101" y="40"/>
                    <a:pt x="134" y="39"/>
                  </a:cubicBezTo>
                  <a:cubicBezTo>
                    <a:pt x="135" y="39"/>
                    <a:pt x="135" y="39"/>
                    <a:pt x="136" y="40"/>
                  </a:cubicBezTo>
                  <a:cubicBezTo>
                    <a:pt x="136" y="39"/>
                    <a:pt x="137" y="39"/>
                    <a:pt x="137" y="39"/>
                  </a:cubicBezTo>
                  <a:cubicBezTo>
                    <a:pt x="139" y="39"/>
                    <a:pt x="140" y="40"/>
                    <a:pt x="141" y="40"/>
                  </a:cubicBezTo>
                  <a:cubicBezTo>
                    <a:pt x="149" y="42"/>
                    <a:pt x="157" y="46"/>
                    <a:pt x="166" y="54"/>
                  </a:cubicBezTo>
                  <a:cubicBezTo>
                    <a:pt x="185" y="69"/>
                    <a:pt x="202" y="90"/>
                    <a:pt x="215" y="113"/>
                  </a:cubicBezTo>
                  <a:cubicBezTo>
                    <a:pt x="221" y="123"/>
                    <a:pt x="226" y="133"/>
                    <a:pt x="231" y="143"/>
                  </a:cubicBezTo>
                  <a:cubicBezTo>
                    <a:pt x="239" y="159"/>
                    <a:pt x="247" y="175"/>
                    <a:pt x="257" y="191"/>
                  </a:cubicBezTo>
                  <a:cubicBezTo>
                    <a:pt x="262" y="196"/>
                    <a:pt x="267" y="203"/>
                    <a:pt x="273" y="210"/>
                  </a:cubicBezTo>
                  <a:cubicBezTo>
                    <a:pt x="274" y="210"/>
                    <a:pt x="274" y="210"/>
                    <a:pt x="274" y="210"/>
                  </a:cubicBezTo>
                  <a:cubicBezTo>
                    <a:pt x="280" y="203"/>
                    <a:pt x="285" y="196"/>
                    <a:pt x="290" y="191"/>
                  </a:cubicBezTo>
                  <a:cubicBezTo>
                    <a:pt x="300" y="175"/>
                    <a:pt x="308" y="159"/>
                    <a:pt x="316" y="143"/>
                  </a:cubicBezTo>
                  <a:close/>
                </a:path>
              </a:pathLst>
            </a:custGeom>
            <a:solidFill>
              <a:schemeClr val="accent1"/>
            </a:solidFill>
            <a:ln w="9525">
              <a:noFill/>
            </a:ln>
          </p:spPr>
          <p:txBody>
            <a:bodyPr/>
            <a:p>
              <a:endParaRPr lang="zh-CN" altLang="en-US"/>
            </a:p>
          </p:txBody>
        </p:sp>
        <p:sp>
          <p:nvSpPr>
            <p:cNvPr id="107" name="Freeform 50"/>
            <p:cNvSpPr/>
            <p:nvPr>
              <p:custDataLst>
                <p:tags r:id="rId29"/>
              </p:custDataLst>
            </p:nvPr>
          </p:nvSpPr>
          <p:spPr bwMode="auto">
            <a:xfrm>
              <a:off x="7448" y="8148"/>
              <a:ext cx="125" cy="110"/>
            </a:xfrm>
            <a:custGeom>
              <a:avLst/>
              <a:gdLst>
                <a:gd name="T0" fmla="*/ 16 w 25"/>
                <a:gd name="T1" fmla="*/ 0 h 23"/>
                <a:gd name="T2" fmla="*/ 10 w 25"/>
                <a:gd name="T3" fmla="*/ 10 h 23"/>
                <a:gd name="T4" fmla="*/ 0 w 25"/>
                <a:gd name="T5" fmla="*/ 17 h 23"/>
                <a:gd name="T6" fmla="*/ 16 w 25"/>
                <a:gd name="T7" fmla="*/ 18 h 23"/>
                <a:gd name="T8" fmla="*/ 16 w 25"/>
                <a:gd name="T9" fmla="*/ 0 h 23"/>
              </a:gdLst>
              <a:ahLst/>
              <a:cxnLst>
                <a:cxn ang="0">
                  <a:pos x="T0" y="T1"/>
                </a:cxn>
                <a:cxn ang="0">
                  <a:pos x="T2" y="T3"/>
                </a:cxn>
                <a:cxn ang="0">
                  <a:pos x="T4" y="T5"/>
                </a:cxn>
                <a:cxn ang="0">
                  <a:pos x="T6" y="T7"/>
                </a:cxn>
                <a:cxn ang="0">
                  <a:pos x="T8" y="T9"/>
                </a:cxn>
              </a:cxnLst>
              <a:rect l="0" t="0" r="r" b="b"/>
              <a:pathLst>
                <a:path w="25" h="23">
                  <a:moveTo>
                    <a:pt x="16" y="0"/>
                  </a:moveTo>
                  <a:cubicBezTo>
                    <a:pt x="16" y="0"/>
                    <a:pt x="15" y="5"/>
                    <a:pt x="10" y="10"/>
                  </a:cubicBezTo>
                  <a:cubicBezTo>
                    <a:pt x="6" y="16"/>
                    <a:pt x="0" y="17"/>
                    <a:pt x="0" y="17"/>
                  </a:cubicBezTo>
                  <a:cubicBezTo>
                    <a:pt x="0" y="17"/>
                    <a:pt x="8" y="23"/>
                    <a:pt x="16" y="18"/>
                  </a:cubicBezTo>
                  <a:cubicBezTo>
                    <a:pt x="25" y="13"/>
                    <a:pt x="16" y="0"/>
                    <a:pt x="16" y="0"/>
                  </a:cubicBezTo>
                  <a:close/>
                </a:path>
              </a:pathLst>
            </a:custGeom>
            <a:solidFill>
              <a:schemeClr val="accent4"/>
            </a:solidFill>
            <a:ln>
              <a:noFill/>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7" name="Freeform 51"/>
            <p:cNvSpPr/>
            <p:nvPr>
              <p:custDataLst>
                <p:tags r:id="rId30"/>
              </p:custDataLst>
            </p:nvPr>
          </p:nvSpPr>
          <p:spPr bwMode="auto">
            <a:xfrm>
              <a:off x="7245" y="8150"/>
              <a:ext cx="125" cy="110"/>
            </a:xfrm>
            <a:custGeom>
              <a:avLst/>
              <a:gdLst>
                <a:gd name="T0" fmla="*/ 15 w 25"/>
                <a:gd name="T1" fmla="*/ 10 h 22"/>
                <a:gd name="T2" fmla="*/ 9 w 25"/>
                <a:gd name="T3" fmla="*/ 0 h 22"/>
                <a:gd name="T4" fmla="*/ 9 w 25"/>
                <a:gd name="T5" fmla="*/ 18 h 22"/>
                <a:gd name="T6" fmla="*/ 25 w 25"/>
                <a:gd name="T7" fmla="*/ 17 h 22"/>
                <a:gd name="T8" fmla="*/ 15 w 25"/>
                <a:gd name="T9" fmla="*/ 10 h 22"/>
              </a:gdLst>
              <a:ahLst/>
              <a:cxnLst>
                <a:cxn ang="0">
                  <a:pos x="T0" y="T1"/>
                </a:cxn>
                <a:cxn ang="0">
                  <a:pos x="T2" y="T3"/>
                </a:cxn>
                <a:cxn ang="0">
                  <a:pos x="T4" y="T5"/>
                </a:cxn>
                <a:cxn ang="0">
                  <a:pos x="T6" y="T7"/>
                </a:cxn>
                <a:cxn ang="0">
                  <a:pos x="T8" y="T9"/>
                </a:cxn>
              </a:cxnLst>
              <a:rect l="0" t="0" r="r" b="b"/>
              <a:pathLst>
                <a:path w="25" h="22">
                  <a:moveTo>
                    <a:pt x="15" y="10"/>
                  </a:moveTo>
                  <a:cubicBezTo>
                    <a:pt x="10" y="4"/>
                    <a:pt x="9" y="0"/>
                    <a:pt x="9" y="0"/>
                  </a:cubicBezTo>
                  <a:cubicBezTo>
                    <a:pt x="9" y="0"/>
                    <a:pt x="0" y="13"/>
                    <a:pt x="9" y="18"/>
                  </a:cubicBezTo>
                  <a:cubicBezTo>
                    <a:pt x="17" y="22"/>
                    <a:pt x="25" y="17"/>
                    <a:pt x="25" y="17"/>
                  </a:cubicBezTo>
                  <a:cubicBezTo>
                    <a:pt x="25" y="17"/>
                    <a:pt x="19" y="15"/>
                    <a:pt x="15" y="10"/>
                  </a:cubicBezTo>
                  <a:close/>
                </a:path>
              </a:pathLst>
            </a:custGeom>
            <a:solidFill>
              <a:schemeClr val="accent4"/>
            </a:solidFill>
            <a:ln>
              <a:noFill/>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58" name="文本框 16"/>
          <p:cNvSpPr txBox="1"/>
          <p:nvPr>
            <p:custDataLst>
              <p:tags r:id="rId31"/>
            </p:custDataLst>
          </p:nvPr>
        </p:nvSpPr>
        <p:spPr>
          <a:xfrm>
            <a:off x="3703638" y="5721350"/>
            <a:ext cx="2001837" cy="568325"/>
          </a:xfrm>
          <a:prstGeom prst="rect">
            <a:avLst/>
          </a:prstGeom>
          <a:noFill/>
          <a:ln w="9525">
            <a:noFill/>
          </a:ln>
        </p:spPr>
        <p:txBody>
          <a:bodyPr lIns="90000" tIns="46800" rIns="90000" bIns="46800" anchor="ctr"/>
          <a:p>
            <a:pPr algn="ctr"/>
            <a:r>
              <a:rPr lang="en-US" altLang="zh-CN" sz="2000" b="1" dirty="0">
                <a:solidFill>
                  <a:schemeClr val="bg1"/>
                </a:solidFill>
                <a:latin typeface="Arial" panose="020B0604020202020204" pitchFamily="34" charset="0"/>
                <a:ea typeface="宋体" panose="02010600030101010101" pitchFamily="2" charset="-122"/>
                <a:sym typeface="黑体" panose="02010609060101010101" pitchFamily="49" charset="-122"/>
              </a:rPr>
              <a:t>5.</a:t>
            </a:r>
            <a:r>
              <a:rPr lang="zh-CN" altLang="en-US" sz="2000" b="1" dirty="0">
                <a:solidFill>
                  <a:schemeClr val="bg1"/>
                </a:solidFill>
                <a:latin typeface="Arial" panose="020B0604020202020204" pitchFamily="34" charset="0"/>
                <a:ea typeface="宋体" panose="02010600030101010101" pitchFamily="2" charset="-122"/>
                <a:sym typeface="黑体" panose="02010609060101010101" pitchFamily="49" charset="-122"/>
              </a:rPr>
              <a:t>参考文献</a:t>
            </a:r>
            <a:endParaRPr lang="zh-CN" altLang="en-US" sz="2000" b="1" dirty="0">
              <a:solidFill>
                <a:schemeClr val="bg1"/>
              </a:solidFill>
              <a:latin typeface="Arial" panose="020B0604020202020204" pitchFamily="34" charset="0"/>
              <a:ea typeface="宋体" panose="02010600030101010101" pitchFamily="2" charset="-122"/>
              <a:sym typeface="黑体" panose="02010609060101010101" pitchFamily="49" charset="-122"/>
            </a:endParaRPr>
          </a:p>
        </p:txBody>
      </p:sp>
      <p:sp>
        <p:nvSpPr>
          <p:cNvPr id="159" name="矩形 158"/>
          <p:cNvSpPr/>
          <p:nvPr>
            <p:custDataLst>
              <p:tags r:id="rId32"/>
            </p:custDataLst>
          </p:nvPr>
        </p:nvSpPr>
        <p:spPr>
          <a:xfrm>
            <a:off x="969963" y="3321050"/>
            <a:ext cx="2422525" cy="1458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60" name="文本框 16"/>
          <p:cNvSpPr txBox="1"/>
          <p:nvPr>
            <p:custDataLst>
              <p:tags r:id="rId33"/>
            </p:custDataLst>
          </p:nvPr>
        </p:nvSpPr>
        <p:spPr>
          <a:xfrm>
            <a:off x="969963" y="4168775"/>
            <a:ext cx="2424112" cy="568325"/>
          </a:xfrm>
          <a:prstGeom prst="rect">
            <a:avLst/>
          </a:prstGeom>
          <a:noFill/>
          <a:ln w="9525">
            <a:noFill/>
          </a:ln>
        </p:spPr>
        <p:txBody>
          <a:bodyPr lIns="90000" tIns="46800" rIns="90000" bIns="46800" anchor="ctr"/>
          <a:p>
            <a:pPr algn="ctr"/>
            <a:r>
              <a:rPr lang="en-US" altLang="zh-CN" sz="2000" b="1" dirty="0">
                <a:solidFill>
                  <a:schemeClr val="bg1"/>
                </a:solidFill>
                <a:latin typeface="Arial" panose="020B0604020202020204" pitchFamily="34" charset="0"/>
                <a:ea typeface="宋体" panose="02010600030101010101" pitchFamily="2" charset="-122"/>
                <a:sym typeface="黑体" panose="02010609060101010101" pitchFamily="49" charset="-122"/>
              </a:rPr>
              <a:t>1.</a:t>
            </a:r>
            <a:r>
              <a:rPr lang="zh-CN" altLang="en-US" sz="2000" b="1" dirty="0">
                <a:solidFill>
                  <a:schemeClr val="bg1"/>
                </a:solidFill>
                <a:latin typeface="Arial" panose="020B0604020202020204" pitchFamily="34" charset="0"/>
                <a:ea typeface="宋体" panose="02010600030101010101" pitchFamily="2" charset="-122"/>
                <a:sym typeface="黑体" panose="02010609060101010101" pitchFamily="49" charset="-122"/>
              </a:rPr>
              <a:t>界面原型简介</a:t>
            </a:r>
            <a:endParaRPr lang="zh-CN" altLang="en-US" sz="2000" b="1" dirty="0">
              <a:solidFill>
                <a:schemeClr val="bg1"/>
              </a:solidFill>
              <a:latin typeface="Arial" panose="020B0604020202020204" pitchFamily="34" charset="0"/>
              <a:ea typeface="宋体" panose="02010600030101010101" pitchFamily="2" charset="-122"/>
              <a:sym typeface="黑体" panose="02010609060101010101" pitchFamily="49" charset="-122"/>
            </a:endParaRPr>
          </a:p>
        </p:txBody>
      </p:sp>
      <p:sp>
        <p:nvSpPr>
          <p:cNvPr id="8228" name="Freeform 8"/>
          <p:cNvSpPr/>
          <p:nvPr>
            <p:custDataLst>
              <p:tags r:id="rId34"/>
            </p:custDataLst>
          </p:nvPr>
        </p:nvSpPr>
        <p:spPr>
          <a:xfrm>
            <a:off x="1785938" y="3367088"/>
            <a:ext cx="790575" cy="790575"/>
          </a:xfrm>
          <a:custGeom>
            <a:avLst/>
            <a:gdLst/>
            <a:ahLst/>
            <a:cxnLst>
              <a:cxn ang="0">
                <a:pos x="542605" y="592413"/>
              </a:cxn>
              <a:cxn ang="0">
                <a:pos x="527965" y="639100"/>
              </a:cxn>
              <a:cxn ang="0">
                <a:pos x="508750" y="709650"/>
              </a:cxn>
              <a:cxn ang="0">
                <a:pos x="555416" y="709650"/>
              </a:cxn>
              <a:cxn ang="0">
                <a:pos x="602996" y="681638"/>
              </a:cxn>
              <a:cxn ang="0">
                <a:pos x="628617" y="624575"/>
              </a:cxn>
              <a:cxn ang="0">
                <a:pos x="629532" y="583075"/>
              </a:cxn>
              <a:cxn ang="0">
                <a:pos x="627702" y="562325"/>
              </a:cxn>
              <a:cxn ang="0">
                <a:pos x="603911" y="512525"/>
              </a:cxn>
              <a:cxn ang="0">
                <a:pos x="586526" y="448200"/>
              </a:cxn>
              <a:cxn ang="0">
                <a:pos x="581036" y="354825"/>
              </a:cxn>
              <a:cxn ang="0">
                <a:pos x="603911" y="280125"/>
              </a:cxn>
              <a:cxn ang="0">
                <a:pos x="657897" y="240700"/>
              </a:cxn>
              <a:cxn ang="0">
                <a:pos x="734759" y="239663"/>
              </a:cxn>
              <a:cxn ang="0">
                <a:pos x="764955" y="269750"/>
              </a:cxn>
              <a:cxn ang="0">
                <a:pos x="790575" y="344450"/>
              </a:cxn>
              <a:cxn ang="0">
                <a:pos x="764039" y="409813"/>
              </a:cxn>
              <a:cxn ang="0">
                <a:pos x="706393" y="426413"/>
              </a:cxn>
              <a:cxn ang="0">
                <a:pos x="647832" y="394250"/>
              </a:cxn>
              <a:cxn ang="0">
                <a:pos x="700903" y="533275"/>
              </a:cxn>
              <a:cxn ang="0">
                <a:pos x="705478" y="653625"/>
              </a:cxn>
              <a:cxn ang="0">
                <a:pos x="649662" y="742850"/>
              </a:cxn>
              <a:cxn ang="0">
                <a:pos x="559991" y="787463"/>
              </a:cxn>
              <a:cxn ang="0">
                <a:pos x="460254" y="768788"/>
              </a:cxn>
              <a:cxn ang="0">
                <a:pos x="378817" y="769825"/>
              </a:cxn>
              <a:cxn ang="0">
                <a:pos x="262610" y="762563"/>
              </a:cxn>
              <a:cxn ang="0">
                <a:pos x="183003" y="748038"/>
              </a:cxn>
              <a:cxn ang="0">
                <a:pos x="166533" y="686825"/>
              </a:cxn>
              <a:cxn ang="0">
                <a:pos x="151893" y="577888"/>
              </a:cxn>
              <a:cxn ang="0">
                <a:pos x="167448" y="389063"/>
              </a:cxn>
              <a:cxn ang="0">
                <a:pos x="58561" y="286350"/>
              </a:cxn>
              <a:cxn ang="0">
                <a:pos x="60391" y="251075"/>
              </a:cxn>
              <a:cxn ang="0">
                <a:pos x="61306" y="234475"/>
              </a:cxn>
              <a:cxn ang="0">
                <a:pos x="43921" y="208538"/>
              </a:cxn>
              <a:cxn ang="0">
                <a:pos x="86012" y="148363"/>
              </a:cxn>
              <a:cxn ang="0">
                <a:pos x="81437" y="58100"/>
              </a:cxn>
              <a:cxn ang="0">
                <a:pos x="124442" y="19713"/>
              </a:cxn>
              <a:cxn ang="0">
                <a:pos x="177513" y="81963"/>
              </a:cxn>
              <a:cxn ang="0">
                <a:pos x="180258" y="61213"/>
              </a:cxn>
              <a:cxn ang="0">
                <a:pos x="216859" y="74700"/>
              </a:cxn>
              <a:cxn ang="0">
                <a:pos x="272675" y="74700"/>
              </a:cxn>
              <a:cxn ang="0">
                <a:pos x="290061" y="76775"/>
              </a:cxn>
              <a:cxn ang="0">
                <a:pos x="312936" y="86113"/>
              </a:cxn>
              <a:cxn ang="0">
                <a:pos x="318426" y="87150"/>
              </a:cxn>
              <a:cxn ang="0">
                <a:pos x="366007" y="74700"/>
              </a:cxn>
              <a:cxn ang="0">
                <a:pos x="424568" y="61213"/>
              </a:cxn>
              <a:cxn ang="0">
                <a:pos x="410843" y="151475"/>
              </a:cxn>
              <a:cxn ang="0">
                <a:pos x="453849" y="209575"/>
              </a:cxn>
              <a:cxn ang="0">
                <a:pos x="413588" y="246925"/>
              </a:cxn>
              <a:cxn ang="0">
                <a:pos x="442868" y="251075"/>
              </a:cxn>
              <a:cxn ang="0">
                <a:pos x="469404" y="305025"/>
              </a:cxn>
              <a:cxn ang="0">
                <a:pos x="397118" y="302950"/>
              </a:cxn>
              <a:cxn ang="0">
                <a:pos x="285485" y="388025"/>
              </a:cxn>
              <a:cxn ang="0">
                <a:pos x="312936" y="429525"/>
              </a:cxn>
              <a:cxn ang="0">
                <a:pos x="365092" y="361050"/>
              </a:cxn>
              <a:cxn ang="0">
                <a:pos x="400778" y="364163"/>
              </a:cxn>
              <a:cxn ang="0">
                <a:pos x="445613" y="366238"/>
              </a:cxn>
              <a:cxn ang="0">
                <a:pos x="506005" y="384913"/>
              </a:cxn>
              <a:cxn ang="0">
                <a:pos x="506005" y="410850"/>
              </a:cxn>
              <a:cxn ang="0">
                <a:pos x="527965" y="465838"/>
              </a:cxn>
              <a:cxn ang="0">
                <a:pos x="547180" y="533275"/>
              </a:cxn>
            </a:cxnLst>
            <a:pathLst>
              <a:path w="864" h="762">
                <a:moveTo>
                  <a:pt x="597" y="542"/>
                </a:moveTo>
                <a:lnTo>
                  <a:pt x="597" y="542"/>
                </a:lnTo>
                <a:lnTo>
                  <a:pt x="595" y="544"/>
                </a:lnTo>
                <a:lnTo>
                  <a:pt x="591" y="540"/>
                </a:lnTo>
                <a:lnTo>
                  <a:pt x="588" y="540"/>
                </a:lnTo>
                <a:lnTo>
                  <a:pt x="586" y="540"/>
                </a:lnTo>
                <a:lnTo>
                  <a:pt x="591" y="558"/>
                </a:lnTo>
                <a:lnTo>
                  <a:pt x="593" y="571"/>
                </a:lnTo>
                <a:lnTo>
                  <a:pt x="595" y="583"/>
                </a:lnTo>
                <a:lnTo>
                  <a:pt x="596" y="595"/>
                </a:lnTo>
                <a:lnTo>
                  <a:pt x="595" y="606"/>
                </a:lnTo>
                <a:lnTo>
                  <a:pt x="593" y="611"/>
                </a:lnTo>
                <a:lnTo>
                  <a:pt x="591" y="616"/>
                </a:lnTo>
                <a:lnTo>
                  <a:pt x="588" y="620"/>
                </a:lnTo>
                <a:lnTo>
                  <a:pt x="585" y="622"/>
                </a:lnTo>
                <a:lnTo>
                  <a:pt x="577" y="616"/>
                </a:lnTo>
                <a:lnTo>
                  <a:pt x="572" y="611"/>
                </a:lnTo>
                <a:lnTo>
                  <a:pt x="568" y="630"/>
                </a:lnTo>
                <a:lnTo>
                  <a:pt x="563" y="645"/>
                </a:lnTo>
                <a:lnTo>
                  <a:pt x="554" y="659"/>
                </a:lnTo>
                <a:lnTo>
                  <a:pt x="544" y="675"/>
                </a:lnTo>
                <a:lnTo>
                  <a:pt x="542" y="680"/>
                </a:lnTo>
                <a:lnTo>
                  <a:pt x="549" y="683"/>
                </a:lnTo>
                <a:lnTo>
                  <a:pt x="556" y="684"/>
                </a:lnTo>
                <a:lnTo>
                  <a:pt x="565" y="683"/>
                </a:lnTo>
                <a:lnTo>
                  <a:pt x="574" y="682"/>
                </a:lnTo>
                <a:lnTo>
                  <a:pt x="582" y="678"/>
                </a:lnTo>
                <a:lnTo>
                  <a:pt x="590" y="674"/>
                </a:lnTo>
                <a:lnTo>
                  <a:pt x="596" y="669"/>
                </a:lnTo>
                <a:lnTo>
                  <a:pt x="600" y="663"/>
                </a:lnTo>
                <a:lnTo>
                  <a:pt x="606" y="664"/>
                </a:lnTo>
                <a:lnTo>
                  <a:pt x="607" y="684"/>
                </a:lnTo>
                <a:lnTo>
                  <a:pt x="613" y="682"/>
                </a:lnTo>
                <a:lnTo>
                  <a:pt x="619" y="678"/>
                </a:lnTo>
                <a:lnTo>
                  <a:pt x="625" y="672"/>
                </a:lnTo>
                <a:lnTo>
                  <a:pt x="630" y="667"/>
                </a:lnTo>
                <a:lnTo>
                  <a:pt x="640" y="655"/>
                </a:lnTo>
                <a:lnTo>
                  <a:pt x="649" y="642"/>
                </a:lnTo>
                <a:lnTo>
                  <a:pt x="654" y="642"/>
                </a:lnTo>
                <a:lnTo>
                  <a:pt x="659" y="657"/>
                </a:lnTo>
                <a:lnTo>
                  <a:pt x="661" y="657"/>
                </a:lnTo>
                <a:lnTo>
                  <a:pt x="667" y="651"/>
                </a:lnTo>
                <a:lnTo>
                  <a:pt x="672" y="645"/>
                </a:lnTo>
                <a:lnTo>
                  <a:pt x="675" y="638"/>
                </a:lnTo>
                <a:lnTo>
                  <a:pt x="677" y="631"/>
                </a:lnTo>
                <a:lnTo>
                  <a:pt x="681" y="616"/>
                </a:lnTo>
                <a:lnTo>
                  <a:pt x="682" y="600"/>
                </a:lnTo>
                <a:lnTo>
                  <a:pt x="687" y="602"/>
                </a:lnTo>
                <a:lnTo>
                  <a:pt x="692" y="604"/>
                </a:lnTo>
                <a:lnTo>
                  <a:pt x="701" y="609"/>
                </a:lnTo>
                <a:lnTo>
                  <a:pt x="703" y="603"/>
                </a:lnTo>
                <a:lnTo>
                  <a:pt x="703" y="597"/>
                </a:lnTo>
                <a:lnTo>
                  <a:pt x="702" y="590"/>
                </a:lnTo>
                <a:lnTo>
                  <a:pt x="701" y="584"/>
                </a:lnTo>
                <a:lnTo>
                  <a:pt x="694" y="573"/>
                </a:lnTo>
                <a:lnTo>
                  <a:pt x="688" y="562"/>
                </a:lnTo>
                <a:lnTo>
                  <a:pt x="682" y="560"/>
                </a:lnTo>
                <a:lnTo>
                  <a:pt x="673" y="555"/>
                </a:lnTo>
                <a:lnTo>
                  <a:pt x="670" y="551"/>
                </a:lnTo>
                <a:lnTo>
                  <a:pt x="667" y="549"/>
                </a:lnTo>
                <a:lnTo>
                  <a:pt x="666" y="545"/>
                </a:lnTo>
                <a:lnTo>
                  <a:pt x="666" y="542"/>
                </a:lnTo>
                <a:lnTo>
                  <a:pt x="676" y="541"/>
                </a:lnTo>
                <a:lnTo>
                  <a:pt x="686" y="542"/>
                </a:lnTo>
                <a:lnTo>
                  <a:pt x="704" y="546"/>
                </a:lnTo>
                <a:lnTo>
                  <a:pt x="704" y="541"/>
                </a:lnTo>
                <a:lnTo>
                  <a:pt x="702" y="536"/>
                </a:lnTo>
                <a:lnTo>
                  <a:pt x="698" y="530"/>
                </a:lnTo>
                <a:lnTo>
                  <a:pt x="693" y="525"/>
                </a:lnTo>
                <a:lnTo>
                  <a:pt x="682" y="514"/>
                </a:lnTo>
                <a:lnTo>
                  <a:pt x="670" y="503"/>
                </a:lnTo>
                <a:lnTo>
                  <a:pt x="660" y="494"/>
                </a:lnTo>
                <a:lnTo>
                  <a:pt x="654" y="486"/>
                </a:lnTo>
                <a:lnTo>
                  <a:pt x="653" y="483"/>
                </a:lnTo>
                <a:lnTo>
                  <a:pt x="654" y="480"/>
                </a:lnTo>
                <a:lnTo>
                  <a:pt x="656" y="478"/>
                </a:lnTo>
                <a:lnTo>
                  <a:pt x="661" y="477"/>
                </a:lnTo>
                <a:lnTo>
                  <a:pt x="655" y="466"/>
                </a:lnTo>
                <a:lnTo>
                  <a:pt x="650" y="455"/>
                </a:lnTo>
                <a:lnTo>
                  <a:pt x="641" y="432"/>
                </a:lnTo>
                <a:lnTo>
                  <a:pt x="634" y="408"/>
                </a:lnTo>
                <a:lnTo>
                  <a:pt x="628" y="385"/>
                </a:lnTo>
                <a:lnTo>
                  <a:pt x="624" y="376"/>
                </a:lnTo>
                <a:lnTo>
                  <a:pt x="623" y="367"/>
                </a:lnTo>
                <a:lnTo>
                  <a:pt x="632" y="369"/>
                </a:lnTo>
                <a:lnTo>
                  <a:pt x="638" y="370"/>
                </a:lnTo>
                <a:lnTo>
                  <a:pt x="635" y="356"/>
                </a:lnTo>
                <a:lnTo>
                  <a:pt x="635" y="342"/>
                </a:lnTo>
                <a:lnTo>
                  <a:pt x="635" y="328"/>
                </a:lnTo>
                <a:lnTo>
                  <a:pt x="638" y="316"/>
                </a:lnTo>
                <a:lnTo>
                  <a:pt x="643" y="289"/>
                </a:lnTo>
                <a:lnTo>
                  <a:pt x="650" y="262"/>
                </a:lnTo>
                <a:lnTo>
                  <a:pt x="654" y="262"/>
                </a:lnTo>
                <a:lnTo>
                  <a:pt x="656" y="266"/>
                </a:lnTo>
                <a:lnTo>
                  <a:pt x="657" y="269"/>
                </a:lnTo>
                <a:lnTo>
                  <a:pt x="660" y="270"/>
                </a:lnTo>
                <a:lnTo>
                  <a:pt x="672" y="252"/>
                </a:lnTo>
                <a:lnTo>
                  <a:pt x="678" y="243"/>
                </a:lnTo>
                <a:lnTo>
                  <a:pt x="686" y="236"/>
                </a:lnTo>
                <a:lnTo>
                  <a:pt x="693" y="229"/>
                </a:lnTo>
                <a:lnTo>
                  <a:pt x="702" y="225"/>
                </a:lnTo>
                <a:lnTo>
                  <a:pt x="710" y="220"/>
                </a:lnTo>
                <a:lnTo>
                  <a:pt x="722" y="216"/>
                </a:lnTo>
                <a:lnTo>
                  <a:pt x="719" y="232"/>
                </a:lnTo>
                <a:lnTo>
                  <a:pt x="736" y="225"/>
                </a:lnTo>
                <a:lnTo>
                  <a:pt x="755" y="220"/>
                </a:lnTo>
                <a:lnTo>
                  <a:pt x="773" y="216"/>
                </a:lnTo>
                <a:lnTo>
                  <a:pt x="782" y="216"/>
                </a:lnTo>
                <a:lnTo>
                  <a:pt x="793" y="216"/>
                </a:lnTo>
                <a:lnTo>
                  <a:pt x="792" y="221"/>
                </a:lnTo>
                <a:lnTo>
                  <a:pt x="789" y="226"/>
                </a:lnTo>
                <a:lnTo>
                  <a:pt x="803" y="231"/>
                </a:lnTo>
                <a:lnTo>
                  <a:pt x="811" y="233"/>
                </a:lnTo>
                <a:lnTo>
                  <a:pt x="820" y="238"/>
                </a:lnTo>
                <a:lnTo>
                  <a:pt x="829" y="242"/>
                </a:lnTo>
                <a:lnTo>
                  <a:pt x="835" y="248"/>
                </a:lnTo>
                <a:lnTo>
                  <a:pt x="840" y="254"/>
                </a:lnTo>
                <a:lnTo>
                  <a:pt x="841" y="258"/>
                </a:lnTo>
                <a:lnTo>
                  <a:pt x="841" y="262"/>
                </a:lnTo>
                <a:lnTo>
                  <a:pt x="836" y="260"/>
                </a:lnTo>
                <a:lnTo>
                  <a:pt x="837" y="264"/>
                </a:lnTo>
                <a:lnTo>
                  <a:pt x="840" y="268"/>
                </a:lnTo>
                <a:lnTo>
                  <a:pt x="845" y="273"/>
                </a:lnTo>
                <a:lnTo>
                  <a:pt x="851" y="289"/>
                </a:lnTo>
                <a:lnTo>
                  <a:pt x="858" y="306"/>
                </a:lnTo>
                <a:lnTo>
                  <a:pt x="861" y="314"/>
                </a:lnTo>
                <a:lnTo>
                  <a:pt x="863" y="324"/>
                </a:lnTo>
                <a:lnTo>
                  <a:pt x="864" y="332"/>
                </a:lnTo>
                <a:lnTo>
                  <a:pt x="864" y="340"/>
                </a:lnTo>
                <a:lnTo>
                  <a:pt x="863" y="342"/>
                </a:lnTo>
                <a:lnTo>
                  <a:pt x="857" y="335"/>
                </a:lnTo>
                <a:lnTo>
                  <a:pt x="855" y="351"/>
                </a:lnTo>
                <a:lnTo>
                  <a:pt x="851" y="366"/>
                </a:lnTo>
                <a:lnTo>
                  <a:pt x="845" y="381"/>
                </a:lnTo>
                <a:lnTo>
                  <a:pt x="839" y="395"/>
                </a:lnTo>
                <a:lnTo>
                  <a:pt x="835" y="395"/>
                </a:lnTo>
                <a:lnTo>
                  <a:pt x="831" y="392"/>
                </a:lnTo>
                <a:lnTo>
                  <a:pt x="815" y="406"/>
                </a:lnTo>
                <a:lnTo>
                  <a:pt x="805" y="413"/>
                </a:lnTo>
                <a:lnTo>
                  <a:pt x="802" y="414"/>
                </a:lnTo>
                <a:lnTo>
                  <a:pt x="799" y="416"/>
                </a:lnTo>
                <a:lnTo>
                  <a:pt x="795" y="404"/>
                </a:lnTo>
                <a:lnTo>
                  <a:pt x="787" y="407"/>
                </a:lnTo>
                <a:lnTo>
                  <a:pt x="772" y="411"/>
                </a:lnTo>
                <a:lnTo>
                  <a:pt x="762" y="411"/>
                </a:lnTo>
                <a:lnTo>
                  <a:pt x="754" y="408"/>
                </a:lnTo>
                <a:lnTo>
                  <a:pt x="745" y="406"/>
                </a:lnTo>
                <a:lnTo>
                  <a:pt x="736" y="403"/>
                </a:lnTo>
                <a:lnTo>
                  <a:pt x="729" y="398"/>
                </a:lnTo>
                <a:lnTo>
                  <a:pt x="722" y="393"/>
                </a:lnTo>
                <a:lnTo>
                  <a:pt x="715" y="387"/>
                </a:lnTo>
                <a:lnTo>
                  <a:pt x="708" y="380"/>
                </a:lnTo>
                <a:lnTo>
                  <a:pt x="708" y="390"/>
                </a:lnTo>
                <a:lnTo>
                  <a:pt x="710" y="400"/>
                </a:lnTo>
                <a:lnTo>
                  <a:pt x="713" y="409"/>
                </a:lnTo>
                <a:lnTo>
                  <a:pt x="715" y="419"/>
                </a:lnTo>
                <a:lnTo>
                  <a:pt x="724" y="439"/>
                </a:lnTo>
                <a:lnTo>
                  <a:pt x="735" y="457"/>
                </a:lnTo>
                <a:lnTo>
                  <a:pt x="756" y="496"/>
                </a:lnTo>
                <a:lnTo>
                  <a:pt x="766" y="514"/>
                </a:lnTo>
                <a:lnTo>
                  <a:pt x="772" y="533"/>
                </a:lnTo>
                <a:lnTo>
                  <a:pt x="776" y="547"/>
                </a:lnTo>
                <a:lnTo>
                  <a:pt x="778" y="562"/>
                </a:lnTo>
                <a:lnTo>
                  <a:pt x="779" y="576"/>
                </a:lnTo>
                <a:lnTo>
                  <a:pt x="779" y="589"/>
                </a:lnTo>
                <a:lnTo>
                  <a:pt x="778" y="603"/>
                </a:lnTo>
                <a:lnTo>
                  <a:pt x="775" y="616"/>
                </a:lnTo>
                <a:lnTo>
                  <a:pt x="771" y="630"/>
                </a:lnTo>
                <a:lnTo>
                  <a:pt x="767" y="642"/>
                </a:lnTo>
                <a:lnTo>
                  <a:pt x="761" y="655"/>
                </a:lnTo>
                <a:lnTo>
                  <a:pt x="755" y="666"/>
                </a:lnTo>
                <a:lnTo>
                  <a:pt x="747" y="677"/>
                </a:lnTo>
                <a:lnTo>
                  <a:pt x="739" y="688"/>
                </a:lnTo>
                <a:lnTo>
                  <a:pt x="730" y="698"/>
                </a:lnTo>
                <a:lnTo>
                  <a:pt x="720" y="707"/>
                </a:lnTo>
                <a:lnTo>
                  <a:pt x="710" y="716"/>
                </a:lnTo>
                <a:lnTo>
                  <a:pt x="699" y="725"/>
                </a:lnTo>
                <a:lnTo>
                  <a:pt x="688" y="732"/>
                </a:lnTo>
                <a:lnTo>
                  <a:pt x="676" y="738"/>
                </a:lnTo>
                <a:lnTo>
                  <a:pt x="664" y="744"/>
                </a:lnTo>
                <a:lnTo>
                  <a:pt x="651" y="749"/>
                </a:lnTo>
                <a:lnTo>
                  <a:pt x="638" y="754"/>
                </a:lnTo>
                <a:lnTo>
                  <a:pt x="625" y="758"/>
                </a:lnTo>
                <a:lnTo>
                  <a:pt x="612" y="759"/>
                </a:lnTo>
                <a:lnTo>
                  <a:pt x="598" y="762"/>
                </a:lnTo>
                <a:lnTo>
                  <a:pt x="585" y="762"/>
                </a:lnTo>
                <a:lnTo>
                  <a:pt x="571" y="760"/>
                </a:lnTo>
                <a:lnTo>
                  <a:pt x="556" y="759"/>
                </a:lnTo>
                <a:lnTo>
                  <a:pt x="543" y="757"/>
                </a:lnTo>
                <a:lnTo>
                  <a:pt x="529" y="752"/>
                </a:lnTo>
                <a:lnTo>
                  <a:pt x="517" y="747"/>
                </a:lnTo>
                <a:lnTo>
                  <a:pt x="503" y="741"/>
                </a:lnTo>
                <a:lnTo>
                  <a:pt x="490" y="732"/>
                </a:lnTo>
                <a:lnTo>
                  <a:pt x="486" y="732"/>
                </a:lnTo>
                <a:lnTo>
                  <a:pt x="475" y="738"/>
                </a:lnTo>
                <a:lnTo>
                  <a:pt x="463" y="742"/>
                </a:lnTo>
                <a:lnTo>
                  <a:pt x="450" y="743"/>
                </a:lnTo>
                <a:lnTo>
                  <a:pt x="438" y="744"/>
                </a:lnTo>
                <a:lnTo>
                  <a:pt x="426" y="743"/>
                </a:lnTo>
                <a:lnTo>
                  <a:pt x="414" y="742"/>
                </a:lnTo>
                <a:lnTo>
                  <a:pt x="389" y="737"/>
                </a:lnTo>
                <a:lnTo>
                  <a:pt x="375" y="736"/>
                </a:lnTo>
                <a:lnTo>
                  <a:pt x="359" y="738"/>
                </a:lnTo>
                <a:lnTo>
                  <a:pt x="343" y="741"/>
                </a:lnTo>
                <a:lnTo>
                  <a:pt x="330" y="741"/>
                </a:lnTo>
                <a:lnTo>
                  <a:pt x="315" y="740"/>
                </a:lnTo>
                <a:lnTo>
                  <a:pt x="301" y="737"/>
                </a:lnTo>
                <a:lnTo>
                  <a:pt x="287" y="735"/>
                </a:lnTo>
                <a:lnTo>
                  <a:pt x="272" y="730"/>
                </a:lnTo>
                <a:lnTo>
                  <a:pt x="256" y="724"/>
                </a:lnTo>
                <a:lnTo>
                  <a:pt x="246" y="726"/>
                </a:lnTo>
                <a:lnTo>
                  <a:pt x="236" y="727"/>
                </a:lnTo>
                <a:lnTo>
                  <a:pt x="226" y="728"/>
                </a:lnTo>
                <a:lnTo>
                  <a:pt x="218" y="727"/>
                </a:lnTo>
                <a:lnTo>
                  <a:pt x="209" y="725"/>
                </a:lnTo>
                <a:lnTo>
                  <a:pt x="200" y="721"/>
                </a:lnTo>
                <a:lnTo>
                  <a:pt x="192" y="716"/>
                </a:lnTo>
                <a:lnTo>
                  <a:pt x="183" y="709"/>
                </a:lnTo>
                <a:lnTo>
                  <a:pt x="178" y="700"/>
                </a:lnTo>
                <a:lnTo>
                  <a:pt x="176" y="691"/>
                </a:lnTo>
                <a:lnTo>
                  <a:pt x="174" y="684"/>
                </a:lnTo>
                <a:lnTo>
                  <a:pt x="176" y="677"/>
                </a:lnTo>
                <a:lnTo>
                  <a:pt x="177" y="669"/>
                </a:lnTo>
                <a:lnTo>
                  <a:pt x="182" y="662"/>
                </a:lnTo>
                <a:lnTo>
                  <a:pt x="187" y="656"/>
                </a:lnTo>
                <a:lnTo>
                  <a:pt x="194" y="651"/>
                </a:lnTo>
                <a:lnTo>
                  <a:pt x="192" y="643"/>
                </a:lnTo>
                <a:lnTo>
                  <a:pt x="187" y="634"/>
                </a:lnTo>
                <a:lnTo>
                  <a:pt x="181" y="620"/>
                </a:lnTo>
                <a:lnTo>
                  <a:pt x="176" y="605"/>
                </a:lnTo>
                <a:lnTo>
                  <a:pt x="170" y="581"/>
                </a:lnTo>
                <a:lnTo>
                  <a:pt x="166" y="557"/>
                </a:lnTo>
                <a:lnTo>
                  <a:pt x="163" y="534"/>
                </a:lnTo>
                <a:lnTo>
                  <a:pt x="162" y="509"/>
                </a:lnTo>
                <a:lnTo>
                  <a:pt x="162" y="486"/>
                </a:lnTo>
                <a:lnTo>
                  <a:pt x="165" y="461"/>
                </a:lnTo>
                <a:lnTo>
                  <a:pt x="167" y="438"/>
                </a:lnTo>
                <a:lnTo>
                  <a:pt x="172" y="413"/>
                </a:lnTo>
                <a:lnTo>
                  <a:pt x="177" y="395"/>
                </a:lnTo>
                <a:lnTo>
                  <a:pt x="183" y="375"/>
                </a:lnTo>
                <a:lnTo>
                  <a:pt x="189" y="354"/>
                </a:lnTo>
                <a:lnTo>
                  <a:pt x="191" y="344"/>
                </a:lnTo>
                <a:lnTo>
                  <a:pt x="192" y="335"/>
                </a:lnTo>
                <a:lnTo>
                  <a:pt x="152" y="292"/>
                </a:lnTo>
                <a:lnTo>
                  <a:pt x="102" y="264"/>
                </a:lnTo>
                <a:lnTo>
                  <a:pt x="93" y="265"/>
                </a:lnTo>
                <a:lnTo>
                  <a:pt x="83" y="269"/>
                </a:lnTo>
                <a:lnTo>
                  <a:pt x="64" y="276"/>
                </a:lnTo>
                <a:lnTo>
                  <a:pt x="27" y="295"/>
                </a:lnTo>
                <a:lnTo>
                  <a:pt x="25" y="292"/>
                </a:lnTo>
                <a:lnTo>
                  <a:pt x="89" y="260"/>
                </a:lnTo>
                <a:lnTo>
                  <a:pt x="83" y="255"/>
                </a:lnTo>
                <a:lnTo>
                  <a:pt x="76" y="252"/>
                </a:lnTo>
                <a:lnTo>
                  <a:pt x="70" y="248"/>
                </a:lnTo>
                <a:lnTo>
                  <a:pt x="67" y="246"/>
                </a:lnTo>
                <a:lnTo>
                  <a:pt x="66" y="242"/>
                </a:lnTo>
                <a:lnTo>
                  <a:pt x="73" y="237"/>
                </a:lnTo>
                <a:lnTo>
                  <a:pt x="76" y="234"/>
                </a:lnTo>
                <a:lnTo>
                  <a:pt x="77" y="231"/>
                </a:lnTo>
                <a:lnTo>
                  <a:pt x="38" y="234"/>
                </a:lnTo>
                <a:lnTo>
                  <a:pt x="14" y="234"/>
                </a:lnTo>
                <a:lnTo>
                  <a:pt x="6" y="233"/>
                </a:lnTo>
                <a:lnTo>
                  <a:pt x="0" y="232"/>
                </a:lnTo>
                <a:lnTo>
                  <a:pt x="67" y="226"/>
                </a:lnTo>
                <a:lnTo>
                  <a:pt x="78" y="225"/>
                </a:lnTo>
                <a:lnTo>
                  <a:pt x="83" y="223"/>
                </a:lnTo>
                <a:lnTo>
                  <a:pt x="88" y="216"/>
                </a:lnTo>
                <a:lnTo>
                  <a:pt x="92" y="209"/>
                </a:lnTo>
                <a:lnTo>
                  <a:pt x="60" y="205"/>
                </a:lnTo>
                <a:lnTo>
                  <a:pt x="28" y="200"/>
                </a:lnTo>
                <a:lnTo>
                  <a:pt x="30" y="200"/>
                </a:lnTo>
                <a:lnTo>
                  <a:pt x="48" y="201"/>
                </a:lnTo>
                <a:lnTo>
                  <a:pt x="64" y="202"/>
                </a:lnTo>
                <a:lnTo>
                  <a:pt x="81" y="201"/>
                </a:lnTo>
                <a:lnTo>
                  <a:pt x="97" y="200"/>
                </a:lnTo>
                <a:lnTo>
                  <a:pt x="113" y="165"/>
                </a:lnTo>
                <a:lnTo>
                  <a:pt x="115" y="159"/>
                </a:lnTo>
                <a:lnTo>
                  <a:pt x="117" y="156"/>
                </a:lnTo>
                <a:lnTo>
                  <a:pt x="104" y="151"/>
                </a:lnTo>
                <a:lnTo>
                  <a:pt x="94" y="143"/>
                </a:lnTo>
                <a:lnTo>
                  <a:pt x="87" y="135"/>
                </a:lnTo>
                <a:lnTo>
                  <a:pt x="82" y="125"/>
                </a:lnTo>
                <a:lnTo>
                  <a:pt x="80" y="115"/>
                </a:lnTo>
                <a:lnTo>
                  <a:pt x="78" y="104"/>
                </a:lnTo>
                <a:lnTo>
                  <a:pt x="80" y="92"/>
                </a:lnTo>
                <a:lnTo>
                  <a:pt x="82" y="80"/>
                </a:lnTo>
                <a:lnTo>
                  <a:pt x="85" y="68"/>
                </a:lnTo>
                <a:lnTo>
                  <a:pt x="89" y="56"/>
                </a:lnTo>
                <a:lnTo>
                  <a:pt x="96" y="45"/>
                </a:lnTo>
                <a:lnTo>
                  <a:pt x="102" y="34"/>
                </a:lnTo>
                <a:lnTo>
                  <a:pt x="109" y="24"/>
                </a:lnTo>
                <a:lnTo>
                  <a:pt x="117" y="14"/>
                </a:lnTo>
                <a:lnTo>
                  <a:pt x="125" y="7"/>
                </a:lnTo>
                <a:lnTo>
                  <a:pt x="133" y="0"/>
                </a:lnTo>
                <a:lnTo>
                  <a:pt x="135" y="4"/>
                </a:lnTo>
                <a:lnTo>
                  <a:pt x="136" y="19"/>
                </a:lnTo>
                <a:lnTo>
                  <a:pt x="139" y="31"/>
                </a:lnTo>
                <a:lnTo>
                  <a:pt x="142" y="42"/>
                </a:lnTo>
                <a:lnTo>
                  <a:pt x="149" y="51"/>
                </a:lnTo>
                <a:lnTo>
                  <a:pt x="156" y="58"/>
                </a:lnTo>
                <a:lnTo>
                  <a:pt x="165" y="66"/>
                </a:lnTo>
                <a:lnTo>
                  <a:pt x="176" y="73"/>
                </a:lnTo>
                <a:lnTo>
                  <a:pt x="187" y="80"/>
                </a:lnTo>
                <a:lnTo>
                  <a:pt x="194" y="79"/>
                </a:lnTo>
                <a:lnTo>
                  <a:pt x="207" y="74"/>
                </a:lnTo>
                <a:lnTo>
                  <a:pt x="205" y="72"/>
                </a:lnTo>
                <a:lnTo>
                  <a:pt x="204" y="69"/>
                </a:lnTo>
                <a:lnTo>
                  <a:pt x="200" y="66"/>
                </a:lnTo>
                <a:lnTo>
                  <a:pt x="189" y="59"/>
                </a:lnTo>
                <a:lnTo>
                  <a:pt x="188" y="56"/>
                </a:lnTo>
                <a:lnTo>
                  <a:pt x="193" y="57"/>
                </a:lnTo>
                <a:lnTo>
                  <a:pt x="197" y="59"/>
                </a:lnTo>
                <a:lnTo>
                  <a:pt x="204" y="63"/>
                </a:lnTo>
                <a:lnTo>
                  <a:pt x="211" y="69"/>
                </a:lnTo>
                <a:lnTo>
                  <a:pt x="219" y="73"/>
                </a:lnTo>
                <a:lnTo>
                  <a:pt x="221" y="26"/>
                </a:lnTo>
                <a:lnTo>
                  <a:pt x="226" y="62"/>
                </a:lnTo>
                <a:lnTo>
                  <a:pt x="226" y="68"/>
                </a:lnTo>
                <a:lnTo>
                  <a:pt x="227" y="72"/>
                </a:lnTo>
                <a:lnTo>
                  <a:pt x="237" y="72"/>
                </a:lnTo>
                <a:lnTo>
                  <a:pt x="241" y="71"/>
                </a:lnTo>
                <a:lnTo>
                  <a:pt x="245" y="68"/>
                </a:lnTo>
                <a:lnTo>
                  <a:pt x="255" y="27"/>
                </a:lnTo>
                <a:lnTo>
                  <a:pt x="255" y="48"/>
                </a:lnTo>
                <a:lnTo>
                  <a:pt x="255" y="69"/>
                </a:lnTo>
                <a:lnTo>
                  <a:pt x="280" y="72"/>
                </a:lnTo>
                <a:lnTo>
                  <a:pt x="293" y="73"/>
                </a:lnTo>
                <a:lnTo>
                  <a:pt x="298" y="72"/>
                </a:lnTo>
                <a:lnTo>
                  <a:pt x="296" y="62"/>
                </a:lnTo>
                <a:lnTo>
                  <a:pt x="296" y="57"/>
                </a:lnTo>
                <a:lnTo>
                  <a:pt x="296" y="52"/>
                </a:lnTo>
                <a:lnTo>
                  <a:pt x="301" y="63"/>
                </a:lnTo>
                <a:lnTo>
                  <a:pt x="304" y="69"/>
                </a:lnTo>
                <a:lnTo>
                  <a:pt x="306" y="72"/>
                </a:lnTo>
                <a:lnTo>
                  <a:pt x="309" y="73"/>
                </a:lnTo>
                <a:lnTo>
                  <a:pt x="317" y="74"/>
                </a:lnTo>
                <a:lnTo>
                  <a:pt x="321" y="57"/>
                </a:lnTo>
                <a:lnTo>
                  <a:pt x="324" y="48"/>
                </a:lnTo>
                <a:lnTo>
                  <a:pt x="326" y="40"/>
                </a:lnTo>
                <a:lnTo>
                  <a:pt x="327" y="78"/>
                </a:lnTo>
                <a:lnTo>
                  <a:pt x="330" y="80"/>
                </a:lnTo>
                <a:lnTo>
                  <a:pt x="335" y="82"/>
                </a:lnTo>
                <a:lnTo>
                  <a:pt x="338" y="83"/>
                </a:lnTo>
                <a:lnTo>
                  <a:pt x="342" y="83"/>
                </a:lnTo>
                <a:lnTo>
                  <a:pt x="347" y="71"/>
                </a:lnTo>
                <a:lnTo>
                  <a:pt x="351" y="64"/>
                </a:lnTo>
                <a:lnTo>
                  <a:pt x="354" y="59"/>
                </a:lnTo>
                <a:lnTo>
                  <a:pt x="354" y="63"/>
                </a:lnTo>
                <a:lnTo>
                  <a:pt x="354" y="67"/>
                </a:lnTo>
                <a:lnTo>
                  <a:pt x="351" y="73"/>
                </a:lnTo>
                <a:lnTo>
                  <a:pt x="348" y="80"/>
                </a:lnTo>
                <a:lnTo>
                  <a:pt x="348" y="84"/>
                </a:lnTo>
                <a:lnTo>
                  <a:pt x="349" y="88"/>
                </a:lnTo>
                <a:lnTo>
                  <a:pt x="356" y="90"/>
                </a:lnTo>
                <a:lnTo>
                  <a:pt x="362" y="90"/>
                </a:lnTo>
                <a:lnTo>
                  <a:pt x="367" y="90"/>
                </a:lnTo>
                <a:lnTo>
                  <a:pt x="373" y="89"/>
                </a:lnTo>
                <a:lnTo>
                  <a:pt x="383" y="85"/>
                </a:lnTo>
                <a:lnTo>
                  <a:pt x="393" y="79"/>
                </a:lnTo>
                <a:lnTo>
                  <a:pt x="400" y="72"/>
                </a:lnTo>
                <a:lnTo>
                  <a:pt x="407" y="62"/>
                </a:lnTo>
                <a:lnTo>
                  <a:pt x="412" y="52"/>
                </a:lnTo>
                <a:lnTo>
                  <a:pt x="416" y="42"/>
                </a:lnTo>
                <a:lnTo>
                  <a:pt x="417" y="19"/>
                </a:lnTo>
                <a:lnTo>
                  <a:pt x="434" y="27"/>
                </a:lnTo>
                <a:lnTo>
                  <a:pt x="447" y="39"/>
                </a:lnTo>
                <a:lnTo>
                  <a:pt x="458" y="48"/>
                </a:lnTo>
                <a:lnTo>
                  <a:pt x="464" y="59"/>
                </a:lnTo>
                <a:lnTo>
                  <a:pt x="469" y="71"/>
                </a:lnTo>
                <a:lnTo>
                  <a:pt x="471" y="82"/>
                </a:lnTo>
                <a:lnTo>
                  <a:pt x="471" y="93"/>
                </a:lnTo>
                <a:lnTo>
                  <a:pt x="470" y="104"/>
                </a:lnTo>
                <a:lnTo>
                  <a:pt x="467" y="115"/>
                </a:lnTo>
                <a:lnTo>
                  <a:pt x="462" y="126"/>
                </a:lnTo>
                <a:lnTo>
                  <a:pt x="457" y="136"/>
                </a:lnTo>
                <a:lnTo>
                  <a:pt x="449" y="146"/>
                </a:lnTo>
                <a:lnTo>
                  <a:pt x="442" y="154"/>
                </a:lnTo>
                <a:lnTo>
                  <a:pt x="434" y="163"/>
                </a:lnTo>
                <a:lnTo>
                  <a:pt x="420" y="177"/>
                </a:lnTo>
                <a:lnTo>
                  <a:pt x="423" y="212"/>
                </a:lnTo>
                <a:lnTo>
                  <a:pt x="442" y="210"/>
                </a:lnTo>
                <a:lnTo>
                  <a:pt x="459" y="207"/>
                </a:lnTo>
                <a:lnTo>
                  <a:pt x="478" y="204"/>
                </a:lnTo>
                <a:lnTo>
                  <a:pt x="496" y="202"/>
                </a:lnTo>
                <a:lnTo>
                  <a:pt x="492" y="205"/>
                </a:lnTo>
                <a:lnTo>
                  <a:pt x="486" y="206"/>
                </a:lnTo>
                <a:lnTo>
                  <a:pt x="464" y="212"/>
                </a:lnTo>
                <a:lnTo>
                  <a:pt x="426" y="220"/>
                </a:lnTo>
                <a:lnTo>
                  <a:pt x="426" y="226"/>
                </a:lnTo>
                <a:lnTo>
                  <a:pt x="427" y="231"/>
                </a:lnTo>
                <a:lnTo>
                  <a:pt x="431" y="242"/>
                </a:lnTo>
                <a:lnTo>
                  <a:pt x="452" y="238"/>
                </a:lnTo>
                <a:lnTo>
                  <a:pt x="484" y="234"/>
                </a:lnTo>
                <a:lnTo>
                  <a:pt x="500" y="233"/>
                </a:lnTo>
                <a:lnTo>
                  <a:pt x="515" y="233"/>
                </a:lnTo>
                <a:lnTo>
                  <a:pt x="527" y="234"/>
                </a:lnTo>
                <a:lnTo>
                  <a:pt x="531" y="237"/>
                </a:lnTo>
                <a:lnTo>
                  <a:pt x="533" y="238"/>
                </a:lnTo>
                <a:lnTo>
                  <a:pt x="508" y="239"/>
                </a:lnTo>
                <a:lnTo>
                  <a:pt x="484" y="242"/>
                </a:lnTo>
                <a:lnTo>
                  <a:pt x="459" y="244"/>
                </a:lnTo>
                <a:lnTo>
                  <a:pt x="434" y="249"/>
                </a:lnTo>
                <a:lnTo>
                  <a:pt x="442" y="265"/>
                </a:lnTo>
                <a:lnTo>
                  <a:pt x="444" y="273"/>
                </a:lnTo>
                <a:lnTo>
                  <a:pt x="444" y="281"/>
                </a:lnTo>
                <a:lnTo>
                  <a:pt x="479" y="286"/>
                </a:lnTo>
                <a:lnTo>
                  <a:pt x="496" y="290"/>
                </a:lnTo>
                <a:lnTo>
                  <a:pt x="513" y="294"/>
                </a:lnTo>
                <a:lnTo>
                  <a:pt x="512" y="295"/>
                </a:lnTo>
                <a:lnTo>
                  <a:pt x="510" y="295"/>
                </a:lnTo>
                <a:lnTo>
                  <a:pt x="489" y="292"/>
                </a:lnTo>
                <a:lnTo>
                  <a:pt x="471" y="290"/>
                </a:lnTo>
                <a:lnTo>
                  <a:pt x="455" y="287"/>
                </a:lnTo>
                <a:lnTo>
                  <a:pt x="448" y="287"/>
                </a:lnTo>
                <a:lnTo>
                  <a:pt x="441" y="290"/>
                </a:lnTo>
                <a:lnTo>
                  <a:pt x="434" y="292"/>
                </a:lnTo>
                <a:lnTo>
                  <a:pt x="427" y="297"/>
                </a:lnTo>
                <a:lnTo>
                  <a:pt x="398" y="311"/>
                </a:lnTo>
                <a:lnTo>
                  <a:pt x="370" y="324"/>
                </a:lnTo>
                <a:lnTo>
                  <a:pt x="343" y="338"/>
                </a:lnTo>
                <a:lnTo>
                  <a:pt x="330" y="347"/>
                </a:lnTo>
                <a:lnTo>
                  <a:pt x="316" y="355"/>
                </a:lnTo>
                <a:lnTo>
                  <a:pt x="314" y="364"/>
                </a:lnTo>
                <a:lnTo>
                  <a:pt x="312" y="374"/>
                </a:lnTo>
                <a:lnTo>
                  <a:pt x="311" y="385"/>
                </a:lnTo>
                <a:lnTo>
                  <a:pt x="312" y="395"/>
                </a:lnTo>
                <a:lnTo>
                  <a:pt x="315" y="403"/>
                </a:lnTo>
                <a:lnTo>
                  <a:pt x="319" y="412"/>
                </a:lnTo>
                <a:lnTo>
                  <a:pt x="325" y="419"/>
                </a:lnTo>
                <a:lnTo>
                  <a:pt x="329" y="422"/>
                </a:lnTo>
                <a:lnTo>
                  <a:pt x="333" y="424"/>
                </a:lnTo>
                <a:lnTo>
                  <a:pt x="342" y="414"/>
                </a:lnTo>
                <a:lnTo>
                  <a:pt x="349" y="402"/>
                </a:lnTo>
                <a:lnTo>
                  <a:pt x="357" y="388"/>
                </a:lnTo>
                <a:lnTo>
                  <a:pt x="365" y="376"/>
                </a:lnTo>
                <a:lnTo>
                  <a:pt x="375" y="364"/>
                </a:lnTo>
                <a:lnTo>
                  <a:pt x="380" y="359"/>
                </a:lnTo>
                <a:lnTo>
                  <a:pt x="386" y="354"/>
                </a:lnTo>
                <a:lnTo>
                  <a:pt x="391" y="350"/>
                </a:lnTo>
                <a:lnTo>
                  <a:pt x="399" y="348"/>
                </a:lnTo>
                <a:lnTo>
                  <a:pt x="405" y="347"/>
                </a:lnTo>
                <a:lnTo>
                  <a:pt x="414" y="345"/>
                </a:lnTo>
                <a:lnTo>
                  <a:pt x="411" y="351"/>
                </a:lnTo>
                <a:lnTo>
                  <a:pt x="410" y="358"/>
                </a:lnTo>
                <a:lnTo>
                  <a:pt x="407" y="363"/>
                </a:lnTo>
                <a:lnTo>
                  <a:pt x="407" y="370"/>
                </a:lnTo>
                <a:lnTo>
                  <a:pt x="427" y="356"/>
                </a:lnTo>
                <a:lnTo>
                  <a:pt x="438" y="351"/>
                </a:lnTo>
                <a:lnTo>
                  <a:pt x="448" y="347"/>
                </a:lnTo>
                <a:lnTo>
                  <a:pt x="459" y="343"/>
                </a:lnTo>
                <a:lnTo>
                  <a:pt x="471" y="342"/>
                </a:lnTo>
                <a:lnTo>
                  <a:pt x="483" y="342"/>
                </a:lnTo>
                <a:lnTo>
                  <a:pt x="495" y="343"/>
                </a:lnTo>
                <a:lnTo>
                  <a:pt x="494" y="345"/>
                </a:lnTo>
                <a:lnTo>
                  <a:pt x="492" y="348"/>
                </a:lnTo>
                <a:lnTo>
                  <a:pt x="487" y="353"/>
                </a:lnTo>
                <a:lnTo>
                  <a:pt x="476" y="361"/>
                </a:lnTo>
                <a:lnTo>
                  <a:pt x="495" y="361"/>
                </a:lnTo>
                <a:lnTo>
                  <a:pt x="519" y="361"/>
                </a:lnTo>
                <a:lnTo>
                  <a:pt x="532" y="363"/>
                </a:lnTo>
                <a:lnTo>
                  <a:pt x="543" y="364"/>
                </a:lnTo>
                <a:lnTo>
                  <a:pt x="547" y="366"/>
                </a:lnTo>
                <a:lnTo>
                  <a:pt x="550" y="369"/>
                </a:lnTo>
                <a:lnTo>
                  <a:pt x="553" y="371"/>
                </a:lnTo>
                <a:lnTo>
                  <a:pt x="554" y="375"/>
                </a:lnTo>
                <a:lnTo>
                  <a:pt x="547" y="376"/>
                </a:lnTo>
                <a:lnTo>
                  <a:pt x="539" y="380"/>
                </a:lnTo>
                <a:lnTo>
                  <a:pt x="533" y="385"/>
                </a:lnTo>
                <a:lnTo>
                  <a:pt x="531" y="387"/>
                </a:lnTo>
                <a:lnTo>
                  <a:pt x="529" y="390"/>
                </a:lnTo>
                <a:lnTo>
                  <a:pt x="542" y="392"/>
                </a:lnTo>
                <a:lnTo>
                  <a:pt x="553" y="396"/>
                </a:lnTo>
                <a:lnTo>
                  <a:pt x="563" y="402"/>
                </a:lnTo>
                <a:lnTo>
                  <a:pt x="571" y="408"/>
                </a:lnTo>
                <a:lnTo>
                  <a:pt x="579" y="417"/>
                </a:lnTo>
                <a:lnTo>
                  <a:pt x="584" y="427"/>
                </a:lnTo>
                <a:lnTo>
                  <a:pt x="587" y="438"/>
                </a:lnTo>
                <a:lnTo>
                  <a:pt x="590" y="450"/>
                </a:lnTo>
                <a:lnTo>
                  <a:pt x="588" y="452"/>
                </a:lnTo>
                <a:lnTo>
                  <a:pt x="577" y="449"/>
                </a:lnTo>
                <a:lnTo>
                  <a:pt x="572" y="448"/>
                </a:lnTo>
                <a:lnTo>
                  <a:pt x="566" y="448"/>
                </a:lnTo>
                <a:lnTo>
                  <a:pt x="577" y="459"/>
                </a:lnTo>
                <a:lnTo>
                  <a:pt x="585" y="470"/>
                </a:lnTo>
                <a:lnTo>
                  <a:pt x="591" y="481"/>
                </a:lnTo>
                <a:lnTo>
                  <a:pt x="595" y="491"/>
                </a:lnTo>
                <a:lnTo>
                  <a:pt x="597" y="502"/>
                </a:lnTo>
                <a:lnTo>
                  <a:pt x="598" y="514"/>
                </a:lnTo>
                <a:lnTo>
                  <a:pt x="598" y="528"/>
                </a:lnTo>
                <a:lnTo>
                  <a:pt x="597" y="542"/>
                </a:lnTo>
                <a:close/>
              </a:path>
            </a:pathLst>
          </a:custGeom>
          <a:solidFill>
            <a:schemeClr val="accent1"/>
          </a:solidFill>
          <a:ln w="9525">
            <a:noFill/>
          </a:ln>
        </p:spPr>
        <p:txBody>
          <a:bodyPr/>
          <a:p>
            <a:endParaRPr lang="zh-CN" altLang="en-US"/>
          </a:p>
        </p:txBody>
      </p:sp>
      <p:sp>
        <p:nvSpPr>
          <p:cNvPr id="162" name="矩形 161"/>
          <p:cNvSpPr/>
          <p:nvPr>
            <p:custDataLst>
              <p:tags r:id="rId35"/>
            </p:custDataLst>
          </p:nvPr>
        </p:nvSpPr>
        <p:spPr>
          <a:xfrm>
            <a:off x="969963" y="4872038"/>
            <a:ext cx="2422525" cy="1458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63" name="文本框 16"/>
          <p:cNvSpPr txBox="1"/>
          <p:nvPr>
            <p:custDataLst>
              <p:tags r:id="rId36"/>
            </p:custDataLst>
          </p:nvPr>
        </p:nvSpPr>
        <p:spPr>
          <a:xfrm>
            <a:off x="969963" y="5719763"/>
            <a:ext cx="2424112" cy="568325"/>
          </a:xfrm>
          <a:prstGeom prst="rect">
            <a:avLst/>
          </a:prstGeom>
          <a:noFill/>
          <a:ln w="9525">
            <a:noFill/>
          </a:ln>
        </p:spPr>
        <p:txBody>
          <a:bodyPr lIns="90000" tIns="46800" rIns="90000" bIns="46800" anchor="ctr"/>
          <a:p>
            <a:pPr algn="ctr"/>
            <a:r>
              <a:rPr lang="en-US" altLang="zh-CN" sz="2000" b="1" dirty="0">
                <a:solidFill>
                  <a:schemeClr val="bg1"/>
                </a:solidFill>
                <a:latin typeface="Arial" panose="020B0604020202020204" pitchFamily="34" charset="0"/>
                <a:ea typeface="宋体" panose="02010600030101010101" pitchFamily="2" charset="-122"/>
                <a:sym typeface="黑体" panose="02010609060101010101" pitchFamily="49" charset="-122"/>
              </a:rPr>
              <a:t>4.</a:t>
            </a:r>
            <a:r>
              <a:rPr lang="en-US" altLang="zh-CN" sz="2000" b="1" dirty="0">
                <a:solidFill>
                  <a:schemeClr val="bg1"/>
                </a:solidFill>
                <a:latin typeface="Arial" panose="020B0604020202020204" pitchFamily="34" charset="0"/>
                <a:ea typeface="宋体" panose="02010600030101010101" pitchFamily="2" charset="-122"/>
              </a:rPr>
              <a:t>Axure RP</a:t>
            </a:r>
            <a:r>
              <a:rPr lang="zh-CN" altLang="en-US" sz="2000" b="1" dirty="0">
                <a:solidFill>
                  <a:schemeClr val="bg1"/>
                </a:solidFill>
                <a:latin typeface="Arial" panose="020B0604020202020204" pitchFamily="34" charset="0"/>
                <a:ea typeface="宋体" panose="02010600030101010101" pitchFamily="2" charset="-122"/>
                <a:sym typeface="黑体" panose="02010609060101010101" pitchFamily="49" charset="-122"/>
              </a:rPr>
              <a:t>介绍</a:t>
            </a:r>
            <a:endParaRPr lang="zh-CN" altLang="en-US" sz="2000" b="1" dirty="0">
              <a:solidFill>
                <a:schemeClr val="bg1"/>
              </a:solidFill>
              <a:latin typeface="Arial" panose="020B0604020202020204" pitchFamily="34" charset="0"/>
              <a:ea typeface="宋体" panose="02010600030101010101" pitchFamily="2" charset="-122"/>
              <a:sym typeface="黑体" panose="02010609060101010101" pitchFamily="49" charset="-122"/>
            </a:endParaRPr>
          </a:p>
        </p:txBody>
      </p:sp>
      <p:sp>
        <p:nvSpPr>
          <p:cNvPr id="12328" name="Rectangle 8"/>
          <p:cNvSpPr/>
          <p:nvPr>
            <p:custDataLst>
              <p:tags r:id="rId37"/>
            </p:custDataLst>
          </p:nvPr>
        </p:nvSpPr>
        <p:spPr>
          <a:xfrm>
            <a:off x="2044700" y="5041900"/>
            <a:ext cx="127000" cy="276225"/>
          </a:xfrm>
          <a:prstGeom prst="rect">
            <a:avLst/>
          </a:prstGeom>
          <a:noFill/>
          <a:ln w="9525">
            <a:noFill/>
          </a:ln>
        </p:spPr>
        <p:txBody>
          <a:bodyPr lIns="0" tIns="0" rIns="0" bIns="0" anchor="t">
            <a:spAutoFit/>
          </a:bodyPr>
          <a:p>
            <a:endParaRPr lang="zh-CN" altLang="en-US" dirty="0">
              <a:latin typeface="Arial" panose="020B0604020202020204" pitchFamily="34" charset="0"/>
              <a:ea typeface="宋体" panose="02010600030101010101" pitchFamily="2" charset="-122"/>
            </a:endParaRPr>
          </a:p>
        </p:txBody>
      </p:sp>
      <p:sp>
        <p:nvSpPr>
          <p:cNvPr id="12329" name="Freeform 41"/>
          <p:cNvSpPr/>
          <p:nvPr>
            <p:custDataLst>
              <p:tags r:id="rId38"/>
            </p:custDataLst>
          </p:nvPr>
        </p:nvSpPr>
        <p:spPr>
          <a:xfrm>
            <a:off x="2198688" y="5349875"/>
            <a:ext cx="52387" cy="20638"/>
          </a:xfrm>
          <a:custGeom>
            <a:avLst/>
            <a:gdLst/>
            <a:ahLst/>
            <a:cxnLst>
              <a:cxn ang="0">
                <a:pos x="0" y="18210"/>
              </a:cxn>
              <a:cxn ang="0">
                <a:pos x="0" y="18210"/>
              </a:cxn>
              <a:cxn ang="0">
                <a:pos x="6163" y="10926"/>
              </a:cxn>
              <a:cxn ang="0">
                <a:pos x="12326" y="4856"/>
              </a:cxn>
              <a:cxn ang="0">
                <a:pos x="15408" y="2428"/>
              </a:cxn>
              <a:cxn ang="0">
                <a:pos x="20030" y="1214"/>
              </a:cxn>
              <a:cxn ang="0">
                <a:pos x="24653" y="0"/>
              </a:cxn>
              <a:cxn ang="0">
                <a:pos x="29275" y="0"/>
              </a:cxn>
              <a:cxn ang="0">
                <a:pos x="38520" y="2428"/>
              </a:cxn>
              <a:cxn ang="0">
                <a:pos x="46224" y="6070"/>
              </a:cxn>
              <a:cxn ang="0">
                <a:pos x="49305" y="9712"/>
              </a:cxn>
              <a:cxn ang="0">
                <a:pos x="52387" y="13354"/>
              </a:cxn>
              <a:cxn ang="0">
                <a:pos x="52387" y="16996"/>
              </a:cxn>
              <a:cxn ang="0">
                <a:pos x="52387" y="20638"/>
              </a:cxn>
              <a:cxn ang="0">
                <a:pos x="41601" y="16996"/>
              </a:cxn>
              <a:cxn ang="0">
                <a:pos x="30816" y="14568"/>
              </a:cxn>
              <a:cxn ang="0">
                <a:pos x="18490" y="13354"/>
              </a:cxn>
              <a:cxn ang="0">
                <a:pos x="12326" y="14568"/>
              </a:cxn>
              <a:cxn ang="0">
                <a:pos x="7704" y="15782"/>
              </a:cxn>
              <a:cxn ang="0">
                <a:pos x="0" y="18210"/>
              </a:cxn>
            </a:cxnLst>
            <a:pathLst>
              <a:path w="68" h="34">
                <a:moveTo>
                  <a:pt x="0" y="30"/>
                </a:moveTo>
                <a:lnTo>
                  <a:pt x="0" y="30"/>
                </a:lnTo>
                <a:lnTo>
                  <a:pt x="8" y="18"/>
                </a:lnTo>
                <a:lnTo>
                  <a:pt x="16" y="8"/>
                </a:lnTo>
                <a:lnTo>
                  <a:pt x="20" y="4"/>
                </a:lnTo>
                <a:lnTo>
                  <a:pt x="26" y="2"/>
                </a:lnTo>
                <a:lnTo>
                  <a:pt x="32" y="0"/>
                </a:lnTo>
                <a:lnTo>
                  <a:pt x="38" y="0"/>
                </a:lnTo>
                <a:lnTo>
                  <a:pt x="50" y="4"/>
                </a:lnTo>
                <a:lnTo>
                  <a:pt x="60" y="10"/>
                </a:lnTo>
                <a:lnTo>
                  <a:pt x="64" y="16"/>
                </a:lnTo>
                <a:lnTo>
                  <a:pt x="68" y="22"/>
                </a:lnTo>
                <a:lnTo>
                  <a:pt x="68" y="28"/>
                </a:lnTo>
                <a:lnTo>
                  <a:pt x="68" y="34"/>
                </a:lnTo>
                <a:lnTo>
                  <a:pt x="54" y="28"/>
                </a:lnTo>
                <a:lnTo>
                  <a:pt x="40" y="24"/>
                </a:lnTo>
                <a:lnTo>
                  <a:pt x="24" y="22"/>
                </a:lnTo>
                <a:lnTo>
                  <a:pt x="16" y="24"/>
                </a:lnTo>
                <a:lnTo>
                  <a:pt x="10" y="26"/>
                </a:lnTo>
                <a:lnTo>
                  <a:pt x="0" y="30"/>
                </a:lnTo>
                <a:close/>
              </a:path>
            </a:pathLst>
          </a:custGeom>
          <a:solidFill>
            <a:schemeClr val="accent2"/>
          </a:solidFill>
          <a:ln w="9525">
            <a:noFill/>
          </a:ln>
        </p:spPr>
        <p:txBody>
          <a:bodyPr/>
          <a:p>
            <a:endParaRPr lang="zh-CN" altLang="en-US"/>
          </a:p>
        </p:txBody>
      </p:sp>
      <p:sp>
        <p:nvSpPr>
          <p:cNvPr id="12330" name="Freeform 42"/>
          <p:cNvSpPr/>
          <p:nvPr>
            <p:custDataLst>
              <p:tags r:id="rId39"/>
            </p:custDataLst>
          </p:nvPr>
        </p:nvSpPr>
        <p:spPr>
          <a:xfrm>
            <a:off x="2198688" y="5349875"/>
            <a:ext cx="52387" cy="20638"/>
          </a:xfrm>
          <a:custGeom>
            <a:avLst/>
            <a:gdLst/>
            <a:ahLst/>
            <a:cxnLst>
              <a:cxn ang="0">
                <a:pos x="0" y="18210"/>
              </a:cxn>
              <a:cxn ang="0">
                <a:pos x="0" y="18210"/>
              </a:cxn>
              <a:cxn ang="0">
                <a:pos x="6163" y="10926"/>
              </a:cxn>
              <a:cxn ang="0">
                <a:pos x="12326" y="4856"/>
              </a:cxn>
              <a:cxn ang="0">
                <a:pos x="15408" y="2428"/>
              </a:cxn>
              <a:cxn ang="0">
                <a:pos x="20030" y="1214"/>
              </a:cxn>
              <a:cxn ang="0">
                <a:pos x="24653" y="0"/>
              </a:cxn>
              <a:cxn ang="0">
                <a:pos x="29275" y="0"/>
              </a:cxn>
              <a:cxn ang="0">
                <a:pos x="38520" y="2428"/>
              </a:cxn>
              <a:cxn ang="0">
                <a:pos x="46224" y="6070"/>
              </a:cxn>
              <a:cxn ang="0">
                <a:pos x="49305" y="9712"/>
              </a:cxn>
              <a:cxn ang="0">
                <a:pos x="52387" y="13354"/>
              </a:cxn>
              <a:cxn ang="0">
                <a:pos x="52387" y="16996"/>
              </a:cxn>
              <a:cxn ang="0">
                <a:pos x="52387" y="20638"/>
              </a:cxn>
              <a:cxn ang="0">
                <a:pos x="41601" y="16996"/>
              </a:cxn>
              <a:cxn ang="0">
                <a:pos x="30816" y="14568"/>
              </a:cxn>
              <a:cxn ang="0">
                <a:pos x="18490" y="13354"/>
              </a:cxn>
              <a:cxn ang="0">
                <a:pos x="12326" y="14568"/>
              </a:cxn>
              <a:cxn ang="0">
                <a:pos x="7704" y="15782"/>
              </a:cxn>
            </a:cxnLst>
            <a:pathLst>
              <a:path w="68" h="34">
                <a:moveTo>
                  <a:pt x="0" y="30"/>
                </a:moveTo>
                <a:lnTo>
                  <a:pt x="0" y="30"/>
                </a:lnTo>
                <a:lnTo>
                  <a:pt x="8" y="18"/>
                </a:lnTo>
                <a:lnTo>
                  <a:pt x="16" y="8"/>
                </a:lnTo>
                <a:lnTo>
                  <a:pt x="20" y="4"/>
                </a:lnTo>
                <a:lnTo>
                  <a:pt x="26" y="2"/>
                </a:lnTo>
                <a:lnTo>
                  <a:pt x="32" y="0"/>
                </a:lnTo>
                <a:lnTo>
                  <a:pt x="38" y="0"/>
                </a:lnTo>
                <a:lnTo>
                  <a:pt x="50" y="4"/>
                </a:lnTo>
                <a:lnTo>
                  <a:pt x="60" y="10"/>
                </a:lnTo>
                <a:lnTo>
                  <a:pt x="64" y="16"/>
                </a:lnTo>
                <a:lnTo>
                  <a:pt x="68" y="22"/>
                </a:lnTo>
                <a:lnTo>
                  <a:pt x="68" y="28"/>
                </a:lnTo>
                <a:lnTo>
                  <a:pt x="68" y="34"/>
                </a:lnTo>
                <a:lnTo>
                  <a:pt x="54" y="28"/>
                </a:lnTo>
                <a:lnTo>
                  <a:pt x="40" y="24"/>
                </a:lnTo>
                <a:lnTo>
                  <a:pt x="24" y="22"/>
                </a:lnTo>
                <a:lnTo>
                  <a:pt x="16" y="24"/>
                </a:lnTo>
                <a:lnTo>
                  <a:pt x="10" y="26"/>
                </a:lnTo>
              </a:path>
            </a:pathLst>
          </a:custGeom>
          <a:noFill/>
          <a:ln w="9525">
            <a:noFill/>
          </a:ln>
        </p:spPr>
        <p:txBody>
          <a:bodyPr/>
          <a:p>
            <a:endParaRPr lang="zh-CN" altLang="en-US"/>
          </a:p>
        </p:txBody>
      </p:sp>
      <p:sp>
        <p:nvSpPr>
          <p:cNvPr id="12331" name="Freeform 185"/>
          <p:cNvSpPr/>
          <p:nvPr>
            <p:custDataLst>
              <p:tags r:id="rId40"/>
            </p:custDataLst>
          </p:nvPr>
        </p:nvSpPr>
        <p:spPr>
          <a:xfrm>
            <a:off x="1728788" y="5184775"/>
            <a:ext cx="153987" cy="93663"/>
          </a:xfrm>
          <a:custGeom>
            <a:avLst/>
            <a:gdLst/>
            <a:ahLst/>
            <a:cxnLst>
              <a:cxn ang="0">
                <a:pos x="153987" y="88921"/>
              </a:cxn>
              <a:cxn ang="0">
                <a:pos x="26178" y="0"/>
              </a:cxn>
              <a:cxn ang="0">
                <a:pos x="0" y="26083"/>
              </a:cxn>
              <a:cxn ang="0">
                <a:pos x="101631" y="73508"/>
              </a:cxn>
              <a:cxn ang="0">
                <a:pos x="144748" y="93663"/>
              </a:cxn>
              <a:cxn ang="0">
                <a:pos x="153987" y="88921"/>
              </a:cxn>
            </a:cxnLst>
            <a:pathLst>
              <a:path w="200" h="158">
                <a:moveTo>
                  <a:pt x="200" y="150"/>
                </a:moveTo>
                <a:lnTo>
                  <a:pt x="34" y="0"/>
                </a:lnTo>
                <a:lnTo>
                  <a:pt x="0" y="44"/>
                </a:lnTo>
                <a:lnTo>
                  <a:pt x="132" y="124"/>
                </a:lnTo>
                <a:lnTo>
                  <a:pt x="188" y="158"/>
                </a:lnTo>
                <a:lnTo>
                  <a:pt x="200" y="150"/>
                </a:lnTo>
                <a:close/>
              </a:path>
            </a:pathLst>
          </a:custGeom>
          <a:solidFill>
            <a:schemeClr val="accent1"/>
          </a:solidFill>
          <a:ln w="9525">
            <a:noFill/>
          </a:ln>
        </p:spPr>
        <p:txBody>
          <a:bodyPr/>
          <a:p>
            <a:endParaRPr lang="zh-CN" altLang="en-US"/>
          </a:p>
        </p:txBody>
      </p:sp>
      <p:sp>
        <p:nvSpPr>
          <p:cNvPr id="12332" name="Freeform 186"/>
          <p:cNvSpPr/>
          <p:nvPr>
            <p:custDataLst>
              <p:tags r:id="rId41"/>
            </p:custDataLst>
          </p:nvPr>
        </p:nvSpPr>
        <p:spPr>
          <a:xfrm>
            <a:off x="1728788" y="5184775"/>
            <a:ext cx="153987" cy="93663"/>
          </a:xfrm>
          <a:custGeom>
            <a:avLst/>
            <a:gdLst/>
            <a:ahLst/>
            <a:cxnLst>
              <a:cxn ang="0">
                <a:pos x="153987" y="88921"/>
              </a:cxn>
              <a:cxn ang="0">
                <a:pos x="26178" y="0"/>
              </a:cxn>
              <a:cxn ang="0">
                <a:pos x="0" y="26083"/>
              </a:cxn>
              <a:cxn ang="0">
                <a:pos x="101631" y="73508"/>
              </a:cxn>
              <a:cxn ang="0">
                <a:pos x="144748" y="93663"/>
              </a:cxn>
            </a:cxnLst>
            <a:pathLst>
              <a:path w="200" h="158">
                <a:moveTo>
                  <a:pt x="200" y="150"/>
                </a:moveTo>
                <a:lnTo>
                  <a:pt x="34" y="0"/>
                </a:lnTo>
                <a:lnTo>
                  <a:pt x="0" y="44"/>
                </a:lnTo>
                <a:lnTo>
                  <a:pt x="132" y="124"/>
                </a:lnTo>
                <a:lnTo>
                  <a:pt x="188" y="158"/>
                </a:lnTo>
              </a:path>
            </a:pathLst>
          </a:custGeom>
          <a:noFill/>
          <a:ln w="9525">
            <a:noFill/>
          </a:ln>
        </p:spPr>
        <p:txBody>
          <a:bodyPr/>
          <a:p>
            <a:endParaRPr lang="zh-CN" altLang="en-US"/>
          </a:p>
        </p:txBody>
      </p:sp>
      <p:sp>
        <p:nvSpPr>
          <p:cNvPr id="12333" name="Freeform 187"/>
          <p:cNvSpPr/>
          <p:nvPr>
            <p:custDataLst>
              <p:tags r:id="rId42"/>
            </p:custDataLst>
          </p:nvPr>
        </p:nvSpPr>
        <p:spPr>
          <a:xfrm>
            <a:off x="1727200" y="5202238"/>
            <a:ext cx="149225" cy="79375"/>
          </a:xfrm>
          <a:custGeom>
            <a:avLst/>
            <a:gdLst/>
            <a:ahLst/>
            <a:cxnLst>
              <a:cxn ang="0">
                <a:pos x="10881" y="0"/>
              </a:cxn>
              <a:cxn ang="0">
                <a:pos x="10881" y="0"/>
              </a:cxn>
              <a:cxn ang="0">
                <a:pos x="0" y="10506"/>
              </a:cxn>
              <a:cxn ang="0">
                <a:pos x="7772" y="15175"/>
              </a:cxn>
              <a:cxn ang="0">
                <a:pos x="15544" y="19844"/>
              </a:cxn>
              <a:cxn ang="0">
                <a:pos x="32643" y="29182"/>
              </a:cxn>
              <a:cxn ang="0">
                <a:pos x="37306" y="25680"/>
              </a:cxn>
              <a:cxn ang="0">
                <a:pos x="41970" y="24513"/>
              </a:cxn>
              <a:cxn ang="0">
                <a:pos x="41970" y="28015"/>
              </a:cxn>
              <a:cxn ang="0">
                <a:pos x="38861" y="32684"/>
              </a:cxn>
              <a:cxn ang="0">
                <a:pos x="46633" y="33851"/>
              </a:cxn>
              <a:cxn ang="0">
                <a:pos x="54405" y="36186"/>
              </a:cxn>
              <a:cxn ang="0">
                <a:pos x="60623" y="39688"/>
              </a:cxn>
              <a:cxn ang="0">
                <a:pos x="66840" y="43189"/>
              </a:cxn>
              <a:cxn ang="0">
                <a:pos x="69949" y="42022"/>
              </a:cxn>
              <a:cxn ang="0">
                <a:pos x="73058" y="40855"/>
              </a:cxn>
              <a:cxn ang="0">
                <a:pos x="74613" y="44357"/>
              </a:cxn>
              <a:cxn ang="0">
                <a:pos x="76167" y="47858"/>
              </a:cxn>
              <a:cxn ang="0">
                <a:pos x="79276" y="47858"/>
              </a:cxn>
              <a:cxn ang="0">
                <a:pos x="82385" y="47858"/>
              </a:cxn>
              <a:cxn ang="0">
                <a:pos x="83939" y="50193"/>
              </a:cxn>
              <a:cxn ang="0">
                <a:pos x="87048" y="52528"/>
              </a:cxn>
              <a:cxn ang="0">
                <a:pos x="94820" y="56029"/>
              </a:cxn>
              <a:cxn ang="0">
                <a:pos x="104147" y="59531"/>
              </a:cxn>
              <a:cxn ang="0">
                <a:pos x="111919" y="63033"/>
              </a:cxn>
              <a:cxn ang="0">
                <a:pos x="129017" y="72371"/>
              </a:cxn>
              <a:cxn ang="0">
                <a:pos x="138344" y="75873"/>
              </a:cxn>
              <a:cxn ang="0">
                <a:pos x="147671" y="79375"/>
              </a:cxn>
              <a:cxn ang="0">
                <a:pos x="149225" y="77040"/>
              </a:cxn>
              <a:cxn ang="0">
                <a:pos x="149225" y="73539"/>
              </a:cxn>
              <a:cxn ang="0">
                <a:pos x="147671" y="70037"/>
              </a:cxn>
              <a:cxn ang="0">
                <a:pos x="144562" y="67702"/>
              </a:cxn>
              <a:cxn ang="0">
                <a:pos x="136790" y="61866"/>
              </a:cxn>
              <a:cxn ang="0">
                <a:pos x="129017" y="57197"/>
              </a:cxn>
              <a:cxn ang="0">
                <a:pos x="110364" y="46691"/>
              </a:cxn>
              <a:cxn ang="0">
                <a:pos x="90157" y="36186"/>
              </a:cxn>
              <a:cxn ang="0">
                <a:pos x="80830" y="31517"/>
              </a:cxn>
              <a:cxn ang="0">
                <a:pos x="71504" y="25680"/>
              </a:cxn>
              <a:cxn ang="0">
                <a:pos x="54405" y="14007"/>
              </a:cxn>
              <a:cxn ang="0">
                <a:pos x="43524" y="7004"/>
              </a:cxn>
              <a:cxn ang="0">
                <a:pos x="38861" y="3502"/>
              </a:cxn>
              <a:cxn ang="0">
                <a:pos x="32643" y="1167"/>
              </a:cxn>
              <a:cxn ang="0">
                <a:pos x="27980" y="1167"/>
              </a:cxn>
              <a:cxn ang="0">
                <a:pos x="23316" y="1167"/>
              </a:cxn>
              <a:cxn ang="0">
                <a:pos x="15544" y="0"/>
              </a:cxn>
              <a:cxn ang="0">
                <a:pos x="10881" y="0"/>
              </a:cxn>
            </a:cxnLst>
            <a:pathLst>
              <a:path w="192" h="136">
                <a:moveTo>
                  <a:pt x="14" y="0"/>
                </a:moveTo>
                <a:lnTo>
                  <a:pt x="14" y="0"/>
                </a:lnTo>
                <a:lnTo>
                  <a:pt x="0" y="18"/>
                </a:lnTo>
                <a:lnTo>
                  <a:pt x="10" y="26"/>
                </a:lnTo>
                <a:lnTo>
                  <a:pt x="20" y="34"/>
                </a:lnTo>
                <a:lnTo>
                  <a:pt x="42" y="50"/>
                </a:lnTo>
                <a:lnTo>
                  <a:pt x="48" y="44"/>
                </a:lnTo>
                <a:lnTo>
                  <a:pt x="54" y="42"/>
                </a:lnTo>
                <a:lnTo>
                  <a:pt x="54" y="48"/>
                </a:lnTo>
                <a:lnTo>
                  <a:pt x="50" y="56"/>
                </a:lnTo>
                <a:lnTo>
                  <a:pt x="60" y="58"/>
                </a:lnTo>
                <a:lnTo>
                  <a:pt x="70" y="62"/>
                </a:lnTo>
                <a:lnTo>
                  <a:pt x="78" y="68"/>
                </a:lnTo>
                <a:lnTo>
                  <a:pt x="86" y="74"/>
                </a:lnTo>
                <a:lnTo>
                  <a:pt x="90" y="72"/>
                </a:lnTo>
                <a:lnTo>
                  <a:pt x="94" y="70"/>
                </a:lnTo>
                <a:lnTo>
                  <a:pt x="96" y="76"/>
                </a:lnTo>
                <a:lnTo>
                  <a:pt x="98" y="82"/>
                </a:lnTo>
                <a:lnTo>
                  <a:pt x="102" y="82"/>
                </a:lnTo>
                <a:lnTo>
                  <a:pt x="106" y="82"/>
                </a:lnTo>
                <a:lnTo>
                  <a:pt x="108" y="86"/>
                </a:lnTo>
                <a:lnTo>
                  <a:pt x="112" y="90"/>
                </a:lnTo>
                <a:lnTo>
                  <a:pt x="122" y="96"/>
                </a:lnTo>
                <a:lnTo>
                  <a:pt x="134" y="102"/>
                </a:lnTo>
                <a:lnTo>
                  <a:pt x="144" y="108"/>
                </a:lnTo>
                <a:lnTo>
                  <a:pt x="166" y="124"/>
                </a:lnTo>
                <a:lnTo>
                  <a:pt x="178" y="130"/>
                </a:lnTo>
                <a:lnTo>
                  <a:pt x="190" y="136"/>
                </a:lnTo>
                <a:lnTo>
                  <a:pt x="192" y="132"/>
                </a:lnTo>
                <a:lnTo>
                  <a:pt x="192" y="126"/>
                </a:lnTo>
                <a:lnTo>
                  <a:pt x="190" y="120"/>
                </a:lnTo>
                <a:lnTo>
                  <a:pt x="186" y="116"/>
                </a:lnTo>
                <a:lnTo>
                  <a:pt x="176" y="106"/>
                </a:lnTo>
                <a:lnTo>
                  <a:pt x="166" y="98"/>
                </a:lnTo>
                <a:lnTo>
                  <a:pt x="142" y="80"/>
                </a:lnTo>
                <a:lnTo>
                  <a:pt x="116" y="62"/>
                </a:lnTo>
                <a:lnTo>
                  <a:pt x="104" y="54"/>
                </a:lnTo>
                <a:lnTo>
                  <a:pt x="92" y="44"/>
                </a:lnTo>
                <a:lnTo>
                  <a:pt x="70" y="24"/>
                </a:lnTo>
                <a:lnTo>
                  <a:pt x="56" y="12"/>
                </a:lnTo>
                <a:lnTo>
                  <a:pt x="50" y="6"/>
                </a:lnTo>
                <a:lnTo>
                  <a:pt x="42" y="2"/>
                </a:lnTo>
                <a:lnTo>
                  <a:pt x="36" y="2"/>
                </a:lnTo>
                <a:lnTo>
                  <a:pt x="30" y="2"/>
                </a:lnTo>
                <a:lnTo>
                  <a:pt x="20" y="0"/>
                </a:lnTo>
                <a:lnTo>
                  <a:pt x="14" y="0"/>
                </a:lnTo>
                <a:close/>
              </a:path>
            </a:pathLst>
          </a:custGeom>
          <a:solidFill>
            <a:schemeClr val="accent1"/>
          </a:solidFill>
          <a:ln w="9525">
            <a:noFill/>
          </a:ln>
        </p:spPr>
        <p:txBody>
          <a:bodyPr/>
          <a:p>
            <a:endParaRPr lang="zh-CN" altLang="en-US"/>
          </a:p>
        </p:txBody>
      </p:sp>
      <p:sp>
        <p:nvSpPr>
          <p:cNvPr id="12334" name="Freeform 189"/>
          <p:cNvSpPr/>
          <p:nvPr>
            <p:custDataLst>
              <p:tags r:id="rId43"/>
            </p:custDataLst>
          </p:nvPr>
        </p:nvSpPr>
        <p:spPr>
          <a:xfrm>
            <a:off x="1824038" y="5053013"/>
            <a:ext cx="109537" cy="196850"/>
          </a:xfrm>
          <a:custGeom>
            <a:avLst/>
            <a:gdLst/>
            <a:ahLst/>
            <a:cxnLst>
              <a:cxn ang="0">
                <a:pos x="3086" y="3558"/>
              </a:cxn>
              <a:cxn ang="0">
                <a:pos x="3086" y="3558"/>
              </a:cxn>
              <a:cxn ang="0">
                <a:pos x="9257" y="1186"/>
              </a:cxn>
              <a:cxn ang="0">
                <a:pos x="16971" y="0"/>
              </a:cxn>
              <a:cxn ang="0">
                <a:pos x="23142" y="9487"/>
              </a:cxn>
              <a:cxn ang="0">
                <a:pos x="30855" y="18973"/>
              </a:cxn>
              <a:cxn ang="0">
                <a:pos x="26227" y="23717"/>
              </a:cxn>
              <a:cxn ang="0">
                <a:pos x="29313" y="24903"/>
              </a:cxn>
              <a:cxn ang="0">
                <a:pos x="32398" y="26089"/>
              </a:cxn>
              <a:cxn ang="0">
                <a:pos x="35484" y="33204"/>
              </a:cxn>
              <a:cxn ang="0">
                <a:pos x="40112" y="47434"/>
              </a:cxn>
              <a:cxn ang="0">
                <a:pos x="43198" y="53363"/>
              </a:cxn>
              <a:cxn ang="0">
                <a:pos x="47826" y="59292"/>
              </a:cxn>
              <a:cxn ang="0">
                <a:pos x="52454" y="66407"/>
              </a:cxn>
              <a:cxn ang="0">
                <a:pos x="52454" y="68779"/>
              </a:cxn>
              <a:cxn ang="0">
                <a:pos x="52454" y="72336"/>
              </a:cxn>
              <a:cxn ang="0">
                <a:pos x="55540" y="72336"/>
              </a:cxn>
              <a:cxn ang="0">
                <a:pos x="58625" y="72336"/>
              </a:cxn>
              <a:cxn ang="0">
                <a:pos x="64797" y="85381"/>
              </a:cxn>
              <a:cxn ang="0">
                <a:pos x="67882" y="100797"/>
              </a:cxn>
              <a:cxn ang="0">
                <a:pos x="70968" y="107912"/>
              </a:cxn>
              <a:cxn ang="0">
                <a:pos x="74053" y="116213"/>
              </a:cxn>
              <a:cxn ang="0">
                <a:pos x="81767" y="131629"/>
              </a:cxn>
              <a:cxn ang="0">
                <a:pos x="87938" y="147045"/>
              </a:cxn>
              <a:cxn ang="0">
                <a:pos x="92566" y="163646"/>
              </a:cxn>
              <a:cxn ang="0">
                <a:pos x="100280" y="179062"/>
              </a:cxn>
              <a:cxn ang="0">
                <a:pos x="103366" y="187363"/>
              </a:cxn>
              <a:cxn ang="0">
                <a:pos x="109537" y="193292"/>
              </a:cxn>
              <a:cxn ang="0">
                <a:pos x="89481" y="196850"/>
              </a:cxn>
              <a:cxn ang="0">
                <a:pos x="83310" y="188549"/>
              </a:cxn>
              <a:cxn ang="0">
                <a:pos x="77139" y="177877"/>
              </a:cxn>
              <a:cxn ang="0">
                <a:pos x="69425" y="155345"/>
              </a:cxn>
              <a:cxn ang="0">
                <a:pos x="57083" y="130443"/>
              </a:cxn>
              <a:cxn ang="0">
                <a:pos x="43198" y="104354"/>
              </a:cxn>
              <a:cxn ang="0">
                <a:pos x="40112" y="97239"/>
              </a:cxn>
              <a:cxn ang="0">
                <a:pos x="38569" y="90124"/>
              </a:cxn>
              <a:cxn ang="0">
                <a:pos x="35484" y="83009"/>
              </a:cxn>
              <a:cxn ang="0">
                <a:pos x="32398" y="75894"/>
              </a:cxn>
              <a:cxn ang="0">
                <a:pos x="26227" y="65221"/>
              </a:cxn>
              <a:cxn ang="0">
                <a:pos x="20056" y="54549"/>
              </a:cxn>
              <a:cxn ang="0">
                <a:pos x="7714" y="35575"/>
              </a:cxn>
              <a:cxn ang="0">
                <a:pos x="1543" y="24903"/>
              </a:cxn>
              <a:cxn ang="0">
                <a:pos x="0" y="20159"/>
              </a:cxn>
              <a:cxn ang="0">
                <a:pos x="1543" y="16602"/>
              </a:cxn>
              <a:cxn ang="0">
                <a:pos x="3086" y="3558"/>
              </a:cxn>
            </a:cxnLst>
            <a:pathLst>
              <a:path w="142" h="332">
                <a:moveTo>
                  <a:pt x="4" y="6"/>
                </a:moveTo>
                <a:lnTo>
                  <a:pt x="4" y="6"/>
                </a:lnTo>
                <a:lnTo>
                  <a:pt x="12" y="2"/>
                </a:lnTo>
                <a:lnTo>
                  <a:pt x="22" y="0"/>
                </a:lnTo>
                <a:lnTo>
                  <a:pt x="30" y="16"/>
                </a:lnTo>
                <a:lnTo>
                  <a:pt x="40" y="32"/>
                </a:lnTo>
                <a:lnTo>
                  <a:pt x="34" y="40"/>
                </a:lnTo>
                <a:lnTo>
                  <a:pt x="38" y="42"/>
                </a:lnTo>
                <a:lnTo>
                  <a:pt x="42" y="44"/>
                </a:lnTo>
                <a:lnTo>
                  <a:pt x="46" y="56"/>
                </a:lnTo>
                <a:lnTo>
                  <a:pt x="52" y="80"/>
                </a:lnTo>
                <a:lnTo>
                  <a:pt x="56" y="90"/>
                </a:lnTo>
                <a:lnTo>
                  <a:pt x="62" y="100"/>
                </a:lnTo>
                <a:lnTo>
                  <a:pt x="68" y="112"/>
                </a:lnTo>
                <a:lnTo>
                  <a:pt x="68" y="116"/>
                </a:lnTo>
                <a:lnTo>
                  <a:pt x="68" y="122"/>
                </a:lnTo>
                <a:lnTo>
                  <a:pt x="72" y="122"/>
                </a:lnTo>
                <a:lnTo>
                  <a:pt x="76" y="122"/>
                </a:lnTo>
                <a:lnTo>
                  <a:pt x="84" y="144"/>
                </a:lnTo>
                <a:lnTo>
                  <a:pt x="88" y="170"/>
                </a:lnTo>
                <a:lnTo>
                  <a:pt x="92" y="182"/>
                </a:lnTo>
                <a:lnTo>
                  <a:pt x="96" y="196"/>
                </a:lnTo>
                <a:lnTo>
                  <a:pt x="106" y="222"/>
                </a:lnTo>
                <a:lnTo>
                  <a:pt x="114" y="248"/>
                </a:lnTo>
                <a:lnTo>
                  <a:pt x="120" y="276"/>
                </a:lnTo>
                <a:lnTo>
                  <a:pt x="130" y="302"/>
                </a:lnTo>
                <a:lnTo>
                  <a:pt x="134" y="316"/>
                </a:lnTo>
                <a:lnTo>
                  <a:pt x="142" y="326"/>
                </a:lnTo>
                <a:lnTo>
                  <a:pt x="116" y="332"/>
                </a:lnTo>
                <a:lnTo>
                  <a:pt x="108" y="318"/>
                </a:lnTo>
                <a:lnTo>
                  <a:pt x="100" y="300"/>
                </a:lnTo>
                <a:lnTo>
                  <a:pt x="90" y="262"/>
                </a:lnTo>
                <a:lnTo>
                  <a:pt x="74" y="220"/>
                </a:lnTo>
                <a:lnTo>
                  <a:pt x="56" y="176"/>
                </a:lnTo>
                <a:lnTo>
                  <a:pt x="52" y="164"/>
                </a:lnTo>
                <a:lnTo>
                  <a:pt x="50" y="152"/>
                </a:lnTo>
                <a:lnTo>
                  <a:pt x="46" y="140"/>
                </a:lnTo>
                <a:lnTo>
                  <a:pt x="42" y="128"/>
                </a:lnTo>
                <a:lnTo>
                  <a:pt x="34" y="110"/>
                </a:lnTo>
                <a:lnTo>
                  <a:pt x="26" y="92"/>
                </a:lnTo>
                <a:lnTo>
                  <a:pt x="10" y="60"/>
                </a:lnTo>
                <a:lnTo>
                  <a:pt x="2" y="42"/>
                </a:lnTo>
                <a:lnTo>
                  <a:pt x="0" y="34"/>
                </a:lnTo>
                <a:lnTo>
                  <a:pt x="2" y="28"/>
                </a:lnTo>
                <a:lnTo>
                  <a:pt x="4" y="6"/>
                </a:lnTo>
                <a:close/>
              </a:path>
            </a:pathLst>
          </a:custGeom>
          <a:solidFill>
            <a:schemeClr val="accent1"/>
          </a:solidFill>
          <a:ln w="9525">
            <a:noFill/>
          </a:ln>
        </p:spPr>
        <p:txBody>
          <a:bodyPr/>
          <a:p>
            <a:endParaRPr lang="zh-CN" altLang="en-US"/>
          </a:p>
        </p:txBody>
      </p:sp>
      <p:grpSp>
        <p:nvGrpSpPr>
          <p:cNvPr id="4" name="组合 3"/>
          <p:cNvGrpSpPr/>
          <p:nvPr/>
        </p:nvGrpSpPr>
        <p:grpSpPr>
          <a:xfrm>
            <a:off x="1727200" y="5002213"/>
            <a:ext cx="885825" cy="654050"/>
            <a:chOff x="2720" y="7883"/>
            <a:chExt cx="1394" cy="1030"/>
          </a:xfrm>
        </p:grpSpPr>
        <p:sp>
          <p:nvSpPr>
            <p:cNvPr id="12336" name="Freeform 184"/>
            <p:cNvSpPr/>
            <p:nvPr>
              <p:custDataLst>
                <p:tags r:id="rId44"/>
              </p:custDataLst>
            </p:nvPr>
          </p:nvSpPr>
          <p:spPr>
            <a:xfrm>
              <a:off x="2800" y="7965"/>
              <a:ext cx="240" cy="312"/>
            </a:xfrm>
            <a:custGeom>
              <a:avLst/>
              <a:gdLst/>
              <a:ahLst/>
              <a:cxnLst>
                <a:cxn ang="0">
                  <a:pos x="240" y="295"/>
                </a:cxn>
                <a:cxn ang="0">
                  <a:pos x="240" y="295"/>
                </a:cxn>
                <a:cxn ang="0">
                  <a:pos x="167" y="147"/>
                </a:cxn>
                <a:cxn ang="0">
                  <a:pos x="115" y="46"/>
                </a:cxn>
                <a:cxn ang="0">
                  <a:pos x="93" y="11"/>
                </a:cxn>
                <a:cxn ang="0">
                  <a:pos x="88" y="2"/>
                </a:cxn>
                <a:cxn ang="0">
                  <a:pos x="83" y="0"/>
                </a:cxn>
                <a:cxn ang="0">
                  <a:pos x="76" y="2"/>
                </a:cxn>
                <a:cxn ang="0">
                  <a:pos x="64" y="7"/>
                </a:cxn>
                <a:cxn ang="0">
                  <a:pos x="34" y="22"/>
                </a:cxn>
                <a:cxn ang="0">
                  <a:pos x="0" y="46"/>
                </a:cxn>
                <a:cxn ang="0">
                  <a:pos x="66" y="145"/>
                </a:cxn>
                <a:cxn ang="0">
                  <a:pos x="110" y="137"/>
                </a:cxn>
                <a:cxn ang="0">
                  <a:pos x="83" y="158"/>
                </a:cxn>
                <a:cxn ang="0">
                  <a:pos x="91" y="156"/>
                </a:cxn>
                <a:cxn ang="0">
                  <a:pos x="96" y="158"/>
                </a:cxn>
                <a:cxn ang="0">
                  <a:pos x="98" y="160"/>
                </a:cxn>
                <a:cxn ang="0">
                  <a:pos x="98" y="162"/>
                </a:cxn>
                <a:cxn ang="0">
                  <a:pos x="96" y="167"/>
                </a:cxn>
                <a:cxn ang="0">
                  <a:pos x="93" y="169"/>
                </a:cxn>
                <a:cxn ang="0">
                  <a:pos x="203" y="312"/>
                </a:cxn>
                <a:cxn ang="0">
                  <a:pos x="240" y="295"/>
                </a:cxn>
              </a:cxnLst>
              <a:pathLst>
                <a:path w="196" h="336">
                  <a:moveTo>
                    <a:pt x="196" y="318"/>
                  </a:moveTo>
                  <a:lnTo>
                    <a:pt x="196" y="318"/>
                  </a:lnTo>
                  <a:lnTo>
                    <a:pt x="136" y="158"/>
                  </a:lnTo>
                  <a:lnTo>
                    <a:pt x="94" y="50"/>
                  </a:lnTo>
                  <a:lnTo>
                    <a:pt x="76" y="12"/>
                  </a:lnTo>
                  <a:lnTo>
                    <a:pt x="72" y="2"/>
                  </a:lnTo>
                  <a:lnTo>
                    <a:pt x="68" y="0"/>
                  </a:lnTo>
                  <a:lnTo>
                    <a:pt x="62" y="2"/>
                  </a:lnTo>
                  <a:lnTo>
                    <a:pt x="52" y="8"/>
                  </a:lnTo>
                  <a:lnTo>
                    <a:pt x="28" y="24"/>
                  </a:lnTo>
                  <a:lnTo>
                    <a:pt x="0" y="50"/>
                  </a:lnTo>
                  <a:lnTo>
                    <a:pt x="54" y="156"/>
                  </a:lnTo>
                  <a:lnTo>
                    <a:pt x="90" y="148"/>
                  </a:lnTo>
                  <a:lnTo>
                    <a:pt x="68" y="170"/>
                  </a:lnTo>
                  <a:lnTo>
                    <a:pt x="74" y="168"/>
                  </a:lnTo>
                  <a:lnTo>
                    <a:pt x="78" y="170"/>
                  </a:lnTo>
                  <a:lnTo>
                    <a:pt x="80" y="172"/>
                  </a:lnTo>
                  <a:lnTo>
                    <a:pt x="80" y="174"/>
                  </a:lnTo>
                  <a:lnTo>
                    <a:pt x="78" y="180"/>
                  </a:lnTo>
                  <a:lnTo>
                    <a:pt x="76" y="182"/>
                  </a:lnTo>
                  <a:lnTo>
                    <a:pt x="166" y="336"/>
                  </a:lnTo>
                  <a:lnTo>
                    <a:pt x="196" y="318"/>
                  </a:lnTo>
                  <a:close/>
                </a:path>
              </a:pathLst>
            </a:custGeom>
            <a:solidFill>
              <a:schemeClr val="accent1"/>
            </a:solidFill>
            <a:ln w="9525">
              <a:noFill/>
            </a:ln>
          </p:spPr>
          <p:txBody>
            <a:bodyPr/>
            <a:p>
              <a:endParaRPr lang="zh-CN" altLang="en-US"/>
            </a:p>
          </p:txBody>
        </p:sp>
        <p:grpSp>
          <p:nvGrpSpPr>
            <p:cNvPr id="12337" name="组合 2"/>
            <p:cNvGrpSpPr/>
            <p:nvPr/>
          </p:nvGrpSpPr>
          <p:grpSpPr>
            <a:xfrm>
              <a:off x="2720" y="7883"/>
              <a:ext cx="1395" cy="1031"/>
              <a:chOff x="2720" y="7883"/>
              <a:chExt cx="1395" cy="1031"/>
            </a:xfrm>
          </p:grpSpPr>
          <p:sp>
            <p:nvSpPr>
              <p:cNvPr id="12338" name="Freeform 34"/>
              <p:cNvSpPr/>
              <p:nvPr>
                <p:custDataLst>
                  <p:tags r:id="rId45"/>
                </p:custDataLst>
              </p:nvPr>
            </p:nvSpPr>
            <p:spPr>
              <a:xfrm>
                <a:off x="3000" y="8217"/>
                <a:ext cx="1065" cy="697"/>
              </a:xfrm>
              <a:custGeom>
                <a:avLst/>
                <a:gdLst/>
                <a:ahLst/>
                <a:cxnLst>
                  <a:cxn ang="0">
                    <a:pos x="315" y="52"/>
                  </a:cxn>
                  <a:cxn ang="0">
                    <a:pos x="294" y="45"/>
                  </a:cxn>
                  <a:cxn ang="0">
                    <a:pos x="257" y="43"/>
                  </a:cxn>
                  <a:cxn ang="0">
                    <a:pos x="221" y="52"/>
                  </a:cxn>
                  <a:cxn ang="0">
                    <a:pos x="192" y="65"/>
                  </a:cxn>
                  <a:cxn ang="0">
                    <a:pos x="143" y="99"/>
                  </a:cxn>
                  <a:cxn ang="0">
                    <a:pos x="92" y="148"/>
                  </a:cxn>
                  <a:cxn ang="0">
                    <a:pos x="61" y="189"/>
                  </a:cxn>
                  <a:cxn ang="0">
                    <a:pos x="34" y="235"/>
                  </a:cxn>
                  <a:cxn ang="0">
                    <a:pos x="12" y="288"/>
                  </a:cxn>
                  <a:cxn ang="0">
                    <a:pos x="2" y="346"/>
                  </a:cxn>
                  <a:cxn ang="0">
                    <a:pos x="2" y="409"/>
                  </a:cxn>
                  <a:cxn ang="0">
                    <a:pos x="17" y="475"/>
                  </a:cxn>
                  <a:cxn ang="0">
                    <a:pos x="44" y="527"/>
                  </a:cxn>
                  <a:cxn ang="0">
                    <a:pos x="80" y="568"/>
                  </a:cxn>
                  <a:cxn ang="0">
                    <a:pos x="124" y="598"/>
                  </a:cxn>
                  <a:cxn ang="0">
                    <a:pos x="167" y="619"/>
                  </a:cxn>
                  <a:cxn ang="0">
                    <a:pos x="228" y="637"/>
                  </a:cxn>
                  <a:cxn ang="0">
                    <a:pos x="281" y="645"/>
                  </a:cxn>
                  <a:cxn ang="0">
                    <a:pos x="311" y="660"/>
                  </a:cxn>
                  <a:cxn ang="0">
                    <a:pos x="364" y="678"/>
                  </a:cxn>
                  <a:cxn ang="0">
                    <a:pos x="446" y="693"/>
                  </a:cxn>
                  <a:cxn ang="0">
                    <a:pos x="551" y="695"/>
                  </a:cxn>
                  <a:cxn ang="0">
                    <a:pos x="631" y="686"/>
                  </a:cxn>
                  <a:cxn ang="0">
                    <a:pos x="682" y="671"/>
                  </a:cxn>
                  <a:cxn ang="0">
                    <a:pos x="708" y="658"/>
                  </a:cxn>
                  <a:cxn ang="0">
                    <a:pos x="754" y="660"/>
                  </a:cxn>
                  <a:cxn ang="0">
                    <a:pos x="825" y="658"/>
                  </a:cxn>
                  <a:cxn ang="0">
                    <a:pos x="883" y="647"/>
                  </a:cxn>
                  <a:cxn ang="0">
                    <a:pos x="924" y="633"/>
                  </a:cxn>
                  <a:cxn ang="0">
                    <a:pos x="963" y="615"/>
                  </a:cxn>
                  <a:cxn ang="0">
                    <a:pos x="995" y="592"/>
                  </a:cxn>
                  <a:cxn ang="0">
                    <a:pos x="1021" y="564"/>
                  </a:cxn>
                  <a:cxn ang="0">
                    <a:pos x="1041" y="534"/>
                  </a:cxn>
                  <a:cxn ang="0">
                    <a:pos x="1058" y="484"/>
                  </a:cxn>
                  <a:cxn ang="0">
                    <a:pos x="1065" y="411"/>
                  </a:cxn>
                  <a:cxn ang="0">
                    <a:pos x="1060" y="351"/>
                  </a:cxn>
                  <a:cxn ang="0">
                    <a:pos x="1046" y="301"/>
                  </a:cxn>
                  <a:cxn ang="0">
                    <a:pos x="1024" y="243"/>
                  </a:cxn>
                  <a:cxn ang="0">
                    <a:pos x="992" y="183"/>
                  </a:cxn>
                  <a:cxn ang="0">
                    <a:pos x="953" y="129"/>
                  </a:cxn>
                  <a:cxn ang="0">
                    <a:pos x="905" y="86"/>
                  </a:cxn>
                  <a:cxn ang="0">
                    <a:pos x="878" y="69"/>
                  </a:cxn>
                  <a:cxn ang="0">
                    <a:pos x="849" y="58"/>
                  </a:cxn>
                  <a:cxn ang="0">
                    <a:pos x="820" y="52"/>
                  </a:cxn>
                  <a:cxn ang="0">
                    <a:pos x="788" y="52"/>
                  </a:cxn>
                  <a:cxn ang="0">
                    <a:pos x="754" y="60"/>
                  </a:cxn>
                  <a:cxn ang="0">
                    <a:pos x="716" y="39"/>
                  </a:cxn>
                  <a:cxn ang="0">
                    <a:pos x="648" y="15"/>
                  </a:cxn>
                  <a:cxn ang="0">
                    <a:pos x="604" y="6"/>
                  </a:cxn>
                  <a:cxn ang="0">
                    <a:pos x="556" y="0"/>
                  </a:cxn>
                  <a:cxn ang="0">
                    <a:pos x="500" y="2"/>
                  </a:cxn>
                  <a:cxn ang="0">
                    <a:pos x="405" y="17"/>
                  </a:cxn>
                  <a:cxn ang="0">
                    <a:pos x="349" y="32"/>
                  </a:cxn>
                  <a:cxn ang="0">
                    <a:pos x="323" y="47"/>
                  </a:cxn>
                </a:cxnLst>
                <a:pathLst>
                  <a:path w="878" h="746">
                    <a:moveTo>
                      <a:pt x="260" y="56"/>
                    </a:moveTo>
                    <a:lnTo>
                      <a:pt x="260" y="56"/>
                    </a:lnTo>
                    <a:lnTo>
                      <a:pt x="252" y="52"/>
                    </a:lnTo>
                    <a:lnTo>
                      <a:pt x="242" y="48"/>
                    </a:lnTo>
                    <a:lnTo>
                      <a:pt x="228" y="46"/>
                    </a:lnTo>
                    <a:lnTo>
                      <a:pt x="212" y="46"/>
                    </a:lnTo>
                    <a:lnTo>
                      <a:pt x="192" y="50"/>
                    </a:lnTo>
                    <a:lnTo>
                      <a:pt x="182" y="56"/>
                    </a:lnTo>
                    <a:lnTo>
                      <a:pt x="170" y="62"/>
                    </a:lnTo>
                    <a:lnTo>
                      <a:pt x="158" y="70"/>
                    </a:lnTo>
                    <a:lnTo>
                      <a:pt x="146" y="80"/>
                    </a:lnTo>
                    <a:lnTo>
                      <a:pt x="118" y="106"/>
                    </a:lnTo>
                    <a:lnTo>
                      <a:pt x="90" y="138"/>
                    </a:lnTo>
                    <a:lnTo>
                      <a:pt x="76" y="158"/>
                    </a:lnTo>
                    <a:lnTo>
                      <a:pt x="62" y="180"/>
                    </a:lnTo>
                    <a:lnTo>
                      <a:pt x="50" y="202"/>
                    </a:lnTo>
                    <a:lnTo>
                      <a:pt x="38" y="226"/>
                    </a:lnTo>
                    <a:lnTo>
                      <a:pt x="28" y="252"/>
                    </a:lnTo>
                    <a:lnTo>
                      <a:pt x="18" y="280"/>
                    </a:lnTo>
                    <a:lnTo>
                      <a:pt x="10" y="308"/>
                    </a:lnTo>
                    <a:lnTo>
                      <a:pt x="4" y="338"/>
                    </a:lnTo>
                    <a:lnTo>
                      <a:pt x="2" y="370"/>
                    </a:lnTo>
                    <a:lnTo>
                      <a:pt x="0" y="404"/>
                    </a:lnTo>
                    <a:lnTo>
                      <a:pt x="2" y="438"/>
                    </a:lnTo>
                    <a:lnTo>
                      <a:pt x="6" y="474"/>
                    </a:lnTo>
                    <a:lnTo>
                      <a:pt x="14" y="508"/>
                    </a:lnTo>
                    <a:lnTo>
                      <a:pt x="24" y="538"/>
                    </a:lnTo>
                    <a:lnTo>
                      <a:pt x="36" y="564"/>
                    </a:lnTo>
                    <a:lnTo>
                      <a:pt x="52" y="588"/>
                    </a:lnTo>
                    <a:lnTo>
                      <a:pt x="66" y="608"/>
                    </a:lnTo>
                    <a:lnTo>
                      <a:pt x="84" y="626"/>
                    </a:lnTo>
                    <a:lnTo>
                      <a:pt x="102" y="640"/>
                    </a:lnTo>
                    <a:lnTo>
                      <a:pt x="120" y="652"/>
                    </a:lnTo>
                    <a:lnTo>
                      <a:pt x="138" y="662"/>
                    </a:lnTo>
                    <a:lnTo>
                      <a:pt x="156" y="670"/>
                    </a:lnTo>
                    <a:lnTo>
                      <a:pt x="188" y="682"/>
                    </a:lnTo>
                    <a:lnTo>
                      <a:pt x="214" y="688"/>
                    </a:lnTo>
                    <a:lnTo>
                      <a:pt x="232" y="690"/>
                    </a:lnTo>
                    <a:lnTo>
                      <a:pt x="242" y="698"/>
                    </a:lnTo>
                    <a:lnTo>
                      <a:pt x="256" y="706"/>
                    </a:lnTo>
                    <a:lnTo>
                      <a:pt x="274" y="716"/>
                    </a:lnTo>
                    <a:lnTo>
                      <a:pt x="300" y="726"/>
                    </a:lnTo>
                    <a:lnTo>
                      <a:pt x="332" y="736"/>
                    </a:lnTo>
                    <a:lnTo>
                      <a:pt x="368" y="742"/>
                    </a:lnTo>
                    <a:lnTo>
                      <a:pt x="412" y="746"/>
                    </a:lnTo>
                    <a:lnTo>
                      <a:pt x="454" y="744"/>
                    </a:lnTo>
                    <a:lnTo>
                      <a:pt x="492" y="740"/>
                    </a:lnTo>
                    <a:lnTo>
                      <a:pt x="520" y="734"/>
                    </a:lnTo>
                    <a:lnTo>
                      <a:pt x="544" y="726"/>
                    </a:lnTo>
                    <a:lnTo>
                      <a:pt x="562" y="718"/>
                    </a:lnTo>
                    <a:lnTo>
                      <a:pt x="574" y="712"/>
                    </a:lnTo>
                    <a:lnTo>
                      <a:pt x="584" y="704"/>
                    </a:lnTo>
                    <a:lnTo>
                      <a:pt x="602" y="706"/>
                    </a:lnTo>
                    <a:lnTo>
                      <a:pt x="622" y="706"/>
                    </a:lnTo>
                    <a:lnTo>
                      <a:pt x="650" y="706"/>
                    </a:lnTo>
                    <a:lnTo>
                      <a:pt x="680" y="704"/>
                    </a:lnTo>
                    <a:lnTo>
                      <a:pt x="712" y="696"/>
                    </a:lnTo>
                    <a:lnTo>
                      <a:pt x="728" y="692"/>
                    </a:lnTo>
                    <a:lnTo>
                      <a:pt x="746" y="686"/>
                    </a:lnTo>
                    <a:lnTo>
                      <a:pt x="762" y="678"/>
                    </a:lnTo>
                    <a:lnTo>
                      <a:pt x="778" y="668"/>
                    </a:lnTo>
                    <a:lnTo>
                      <a:pt x="794" y="658"/>
                    </a:lnTo>
                    <a:lnTo>
                      <a:pt x="808" y="646"/>
                    </a:lnTo>
                    <a:lnTo>
                      <a:pt x="820" y="634"/>
                    </a:lnTo>
                    <a:lnTo>
                      <a:pt x="832" y="620"/>
                    </a:lnTo>
                    <a:lnTo>
                      <a:pt x="842" y="604"/>
                    </a:lnTo>
                    <a:lnTo>
                      <a:pt x="850" y="588"/>
                    </a:lnTo>
                    <a:lnTo>
                      <a:pt x="858" y="572"/>
                    </a:lnTo>
                    <a:lnTo>
                      <a:pt x="864" y="556"/>
                    </a:lnTo>
                    <a:lnTo>
                      <a:pt x="872" y="518"/>
                    </a:lnTo>
                    <a:lnTo>
                      <a:pt x="878" y="480"/>
                    </a:lnTo>
                    <a:lnTo>
                      <a:pt x="878" y="440"/>
                    </a:lnTo>
                    <a:lnTo>
                      <a:pt x="876" y="400"/>
                    </a:lnTo>
                    <a:lnTo>
                      <a:pt x="874" y="376"/>
                    </a:lnTo>
                    <a:lnTo>
                      <a:pt x="870" y="350"/>
                    </a:lnTo>
                    <a:lnTo>
                      <a:pt x="862" y="322"/>
                    </a:lnTo>
                    <a:lnTo>
                      <a:pt x="854" y="292"/>
                    </a:lnTo>
                    <a:lnTo>
                      <a:pt x="844" y="260"/>
                    </a:lnTo>
                    <a:lnTo>
                      <a:pt x="832" y="228"/>
                    </a:lnTo>
                    <a:lnTo>
                      <a:pt x="818" y="196"/>
                    </a:lnTo>
                    <a:lnTo>
                      <a:pt x="802" y="166"/>
                    </a:lnTo>
                    <a:lnTo>
                      <a:pt x="786" y="138"/>
                    </a:lnTo>
                    <a:lnTo>
                      <a:pt x="766" y="114"/>
                    </a:lnTo>
                    <a:lnTo>
                      <a:pt x="746" y="92"/>
                    </a:lnTo>
                    <a:lnTo>
                      <a:pt x="736" y="82"/>
                    </a:lnTo>
                    <a:lnTo>
                      <a:pt x="724" y="74"/>
                    </a:lnTo>
                    <a:lnTo>
                      <a:pt x="712" y="68"/>
                    </a:lnTo>
                    <a:lnTo>
                      <a:pt x="700" y="62"/>
                    </a:lnTo>
                    <a:lnTo>
                      <a:pt x="688" y="58"/>
                    </a:lnTo>
                    <a:lnTo>
                      <a:pt x="676" y="56"/>
                    </a:lnTo>
                    <a:lnTo>
                      <a:pt x="662" y="56"/>
                    </a:lnTo>
                    <a:lnTo>
                      <a:pt x="650" y="56"/>
                    </a:lnTo>
                    <a:lnTo>
                      <a:pt x="636" y="60"/>
                    </a:lnTo>
                    <a:lnTo>
                      <a:pt x="622" y="64"/>
                    </a:lnTo>
                    <a:lnTo>
                      <a:pt x="608" y="52"/>
                    </a:lnTo>
                    <a:lnTo>
                      <a:pt x="590" y="42"/>
                    </a:lnTo>
                    <a:lnTo>
                      <a:pt x="564" y="28"/>
                    </a:lnTo>
                    <a:lnTo>
                      <a:pt x="534" y="16"/>
                    </a:lnTo>
                    <a:lnTo>
                      <a:pt x="516" y="10"/>
                    </a:lnTo>
                    <a:lnTo>
                      <a:pt x="498" y="6"/>
                    </a:lnTo>
                    <a:lnTo>
                      <a:pt x="478" y="2"/>
                    </a:lnTo>
                    <a:lnTo>
                      <a:pt x="458" y="0"/>
                    </a:lnTo>
                    <a:lnTo>
                      <a:pt x="436" y="0"/>
                    </a:lnTo>
                    <a:lnTo>
                      <a:pt x="412" y="2"/>
                    </a:lnTo>
                    <a:lnTo>
                      <a:pt x="368" y="10"/>
                    </a:lnTo>
                    <a:lnTo>
                      <a:pt x="334" y="18"/>
                    </a:lnTo>
                    <a:lnTo>
                      <a:pt x="308" y="26"/>
                    </a:lnTo>
                    <a:lnTo>
                      <a:pt x="288" y="34"/>
                    </a:lnTo>
                    <a:lnTo>
                      <a:pt x="276" y="42"/>
                    </a:lnTo>
                    <a:lnTo>
                      <a:pt x="266" y="50"/>
                    </a:lnTo>
                    <a:lnTo>
                      <a:pt x="260" y="56"/>
                    </a:lnTo>
                    <a:close/>
                  </a:path>
                </a:pathLst>
              </a:custGeom>
              <a:solidFill>
                <a:schemeClr val="accent1"/>
              </a:solidFill>
              <a:ln w="9525">
                <a:noFill/>
              </a:ln>
            </p:spPr>
            <p:txBody>
              <a:bodyPr/>
              <a:p>
                <a:endParaRPr lang="zh-CN" altLang="en-US"/>
              </a:p>
            </p:txBody>
          </p:sp>
          <p:sp>
            <p:nvSpPr>
              <p:cNvPr id="12339" name="Freeform 35"/>
              <p:cNvSpPr/>
              <p:nvPr>
                <p:custDataLst>
                  <p:tags r:id="rId46"/>
                </p:custDataLst>
              </p:nvPr>
            </p:nvSpPr>
            <p:spPr>
              <a:xfrm>
                <a:off x="3105" y="8472"/>
                <a:ext cx="827" cy="352"/>
              </a:xfrm>
              <a:custGeom>
                <a:avLst/>
                <a:gdLst/>
                <a:ahLst/>
                <a:cxnLst>
                  <a:cxn ang="0">
                    <a:pos x="29" y="0"/>
                  </a:cxn>
                  <a:cxn ang="0">
                    <a:pos x="12" y="30"/>
                  </a:cxn>
                  <a:cxn ang="0">
                    <a:pos x="0" y="79"/>
                  </a:cxn>
                  <a:cxn ang="0">
                    <a:pos x="2" y="127"/>
                  </a:cxn>
                  <a:cxn ang="0">
                    <a:pos x="10" y="165"/>
                  </a:cxn>
                  <a:cxn ang="0">
                    <a:pos x="29" y="204"/>
                  </a:cxn>
                  <a:cxn ang="0">
                    <a:pos x="56" y="240"/>
                  </a:cxn>
                  <a:cxn ang="0">
                    <a:pos x="92" y="271"/>
                  </a:cxn>
                  <a:cxn ang="0">
                    <a:pos x="136" y="298"/>
                  </a:cxn>
                  <a:cxn ang="0">
                    <a:pos x="184" y="318"/>
                  </a:cxn>
                  <a:cxn ang="0">
                    <a:pos x="238" y="335"/>
                  </a:cxn>
                  <a:cxn ang="0">
                    <a:pos x="296" y="346"/>
                  </a:cxn>
                  <a:cxn ang="0">
                    <a:pos x="354" y="352"/>
                  </a:cxn>
                  <a:cxn ang="0">
                    <a:pos x="454" y="350"/>
                  </a:cxn>
                  <a:cxn ang="0">
                    <a:pos x="531" y="343"/>
                  </a:cxn>
                  <a:cxn ang="0">
                    <a:pos x="616" y="328"/>
                  </a:cxn>
                  <a:cxn ang="0">
                    <a:pos x="696" y="298"/>
                  </a:cxn>
                  <a:cxn ang="0">
                    <a:pos x="732" y="279"/>
                  </a:cxn>
                  <a:cxn ang="0">
                    <a:pos x="764" y="255"/>
                  </a:cxn>
                  <a:cxn ang="0">
                    <a:pos x="788" y="227"/>
                  </a:cxn>
                  <a:cxn ang="0">
                    <a:pos x="810" y="193"/>
                  </a:cxn>
                  <a:cxn ang="0">
                    <a:pos x="822" y="154"/>
                  </a:cxn>
                  <a:cxn ang="0">
                    <a:pos x="827" y="109"/>
                  </a:cxn>
                  <a:cxn ang="0">
                    <a:pos x="822" y="58"/>
                  </a:cxn>
                  <a:cxn ang="0">
                    <a:pos x="808" y="0"/>
                  </a:cxn>
                  <a:cxn ang="0">
                    <a:pos x="650" y="26"/>
                  </a:cxn>
                  <a:cxn ang="0">
                    <a:pos x="521" y="39"/>
                  </a:cxn>
                  <a:cxn ang="0">
                    <a:pos x="366" y="56"/>
                  </a:cxn>
                  <a:cxn ang="0">
                    <a:pos x="269" y="28"/>
                  </a:cxn>
                  <a:cxn ang="0">
                    <a:pos x="133" y="9"/>
                  </a:cxn>
                  <a:cxn ang="0">
                    <a:pos x="73" y="62"/>
                  </a:cxn>
                  <a:cxn ang="0">
                    <a:pos x="41" y="24"/>
                  </a:cxn>
                  <a:cxn ang="0">
                    <a:pos x="29" y="0"/>
                  </a:cxn>
                </a:cxnLst>
                <a:pathLst>
                  <a:path w="682" h="376">
                    <a:moveTo>
                      <a:pt x="24" y="0"/>
                    </a:moveTo>
                    <a:lnTo>
                      <a:pt x="24" y="0"/>
                    </a:lnTo>
                    <a:lnTo>
                      <a:pt x="18" y="16"/>
                    </a:lnTo>
                    <a:lnTo>
                      <a:pt x="10" y="32"/>
                    </a:lnTo>
                    <a:lnTo>
                      <a:pt x="6" y="56"/>
                    </a:lnTo>
                    <a:lnTo>
                      <a:pt x="0" y="84"/>
                    </a:lnTo>
                    <a:lnTo>
                      <a:pt x="0" y="118"/>
                    </a:lnTo>
                    <a:lnTo>
                      <a:pt x="2" y="136"/>
                    </a:lnTo>
                    <a:lnTo>
                      <a:pt x="4" y="154"/>
                    </a:lnTo>
                    <a:lnTo>
                      <a:pt x="8" y="176"/>
                    </a:lnTo>
                    <a:lnTo>
                      <a:pt x="16" y="196"/>
                    </a:lnTo>
                    <a:lnTo>
                      <a:pt x="24" y="218"/>
                    </a:lnTo>
                    <a:lnTo>
                      <a:pt x="34" y="238"/>
                    </a:lnTo>
                    <a:lnTo>
                      <a:pt x="46" y="256"/>
                    </a:lnTo>
                    <a:lnTo>
                      <a:pt x="60" y="274"/>
                    </a:lnTo>
                    <a:lnTo>
                      <a:pt x="76" y="290"/>
                    </a:lnTo>
                    <a:lnTo>
                      <a:pt x="94" y="304"/>
                    </a:lnTo>
                    <a:lnTo>
                      <a:pt x="112" y="318"/>
                    </a:lnTo>
                    <a:lnTo>
                      <a:pt x="132" y="330"/>
                    </a:lnTo>
                    <a:lnTo>
                      <a:pt x="152" y="340"/>
                    </a:lnTo>
                    <a:lnTo>
                      <a:pt x="174" y="350"/>
                    </a:lnTo>
                    <a:lnTo>
                      <a:pt x="196" y="358"/>
                    </a:lnTo>
                    <a:lnTo>
                      <a:pt x="220" y="364"/>
                    </a:lnTo>
                    <a:lnTo>
                      <a:pt x="244" y="370"/>
                    </a:lnTo>
                    <a:lnTo>
                      <a:pt x="268" y="374"/>
                    </a:lnTo>
                    <a:lnTo>
                      <a:pt x="292" y="376"/>
                    </a:lnTo>
                    <a:lnTo>
                      <a:pt x="316" y="376"/>
                    </a:lnTo>
                    <a:lnTo>
                      <a:pt x="374" y="374"/>
                    </a:lnTo>
                    <a:lnTo>
                      <a:pt x="406" y="372"/>
                    </a:lnTo>
                    <a:lnTo>
                      <a:pt x="438" y="366"/>
                    </a:lnTo>
                    <a:lnTo>
                      <a:pt x="474" y="360"/>
                    </a:lnTo>
                    <a:lnTo>
                      <a:pt x="508" y="350"/>
                    </a:lnTo>
                    <a:lnTo>
                      <a:pt x="542" y="336"/>
                    </a:lnTo>
                    <a:lnTo>
                      <a:pt x="574" y="318"/>
                    </a:lnTo>
                    <a:lnTo>
                      <a:pt x="588" y="308"/>
                    </a:lnTo>
                    <a:lnTo>
                      <a:pt x="604" y="298"/>
                    </a:lnTo>
                    <a:lnTo>
                      <a:pt x="616" y="286"/>
                    </a:lnTo>
                    <a:lnTo>
                      <a:pt x="630" y="272"/>
                    </a:lnTo>
                    <a:lnTo>
                      <a:pt x="640" y="258"/>
                    </a:lnTo>
                    <a:lnTo>
                      <a:pt x="650" y="242"/>
                    </a:lnTo>
                    <a:lnTo>
                      <a:pt x="660" y="224"/>
                    </a:lnTo>
                    <a:lnTo>
                      <a:pt x="668" y="206"/>
                    </a:lnTo>
                    <a:lnTo>
                      <a:pt x="674" y="186"/>
                    </a:lnTo>
                    <a:lnTo>
                      <a:pt x="678" y="164"/>
                    </a:lnTo>
                    <a:lnTo>
                      <a:pt x="682" y="142"/>
                    </a:lnTo>
                    <a:lnTo>
                      <a:pt x="682" y="116"/>
                    </a:lnTo>
                    <a:lnTo>
                      <a:pt x="682" y="90"/>
                    </a:lnTo>
                    <a:lnTo>
                      <a:pt x="678" y="62"/>
                    </a:lnTo>
                    <a:lnTo>
                      <a:pt x="674" y="32"/>
                    </a:lnTo>
                    <a:lnTo>
                      <a:pt x="666" y="0"/>
                    </a:lnTo>
                    <a:lnTo>
                      <a:pt x="624" y="78"/>
                    </a:lnTo>
                    <a:lnTo>
                      <a:pt x="536" y="28"/>
                    </a:lnTo>
                    <a:lnTo>
                      <a:pt x="504" y="104"/>
                    </a:lnTo>
                    <a:lnTo>
                      <a:pt x="430" y="42"/>
                    </a:lnTo>
                    <a:lnTo>
                      <a:pt x="374" y="104"/>
                    </a:lnTo>
                    <a:lnTo>
                      <a:pt x="302" y="60"/>
                    </a:lnTo>
                    <a:lnTo>
                      <a:pt x="270" y="108"/>
                    </a:lnTo>
                    <a:lnTo>
                      <a:pt x="222" y="30"/>
                    </a:lnTo>
                    <a:lnTo>
                      <a:pt x="164" y="86"/>
                    </a:lnTo>
                    <a:lnTo>
                      <a:pt x="110" y="10"/>
                    </a:lnTo>
                    <a:lnTo>
                      <a:pt x="66" y="72"/>
                    </a:lnTo>
                    <a:lnTo>
                      <a:pt x="60" y="66"/>
                    </a:lnTo>
                    <a:lnTo>
                      <a:pt x="48" y="50"/>
                    </a:lnTo>
                    <a:lnTo>
                      <a:pt x="34" y="26"/>
                    </a:lnTo>
                    <a:lnTo>
                      <a:pt x="28" y="14"/>
                    </a:lnTo>
                    <a:lnTo>
                      <a:pt x="24" y="0"/>
                    </a:lnTo>
                    <a:close/>
                  </a:path>
                </a:pathLst>
              </a:custGeom>
              <a:solidFill>
                <a:schemeClr val="accent2"/>
              </a:solidFill>
              <a:ln w="9525">
                <a:noFill/>
              </a:ln>
            </p:spPr>
            <p:txBody>
              <a:bodyPr/>
              <a:p>
                <a:endParaRPr lang="zh-CN" altLang="en-US"/>
              </a:p>
            </p:txBody>
          </p:sp>
          <p:sp>
            <p:nvSpPr>
              <p:cNvPr id="12340" name="Freeform 39"/>
              <p:cNvSpPr/>
              <p:nvPr>
                <p:custDataLst>
                  <p:tags r:id="rId47"/>
                </p:custDataLst>
              </p:nvPr>
            </p:nvSpPr>
            <p:spPr>
              <a:xfrm>
                <a:off x="3217" y="8352"/>
                <a:ext cx="127" cy="117"/>
              </a:xfrm>
              <a:custGeom>
                <a:avLst/>
                <a:gdLst/>
                <a:ahLst/>
                <a:cxnLst>
                  <a:cxn ang="0">
                    <a:pos x="112" y="0"/>
                  </a:cxn>
                  <a:cxn ang="0">
                    <a:pos x="112" y="0"/>
                  </a:cxn>
                  <a:cxn ang="0">
                    <a:pos x="93" y="9"/>
                  </a:cxn>
                  <a:cxn ang="0">
                    <a:pos x="54" y="32"/>
                  </a:cxn>
                  <a:cxn ang="0">
                    <a:pos x="15" y="54"/>
                  </a:cxn>
                  <a:cxn ang="0">
                    <a:pos x="2" y="63"/>
                  </a:cxn>
                  <a:cxn ang="0">
                    <a:pos x="0" y="67"/>
                  </a:cxn>
                  <a:cxn ang="0">
                    <a:pos x="0" y="69"/>
                  </a:cxn>
                  <a:cxn ang="0">
                    <a:pos x="7" y="74"/>
                  </a:cxn>
                  <a:cxn ang="0">
                    <a:pos x="24" y="84"/>
                  </a:cxn>
                  <a:cxn ang="0">
                    <a:pos x="66" y="102"/>
                  </a:cxn>
                  <a:cxn ang="0">
                    <a:pos x="88" y="110"/>
                  </a:cxn>
                  <a:cxn ang="0">
                    <a:pos x="107" y="115"/>
                  </a:cxn>
                  <a:cxn ang="0">
                    <a:pos x="120" y="117"/>
                  </a:cxn>
                  <a:cxn ang="0">
                    <a:pos x="125" y="115"/>
                  </a:cxn>
                  <a:cxn ang="0">
                    <a:pos x="127" y="113"/>
                  </a:cxn>
                  <a:cxn ang="0">
                    <a:pos x="127" y="89"/>
                  </a:cxn>
                  <a:cxn ang="0">
                    <a:pos x="127" y="50"/>
                  </a:cxn>
                  <a:cxn ang="0">
                    <a:pos x="125" y="32"/>
                  </a:cxn>
                  <a:cxn ang="0">
                    <a:pos x="122" y="17"/>
                  </a:cxn>
                  <a:cxn ang="0">
                    <a:pos x="117" y="6"/>
                  </a:cxn>
                  <a:cxn ang="0">
                    <a:pos x="115" y="2"/>
                  </a:cxn>
                  <a:cxn ang="0">
                    <a:pos x="112" y="0"/>
                  </a:cxn>
                </a:cxnLst>
                <a:pathLst>
                  <a:path w="104" h="126">
                    <a:moveTo>
                      <a:pt x="92" y="0"/>
                    </a:moveTo>
                    <a:lnTo>
                      <a:pt x="92" y="0"/>
                    </a:lnTo>
                    <a:lnTo>
                      <a:pt x="76" y="10"/>
                    </a:lnTo>
                    <a:lnTo>
                      <a:pt x="44" y="34"/>
                    </a:lnTo>
                    <a:lnTo>
                      <a:pt x="12" y="58"/>
                    </a:lnTo>
                    <a:lnTo>
                      <a:pt x="2" y="68"/>
                    </a:lnTo>
                    <a:lnTo>
                      <a:pt x="0" y="72"/>
                    </a:lnTo>
                    <a:lnTo>
                      <a:pt x="0" y="74"/>
                    </a:lnTo>
                    <a:lnTo>
                      <a:pt x="6" y="80"/>
                    </a:lnTo>
                    <a:lnTo>
                      <a:pt x="20" y="90"/>
                    </a:lnTo>
                    <a:lnTo>
                      <a:pt x="54" y="110"/>
                    </a:lnTo>
                    <a:lnTo>
                      <a:pt x="72" y="118"/>
                    </a:lnTo>
                    <a:lnTo>
                      <a:pt x="88" y="124"/>
                    </a:lnTo>
                    <a:lnTo>
                      <a:pt x="98" y="126"/>
                    </a:lnTo>
                    <a:lnTo>
                      <a:pt x="102" y="124"/>
                    </a:lnTo>
                    <a:lnTo>
                      <a:pt x="104" y="122"/>
                    </a:lnTo>
                    <a:lnTo>
                      <a:pt x="104" y="96"/>
                    </a:lnTo>
                    <a:lnTo>
                      <a:pt x="104" y="54"/>
                    </a:lnTo>
                    <a:lnTo>
                      <a:pt x="102" y="34"/>
                    </a:lnTo>
                    <a:lnTo>
                      <a:pt x="100" y="18"/>
                    </a:lnTo>
                    <a:lnTo>
                      <a:pt x="96" y="6"/>
                    </a:lnTo>
                    <a:lnTo>
                      <a:pt x="94" y="2"/>
                    </a:lnTo>
                    <a:lnTo>
                      <a:pt x="92" y="0"/>
                    </a:lnTo>
                    <a:close/>
                  </a:path>
                </a:pathLst>
              </a:custGeom>
              <a:solidFill>
                <a:schemeClr val="accent2"/>
              </a:solidFill>
              <a:ln w="9525">
                <a:noFill/>
              </a:ln>
            </p:spPr>
            <p:txBody>
              <a:bodyPr/>
              <a:p>
                <a:endParaRPr lang="zh-CN" altLang="en-US"/>
              </a:p>
            </p:txBody>
          </p:sp>
          <p:sp>
            <p:nvSpPr>
              <p:cNvPr id="12341" name="Freeform 40"/>
              <p:cNvSpPr/>
              <p:nvPr>
                <p:custDataLst>
                  <p:tags r:id="rId48"/>
                </p:custDataLst>
              </p:nvPr>
            </p:nvSpPr>
            <p:spPr>
              <a:xfrm>
                <a:off x="3692" y="8355"/>
                <a:ext cx="137" cy="110"/>
              </a:xfrm>
              <a:custGeom>
                <a:avLst/>
                <a:gdLst/>
                <a:ahLst/>
                <a:cxnLst>
                  <a:cxn ang="0">
                    <a:pos x="17" y="0"/>
                  </a:cxn>
                  <a:cxn ang="0">
                    <a:pos x="17" y="0"/>
                  </a:cxn>
                  <a:cxn ang="0">
                    <a:pos x="12" y="17"/>
                  </a:cxn>
                  <a:cxn ang="0">
                    <a:pos x="5" y="55"/>
                  </a:cxn>
                  <a:cxn ang="0">
                    <a:pos x="0" y="93"/>
                  </a:cxn>
                  <a:cxn ang="0">
                    <a:pos x="0" y="106"/>
                  </a:cxn>
                  <a:cxn ang="0">
                    <a:pos x="0" y="110"/>
                  </a:cxn>
                  <a:cxn ang="0">
                    <a:pos x="2" y="110"/>
                  </a:cxn>
                  <a:cxn ang="0">
                    <a:pos x="14" y="110"/>
                  </a:cxn>
                  <a:cxn ang="0">
                    <a:pos x="34" y="108"/>
                  </a:cxn>
                  <a:cxn ang="0">
                    <a:pos x="79" y="99"/>
                  </a:cxn>
                  <a:cxn ang="0">
                    <a:pos x="103" y="91"/>
                  </a:cxn>
                  <a:cxn ang="0">
                    <a:pos x="123" y="85"/>
                  </a:cxn>
                  <a:cxn ang="0">
                    <a:pos x="135" y="78"/>
                  </a:cxn>
                  <a:cxn ang="0">
                    <a:pos x="137" y="76"/>
                  </a:cxn>
                  <a:cxn ang="0">
                    <a:pos x="135" y="72"/>
                  </a:cxn>
                  <a:cxn ang="0">
                    <a:pos x="113" y="55"/>
                  </a:cxn>
                  <a:cxn ang="0">
                    <a:pos x="75" y="28"/>
                  </a:cxn>
                  <a:cxn ang="0">
                    <a:pos x="55" y="15"/>
                  </a:cxn>
                  <a:cxn ang="0">
                    <a:pos x="38" y="6"/>
                  </a:cxn>
                  <a:cxn ang="0">
                    <a:pos x="24" y="0"/>
                  </a:cxn>
                  <a:cxn ang="0">
                    <a:pos x="19" y="0"/>
                  </a:cxn>
                  <a:cxn ang="0">
                    <a:pos x="17" y="0"/>
                  </a:cxn>
                </a:cxnLst>
                <a:pathLst>
                  <a:path w="114" h="116">
                    <a:moveTo>
                      <a:pt x="14" y="0"/>
                    </a:moveTo>
                    <a:lnTo>
                      <a:pt x="14" y="0"/>
                    </a:lnTo>
                    <a:lnTo>
                      <a:pt x="10" y="18"/>
                    </a:lnTo>
                    <a:lnTo>
                      <a:pt x="4" y="58"/>
                    </a:lnTo>
                    <a:lnTo>
                      <a:pt x="0" y="98"/>
                    </a:lnTo>
                    <a:lnTo>
                      <a:pt x="0" y="112"/>
                    </a:lnTo>
                    <a:lnTo>
                      <a:pt x="0" y="116"/>
                    </a:lnTo>
                    <a:lnTo>
                      <a:pt x="2" y="116"/>
                    </a:lnTo>
                    <a:lnTo>
                      <a:pt x="12" y="116"/>
                    </a:lnTo>
                    <a:lnTo>
                      <a:pt x="28" y="114"/>
                    </a:lnTo>
                    <a:lnTo>
                      <a:pt x="66" y="104"/>
                    </a:lnTo>
                    <a:lnTo>
                      <a:pt x="86" y="96"/>
                    </a:lnTo>
                    <a:lnTo>
                      <a:pt x="102" y="90"/>
                    </a:lnTo>
                    <a:lnTo>
                      <a:pt x="112" y="82"/>
                    </a:lnTo>
                    <a:lnTo>
                      <a:pt x="114" y="80"/>
                    </a:lnTo>
                    <a:lnTo>
                      <a:pt x="112" y="76"/>
                    </a:lnTo>
                    <a:lnTo>
                      <a:pt x="94" y="58"/>
                    </a:lnTo>
                    <a:lnTo>
                      <a:pt x="62" y="30"/>
                    </a:lnTo>
                    <a:lnTo>
                      <a:pt x="46" y="16"/>
                    </a:lnTo>
                    <a:lnTo>
                      <a:pt x="32" y="6"/>
                    </a:lnTo>
                    <a:lnTo>
                      <a:pt x="20" y="0"/>
                    </a:lnTo>
                    <a:lnTo>
                      <a:pt x="16" y="0"/>
                    </a:lnTo>
                    <a:lnTo>
                      <a:pt x="14" y="0"/>
                    </a:lnTo>
                    <a:close/>
                  </a:path>
                </a:pathLst>
              </a:custGeom>
              <a:solidFill>
                <a:schemeClr val="accent2"/>
              </a:solidFill>
              <a:ln w="9525">
                <a:noFill/>
              </a:ln>
            </p:spPr>
            <p:txBody>
              <a:bodyPr/>
              <a:p>
                <a:endParaRPr lang="zh-CN" altLang="en-US"/>
              </a:p>
            </p:txBody>
          </p:sp>
          <p:sp>
            <p:nvSpPr>
              <p:cNvPr id="12342" name="Freeform 43"/>
              <p:cNvSpPr/>
              <p:nvPr>
                <p:custDataLst>
                  <p:tags r:id="rId49"/>
                </p:custDataLst>
              </p:nvPr>
            </p:nvSpPr>
            <p:spPr>
              <a:xfrm>
                <a:off x="3045" y="7882"/>
                <a:ext cx="1070" cy="430"/>
              </a:xfrm>
              <a:custGeom>
                <a:avLst/>
                <a:gdLst/>
                <a:ahLst/>
                <a:cxnLst>
                  <a:cxn ang="0">
                    <a:pos x="708" y="365"/>
                  </a:cxn>
                  <a:cxn ang="0">
                    <a:pos x="774" y="378"/>
                  </a:cxn>
                  <a:cxn ang="0">
                    <a:pos x="806" y="387"/>
                  </a:cxn>
                  <a:cxn ang="0">
                    <a:pos x="837" y="391"/>
                  </a:cxn>
                  <a:cxn ang="0">
                    <a:pos x="893" y="398"/>
                  </a:cxn>
                  <a:cxn ang="0">
                    <a:pos x="939" y="413"/>
                  </a:cxn>
                  <a:cxn ang="0">
                    <a:pos x="1017" y="426"/>
                  </a:cxn>
                  <a:cxn ang="0">
                    <a:pos x="1070" y="430"/>
                  </a:cxn>
                  <a:cxn ang="0">
                    <a:pos x="983" y="396"/>
                  </a:cxn>
                  <a:cxn ang="0">
                    <a:pos x="898" y="361"/>
                  </a:cxn>
                  <a:cxn ang="0">
                    <a:pos x="776" y="313"/>
                  </a:cxn>
                  <a:cxn ang="0">
                    <a:pos x="658" y="266"/>
                  </a:cxn>
                  <a:cxn ang="0">
                    <a:pos x="687" y="186"/>
                  </a:cxn>
                  <a:cxn ang="0">
                    <a:pos x="706" y="145"/>
                  </a:cxn>
                  <a:cxn ang="0">
                    <a:pos x="738" y="110"/>
                  </a:cxn>
                  <a:cxn ang="0">
                    <a:pos x="757" y="99"/>
                  </a:cxn>
                  <a:cxn ang="0">
                    <a:pos x="781" y="101"/>
                  </a:cxn>
                  <a:cxn ang="0">
                    <a:pos x="806" y="108"/>
                  </a:cxn>
                  <a:cxn ang="0">
                    <a:pos x="886" y="140"/>
                  </a:cxn>
                  <a:cxn ang="0">
                    <a:pos x="927" y="160"/>
                  </a:cxn>
                  <a:cxn ang="0">
                    <a:pos x="937" y="158"/>
                  </a:cxn>
                  <a:cxn ang="0">
                    <a:pos x="924" y="140"/>
                  </a:cxn>
                  <a:cxn ang="0">
                    <a:pos x="895" y="114"/>
                  </a:cxn>
                  <a:cxn ang="0">
                    <a:pos x="856" y="82"/>
                  </a:cxn>
                  <a:cxn ang="0">
                    <a:pos x="786" y="35"/>
                  </a:cxn>
                  <a:cxn ang="0">
                    <a:pos x="752" y="15"/>
                  </a:cxn>
                  <a:cxn ang="0">
                    <a:pos x="716" y="2"/>
                  </a:cxn>
                  <a:cxn ang="0">
                    <a:pos x="677" y="2"/>
                  </a:cxn>
                  <a:cxn ang="0">
                    <a:pos x="636" y="17"/>
                  </a:cxn>
                  <a:cxn ang="0">
                    <a:pos x="527" y="86"/>
                  </a:cxn>
                  <a:cxn ang="0">
                    <a:pos x="476" y="123"/>
                  </a:cxn>
                  <a:cxn ang="0">
                    <a:pos x="437" y="166"/>
                  </a:cxn>
                  <a:cxn ang="0">
                    <a:pos x="386" y="223"/>
                  </a:cxn>
                  <a:cxn ang="0">
                    <a:pos x="357" y="249"/>
                  </a:cxn>
                  <a:cxn ang="0">
                    <a:pos x="342" y="257"/>
                  </a:cxn>
                  <a:cxn ang="0">
                    <a:pos x="320" y="261"/>
                  </a:cxn>
                  <a:cxn ang="0">
                    <a:pos x="155" y="275"/>
                  </a:cxn>
                  <a:cxn ang="0">
                    <a:pos x="73" y="283"/>
                  </a:cxn>
                  <a:cxn ang="0">
                    <a:pos x="32" y="289"/>
                  </a:cxn>
                  <a:cxn ang="0">
                    <a:pos x="0" y="302"/>
                  </a:cxn>
                  <a:cxn ang="0">
                    <a:pos x="177" y="315"/>
                  </a:cxn>
                  <a:cxn ang="0">
                    <a:pos x="264" y="322"/>
                  </a:cxn>
                  <a:cxn ang="0">
                    <a:pos x="531" y="344"/>
                  </a:cxn>
                  <a:cxn ang="0">
                    <a:pos x="708" y="365"/>
                  </a:cxn>
                </a:cxnLst>
                <a:pathLst>
                  <a:path w="882" h="462">
                    <a:moveTo>
                      <a:pt x="584" y="392"/>
                    </a:moveTo>
                    <a:lnTo>
                      <a:pt x="584" y="392"/>
                    </a:lnTo>
                    <a:lnTo>
                      <a:pt x="628" y="402"/>
                    </a:lnTo>
                    <a:lnTo>
                      <a:pt x="638" y="406"/>
                    </a:lnTo>
                    <a:lnTo>
                      <a:pt x="646" y="410"/>
                    </a:lnTo>
                    <a:lnTo>
                      <a:pt x="664" y="416"/>
                    </a:lnTo>
                    <a:lnTo>
                      <a:pt x="678" y="418"/>
                    </a:lnTo>
                    <a:lnTo>
                      <a:pt x="690" y="420"/>
                    </a:lnTo>
                    <a:lnTo>
                      <a:pt x="716" y="422"/>
                    </a:lnTo>
                    <a:lnTo>
                      <a:pt x="736" y="428"/>
                    </a:lnTo>
                    <a:lnTo>
                      <a:pt x="756" y="436"/>
                    </a:lnTo>
                    <a:lnTo>
                      <a:pt x="774" y="444"/>
                    </a:lnTo>
                    <a:lnTo>
                      <a:pt x="794" y="450"/>
                    </a:lnTo>
                    <a:lnTo>
                      <a:pt x="838" y="458"/>
                    </a:lnTo>
                    <a:lnTo>
                      <a:pt x="862" y="462"/>
                    </a:lnTo>
                    <a:lnTo>
                      <a:pt x="882" y="462"/>
                    </a:lnTo>
                    <a:lnTo>
                      <a:pt x="846" y="444"/>
                    </a:lnTo>
                    <a:lnTo>
                      <a:pt x="810" y="426"/>
                    </a:lnTo>
                    <a:lnTo>
                      <a:pt x="776" y="406"/>
                    </a:lnTo>
                    <a:lnTo>
                      <a:pt x="740" y="388"/>
                    </a:lnTo>
                    <a:lnTo>
                      <a:pt x="690" y="364"/>
                    </a:lnTo>
                    <a:lnTo>
                      <a:pt x="640" y="336"/>
                    </a:lnTo>
                    <a:lnTo>
                      <a:pt x="592" y="310"/>
                    </a:lnTo>
                    <a:lnTo>
                      <a:pt x="542" y="286"/>
                    </a:lnTo>
                    <a:lnTo>
                      <a:pt x="554" y="244"/>
                    </a:lnTo>
                    <a:lnTo>
                      <a:pt x="566" y="200"/>
                    </a:lnTo>
                    <a:lnTo>
                      <a:pt x="574" y="178"/>
                    </a:lnTo>
                    <a:lnTo>
                      <a:pt x="582" y="156"/>
                    </a:lnTo>
                    <a:lnTo>
                      <a:pt x="594" y="136"/>
                    </a:lnTo>
                    <a:lnTo>
                      <a:pt x="608" y="118"/>
                    </a:lnTo>
                    <a:lnTo>
                      <a:pt x="616" y="110"/>
                    </a:lnTo>
                    <a:lnTo>
                      <a:pt x="624" y="106"/>
                    </a:lnTo>
                    <a:lnTo>
                      <a:pt x="634" y="106"/>
                    </a:lnTo>
                    <a:lnTo>
                      <a:pt x="644" y="108"/>
                    </a:lnTo>
                    <a:lnTo>
                      <a:pt x="654" y="112"/>
                    </a:lnTo>
                    <a:lnTo>
                      <a:pt x="664" y="116"/>
                    </a:lnTo>
                    <a:lnTo>
                      <a:pt x="684" y="128"/>
                    </a:lnTo>
                    <a:lnTo>
                      <a:pt x="730" y="150"/>
                    </a:lnTo>
                    <a:lnTo>
                      <a:pt x="754" y="164"/>
                    </a:lnTo>
                    <a:lnTo>
                      <a:pt x="764" y="172"/>
                    </a:lnTo>
                    <a:lnTo>
                      <a:pt x="774" y="180"/>
                    </a:lnTo>
                    <a:lnTo>
                      <a:pt x="772" y="170"/>
                    </a:lnTo>
                    <a:lnTo>
                      <a:pt x="768" y="160"/>
                    </a:lnTo>
                    <a:lnTo>
                      <a:pt x="762" y="150"/>
                    </a:lnTo>
                    <a:lnTo>
                      <a:pt x="754" y="140"/>
                    </a:lnTo>
                    <a:lnTo>
                      <a:pt x="738" y="122"/>
                    </a:lnTo>
                    <a:lnTo>
                      <a:pt x="724" y="106"/>
                    </a:lnTo>
                    <a:lnTo>
                      <a:pt x="706" y="88"/>
                    </a:lnTo>
                    <a:lnTo>
                      <a:pt x="686" y="72"/>
                    </a:lnTo>
                    <a:lnTo>
                      <a:pt x="648" y="38"/>
                    </a:lnTo>
                    <a:lnTo>
                      <a:pt x="634" y="26"/>
                    </a:lnTo>
                    <a:lnTo>
                      <a:pt x="620" y="16"/>
                    </a:lnTo>
                    <a:lnTo>
                      <a:pt x="606" y="8"/>
                    </a:lnTo>
                    <a:lnTo>
                      <a:pt x="590" y="2"/>
                    </a:lnTo>
                    <a:lnTo>
                      <a:pt x="574" y="0"/>
                    </a:lnTo>
                    <a:lnTo>
                      <a:pt x="558" y="2"/>
                    </a:lnTo>
                    <a:lnTo>
                      <a:pt x="542" y="8"/>
                    </a:lnTo>
                    <a:lnTo>
                      <a:pt x="524" y="18"/>
                    </a:lnTo>
                    <a:lnTo>
                      <a:pt x="464" y="68"/>
                    </a:lnTo>
                    <a:lnTo>
                      <a:pt x="434" y="92"/>
                    </a:lnTo>
                    <a:lnTo>
                      <a:pt x="406" y="118"/>
                    </a:lnTo>
                    <a:lnTo>
                      <a:pt x="392" y="132"/>
                    </a:lnTo>
                    <a:lnTo>
                      <a:pt x="382" y="146"/>
                    </a:lnTo>
                    <a:lnTo>
                      <a:pt x="360" y="178"/>
                    </a:lnTo>
                    <a:lnTo>
                      <a:pt x="340" y="210"/>
                    </a:lnTo>
                    <a:lnTo>
                      <a:pt x="318" y="240"/>
                    </a:lnTo>
                    <a:lnTo>
                      <a:pt x="306" y="254"/>
                    </a:lnTo>
                    <a:lnTo>
                      <a:pt x="294" y="268"/>
                    </a:lnTo>
                    <a:lnTo>
                      <a:pt x="288" y="272"/>
                    </a:lnTo>
                    <a:lnTo>
                      <a:pt x="282" y="276"/>
                    </a:lnTo>
                    <a:lnTo>
                      <a:pt x="274" y="278"/>
                    </a:lnTo>
                    <a:lnTo>
                      <a:pt x="264" y="280"/>
                    </a:lnTo>
                    <a:lnTo>
                      <a:pt x="196" y="288"/>
                    </a:lnTo>
                    <a:lnTo>
                      <a:pt x="128" y="296"/>
                    </a:lnTo>
                    <a:lnTo>
                      <a:pt x="96" y="300"/>
                    </a:lnTo>
                    <a:lnTo>
                      <a:pt x="60" y="304"/>
                    </a:lnTo>
                    <a:lnTo>
                      <a:pt x="42" y="306"/>
                    </a:lnTo>
                    <a:lnTo>
                      <a:pt x="26" y="310"/>
                    </a:lnTo>
                    <a:lnTo>
                      <a:pt x="12" y="316"/>
                    </a:lnTo>
                    <a:lnTo>
                      <a:pt x="0" y="324"/>
                    </a:lnTo>
                    <a:lnTo>
                      <a:pt x="74" y="332"/>
                    </a:lnTo>
                    <a:lnTo>
                      <a:pt x="146" y="338"/>
                    </a:lnTo>
                    <a:lnTo>
                      <a:pt x="182" y="340"/>
                    </a:lnTo>
                    <a:lnTo>
                      <a:pt x="218" y="346"/>
                    </a:lnTo>
                    <a:lnTo>
                      <a:pt x="290" y="356"/>
                    </a:lnTo>
                    <a:lnTo>
                      <a:pt x="438" y="370"/>
                    </a:lnTo>
                    <a:lnTo>
                      <a:pt x="510" y="380"/>
                    </a:lnTo>
                    <a:lnTo>
                      <a:pt x="584" y="392"/>
                    </a:lnTo>
                    <a:close/>
                  </a:path>
                </a:pathLst>
              </a:custGeom>
              <a:solidFill>
                <a:schemeClr val="accent1"/>
              </a:solidFill>
              <a:ln w="9525">
                <a:noFill/>
              </a:ln>
            </p:spPr>
            <p:txBody>
              <a:bodyPr/>
              <a:p>
                <a:endParaRPr lang="zh-CN" altLang="en-US"/>
              </a:p>
            </p:txBody>
          </p:sp>
          <p:sp>
            <p:nvSpPr>
              <p:cNvPr id="12343" name="Freeform 188"/>
              <p:cNvSpPr/>
              <p:nvPr>
                <p:custDataLst>
                  <p:tags r:id="rId50"/>
                </p:custDataLst>
              </p:nvPr>
            </p:nvSpPr>
            <p:spPr>
              <a:xfrm>
                <a:off x="2720" y="8192"/>
                <a:ext cx="235" cy="125"/>
              </a:xfrm>
              <a:custGeom>
                <a:avLst/>
                <a:gdLst/>
                <a:ahLst/>
                <a:cxnLst>
                  <a:cxn ang="0">
                    <a:pos x="17" y="0"/>
                  </a:cxn>
                  <a:cxn ang="0">
                    <a:pos x="17" y="0"/>
                  </a:cxn>
                  <a:cxn ang="0">
                    <a:pos x="0" y="17"/>
                  </a:cxn>
                  <a:cxn ang="0">
                    <a:pos x="12" y="24"/>
                  </a:cxn>
                  <a:cxn ang="0">
                    <a:pos x="24" y="31"/>
                  </a:cxn>
                  <a:cxn ang="0">
                    <a:pos x="51" y="46"/>
                  </a:cxn>
                  <a:cxn ang="0">
                    <a:pos x="59" y="40"/>
                  </a:cxn>
                  <a:cxn ang="0">
                    <a:pos x="66" y="39"/>
                  </a:cxn>
                  <a:cxn ang="0">
                    <a:pos x="66" y="44"/>
                  </a:cxn>
                  <a:cxn ang="0">
                    <a:pos x="61" y="51"/>
                  </a:cxn>
                  <a:cxn ang="0">
                    <a:pos x="73" y="53"/>
                  </a:cxn>
                  <a:cxn ang="0">
                    <a:pos x="86" y="57"/>
                  </a:cxn>
                  <a:cxn ang="0">
                    <a:pos x="95" y="63"/>
                  </a:cxn>
                  <a:cxn ang="0">
                    <a:pos x="105" y="68"/>
                  </a:cxn>
                  <a:cxn ang="0">
                    <a:pos x="110" y="66"/>
                  </a:cxn>
                  <a:cxn ang="0">
                    <a:pos x="115" y="64"/>
                  </a:cxn>
                  <a:cxn ang="0">
                    <a:pos x="118" y="70"/>
                  </a:cxn>
                  <a:cxn ang="0">
                    <a:pos x="120" y="75"/>
                  </a:cxn>
                  <a:cxn ang="0">
                    <a:pos x="125" y="75"/>
                  </a:cxn>
                  <a:cxn ang="0">
                    <a:pos x="130" y="75"/>
                  </a:cxn>
                  <a:cxn ang="0">
                    <a:pos x="132" y="79"/>
                  </a:cxn>
                  <a:cxn ang="0">
                    <a:pos x="137" y="83"/>
                  </a:cxn>
                  <a:cxn ang="0">
                    <a:pos x="149" y="88"/>
                  </a:cxn>
                  <a:cxn ang="0">
                    <a:pos x="164" y="94"/>
                  </a:cxn>
                  <a:cxn ang="0">
                    <a:pos x="176" y="99"/>
                  </a:cxn>
                  <a:cxn ang="0">
                    <a:pos x="203" y="114"/>
                  </a:cxn>
                  <a:cxn ang="0">
                    <a:pos x="218" y="119"/>
                  </a:cxn>
                  <a:cxn ang="0">
                    <a:pos x="233" y="125"/>
                  </a:cxn>
                  <a:cxn ang="0">
                    <a:pos x="235" y="121"/>
                  </a:cxn>
                  <a:cxn ang="0">
                    <a:pos x="235" y="116"/>
                  </a:cxn>
                  <a:cxn ang="0">
                    <a:pos x="233" y="110"/>
                  </a:cxn>
                  <a:cxn ang="0">
                    <a:pos x="228" y="107"/>
                  </a:cxn>
                  <a:cxn ang="0">
                    <a:pos x="215" y="97"/>
                  </a:cxn>
                  <a:cxn ang="0">
                    <a:pos x="203" y="90"/>
                  </a:cxn>
                  <a:cxn ang="0">
                    <a:pos x="174" y="74"/>
                  </a:cxn>
                  <a:cxn ang="0">
                    <a:pos x="142" y="57"/>
                  </a:cxn>
                  <a:cxn ang="0">
                    <a:pos x="127" y="50"/>
                  </a:cxn>
                  <a:cxn ang="0">
                    <a:pos x="113" y="40"/>
                  </a:cxn>
                  <a:cxn ang="0">
                    <a:pos x="86" y="22"/>
                  </a:cxn>
                  <a:cxn ang="0">
                    <a:pos x="69" y="11"/>
                  </a:cxn>
                  <a:cxn ang="0">
                    <a:pos x="61" y="6"/>
                  </a:cxn>
                  <a:cxn ang="0">
                    <a:pos x="51" y="2"/>
                  </a:cxn>
                  <a:cxn ang="0">
                    <a:pos x="44" y="2"/>
                  </a:cxn>
                  <a:cxn ang="0">
                    <a:pos x="37" y="2"/>
                  </a:cxn>
                  <a:cxn ang="0">
                    <a:pos x="24" y="0"/>
                  </a:cxn>
                </a:cxnLst>
                <a:pathLst>
                  <a:path w="192" h="136">
                    <a:moveTo>
                      <a:pt x="14" y="0"/>
                    </a:moveTo>
                    <a:lnTo>
                      <a:pt x="14" y="0"/>
                    </a:lnTo>
                    <a:lnTo>
                      <a:pt x="0" y="18"/>
                    </a:lnTo>
                    <a:lnTo>
                      <a:pt x="10" y="26"/>
                    </a:lnTo>
                    <a:lnTo>
                      <a:pt x="20" y="34"/>
                    </a:lnTo>
                    <a:lnTo>
                      <a:pt x="42" y="50"/>
                    </a:lnTo>
                    <a:lnTo>
                      <a:pt x="48" y="44"/>
                    </a:lnTo>
                    <a:lnTo>
                      <a:pt x="54" y="42"/>
                    </a:lnTo>
                    <a:lnTo>
                      <a:pt x="54" y="48"/>
                    </a:lnTo>
                    <a:lnTo>
                      <a:pt x="50" y="56"/>
                    </a:lnTo>
                    <a:lnTo>
                      <a:pt x="60" y="58"/>
                    </a:lnTo>
                    <a:lnTo>
                      <a:pt x="70" y="62"/>
                    </a:lnTo>
                    <a:lnTo>
                      <a:pt x="78" y="68"/>
                    </a:lnTo>
                    <a:lnTo>
                      <a:pt x="86" y="74"/>
                    </a:lnTo>
                    <a:lnTo>
                      <a:pt x="90" y="72"/>
                    </a:lnTo>
                    <a:lnTo>
                      <a:pt x="94" y="70"/>
                    </a:lnTo>
                    <a:lnTo>
                      <a:pt x="96" y="76"/>
                    </a:lnTo>
                    <a:lnTo>
                      <a:pt x="98" y="82"/>
                    </a:lnTo>
                    <a:lnTo>
                      <a:pt x="102" y="82"/>
                    </a:lnTo>
                    <a:lnTo>
                      <a:pt x="106" y="82"/>
                    </a:lnTo>
                    <a:lnTo>
                      <a:pt x="108" y="86"/>
                    </a:lnTo>
                    <a:lnTo>
                      <a:pt x="112" y="90"/>
                    </a:lnTo>
                    <a:lnTo>
                      <a:pt x="122" y="96"/>
                    </a:lnTo>
                    <a:lnTo>
                      <a:pt x="134" y="102"/>
                    </a:lnTo>
                    <a:lnTo>
                      <a:pt x="144" y="108"/>
                    </a:lnTo>
                    <a:lnTo>
                      <a:pt x="166" y="124"/>
                    </a:lnTo>
                    <a:lnTo>
                      <a:pt x="178" y="130"/>
                    </a:lnTo>
                    <a:lnTo>
                      <a:pt x="190" y="136"/>
                    </a:lnTo>
                    <a:lnTo>
                      <a:pt x="192" y="132"/>
                    </a:lnTo>
                    <a:lnTo>
                      <a:pt x="192" y="126"/>
                    </a:lnTo>
                    <a:lnTo>
                      <a:pt x="190" y="120"/>
                    </a:lnTo>
                    <a:lnTo>
                      <a:pt x="186" y="116"/>
                    </a:lnTo>
                    <a:lnTo>
                      <a:pt x="176" y="106"/>
                    </a:lnTo>
                    <a:lnTo>
                      <a:pt x="166" y="98"/>
                    </a:lnTo>
                    <a:lnTo>
                      <a:pt x="142" y="80"/>
                    </a:lnTo>
                    <a:lnTo>
                      <a:pt x="116" y="62"/>
                    </a:lnTo>
                    <a:lnTo>
                      <a:pt x="104" y="54"/>
                    </a:lnTo>
                    <a:lnTo>
                      <a:pt x="92" y="44"/>
                    </a:lnTo>
                    <a:lnTo>
                      <a:pt x="70" y="24"/>
                    </a:lnTo>
                    <a:lnTo>
                      <a:pt x="56" y="12"/>
                    </a:lnTo>
                    <a:lnTo>
                      <a:pt x="50" y="6"/>
                    </a:lnTo>
                    <a:lnTo>
                      <a:pt x="42" y="2"/>
                    </a:lnTo>
                    <a:lnTo>
                      <a:pt x="36" y="2"/>
                    </a:lnTo>
                    <a:lnTo>
                      <a:pt x="30" y="2"/>
                    </a:lnTo>
                    <a:lnTo>
                      <a:pt x="20" y="0"/>
                    </a:lnTo>
                  </a:path>
                </a:pathLst>
              </a:custGeom>
              <a:noFill/>
              <a:ln w="9525">
                <a:noFill/>
              </a:ln>
            </p:spPr>
            <p:txBody>
              <a:bodyPr/>
              <a:p>
                <a:endParaRPr lang="zh-CN" altLang="en-US"/>
              </a:p>
            </p:txBody>
          </p:sp>
          <p:sp>
            <p:nvSpPr>
              <p:cNvPr id="12344" name="Freeform 190"/>
              <p:cNvSpPr/>
              <p:nvPr>
                <p:custDataLst>
                  <p:tags r:id="rId51"/>
                </p:custDataLst>
              </p:nvPr>
            </p:nvSpPr>
            <p:spPr>
              <a:xfrm>
                <a:off x="2872" y="7957"/>
                <a:ext cx="172" cy="310"/>
              </a:xfrm>
              <a:custGeom>
                <a:avLst/>
                <a:gdLst/>
                <a:ahLst/>
                <a:cxnLst>
                  <a:cxn ang="0">
                    <a:pos x="5" y="6"/>
                  </a:cxn>
                  <a:cxn ang="0">
                    <a:pos x="5" y="6"/>
                  </a:cxn>
                  <a:cxn ang="0">
                    <a:pos x="15" y="2"/>
                  </a:cxn>
                  <a:cxn ang="0">
                    <a:pos x="27" y="0"/>
                  </a:cxn>
                  <a:cxn ang="0">
                    <a:pos x="36" y="15"/>
                  </a:cxn>
                  <a:cxn ang="0">
                    <a:pos x="48" y="30"/>
                  </a:cxn>
                  <a:cxn ang="0">
                    <a:pos x="41" y="37"/>
                  </a:cxn>
                  <a:cxn ang="0">
                    <a:pos x="46" y="39"/>
                  </a:cxn>
                  <a:cxn ang="0">
                    <a:pos x="51" y="41"/>
                  </a:cxn>
                  <a:cxn ang="0">
                    <a:pos x="56" y="52"/>
                  </a:cxn>
                  <a:cxn ang="0">
                    <a:pos x="63" y="75"/>
                  </a:cxn>
                  <a:cxn ang="0">
                    <a:pos x="68" y="84"/>
                  </a:cxn>
                  <a:cxn ang="0">
                    <a:pos x="75" y="93"/>
                  </a:cxn>
                  <a:cxn ang="0">
                    <a:pos x="82" y="105"/>
                  </a:cxn>
                  <a:cxn ang="0">
                    <a:pos x="82" y="108"/>
                  </a:cxn>
                  <a:cxn ang="0">
                    <a:pos x="82" y="114"/>
                  </a:cxn>
                  <a:cxn ang="0">
                    <a:pos x="87" y="114"/>
                  </a:cxn>
                  <a:cxn ang="0">
                    <a:pos x="92" y="114"/>
                  </a:cxn>
                  <a:cxn ang="0">
                    <a:pos x="102" y="134"/>
                  </a:cxn>
                  <a:cxn ang="0">
                    <a:pos x="107" y="159"/>
                  </a:cxn>
                  <a:cxn ang="0">
                    <a:pos x="111" y="170"/>
                  </a:cxn>
                  <a:cxn ang="0">
                    <a:pos x="116" y="183"/>
                  </a:cxn>
                  <a:cxn ang="0">
                    <a:pos x="128" y="207"/>
                  </a:cxn>
                  <a:cxn ang="0">
                    <a:pos x="138" y="232"/>
                  </a:cxn>
                  <a:cxn ang="0">
                    <a:pos x="145" y="258"/>
                  </a:cxn>
                  <a:cxn ang="0">
                    <a:pos x="157" y="282"/>
                  </a:cxn>
                  <a:cxn ang="0">
                    <a:pos x="162" y="295"/>
                  </a:cxn>
                  <a:cxn ang="0">
                    <a:pos x="172" y="304"/>
                  </a:cxn>
                  <a:cxn ang="0">
                    <a:pos x="141" y="310"/>
                  </a:cxn>
                  <a:cxn ang="0">
                    <a:pos x="131" y="297"/>
                  </a:cxn>
                  <a:cxn ang="0">
                    <a:pos x="121" y="280"/>
                  </a:cxn>
                  <a:cxn ang="0">
                    <a:pos x="109" y="245"/>
                  </a:cxn>
                  <a:cxn ang="0">
                    <a:pos x="90" y="205"/>
                  </a:cxn>
                  <a:cxn ang="0">
                    <a:pos x="68" y="164"/>
                  </a:cxn>
                  <a:cxn ang="0">
                    <a:pos x="63" y="153"/>
                  </a:cxn>
                  <a:cxn ang="0">
                    <a:pos x="61" y="142"/>
                  </a:cxn>
                  <a:cxn ang="0">
                    <a:pos x="56" y="131"/>
                  </a:cxn>
                  <a:cxn ang="0">
                    <a:pos x="51" y="120"/>
                  </a:cxn>
                  <a:cxn ang="0">
                    <a:pos x="41" y="103"/>
                  </a:cxn>
                  <a:cxn ang="0">
                    <a:pos x="31" y="86"/>
                  </a:cxn>
                  <a:cxn ang="0">
                    <a:pos x="12" y="56"/>
                  </a:cxn>
                  <a:cxn ang="0">
                    <a:pos x="2" y="39"/>
                  </a:cxn>
                  <a:cxn ang="0">
                    <a:pos x="0" y="32"/>
                  </a:cxn>
                  <a:cxn ang="0">
                    <a:pos x="2" y="26"/>
                  </a:cxn>
                </a:cxnLst>
                <a:pathLst>
                  <a:path w="142" h="332">
                    <a:moveTo>
                      <a:pt x="4" y="6"/>
                    </a:moveTo>
                    <a:lnTo>
                      <a:pt x="4" y="6"/>
                    </a:lnTo>
                    <a:lnTo>
                      <a:pt x="12" y="2"/>
                    </a:lnTo>
                    <a:lnTo>
                      <a:pt x="22" y="0"/>
                    </a:lnTo>
                    <a:lnTo>
                      <a:pt x="30" y="16"/>
                    </a:lnTo>
                    <a:lnTo>
                      <a:pt x="40" y="32"/>
                    </a:lnTo>
                    <a:lnTo>
                      <a:pt x="34" y="40"/>
                    </a:lnTo>
                    <a:lnTo>
                      <a:pt x="38" y="42"/>
                    </a:lnTo>
                    <a:lnTo>
                      <a:pt x="42" y="44"/>
                    </a:lnTo>
                    <a:lnTo>
                      <a:pt x="46" y="56"/>
                    </a:lnTo>
                    <a:lnTo>
                      <a:pt x="52" y="80"/>
                    </a:lnTo>
                    <a:lnTo>
                      <a:pt x="56" y="90"/>
                    </a:lnTo>
                    <a:lnTo>
                      <a:pt x="62" y="100"/>
                    </a:lnTo>
                    <a:lnTo>
                      <a:pt x="68" y="112"/>
                    </a:lnTo>
                    <a:lnTo>
                      <a:pt x="68" y="116"/>
                    </a:lnTo>
                    <a:lnTo>
                      <a:pt x="68" y="122"/>
                    </a:lnTo>
                    <a:lnTo>
                      <a:pt x="72" y="122"/>
                    </a:lnTo>
                    <a:lnTo>
                      <a:pt x="76" y="122"/>
                    </a:lnTo>
                    <a:lnTo>
                      <a:pt x="84" y="144"/>
                    </a:lnTo>
                    <a:lnTo>
                      <a:pt x="88" y="170"/>
                    </a:lnTo>
                    <a:lnTo>
                      <a:pt x="92" y="182"/>
                    </a:lnTo>
                    <a:lnTo>
                      <a:pt x="96" y="196"/>
                    </a:lnTo>
                    <a:lnTo>
                      <a:pt x="106" y="222"/>
                    </a:lnTo>
                    <a:lnTo>
                      <a:pt x="114" y="248"/>
                    </a:lnTo>
                    <a:lnTo>
                      <a:pt x="120" y="276"/>
                    </a:lnTo>
                    <a:lnTo>
                      <a:pt x="130" y="302"/>
                    </a:lnTo>
                    <a:lnTo>
                      <a:pt x="134" y="316"/>
                    </a:lnTo>
                    <a:lnTo>
                      <a:pt x="142" y="326"/>
                    </a:lnTo>
                    <a:lnTo>
                      <a:pt x="116" y="332"/>
                    </a:lnTo>
                    <a:lnTo>
                      <a:pt x="108" y="318"/>
                    </a:lnTo>
                    <a:lnTo>
                      <a:pt x="100" y="300"/>
                    </a:lnTo>
                    <a:lnTo>
                      <a:pt x="90" y="262"/>
                    </a:lnTo>
                    <a:lnTo>
                      <a:pt x="74" y="220"/>
                    </a:lnTo>
                    <a:lnTo>
                      <a:pt x="56" y="176"/>
                    </a:lnTo>
                    <a:lnTo>
                      <a:pt x="52" y="164"/>
                    </a:lnTo>
                    <a:lnTo>
                      <a:pt x="50" y="152"/>
                    </a:lnTo>
                    <a:lnTo>
                      <a:pt x="46" y="140"/>
                    </a:lnTo>
                    <a:lnTo>
                      <a:pt x="42" y="128"/>
                    </a:lnTo>
                    <a:lnTo>
                      <a:pt x="34" y="110"/>
                    </a:lnTo>
                    <a:lnTo>
                      <a:pt x="26" y="92"/>
                    </a:lnTo>
                    <a:lnTo>
                      <a:pt x="10" y="60"/>
                    </a:lnTo>
                    <a:lnTo>
                      <a:pt x="2" y="42"/>
                    </a:lnTo>
                    <a:lnTo>
                      <a:pt x="0" y="34"/>
                    </a:lnTo>
                    <a:lnTo>
                      <a:pt x="2" y="28"/>
                    </a:lnTo>
                  </a:path>
                </a:pathLst>
              </a:custGeom>
              <a:noFill/>
              <a:ln w="9525">
                <a:noFill/>
              </a:ln>
            </p:spPr>
            <p:txBody>
              <a:bodyPr/>
              <a:p>
                <a:endParaRPr lang="zh-CN" altLang="en-US"/>
              </a:p>
            </p:txBody>
          </p:sp>
        </p:grpSp>
      </p:grpSp>
      <p:sp>
        <p:nvSpPr>
          <p:cNvPr id="179" name="矩形 178"/>
          <p:cNvSpPr/>
          <p:nvPr>
            <p:custDataLst>
              <p:tags r:id="rId52"/>
            </p:custDataLst>
          </p:nvPr>
        </p:nvSpPr>
        <p:spPr>
          <a:xfrm>
            <a:off x="3481388" y="3321050"/>
            <a:ext cx="2422525" cy="1458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80" name="文本框 16"/>
          <p:cNvSpPr txBox="1"/>
          <p:nvPr>
            <p:custDataLst>
              <p:tags r:id="rId53"/>
            </p:custDataLst>
          </p:nvPr>
        </p:nvSpPr>
        <p:spPr>
          <a:xfrm>
            <a:off x="3692525" y="4168775"/>
            <a:ext cx="2001838" cy="568325"/>
          </a:xfrm>
          <a:prstGeom prst="rect">
            <a:avLst/>
          </a:prstGeom>
          <a:noFill/>
          <a:ln w="9525">
            <a:noFill/>
          </a:ln>
        </p:spPr>
        <p:txBody>
          <a:bodyPr lIns="90000" tIns="46800" rIns="90000" bIns="46800" anchor="ctr"/>
          <a:p>
            <a:pPr algn="ctr"/>
            <a:r>
              <a:rPr lang="en-US" altLang="zh-CN" sz="2000" b="1" dirty="0">
                <a:solidFill>
                  <a:schemeClr val="bg1"/>
                </a:solidFill>
                <a:latin typeface="Arial" panose="020B0604020202020204" pitchFamily="34" charset="0"/>
                <a:ea typeface="宋体" panose="02010600030101010101" pitchFamily="2" charset="-122"/>
                <a:sym typeface="黑体" panose="02010609060101010101" pitchFamily="49" charset="-122"/>
              </a:rPr>
              <a:t>2.</a:t>
            </a:r>
            <a:r>
              <a:rPr lang="zh-CN" altLang="en-US" sz="2000" b="1" dirty="0">
                <a:solidFill>
                  <a:schemeClr val="bg1"/>
                </a:solidFill>
                <a:latin typeface="Arial" panose="020B0604020202020204" pitchFamily="34" charset="0"/>
                <a:ea typeface="宋体" panose="02010600030101010101" pitchFamily="2" charset="-122"/>
                <a:sym typeface="黑体" panose="02010609060101010101" pitchFamily="49" charset="-122"/>
              </a:rPr>
              <a:t>设计交互的步骤</a:t>
            </a:r>
            <a:endParaRPr lang="zh-CN" altLang="en-US" sz="2000" b="1" dirty="0">
              <a:solidFill>
                <a:schemeClr val="bg1"/>
              </a:solidFill>
              <a:latin typeface="Arial" panose="020B0604020202020204" pitchFamily="34" charset="0"/>
              <a:ea typeface="宋体" panose="02010600030101010101" pitchFamily="2" charset="-122"/>
              <a:sym typeface="黑体" panose="02010609060101010101" pitchFamily="49" charset="-122"/>
            </a:endParaRPr>
          </a:p>
        </p:txBody>
      </p:sp>
      <p:grpSp>
        <p:nvGrpSpPr>
          <p:cNvPr id="3" name="组合 180"/>
          <p:cNvGrpSpPr/>
          <p:nvPr/>
        </p:nvGrpSpPr>
        <p:grpSpPr>
          <a:xfrm>
            <a:off x="4033838" y="3416300"/>
            <a:ext cx="1317625" cy="614363"/>
            <a:chOff x="7042005" y="4095757"/>
            <a:chExt cx="1428760" cy="666753"/>
          </a:xfrm>
        </p:grpSpPr>
        <p:sp>
          <p:nvSpPr>
            <p:cNvPr id="12348" name="Freeform 29"/>
            <p:cNvSpPr/>
            <p:nvPr>
              <p:custDataLst>
                <p:tags r:id="rId54"/>
              </p:custDataLst>
            </p:nvPr>
          </p:nvSpPr>
          <p:spPr>
            <a:xfrm>
              <a:off x="7042005" y="4095757"/>
              <a:ext cx="1428760" cy="666753"/>
            </a:xfrm>
            <a:custGeom>
              <a:avLst/>
              <a:gdLst/>
              <a:ahLst/>
              <a:cxnLst>
                <a:cxn ang="0">
                  <a:pos x="11197" y="402856"/>
                </a:cxn>
                <a:cxn ang="0">
                  <a:pos x="71662" y="402856"/>
                </a:cxn>
                <a:cxn ang="0">
                  <a:pos x="227303" y="378634"/>
                </a:cxn>
                <a:cxn ang="0">
                  <a:pos x="359429" y="325090"/>
                </a:cxn>
                <a:cxn ang="0">
                  <a:pos x="465803" y="211627"/>
                </a:cxn>
                <a:cxn ang="0">
                  <a:pos x="608007" y="84141"/>
                </a:cxn>
                <a:cxn ang="0">
                  <a:pos x="732295" y="8924"/>
                </a:cxn>
                <a:cxn ang="0">
                  <a:pos x="787162" y="2550"/>
                </a:cxn>
                <a:cxn ang="0">
                  <a:pos x="844267" y="38246"/>
                </a:cxn>
                <a:cxn ang="0">
                  <a:pos x="909211" y="119837"/>
                </a:cxn>
                <a:cxn ang="0">
                  <a:pos x="1005507" y="243499"/>
                </a:cxn>
                <a:cxn ang="0">
                  <a:pos x="1031260" y="249873"/>
                </a:cxn>
                <a:cxn ang="0">
                  <a:pos x="1087246" y="226925"/>
                </a:cxn>
                <a:cxn ang="0">
                  <a:pos x="1140993" y="214177"/>
                </a:cxn>
                <a:cxn ang="0">
                  <a:pos x="1170105" y="234575"/>
                </a:cxn>
                <a:cxn ang="0">
                  <a:pos x="1219373" y="304692"/>
                </a:cxn>
                <a:cxn ang="0">
                  <a:pos x="1250725" y="323815"/>
                </a:cxn>
                <a:cxn ang="0">
                  <a:pos x="1280957" y="309792"/>
                </a:cxn>
                <a:cxn ang="0">
                  <a:pos x="1321267" y="270271"/>
                </a:cxn>
                <a:cxn ang="0">
                  <a:pos x="1349260" y="267721"/>
                </a:cxn>
                <a:cxn ang="0">
                  <a:pos x="1407485" y="294493"/>
                </a:cxn>
                <a:cxn ang="0">
                  <a:pos x="1428760" y="319990"/>
                </a:cxn>
                <a:cxn ang="0">
                  <a:pos x="1358218" y="323815"/>
                </a:cxn>
                <a:cxn ang="0">
                  <a:pos x="1324626" y="344213"/>
                </a:cxn>
                <a:cxn ang="0">
                  <a:pos x="1267521" y="405406"/>
                </a:cxn>
                <a:cxn ang="0">
                  <a:pos x="1249605" y="407956"/>
                </a:cxn>
                <a:cxn ang="0">
                  <a:pos x="1199218" y="370985"/>
                </a:cxn>
                <a:cxn ang="0">
                  <a:pos x="1153309" y="334014"/>
                </a:cxn>
                <a:cxn ang="0">
                  <a:pos x="1129795" y="330189"/>
                </a:cxn>
                <a:cxn ang="0">
                  <a:pos x="1064852" y="383734"/>
                </a:cxn>
                <a:cxn ang="0">
                  <a:pos x="1006626" y="419430"/>
                </a:cxn>
                <a:cxn ang="0">
                  <a:pos x="985352" y="413055"/>
                </a:cxn>
                <a:cxn ang="0">
                  <a:pos x="929366" y="358236"/>
                </a:cxn>
                <a:cxn ang="0">
                  <a:pos x="892415" y="335289"/>
                </a:cxn>
                <a:cxn ang="0">
                  <a:pos x="898014" y="410506"/>
                </a:cxn>
                <a:cxn ang="0">
                  <a:pos x="938324" y="464050"/>
                </a:cxn>
                <a:cxn ang="0">
                  <a:pos x="995429" y="493372"/>
                </a:cxn>
                <a:cxn ang="0">
                  <a:pos x="1105162" y="512495"/>
                </a:cxn>
                <a:cxn ang="0">
                  <a:pos x="1054774" y="571138"/>
                </a:cxn>
                <a:cxn ang="0">
                  <a:pos x="992070" y="613209"/>
                </a:cxn>
                <a:cxn ang="0">
                  <a:pos x="915929" y="642531"/>
                </a:cxn>
                <a:cxn ang="0">
                  <a:pos x="742373" y="666753"/>
                </a:cxn>
                <a:cxn ang="0">
                  <a:pos x="549781" y="652730"/>
                </a:cxn>
                <a:cxn ang="0">
                  <a:pos x="362789" y="611934"/>
                </a:cxn>
                <a:cxn ang="0">
                  <a:pos x="195951" y="553290"/>
                </a:cxn>
                <a:cxn ang="0">
                  <a:pos x="70542" y="490822"/>
                </a:cxn>
                <a:cxn ang="0">
                  <a:pos x="4479" y="434728"/>
                </a:cxn>
                <a:cxn ang="0">
                  <a:pos x="0" y="410506"/>
                </a:cxn>
              </a:cxnLst>
              <a:pathLst>
                <a:path w="1276" h="523">
                  <a:moveTo>
                    <a:pt x="0" y="322"/>
                  </a:moveTo>
                  <a:lnTo>
                    <a:pt x="0" y="322"/>
                  </a:lnTo>
                  <a:lnTo>
                    <a:pt x="6" y="317"/>
                  </a:lnTo>
                  <a:lnTo>
                    <a:pt x="10" y="316"/>
                  </a:lnTo>
                  <a:lnTo>
                    <a:pt x="12" y="315"/>
                  </a:lnTo>
                  <a:lnTo>
                    <a:pt x="18" y="315"/>
                  </a:lnTo>
                  <a:lnTo>
                    <a:pt x="27" y="317"/>
                  </a:lnTo>
                  <a:lnTo>
                    <a:pt x="64" y="316"/>
                  </a:lnTo>
                  <a:lnTo>
                    <a:pt x="100" y="315"/>
                  </a:lnTo>
                  <a:lnTo>
                    <a:pt x="135" y="310"/>
                  </a:lnTo>
                  <a:lnTo>
                    <a:pt x="170" y="305"/>
                  </a:lnTo>
                  <a:lnTo>
                    <a:pt x="203" y="297"/>
                  </a:lnTo>
                  <a:lnTo>
                    <a:pt x="238" y="289"/>
                  </a:lnTo>
                  <a:lnTo>
                    <a:pt x="272" y="278"/>
                  </a:lnTo>
                  <a:lnTo>
                    <a:pt x="307" y="267"/>
                  </a:lnTo>
                  <a:lnTo>
                    <a:pt x="321" y="255"/>
                  </a:lnTo>
                  <a:lnTo>
                    <a:pt x="336" y="244"/>
                  </a:lnTo>
                  <a:lnTo>
                    <a:pt x="365" y="219"/>
                  </a:lnTo>
                  <a:lnTo>
                    <a:pt x="390" y="193"/>
                  </a:lnTo>
                  <a:lnTo>
                    <a:pt x="416" y="166"/>
                  </a:lnTo>
                  <a:lnTo>
                    <a:pt x="466" y="124"/>
                  </a:lnTo>
                  <a:lnTo>
                    <a:pt x="490" y="104"/>
                  </a:lnTo>
                  <a:lnTo>
                    <a:pt x="516" y="84"/>
                  </a:lnTo>
                  <a:lnTo>
                    <a:pt x="543" y="66"/>
                  </a:lnTo>
                  <a:lnTo>
                    <a:pt x="570" y="49"/>
                  </a:lnTo>
                  <a:lnTo>
                    <a:pt x="599" y="33"/>
                  </a:lnTo>
                  <a:lnTo>
                    <a:pt x="627" y="18"/>
                  </a:lnTo>
                  <a:lnTo>
                    <a:pt x="654" y="7"/>
                  </a:lnTo>
                  <a:lnTo>
                    <a:pt x="666" y="3"/>
                  </a:lnTo>
                  <a:lnTo>
                    <a:pt x="679" y="0"/>
                  </a:lnTo>
                  <a:lnTo>
                    <a:pt x="691" y="0"/>
                  </a:lnTo>
                  <a:lnTo>
                    <a:pt x="703" y="2"/>
                  </a:lnTo>
                  <a:lnTo>
                    <a:pt x="717" y="7"/>
                  </a:lnTo>
                  <a:lnTo>
                    <a:pt x="730" y="13"/>
                  </a:lnTo>
                  <a:lnTo>
                    <a:pt x="743" y="21"/>
                  </a:lnTo>
                  <a:lnTo>
                    <a:pt x="754" y="30"/>
                  </a:lnTo>
                  <a:lnTo>
                    <a:pt x="764" y="39"/>
                  </a:lnTo>
                  <a:lnTo>
                    <a:pt x="775" y="50"/>
                  </a:lnTo>
                  <a:lnTo>
                    <a:pt x="793" y="71"/>
                  </a:lnTo>
                  <a:lnTo>
                    <a:pt x="812" y="94"/>
                  </a:lnTo>
                  <a:lnTo>
                    <a:pt x="848" y="140"/>
                  </a:lnTo>
                  <a:lnTo>
                    <a:pt x="866" y="162"/>
                  </a:lnTo>
                  <a:lnTo>
                    <a:pt x="887" y="183"/>
                  </a:lnTo>
                  <a:lnTo>
                    <a:pt x="898" y="191"/>
                  </a:lnTo>
                  <a:lnTo>
                    <a:pt x="904" y="195"/>
                  </a:lnTo>
                  <a:lnTo>
                    <a:pt x="909" y="196"/>
                  </a:lnTo>
                  <a:lnTo>
                    <a:pt x="915" y="198"/>
                  </a:lnTo>
                  <a:lnTo>
                    <a:pt x="921" y="196"/>
                  </a:lnTo>
                  <a:lnTo>
                    <a:pt x="929" y="195"/>
                  </a:lnTo>
                  <a:lnTo>
                    <a:pt x="936" y="193"/>
                  </a:lnTo>
                  <a:lnTo>
                    <a:pt x="957" y="184"/>
                  </a:lnTo>
                  <a:lnTo>
                    <a:pt x="971" y="178"/>
                  </a:lnTo>
                  <a:lnTo>
                    <a:pt x="984" y="173"/>
                  </a:lnTo>
                  <a:lnTo>
                    <a:pt x="999" y="169"/>
                  </a:lnTo>
                  <a:lnTo>
                    <a:pt x="1013" y="168"/>
                  </a:lnTo>
                  <a:lnTo>
                    <a:pt x="1019" y="168"/>
                  </a:lnTo>
                  <a:lnTo>
                    <a:pt x="1025" y="169"/>
                  </a:lnTo>
                  <a:lnTo>
                    <a:pt x="1031" y="172"/>
                  </a:lnTo>
                  <a:lnTo>
                    <a:pt x="1035" y="175"/>
                  </a:lnTo>
                  <a:lnTo>
                    <a:pt x="1045" y="184"/>
                  </a:lnTo>
                  <a:lnTo>
                    <a:pt x="1053" y="195"/>
                  </a:lnTo>
                  <a:lnTo>
                    <a:pt x="1071" y="219"/>
                  </a:lnTo>
                  <a:lnTo>
                    <a:pt x="1079" y="230"/>
                  </a:lnTo>
                  <a:lnTo>
                    <a:pt x="1089" y="239"/>
                  </a:lnTo>
                  <a:lnTo>
                    <a:pt x="1100" y="248"/>
                  </a:lnTo>
                  <a:lnTo>
                    <a:pt x="1105" y="251"/>
                  </a:lnTo>
                  <a:lnTo>
                    <a:pt x="1111" y="253"/>
                  </a:lnTo>
                  <a:lnTo>
                    <a:pt x="1117" y="254"/>
                  </a:lnTo>
                  <a:lnTo>
                    <a:pt x="1122" y="254"/>
                  </a:lnTo>
                  <a:lnTo>
                    <a:pt x="1128" y="252"/>
                  </a:lnTo>
                  <a:lnTo>
                    <a:pt x="1133" y="249"/>
                  </a:lnTo>
                  <a:lnTo>
                    <a:pt x="1144" y="243"/>
                  </a:lnTo>
                  <a:lnTo>
                    <a:pt x="1154" y="233"/>
                  </a:lnTo>
                  <a:lnTo>
                    <a:pt x="1164" y="225"/>
                  </a:lnTo>
                  <a:lnTo>
                    <a:pt x="1175" y="216"/>
                  </a:lnTo>
                  <a:lnTo>
                    <a:pt x="1180" y="212"/>
                  </a:lnTo>
                  <a:lnTo>
                    <a:pt x="1186" y="210"/>
                  </a:lnTo>
                  <a:lnTo>
                    <a:pt x="1191" y="209"/>
                  </a:lnTo>
                  <a:lnTo>
                    <a:pt x="1197" y="209"/>
                  </a:lnTo>
                  <a:lnTo>
                    <a:pt x="1205" y="210"/>
                  </a:lnTo>
                  <a:lnTo>
                    <a:pt x="1216" y="214"/>
                  </a:lnTo>
                  <a:lnTo>
                    <a:pt x="1228" y="217"/>
                  </a:lnTo>
                  <a:lnTo>
                    <a:pt x="1243" y="223"/>
                  </a:lnTo>
                  <a:lnTo>
                    <a:pt x="1257" y="231"/>
                  </a:lnTo>
                  <a:lnTo>
                    <a:pt x="1268" y="237"/>
                  </a:lnTo>
                  <a:lnTo>
                    <a:pt x="1275" y="244"/>
                  </a:lnTo>
                  <a:lnTo>
                    <a:pt x="1276" y="247"/>
                  </a:lnTo>
                  <a:lnTo>
                    <a:pt x="1276" y="251"/>
                  </a:lnTo>
                  <a:lnTo>
                    <a:pt x="1259" y="252"/>
                  </a:lnTo>
                  <a:lnTo>
                    <a:pt x="1241" y="252"/>
                  </a:lnTo>
                  <a:lnTo>
                    <a:pt x="1222" y="253"/>
                  </a:lnTo>
                  <a:lnTo>
                    <a:pt x="1213" y="254"/>
                  </a:lnTo>
                  <a:lnTo>
                    <a:pt x="1205" y="257"/>
                  </a:lnTo>
                  <a:lnTo>
                    <a:pt x="1199" y="259"/>
                  </a:lnTo>
                  <a:lnTo>
                    <a:pt x="1194" y="262"/>
                  </a:lnTo>
                  <a:lnTo>
                    <a:pt x="1183" y="270"/>
                  </a:lnTo>
                  <a:lnTo>
                    <a:pt x="1164" y="290"/>
                  </a:lnTo>
                  <a:lnTo>
                    <a:pt x="1151" y="304"/>
                  </a:lnTo>
                  <a:lnTo>
                    <a:pt x="1141" y="312"/>
                  </a:lnTo>
                  <a:lnTo>
                    <a:pt x="1132" y="318"/>
                  </a:lnTo>
                  <a:lnTo>
                    <a:pt x="1128" y="320"/>
                  </a:lnTo>
                  <a:lnTo>
                    <a:pt x="1125" y="320"/>
                  </a:lnTo>
                  <a:lnTo>
                    <a:pt x="1120" y="320"/>
                  </a:lnTo>
                  <a:lnTo>
                    <a:pt x="1116" y="320"/>
                  </a:lnTo>
                  <a:lnTo>
                    <a:pt x="1106" y="316"/>
                  </a:lnTo>
                  <a:lnTo>
                    <a:pt x="1094" y="308"/>
                  </a:lnTo>
                  <a:lnTo>
                    <a:pt x="1079" y="299"/>
                  </a:lnTo>
                  <a:lnTo>
                    <a:pt x="1071" y="291"/>
                  </a:lnTo>
                  <a:lnTo>
                    <a:pt x="1061" y="284"/>
                  </a:lnTo>
                  <a:lnTo>
                    <a:pt x="1051" y="275"/>
                  </a:lnTo>
                  <a:lnTo>
                    <a:pt x="1040" y="268"/>
                  </a:lnTo>
                  <a:lnTo>
                    <a:pt x="1030" y="262"/>
                  </a:lnTo>
                  <a:lnTo>
                    <a:pt x="1025" y="260"/>
                  </a:lnTo>
                  <a:lnTo>
                    <a:pt x="1019" y="259"/>
                  </a:lnTo>
                  <a:lnTo>
                    <a:pt x="1014" y="258"/>
                  </a:lnTo>
                  <a:lnTo>
                    <a:pt x="1009" y="259"/>
                  </a:lnTo>
                  <a:lnTo>
                    <a:pt x="1003" y="262"/>
                  </a:lnTo>
                  <a:lnTo>
                    <a:pt x="998" y="264"/>
                  </a:lnTo>
                  <a:lnTo>
                    <a:pt x="976" y="283"/>
                  </a:lnTo>
                  <a:lnTo>
                    <a:pt x="951" y="301"/>
                  </a:lnTo>
                  <a:lnTo>
                    <a:pt x="939" y="308"/>
                  </a:lnTo>
                  <a:lnTo>
                    <a:pt x="926" y="317"/>
                  </a:lnTo>
                  <a:lnTo>
                    <a:pt x="913" y="323"/>
                  </a:lnTo>
                  <a:lnTo>
                    <a:pt x="899" y="329"/>
                  </a:lnTo>
                  <a:lnTo>
                    <a:pt x="894" y="329"/>
                  </a:lnTo>
                  <a:lnTo>
                    <a:pt x="889" y="329"/>
                  </a:lnTo>
                  <a:lnTo>
                    <a:pt x="884" y="327"/>
                  </a:lnTo>
                  <a:lnTo>
                    <a:pt x="880" y="324"/>
                  </a:lnTo>
                  <a:lnTo>
                    <a:pt x="870" y="317"/>
                  </a:lnTo>
                  <a:lnTo>
                    <a:pt x="860" y="310"/>
                  </a:lnTo>
                  <a:lnTo>
                    <a:pt x="848" y="297"/>
                  </a:lnTo>
                  <a:lnTo>
                    <a:pt x="830" y="281"/>
                  </a:lnTo>
                  <a:lnTo>
                    <a:pt x="813" y="265"/>
                  </a:lnTo>
                  <a:lnTo>
                    <a:pt x="806" y="260"/>
                  </a:lnTo>
                  <a:lnTo>
                    <a:pt x="798" y="258"/>
                  </a:lnTo>
                  <a:lnTo>
                    <a:pt x="797" y="263"/>
                  </a:lnTo>
                  <a:lnTo>
                    <a:pt x="796" y="269"/>
                  </a:lnTo>
                  <a:lnTo>
                    <a:pt x="795" y="283"/>
                  </a:lnTo>
                  <a:lnTo>
                    <a:pt x="797" y="308"/>
                  </a:lnTo>
                  <a:lnTo>
                    <a:pt x="802" y="322"/>
                  </a:lnTo>
                  <a:lnTo>
                    <a:pt x="808" y="334"/>
                  </a:lnTo>
                  <a:lnTo>
                    <a:pt x="817" y="345"/>
                  </a:lnTo>
                  <a:lnTo>
                    <a:pt x="827" y="355"/>
                  </a:lnTo>
                  <a:lnTo>
                    <a:pt x="838" y="364"/>
                  </a:lnTo>
                  <a:lnTo>
                    <a:pt x="849" y="371"/>
                  </a:lnTo>
                  <a:lnTo>
                    <a:pt x="862" y="377"/>
                  </a:lnTo>
                  <a:lnTo>
                    <a:pt x="876" y="384"/>
                  </a:lnTo>
                  <a:lnTo>
                    <a:pt x="889" y="387"/>
                  </a:lnTo>
                  <a:lnTo>
                    <a:pt x="903" y="391"/>
                  </a:lnTo>
                  <a:lnTo>
                    <a:pt x="933" y="397"/>
                  </a:lnTo>
                  <a:lnTo>
                    <a:pt x="961" y="400"/>
                  </a:lnTo>
                  <a:lnTo>
                    <a:pt x="987" y="402"/>
                  </a:lnTo>
                  <a:lnTo>
                    <a:pt x="977" y="414"/>
                  </a:lnTo>
                  <a:lnTo>
                    <a:pt x="966" y="426"/>
                  </a:lnTo>
                  <a:lnTo>
                    <a:pt x="955" y="437"/>
                  </a:lnTo>
                  <a:lnTo>
                    <a:pt x="942" y="448"/>
                  </a:lnTo>
                  <a:lnTo>
                    <a:pt x="929" y="456"/>
                  </a:lnTo>
                  <a:lnTo>
                    <a:pt x="915" y="465"/>
                  </a:lnTo>
                  <a:lnTo>
                    <a:pt x="900" y="474"/>
                  </a:lnTo>
                  <a:lnTo>
                    <a:pt x="886" y="481"/>
                  </a:lnTo>
                  <a:lnTo>
                    <a:pt x="870" y="487"/>
                  </a:lnTo>
                  <a:lnTo>
                    <a:pt x="852" y="493"/>
                  </a:lnTo>
                  <a:lnTo>
                    <a:pt x="836" y="499"/>
                  </a:lnTo>
                  <a:lnTo>
                    <a:pt x="818" y="504"/>
                  </a:lnTo>
                  <a:lnTo>
                    <a:pt x="782" y="512"/>
                  </a:lnTo>
                  <a:lnTo>
                    <a:pt x="744" y="518"/>
                  </a:lnTo>
                  <a:lnTo>
                    <a:pt x="703" y="520"/>
                  </a:lnTo>
                  <a:lnTo>
                    <a:pt x="663" y="523"/>
                  </a:lnTo>
                  <a:lnTo>
                    <a:pt x="621" y="522"/>
                  </a:lnTo>
                  <a:lnTo>
                    <a:pt x="578" y="520"/>
                  </a:lnTo>
                  <a:lnTo>
                    <a:pt x="535" y="517"/>
                  </a:lnTo>
                  <a:lnTo>
                    <a:pt x="491" y="512"/>
                  </a:lnTo>
                  <a:lnTo>
                    <a:pt x="448" y="506"/>
                  </a:lnTo>
                  <a:lnTo>
                    <a:pt x="406" y="497"/>
                  </a:lnTo>
                  <a:lnTo>
                    <a:pt x="365" y="488"/>
                  </a:lnTo>
                  <a:lnTo>
                    <a:pt x="324" y="480"/>
                  </a:lnTo>
                  <a:lnTo>
                    <a:pt x="283" y="469"/>
                  </a:lnTo>
                  <a:lnTo>
                    <a:pt x="245" y="458"/>
                  </a:lnTo>
                  <a:lnTo>
                    <a:pt x="209" y="446"/>
                  </a:lnTo>
                  <a:lnTo>
                    <a:pt x="175" y="434"/>
                  </a:lnTo>
                  <a:lnTo>
                    <a:pt x="143" y="422"/>
                  </a:lnTo>
                  <a:lnTo>
                    <a:pt x="113" y="409"/>
                  </a:lnTo>
                  <a:lnTo>
                    <a:pt x="86" y="397"/>
                  </a:lnTo>
                  <a:lnTo>
                    <a:pt x="63" y="385"/>
                  </a:lnTo>
                  <a:lnTo>
                    <a:pt x="42" y="374"/>
                  </a:lnTo>
                  <a:lnTo>
                    <a:pt x="26" y="361"/>
                  </a:lnTo>
                  <a:lnTo>
                    <a:pt x="12" y="350"/>
                  </a:lnTo>
                  <a:lnTo>
                    <a:pt x="4" y="341"/>
                  </a:lnTo>
                  <a:lnTo>
                    <a:pt x="1" y="336"/>
                  </a:lnTo>
                  <a:lnTo>
                    <a:pt x="0" y="331"/>
                  </a:lnTo>
                  <a:lnTo>
                    <a:pt x="0" y="327"/>
                  </a:lnTo>
                  <a:lnTo>
                    <a:pt x="0" y="322"/>
                  </a:lnTo>
                  <a:close/>
                </a:path>
              </a:pathLst>
            </a:custGeom>
            <a:solidFill>
              <a:schemeClr val="accent1"/>
            </a:solidFill>
            <a:ln w="9525">
              <a:noFill/>
            </a:ln>
          </p:spPr>
          <p:txBody>
            <a:bodyPr/>
            <a:p>
              <a:endParaRPr lang="zh-CN" altLang="en-US"/>
            </a:p>
          </p:txBody>
        </p:sp>
        <p:sp>
          <p:nvSpPr>
            <p:cNvPr id="183" name="Freeform 40"/>
            <p:cNvSpPr/>
            <p:nvPr>
              <p:custDataLst>
                <p:tags r:id="rId55"/>
              </p:custDataLst>
            </p:nvPr>
          </p:nvSpPr>
          <p:spPr bwMode="auto">
            <a:xfrm>
              <a:off x="7494732" y="4335237"/>
              <a:ext cx="242718" cy="215359"/>
            </a:xfrm>
            <a:custGeom>
              <a:avLst/>
              <a:gdLst/>
              <a:ahLst/>
              <a:cxnLst>
                <a:cxn ang="0">
                  <a:pos x="0" y="132"/>
                </a:cxn>
                <a:cxn ang="0">
                  <a:pos x="0" y="132"/>
                </a:cxn>
                <a:cxn ang="0">
                  <a:pos x="1" y="124"/>
                </a:cxn>
                <a:cxn ang="0">
                  <a:pos x="2" y="116"/>
                </a:cxn>
                <a:cxn ang="0">
                  <a:pos x="9" y="97"/>
                </a:cxn>
                <a:cxn ang="0">
                  <a:pos x="18" y="79"/>
                </a:cxn>
                <a:cxn ang="0">
                  <a:pos x="30" y="59"/>
                </a:cxn>
                <a:cxn ang="0">
                  <a:pos x="43" y="40"/>
                </a:cxn>
                <a:cxn ang="0">
                  <a:pos x="57" y="23"/>
                </a:cxn>
                <a:cxn ang="0">
                  <a:pos x="70" y="10"/>
                </a:cxn>
                <a:cxn ang="0">
                  <a:pos x="81" y="0"/>
                </a:cxn>
                <a:cxn ang="0">
                  <a:pos x="81" y="0"/>
                </a:cxn>
                <a:cxn ang="0">
                  <a:pos x="100" y="2"/>
                </a:cxn>
                <a:cxn ang="0">
                  <a:pos x="117" y="6"/>
                </a:cxn>
                <a:cxn ang="0">
                  <a:pos x="134" y="10"/>
                </a:cxn>
                <a:cxn ang="0">
                  <a:pos x="151" y="16"/>
                </a:cxn>
                <a:cxn ang="0">
                  <a:pos x="168" y="21"/>
                </a:cxn>
                <a:cxn ang="0">
                  <a:pos x="185" y="28"/>
                </a:cxn>
                <a:cxn ang="0">
                  <a:pos x="201" y="35"/>
                </a:cxn>
                <a:cxn ang="0">
                  <a:pos x="217" y="43"/>
                </a:cxn>
                <a:cxn ang="0">
                  <a:pos x="217" y="43"/>
                </a:cxn>
                <a:cxn ang="0">
                  <a:pos x="216" y="50"/>
                </a:cxn>
                <a:cxn ang="0">
                  <a:pos x="213" y="58"/>
                </a:cxn>
                <a:cxn ang="0">
                  <a:pos x="206" y="75"/>
                </a:cxn>
                <a:cxn ang="0">
                  <a:pos x="188" y="107"/>
                </a:cxn>
                <a:cxn ang="0">
                  <a:pos x="188" y="107"/>
                </a:cxn>
                <a:cxn ang="0">
                  <a:pos x="163" y="148"/>
                </a:cxn>
                <a:cxn ang="0">
                  <a:pos x="151" y="169"/>
                </a:cxn>
                <a:cxn ang="0">
                  <a:pos x="151" y="169"/>
                </a:cxn>
                <a:cxn ang="0">
                  <a:pos x="132" y="169"/>
                </a:cxn>
                <a:cxn ang="0">
                  <a:pos x="111" y="167"/>
                </a:cxn>
                <a:cxn ang="0">
                  <a:pos x="92" y="166"/>
                </a:cxn>
                <a:cxn ang="0">
                  <a:pos x="73" y="162"/>
                </a:cxn>
                <a:cxn ang="0">
                  <a:pos x="53" y="157"/>
                </a:cxn>
                <a:cxn ang="0">
                  <a:pos x="34" y="150"/>
                </a:cxn>
                <a:cxn ang="0">
                  <a:pos x="17" y="143"/>
                </a:cxn>
                <a:cxn ang="0">
                  <a:pos x="0" y="132"/>
                </a:cxn>
                <a:cxn ang="0">
                  <a:pos x="0" y="132"/>
                </a:cxn>
              </a:cxnLst>
              <a:rect l="0" t="0" r="r" b="b"/>
              <a:pathLst>
                <a:path w="217" h="169">
                  <a:moveTo>
                    <a:pt x="0" y="132"/>
                  </a:moveTo>
                  <a:lnTo>
                    <a:pt x="0" y="132"/>
                  </a:lnTo>
                  <a:lnTo>
                    <a:pt x="1" y="124"/>
                  </a:lnTo>
                  <a:lnTo>
                    <a:pt x="2" y="116"/>
                  </a:lnTo>
                  <a:lnTo>
                    <a:pt x="9" y="97"/>
                  </a:lnTo>
                  <a:lnTo>
                    <a:pt x="18" y="79"/>
                  </a:lnTo>
                  <a:lnTo>
                    <a:pt x="30" y="59"/>
                  </a:lnTo>
                  <a:lnTo>
                    <a:pt x="43" y="40"/>
                  </a:lnTo>
                  <a:lnTo>
                    <a:pt x="57" y="23"/>
                  </a:lnTo>
                  <a:lnTo>
                    <a:pt x="70" y="10"/>
                  </a:lnTo>
                  <a:lnTo>
                    <a:pt x="81" y="0"/>
                  </a:lnTo>
                  <a:lnTo>
                    <a:pt x="81" y="0"/>
                  </a:lnTo>
                  <a:lnTo>
                    <a:pt x="100" y="2"/>
                  </a:lnTo>
                  <a:lnTo>
                    <a:pt x="117" y="6"/>
                  </a:lnTo>
                  <a:lnTo>
                    <a:pt x="134" y="10"/>
                  </a:lnTo>
                  <a:lnTo>
                    <a:pt x="151" y="16"/>
                  </a:lnTo>
                  <a:lnTo>
                    <a:pt x="168" y="21"/>
                  </a:lnTo>
                  <a:lnTo>
                    <a:pt x="185" y="28"/>
                  </a:lnTo>
                  <a:lnTo>
                    <a:pt x="201" y="35"/>
                  </a:lnTo>
                  <a:lnTo>
                    <a:pt x="217" y="43"/>
                  </a:lnTo>
                  <a:lnTo>
                    <a:pt x="217" y="43"/>
                  </a:lnTo>
                  <a:lnTo>
                    <a:pt x="216" y="50"/>
                  </a:lnTo>
                  <a:lnTo>
                    <a:pt x="213" y="58"/>
                  </a:lnTo>
                  <a:lnTo>
                    <a:pt x="206" y="75"/>
                  </a:lnTo>
                  <a:lnTo>
                    <a:pt x="188" y="107"/>
                  </a:lnTo>
                  <a:lnTo>
                    <a:pt x="188" y="107"/>
                  </a:lnTo>
                  <a:lnTo>
                    <a:pt x="163" y="148"/>
                  </a:lnTo>
                  <a:lnTo>
                    <a:pt x="151" y="169"/>
                  </a:lnTo>
                  <a:lnTo>
                    <a:pt x="151" y="169"/>
                  </a:lnTo>
                  <a:lnTo>
                    <a:pt x="132" y="169"/>
                  </a:lnTo>
                  <a:lnTo>
                    <a:pt x="111" y="167"/>
                  </a:lnTo>
                  <a:lnTo>
                    <a:pt x="92" y="166"/>
                  </a:lnTo>
                  <a:lnTo>
                    <a:pt x="73" y="162"/>
                  </a:lnTo>
                  <a:lnTo>
                    <a:pt x="53" y="157"/>
                  </a:lnTo>
                  <a:lnTo>
                    <a:pt x="34" y="150"/>
                  </a:lnTo>
                  <a:lnTo>
                    <a:pt x="17" y="143"/>
                  </a:lnTo>
                  <a:lnTo>
                    <a:pt x="0" y="132"/>
                  </a:lnTo>
                  <a:lnTo>
                    <a:pt x="0" y="132"/>
                  </a:lnTo>
                  <a:close/>
                </a:path>
              </a:pathLst>
            </a:custGeom>
            <a:solidFill>
              <a:schemeClr val="accent3"/>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4" name="Freeform 41"/>
            <p:cNvSpPr/>
            <p:nvPr>
              <p:custDataLst>
                <p:tags r:id="rId56"/>
              </p:custDataLst>
            </p:nvPr>
          </p:nvSpPr>
          <p:spPr bwMode="auto">
            <a:xfrm>
              <a:off x="7709907" y="4416212"/>
              <a:ext cx="208289" cy="130938"/>
            </a:xfrm>
            <a:custGeom>
              <a:avLst/>
              <a:gdLst/>
              <a:ahLst/>
              <a:cxnLst>
                <a:cxn ang="0">
                  <a:pos x="187" y="18"/>
                </a:cxn>
                <a:cxn ang="0">
                  <a:pos x="187" y="18"/>
                </a:cxn>
                <a:cxn ang="0">
                  <a:pos x="186" y="60"/>
                </a:cxn>
                <a:cxn ang="0">
                  <a:pos x="186" y="60"/>
                </a:cxn>
                <a:cxn ang="0">
                  <a:pos x="178" y="68"/>
                </a:cxn>
                <a:cxn ang="0">
                  <a:pos x="168" y="74"/>
                </a:cxn>
                <a:cxn ang="0">
                  <a:pos x="157" y="79"/>
                </a:cxn>
                <a:cxn ang="0">
                  <a:pos x="146" y="82"/>
                </a:cxn>
                <a:cxn ang="0">
                  <a:pos x="122" y="90"/>
                </a:cxn>
                <a:cxn ang="0">
                  <a:pos x="99" y="95"/>
                </a:cxn>
                <a:cxn ang="0">
                  <a:pos x="74" y="98"/>
                </a:cxn>
                <a:cxn ang="0">
                  <a:pos x="49" y="100"/>
                </a:cxn>
                <a:cxn ang="0">
                  <a:pos x="4" y="102"/>
                </a:cxn>
                <a:cxn ang="0">
                  <a:pos x="4" y="102"/>
                </a:cxn>
                <a:cxn ang="0">
                  <a:pos x="0" y="101"/>
                </a:cxn>
                <a:cxn ang="0">
                  <a:pos x="0" y="101"/>
                </a:cxn>
                <a:cxn ang="0">
                  <a:pos x="5" y="89"/>
                </a:cxn>
                <a:cxn ang="0">
                  <a:pos x="11" y="76"/>
                </a:cxn>
                <a:cxn ang="0">
                  <a:pos x="25" y="50"/>
                </a:cxn>
                <a:cxn ang="0">
                  <a:pos x="40" y="26"/>
                </a:cxn>
                <a:cxn ang="0">
                  <a:pos x="46" y="12"/>
                </a:cxn>
                <a:cxn ang="0">
                  <a:pos x="52" y="0"/>
                </a:cxn>
                <a:cxn ang="0">
                  <a:pos x="52" y="0"/>
                </a:cxn>
                <a:cxn ang="0">
                  <a:pos x="85" y="2"/>
                </a:cxn>
                <a:cxn ang="0">
                  <a:pos x="120" y="3"/>
                </a:cxn>
                <a:cxn ang="0">
                  <a:pos x="153" y="6"/>
                </a:cxn>
                <a:cxn ang="0">
                  <a:pos x="187" y="7"/>
                </a:cxn>
                <a:cxn ang="0">
                  <a:pos x="187" y="7"/>
                </a:cxn>
                <a:cxn ang="0">
                  <a:pos x="187" y="18"/>
                </a:cxn>
                <a:cxn ang="0">
                  <a:pos x="187" y="18"/>
                </a:cxn>
              </a:cxnLst>
              <a:rect l="0" t="0" r="r" b="b"/>
              <a:pathLst>
                <a:path w="187" h="102">
                  <a:moveTo>
                    <a:pt x="187" y="18"/>
                  </a:moveTo>
                  <a:lnTo>
                    <a:pt x="187" y="18"/>
                  </a:lnTo>
                  <a:lnTo>
                    <a:pt x="186" y="60"/>
                  </a:lnTo>
                  <a:lnTo>
                    <a:pt x="186" y="60"/>
                  </a:lnTo>
                  <a:lnTo>
                    <a:pt x="178" y="68"/>
                  </a:lnTo>
                  <a:lnTo>
                    <a:pt x="168" y="74"/>
                  </a:lnTo>
                  <a:lnTo>
                    <a:pt x="157" y="79"/>
                  </a:lnTo>
                  <a:lnTo>
                    <a:pt x="146" y="82"/>
                  </a:lnTo>
                  <a:lnTo>
                    <a:pt x="122" y="90"/>
                  </a:lnTo>
                  <a:lnTo>
                    <a:pt x="99" y="95"/>
                  </a:lnTo>
                  <a:lnTo>
                    <a:pt x="74" y="98"/>
                  </a:lnTo>
                  <a:lnTo>
                    <a:pt x="49" y="100"/>
                  </a:lnTo>
                  <a:lnTo>
                    <a:pt x="4" y="102"/>
                  </a:lnTo>
                  <a:lnTo>
                    <a:pt x="4" y="102"/>
                  </a:lnTo>
                  <a:lnTo>
                    <a:pt x="0" y="101"/>
                  </a:lnTo>
                  <a:lnTo>
                    <a:pt x="0" y="101"/>
                  </a:lnTo>
                  <a:lnTo>
                    <a:pt x="5" y="89"/>
                  </a:lnTo>
                  <a:lnTo>
                    <a:pt x="11" y="76"/>
                  </a:lnTo>
                  <a:lnTo>
                    <a:pt x="25" y="50"/>
                  </a:lnTo>
                  <a:lnTo>
                    <a:pt x="40" y="26"/>
                  </a:lnTo>
                  <a:lnTo>
                    <a:pt x="46" y="12"/>
                  </a:lnTo>
                  <a:lnTo>
                    <a:pt x="52" y="0"/>
                  </a:lnTo>
                  <a:lnTo>
                    <a:pt x="52" y="0"/>
                  </a:lnTo>
                  <a:lnTo>
                    <a:pt x="85" y="2"/>
                  </a:lnTo>
                  <a:lnTo>
                    <a:pt x="120" y="3"/>
                  </a:lnTo>
                  <a:lnTo>
                    <a:pt x="153" y="6"/>
                  </a:lnTo>
                  <a:lnTo>
                    <a:pt x="187" y="7"/>
                  </a:lnTo>
                  <a:lnTo>
                    <a:pt x="187" y="7"/>
                  </a:lnTo>
                  <a:lnTo>
                    <a:pt x="187" y="18"/>
                  </a:lnTo>
                  <a:lnTo>
                    <a:pt x="187" y="18"/>
                  </a:lnTo>
                  <a:close/>
                </a:path>
              </a:pathLst>
            </a:custGeom>
            <a:solidFill>
              <a:schemeClr val="accent3">
                <a:lumMod val="65000"/>
              </a:schemeClr>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351" name="Freeform 42"/>
            <p:cNvSpPr/>
            <p:nvPr>
              <p:custDataLst>
                <p:tags r:id="rId57"/>
              </p:custDataLst>
            </p:nvPr>
          </p:nvSpPr>
          <p:spPr>
            <a:xfrm>
              <a:off x="7541399" y="4372402"/>
              <a:ext cx="142205" cy="145334"/>
            </a:xfrm>
            <a:custGeom>
              <a:avLst/>
              <a:gdLst/>
              <a:ahLst/>
              <a:cxnLst>
                <a:cxn ang="0">
                  <a:pos x="76141" y="145334"/>
                </a:cxn>
                <a:cxn ang="0">
                  <a:pos x="76141" y="145334"/>
                </a:cxn>
                <a:cxn ang="0">
                  <a:pos x="64944" y="142784"/>
                </a:cxn>
                <a:cxn ang="0">
                  <a:pos x="54866" y="141509"/>
                </a:cxn>
                <a:cxn ang="0">
                  <a:pos x="43669" y="138960"/>
                </a:cxn>
                <a:cxn ang="0">
                  <a:pos x="34711" y="133860"/>
                </a:cxn>
                <a:cxn ang="0">
                  <a:pos x="25754" y="128761"/>
                </a:cxn>
                <a:cxn ang="0">
                  <a:pos x="16796" y="122387"/>
                </a:cxn>
                <a:cxn ang="0">
                  <a:pos x="0" y="107088"/>
                </a:cxn>
                <a:cxn ang="0">
                  <a:pos x="1120" y="94340"/>
                </a:cxn>
                <a:cxn ang="0">
                  <a:pos x="5599" y="80316"/>
                </a:cxn>
                <a:cxn ang="0">
                  <a:pos x="12317" y="66293"/>
                </a:cxn>
                <a:cxn ang="0">
                  <a:pos x="20155" y="50994"/>
                </a:cxn>
                <a:cxn ang="0">
                  <a:pos x="38071" y="24222"/>
                </a:cxn>
                <a:cxn ang="0">
                  <a:pos x="54866" y="0"/>
                </a:cxn>
                <a:cxn ang="0">
                  <a:pos x="66064" y="3825"/>
                </a:cxn>
                <a:cxn ang="0">
                  <a:pos x="89578" y="10199"/>
                </a:cxn>
                <a:cxn ang="0">
                  <a:pos x="132127" y="20398"/>
                </a:cxn>
                <a:cxn ang="0">
                  <a:pos x="142205" y="24222"/>
                </a:cxn>
                <a:cxn ang="0">
                  <a:pos x="142205" y="38246"/>
                </a:cxn>
                <a:cxn ang="0">
                  <a:pos x="138846" y="52269"/>
                </a:cxn>
                <a:cxn ang="0">
                  <a:pos x="133247" y="67568"/>
                </a:cxn>
                <a:cxn ang="0">
                  <a:pos x="126529" y="81591"/>
                </a:cxn>
                <a:cxn ang="0">
                  <a:pos x="111972" y="112188"/>
                </a:cxn>
                <a:cxn ang="0">
                  <a:pos x="97416" y="136410"/>
                </a:cxn>
                <a:cxn ang="0">
                  <a:pos x="91817" y="140235"/>
                </a:cxn>
                <a:cxn ang="0">
                  <a:pos x="86219" y="141509"/>
                </a:cxn>
                <a:cxn ang="0">
                  <a:pos x="76141" y="145334"/>
                </a:cxn>
              </a:cxnLst>
              <a:pathLst>
                <a:path w="127" h="114">
                  <a:moveTo>
                    <a:pt x="68" y="114"/>
                  </a:moveTo>
                  <a:lnTo>
                    <a:pt x="68" y="114"/>
                  </a:lnTo>
                  <a:lnTo>
                    <a:pt x="58" y="112"/>
                  </a:lnTo>
                  <a:lnTo>
                    <a:pt x="49" y="111"/>
                  </a:lnTo>
                  <a:lnTo>
                    <a:pt x="39" y="109"/>
                  </a:lnTo>
                  <a:lnTo>
                    <a:pt x="31" y="105"/>
                  </a:lnTo>
                  <a:lnTo>
                    <a:pt x="23" y="101"/>
                  </a:lnTo>
                  <a:lnTo>
                    <a:pt x="15" y="96"/>
                  </a:lnTo>
                  <a:lnTo>
                    <a:pt x="0" y="84"/>
                  </a:lnTo>
                  <a:lnTo>
                    <a:pt x="1" y="74"/>
                  </a:lnTo>
                  <a:lnTo>
                    <a:pt x="5" y="63"/>
                  </a:lnTo>
                  <a:lnTo>
                    <a:pt x="11" y="52"/>
                  </a:lnTo>
                  <a:lnTo>
                    <a:pt x="18" y="40"/>
                  </a:lnTo>
                  <a:lnTo>
                    <a:pt x="34" y="19"/>
                  </a:lnTo>
                  <a:lnTo>
                    <a:pt x="49" y="0"/>
                  </a:lnTo>
                  <a:lnTo>
                    <a:pt x="59" y="3"/>
                  </a:lnTo>
                  <a:lnTo>
                    <a:pt x="80" y="8"/>
                  </a:lnTo>
                  <a:lnTo>
                    <a:pt x="118" y="16"/>
                  </a:lnTo>
                  <a:lnTo>
                    <a:pt x="127" y="19"/>
                  </a:lnTo>
                  <a:lnTo>
                    <a:pt x="127" y="30"/>
                  </a:lnTo>
                  <a:lnTo>
                    <a:pt x="124" y="41"/>
                  </a:lnTo>
                  <a:lnTo>
                    <a:pt x="119" y="53"/>
                  </a:lnTo>
                  <a:lnTo>
                    <a:pt x="113" y="64"/>
                  </a:lnTo>
                  <a:lnTo>
                    <a:pt x="100" y="88"/>
                  </a:lnTo>
                  <a:lnTo>
                    <a:pt x="87" y="107"/>
                  </a:lnTo>
                  <a:lnTo>
                    <a:pt x="82" y="110"/>
                  </a:lnTo>
                  <a:lnTo>
                    <a:pt x="77" y="111"/>
                  </a:lnTo>
                  <a:lnTo>
                    <a:pt x="68" y="114"/>
                  </a:lnTo>
                  <a:close/>
                </a:path>
              </a:pathLst>
            </a:custGeom>
            <a:solidFill>
              <a:schemeClr val="accent1"/>
            </a:solidFill>
            <a:ln w="9525">
              <a:noFill/>
            </a:ln>
          </p:spPr>
          <p:txBody>
            <a:bodyPr/>
            <a:p>
              <a:endParaRPr lang="zh-CN" altLang="en-US"/>
            </a:p>
          </p:txBody>
        </p:sp>
        <p:sp>
          <p:nvSpPr>
            <p:cNvPr id="186" name="Freeform 44"/>
            <p:cNvSpPr/>
            <p:nvPr>
              <p:custDataLst>
                <p:tags r:id="rId58"/>
              </p:custDataLst>
            </p:nvPr>
          </p:nvSpPr>
          <p:spPr bwMode="auto">
            <a:xfrm>
              <a:off x="7570474" y="4417935"/>
              <a:ext cx="92955" cy="86144"/>
            </a:xfrm>
            <a:custGeom>
              <a:avLst/>
              <a:gdLst/>
              <a:ahLst/>
              <a:cxnLst>
                <a:cxn ang="0">
                  <a:pos x="0" y="55"/>
                </a:cxn>
                <a:cxn ang="0">
                  <a:pos x="0" y="55"/>
                </a:cxn>
                <a:cxn ang="0">
                  <a:pos x="1" y="49"/>
                </a:cxn>
                <a:cxn ang="0">
                  <a:pos x="5" y="42"/>
                </a:cxn>
                <a:cxn ang="0">
                  <a:pos x="8" y="35"/>
                </a:cxn>
                <a:cxn ang="0">
                  <a:pos x="14" y="26"/>
                </a:cxn>
                <a:cxn ang="0">
                  <a:pos x="27" y="11"/>
                </a:cxn>
                <a:cxn ang="0">
                  <a:pos x="38" y="0"/>
                </a:cxn>
                <a:cxn ang="0">
                  <a:pos x="38" y="0"/>
                </a:cxn>
                <a:cxn ang="0">
                  <a:pos x="60" y="6"/>
                </a:cxn>
                <a:cxn ang="0">
                  <a:pos x="83" y="10"/>
                </a:cxn>
                <a:cxn ang="0">
                  <a:pos x="83" y="10"/>
                </a:cxn>
                <a:cxn ang="0">
                  <a:pos x="82" y="16"/>
                </a:cxn>
                <a:cxn ang="0">
                  <a:pos x="80" y="23"/>
                </a:cxn>
                <a:cxn ang="0">
                  <a:pos x="71" y="39"/>
                </a:cxn>
                <a:cxn ang="0">
                  <a:pos x="61" y="54"/>
                </a:cxn>
                <a:cxn ang="0">
                  <a:pos x="53" y="67"/>
                </a:cxn>
                <a:cxn ang="0">
                  <a:pos x="53" y="67"/>
                </a:cxn>
                <a:cxn ang="0">
                  <a:pos x="38" y="67"/>
                </a:cxn>
                <a:cxn ang="0">
                  <a:pos x="26" y="65"/>
                </a:cxn>
                <a:cxn ang="0">
                  <a:pos x="13" y="63"/>
                </a:cxn>
                <a:cxn ang="0">
                  <a:pos x="0" y="55"/>
                </a:cxn>
                <a:cxn ang="0">
                  <a:pos x="0" y="55"/>
                </a:cxn>
              </a:cxnLst>
              <a:rect l="0" t="0" r="r" b="b"/>
              <a:pathLst>
                <a:path w="83" h="67">
                  <a:moveTo>
                    <a:pt x="0" y="55"/>
                  </a:moveTo>
                  <a:lnTo>
                    <a:pt x="0" y="55"/>
                  </a:lnTo>
                  <a:lnTo>
                    <a:pt x="1" y="49"/>
                  </a:lnTo>
                  <a:lnTo>
                    <a:pt x="5" y="42"/>
                  </a:lnTo>
                  <a:lnTo>
                    <a:pt x="8" y="35"/>
                  </a:lnTo>
                  <a:lnTo>
                    <a:pt x="14" y="26"/>
                  </a:lnTo>
                  <a:lnTo>
                    <a:pt x="27" y="11"/>
                  </a:lnTo>
                  <a:lnTo>
                    <a:pt x="38" y="0"/>
                  </a:lnTo>
                  <a:lnTo>
                    <a:pt x="38" y="0"/>
                  </a:lnTo>
                  <a:lnTo>
                    <a:pt x="60" y="6"/>
                  </a:lnTo>
                  <a:lnTo>
                    <a:pt x="83" y="10"/>
                  </a:lnTo>
                  <a:lnTo>
                    <a:pt x="83" y="10"/>
                  </a:lnTo>
                  <a:lnTo>
                    <a:pt x="82" y="16"/>
                  </a:lnTo>
                  <a:lnTo>
                    <a:pt x="80" y="23"/>
                  </a:lnTo>
                  <a:lnTo>
                    <a:pt x="71" y="39"/>
                  </a:lnTo>
                  <a:lnTo>
                    <a:pt x="61" y="54"/>
                  </a:lnTo>
                  <a:lnTo>
                    <a:pt x="53" y="67"/>
                  </a:lnTo>
                  <a:lnTo>
                    <a:pt x="53" y="67"/>
                  </a:lnTo>
                  <a:lnTo>
                    <a:pt x="38" y="67"/>
                  </a:lnTo>
                  <a:lnTo>
                    <a:pt x="26" y="65"/>
                  </a:lnTo>
                  <a:lnTo>
                    <a:pt x="13" y="63"/>
                  </a:lnTo>
                  <a:lnTo>
                    <a:pt x="0" y="55"/>
                  </a:lnTo>
                  <a:lnTo>
                    <a:pt x="0" y="55"/>
                  </a:lnTo>
                  <a:close/>
                </a:path>
              </a:pathLst>
            </a:custGeom>
            <a:solidFill>
              <a:schemeClr val="accent3">
                <a:lumMod val="65000"/>
              </a:schemeClr>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7" name="Freeform 46"/>
            <p:cNvSpPr/>
            <p:nvPr>
              <p:custDataLst>
                <p:tags r:id="rId59"/>
              </p:custDataLst>
            </p:nvPr>
          </p:nvSpPr>
          <p:spPr bwMode="auto">
            <a:xfrm>
              <a:off x="7394891" y="4309393"/>
              <a:ext cx="168697" cy="184348"/>
            </a:xfrm>
            <a:custGeom>
              <a:avLst/>
              <a:gdLst/>
              <a:ahLst/>
              <a:cxnLst>
                <a:cxn ang="0">
                  <a:pos x="75" y="144"/>
                </a:cxn>
                <a:cxn ang="0">
                  <a:pos x="75" y="144"/>
                </a:cxn>
                <a:cxn ang="0">
                  <a:pos x="56" y="138"/>
                </a:cxn>
                <a:cxn ang="0">
                  <a:pos x="36" y="129"/>
                </a:cxn>
                <a:cxn ang="0">
                  <a:pos x="17" y="120"/>
                </a:cxn>
                <a:cxn ang="0">
                  <a:pos x="0" y="108"/>
                </a:cxn>
                <a:cxn ang="0">
                  <a:pos x="0" y="108"/>
                </a:cxn>
                <a:cxn ang="0">
                  <a:pos x="0" y="104"/>
                </a:cxn>
                <a:cxn ang="0">
                  <a:pos x="0" y="104"/>
                </a:cxn>
                <a:cxn ang="0">
                  <a:pos x="22" y="86"/>
                </a:cxn>
                <a:cxn ang="0">
                  <a:pos x="45" y="65"/>
                </a:cxn>
                <a:cxn ang="0">
                  <a:pos x="88" y="25"/>
                </a:cxn>
                <a:cxn ang="0">
                  <a:pos x="88" y="25"/>
                </a:cxn>
                <a:cxn ang="0">
                  <a:pos x="107" y="4"/>
                </a:cxn>
                <a:cxn ang="0">
                  <a:pos x="110" y="1"/>
                </a:cxn>
                <a:cxn ang="0">
                  <a:pos x="112" y="0"/>
                </a:cxn>
                <a:cxn ang="0">
                  <a:pos x="112" y="0"/>
                </a:cxn>
                <a:cxn ang="0">
                  <a:pos x="121" y="6"/>
                </a:cxn>
                <a:cxn ang="0">
                  <a:pos x="131" y="11"/>
                </a:cxn>
                <a:cxn ang="0">
                  <a:pos x="151" y="21"/>
                </a:cxn>
                <a:cxn ang="0">
                  <a:pos x="151" y="21"/>
                </a:cxn>
                <a:cxn ang="0">
                  <a:pos x="131" y="51"/>
                </a:cxn>
                <a:cxn ang="0">
                  <a:pos x="112" y="81"/>
                </a:cxn>
                <a:cxn ang="0">
                  <a:pos x="95" y="112"/>
                </a:cxn>
                <a:cxn ang="0">
                  <a:pos x="78" y="144"/>
                </a:cxn>
                <a:cxn ang="0">
                  <a:pos x="78" y="144"/>
                </a:cxn>
                <a:cxn ang="0">
                  <a:pos x="75" y="144"/>
                </a:cxn>
                <a:cxn ang="0">
                  <a:pos x="75" y="144"/>
                </a:cxn>
              </a:cxnLst>
              <a:rect l="0" t="0" r="r" b="b"/>
              <a:pathLst>
                <a:path w="151" h="144">
                  <a:moveTo>
                    <a:pt x="75" y="144"/>
                  </a:moveTo>
                  <a:lnTo>
                    <a:pt x="75" y="144"/>
                  </a:lnTo>
                  <a:lnTo>
                    <a:pt x="56" y="138"/>
                  </a:lnTo>
                  <a:lnTo>
                    <a:pt x="36" y="129"/>
                  </a:lnTo>
                  <a:lnTo>
                    <a:pt x="17" y="120"/>
                  </a:lnTo>
                  <a:lnTo>
                    <a:pt x="0" y="108"/>
                  </a:lnTo>
                  <a:lnTo>
                    <a:pt x="0" y="108"/>
                  </a:lnTo>
                  <a:lnTo>
                    <a:pt x="0" y="104"/>
                  </a:lnTo>
                  <a:lnTo>
                    <a:pt x="0" y="104"/>
                  </a:lnTo>
                  <a:lnTo>
                    <a:pt x="22" y="86"/>
                  </a:lnTo>
                  <a:lnTo>
                    <a:pt x="45" y="65"/>
                  </a:lnTo>
                  <a:lnTo>
                    <a:pt x="88" y="25"/>
                  </a:lnTo>
                  <a:lnTo>
                    <a:pt x="88" y="25"/>
                  </a:lnTo>
                  <a:lnTo>
                    <a:pt x="107" y="4"/>
                  </a:lnTo>
                  <a:lnTo>
                    <a:pt x="110" y="1"/>
                  </a:lnTo>
                  <a:lnTo>
                    <a:pt x="112" y="0"/>
                  </a:lnTo>
                  <a:lnTo>
                    <a:pt x="112" y="0"/>
                  </a:lnTo>
                  <a:lnTo>
                    <a:pt x="121" y="6"/>
                  </a:lnTo>
                  <a:lnTo>
                    <a:pt x="131" y="11"/>
                  </a:lnTo>
                  <a:lnTo>
                    <a:pt x="151" y="21"/>
                  </a:lnTo>
                  <a:lnTo>
                    <a:pt x="151" y="21"/>
                  </a:lnTo>
                  <a:lnTo>
                    <a:pt x="131" y="51"/>
                  </a:lnTo>
                  <a:lnTo>
                    <a:pt x="112" y="81"/>
                  </a:lnTo>
                  <a:lnTo>
                    <a:pt x="95" y="112"/>
                  </a:lnTo>
                  <a:lnTo>
                    <a:pt x="78" y="144"/>
                  </a:lnTo>
                  <a:lnTo>
                    <a:pt x="78" y="144"/>
                  </a:lnTo>
                  <a:lnTo>
                    <a:pt x="75" y="144"/>
                  </a:lnTo>
                  <a:lnTo>
                    <a:pt x="75" y="144"/>
                  </a:lnTo>
                  <a:close/>
                </a:path>
              </a:pathLst>
            </a:custGeom>
            <a:solidFill>
              <a:schemeClr val="accent3">
                <a:lumMod val="65000"/>
              </a:schemeClr>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2354" name="文本框 187"/>
          <p:cNvSpPr txBox="1"/>
          <p:nvPr>
            <p:custDataLst>
              <p:tags r:id="rId60"/>
            </p:custDataLst>
          </p:nvPr>
        </p:nvSpPr>
        <p:spPr>
          <a:xfrm>
            <a:off x="882650" y="2997200"/>
            <a:ext cx="7734300" cy="422275"/>
          </a:xfrm>
          <a:prstGeom prst="rect">
            <a:avLst/>
          </a:prstGeom>
          <a:noFill/>
          <a:ln w="9525">
            <a:noFill/>
          </a:ln>
        </p:spPr>
        <p:txBody>
          <a:bodyPr anchor="t"/>
          <a:p>
            <a:r>
              <a:rPr lang="en-US" altLang="zh-CN" dirty="0">
                <a:solidFill>
                  <a:schemeClr val="bg1"/>
                </a:solidFill>
                <a:latin typeface="Arial" panose="020B0604020202020204" pitchFamily="34" charset="0"/>
                <a:ea typeface="宋体" panose="02010600030101010101" pitchFamily="2" charset="-122"/>
              </a:rPr>
              <a:t> </a:t>
            </a:r>
            <a:endParaRPr lang="zh-CN" altLang="en-US" dirty="0">
              <a:solidFill>
                <a:schemeClr val="bg1"/>
              </a:solidFill>
              <a:latin typeface="Arial" panose="020B0604020202020204" pitchFamily="34" charset="0"/>
              <a:ea typeface="宋体" panose="02010600030101010101" pitchFamily="2" charset="-122"/>
            </a:endParaRPr>
          </a:p>
        </p:txBody>
      </p:sp>
    </p:spTree>
    <p:custDataLst>
      <p:tags r:id="rId6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500" fill="hold">
                                          <p:stCondLst>
                                            <p:cond delay="0"/>
                                          </p:stCondLst>
                                        </p:cTn>
                                        <p:tgtEl>
                                          <p:spTgt spid="159"/>
                                        </p:tgtEl>
                                        <p:attrNameLst>
                                          <p:attrName>style.visibility</p:attrName>
                                        </p:attrNameLst>
                                      </p:cBhvr>
                                      <p:to>
                                        <p:strVal val="visible"/>
                                      </p:to>
                                    </p:set>
                                    <p:anim calcmode="lin" valueType="num">
                                      <p:cBhvr>
                                        <p:cTn id="7" dur="500" fill="hold"/>
                                        <p:tgtEl>
                                          <p:spTgt spid="159"/>
                                        </p:tgtEl>
                                        <p:attrNameLst>
                                          <p:attrName>ppt_w</p:attrName>
                                        </p:attrNameLst>
                                      </p:cBhvr>
                                      <p:tavLst>
                                        <p:tav tm="0">
                                          <p:val>
                                            <p:strVal val="#ppt_w*0.70"/>
                                          </p:val>
                                        </p:tav>
                                        <p:tav tm="100000">
                                          <p:val>
                                            <p:strVal val="#ppt_w"/>
                                          </p:val>
                                        </p:tav>
                                      </p:tavLst>
                                    </p:anim>
                                    <p:anim calcmode="lin" valueType="num">
                                      <p:cBhvr>
                                        <p:cTn id="8" dur="500" fill="hold"/>
                                        <p:tgtEl>
                                          <p:spTgt spid="159"/>
                                        </p:tgtEl>
                                        <p:attrNameLst>
                                          <p:attrName>ppt_h</p:attrName>
                                        </p:attrNameLst>
                                      </p:cBhvr>
                                      <p:tavLst>
                                        <p:tav tm="0">
                                          <p:val>
                                            <p:strVal val="#ppt_h"/>
                                          </p:val>
                                        </p:tav>
                                        <p:tav tm="100000">
                                          <p:val>
                                            <p:strVal val="#ppt_h"/>
                                          </p:val>
                                        </p:tav>
                                      </p:tavLst>
                                    </p:anim>
                                    <p:animEffect transition="in" filter="fade">
                                      <p:cBhvr>
                                        <p:cTn id="9" dur="500"/>
                                        <p:tgtEl>
                                          <p:spTgt spid="159"/>
                                        </p:tgtEl>
                                      </p:cBhvr>
                                    </p:animEffec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500" fill="hold">
                                          <p:stCondLst>
                                            <p:cond delay="0"/>
                                          </p:stCondLst>
                                        </p:cTn>
                                        <p:tgtEl>
                                          <p:spTgt spid="179"/>
                                        </p:tgtEl>
                                        <p:attrNameLst>
                                          <p:attrName>style.visibility</p:attrName>
                                        </p:attrNameLst>
                                      </p:cBhvr>
                                      <p:to>
                                        <p:strVal val="visible"/>
                                      </p:to>
                                    </p:set>
                                    <p:anim calcmode="lin" valueType="num">
                                      <p:cBhvr>
                                        <p:cTn id="13" dur="500" fill="hold"/>
                                        <p:tgtEl>
                                          <p:spTgt spid="179"/>
                                        </p:tgtEl>
                                        <p:attrNameLst>
                                          <p:attrName>ppt_w</p:attrName>
                                        </p:attrNameLst>
                                      </p:cBhvr>
                                      <p:tavLst>
                                        <p:tav tm="0">
                                          <p:val>
                                            <p:strVal val="#ppt_w*0.70"/>
                                          </p:val>
                                        </p:tav>
                                        <p:tav tm="100000">
                                          <p:val>
                                            <p:strVal val="#ppt_w"/>
                                          </p:val>
                                        </p:tav>
                                      </p:tavLst>
                                    </p:anim>
                                    <p:anim calcmode="lin" valueType="num">
                                      <p:cBhvr>
                                        <p:cTn id="14" dur="500" fill="hold"/>
                                        <p:tgtEl>
                                          <p:spTgt spid="179"/>
                                        </p:tgtEl>
                                        <p:attrNameLst>
                                          <p:attrName>ppt_h</p:attrName>
                                        </p:attrNameLst>
                                      </p:cBhvr>
                                      <p:tavLst>
                                        <p:tav tm="0">
                                          <p:val>
                                            <p:strVal val="#ppt_h"/>
                                          </p:val>
                                        </p:tav>
                                        <p:tav tm="100000">
                                          <p:val>
                                            <p:strVal val="#ppt_h"/>
                                          </p:val>
                                        </p:tav>
                                      </p:tavLst>
                                    </p:anim>
                                    <p:animEffect transition="in" filter="fade">
                                      <p:cBhvr>
                                        <p:cTn id="15" dur="500"/>
                                        <p:tgtEl>
                                          <p:spTgt spid="179"/>
                                        </p:tgtEl>
                                      </p:cBhvr>
                                    </p:animEffect>
                                  </p:childTnLst>
                                </p:cTn>
                              </p:par>
                            </p:childTnLst>
                          </p:cTn>
                        </p:par>
                        <p:par>
                          <p:cTn id="16" fill="hold">
                            <p:stCondLst>
                              <p:cond delay="1000"/>
                            </p:stCondLst>
                            <p:childTnLst>
                              <p:par>
                                <p:cTn id="17" presetID="55" presetClass="entr" presetSubtype="0" fill="hold" grpId="0" nodeType="afterEffect">
                                  <p:stCondLst>
                                    <p:cond delay="0"/>
                                  </p:stCondLst>
                                  <p:childTnLst>
                                    <p:set>
                                      <p:cBhvr>
                                        <p:cTn id="18" dur="500" fill="hold">
                                          <p:stCondLst>
                                            <p:cond delay="0"/>
                                          </p:stCondLst>
                                        </p:cTn>
                                        <p:tgtEl>
                                          <p:spTgt spid="82"/>
                                        </p:tgtEl>
                                        <p:attrNameLst>
                                          <p:attrName>style.visibility</p:attrName>
                                        </p:attrNameLst>
                                      </p:cBhvr>
                                      <p:to>
                                        <p:strVal val="visible"/>
                                      </p:to>
                                    </p:set>
                                    <p:anim calcmode="lin" valueType="num">
                                      <p:cBhvr>
                                        <p:cTn id="19" dur="500" fill="hold"/>
                                        <p:tgtEl>
                                          <p:spTgt spid="82"/>
                                        </p:tgtEl>
                                        <p:attrNameLst>
                                          <p:attrName>ppt_w</p:attrName>
                                        </p:attrNameLst>
                                      </p:cBhvr>
                                      <p:tavLst>
                                        <p:tav tm="0">
                                          <p:val>
                                            <p:strVal val="#ppt_w*0.70"/>
                                          </p:val>
                                        </p:tav>
                                        <p:tav tm="100000">
                                          <p:val>
                                            <p:strVal val="#ppt_w"/>
                                          </p:val>
                                        </p:tav>
                                      </p:tavLst>
                                    </p:anim>
                                    <p:anim calcmode="lin" valueType="num">
                                      <p:cBhvr>
                                        <p:cTn id="20" dur="500" fill="hold"/>
                                        <p:tgtEl>
                                          <p:spTgt spid="82"/>
                                        </p:tgtEl>
                                        <p:attrNameLst>
                                          <p:attrName>ppt_h</p:attrName>
                                        </p:attrNameLst>
                                      </p:cBhvr>
                                      <p:tavLst>
                                        <p:tav tm="0">
                                          <p:val>
                                            <p:strVal val="#ppt_h"/>
                                          </p:val>
                                        </p:tav>
                                        <p:tav tm="100000">
                                          <p:val>
                                            <p:strVal val="#ppt_h"/>
                                          </p:val>
                                        </p:tav>
                                      </p:tavLst>
                                    </p:anim>
                                    <p:animEffect transition="in" filter="fade">
                                      <p:cBhvr>
                                        <p:cTn id="21" dur="500"/>
                                        <p:tgtEl>
                                          <p:spTgt spid="82"/>
                                        </p:tgtEl>
                                      </p:cBhvr>
                                    </p:animEffect>
                                  </p:childTnLst>
                                </p:cTn>
                              </p:par>
                            </p:childTnLst>
                          </p:cTn>
                        </p:par>
                        <p:par>
                          <p:cTn id="22" fill="hold">
                            <p:stCondLst>
                              <p:cond delay="1500"/>
                            </p:stCondLst>
                            <p:childTnLst>
                              <p:par>
                                <p:cTn id="23" presetID="55" presetClass="entr" presetSubtype="0" fill="hold" grpId="0" nodeType="afterEffect">
                                  <p:stCondLst>
                                    <p:cond delay="0"/>
                                  </p:stCondLst>
                                  <p:childTnLst>
                                    <p:set>
                                      <p:cBhvr>
                                        <p:cTn id="24" dur="500" fill="hold">
                                          <p:stCondLst>
                                            <p:cond delay="0"/>
                                          </p:stCondLst>
                                        </p:cTn>
                                        <p:tgtEl>
                                          <p:spTgt spid="162"/>
                                        </p:tgtEl>
                                        <p:attrNameLst>
                                          <p:attrName>style.visibility</p:attrName>
                                        </p:attrNameLst>
                                      </p:cBhvr>
                                      <p:to>
                                        <p:strVal val="visible"/>
                                      </p:to>
                                    </p:set>
                                    <p:anim calcmode="lin" valueType="num">
                                      <p:cBhvr>
                                        <p:cTn id="25" dur="500" fill="hold"/>
                                        <p:tgtEl>
                                          <p:spTgt spid="162"/>
                                        </p:tgtEl>
                                        <p:attrNameLst>
                                          <p:attrName>ppt_w</p:attrName>
                                        </p:attrNameLst>
                                      </p:cBhvr>
                                      <p:tavLst>
                                        <p:tav tm="0">
                                          <p:val>
                                            <p:strVal val="#ppt_w*0.70"/>
                                          </p:val>
                                        </p:tav>
                                        <p:tav tm="100000">
                                          <p:val>
                                            <p:strVal val="#ppt_w"/>
                                          </p:val>
                                        </p:tav>
                                      </p:tavLst>
                                    </p:anim>
                                    <p:anim calcmode="lin" valueType="num">
                                      <p:cBhvr>
                                        <p:cTn id="26" dur="500" fill="hold"/>
                                        <p:tgtEl>
                                          <p:spTgt spid="162"/>
                                        </p:tgtEl>
                                        <p:attrNameLst>
                                          <p:attrName>ppt_h</p:attrName>
                                        </p:attrNameLst>
                                      </p:cBhvr>
                                      <p:tavLst>
                                        <p:tav tm="0">
                                          <p:val>
                                            <p:strVal val="#ppt_h"/>
                                          </p:val>
                                        </p:tav>
                                        <p:tav tm="100000">
                                          <p:val>
                                            <p:strVal val="#ppt_h"/>
                                          </p:val>
                                        </p:tav>
                                      </p:tavLst>
                                    </p:anim>
                                    <p:animEffect transition="in" filter="fade">
                                      <p:cBhvr>
                                        <p:cTn id="27" dur="500"/>
                                        <p:tgtEl>
                                          <p:spTgt spid="162"/>
                                        </p:tgtEl>
                                      </p:cBhvr>
                                    </p:animEffect>
                                  </p:childTnLst>
                                </p:cTn>
                              </p:par>
                            </p:childTnLst>
                          </p:cTn>
                        </p:par>
                        <p:par>
                          <p:cTn id="28" fill="hold">
                            <p:stCondLst>
                              <p:cond delay="2000"/>
                            </p:stCondLst>
                            <p:childTnLst>
                              <p:par>
                                <p:cTn id="29" presetID="55" presetClass="entr" presetSubtype="0" fill="hold" grpId="0" nodeType="afterEffect">
                                  <p:stCondLst>
                                    <p:cond delay="0"/>
                                  </p:stCondLst>
                                  <p:childTnLst>
                                    <p:set>
                                      <p:cBhvr>
                                        <p:cTn id="30" dur="500" fill="hold">
                                          <p:stCondLst>
                                            <p:cond delay="0"/>
                                          </p:stCondLst>
                                        </p:cTn>
                                        <p:tgtEl>
                                          <p:spTgt spid="91"/>
                                        </p:tgtEl>
                                        <p:attrNameLst>
                                          <p:attrName>style.visibility</p:attrName>
                                        </p:attrNameLst>
                                      </p:cBhvr>
                                      <p:to>
                                        <p:strVal val="visible"/>
                                      </p:to>
                                    </p:set>
                                    <p:anim calcmode="lin" valueType="num">
                                      <p:cBhvr>
                                        <p:cTn id="31" dur="500" fill="hold"/>
                                        <p:tgtEl>
                                          <p:spTgt spid="91"/>
                                        </p:tgtEl>
                                        <p:attrNameLst>
                                          <p:attrName>ppt_w</p:attrName>
                                        </p:attrNameLst>
                                      </p:cBhvr>
                                      <p:tavLst>
                                        <p:tav tm="0">
                                          <p:val>
                                            <p:strVal val="#ppt_w*0.70"/>
                                          </p:val>
                                        </p:tav>
                                        <p:tav tm="100000">
                                          <p:val>
                                            <p:strVal val="#ppt_w"/>
                                          </p:val>
                                        </p:tav>
                                      </p:tavLst>
                                    </p:anim>
                                    <p:anim calcmode="lin" valueType="num">
                                      <p:cBhvr>
                                        <p:cTn id="32" dur="500" fill="hold"/>
                                        <p:tgtEl>
                                          <p:spTgt spid="91"/>
                                        </p:tgtEl>
                                        <p:attrNameLst>
                                          <p:attrName>ppt_h</p:attrName>
                                        </p:attrNameLst>
                                      </p:cBhvr>
                                      <p:tavLst>
                                        <p:tav tm="0">
                                          <p:val>
                                            <p:strVal val="#ppt_h"/>
                                          </p:val>
                                        </p:tav>
                                        <p:tav tm="100000">
                                          <p:val>
                                            <p:strVal val="#ppt_h"/>
                                          </p:val>
                                        </p:tav>
                                      </p:tavLst>
                                    </p:anim>
                                    <p:animEffect transition="in" filter="fade">
                                      <p:cBhvr>
                                        <p:cTn id="33" dur="500"/>
                                        <p:tgtEl>
                                          <p:spTgt spid="91"/>
                                        </p:tgtEl>
                                      </p:cBhvr>
                                    </p:animEffect>
                                  </p:childTnLst>
                                </p:cTn>
                              </p:par>
                            </p:childTnLst>
                          </p:cTn>
                        </p:par>
                        <p:par>
                          <p:cTn id="34" fill="hold">
                            <p:stCondLst>
                              <p:cond delay="2500"/>
                            </p:stCondLst>
                            <p:childTnLst>
                              <p:par>
                                <p:cTn id="35" presetID="55" presetClass="entr" presetSubtype="0" fill="hold" grpId="0" nodeType="afterEffect">
                                  <p:stCondLst>
                                    <p:cond delay="0"/>
                                  </p:stCondLst>
                                  <p:childTnLst>
                                    <p:set>
                                      <p:cBhvr>
                                        <p:cTn id="36" dur="500"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strVal val="#ppt_w*0.70"/>
                                          </p:val>
                                        </p:tav>
                                        <p:tav tm="100000">
                                          <p:val>
                                            <p:strVal val="#ppt_w"/>
                                          </p:val>
                                        </p:tav>
                                      </p:tavLst>
                                    </p:anim>
                                    <p:anim calcmode="lin" valueType="num">
                                      <p:cBhvr>
                                        <p:cTn id="38" dur="500" fill="hold"/>
                                        <p:tgtEl>
                                          <p:spTgt spid="68"/>
                                        </p:tgtEl>
                                        <p:attrNameLst>
                                          <p:attrName>ppt_h</p:attrName>
                                        </p:attrNameLst>
                                      </p:cBhvr>
                                      <p:tavLst>
                                        <p:tav tm="0">
                                          <p:val>
                                            <p:strVal val="#ppt_h"/>
                                          </p:val>
                                        </p:tav>
                                        <p:tav tm="100000">
                                          <p:val>
                                            <p:strVal val="#ppt_h"/>
                                          </p:val>
                                        </p:tav>
                                      </p:tavLst>
                                    </p:anim>
                                    <p:animEffect transition="in" filter="fade">
                                      <p:cBhvr>
                                        <p:cTn id="39" dur="500"/>
                                        <p:tgtEl>
                                          <p:spTgt spid="68"/>
                                        </p:tgtEl>
                                      </p:cBhvr>
                                    </p:animEffect>
                                  </p:childTnLst>
                                </p:cTn>
                              </p:par>
                            </p:childTnLst>
                          </p:cTn>
                        </p:par>
                        <p:par>
                          <p:cTn id="40" fill="hold">
                            <p:stCondLst>
                              <p:cond delay="3000"/>
                            </p:stCondLst>
                            <p:childTnLst>
                              <p:par>
                                <p:cTn id="41" presetID="21" presetClass="entr" presetSubtype="1" fill="hold" nodeType="afterEffect">
                                  <p:stCondLst>
                                    <p:cond delay="0"/>
                                  </p:stCondLst>
                                  <p:childTnLst>
                                    <p:set>
                                      <p:cBhvr>
                                        <p:cTn id="42" dur="1000" fill="hold">
                                          <p:stCondLst>
                                            <p:cond delay="0"/>
                                          </p:stCondLst>
                                        </p:cTn>
                                        <p:tgtEl>
                                          <p:spTgt spid="8228"/>
                                        </p:tgtEl>
                                        <p:attrNameLst>
                                          <p:attrName>style.visibility</p:attrName>
                                        </p:attrNameLst>
                                      </p:cBhvr>
                                      <p:to>
                                        <p:strVal val="visible"/>
                                      </p:to>
                                    </p:set>
                                    <p:animEffect transition="in" filter="wheel(1)">
                                      <p:cBhvr>
                                        <p:cTn id="43" dur="1000"/>
                                        <p:tgtEl>
                                          <p:spTgt spid="8228"/>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000" fill="hold">
                                          <p:stCondLst>
                                            <p:cond delay="0"/>
                                          </p:stCondLst>
                                        </p:cTn>
                                        <p:tgtEl>
                                          <p:spTgt spid="160"/>
                                        </p:tgtEl>
                                        <p:attrNameLst>
                                          <p:attrName>style.visibility</p:attrName>
                                        </p:attrNameLst>
                                      </p:cBhvr>
                                      <p:to>
                                        <p:strVal val="visible"/>
                                      </p:to>
                                    </p:set>
                                    <p:animEffect transition="in" filter="wipe(left)">
                                      <p:cBhvr>
                                        <p:cTn id="47" dur="1000"/>
                                        <p:tgtEl>
                                          <p:spTgt spid="160"/>
                                        </p:tgtEl>
                                      </p:cBhvr>
                                    </p:animEffect>
                                  </p:childTnLst>
                                </p:cTn>
                              </p:par>
                            </p:childTnLst>
                          </p:cTn>
                        </p:par>
                        <p:par>
                          <p:cTn id="48" fill="hold">
                            <p:stCondLst>
                              <p:cond delay="5000"/>
                            </p:stCondLst>
                            <p:childTnLst>
                              <p:par>
                                <p:cTn id="49" presetID="21" presetClass="entr" presetSubtype="1" fill="hold" nodeType="afterEffect">
                                  <p:stCondLst>
                                    <p:cond delay="0"/>
                                  </p:stCondLst>
                                  <p:childTnLst>
                                    <p:set>
                                      <p:cBhvr>
                                        <p:cTn id="50" dur="1000" fill="hold">
                                          <p:stCondLst>
                                            <p:cond delay="0"/>
                                          </p:stCondLst>
                                        </p:cTn>
                                        <p:tgtEl>
                                          <p:spTgt spid="3"/>
                                        </p:tgtEl>
                                        <p:attrNameLst>
                                          <p:attrName>style.visibility</p:attrName>
                                        </p:attrNameLst>
                                      </p:cBhvr>
                                      <p:to>
                                        <p:strVal val="visible"/>
                                      </p:to>
                                    </p:set>
                                    <p:animEffect transition="in" filter="wheel(1)">
                                      <p:cBhvr>
                                        <p:cTn id="51" dur="1000"/>
                                        <p:tgtEl>
                                          <p:spTgt spid="3"/>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000" fill="hold">
                                          <p:stCondLst>
                                            <p:cond delay="0"/>
                                          </p:stCondLst>
                                        </p:cTn>
                                        <p:tgtEl>
                                          <p:spTgt spid="180"/>
                                        </p:tgtEl>
                                        <p:attrNameLst>
                                          <p:attrName>style.visibility</p:attrName>
                                        </p:attrNameLst>
                                      </p:cBhvr>
                                      <p:to>
                                        <p:strVal val="visible"/>
                                      </p:to>
                                    </p:set>
                                    <p:animEffect transition="in" filter="wipe(left)">
                                      <p:cBhvr>
                                        <p:cTn id="55" dur="1000"/>
                                        <p:tgtEl>
                                          <p:spTgt spid="180"/>
                                        </p:tgtEl>
                                      </p:cBhvr>
                                    </p:animEffect>
                                  </p:childTnLst>
                                </p:cTn>
                              </p:par>
                            </p:childTnLst>
                          </p:cTn>
                        </p:par>
                        <p:par>
                          <p:cTn id="56" fill="hold">
                            <p:stCondLst>
                              <p:cond delay="7000"/>
                            </p:stCondLst>
                            <p:childTnLst>
                              <p:par>
                                <p:cTn id="57" presetID="21" presetClass="entr" presetSubtype="1" fill="hold" nodeType="afterEffect">
                                  <p:stCondLst>
                                    <p:cond delay="0"/>
                                  </p:stCondLst>
                                  <p:childTnLst>
                                    <p:set>
                                      <p:cBhvr>
                                        <p:cTn id="58" dur="1000" fill="hold">
                                          <p:stCondLst>
                                            <p:cond delay="0"/>
                                          </p:stCondLst>
                                        </p:cTn>
                                        <p:tgtEl>
                                          <p:spTgt spid="8209"/>
                                        </p:tgtEl>
                                        <p:attrNameLst>
                                          <p:attrName>style.visibility</p:attrName>
                                        </p:attrNameLst>
                                      </p:cBhvr>
                                      <p:to>
                                        <p:strVal val="visible"/>
                                      </p:to>
                                    </p:set>
                                    <p:animEffect transition="in" filter="wheel(1)">
                                      <p:cBhvr>
                                        <p:cTn id="59" dur="1000"/>
                                        <p:tgtEl>
                                          <p:spTgt spid="8209"/>
                                        </p:tgtEl>
                                      </p:cBhvr>
                                    </p:animEffect>
                                  </p:childTnLst>
                                </p:cTn>
                              </p:par>
                            </p:childTnLst>
                          </p:cTn>
                        </p:par>
                        <p:par>
                          <p:cTn id="60" fill="hold">
                            <p:stCondLst>
                              <p:cond delay="8000"/>
                            </p:stCondLst>
                            <p:childTnLst>
                              <p:par>
                                <p:cTn id="61" presetID="22" presetClass="entr" presetSubtype="4" fill="hold" grpId="0" nodeType="afterEffect">
                                  <p:stCondLst>
                                    <p:cond delay="0"/>
                                  </p:stCondLst>
                                  <p:childTnLst>
                                    <p:set>
                                      <p:cBhvr>
                                        <p:cTn id="62" dur="1000" fill="hold">
                                          <p:stCondLst>
                                            <p:cond delay="0"/>
                                          </p:stCondLst>
                                        </p:cTn>
                                        <p:tgtEl>
                                          <p:spTgt spid="83"/>
                                        </p:tgtEl>
                                        <p:attrNameLst>
                                          <p:attrName>style.visibility</p:attrName>
                                        </p:attrNameLst>
                                      </p:cBhvr>
                                      <p:to>
                                        <p:strVal val="visible"/>
                                      </p:to>
                                    </p:set>
                                    <p:animEffect transition="in" filter="wipe(down)">
                                      <p:cBhvr>
                                        <p:cTn id="63" dur="1000"/>
                                        <p:tgtEl>
                                          <p:spTgt spid="83"/>
                                        </p:tgtEl>
                                      </p:cBhvr>
                                    </p:animEffect>
                                  </p:childTnLst>
                                </p:cTn>
                              </p:par>
                            </p:childTnLst>
                          </p:cTn>
                        </p:par>
                        <p:par>
                          <p:cTn id="64" fill="hold">
                            <p:stCondLst>
                              <p:cond delay="9000"/>
                            </p:stCondLst>
                            <p:childTnLst>
                              <p:par>
                                <p:cTn id="65" presetID="21" presetClass="entr" presetSubtype="1" fill="hold" nodeType="afterEffect">
                                  <p:stCondLst>
                                    <p:cond delay="0"/>
                                  </p:stCondLst>
                                  <p:childTnLst>
                                    <p:set>
                                      <p:cBhvr>
                                        <p:cTn id="66" dur="1000" fill="hold">
                                          <p:stCondLst>
                                            <p:cond delay="0"/>
                                          </p:stCondLst>
                                        </p:cTn>
                                        <p:tgtEl>
                                          <p:spTgt spid="4"/>
                                        </p:tgtEl>
                                        <p:attrNameLst>
                                          <p:attrName>style.visibility</p:attrName>
                                        </p:attrNameLst>
                                      </p:cBhvr>
                                      <p:to>
                                        <p:strVal val="visible"/>
                                      </p:to>
                                    </p:set>
                                    <p:animEffect transition="in" filter="wheel(1)">
                                      <p:cBhvr>
                                        <p:cTn id="67" dur="1000"/>
                                        <p:tgtEl>
                                          <p:spTgt spid="4"/>
                                        </p:tgtEl>
                                      </p:cBhvr>
                                    </p:animEffect>
                                  </p:childTnLst>
                                </p:cTn>
                              </p:par>
                            </p:childTnLst>
                          </p:cTn>
                        </p:par>
                        <p:par>
                          <p:cTn id="68" fill="hold">
                            <p:stCondLst>
                              <p:cond delay="10000"/>
                            </p:stCondLst>
                            <p:childTnLst>
                              <p:par>
                                <p:cTn id="69" presetID="22" presetClass="entr" presetSubtype="8" fill="hold" grpId="0" nodeType="afterEffect">
                                  <p:stCondLst>
                                    <p:cond delay="0"/>
                                  </p:stCondLst>
                                  <p:childTnLst>
                                    <p:set>
                                      <p:cBhvr>
                                        <p:cTn id="70" dur="1000" fill="hold">
                                          <p:stCondLst>
                                            <p:cond delay="0"/>
                                          </p:stCondLst>
                                        </p:cTn>
                                        <p:tgtEl>
                                          <p:spTgt spid="163"/>
                                        </p:tgtEl>
                                        <p:attrNameLst>
                                          <p:attrName>style.visibility</p:attrName>
                                        </p:attrNameLst>
                                      </p:cBhvr>
                                      <p:to>
                                        <p:strVal val="visible"/>
                                      </p:to>
                                    </p:set>
                                    <p:animEffect transition="in" filter="wipe(left)">
                                      <p:cBhvr>
                                        <p:cTn id="71" dur="1000"/>
                                        <p:tgtEl>
                                          <p:spTgt spid="163"/>
                                        </p:tgtEl>
                                      </p:cBhvr>
                                    </p:animEffect>
                                  </p:childTnLst>
                                </p:cTn>
                              </p:par>
                            </p:childTnLst>
                          </p:cTn>
                        </p:par>
                        <p:par>
                          <p:cTn id="72" fill="hold">
                            <p:stCondLst>
                              <p:cond delay="11000"/>
                            </p:stCondLst>
                            <p:childTnLst>
                              <p:par>
                                <p:cTn id="73" presetID="21" presetClass="entr" presetSubtype="1" fill="hold" nodeType="afterEffect">
                                  <p:stCondLst>
                                    <p:cond delay="0"/>
                                  </p:stCondLst>
                                  <p:childTnLst>
                                    <p:set>
                                      <p:cBhvr>
                                        <p:cTn id="74" dur="1000" fill="hold">
                                          <p:stCondLst>
                                            <p:cond delay="0"/>
                                          </p:stCondLst>
                                        </p:cTn>
                                        <p:tgtEl>
                                          <p:spTgt spid="5"/>
                                        </p:tgtEl>
                                        <p:attrNameLst>
                                          <p:attrName>style.visibility</p:attrName>
                                        </p:attrNameLst>
                                      </p:cBhvr>
                                      <p:to>
                                        <p:strVal val="visible"/>
                                      </p:to>
                                    </p:set>
                                    <p:animEffect transition="in" filter="wheel(1)">
                                      <p:cBhvr>
                                        <p:cTn id="75" dur="1000"/>
                                        <p:tgtEl>
                                          <p:spTgt spid="5"/>
                                        </p:tgtEl>
                                      </p:cBhvr>
                                    </p:animEffect>
                                  </p:childTnLst>
                                </p:cTn>
                              </p:par>
                            </p:childTnLst>
                          </p:cTn>
                        </p:par>
                        <p:par>
                          <p:cTn id="76" fill="hold">
                            <p:stCondLst>
                              <p:cond delay="12000"/>
                            </p:stCondLst>
                            <p:childTnLst>
                              <p:par>
                                <p:cTn id="77" presetID="22" presetClass="entr" presetSubtype="8" fill="hold" grpId="0" nodeType="afterEffect">
                                  <p:stCondLst>
                                    <p:cond delay="0"/>
                                  </p:stCondLst>
                                  <p:childTnLst>
                                    <p:set>
                                      <p:cBhvr>
                                        <p:cTn id="78" dur="1000" fill="hold">
                                          <p:stCondLst>
                                            <p:cond delay="0"/>
                                          </p:stCondLst>
                                        </p:cTn>
                                        <p:tgtEl>
                                          <p:spTgt spid="158"/>
                                        </p:tgtEl>
                                        <p:attrNameLst>
                                          <p:attrName>style.visibility</p:attrName>
                                        </p:attrNameLst>
                                      </p:cBhvr>
                                      <p:to>
                                        <p:strVal val="visible"/>
                                      </p:to>
                                    </p:set>
                                    <p:animEffect transition="in" filter="wipe(left)">
                                      <p:cBhvr>
                                        <p:cTn id="79" dur="1000"/>
                                        <p:tgtEl>
                                          <p:spTgt spid="158"/>
                                        </p:tgtEl>
                                      </p:cBhvr>
                                    </p:animEffect>
                                  </p:childTnLst>
                                </p:cTn>
                              </p:par>
                            </p:childTnLst>
                          </p:cTn>
                        </p:par>
                        <p:par>
                          <p:cTn id="80" fill="hold">
                            <p:stCondLst>
                              <p:cond delay="13000"/>
                            </p:stCondLst>
                            <p:childTnLst>
                              <p:par>
                                <p:cTn id="81" presetID="21" presetClass="entr" presetSubtype="1" fill="hold" nodeType="afterEffect">
                                  <p:stCondLst>
                                    <p:cond delay="0"/>
                                  </p:stCondLst>
                                  <p:childTnLst>
                                    <p:set>
                                      <p:cBhvr>
                                        <p:cTn id="82" dur="1000" fill="hold">
                                          <p:stCondLst>
                                            <p:cond delay="0"/>
                                          </p:stCondLst>
                                        </p:cTn>
                                        <p:tgtEl>
                                          <p:spTgt spid="8194"/>
                                        </p:tgtEl>
                                        <p:attrNameLst>
                                          <p:attrName>style.visibility</p:attrName>
                                        </p:attrNameLst>
                                      </p:cBhvr>
                                      <p:to>
                                        <p:strVal val="visible"/>
                                      </p:to>
                                    </p:set>
                                    <p:animEffect transition="in" filter="wheel(1)">
                                      <p:cBhvr>
                                        <p:cTn id="83" dur="1000"/>
                                        <p:tgtEl>
                                          <p:spTgt spid="8194"/>
                                        </p:tgtEl>
                                      </p:cBhvr>
                                    </p:animEffect>
                                  </p:childTnLst>
                                </p:cTn>
                              </p:par>
                            </p:childTnLst>
                          </p:cTn>
                        </p:par>
                        <p:par>
                          <p:cTn id="84" fill="hold">
                            <p:stCondLst>
                              <p:cond delay="14000"/>
                            </p:stCondLst>
                            <p:childTnLst>
                              <p:par>
                                <p:cTn id="85" presetID="22" presetClass="entr" presetSubtype="8" fill="hold" grpId="0" nodeType="afterEffect">
                                  <p:stCondLst>
                                    <p:cond delay="0"/>
                                  </p:stCondLst>
                                  <p:childTnLst>
                                    <p:set>
                                      <p:cBhvr>
                                        <p:cTn id="86" dur="1000" fill="hold">
                                          <p:stCondLst>
                                            <p:cond delay="0"/>
                                          </p:stCondLst>
                                        </p:cTn>
                                        <p:tgtEl>
                                          <p:spTgt spid="79"/>
                                        </p:tgtEl>
                                        <p:attrNameLst>
                                          <p:attrName>style.visibility</p:attrName>
                                        </p:attrNameLst>
                                      </p:cBhvr>
                                      <p:to>
                                        <p:strVal val="visible"/>
                                      </p:to>
                                    </p:set>
                                    <p:animEffect transition="in" filter="wipe(left)">
                                      <p:cBhvr>
                                        <p:cTn id="87"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79" grpId="0"/>
      <p:bldP spid="82" grpId="0" bldLvl="0" animBg="1"/>
      <p:bldP spid="83" grpId="0"/>
      <p:bldP spid="91" grpId="0" bldLvl="0" animBg="1"/>
      <p:bldP spid="158" grpId="0"/>
      <p:bldP spid="159" grpId="0" bldLvl="0" animBg="1"/>
      <p:bldP spid="160" grpId="0"/>
      <p:bldP spid="162" grpId="0" bldLvl="0" animBg="1"/>
      <p:bldP spid="163" grpId="0"/>
      <p:bldP spid="179" grpId="0" bldLvl="0" animBg="1"/>
      <p:bldP spid="1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53253" name="文本框 20"/>
          <p:cNvSpPr txBox="1"/>
          <p:nvPr>
            <p:custDataLst>
              <p:tags r:id="rId5"/>
            </p:custDataLst>
          </p:nvPr>
        </p:nvSpPr>
        <p:spPr>
          <a:xfrm>
            <a:off x="0" y="-3175"/>
            <a:ext cx="4868863" cy="563563"/>
          </a:xfrm>
          <a:prstGeom prst="rect">
            <a:avLst/>
          </a:prstGeom>
          <a:noFill/>
          <a:ln w="9525">
            <a:noFill/>
          </a:ln>
        </p:spPr>
        <p:txBody>
          <a:bodyPr anchor="ctr"/>
          <a:p>
            <a:pPr algn="ctr"/>
            <a:r>
              <a:rPr lang="en-US" altLang="en-US" sz="2400" dirty="0">
                <a:solidFill>
                  <a:schemeClr val="bg1"/>
                </a:solidFill>
                <a:latin typeface="Arial" panose="020B0604020202020204" pitchFamily="34" charset="0"/>
                <a:ea typeface="宋体" panose="02010600030101010101" pitchFamily="2" charset="-122"/>
              </a:rPr>
              <a:t>POP(</a:t>
            </a:r>
            <a:r>
              <a:rPr lang="zh-CN" altLang="en-US" sz="2400" dirty="0">
                <a:solidFill>
                  <a:schemeClr val="bg1"/>
                </a:solidFill>
                <a:latin typeface="Arial" panose="020B0604020202020204" pitchFamily="34" charset="0"/>
                <a:ea typeface="宋体" panose="02010600030101010101" pitchFamily="2" charset="-122"/>
              </a:rPr>
              <a:t>Prototyping on Paper</a:t>
            </a:r>
            <a:r>
              <a:rPr lang="en-US" altLang="en-US" sz="2400" dirty="0">
                <a:solidFill>
                  <a:schemeClr val="bg1"/>
                </a:solidFill>
                <a:latin typeface="Arial" panose="020B0604020202020204" pitchFamily="34" charset="0"/>
                <a:ea typeface="宋体" panose="02010600030101010101" pitchFamily="2" charset="-122"/>
              </a:rPr>
              <a:t>)</a:t>
            </a:r>
            <a:endParaRPr lang="en-US" altLang="en-US" sz="2400" dirty="0">
              <a:solidFill>
                <a:schemeClr val="bg1"/>
              </a:solidFill>
              <a:latin typeface="Arial" panose="020B0604020202020204" pitchFamily="34" charset="0"/>
              <a:ea typeface="宋体" panose="02010600030101010101" pitchFamily="2" charset="-122"/>
            </a:endParaRPr>
          </a:p>
        </p:txBody>
      </p:sp>
      <p:sp>
        <p:nvSpPr>
          <p:cNvPr id="53254" name="文本框 1"/>
          <p:cNvSpPr txBox="1"/>
          <p:nvPr/>
        </p:nvSpPr>
        <p:spPr>
          <a:xfrm>
            <a:off x="1284288" y="1333500"/>
            <a:ext cx="7089775" cy="1476375"/>
          </a:xfrm>
          <a:prstGeom prst="rect">
            <a:avLst/>
          </a:prstGeom>
          <a:noFill/>
          <a:ln w="9525">
            <a:noFill/>
          </a:ln>
        </p:spPr>
        <p:txBody>
          <a:bodyPr wrap="square" anchor="t">
            <a:spAutoFit/>
          </a:bodyPr>
          <a:p>
            <a:pPr eaLnBrk="0" hangingPunct="0"/>
            <a:r>
              <a:rPr lang="zh-CN" altLang="en-US">
                <a:solidFill>
                  <a:schemeClr val="bg1"/>
                </a:solidFill>
                <a:latin typeface="Arial" panose="020B0604020202020204" pitchFamily="34" charset="0"/>
                <a:ea typeface="宋体" panose="02010600030101010101" pitchFamily="2" charset="-122"/>
              </a:rPr>
              <a:t>第四步.Play and Test</a:t>
            </a:r>
            <a:endParaRPr lang="zh-CN" altLang="en-US">
              <a:solidFill>
                <a:schemeClr val="bg1"/>
              </a:solidFill>
              <a:latin typeface="Arial" panose="020B0604020202020204" pitchFamily="34" charset="0"/>
              <a:ea typeface="宋体" panose="02010600030101010101" pitchFamily="2" charset="-122"/>
            </a:endParaRPr>
          </a:p>
          <a:p>
            <a:pPr eaLnBrk="0" hangingPunct="0"/>
            <a:r>
              <a:rPr lang="zh-CN" altLang="en-US">
                <a:solidFill>
                  <a:schemeClr val="bg1"/>
                </a:solidFill>
                <a:latin typeface="Arial" panose="020B0604020202020204" pitchFamily="34" charset="0"/>
                <a:ea typeface="宋体" panose="02010600030101010101" pitchFamily="2" charset="-122"/>
              </a:rPr>
              <a:t>最后只要按下三角形的播放钮，就能开始全萤幕的展示操作流程，快速完成Prototype！另外提醒一点，要结束播</a:t>
            </a:r>
            <a:endParaRPr lang="zh-CN" altLang="en-US">
              <a:solidFill>
                <a:schemeClr val="bg1"/>
              </a:solidFill>
              <a:latin typeface="Arial" panose="020B0604020202020204" pitchFamily="34" charset="0"/>
              <a:ea typeface="宋体" panose="02010600030101010101" pitchFamily="2" charset="-122"/>
            </a:endParaRPr>
          </a:p>
          <a:p>
            <a:pPr eaLnBrk="0" hangingPunct="0"/>
            <a:r>
              <a:rPr lang="zh-CN" altLang="en-US">
                <a:solidFill>
                  <a:schemeClr val="bg1"/>
                </a:solidFill>
                <a:latin typeface="Arial" panose="020B0604020202020204" pitchFamily="34" charset="0"/>
                <a:ea typeface="宋体" panose="02010600030101010101" pitchFamily="2" charset="-122"/>
              </a:rPr>
              <a:t>放模式只要用手势Pinch out即可，但其实Pinch也可以，小小做了手势图方便大家了解。</a:t>
            </a:r>
            <a:endParaRPr lang="zh-CN" altLang="en-US">
              <a:solidFill>
                <a:schemeClr val="bg1"/>
              </a:solidFill>
              <a:latin typeface="Arial" panose="020B0604020202020204" pitchFamily="34" charset="0"/>
              <a:ea typeface="宋体" panose="02010600030101010101" pitchFamily="2" charset="-122"/>
            </a:endParaRPr>
          </a:p>
        </p:txBody>
      </p:sp>
      <p:pic>
        <p:nvPicPr>
          <p:cNvPr id="53255" name="图片 2"/>
          <p:cNvPicPr>
            <a:picLocks noChangeAspect="1"/>
          </p:cNvPicPr>
          <p:nvPr/>
        </p:nvPicPr>
        <p:blipFill>
          <a:blip r:embed="rId6"/>
          <a:stretch>
            <a:fillRect/>
          </a:stretch>
        </p:blipFill>
        <p:spPr>
          <a:xfrm>
            <a:off x="1752600" y="3009900"/>
            <a:ext cx="6296025" cy="3144838"/>
          </a:xfrm>
          <a:prstGeom prst="rect">
            <a:avLst/>
          </a:prstGeom>
          <a:noFill/>
          <a:ln w="9525">
            <a:noFill/>
          </a:ln>
        </p:spPr>
      </p:pic>
    </p:spTree>
    <p:custDataLst>
      <p:tags r:id="rId7"/>
    </p:custData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295275" y="188913"/>
            <a:ext cx="3505200" cy="503238"/>
          </a:xfrm>
          <a:prstGeom prst="rect">
            <a:avLst/>
          </a:prstGeom>
          <a:noFill/>
        </p:spPr>
        <p:txBody>
          <a:bodyPr anchor="ctr">
            <a:normAutofit fontScale="90000"/>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strike="noStrike" noProof="1" dirty="0">
                <a:solidFill>
                  <a:srgbClr val="FFFFFF"/>
                </a:solidFill>
                <a:latin typeface="宋体" panose="02010600030101010101" pitchFamily="2" charset="-122"/>
                <a:ea typeface="+mj-ea"/>
                <a:cs typeface="+mn-ea"/>
                <a:sym typeface="宋体" panose="02010600030101010101" pitchFamily="2" charset="-122"/>
              </a:rPr>
              <a:t>原型的风险及解决方案一</a:t>
            </a:r>
            <a:endParaRPr lang="zh-CN" altLang="en-US" sz="2400" b="1" strike="noStrike" noProof="1" dirty="0">
              <a:solidFill>
                <a:srgbClr val="FFFFFF"/>
              </a:solidFill>
              <a:latin typeface="宋体" panose="02010600030101010101" pitchFamily="2" charset="-122"/>
              <a:sym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graphicFrame>
        <p:nvGraphicFramePr>
          <p:cNvPr id="2" name="表格 1"/>
          <p:cNvGraphicFramePr/>
          <p:nvPr/>
        </p:nvGraphicFramePr>
        <p:xfrm>
          <a:off x="493713" y="1971675"/>
          <a:ext cx="8261350" cy="2925763"/>
        </p:xfrm>
        <a:graphic>
          <a:graphicData uri="http://schemas.openxmlformats.org/drawingml/2006/table">
            <a:tbl>
              <a:tblPr firstRow="1" bandRow="1">
                <a:tableStyleId>{5C22544A-7EE6-4342-B048-85BDC9FD1C3A}</a:tableStyleId>
              </a:tblPr>
              <a:tblGrid>
                <a:gridCol w="1577340"/>
                <a:gridCol w="6684010"/>
              </a:tblGrid>
              <a:tr h="1026160">
                <a:tc>
                  <a:txBody>
                    <a:bodyPr/>
                    <a:p>
                      <a:pPr>
                        <a:buNone/>
                      </a:pPr>
                      <a:r>
                        <a:rPr lang="zh-CN" altLang="en-US">
                          <a:solidFill>
                            <a:schemeClr val="bg1"/>
                          </a:solidFill>
                        </a:rPr>
                        <a:t>风险</a:t>
                      </a:r>
                      <a:endParaRPr lang="zh-CN" altLang="en-US">
                        <a:solidFill>
                          <a:schemeClr val="bg1"/>
                        </a:solidFill>
                      </a:endParaRPr>
                    </a:p>
                  </a:txBody>
                  <a:tcPr/>
                </a:tc>
                <a:tc>
                  <a:txBody>
                    <a:bodyPr/>
                    <a:p>
                      <a:pPr marL="0" lvl="0" indent="0">
                        <a:buNone/>
                      </a:pPr>
                      <a:r>
                        <a:rPr lang="zh-CN" altLang="en-US" sz="1800" dirty="0">
                          <a:latin typeface="黑体" panose="02010609060101010101" pitchFamily="49" charset="-122"/>
                          <a:ea typeface="黑体" panose="02010609060101010101" pitchFamily="49" charset="-122"/>
                          <a:sym typeface="+mn-ea"/>
                        </a:rPr>
                        <a:t>原型发布的压力：</a:t>
                      </a:r>
                      <a:endParaRPr lang="en-US" altLang="zh-CN" sz="1800" dirty="0">
                        <a:latin typeface="黑体" panose="02010609060101010101" pitchFamily="49" charset="-122"/>
                        <a:ea typeface="黑体" panose="02010609060101010101" pitchFamily="49" charset="-122"/>
                        <a:sym typeface="+mn-ea"/>
                      </a:endParaRPr>
                    </a:p>
                    <a:p>
                      <a:pPr marL="0" lvl="0" indent="0">
                        <a:buNone/>
                      </a:pPr>
                      <a:r>
                        <a:rPr lang="zh-CN" altLang="en-US" sz="1800" dirty="0">
                          <a:latin typeface="黑体" panose="02010609060101010101" pitchFamily="49" charset="-122"/>
                          <a:ea typeface="黑体" panose="02010609060101010101" pitchFamily="49" charset="-122"/>
                          <a:sym typeface="+mn-ea"/>
                        </a:rPr>
                        <a:t>    最大的风险是</a:t>
                      </a:r>
                      <a:r>
                        <a:rPr lang="zh-CN" altLang="en-US" sz="1800" dirty="0">
                          <a:solidFill>
                            <a:srgbClr val="FFC000"/>
                          </a:solidFill>
                          <a:latin typeface="黑体" panose="02010609060101010101" pitchFamily="49" charset="-122"/>
                          <a:ea typeface="黑体" panose="02010609060101010101" pitchFamily="49" charset="-122"/>
                          <a:sym typeface="+mn-ea"/>
                        </a:rPr>
                        <a:t>项目干系人</a:t>
                      </a:r>
                      <a:r>
                        <a:rPr lang="zh-CN" altLang="en-US" sz="1800" dirty="0">
                          <a:latin typeface="黑体" panose="02010609060101010101" pitchFamily="49" charset="-122"/>
                          <a:ea typeface="黑体" panose="02010609060101010101" pitchFamily="49" charset="-122"/>
                          <a:sym typeface="+mn-ea"/>
                        </a:rPr>
                        <a:t>会看到一个可以运行的可抛弃模型，从而得出产品几近完成的结论。</a:t>
                      </a:r>
                      <a:r>
                        <a:rPr lang="zh-CN" altLang="en-US" sz="1800" dirty="0">
                          <a:solidFill>
                            <a:srgbClr val="FFC000"/>
                          </a:solidFill>
                          <a:latin typeface="黑体" panose="02010609060101010101" pitchFamily="49" charset="-122"/>
                          <a:ea typeface="黑体" panose="02010609060101010101" pitchFamily="49" charset="-122"/>
                          <a:sym typeface="+mn-ea"/>
                        </a:rPr>
                        <a:t>不能发布可抛弃原型</a:t>
                      </a:r>
                      <a:r>
                        <a:rPr lang="zh-CN" altLang="en-US" sz="1800" dirty="0">
                          <a:latin typeface="黑体" panose="02010609060101010101" pitchFamily="49" charset="-122"/>
                          <a:ea typeface="黑体" panose="02010609060101010101" pitchFamily="49" charset="-122"/>
                          <a:sym typeface="+mn-ea"/>
                        </a:rPr>
                        <a:t>，发布可抛弃原型可能导致项目的延期完成，因为原型的设计和编码并没有考虑到软件的质量和生命周期。</a:t>
                      </a:r>
                      <a:endParaRPr lang="zh-CN" altLang="en-US">
                        <a:solidFill>
                          <a:schemeClr val="tx1"/>
                        </a:solidFill>
                      </a:endParaRPr>
                    </a:p>
                  </a:txBody>
                  <a:tcPr/>
                </a:tc>
              </a:tr>
              <a:tr h="1026160">
                <a:tc>
                  <a:txBody>
                    <a:bodyPr/>
                    <a:p>
                      <a:pPr>
                        <a:buNone/>
                      </a:pPr>
                      <a:r>
                        <a:rPr lang="zh-CN" altLang="en-US">
                          <a:solidFill>
                            <a:schemeClr val="tx1"/>
                          </a:solidFill>
                        </a:rPr>
                        <a:t>解决方案</a:t>
                      </a:r>
                      <a:endParaRPr lang="zh-CN" altLang="en-US">
                        <a:solidFill>
                          <a:schemeClr val="tx1"/>
                        </a:solidFill>
                      </a:endParaRPr>
                    </a:p>
                  </a:txBody>
                  <a:tcPr/>
                </a:tc>
                <a:tc>
                  <a:txBody>
                    <a:bodyPr/>
                    <a:p>
                      <a:pPr>
                        <a:buNone/>
                      </a:pPr>
                      <a:r>
                        <a:rPr lang="zh-CN" altLang="en-US" sz="1800" dirty="0">
                          <a:latin typeface="黑体" panose="02010609060101010101" pitchFamily="49" charset="-122"/>
                          <a:ea typeface="黑体" panose="02010609060101010101" pitchFamily="49" charset="-122"/>
                          <a:sym typeface="+mn-ea"/>
                        </a:rPr>
                        <a:t> 不要畏惧于提交不成熟的产品的压力而创建原型。控制该风险的方法是是使用</a:t>
                      </a:r>
                      <a:r>
                        <a:rPr lang="zh-CN" altLang="en-US" sz="1800" dirty="0">
                          <a:solidFill>
                            <a:srgbClr val="FF0000"/>
                          </a:solidFill>
                          <a:latin typeface="黑体" panose="02010609060101010101" pitchFamily="49" charset="-122"/>
                          <a:ea typeface="黑体" panose="02010609060101010101" pitchFamily="49" charset="-122"/>
                          <a:sym typeface="+mn-ea"/>
                        </a:rPr>
                        <a:t>纸上原型</a:t>
                      </a:r>
                      <a:r>
                        <a:rPr lang="zh-CN" altLang="en-US" sz="1800" dirty="0">
                          <a:latin typeface="黑体" panose="02010609060101010101" pitchFamily="49" charset="-122"/>
                          <a:ea typeface="黑体" panose="02010609060101010101" pitchFamily="49" charset="-122"/>
                          <a:sym typeface="+mn-ea"/>
                        </a:rPr>
                        <a:t>而不是电子原型，因为评估纸上原型的人不会产生产品几近成品的想法。也可以选用一些原型工具，而这些原型工具</a:t>
                      </a:r>
                      <a:r>
                        <a:rPr lang="zh-CN" altLang="en-US" sz="1800" dirty="0">
                          <a:solidFill>
                            <a:srgbClr val="FF0000"/>
                          </a:solidFill>
                          <a:latin typeface="黑体" panose="02010609060101010101" pitchFamily="49" charset="-122"/>
                          <a:ea typeface="黑体" panose="02010609060101010101" pitchFamily="49" charset="-122"/>
                          <a:sym typeface="+mn-ea"/>
                        </a:rPr>
                        <a:t>不同于实际开发</a:t>
                      </a:r>
                      <a:r>
                        <a:rPr lang="zh-CN" altLang="en-US" sz="1800" dirty="0">
                          <a:latin typeface="黑体" panose="02010609060101010101" pitchFamily="49" charset="-122"/>
                          <a:ea typeface="黑体" panose="02010609060101010101" pitchFamily="49" charset="-122"/>
                          <a:sym typeface="+mn-ea"/>
                        </a:rPr>
                        <a:t>的原型工具。或者让原型看起来</a:t>
                      </a:r>
                      <a:r>
                        <a:rPr lang="zh-CN" altLang="en-US" sz="1800" dirty="0">
                          <a:solidFill>
                            <a:srgbClr val="FF0000"/>
                          </a:solidFill>
                          <a:latin typeface="黑体" panose="02010609060101010101" pitchFamily="49" charset="-122"/>
                          <a:ea typeface="黑体" panose="02010609060101010101" pitchFamily="49" charset="-122"/>
                          <a:sym typeface="+mn-ea"/>
                        </a:rPr>
                        <a:t>简陋</a:t>
                      </a:r>
                      <a:r>
                        <a:rPr lang="zh-CN" altLang="en-US" sz="1800" dirty="0">
                          <a:latin typeface="黑体" panose="02010609060101010101" pitchFamily="49" charset="-122"/>
                          <a:ea typeface="黑体" panose="02010609060101010101" pitchFamily="49" charset="-122"/>
                          <a:sym typeface="+mn-ea"/>
                        </a:rPr>
                        <a:t>一些，也可以降低这些风险。</a:t>
                      </a:r>
                      <a:endParaRPr lang="zh-CN" altLang="en-US">
                        <a:solidFill>
                          <a:schemeClr val="tx1"/>
                        </a:solidFill>
                      </a:endParaRPr>
                    </a:p>
                  </a:txBody>
                  <a:tcPr/>
                </a:tc>
              </a:tr>
            </a:tbl>
          </a:graphicData>
        </a:graphic>
      </p:graphicFrame>
    </p:spTree>
    <p:custDataLst>
      <p:tags r:id="rId6"/>
    </p:custData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295275" y="188913"/>
            <a:ext cx="3505200" cy="503238"/>
          </a:xfrm>
          <a:prstGeom prst="rect">
            <a:avLst/>
          </a:prstGeom>
          <a:noFill/>
        </p:spPr>
        <p:txBody>
          <a:bodyPr anchor="ctr">
            <a:normAutofit fontScale="90000"/>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strike="noStrike" noProof="1" dirty="0">
                <a:solidFill>
                  <a:srgbClr val="FFFFFF"/>
                </a:solidFill>
                <a:latin typeface="宋体" panose="02010600030101010101" pitchFamily="2" charset="-122"/>
                <a:ea typeface="+mj-ea"/>
                <a:cs typeface="+mn-ea"/>
                <a:sym typeface="宋体" panose="02010600030101010101" pitchFamily="2" charset="-122"/>
              </a:rPr>
              <a:t>原型的风险及解决方案二</a:t>
            </a:r>
            <a:endParaRPr lang="zh-CN" altLang="en-US" sz="2400" b="1" strike="noStrike" noProof="1" dirty="0">
              <a:solidFill>
                <a:srgbClr val="FFFFFF"/>
              </a:solidFill>
              <a:latin typeface="宋体" panose="02010600030101010101" pitchFamily="2" charset="-122"/>
              <a:sym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graphicFrame>
        <p:nvGraphicFramePr>
          <p:cNvPr id="2" name="表格 1"/>
          <p:cNvGraphicFramePr/>
          <p:nvPr/>
        </p:nvGraphicFramePr>
        <p:xfrm>
          <a:off x="512763" y="2211388"/>
          <a:ext cx="8261350" cy="2052638"/>
        </p:xfrm>
        <a:graphic>
          <a:graphicData uri="http://schemas.openxmlformats.org/drawingml/2006/table">
            <a:tbl>
              <a:tblPr firstRow="1" bandRow="1">
                <a:tableStyleId>{5C22544A-7EE6-4342-B048-85BDC9FD1C3A}</a:tableStyleId>
              </a:tblPr>
              <a:tblGrid>
                <a:gridCol w="1577340"/>
                <a:gridCol w="6684010"/>
              </a:tblGrid>
              <a:tr h="1026160">
                <a:tc>
                  <a:txBody>
                    <a:bodyPr/>
                    <a:p>
                      <a:pPr>
                        <a:buNone/>
                      </a:pPr>
                      <a:r>
                        <a:rPr lang="zh-CN" altLang="en-US">
                          <a:solidFill>
                            <a:schemeClr val="bg1"/>
                          </a:solidFill>
                        </a:rPr>
                        <a:t>风险</a:t>
                      </a:r>
                      <a:endParaRPr lang="zh-CN" altLang="en-US">
                        <a:solidFill>
                          <a:schemeClr val="bg1"/>
                        </a:solidFill>
                      </a:endParaRPr>
                    </a:p>
                  </a:txBody>
                  <a:tcPr/>
                </a:tc>
                <a:tc>
                  <a:txBody>
                    <a:bodyPr/>
                    <a:p>
                      <a:pPr marL="0" lvl="0" indent="0">
                        <a:buNone/>
                      </a:pPr>
                      <a:r>
                        <a:rPr lang="zh-CN" altLang="en-US" sz="1800" dirty="0">
                          <a:latin typeface="黑体" panose="02010609060101010101" pitchFamily="49" charset="-122"/>
                          <a:ea typeface="黑体" panose="02010609060101010101" pitchFamily="49" charset="-122"/>
                          <a:sym typeface="+mn-ea"/>
                        </a:rPr>
                        <a:t>受细节所累：</a:t>
                      </a:r>
                      <a:endParaRPr lang="en-US" altLang="zh-CN" sz="1800" dirty="0">
                        <a:latin typeface="黑体" panose="02010609060101010101" pitchFamily="49" charset="-122"/>
                        <a:ea typeface="黑体" panose="02010609060101010101" pitchFamily="49" charset="-122"/>
                        <a:sym typeface="+mn-ea"/>
                      </a:endParaRPr>
                    </a:p>
                    <a:p>
                      <a:pPr marL="0" lvl="0" indent="0">
                        <a:buNone/>
                      </a:pPr>
                      <a:r>
                        <a:rPr lang="zh-CN" altLang="en-US" sz="1800" dirty="0">
                          <a:latin typeface="黑体" panose="02010609060101010101" pitchFamily="49" charset="-122"/>
                          <a:ea typeface="黑体" panose="02010609060101010101" pitchFamily="49" charset="-122"/>
                          <a:sym typeface="+mn-ea"/>
                        </a:rPr>
                        <a:t>    原型的另一个风险是用户把注意力放在与</a:t>
                      </a:r>
                      <a:r>
                        <a:rPr lang="en-US" altLang="zh-CN" sz="1800" dirty="0">
                          <a:solidFill>
                            <a:srgbClr val="FFC000"/>
                          </a:solidFill>
                          <a:latin typeface="黑体" panose="02010609060101010101" pitchFamily="49" charset="-122"/>
                          <a:ea typeface="黑体" panose="02010609060101010101" pitchFamily="49" charset="-122"/>
                          <a:sym typeface="+mn-ea"/>
                        </a:rPr>
                        <a:t>UI</a:t>
                      </a:r>
                      <a:r>
                        <a:rPr lang="zh-CN" altLang="en-US" sz="1800" dirty="0">
                          <a:solidFill>
                            <a:srgbClr val="FFC000"/>
                          </a:solidFill>
                          <a:latin typeface="黑体" panose="02010609060101010101" pitchFamily="49" charset="-122"/>
                          <a:ea typeface="黑体" panose="02010609060101010101" pitchFamily="49" charset="-122"/>
                          <a:sym typeface="+mn-ea"/>
                        </a:rPr>
                        <a:t>有关的</a:t>
                      </a:r>
                      <a:r>
                        <a:rPr lang="zh-CN" altLang="en-US" sz="1800" dirty="0">
                          <a:latin typeface="黑体" panose="02010609060101010101" pitchFamily="49" charset="-122"/>
                          <a:ea typeface="黑体" panose="02010609060101010101" pitchFamily="49" charset="-122"/>
                          <a:sym typeface="+mn-ea"/>
                        </a:rPr>
                        <a:t>外观和操作细节上。</a:t>
                      </a:r>
                      <a:endParaRPr lang="zh-CN" altLang="en-US">
                        <a:solidFill>
                          <a:schemeClr val="tx1"/>
                        </a:solidFill>
                      </a:endParaRPr>
                    </a:p>
                  </a:txBody>
                  <a:tcPr/>
                </a:tc>
              </a:tr>
              <a:tr h="1026160">
                <a:tc>
                  <a:txBody>
                    <a:bodyPr/>
                    <a:p>
                      <a:pPr>
                        <a:buNone/>
                      </a:pPr>
                      <a:r>
                        <a:rPr lang="zh-CN" altLang="en-US">
                          <a:solidFill>
                            <a:schemeClr val="tx1"/>
                          </a:solidFill>
                        </a:rPr>
                        <a:t>解决方案</a:t>
                      </a:r>
                      <a:endParaRPr lang="zh-CN" altLang="en-US">
                        <a:solidFill>
                          <a:schemeClr val="tx1"/>
                        </a:solidFill>
                      </a:endParaRPr>
                    </a:p>
                  </a:txBody>
                  <a:tcPr/>
                </a:tc>
                <a:tc>
                  <a:txBody>
                    <a:bodyPr/>
                    <a:p>
                      <a:pPr>
                        <a:buNone/>
                      </a:pPr>
                      <a:r>
                        <a:rPr lang="zh-CN" altLang="en-US" sz="1800" dirty="0">
                          <a:latin typeface="黑体" panose="02010609060101010101" pitchFamily="49" charset="-122"/>
                          <a:ea typeface="黑体" panose="02010609060101010101" pitchFamily="49" charset="-122"/>
                          <a:sym typeface="+mn-ea"/>
                        </a:rPr>
                        <a:t> 如果使用一个看似真实的原型，用户很</a:t>
                      </a:r>
                      <a:r>
                        <a:rPr lang="zh-CN" altLang="en-US" sz="1800" dirty="0">
                          <a:solidFill>
                            <a:schemeClr val="tx1"/>
                          </a:solidFill>
                          <a:latin typeface="黑体" panose="02010609060101010101" pitchFamily="49" charset="-122"/>
                          <a:ea typeface="黑体" panose="02010609060101010101" pitchFamily="49" charset="-122"/>
                          <a:sym typeface="+mn-ea"/>
                        </a:rPr>
                        <a:t>容易忘记</a:t>
                      </a:r>
                      <a:r>
                        <a:rPr lang="zh-CN" altLang="en-US" sz="1800" dirty="0">
                          <a:latin typeface="黑体" panose="02010609060101010101" pitchFamily="49" charset="-122"/>
                          <a:ea typeface="黑体" panose="02010609060101010101" pitchFamily="49" charset="-122"/>
                          <a:sym typeface="+mn-ea"/>
                        </a:rPr>
                        <a:t>自己还在需求阶段，应该</a:t>
                      </a:r>
                      <a:r>
                        <a:rPr lang="zh-CN" altLang="en-US" sz="1800" dirty="0">
                          <a:solidFill>
                            <a:srgbClr val="FF0000"/>
                          </a:solidFill>
                          <a:latin typeface="黑体" panose="02010609060101010101" pitchFamily="49" charset="-122"/>
                          <a:ea typeface="黑体" panose="02010609060101010101" pitchFamily="49" charset="-122"/>
                          <a:sym typeface="+mn-ea"/>
                        </a:rPr>
                        <a:t>重点关注与概念相关的问题</a:t>
                      </a:r>
                      <a:r>
                        <a:rPr lang="zh-CN" altLang="en-US" sz="1800" dirty="0">
                          <a:latin typeface="黑体" panose="02010609060101010101" pitchFamily="49" charset="-122"/>
                          <a:ea typeface="黑体" panose="02010609060101010101" pitchFamily="49" charset="-122"/>
                          <a:sym typeface="+mn-ea"/>
                        </a:rPr>
                        <a:t>，将原型限定于显示画面、功能和导航选项，可以</a:t>
                      </a:r>
                      <a:r>
                        <a:rPr lang="zh-CN" altLang="en-US" sz="1800" dirty="0">
                          <a:solidFill>
                            <a:schemeClr val="tx1"/>
                          </a:solidFill>
                          <a:latin typeface="黑体" panose="02010609060101010101" pitchFamily="49" charset="-122"/>
                          <a:ea typeface="黑体" panose="02010609060101010101" pitchFamily="49" charset="-122"/>
                          <a:sym typeface="+mn-ea"/>
                        </a:rPr>
                        <a:t>消除不</a:t>
                      </a:r>
                      <a:r>
                        <a:rPr lang="zh-CN" altLang="en-US" sz="1800" dirty="0">
                          <a:latin typeface="黑体" panose="02010609060101010101" pitchFamily="49" charset="-122"/>
                          <a:ea typeface="黑体" panose="02010609060101010101" pitchFamily="49" charset="-122"/>
                          <a:sym typeface="+mn-ea"/>
                        </a:rPr>
                        <a:t>确定的需求。</a:t>
                      </a:r>
                      <a:endParaRPr lang="zh-CN" altLang="en-US">
                        <a:solidFill>
                          <a:schemeClr val="tx1"/>
                        </a:solidFill>
                      </a:endParaRPr>
                    </a:p>
                  </a:txBody>
                  <a:tcPr/>
                </a:tc>
              </a:tr>
            </a:tbl>
          </a:graphicData>
        </a:graphic>
      </p:graphicFrame>
    </p:spTree>
    <p:custDataLst>
      <p:tags r:id="rId6"/>
    </p:custData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295275" y="188913"/>
            <a:ext cx="3505200" cy="503238"/>
          </a:xfrm>
          <a:prstGeom prst="rect">
            <a:avLst/>
          </a:prstGeom>
          <a:noFill/>
        </p:spPr>
        <p:txBody>
          <a:bodyPr anchor="ctr">
            <a:normAutofit fontScale="90000"/>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strike="noStrike" noProof="1" dirty="0">
                <a:solidFill>
                  <a:srgbClr val="FFFFFF"/>
                </a:solidFill>
                <a:latin typeface="宋体" panose="02010600030101010101" pitchFamily="2" charset="-122"/>
                <a:ea typeface="+mj-ea"/>
                <a:cs typeface="+mn-ea"/>
                <a:sym typeface="宋体" panose="02010600030101010101" pitchFamily="2" charset="-122"/>
              </a:rPr>
              <a:t>原型的风险及解决方案三</a:t>
            </a:r>
            <a:endParaRPr lang="zh-CN" altLang="en-US" sz="2400" b="1" strike="noStrike" noProof="1" dirty="0">
              <a:solidFill>
                <a:srgbClr val="FFFFFF"/>
              </a:solidFill>
              <a:latin typeface="宋体" panose="02010600030101010101" pitchFamily="2" charset="-122"/>
              <a:sym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graphicFrame>
        <p:nvGraphicFramePr>
          <p:cNvPr id="2" name="表格 1"/>
          <p:cNvGraphicFramePr/>
          <p:nvPr/>
        </p:nvGraphicFramePr>
        <p:xfrm>
          <a:off x="493713" y="1971675"/>
          <a:ext cx="8261350" cy="2651125"/>
        </p:xfrm>
        <a:graphic>
          <a:graphicData uri="http://schemas.openxmlformats.org/drawingml/2006/table">
            <a:tbl>
              <a:tblPr firstRow="1" bandRow="1">
                <a:tableStyleId>{5C22544A-7EE6-4342-B048-85BDC9FD1C3A}</a:tableStyleId>
              </a:tblPr>
              <a:tblGrid>
                <a:gridCol w="1577340"/>
                <a:gridCol w="6684010"/>
              </a:tblGrid>
              <a:tr h="1026160">
                <a:tc>
                  <a:txBody>
                    <a:bodyPr/>
                    <a:p>
                      <a:pPr>
                        <a:buNone/>
                      </a:pPr>
                      <a:r>
                        <a:rPr lang="zh-CN" altLang="en-US">
                          <a:solidFill>
                            <a:schemeClr val="bg1"/>
                          </a:solidFill>
                        </a:rPr>
                        <a:t>风险</a:t>
                      </a:r>
                      <a:endParaRPr lang="zh-CN" altLang="en-US">
                        <a:solidFill>
                          <a:schemeClr val="bg1"/>
                        </a:solidFill>
                      </a:endParaRPr>
                    </a:p>
                  </a:txBody>
                  <a:tcPr/>
                </a:tc>
                <a:tc>
                  <a:txBody>
                    <a:bodyPr/>
                    <a:p>
                      <a:pPr marL="0" lvl="0" indent="0">
                        <a:buNone/>
                      </a:pPr>
                      <a:r>
                        <a:rPr lang="zh-CN" altLang="en-US" sz="1800" dirty="0">
                          <a:latin typeface="黑体" panose="02010609060101010101" pitchFamily="49" charset="-122"/>
                          <a:ea typeface="黑体" panose="02010609060101010101" pitchFamily="49" charset="-122"/>
                          <a:sym typeface="+mn-ea"/>
                        </a:rPr>
                        <a:t>不现实的性能预期：</a:t>
                      </a:r>
                      <a:endParaRPr lang="en-US" altLang="zh-CN" sz="1800" dirty="0">
                        <a:latin typeface="黑体" panose="02010609060101010101" pitchFamily="49" charset="-122"/>
                        <a:ea typeface="黑体" panose="02010609060101010101" pitchFamily="49" charset="-122"/>
                        <a:sym typeface="+mn-ea"/>
                      </a:endParaRPr>
                    </a:p>
                    <a:p>
                      <a:pPr marL="0" lvl="0" indent="0">
                        <a:buNone/>
                      </a:pPr>
                      <a:r>
                        <a:rPr lang="zh-CN" altLang="en-US" sz="1800" dirty="0">
                          <a:latin typeface="黑体" panose="02010609060101010101" pitchFamily="49" charset="-122"/>
                          <a:ea typeface="黑体" panose="02010609060101010101" pitchFamily="49" charset="-122"/>
                          <a:sym typeface="+mn-ea"/>
                        </a:rPr>
                        <a:t>    第三个风险</a:t>
                      </a:r>
                      <a:r>
                        <a:rPr lang="zh-CN" altLang="en-US" sz="1800" dirty="0">
                          <a:solidFill>
                            <a:schemeClr val="bg1"/>
                          </a:solidFill>
                          <a:latin typeface="黑体" panose="02010609060101010101" pitchFamily="49" charset="-122"/>
                          <a:ea typeface="黑体" panose="02010609060101010101" pitchFamily="49" charset="-122"/>
                          <a:sym typeface="+mn-ea"/>
                        </a:rPr>
                        <a:t>是用户根据原型的性能来推断最终产品的预期性</a:t>
                      </a:r>
                      <a:r>
                        <a:rPr lang="zh-CN" altLang="en-US" sz="1800" dirty="0">
                          <a:solidFill>
                            <a:schemeClr val="tx1"/>
                          </a:solidFill>
                          <a:latin typeface="黑体" panose="02010609060101010101" pitchFamily="49" charset="-122"/>
                          <a:ea typeface="黑体" panose="02010609060101010101" pitchFamily="49" charset="-122"/>
                          <a:sym typeface="+mn-ea"/>
                        </a:rPr>
                        <a:t>能</a:t>
                      </a:r>
                      <a:r>
                        <a:rPr lang="zh-CN" altLang="en-US" sz="1800" dirty="0">
                          <a:latin typeface="黑体" panose="02010609060101010101" pitchFamily="49" charset="-122"/>
                          <a:ea typeface="黑体" panose="02010609060101010101" pitchFamily="49" charset="-122"/>
                          <a:sym typeface="+mn-ea"/>
                        </a:rPr>
                        <a:t>。不要在预期产品环境中对原型进行评估。为了使原型更真实的模拟最终产品的预期行为，在构建原型时要考</a:t>
                      </a:r>
                      <a:r>
                        <a:rPr lang="zh-CN" altLang="en-US" sz="1800" dirty="0">
                          <a:solidFill>
                            <a:schemeClr val="bg1"/>
                          </a:solidFill>
                          <a:latin typeface="黑体" panose="02010609060101010101" pitchFamily="49" charset="-122"/>
                          <a:ea typeface="黑体" panose="02010609060101010101" pitchFamily="49" charset="-122"/>
                          <a:sym typeface="+mn-ea"/>
                        </a:rPr>
                        <a:t>虑时间上的延迟</a:t>
                      </a:r>
                      <a:r>
                        <a:rPr lang="en-US" altLang="zh-CN" sz="1800" dirty="0">
                          <a:solidFill>
                            <a:schemeClr val="bg1"/>
                          </a:solidFill>
                          <a:latin typeface="黑体" panose="02010609060101010101" pitchFamily="49" charset="-122"/>
                          <a:ea typeface="黑体" panose="02010609060101010101" pitchFamily="49" charset="-122"/>
                          <a:sym typeface="+mn-ea"/>
                        </a:rPr>
                        <a:t>—</a:t>
                      </a:r>
                      <a:r>
                        <a:rPr lang="zh-CN" altLang="en-US" sz="1800" dirty="0">
                          <a:solidFill>
                            <a:schemeClr val="bg1"/>
                          </a:solidFill>
                          <a:latin typeface="黑体" panose="02010609060101010101" pitchFamily="49" charset="-122"/>
                          <a:ea typeface="黑体" panose="02010609060101010101" pitchFamily="49" charset="-122"/>
                          <a:sym typeface="+mn-ea"/>
                        </a:rPr>
                        <a:t>或者让原型看起来还没准备好马上发布。</a:t>
                      </a:r>
                      <a:endParaRPr lang="zh-CN" altLang="en-US" sz="1800" dirty="0">
                        <a:solidFill>
                          <a:schemeClr val="bg1"/>
                        </a:solidFill>
                        <a:latin typeface="黑体" panose="02010609060101010101" pitchFamily="49" charset="-122"/>
                        <a:ea typeface="黑体" panose="02010609060101010101" pitchFamily="49" charset="-122"/>
                        <a:sym typeface="+mn-ea"/>
                      </a:endParaRPr>
                    </a:p>
                  </a:txBody>
                  <a:tcPr/>
                </a:tc>
              </a:tr>
              <a:tr h="1026160">
                <a:tc>
                  <a:txBody>
                    <a:bodyPr/>
                    <a:p>
                      <a:pPr>
                        <a:buNone/>
                      </a:pPr>
                      <a:r>
                        <a:rPr lang="zh-CN" altLang="en-US">
                          <a:solidFill>
                            <a:schemeClr val="tx1"/>
                          </a:solidFill>
                        </a:rPr>
                        <a:t>解决方案</a:t>
                      </a:r>
                      <a:endParaRPr lang="zh-CN" altLang="en-US">
                        <a:solidFill>
                          <a:schemeClr val="tx1"/>
                        </a:solidFill>
                      </a:endParaRPr>
                    </a:p>
                  </a:txBody>
                  <a:tcPr/>
                </a:tc>
                <a:tc>
                  <a:txBody>
                    <a:bodyPr/>
                    <a:p>
                      <a:pPr>
                        <a:buNone/>
                      </a:pPr>
                      <a:r>
                        <a:rPr lang="zh-CN" altLang="en-US" sz="1800" dirty="0">
                          <a:latin typeface="黑体" panose="02010609060101010101" pitchFamily="49" charset="-122"/>
                          <a:ea typeface="黑体" panose="02010609060101010101" pitchFamily="49" charset="-122"/>
                          <a:sym typeface="+mn-ea"/>
                        </a:rPr>
                        <a:t> 在敏捷开发和其他演进的模型中，要保证从一开始设计一个</a:t>
                      </a:r>
                      <a:r>
                        <a:rPr lang="zh-CN" altLang="en-US" sz="1800" dirty="0">
                          <a:solidFill>
                            <a:srgbClr val="FF0000"/>
                          </a:solidFill>
                          <a:latin typeface="黑体" panose="02010609060101010101" pitchFamily="49" charset="-122"/>
                          <a:ea typeface="黑体" panose="02010609060101010101" pitchFamily="49" charset="-122"/>
                          <a:sym typeface="+mn-ea"/>
                        </a:rPr>
                        <a:t>健壮</a:t>
                      </a:r>
                      <a:r>
                        <a:rPr lang="zh-CN" altLang="en-US" sz="1800" dirty="0">
                          <a:latin typeface="黑体" panose="02010609060101010101" pitchFamily="49" charset="-122"/>
                          <a:ea typeface="黑体" panose="02010609060101010101" pitchFamily="49" charset="-122"/>
                          <a:sym typeface="+mn-ea"/>
                        </a:rPr>
                        <a:t>的、</a:t>
                      </a:r>
                      <a:r>
                        <a:rPr lang="zh-CN" altLang="en-US" sz="1800" dirty="0">
                          <a:solidFill>
                            <a:srgbClr val="FF0000"/>
                          </a:solidFill>
                          <a:latin typeface="黑体" panose="02010609060101010101" pitchFamily="49" charset="-122"/>
                          <a:ea typeface="黑体" panose="02010609060101010101" pitchFamily="49" charset="-122"/>
                          <a:sym typeface="+mn-ea"/>
                        </a:rPr>
                        <a:t>可扩展</a:t>
                      </a:r>
                      <a:r>
                        <a:rPr lang="zh-CN" altLang="en-US" sz="1800" dirty="0">
                          <a:latin typeface="黑体" panose="02010609060101010101" pitchFamily="49" charset="-122"/>
                          <a:ea typeface="黑体" panose="02010609060101010101" pitchFamily="49" charset="-122"/>
                          <a:sym typeface="+mn-ea"/>
                        </a:rPr>
                        <a:t>的构架并写出高质量的代码。构建一个产品级软件并且每一个时间段只完成其中的一小部分。可以在后期的迭代中通过重构来优化设计，但后期的重构并不能代表前期设计工作。</a:t>
                      </a:r>
                      <a:endParaRPr lang="zh-CN" altLang="en-US">
                        <a:solidFill>
                          <a:schemeClr val="tx1"/>
                        </a:solidFill>
                      </a:endParaRPr>
                    </a:p>
                  </a:txBody>
                  <a:tcPr/>
                </a:tc>
              </a:tr>
            </a:tbl>
          </a:graphicData>
        </a:graphic>
      </p:graphicFrame>
    </p:spTree>
    <p:custDataLst>
      <p:tags r:id="rId6"/>
    </p:custData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295275" y="188913"/>
            <a:ext cx="3505200" cy="503238"/>
          </a:xfrm>
          <a:prstGeom prst="rect">
            <a:avLst/>
          </a:prstGeom>
          <a:noFill/>
        </p:spPr>
        <p:txBody>
          <a:bodyPr anchor="ctr">
            <a:normAutofit fontScale="90000"/>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strike="noStrike" noProof="1" dirty="0">
                <a:solidFill>
                  <a:srgbClr val="FFFFFF"/>
                </a:solidFill>
                <a:latin typeface="宋体" panose="02010600030101010101" pitchFamily="2" charset="-122"/>
                <a:ea typeface="+mj-ea"/>
                <a:cs typeface="+mn-ea"/>
                <a:sym typeface="宋体" panose="02010600030101010101" pitchFamily="2" charset="-122"/>
              </a:rPr>
              <a:t>原型的风险及解决方案四</a:t>
            </a:r>
            <a:endParaRPr lang="zh-CN" altLang="en-US" sz="2400" b="1" strike="noStrike" noProof="1" dirty="0">
              <a:solidFill>
                <a:srgbClr val="FFFFFF"/>
              </a:solidFill>
              <a:latin typeface="宋体" panose="02010600030101010101" pitchFamily="2" charset="-122"/>
              <a:sym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graphicFrame>
        <p:nvGraphicFramePr>
          <p:cNvPr id="2" name="表格 1"/>
          <p:cNvGraphicFramePr/>
          <p:nvPr/>
        </p:nvGraphicFramePr>
        <p:xfrm>
          <a:off x="493713" y="1971675"/>
          <a:ext cx="8261350" cy="2651125"/>
        </p:xfrm>
        <a:graphic>
          <a:graphicData uri="http://schemas.openxmlformats.org/drawingml/2006/table">
            <a:tbl>
              <a:tblPr firstRow="1" bandRow="1">
                <a:tableStyleId>{5C22544A-7EE6-4342-B048-85BDC9FD1C3A}</a:tableStyleId>
              </a:tblPr>
              <a:tblGrid>
                <a:gridCol w="1577340"/>
                <a:gridCol w="6684010"/>
              </a:tblGrid>
              <a:tr h="1026160">
                <a:tc>
                  <a:txBody>
                    <a:bodyPr/>
                    <a:p>
                      <a:pPr>
                        <a:buNone/>
                      </a:pPr>
                      <a:r>
                        <a:rPr lang="zh-CN" altLang="en-US">
                          <a:solidFill>
                            <a:schemeClr val="bg1"/>
                          </a:solidFill>
                        </a:rPr>
                        <a:t>风险</a:t>
                      </a:r>
                      <a:endParaRPr lang="zh-CN" altLang="en-US">
                        <a:solidFill>
                          <a:schemeClr val="bg1"/>
                        </a:solidFill>
                      </a:endParaRPr>
                    </a:p>
                  </a:txBody>
                  <a:tcPr/>
                </a:tc>
                <a:tc>
                  <a:txBody>
                    <a:bodyPr/>
                    <a:p>
                      <a:pPr marL="0" lvl="0" indent="0">
                        <a:buNone/>
                      </a:pPr>
                      <a:r>
                        <a:rPr lang="zh-CN" altLang="en-US" sz="1800" dirty="0">
                          <a:latin typeface="黑体" panose="02010609060101010101" pitchFamily="49" charset="-122"/>
                          <a:ea typeface="黑体" panose="02010609060101010101" pitchFamily="49" charset="-122"/>
                          <a:sym typeface="+mn-ea"/>
                        </a:rPr>
                        <a:t>对原型投入过多：</a:t>
                      </a:r>
                      <a:endParaRPr lang="en-US" altLang="zh-CN" sz="1800" dirty="0">
                        <a:latin typeface="黑体" panose="02010609060101010101" pitchFamily="49" charset="-122"/>
                        <a:ea typeface="黑体" panose="02010609060101010101" pitchFamily="49" charset="-122"/>
                        <a:sym typeface="+mn-ea"/>
                      </a:endParaRPr>
                    </a:p>
                    <a:p>
                      <a:pPr marL="0" lvl="0" indent="0">
                        <a:buNone/>
                      </a:pPr>
                      <a:r>
                        <a:rPr lang="zh-CN" altLang="en-US" sz="1800" dirty="0">
                          <a:latin typeface="黑体" panose="02010609060101010101" pitchFamily="49" charset="-122"/>
                          <a:ea typeface="黑体" panose="02010609060101010101" pitchFamily="49" charset="-122"/>
                          <a:sym typeface="+mn-ea"/>
                        </a:rPr>
                        <a:t>    最后，</a:t>
                      </a:r>
                      <a:r>
                        <a:rPr lang="zh-CN" altLang="en-US" sz="1800" dirty="0">
                          <a:solidFill>
                            <a:schemeClr val="bg1"/>
                          </a:solidFill>
                          <a:latin typeface="黑体" panose="02010609060101010101" pitchFamily="49" charset="-122"/>
                          <a:ea typeface="黑体" panose="02010609060101010101" pitchFamily="49" charset="-122"/>
                          <a:sym typeface="+mn-ea"/>
                        </a:rPr>
                        <a:t>不要在原型工作上投入太多精力</a:t>
                      </a:r>
                      <a:r>
                        <a:rPr lang="zh-CN" altLang="en-US" sz="1800" dirty="0">
                          <a:latin typeface="黑体" panose="02010609060101010101" pitchFamily="49" charset="-122"/>
                          <a:ea typeface="黑体" panose="02010609060101010101" pitchFamily="49" charset="-122"/>
                          <a:sym typeface="+mn-ea"/>
                        </a:rPr>
                        <a:t>，最终导致开发团队没有时间而不得不将原型作为产品或者匆忙进入混乱的产品实现。</a:t>
                      </a:r>
                      <a:endParaRPr lang="en-US" altLang="zh-CN" sz="1800" dirty="0">
                        <a:latin typeface="黑体" panose="02010609060101010101" pitchFamily="49" charset="-122"/>
                        <a:ea typeface="黑体" panose="02010609060101010101" pitchFamily="49" charset="-122"/>
                        <a:sym typeface="+mn-ea"/>
                      </a:endParaRPr>
                    </a:p>
                    <a:p>
                      <a:pPr marL="0" lvl="0" indent="0">
                        <a:buNone/>
                      </a:pPr>
                      <a:endParaRPr lang="zh-CN" altLang="en-US">
                        <a:solidFill>
                          <a:schemeClr val="tx1"/>
                        </a:solidFill>
                      </a:endParaRPr>
                    </a:p>
                  </a:txBody>
                  <a:tcPr/>
                </a:tc>
              </a:tr>
              <a:tr h="1026160">
                <a:tc>
                  <a:txBody>
                    <a:bodyPr/>
                    <a:p>
                      <a:pPr>
                        <a:buNone/>
                      </a:pPr>
                      <a:r>
                        <a:rPr lang="zh-CN" altLang="en-US">
                          <a:solidFill>
                            <a:schemeClr val="tx1"/>
                          </a:solidFill>
                        </a:rPr>
                        <a:t>解决方案</a:t>
                      </a:r>
                      <a:endParaRPr lang="zh-CN" altLang="en-US">
                        <a:solidFill>
                          <a:schemeClr val="tx1"/>
                        </a:solidFill>
                      </a:endParaRPr>
                    </a:p>
                  </a:txBody>
                  <a:tcPr/>
                </a:tc>
                <a:tc>
                  <a:txBody>
                    <a:bodyPr/>
                    <a:p>
                      <a:pPr>
                        <a:buNone/>
                      </a:pPr>
                      <a:r>
                        <a:rPr lang="zh-CN" altLang="en-US" sz="1800" dirty="0">
                          <a:latin typeface="黑体" panose="02010609060101010101" pitchFamily="49" charset="-122"/>
                          <a:ea typeface="黑体" panose="02010609060101010101" pitchFamily="49" charset="-122"/>
                          <a:sym typeface="+mn-ea"/>
                        </a:rPr>
                        <a:t>对</a:t>
                      </a:r>
                      <a:r>
                        <a:rPr lang="zh-CN" altLang="en-US" sz="1800" dirty="0">
                          <a:solidFill>
                            <a:srgbClr val="FF0000"/>
                          </a:solidFill>
                          <a:latin typeface="黑体" panose="02010609060101010101" pitchFamily="49" charset="-122"/>
                          <a:ea typeface="黑体" panose="02010609060101010101" pitchFamily="49" charset="-122"/>
                          <a:sym typeface="+mn-ea"/>
                        </a:rPr>
                        <a:t>整个解决方案进行建模</a:t>
                      </a:r>
                      <a:r>
                        <a:rPr lang="zh-CN" altLang="en-US" sz="1800" dirty="0">
                          <a:latin typeface="黑体" panose="02010609060101010101" pitchFamily="49" charset="-122"/>
                          <a:ea typeface="黑体" panose="02010609060101010101" pitchFamily="49" charset="-122"/>
                          <a:sym typeface="+mn-ea"/>
                        </a:rPr>
                        <a:t>而不是只对最不确定的、高风险的或者复杂部分进行建模就属于这种情况。用</a:t>
                      </a:r>
                      <a:r>
                        <a:rPr lang="zh-CN" altLang="en-US" sz="1800" dirty="0">
                          <a:solidFill>
                            <a:srgbClr val="FF0000"/>
                          </a:solidFill>
                          <a:latin typeface="黑体" panose="02010609060101010101" pitchFamily="49" charset="-122"/>
                          <a:ea typeface="黑体" panose="02010609060101010101" pitchFamily="49" charset="-122"/>
                          <a:sym typeface="+mn-ea"/>
                        </a:rPr>
                        <a:t>模型来进行试验</a:t>
                      </a:r>
                      <a:r>
                        <a:rPr lang="zh-CN" altLang="en-US" sz="1800" dirty="0">
                          <a:latin typeface="黑体" panose="02010609060101010101" pitchFamily="49" charset="-122"/>
                          <a:ea typeface="黑体" panose="02010609060101010101" pitchFamily="49" charset="-122"/>
                          <a:sym typeface="+mn-ea"/>
                        </a:rPr>
                        <a:t>。进行的是</a:t>
                      </a:r>
                      <a:r>
                        <a:rPr lang="zh-CN" altLang="en-US" sz="1800" dirty="0">
                          <a:solidFill>
                            <a:srgbClr val="FF0000"/>
                          </a:solidFill>
                          <a:latin typeface="黑体" panose="02010609060101010101" pitchFamily="49" charset="-122"/>
                          <a:ea typeface="黑体" panose="02010609060101010101" pitchFamily="49" charset="-122"/>
                          <a:sym typeface="+mn-ea"/>
                        </a:rPr>
                        <a:t>假设测试</a:t>
                      </a:r>
                      <a:r>
                        <a:rPr lang="zh-CN" altLang="en-US" sz="1800" dirty="0">
                          <a:latin typeface="黑体" panose="02010609060101010101" pitchFamily="49" charset="-122"/>
                          <a:ea typeface="黑体" panose="02010609060101010101" pitchFamily="49" charset="-122"/>
                          <a:sym typeface="+mn-ea"/>
                        </a:rPr>
                        <a:t>，看需求是否已经充分定义，关键的人机交互以及构架问题是否已经解决。如果原型能够测试假设，能够回答问题并且能够提炼需求，就足够了。</a:t>
                      </a:r>
                      <a:endParaRPr lang="zh-CN" altLang="en-US">
                        <a:solidFill>
                          <a:schemeClr val="tx1"/>
                        </a:solidFill>
                      </a:endParaRPr>
                    </a:p>
                  </a:txBody>
                  <a:tcPr/>
                </a:tc>
              </a:tr>
            </a:tbl>
          </a:graphicData>
        </a:graphic>
      </p:graphicFrame>
    </p:spTree>
    <p:custDataLst>
      <p:tags r:id="rId6"/>
    </p:custData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sz="2400" strike="noStrike" noProof="1">
                <a:ln>
                  <a:noFill/>
                </a:ln>
                <a:effectLst/>
                <a:uLnTx/>
                <a:uFillTx/>
                <a:latin typeface="+mj-lt"/>
                <a:ea typeface="+mj-ea"/>
                <a:cs typeface="+mj-cs"/>
                <a:sym typeface="+mn-ea"/>
              </a:rPr>
              <a:t>界面原型成功因素</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65542" name="文本框 1"/>
          <p:cNvSpPr txBox="1"/>
          <p:nvPr/>
        </p:nvSpPr>
        <p:spPr>
          <a:xfrm>
            <a:off x="981075" y="1344613"/>
            <a:ext cx="6597650" cy="4246562"/>
          </a:xfrm>
          <a:prstGeom prst="rect">
            <a:avLst/>
          </a:prstGeom>
          <a:noFill/>
          <a:ln w="9525">
            <a:noFill/>
          </a:ln>
        </p:spPr>
        <p:txBody>
          <a:bodyPr wrap="square" anchor="t">
            <a:spAutoFit/>
          </a:bodyPr>
          <a:p>
            <a:pPr eaLnBrk="0" hangingPunct="0"/>
            <a:r>
              <a:rPr lang="en-US" altLang="zh-CN" dirty="0">
                <a:solidFill>
                  <a:schemeClr val="bg1"/>
                </a:solidFill>
                <a:latin typeface="黑体" panose="02010609060101010101" pitchFamily="49" charset="-122"/>
                <a:ea typeface="黑体" panose="02010609060101010101" pitchFamily="49" charset="-122"/>
              </a:rPr>
              <a:t>    </a:t>
            </a:r>
            <a:r>
              <a:rPr lang="zh-CN" altLang="en-US" dirty="0">
                <a:solidFill>
                  <a:schemeClr val="bg1"/>
                </a:solidFill>
                <a:latin typeface="黑体" panose="02010609060101010101" pitchFamily="49" charset="-122"/>
                <a:ea typeface="黑体" panose="02010609060101010101" pitchFamily="49" charset="-122"/>
              </a:rPr>
              <a:t>软件原型可以加快开发进程、提高客户的满意度以及产出高质量的产品。为了在需求的过程中高效使用原型，</a:t>
            </a:r>
            <a:r>
              <a:rPr lang="zh-CN" altLang="en-US" dirty="0">
                <a:solidFill>
                  <a:srgbClr val="FFC000"/>
                </a:solidFill>
                <a:latin typeface="黑体" panose="02010609060101010101" pitchFamily="49" charset="-122"/>
                <a:ea typeface="黑体" panose="02010609060101010101" pitchFamily="49" charset="-122"/>
              </a:rPr>
              <a:t>需遵循以下原则：</a:t>
            </a:r>
            <a:endParaRPr lang="zh-CN" altLang="en-US" dirty="0">
              <a:solidFill>
                <a:schemeClr val="bg1"/>
              </a:solidFill>
              <a:latin typeface="黑体" panose="02010609060101010101" pitchFamily="49" charset="-122"/>
              <a:ea typeface="黑体" panose="02010609060101010101" pitchFamily="49" charset="-122"/>
            </a:endParaRPr>
          </a:p>
          <a:p>
            <a:pPr eaLnBrk="0" hangingPunct="0"/>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在</a:t>
            </a:r>
            <a:r>
              <a:rPr lang="zh-CN" altLang="en-US" dirty="0">
                <a:solidFill>
                  <a:srgbClr val="FFC000"/>
                </a:solidFill>
                <a:latin typeface="黑体" panose="02010609060101010101" pitchFamily="49" charset="-122"/>
                <a:ea typeface="黑体" panose="02010609060101010101" pitchFamily="49" charset="-122"/>
              </a:rPr>
              <a:t>项目计划中包含</a:t>
            </a:r>
            <a:r>
              <a:rPr lang="zh-CN" altLang="en-US" dirty="0">
                <a:solidFill>
                  <a:schemeClr val="bg1"/>
                </a:solidFill>
                <a:latin typeface="黑体" panose="02010609060101010101" pitchFamily="49" charset="-122"/>
                <a:ea typeface="黑体" panose="02010609060101010101" pitchFamily="49" charset="-122"/>
              </a:rPr>
              <a:t>与原型相关的任务。为开发、评估和修改原型安排时间和资源</a:t>
            </a:r>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在创建原型之前，注明原型的目的并解释其最终产出：抛弃（还是归档）原型，是保留原型所提供的知识，还是在原型基础上继续构建直至成为最终解决方案。保证创建和评估原型的人都明白这些动机</a:t>
            </a:r>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做好开发多个原型的计划。很难一次就能得到正确的原型，这也正是原型的目的所在</a:t>
            </a:r>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rgbClr val="FFC000"/>
                </a:solidFill>
                <a:latin typeface="黑体" panose="02010609060101010101" pitchFamily="49" charset="-122"/>
                <a:ea typeface="黑体" panose="02010609060101010101" pitchFamily="49" charset="-122"/>
              </a:rPr>
              <a:t>创建可抛弃型原型</a:t>
            </a:r>
            <a:r>
              <a:rPr lang="zh-CN" altLang="en-US" dirty="0">
                <a:solidFill>
                  <a:schemeClr val="bg1"/>
                </a:solidFill>
                <a:latin typeface="黑体" panose="02010609060101010101" pitchFamily="49" charset="-122"/>
                <a:ea typeface="黑体" panose="02010609060101010101" pitchFamily="49" charset="-122"/>
              </a:rPr>
              <a:t>，要尽可能快、成本低。以最少精力完成回答问题或者解决需求中不确定的部分。不要试图把可抛弃原型做的尽善尽美</a:t>
            </a:r>
            <a:endParaRPr lang="zh-CN" altLang="en-US" dirty="0">
              <a:solidFill>
                <a:schemeClr val="bg1"/>
              </a:solidFill>
              <a:latin typeface="黑体" panose="02010609060101010101" pitchFamily="49" charset="-122"/>
              <a:ea typeface="黑体" panose="02010609060101010101" pitchFamily="49" charset="-122"/>
            </a:endParaRPr>
          </a:p>
        </p:txBody>
      </p:sp>
    </p:spTree>
    <p:custDataLst>
      <p:tags r:id="rId6"/>
    </p:custData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界面原型成功因素</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67590" name="文本框 1"/>
          <p:cNvSpPr txBox="1"/>
          <p:nvPr/>
        </p:nvSpPr>
        <p:spPr>
          <a:xfrm>
            <a:off x="962025" y="1381125"/>
            <a:ext cx="6921500" cy="3692525"/>
          </a:xfrm>
          <a:prstGeom prst="rect">
            <a:avLst/>
          </a:prstGeom>
          <a:noFill/>
          <a:ln w="9525">
            <a:noFill/>
          </a:ln>
        </p:spPr>
        <p:txBody>
          <a:bodyPr wrap="square" anchor="t">
            <a:spAutoFit/>
          </a:bodyPr>
          <a:p>
            <a:pPr eaLnBrk="0" hangingPunct="0"/>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不要在可抛弃原型中包含输入数据验证、防护性编码技术处理错误代码或大量的代码文档。这样的原型注定是要抛弃的，所以</a:t>
            </a:r>
            <a:r>
              <a:rPr lang="zh-CN" altLang="en-US" dirty="0">
                <a:solidFill>
                  <a:srgbClr val="FFC000"/>
                </a:solidFill>
                <a:latin typeface="黑体" panose="02010609060101010101" pitchFamily="49" charset="-122"/>
                <a:ea typeface="黑体" panose="02010609060101010101" pitchFamily="49" charset="-122"/>
              </a:rPr>
              <a:t>不必投入过多</a:t>
            </a:r>
            <a:endParaRPr lang="en-US" altLang="zh-CN" dirty="0">
              <a:solidFill>
                <a:srgbClr val="FFC000"/>
              </a:solidFill>
              <a:latin typeface="黑体" panose="02010609060101010101" pitchFamily="49" charset="-122"/>
              <a:ea typeface="黑体" panose="02010609060101010101" pitchFamily="49" charset="-122"/>
            </a:endParaRPr>
          </a:p>
          <a:p>
            <a:pPr eaLnBrk="0" hangingPunct="0"/>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不要对已经理解的需求建立原型，除非需要探究其他的设计方案</a:t>
            </a:r>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在原型的屏幕显示和报表中，使用合理的数据。评估人员可能被不真实的数据分散注意力，无法注意原型如何表现真实系统的界面和行为</a:t>
            </a:r>
            <a:endParaRPr lang="en-US" altLang="zh-CN" dirty="0">
              <a:solidFill>
                <a:schemeClr val="bg1"/>
              </a:solidFill>
              <a:latin typeface="黑体" panose="02010609060101010101" pitchFamily="49" charset="-122"/>
              <a:ea typeface="黑体" panose="02010609060101010101" pitchFamily="49" charset="-122"/>
            </a:endParaRPr>
          </a:p>
          <a:p>
            <a:pPr eaLnBrk="0" hangingPunct="0"/>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rgbClr val="FFC000"/>
                </a:solidFill>
                <a:latin typeface="黑体" panose="02010609060101010101" pitchFamily="49" charset="-122"/>
                <a:ea typeface="黑体" panose="02010609060101010101" pitchFamily="49" charset="-122"/>
              </a:rPr>
              <a:t>不要指望原型来代替书面需求</a:t>
            </a:r>
            <a:r>
              <a:rPr lang="zh-CN" altLang="en-US" dirty="0">
                <a:solidFill>
                  <a:schemeClr val="bg1"/>
                </a:solidFill>
                <a:latin typeface="黑体" panose="02010609060101010101" pitchFamily="49" charset="-122"/>
                <a:ea typeface="黑体" panose="02010609060101010101" pitchFamily="49" charset="-122"/>
              </a:rPr>
              <a:t>。原型只表明屏幕后面还有许多功能，而这些功能需要在</a:t>
            </a:r>
            <a:r>
              <a:rPr lang="en-US" altLang="zh-CN" dirty="0">
                <a:solidFill>
                  <a:schemeClr val="bg1"/>
                </a:solidFill>
                <a:latin typeface="黑体" panose="02010609060101010101" pitchFamily="49" charset="-122"/>
                <a:ea typeface="黑体" panose="02010609060101010101" pitchFamily="49" charset="-122"/>
              </a:rPr>
              <a:t>SRS</a:t>
            </a:r>
            <a:r>
              <a:rPr lang="zh-CN" altLang="en-US" dirty="0">
                <a:solidFill>
                  <a:schemeClr val="bg1"/>
                </a:solidFill>
                <a:latin typeface="黑体" panose="02010609060101010101" pitchFamily="49" charset="-122"/>
                <a:ea typeface="黑体" panose="02010609060101010101" pitchFamily="49" charset="-122"/>
              </a:rPr>
              <a:t>中记录下来并使其完整、明确和可跟踪。屏幕图不会详细给出数据字段的定义、验收标准以及不同的字段之间的关系（比如一些界面控件只有在用户对其他控件做出某些选择时菜可以展示），异常处理、业务规则以及其他必要的信息。</a:t>
            </a:r>
            <a:endParaRPr lang="zh-CN" altLang="en-US" dirty="0">
              <a:solidFill>
                <a:schemeClr val="bg1"/>
              </a:solidFill>
              <a:latin typeface="黑体" panose="02010609060101010101" pitchFamily="49" charset="-122"/>
              <a:ea typeface="黑体" panose="02010609060101010101" pitchFamily="49" charset="-122"/>
            </a:endParaRPr>
          </a:p>
        </p:txBody>
      </p:sp>
    </p:spTree>
    <p:custDataLst>
      <p:tags r:id="rId6"/>
    </p:custData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五个维度检验真实性</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69638" name="文本框 1"/>
          <p:cNvSpPr txBox="1"/>
          <p:nvPr/>
        </p:nvSpPr>
        <p:spPr>
          <a:xfrm>
            <a:off x="1331913" y="1509713"/>
            <a:ext cx="6203950" cy="4092575"/>
          </a:xfrm>
          <a:prstGeom prst="rect">
            <a:avLst/>
          </a:prstGeom>
          <a:noFill/>
          <a:ln w="9525">
            <a:noFill/>
          </a:ln>
        </p:spPr>
        <p:txBody>
          <a:bodyPr wrap="square" anchor="t">
            <a:spAutoFit/>
          </a:bodyPr>
          <a:p>
            <a:pPr eaLnBrk="0" hangingPunct="0"/>
            <a:r>
              <a:rPr lang="en-US" altLang="zh-CN" sz="2000" dirty="0">
                <a:solidFill>
                  <a:schemeClr val="bg1"/>
                </a:solidFill>
                <a:latin typeface="黑体" panose="02010609060101010101" pitchFamily="49" charset="-122"/>
                <a:ea typeface="黑体" panose="02010609060101010101" pitchFamily="49" charset="-122"/>
              </a:rPr>
              <a:t>    </a:t>
            </a:r>
            <a:r>
              <a:rPr lang="zh-CN" altLang="en-US" sz="2000" dirty="0">
                <a:solidFill>
                  <a:schemeClr val="bg1"/>
                </a:solidFill>
                <a:latin typeface="黑体" panose="02010609060101010101" pitchFamily="49" charset="-122"/>
                <a:ea typeface="黑体" panose="02010609060101010101" pitchFamily="49" charset="-122"/>
              </a:rPr>
              <a:t>有</a:t>
            </a:r>
            <a:r>
              <a:rPr lang="zh-CN" altLang="en-US" sz="2000" dirty="0">
                <a:solidFill>
                  <a:srgbClr val="FFC000"/>
                </a:solidFill>
                <a:latin typeface="黑体" panose="02010609060101010101" pitchFamily="49" charset="-122"/>
                <a:ea typeface="黑体" panose="02010609060101010101" pitchFamily="49" charset="-122"/>
              </a:rPr>
              <a:t>五个方式</a:t>
            </a:r>
            <a:r>
              <a:rPr lang="zh-CN" altLang="en-US" sz="2000" dirty="0">
                <a:solidFill>
                  <a:schemeClr val="bg1"/>
                </a:solidFill>
                <a:latin typeface="黑体" panose="02010609060101010101" pitchFamily="49" charset="-122"/>
                <a:ea typeface="黑体" panose="02010609060101010101" pitchFamily="49" charset="-122"/>
              </a:rPr>
              <a:t>来测量一个原型的真实程度。随着真实性的增加，这五个维度不一定会平均地分布在各个阶段（一个中等真实度的原型不一定适用在中等阶段，但也许在一些高阶段和低阶段适用）。</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en-US" altLang="zh-CN" sz="2000" dirty="0">
                <a:solidFill>
                  <a:schemeClr val="bg1"/>
                </a:solidFill>
                <a:latin typeface="黑体" panose="02010609060101010101" pitchFamily="49" charset="-122"/>
                <a:ea typeface="黑体" panose="02010609060101010101" pitchFamily="49" charset="-122"/>
              </a:rPr>
              <a:t>1.</a:t>
            </a:r>
            <a:r>
              <a:rPr lang="zh-CN" altLang="en-US" sz="2000" dirty="0">
                <a:solidFill>
                  <a:srgbClr val="FFC000"/>
                </a:solidFill>
                <a:latin typeface="黑体" panose="02010609060101010101" pitchFamily="49" charset="-122"/>
                <a:ea typeface="黑体" panose="02010609060101010101" pitchFamily="49" charset="-122"/>
              </a:rPr>
              <a:t>视觉精炼层次</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zh-CN" altLang="en-US" sz="2000" dirty="0">
                <a:solidFill>
                  <a:schemeClr val="bg1"/>
                </a:solidFill>
                <a:latin typeface="黑体" panose="02010609060101010101" pitchFamily="49" charset="-122"/>
                <a:ea typeface="黑体" panose="02010609060101010101" pitchFamily="49" charset="-122"/>
              </a:rPr>
              <a:t>原型与最终产品看上去有多相似？一个低保真的原型也许就是一个手绘的草稿，而一个高保真原型就会是精确到像素，看上去和真实的产品没什么区别。</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en-US" altLang="zh-CN" sz="2000" dirty="0">
                <a:solidFill>
                  <a:schemeClr val="bg1"/>
                </a:solidFill>
                <a:latin typeface="黑体" panose="02010609060101010101" pitchFamily="49" charset="-122"/>
                <a:ea typeface="黑体" panose="02010609060101010101" pitchFamily="49" charset="-122"/>
              </a:rPr>
              <a:t>2.</a:t>
            </a:r>
            <a:r>
              <a:rPr lang="zh-CN" altLang="en-US" sz="2000" dirty="0">
                <a:solidFill>
                  <a:srgbClr val="FFC000"/>
                </a:solidFill>
                <a:latin typeface="黑体" panose="02010609060101010101" pitchFamily="49" charset="-122"/>
                <a:ea typeface="黑体" panose="02010609060101010101" pitchFamily="49" charset="-122"/>
              </a:rPr>
              <a:t>功能的广度</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zh-CN" altLang="en-US" sz="2000" dirty="0">
                <a:solidFill>
                  <a:schemeClr val="bg1"/>
                </a:solidFill>
                <a:latin typeface="黑体" panose="02010609060101010101" pitchFamily="49" charset="-122"/>
                <a:ea typeface="黑体" panose="02010609060101010101" pitchFamily="49" charset="-122"/>
              </a:rPr>
              <a:t>原型能够包含多少的功能？一个低保真的原型聚焦于那些最重要的任务，而高保真原型会有更细节的任务（比如：重置你的密码）</a:t>
            </a:r>
            <a:endParaRPr lang="zh-CN" altLang="en-US" sz="2000" dirty="0">
              <a:solidFill>
                <a:schemeClr val="bg1"/>
              </a:solidFill>
              <a:latin typeface="黑体" panose="02010609060101010101" pitchFamily="49" charset="-122"/>
              <a:ea typeface="黑体" panose="02010609060101010101" pitchFamily="49" charset="-122"/>
            </a:endParaRPr>
          </a:p>
        </p:txBody>
      </p:sp>
    </p:spTree>
    <p:custDataLst>
      <p:tags r:id="rId6"/>
    </p:custData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sz="2400" strike="noStrike" noProof="1">
                <a:ln>
                  <a:noFill/>
                </a:ln>
                <a:effectLst/>
                <a:uLnTx/>
                <a:uFillTx/>
                <a:latin typeface="+mj-lt"/>
                <a:ea typeface="+mj-ea"/>
                <a:cs typeface="+mj-cs"/>
                <a:sym typeface="+mn-ea"/>
              </a:rPr>
              <a:t>五个维度检验真实性</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71686" name="文本框 1"/>
          <p:cNvSpPr txBox="1"/>
          <p:nvPr/>
        </p:nvSpPr>
        <p:spPr>
          <a:xfrm>
            <a:off x="1027113" y="1130300"/>
            <a:ext cx="7088187" cy="5630863"/>
          </a:xfrm>
          <a:prstGeom prst="rect">
            <a:avLst/>
          </a:prstGeom>
          <a:noFill/>
          <a:ln w="9525">
            <a:noFill/>
          </a:ln>
        </p:spPr>
        <p:txBody>
          <a:bodyPr wrap="square" anchor="t">
            <a:spAutoFit/>
          </a:bodyPr>
          <a:p>
            <a:pPr eaLnBrk="0" hangingPunct="0"/>
            <a:r>
              <a:rPr lang="en-US" altLang="zh-CN" sz="2000" dirty="0">
                <a:solidFill>
                  <a:schemeClr val="bg1"/>
                </a:solidFill>
                <a:latin typeface="黑体" panose="02010609060101010101" pitchFamily="49" charset="-122"/>
                <a:ea typeface="黑体" panose="02010609060101010101" pitchFamily="49" charset="-122"/>
              </a:rPr>
              <a:t>3.</a:t>
            </a:r>
            <a:r>
              <a:rPr lang="zh-CN" altLang="en-US" sz="2000" dirty="0">
                <a:solidFill>
                  <a:srgbClr val="FFC000"/>
                </a:solidFill>
                <a:latin typeface="黑体" panose="02010609060101010101" pitchFamily="49" charset="-122"/>
                <a:ea typeface="黑体" panose="02010609060101010101" pitchFamily="49" charset="-122"/>
              </a:rPr>
              <a:t>功能的深度</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zh-CN" altLang="en-US" sz="2000" dirty="0">
                <a:solidFill>
                  <a:schemeClr val="bg1"/>
                </a:solidFill>
                <a:latin typeface="黑体" panose="02010609060101010101" pitchFamily="49" charset="-122"/>
                <a:ea typeface="黑体" panose="02010609060101010101" pitchFamily="49" charset="-122"/>
              </a:rPr>
              <a:t>每一个功能能够被多大程度地制作成原型？一个低保真的原型可以在页面和页面之间跳转，并在已有典型数据的情况下，告诉你大概的用户流程。一个高保真的原型可以让你输入数据，知道那些在进行不同的输入时影响到输出的区分。</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en-US" altLang="zh-CN" sz="2000" dirty="0">
                <a:solidFill>
                  <a:schemeClr val="bg1"/>
                </a:solidFill>
                <a:latin typeface="黑体" panose="02010609060101010101" pitchFamily="49" charset="-122"/>
                <a:ea typeface="黑体" panose="02010609060101010101" pitchFamily="49" charset="-122"/>
              </a:rPr>
              <a:t>4.</a:t>
            </a:r>
            <a:r>
              <a:rPr lang="zh-CN" altLang="en-US" sz="2000" dirty="0">
                <a:solidFill>
                  <a:srgbClr val="FFC000"/>
                </a:solidFill>
                <a:latin typeface="黑体" panose="02010609060101010101" pitchFamily="49" charset="-122"/>
                <a:ea typeface="黑体" panose="02010609060101010101" pitchFamily="49" charset="-122"/>
              </a:rPr>
              <a:t>交互的丰富性</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zh-CN" altLang="en-US" sz="2000" dirty="0">
                <a:solidFill>
                  <a:schemeClr val="bg1"/>
                </a:solidFill>
                <a:latin typeface="黑体" panose="02010609060101010101" pitchFamily="49" charset="-122"/>
                <a:ea typeface="黑体" panose="02010609060101010101" pitchFamily="49" charset="-122"/>
              </a:rPr>
              <a:t>原型中会有多少的交互？低保真原型也许会相当简单，在用户使用时没有任何的反馈信息。高保真原型将会考虑动画效果，</a:t>
            </a:r>
            <a:r>
              <a:rPr lang="en-US" altLang="zh-CN" sz="2000" dirty="0">
                <a:solidFill>
                  <a:schemeClr val="bg1"/>
                </a:solidFill>
                <a:latin typeface="黑体" panose="02010609060101010101" pitchFamily="49" charset="-122"/>
                <a:ea typeface="黑体" panose="02010609060101010101" pitchFamily="49" charset="-122"/>
              </a:rPr>
              <a:t>hover</a:t>
            </a:r>
            <a:r>
              <a:rPr lang="zh-CN" altLang="en-US" sz="2000" dirty="0">
                <a:solidFill>
                  <a:schemeClr val="bg1"/>
                </a:solidFill>
                <a:latin typeface="黑体" panose="02010609060101010101" pitchFamily="49" charset="-122"/>
                <a:ea typeface="黑体" panose="02010609060101010101" pitchFamily="49" charset="-122"/>
              </a:rPr>
              <a:t>状态，表单验证，和所有用户与产品直接的细节交互。</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en-US" altLang="zh-CN" sz="2000" dirty="0">
                <a:solidFill>
                  <a:schemeClr val="bg1"/>
                </a:solidFill>
                <a:latin typeface="黑体" panose="02010609060101010101" pitchFamily="49" charset="-122"/>
                <a:ea typeface="黑体" panose="02010609060101010101" pitchFamily="49" charset="-122"/>
              </a:rPr>
              <a:t>5.</a:t>
            </a:r>
            <a:r>
              <a:rPr lang="zh-CN" altLang="en-US" sz="2000" dirty="0">
                <a:solidFill>
                  <a:srgbClr val="FFC000"/>
                </a:solidFill>
                <a:latin typeface="黑体" panose="02010609060101010101" pitchFamily="49" charset="-122"/>
                <a:ea typeface="黑体" panose="02010609060101010101" pitchFamily="49" charset="-122"/>
              </a:rPr>
              <a:t>数据模型的丰富性</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zh-CN" altLang="en-US" sz="2000" dirty="0">
                <a:solidFill>
                  <a:schemeClr val="bg1"/>
                </a:solidFill>
                <a:latin typeface="黑体" panose="02010609060101010101" pitchFamily="49" charset="-122"/>
                <a:ea typeface="黑体" panose="02010609060101010101" pitchFamily="49" charset="-122"/>
              </a:rPr>
              <a:t>你的原型中应用的数据有多丰富？低保真原型使用的是有限的，典型的数据设置，显示最常见的</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r>
              <a:rPr lang="zh-CN" altLang="en-US" sz="2000" dirty="0">
                <a:solidFill>
                  <a:schemeClr val="bg1"/>
                </a:solidFill>
                <a:latin typeface="黑体" panose="02010609060101010101" pitchFamily="49" charset="-122"/>
                <a:ea typeface="黑体" panose="02010609060101010101" pitchFamily="49" charset="-122"/>
              </a:rPr>
              <a:t>用例。高保真原型会包括边缘的情况，比如非常长的用户名（应该减少用户名的长度），无数据（提供默认人物头像），第一次使用（使用空白状态），或者极端大的数据量（使用翻页或者过滤）。</a:t>
            </a:r>
            <a:endParaRPr lang="zh-CN" altLang="en-US" sz="2000" dirty="0">
              <a:solidFill>
                <a:schemeClr val="bg1"/>
              </a:solidFill>
              <a:latin typeface="黑体" panose="02010609060101010101" pitchFamily="49" charset="-122"/>
              <a:ea typeface="黑体" panose="02010609060101010101" pitchFamily="49" charset="-122"/>
            </a:endParaRPr>
          </a:p>
        </p:txBody>
      </p:sp>
    </p:spTree>
    <p:custDataLst>
      <p:tags r:id="rId6"/>
    </p:custData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界面原型的类型及特点</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28678" name="Teardrop 42"/>
          <p:cNvSpPr/>
          <p:nvPr>
            <p:custDataLst>
              <p:tags r:id="rId6"/>
            </p:custDataLst>
          </p:nvPr>
        </p:nvSpPr>
        <p:spPr>
          <a:xfrm>
            <a:off x="4802188" y="4892675"/>
            <a:ext cx="844550" cy="871538"/>
          </a:xfrm>
          <a:custGeom>
            <a:avLst/>
            <a:gdLst/>
            <a:ahLst/>
            <a:cxnLst>
              <a:cxn ang="0">
                <a:pos x="0" y="435769"/>
              </a:cxn>
              <a:cxn ang="0">
                <a:pos x="422275" y="0"/>
              </a:cxn>
              <a:cxn ang="0">
                <a:pos x="844550" y="0"/>
              </a:cxn>
              <a:cxn ang="0">
                <a:pos x="844550" y="435769"/>
              </a:cxn>
              <a:cxn ang="0">
                <a:pos x="422275" y="871537"/>
              </a:cxn>
              <a:cxn ang="0">
                <a:pos x="1" y="435769"/>
              </a:cxn>
              <a:cxn ang="0">
                <a:pos x="0" y="435769"/>
              </a:cxn>
            </a:cxnLst>
            <a:pathLst>
              <a:path w="844749" h="872813">
                <a:moveTo>
                  <a:pt x="0" y="436406"/>
                </a:moveTo>
                <a:cubicBezTo>
                  <a:pt x="0" y="195386"/>
                  <a:pt x="189103" y="0"/>
                  <a:pt x="422374" y="0"/>
                </a:cubicBezTo>
                <a:cubicBezTo>
                  <a:pt x="563165" y="0"/>
                  <a:pt x="703957" y="0"/>
                  <a:pt x="844749" y="0"/>
                </a:cubicBezTo>
                <a:cubicBezTo>
                  <a:pt x="844749" y="145468"/>
                  <a:pt x="844749" y="290937"/>
                  <a:pt x="844749" y="436406"/>
                </a:cubicBezTo>
                <a:cubicBezTo>
                  <a:pt x="844749" y="677426"/>
                  <a:pt x="655646" y="872812"/>
                  <a:pt x="422375" y="872812"/>
                </a:cubicBezTo>
                <a:cubicBezTo>
                  <a:pt x="189104" y="872812"/>
                  <a:pt x="1" y="677426"/>
                  <a:pt x="1" y="436406"/>
                </a:cubicBezTo>
                <a:lnTo>
                  <a:pt x="0" y="436406"/>
                </a:lnTo>
                <a:close/>
              </a:path>
            </a:pathLst>
          </a:custGeom>
          <a:solidFill>
            <a:schemeClr val="accent2"/>
          </a:solidFill>
          <a:ln w="19050">
            <a:noFill/>
          </a:ln>
        </p:spPr>
        <p:txBody>
          <a:bodyPr/>
          <a:p>
            <a:endParaRPr lang="zh-CN" altLang="en-US"/>
          </a:p>
        </p:txBody>
      </p:sp>
      <p:sp>
        <p:nvSpPr>
          <p:cNvPr id="28679" name="Teardrop 43"/>
          <p:cNvSpPr/>
          <p:nvPr>
            <p:custDataLst>
              <p:tags r:id="rId7"/>
            </p:custDataLst>
          </p:nvPr>
        </p:nvSpPr>
        <p:spPr>
          <a:xfrm>
            <a:off x="7005638" y="3935413"/>
            <a:ext cx="869950" cy="873125"/>
          </a:xfrm>
          <a:custGeom>
            <a:avLst/>
            <a:gdLst/>
            <a:ahLst/>
            <a:cxnLst>
              <a:cxn ang="0">
                <a:pos x="0" y="436562"/>
              </a:cxn>
              <a:cxn ang="0">
                <a:pos x="434974" y="0"/>
              </a:cxn>
              <a:cxn ang="0">
                <a:pos x="869950" y="0"/>
              </a:cxn>
              <a:cxn ang="0">
                <a:pos x="869950" y="436562"/>
              </a:cxn>
              <a:cxn ang="0">
                <a:pos x="434976" y="873124"/>
              </a:cxn>
              <a:cxn ang="0">
                <a:pos x="1" y="436562"/>
              </a:cxn>
              <a:cxn ang="0">
                <a:pos x="0" y="436562"/>
              </a:cxn>
            </a:cxnLst>
            <a:pathLst>
              <a:path w="868955" h="872813">
                <a:moveTo>
                  <a:pt x="0" y="436406"/>
                </a:moveTo>
                <a:cubicBezTo>
                  <a:pt x="0" y="195386"/>
                  <a:pt x="194522" y="0"/>
                  <a:pt x="434477" y="0"/>
                </a:cubicBezTo>
                <a:cubicBezTo>
                  <a:pt x="579303" y="0"/>
                  <a:pt x="724129" y="0"/>
                  <a:pt x="868955" y="0"/>
                </a:cubicBezTo>
                <a:cubicBezTo>
                  <a:pt x="868955" y="145468"/>
                  <a:pt x="868955" y="290937"/>
                  <a:pt x="868955" y="436406"/>
                </a:cubicBezTo>
                <a:cubicBezTo>
                  <a:pt x="868955" y="677426"/>
                  <a:pt x="674433" y="872812"/>
                  <a:pt x="434478" y="872812"/>
                </a:cubicBezTo>
                <a:cubicBezTo>
                  <a:pt x="194523" y="872812"/>
                  <a:pt x="1" y="677426"/>
                  <a:pt x="1" y="436406"/>
                </a:cubicBezTo>
                <a:lnTo>
                  <a:pt x="0" y="436406"/>
                </a:lnTo>
                <a:close/>
              </a:path>
            </a:pathLst>
          </a:custGeom>
          <a:solidFill>
            <a:schemeClr val="accent2"/>
          </a:solidFill>
          <a:ln w="19050">
            <a:noFill/>
          </a:ln>
        </p:spPr>
        <p:txBody>
          <a:bodyPr/>
          <a:p>
            <a:endParaRPr lang="zh-CN" altLang="en-US"/>
          </a:p>
        </p:txBody>
      </p:sp>
      <p:sp>
        <p:nvSpPr>
          <p:cNvPr id="34" name="Freeform 16"/>
          <p:cNvSpPr/>
          <p:nvPr>
            <p:custDataLst>
              <p:tags r:id="rId8"/>
            </p:custDataLst>
          </p:nvPr>
        </p:nvSpPr>
        <p:spPr bwMode="auto">
          <a:xfrm rot="20739628">
            <a:off x="1819275" y="4376738"/>
            <a:ext cx="6242050" cy="1320800"/>
          </a:xfrm>
          <a:custGeom>
            <a:avLst/>
            <a:gdLst>
              <a:gd name="T0" fmla="*/ 0 w 2472"/>
              <a:gd name="T1" fmla="*/ 579 h 579"/>
              <a:gd name="T2" fmla="*/ 418 w 2472"/>
              <a:gd name="T3" fmla="*/ 416 h 579"/>
              <a:gd name="T4" fmla="*/ 731 w 2472"/>
              <a:gd name="T5" fmla="*/ 421 h 579"/>
              <a:gd name="T6" fmla="*/ 990 w 2472"/>
              <a:gd name="T7" fmla="*/ 416 h 579"/>
              <a:gd name="T8" fmla="*/ 1234 w 2472"/>
              <a:gd name="T9" fmla="*/ 367 h 579"/>
              <a:gd name="T10" fmla="*/ 1567 w 2472"/>
              <a:gd name="T11" fmla="*/ 328 h 579"/>
              <a:gd name="T12" fmla="*/ 1774 w 2472"/>
              <a:gd name="T13" fmla="*/ 260 h 579"/>
              <a:gd name="T14" fmla="*/ 2156 w 2472"/>
              <a:gd name="T15" fmla="*/ 120 h 579"/>
              <a:gd name="T16" fmla="*/ 2472 w 2472"/>
              <a:gd name="T17" fmla="*/ 100 h 579"/>
              <a:gd name="connsiteX0" fmla="*/ 0 w 10000"/>
              <a:gd name="connsiteY0" fmla="*/ 8273 h 8273"/>
              <a:gd name="connsiteX1" fmla="*/ 1691 w 10000"/>
              <a:gd name="connsiteY1" fmla="*/ 5458 h 8273"/>
              <a:gd name="connsiteX2" fmla="*/ 2957 w 10000"/>
              <a:gd name="connsiteY2" fmla="*/ 5544 h 8273"/>
              <a:gd name="connsiteX3" fmla="*/ 4005 w 10000"/>
              <a:gd name="connsiteY3" fmla="*/ 5458 h 8273"/>
              <a:gd name="connsiteX4" fmla="*/ 4992 w 10000"/>
              <a:gd name="connsiteY4" fmla="*/ 4612 h 8273"/>
              <a:gd name="connsiteX5" fmla="*/ 6339 w 10000"/>
              <a:gd name="connsiteY5" fmla="*/ 3938 h 8273"/>
              <a:gd name="connsiteX6" fmla="*/ 8722 w 10000"/>
              <a:gd name="connsiteY6" fmla="*/ 346 h 8273"/>
              <a:gd name="connsiteX7" fmla="*/ 10000 w 10000"/>
              <a:gd name="connsiteY7" fmla="*/ 0 h 8273"/>
              <a:gd name="connsiteX0-1" fmla="*/ 0 w 10000"/>
              <a:gd name="connsiteY0-2" fmla="*/ 10000 h 10000"/>
              <a:gd name="connsiteX1-3" fmla="*/ 1691 w 10000"/>
              <a:gd name="connsiteY1-4" fmla="*/ 6597 h 10000"/>
              <a:gd name="connsiteX2-5" fmla="*/ 2957 w 10000"/>
              <a:gd name="connsiteY2-6" fmla="*/ 6701 h 10000"/>
              <a:gd name="connsiteX3-7" fmla="*/ 4005 w 10000"/>
              <a:gd name="connsiteY3-8" fmla="*/ 6597 h 10000"/>
              <a:gd name="connsiteX4-9" fmla="*/ 4992 w 10000"/>
              <a:gd name="connsiteY4-10" fmla="*/ 5575 h 10000"/>
              <a:gd name="connsiteX5-11" fmla="*/ 6339 w 10000"/>
              <a:gd name="connsiteY5-12" fmla="*/ 4760 h 10000"/>
              <a:gd name="connsiteX6-13" fmla="*/ 10000 w 10000"/>
              <a:gd name="connsiteY6-14" fmla="*/ 0 h 10000"/>
              <a:gd name="connsiteX0-15" fmla="*/ 0 w 6339"/>
              <a:gd name="connsiteY0-16" fmla="*/ 5838 h 5838"/>
              <a:gd name="connsiteX1-17" fmla="*/ 1691 w 6339"/>
              <a:gd name="connsiteY1-18" fmla="*/ 2435 h 5838"/>
              <a:gd name="connsiteX2-19" fmla="*/ 2957 w 6339"/>
              <a:gd name="connsiteY2-20" fmla="*/ 2539 h 5838"/>
              <a:gd name="connsiteX3-21" fmla="*/ 4005 w 6339"/>
              <a:gd name="connsiteY3-22" fmla="*/ 2435 h 5838"/>
              <a:gd name="connsiteX4-23" fmla="*/ 4992 w 6339"/>
              <a:gd name="connsiteY4-24" fmla="*/ 1413 h 5838"/>
              <a:gd name="connsiteX5-25" fmla="*/ 6339 w 6339"/>
              <a:gd name="connsiteY5-26" fmla="*/ 598 h 58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339" h="5838">
                <a:moveTo>
                  <a:pt x="0" y="5838"/>
                </a:moveTo>
                <a:cubicBezTo>
                  <a:pt x="138" y="-780"/>
                  <a:pt x="1290" y="2059"/>
                  <a:pt x="1691" y="2435"/>
                </a:cubicBezTo>
                <a:cubicBezTo>
                  <a:pt x="2023" y="848"/>
                  <a:pt x="2654" y="4356"/>
                  <a:pt x="2957" y="2539"/>
                </a:cubicBezTo>
                <a:cubicBezTo>
                  <a:pt x="3261" y="724"/>
                  <a:pt x="3807" y="1308"/>
                  <a:pt x="4005" y="2435"/>
                </a:cubicBezTo>
                <a:cubicBezTo>
                  <a:pt x="4235" y="1120"/>
                  <a:pt x="4713" y="159"/>
                  <a:pt x="4992" y="1413"/>
                </a:cubicBezTo>
                <a:cubicBezTo>
                  <a:pt x="5271" y="2665"/>
                  <a:pt x="5356" y="-1489"/>
                  <a:pt x="6339" y="598"/>
                </a:cubicBezTo>
              </a:path>
            </a:pathLst>
          </a:custGeom>
          <a:noFill/>
          <a:ln w="38100" cap="rnd">
            <a:solidFill>
              <a:schemeClr val="accent3"/>
            </a:solidFill>
            <a:prstDash val="sysDot"/>
            <a:miter lim="800000"/>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681" name="Teardrop 42"/>
          <p:cNvSpPr/>
          <p:nvPr>
            <p:custDataLst>
              <p:tags r:id="rId9"/>
            </p:custDataLst>
          </p:nvPr>
        </p:nvSpPr>
        <p:spPr>
          <a:xfrm>
            <a:off x="2509838" y="5475288"/>
            <a:ext cx="874712" cy="873125"/>
          </a:xfrm>
          <a:custGeom>
            <a:avLst/>
            <a:gdLst/>
            <a:ahLst/>
            <a:cxnLst>
              <a:cxn ang="0">
                <a:pos x="0" y="436562"/>
              </a:cxn>
              <a:cxn ang="0">
                <a:pos x="437356" y="0"/>
              </a:cxn>
              <a:cxn ang="0">
                <a:pos x="874712" y="0"/>
              </a:cxn>
              <a:cxn ang="0">
                <a:pos x="874712" y="436562"/>
              </a:cxn>
              <a:cxn ang="0">
                <a:pos x="437356" y="873124"/>
              </a:cxn>
              <a:cxn ang="0">
                <a:pos x="1" y="436562"/>
              </a:cxn>
              <a:cxn ang="0">
                <a:pos x="0" y="436562"/>
              </a:cxn>
            </a:cxnLst>
            <a:pathLst>
              <a:path w="875087" h="872813">
                <a:moveTo>
                  <a:pt x="0" y="436406"/>
                </a:moveTo>
                <a:cubicBezTo>
                  <a:pt x="0" y="195386"/>
                  <a:pt x="195895" y="0"/>
                  <a:pt x="437543" y="0"/>
                </a:cubicBezTo>
                <a:cubicBezTo>
                  <a:pt x="583391" y="0"/>
                  <a:pt x="729239" y="0"/>
                  <a:pt x="875087" y="0"/>
                </a:cubicBezTo>
                <a:cubicBezTo>
                  <a:pt x="875087" y="145468"/>
                  <a:pt x="875087" y="290937"/>
                  <a:pt x="875087" y="436406"/>
                </a:cubicBezTo>
                <a:cubicBezTo>
                  <a:pt x="875087" y="677426"/>
                  <a:pt x="679192" y="872812"/>
                  <a:pt x="437544" y="872812"/>
                </a:cubicBezTo>
                <a:cubicBezTo>
                  <a:pt x="195896" y="872812"/>
                  <a:pt x="1" y="677426"/>
                  <a:pt x="1" y="436406"/>
                </a:cubicBezTo>
                <a:lnTo>
                  <a:pt x="0" y="436406"/>
                </a:lnTo>
                <a:close/>
              </a:path>
            </a:pathLst>
          </a:custGeom>
          <a:solidFill>
            <a:schemeClr val="accent2"/>
          </a:solidFill>
          <a:ln w="19050">
            <a:noFill/>
          </a:ln>
        </p:spPr>
        <p:txBody>
          <a:bodyPr/>
          <a:p>
            <a:endParaRPr lang="zh-CN" altLang="en-US"/>
          </a:p>
        </p:txBody>
      </p:sp>
      <p:sp>
        <p:nvSpPr>
          <p:cNvPr id="28682" name="文本框 35"/>
          <p:cNvSpPr txBox="1"/>
          <p:nvPr>
            <p:custDataLst>
              <p:tags r:id="rId10"/>
            </p:custDataLst>
          </p:nvPr>
        </p:nvSpPr>
        <p:spPr>
          <a:xfrm>
            <a:off x="257175" y="2820988"/>
            <a:ext cx="2262188" cy="527050"/>
          </a:xfrm>
          <a:prstGeom prst="rect">
            <a:avLst/>
          </a:prstGeom>
          <a:noFill/>
          <a:ln w="9525">
            <a:noFill/>
          </a:ln>
        </p:spPr>
        <p:txBody>
          <a:bodyPr lIns="90000" tIns="46800" rIns="90000" bIns="46800" anchor="b"/>
          <a:p>
            <a:pPr algn="ctr"/>
            <a:r>
              <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rPr>
              <a:t>低保真原型</a:t>
            </a:r>
            <a:endPar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endParaRPr>
          </a:p>
        </p:txBody>
      </p:sp>
      <p:sp>
        <p:nvSpPr>
          <p:cNvPr id="28683" name="文本框 37"/>
          <p:cNvSpPr txBox="1"/>
          <p:nvPr>
            <p:custDataLst>
              <p:tags r:id="rId11"/>
            </p:custDataLst>
          </p:nvPr>
        </p:nvSpPr>
        <p:spPr>
          <a:xfrm>
            <a:off x="2868613" y="963613"/>
            <a:ext cx="2759075" cy="527050"/>
          </a:xfrm>
          <a:prstGeom prst="rect">
            <a:avLst/>
          </a:prstGeom>
          <a:noFill/>
          <a:ln w="9525">
            <a:noFill/>
          </a:ln>
        </p:spPr>
        <p:txBody>
          <a:bodyPr lIns="90000" tIns="46800" rIns="90000" bIns="46800" anchor="b"/>
          <a:p>
            <a:pPr algn="ctr"/>
            <a:r>
              <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rPr>
              <a:t>中度保真原型</a:t>
            </a:r>
            <a:endPar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endParaRPr>
          </a:p>
        </p:txBody>
      </p:sp>
      <p:sp>
        <p:nvSpPr>
          <p:cNvPr id="28684" name="文本框 39"/>
          <p:cNvSpPr txBox="1"/>
          <p:nvPr>
            <p:custDataLst>
              <p:tags r:id="rId12"/>
            </p:custDataLst>
          </p:nvPr>
        </p:nvSpPr>
        <p:spPr>
          <a:xfrm>
            <a:off x="6076950" y="384175"/>
            <a:ext cx="2825750" cy="527050"/>
          </a:xfrm>
          <a:prstGeom prst="rect">
            <a:avLst/>
          </a:prstGeom>
          <a:noFill/>
          <a:ln w="9525">
            <a:noFill/>
          </a:ln>
        </p:spPr>
        <p:txBody>
          <a:bodyPr lIns="90000" tIns="46800" rIns="90000" bIns="46800" anchor="b"/>
          <a:p>
            <a:pPr algn="ctr"/>
            <a:r>
              <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rPr>
              <a:t>高保真原型</a:t>
            </a:r>
            <a:endPar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endParaRPr>
          </a:p>
        </p:txBody>
      </p:sp>
      <p:sp>
        <p:nvSpPr>
          <p:cNvPr id="28685" name="矩形 41"/>
          <p:cNvSpPr/>
          <p:nvPr>
            <p:custDataLst>
              <p:tags r:id="rId13"/>
            </p:custDataLst>
          </p:nvPr>
        </p:nvSpPr>
        <p:spPr>
          <a:xfrm>
            <a:off x="2519363" y="5508625"/>
            <a:ext cx="817562" cy="819150"/>
          </a:xfrm>
          <a:prstGeom prst="rect">
            <a:avLst/>
          </a:prstGeom>
          <a:noFill/>
          <a:ln w="9525">
            <a:noFill/>
          </a:ln>
        </p:spPr>
        <p:txBody>
          <a:bodyPr wrap="none" anchor="ctr"/>
          <a:p>
            <a:pPr algn="ctr"/>
            <a:r>
              <a:rPr lang="en-US" altLang="zh-CN" sz="4000" b="1" dirty="0">
                <a:solidFill>
                  <a:schemeClr val="bg1"/>
                </a:solidFill>
                <a:latin typeface="Arial" panose="020B0604020202020204" pitchFamily="34" charset="0"/>
                <a:ea typeface="宋体" panose="02010600030101010101" pitchFamily="2" charset="-122"/>
              </a:rPr>
              <a:t>1</a:t>
            </a:r>
            <a:endParaRPr lang="zh-CN" altLang="en-US" sz="4000" b="1" dirty="0">
              <a:solidFill>
                <a:schemeClr val="bg1"/>
              </a:solidFill>
              <a:latin typeface="Arial" panose="020B0604020202020204" pitchFamily="34" charset="0"/>
              <a:ea typeface="宋体" panose="02010600030101010101" pitchFamily="2" charset="-122"/>
            </a:endParaRPr>
          </a:p>
        </p:txBody>
      </p:sp>
      <p:sp>
        <p:nvSpPr>
          <p:cNvPr id="28686" name="矩形 42"/>
          <p:cNvSpPr/>
          <p:nvPr>
            <p:custDataLst>
              <p:tags r:id="rId14"/>
            </p:custDataLst>
          </p:nvPr>
        </p:nvSpPr>
        <p:spPr>
          <a:xfrm>
            <a:off x="4821238" y="4892675"/>
            <a:ext cx="806450" cy="877888"/>
          </a:xfrm>
          <a:prstGeom prst="rect">
            <a:avLst/>
          </a:prstGeom>
          <a:noFill/>
          <a:ln w="9525">
            <a:noFill/>
          </a:ln>
        </p:spPr>
        <p:txBody>
          <a:bodyPr anchor="ctr"/>
          <a:p>
            <a:pPr algn="ctr"/>
            <a:r>
              <a:rPr lang="en-US" altLang="zh-CN" sz="4000" b="1" dirty="0">
                <a:solidFill>
                  <a:schemeClr val="bg1"/>
                </a:solidFill>
                <a:latin typeface="Arial" panose="020B0604020202020204" pitchFamily="34" charset="0"/>
                <a:ea typeface="宋体" panose="02010600030101010101" pitchFamily="2" charset="-122"/>
              </a:rPr>
              <a:t>2</a:t>
            </a:r>
            <a:endParaRPr lang="zh-CN" altLang="en-US" sz="4000" b="1" dirty="0">
              <a:solidFill>
                <a:schemeClr val="bg1"/>
              </a:solidFill>
              <a:latin typeface="Arial" panose="020B0604020202020204" pitchFamily="34" charset="0"/>
              <a:ea typeface="宋体" panose="02010600030101010101" pitchFamily="2" charset="-122"/>
            </a:endParaRPr>
          </a:p>
        </p:txBody>
      </p:sp>
      <p:sp>
        <p:nvSpPr>
          <p:cNvPr id="28687" name="矩形 43"/>
          <p:cNvSpPr/>
          <p:nvPr>
            <p:custDataLst>
              <p:tags r:id="rId15"/>
            </p:custDataLst>
          </p:nvPr>
        </p:nvSpPr>
        <p:spPr>
          <a:xfrm>
            <a:off x="7086600" y="3956050"/>
            <a:ext cx="808038" cy="819150"/>
          </a:xfrm>
          <a:prstGeom prst="rect">
            <a:avLst/>
          </a:prstGeom>
          <a:noFill/>
          <a:ln w="9525">
            <a:noFill/>
          </a:ln>
        </p:spPr>
        <p:txBody>
          <a:bodyPr wrap="none" anchor="ctr"/>
          <a:p>
            <a:pPr algn="ctr"/>
            <a:r>
              <a:rPr lang="en-US" altLang="zh-CN" sz="4000" b="1" dirty="0">
                <a:solidFill>
                  <a:schemeClr val="bg1"/>
                </a:solidFill>
                <a:latin typeface="Arial" panose="020B0604020202020204" pitchFamily="34" charset="0"/>
                <a:ea typeface="宋体" panose="02010600030101010101" pitchFamily="2" charset="-122"/>
              </a:rPr>
              <a:t>3</a:t>
            </a:r>
            <a:endParaRPr lang="zh-CN" altLang="en-US" sz="4000" b="1" dirty="0">
              <a:solidFill>
                <a:schemeClr val="bg1"/>
              </a:solidFill>
              <a:latin typeface="Arial" panose="020B0604020202020204" pitchFamily="34" charset="0"/>
              <a:ea typeface="宋体" panose="02010600030101010101" pitchFamily="2" charset="-122"/>
            </a:endParaRPr>
          </a:p>
        </p:txBody>
      </p:sp>
      <p:sp>
        <p:nvSpPr>
          <p:cNvPr id="28688" name="文本框 44"/>
          <p:cNvSpPr txBox="1"/>
          <p:nvPr>
            <p:custDataLst>
              <p:tags r:id="rId16"/>
            </p:custDataLst>
          </p:nvPr>
        </p:nvSpPr>
        <p:spPr>
          <a:xfrm>
            <a:off x="6027738" y="1038225"/>
            <a:ext cx="2825750" cy="2586038"/>
          </a:xfrm>
          <a:prstGeom prst="rect">
            <a:avLst/>
          </a:prstGeom>
          <a:noFill/>
          <a:ln w="9525">
            <a:noFill/>
          </a:ln>
        </p:spPr>
        <p:txBody>
          <a:bodyPr anchor="t"/>
          <a:p>
            <a:r>
              <a:rPr lang="en-US" altLang="zh-CN" sz="1600" dirty="0">
                <a:solidFill>
                  <a:schemeClr val="bg1"/>
                </a:solidFill>
                <a:latin typeface="Arial" panose="020B0604020202020204" pitchFamily="34" charset="0"/>
                <a:ea typeface="黑体" panose="02010609060101010101" pitchFamily="49" charset="-122"/>
              </a:rPr>
              <a:t>       </a:t>
            </a:r>
            <a:r>
              <a:rPr lang="zh-CN" altLang="en-US" sz="1600" dirty="0">
                <a:solidFill>
                  <a:schemeClr val="bg1"/>
                </a:solidFill>
                <a:latin typeface="新宋体" panose="02010609030101010101" pitchFamily="49" charset="-122"/>
                <a:ea typeface="新宋体" panose="02010609030101010101" pitchFamily="49" charset="-122"/>
              </a:rPr>
              <a:t>几乎完全按照最终产品来制作的原型，</a:t>
            </a:r>
            <a:r>
              <a:rPr lang="zh-CN" altLang="en-US" sz="1600" dirty="0">
                <a:solidFill>
                  <a:srgbClr val="FFC000"/>
                </a:solidFill>
                <a:latin typeface="新宋体" panose="02010609030101010101" pitchFamily="49" charset="-122"/>
                <a:ea typeface="新宋体" panose="02010609030101010101" pitchFamily="49" charset="-122"/>
              </a:rPr>
              <a:t>细节丰富</a:t>
            </a:r>
            <a:r>
              <a:rPr lang="zh-CN" altLang="en-US" sz="1600" dirty="0">
                <a:solidFill>
                  <a:schemeClr val="bg1"/>
                </a:solidFill>
                <a:latin typeface="新宋体" panose="02010609030101010101" pitchFamily="49" charset="-122"/>
                <a:ea typeface="新宋体" panose="02010609030101010101" pitchFamily="49" charset="-122"/>
              </a:rPr>
              <a:t>，包括了产品的</a:t>
            </a:r>
            <a:r>
              <a:rPr lang="zh-CN" altLang="en-US" sz="1600" dirty="0">
                <a:solidFill>
                  <a:srgbClr val="FFC000"/>
                </a:solidFill>
                <a:latin typeface="新宋体" panose="02010609030101010101" pitchFamily="49" charset="-122"/>
                <a:ea typeface="新宋体" panose="02010609030101010101" pitchFamily="49" charset="-122"/>
              </a:rPr>
              <a:t>所有功能</a:t>
            </a:r>
            <a:r>
              <a:rPr lang="zh-CN" altLang="en-US" sz="1600" dirty="0">
                <a:solidFill>
                  <a:schemeClr val="bg1"/>
                </a:solidFill>
                <a:latin typeface="新宋体" panose="02010609030101010101" pitchFamily="49" charset="-122"/>
                <a:ea typeface="新宋体" panose="02010609030101010101" pitchFamily="49" charset="-122"/>
              </a:rPr>
              <a:t>以及</a:t>
            </a:r>
            <a:r>
              <a:rPr lang="zh-CN" altLang="en-US" sz="1600" dirty="0">
                <a:solidFill>
                  <a:srgbClr val="FFC000"/>
                </a:solidFill>
                <a:latin typeface="新宋体" panose="02010609030101010101" pitchFamily="49" charset="-122"/>
                <a:ea typeface="新宋体" panose="02010609030101010101" pitchFamily="49" charset="-122"/>
              </a:rPr>
              <a:t>详细的交互细节</a:t>
            </a:r>
            <a:r>
              <a:rPr lang="zh-CN" altLang="en-US" sz="1600" dirty="0">
                <a:solidFill>
                  <a:schemeClr val="bg1"/>
                </a:solidFill>
                <a:latin typeface="新宋体" panose="02010609030101010101" pitchFamily="49" charset="-122"/>
                <a:ea typeface="新宋体" panose="02010609030101010101" pitchFamily="49" charset="-122"/>
              </a:rPr>
              <a:t>。</a:t>
            </a:r>
            <a:endParaRPr lang="zh-CN" altLang="en-US" sz="1600" dirty="0">
              <a:solidFill>
                <a:schemeClr val="bg1"/>
              </a:solidFill>
              <a:latin typeface="新宋体" panose="02010609030101010101" pitchFamily="49" charset="-122"/>
              <a:ea typeface="新宋体" panose="02010609030101010101" pitchFamily="49" charset="-122"/>
            </a:endParaRPr>
          </a:p>
          <a:p>
            <a:r>
              <a:rPr lang="zh-CN" altLang="en-US" sz="1600" dirty="0">
                <a:solidFill>
                  <a:schemeClr val="bg1"/>
                </a:solidFill>
                <a:latin typeface="新宋体" panose="02010609030101010101" pitchFamily="49" charset="-122"/>
                <a:ea typeface="新宋体" panose="02010609030101010101" pitchFamily="49" charset="-122"/>
              </a:rPr>
              <a:t>    制作高保真原型可以显著</a:t>
            </a:r>
            <a:r>
              <a:rPr lang="zh-CN" altLang="en-US" sz="1600" dirty="0">
                <a:solidFill>
                  <a:srgbClr val="FFC000"/>
                </a:solidFill>
                <a:latin typeface="新宋体" panose="02010609030101010101" pitchFamily="49" charset="-122"/>
                <a:ea typeface="新宋体" panose="02010609030101010101" pitchFamily="49" charset="-122"/>
              </a:rPr>
              <a:t>降低沟通成本</a:t>
            </a:r>
            <a:r>
              <a:rPr lang="zh-CN" altLang="en-US" sz="1600" dirty="0">
                <a:solidFill>
                  <a:schemeClr val="bg1"/>
                </a:solidFill>
                <a:latin typeface="新宋体" panose="02010609030101010101" pitchFamily="49" charset="-122"/>
                <a:ea typeface="新宋体" panose="02010609030101010101" pitchFamily="49" charset="-122"/>
              </a:rPr>
              <a:t>，原型更精准和精美，</a:t>
            </a:r>
            <a:r>
              <a:rPr lang="zh-CN" altLang="en-US" sz="1600" dirty="0">
                <a:solidFill>
                  <a:srgbClr val="FFC000"/>
                </a:solidFill>
                <a:latin typeface="新宋体" panose="02010609030101010101" pitchFamily="49" charset="-122"/>
                <a:ea typeface="新宋体" panose="02010609030101010101" pitchFamily="49" charset="-122"/>
              </a:rPr>
              <a:t>保真度高</a:t>
            </a:r>
            <a:r>
              <a:rPr lang="zh-CN" altLang="en-US" sz="1600" dirty="0">
                <a:solidFill>
                  <a:schemeClr val="bg1"/>
                </a:solidFill>
                <a:latin typeface="新宋体" panose="02010609030101010101" pitchFamily="49" charset="-122"/>
                <a:ea typeface="新宋体" panose="02010609030101010101" pitchFamily="49" charset="-122"/>
              </a:rPr>
              <a:t>。</a:t>
            </a:r>
            <a:endParaRPr lang="zh-CN" altLang="en-US" sz="1600" dirty="0">
              <a:solidFill>
                <a:schemeClr val="bg1"/>
              </a:solidFill>
              <a:latin typeface="新宋体" panose="02010609030101010101" pitchFamily="49" charset="-122"/>
              <a:ea typeface="新宋体" panose="02010609030101010101" pitchFamily="49" charset="-122"/>
            </a:endParaRPr>
          </a:p>
          <a:p>
            <a:r>
              <a:rPr lang="zh-CN" altLang="en-US" sz="1600" dirty="0">
                <a:solidFill>
                  <a:schemeClr val="bg1"/>
                </a:solidFill>
                <a:latin typeface="新宋体" panose="02010609030101010101" pitchFamily="49" charset="-122"/>
                <a:ea typeface="新宋体" panose="02010609030101010101" pitchFamily="49" charset="-122"/>
              </a:rPr>
              <a:t>    但是需要花更多的时间和开发精力，而且一旦有修改也会更加耗费时间。</a:t>
            </a:r>
            <a:endParaRPr lang="zh-CN" altLang="en-US" sz="1600" dirty="0">
              <a:solidFill>
                <a:schemeClr val="bg1"/>
              </a:solidFill>
              <a:latin typeface="新宋体" panose="02010609030101010101" pitchFamily="49" charset="-122"/>
              <a:ea typeface="新宋体" panose="02010609030101010101" pitchFamily="49" charset="-122"/>
            </a:endParaRPr>
          </a:p>
        </p:txBody>
      </p:sp>
      <p:sp>
        <p:nvSpPr>
          <p:cNvPr id="28689" name="文本框 45"/>
          <p:cNvSpPr txBox="1"/>
          <p:nvPr>
            <p:custDataLst>
              <p:tags r:id="rId17"/>
            </p:custDataLst>
          </p:nvPr>
        </p:nvSpPr>
        <p:spPr>
          <a:xfrm>
            <a:off x="2663825" y="1490663"/>
            <a:ext cx="3167063" cy="3087687"/>
          </a:xfrm>
          <a:prstGeom prst="rect">
            <a:avLst/>
          </a:prstGeom>
          <a:noFill/>
          <a:ln w="9525">
            <a:noFill/>
          </a:ln>
        </p:spPr>
        <p:txBody>
          <a:bodyPr anchor="t"/>
          <a:p>
            <a:r>
              <a:rPr lang="en-US" altLang="zh-CN" sz="1600" dirty="0">
                <a:solidFill>
                  <a:schemeClr val="bg1"/>
                </a:solidFill>
                <a:latin typeface="Arial" panose="020B0604020202020204" pitchFamily="34" charset="0"/>
                <a:ea typeface="黑体" panose="02010609060101010101" pitchFamily="49" charset="-122"/>
              </a:rPr>
              <a:t>       </a:t>
            </a:r>
            <a:r>
              <a:rPr lang="zh-CN" altLang="zh-CN" sz="1600" dirty="0">
                <a:solidFill>
                  <a:schemeClr val="bg1"/>
                </a:solidFill>
                <a:latin typeface="Arial" panose="020B0604020202020204" pitchFamily="34" charset="0"/>
                <a:ea typeface="宋体" panose="02010600030101010101" pitchFamily="2" charset="-122"/>
              </a:rPr>
              <a:t>表现软件</a:t>
            </a:r>
            <a:r>
              <a:rPr lang="zh-CN" altLang="en-US" sz="1600" dirty="0">
                <a:solidFill>
                  <a:schemeClr val="bg1"/>
                </a:solidFill>
                <a:latin typeface="Arial" panose="020B0604020202020204" pitchFamily="34" charset="0"/>
                <a:ea typeface="Microsoft JhengHei" panose="020B0604030504040204" pitchFamily="34" charset="-120"/>
              </a:rPr>
              <a:t>中度保真的产品添加了</a:t>
            </a:r>
            <a:r>
              <a:rPr lang="zh-CN" altLang="en-US" sz="1600" dirty="0">
                <a:solidFill>
                  <a:srgbClr val="FFC000"/>
                </a:solidFill>
                <a:latin typeface="Arial" panose="020B0604020202020204" pitchFamily="34" charset="0"/>
                <a:ea typeface="Microsoft JhengHei" panose="020B0604030504040204" pitchFamily="34" charset="-120"/>
              </a:rPr>
              <a:t>更多细节</a:t>
            </a:r>
            <a:r>
              <a:rPr lang="zh-CN" altLang="en-US" sz="1600" dirty="0">
                <a:solidFill>
                  <a:schemeClr val="bg1"/>
                </a:solidFill>
                <a:latin typeface="Arial" panose="020B0604020202020204" pitchFamily="34" charset="0"/>
                <a:ea typeface="Microsoft JhengHei" panose="020B0604030504040204" pitchFamily="34" charset="-120"/>
              </a:rPr>
              <a:t>，对软件的交互进行了</a:t>
            </a:r>
            <a:r>
              <a:rPr lang="zh-CN" altLang="en-US" sz="1600" dirty="0">
                <a:solidFill>
                  <a:srgbClr val="FFC000"/>
                </a:solidFill>
                <a:latin typeface="Arial" panose="020B0604020202020204" pitchFamily="34" charset="0"/>
                <a:ea typeface="Microsoft JhengHei" panose="020B0604030504040204" pitchFamily="34" charset="-120"/>
              </a:rPr>
              <a:t>更细致</a:t>
            </a:r>
            <a:r>
              <a:rPr lang="zh-CN" altLang="en-US" sz="1600" dirty="0">
                <a:solidFill>
                  <a:schemeClr val="bg1"/>
                </a:solidFill>
                <a:latin typeface="Arial" panose="020B0604020202020204" pitchFamily="34" charset="0"/>
                <a:ea typeface="Microsoft JhengHei" panose="020B0604030504040204" pitchFamily="34" charset="-120"/>
              </a:rPr>
              <a:t>的设计，更接近最终的产品。</a:t>
            </a:r>
            <a:endParaRPr lang="zh-CN" altLang="en-US" sz="1600" dirty="0">
              <a:solidFill>
                <a:schemeClr val="bg1"/>
              </a:solidFill>
              <a:latin typeface="Arial" panose="020B0604020202020204" pitchFamily="34" charset="0"/>
              <a:ea typeface="Microsoft JhengHei" panose="020B0604030504040204" pitchFamily="34" charset="-120"/>
            </a:endParaRPr>
          </a:p>
          <a:p>
            <a:r>
              <a:rPr lang="zh-CN" altLang="en-US" sz="1600" dirty="0">
                <a:solidFill>
                  <a:schemeClr val="bg1"/>
                </a:solidFill>
                <a:latin typeface="Arial" panose="020B0604020202020204" pitchFamily="34" charset="0"/>
                <a:ea typeface="Microsoft JhengHei" panose="020B0604030504040204" pitchFamily="34" charset="-120"/>
              </a:rPr>
              <a:t>        在大部分情况下，中度保真原型已经足够，既</a:t>
            </a:r>
            <a:r>
              <a:rPr lang="zh-CN" altLang="en-US" sz="1600" dirty="0">
                <a:solidFill>
                  <a:srgbClr val="FFC000"/>
                </a:solidFill>
                <a:latin typeface="Arial" panose="020B0604020202020204" pitchFamily="34" charset="0"/>
                <a:ea typeface="Microsoft JhengHei" panose="020B0604030504040204" pitchFamily="34" charset="-120"/>
              </a:rPr>
              <a:t>表现了软件的功能特性和交互过程</a:t>
            </a:r>
            <a:r>
              <a:rPr lang="zh-CN" altLang="en-US" sz="1600" dirty="0">
                <a:solidFill>
                  <a:schemeClr val="bg1"/>
                </a:solidFill>
                <a:latin typeface="Arial" panose="020B0604020202020204" pitchFamily="34" charset="0"/>
                <a:ea typeface="Microsoft JhengHei" panose="020B0604030504040204" pitchFamily="34" charset="-120"/>
              </a:rPr>
              <a:t>，界面有一定的细节，而且使用者已经能完整体验到最终的产品，</a:t>
            </a:r>
            <a:r>
              <a:rPr lang="zh-CN" altLang="en-US" sz="1600" dirty="0">
                <a:solidFill>
                  <a:srgbClr val="FFC000"/>
                </a:solidFill>
                <a:latin typeface="Arial" panose="020B0604020202020204" pitchFamily="34" charset="0"/>
                <a:ea typeface="Microsoft JhengHei" panose="020B0604030504040204" pitchFamily="34" charset="-120"/>
              </a:rPr>
              <a:t>可以验证产品的可行性</a:t>
            </a:r>
            <a:r>
              <a:rPr lang="zh-CN" altLang="en-US" sz="1600" dirty="0">
                <a:solidFill>
                  <a:schemeClr val="bg1"/>
                </a:solidFill>
                <a:latin typeface="Arial" panose="020B0604020202020204" pitchFamily="34" charset="0"/>
                <a:ea typeface="Microsoft JhengHei" panose="020B0604030504040204" pitchFamily="34" charset="-120"/>
              </a:rPr>
              <a:t>，确保了不会在后面的开发过程中发现重大失误。</a:t>
            </a:r>
            <a:endParaRPr lang="zh-CN" altLang="en-US" sz="1600" dirty="0">
              <a:solidFill>
                <a:schemeClr val="bg1"/>
              </a:solidFill>
              <a:latin typeface="Arial" panose="020B0604020202020204" pitchFamily="34" charset="0"/>
              <a:ea typeface="Microsoft JhengHei" panose="020B0604030504040204" pitchFamily="34" charset="-120"/>
            </a:endParaRPr>
          </a:p>
          <a:p>
            <a:r>
              <a:rPr lang="zh-CN" altLang="en-US" sz="1600" dirty="0">
                <a:solidFill>
                  <a:schemeClr val="bg1"/>
                </a:solidFill>
                <a:latin typeface="Arial" panose="020B0604020202020204" pitchFamily="34" charset="0"/>
                <a:ea typeface="Microsoft JhengHei" panose="020B0604030504040204" pitchFamily="34" charset="-120"/>
              </a:rPr>
              <a:t>        缺点是花费时间会多一些。</a:t>
            </a:r>
            <a:endParaRPr lang="zh-CN" altLang="en-US" sz="1600" dirty="0">
              <a:solidFill>
                <a:schemeClr val="bg1"/>
              </a:solidFill>
              <a:latin typeface="Arial" panose="020B0604020202020204" pitchFamily="34" charset="0"/>
              <a:ea typeface="Microsoft JhengHei" panose="020B0604030504040204" pitchFamily="34" charset="-120"/>
            </a:endParaRPr>
          </a:p>
        </p:txBody>
      </p:sp>
      <p:sp>
        <p:nvSpPr>
          <p:cNvPr id="28690" name="文本框 46"/>
          <p:cNvSpPr txBox="1"/>
          <p:nvPr>
            <p:custDataLst>
              <p:tags r:id="rId18"/>
            </p:custDataLst>
          </p:nvPr>
        </p:nvSpPr>
        <p:spPr>
          <a:xfrm>
            <a:off x="109538" y="3454400"/>
            <a:ext cx="2519362" cy="1631950"/>
          </a:xfrm>
          <a:prstGeom prst="rect">
            <a:avLst/>
          </a:prstGeom>
          <a:noFill/>
          <a:ln w="9525">
            <a:noFill/>
          </a:ln>
        </p:spPr>
        <p:txBody>
          <a:bodyPr lIns="90000" tIns="46800" rIns="90000" bIns="46800" anchor="t"/>
          <a:p>
            <a:r>
              <a:rPr lang="en-US" altLang="zh-CN" sz="1600" dirty="0">
                <a:solidFill>
                  <a:schemeClr val="bg1"/>
                </a:solidFill>
                <a:latin typeface="Arial" panose="020B0604020202020204" pitchFamily="34" charset="0"/>
                <a:ea typeface="宋体" panose="02010600030101010101" pitchFamily="2" charset="-122"/>
              </a:rPr>
              <a:t>       </a:t>
            </a:r>
            <a:r>
              <a:rPr lang="zh-CN" altLang="zh-CN" sz="1600" dirty="0">
                <a:solidFill>
                  <a:schemeClr val="bg1"/>
                </a:solidFill>
                <a:latin typeface="Arial" panose="020B0604020202020204" pitchFamily="34" charset="0"/>
                <a:ea typeface="宋体" panose="02010600030101010101" pitchFamily="2" charset="-122"/>
              </a:rPr>
              <a:t>表现软件的重点功能和基本交互过程。</a:t>
            </a:r>
            <a:r>
              <a:rPr lang="zh-CN" altLang="zh-CN" sz="1600" dirty="0">
                <a:solidFill>
                  <a:srgbClr val="FFC000"/>
                </a:solidFill>
                <a:latin typeface="Arial" panose="020B0604020202020204" pitchFamily="34" charset="0"/>
                <a:ea typeface="宋体" panose="02010600030101010101" pitchFamily="2" charset="-122"/>
              </a:rPr>
              <a:t>制作成本低，速度快，修改也方便</a:t>
            </a:r>
            <a:r>
              <a:rPr lang="zh-CN" altLang="zh-CN" sz="1600" dirty="0">
                <a:solidFill>
                  <a:schemeClr val="bg1"/>
                </a:solidFill>
                <a:latin typeface="Arial" panose="020B0604020202020204" pitchFamily="34" charset="0"/>
                <a:ea typeface="宋体" panose="02010600030101010101" pitchFamily="2" charset="-122"/>
              </a:rPr>
              <a:t>。适合任务简单，整个团队沟通顺畅，个人能力较强的情况。</a:t>
            </a:r>
            <a:endParaRPr lang="zh-CN" altLang="zh-CN" sz="1600" dirty="0">
              <a:solidFill>
                <a:schemeClr val="bg1"/>
              </a:solidFill>
              <a:latin typeface="Arial" panose="020B0604020202020204" pitchFamily="34" charset="0"/>
              <a:ea typeface="宋体" panose="02010600030101010101" pitchFamily="2" charset="-122"/>
            </a:endParaRPr>
          </a:p>
        </p:txBody>
      </p:sp>
    </p:spTree>
    <p:custDataLst>
      <p:tags r:id="rId19"/>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500" fill="hold">
                                          <p:stCondLst>
                                            <p:cond delay="0"/>
                                          </p:stCondLst>
                                        </p:cTn>
                                        <p:tgtEl>
                                          <p:spTgt spid="28685"/>
                                        </p:tgtEl>
                                        <p:attrNameLst>
                                          <p:attrName>style.visibility</p:attrName>
                                        </p:attrNameLst>
                                      </p:cBhvr>
                                      <p:to>
                                        <p:strVal val="visible"/>
                                      </p:to>
                                    </p:set>
                                    <p:animEffect transition="in" filter="wheel(1)">
                                      <p:cBhvr>
                                        <p:cTn id="11" dur="500"/>
                                        <p:tgtEl>
                                          <p:spTgt spid="28685"/>
                                        </p:tgtEl>
                                      </p:cBhvr>
                                    </p:animEffect>
                                  </p:childTnLst>
                                </p:cTn>
                              </p:par>
                              <p:par>
                                <p:cTn id="12" presetID="21" presetClass="entr" presetSubtype="1" fill="hold" nodeType="withEffect">
                                  <p:stCondLst>
                                    <p:cond delay="0"/>
                                  </p:stCondLst>
                                  <p:childTnLst>
                                    <p:set>
                                      <p:cBhvr>
                                        <p:cTn id="13" dur="500" fill="hold">
                                          <p:stCondLst>
                                            <p:cond delay="0"/>
                                          </p:stCondLst>
                                        </p:cTn>
                                        <p:tgtEl>
                                          <p:spTgt spid="28681"/>
                                        </p:tgtEl>
                                        <p:attrNameLst>
                                          <p:attrName>style.visibility</p:attrName>
                                        </p:attrNameLst>
                                      </p:cBhvr>
                                      <p:to>
                                        <p:strVal val="visible"/>
                                      </p:to>
                                    </p:set>
                                    <p:animEffect transition="in" filter="wheel(1)">
                                      <p:cBhvr>
                                        <p:cTn id="14" dur="500"/>
                                        <p:tgtEl>
                                          <p:spTgt spid="28681"/>
                                        </p:tgtEl>
                                      </p:cBhvr>
                                    </p:animEffect>
                                  </p:childTnLst>
                                </p:cTn>
                              </p:par>
                            </p:childTnLst>
                          </p:cTn>
                        </p:par>
                        <p:par>
                          <p:cTn id="15" fill="hold">
                            <p:stCondLst>
                              <p:cond delay="1000"/>
                            </p:stCondLst>
                            <p:childTnLst>
                              <p:par>
                                <p:cTn id="16" presetID="55" presetClass="entr" presetSubtype="0" fill="hold" grpId="0" nodeType="afterEffect">
                                  <p:stCondLst>
                                    <p:cond delay="0"/>
                                  </p:stCondLst>
                                  <p:childTnLst>
                                    <p:set>
                                      <p:cBhvr>
                                        <p:cTn id="17" dur="1" fill="hold">
                                          <p:stCondLst>
                                            <p:cond delay="0"/>
                                          </p:stCondLst>
                                        </p:cTn>
                                        <p:tgtEl>
                                          <p:spTgt spid="28682"/>
                                        </p:tgtEl>
                                        <p:attrNameLst>
                                          <p:attrName>style.visibility</p:attrName>
                                        </p:attrNameLst>
                                      </p:cBhvr>
                                      <p:to>
                                        <p:strVal val="visible"/>
                                      </p:to>
                                    </p:set>
                                    <p:anim calcmode="lin" valueType="num">
                                      <p:cBhvr>
                                        <p:cTn id="18" dur="1000" fill="hold"/>
                                        <p:tgtEl>
                                          <p:spTgt spid="28682"/>
                                        </p:tgtEl>
                                        <p:attrNameLst>
                                          <p:attrName>ppt_w</p:attrName>
                                        </p:attrNameLst>
                                      </p:cBhvr>
                                      <p:tavLst>
                                        <p:tav tm="0">
                                          <p:val>
                                            <p:strVal val="#ppt_w*0.70"/>
                                          </p:val>
                                        </p:tav>
                                        <p:tav tm="100000">
                                          <p:val>
                                            <p:strVal val="#ppt_w"/>
                                          </p:val>
                                        </p:tav>
                                      </p:tavLst>
                                    </p:anim>
                                    <p:anim calcmode="lin" valueType="num">
                                      <p:cBhvr>
                                        <p:cTn id="19" dur="1000" fill="hold"/>
                                        <p:tgtEl>
                                          <p:spTgt spid="28682"/>
                                        </p:tgtEl>
                                        <p:attrNameLst>
                                          <p:attrName>ppt_h</p:attrName>
                                        </p:attrNameLst>
                                      </p:cBhvr>
                                      <p:tavLst>
                                        <p:tav tm="0">
                                          <p:val>
                                            <p:strVal val="#ppt_h"/>
                                          </p:val>
                                        </p:tav>
                                        <p:tav tm="100000">
                                          <p:val>
                                            <p:strVal val="#ppt_h"/>
                                          </p:val>
                                        </p:tav>
                                      </p:tavLst>
                                    </p:anim>
                                    <p:animEffect transition="in" filter="fade">
                                      <p:cBhvr>
                                        <p:cTn id="20" dur="1000"/>
                                        <p:tgtEl>
                                          <p:spTgt spid="28682"/>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28690"/>
                                        </p:tgtEl>
                                        <p:attrNameLst>
                                          <p:attrName>style.visibility</p:attrName>
                                        </p:attrNameLst>
                                      </p:cBhvr>
                                      <p:to>
                                        <p:strVal val="visible"/>
                                      </p:to>
                                    </p:set>
                                    <p:anim calcmode="lin" valueType="num">
                                      <p:cBhvr>
                                        <p:cTn id="23" dur="1000" fill="hold"/>
                                        <p:tgtEl>
                                          <p:spTgt spid="28690"/>
                                        </p:tgtEl>
                                        <p:attrNameLst>
                                          <p:attrName>ppt_w</p:attrName>
                                        </p:attrNameLst>
                                      </p:cBhvr>
                                      <p:tavLst>
                                        <p:tav tm="0">
                                          <p:val>
                                            <p:strVal val="#ppt_w*0.70"/>
                                          </p:val>
                                        </p:tav>
                                        <p:tav tm="100000">
                                          <p:val>
                                            <p:strVal val="#ppt_w"/>
                                          </p:val>
                                        </p:tav>
                                      </p:tavLst>
                                    </p:anim>
                                    <p:anim calcmode="lin" valueType="num">
                                      <p:cBhvr>
                                        <p:cTn id="24" dur="1000" fill="hold"/>
                                        <p:tgtEl>
                                          <p:spTgt spid="28690"/>
                                        </p:tgtEl>
                                        <p:attrNameLst>
                                          <p:attrName>ppt_h</p:attrName>
                                        </p:attrNameLst>
                                      </p:cBhvr>
                                      <p:tavLst>
                                        <p:tav tm="0">
                                          <p:val>
                                            <p:strVal val="#ppt_h"/>
                                          </p:val>
                                        </p:tav>
                                        <p:tav tm="100000">
                                          <p:val>
                                            <p:strVal val="#ppt_h"/>
                                          </p:val>
                                        </p:tav>
                                      </p:tavLst>
                                    </p:anim>
                                    <p:animEffect transition="in" filter="fade">
                                      <p:cBhvr>
                                        <p:cTn id="25" dur="1000"/>
                                        <p:tgtEl>
                                          <p:spTgt spid="28690"/>
                                        </p:tgtEl>
                                      </p:cBhvr>
                                    </p:animEffect>
                                  </p:childTnLst>
                                </p:cTn>
                              </p:par>
                            </p:childTnLst>
                          </p:cTn>
                        </p:par>
                        <p:par>
                          <p:cTn id="26" fill="hold">
                            <p:stCondLst>
                              <p:cond delay="2000"/>
                            </p:stCondLst>
                            <p:childTnLst>
                              <p:par>
                                <p:cTn id="27" presetID="21" presetClass="entr" presetSubtype="1" fill="hold" grpId="0" nodeType="afterEffect">
                                  <p:stCondLst>
                                    <p:cond delay="0"/>
                                  </p:stCondLst>
                                  <p:childTnLst>
                                    <p:set>
                                      <p:cBhvr>
                                        <p:cTn id="28" dur="500" fill="hold">
                                          <p:stCondLst>
                                            <p:cond delay="0"/>
                                          </p:stCondLst>
                                        </p:cTn>
                                        <p:tgtEl>
                                          <p:spTgt spid="28686"/>
                                        </p:tgtEl>
                                        <p:attrNameLst>
                                          <p:attrName>style.visibility</p:attrName>
                                        </p:attrNameLst>
                                      </p:cBhvr>
                                      <p:to>
                                        <p:strVal val="visible"/>
                                      </p:to>
                                    </p:set>
                                    <p:animEffect transition="in" filter="wheel(1)">
                                      <p:cBhvr>
                                        <p:cTn id="29" dur="500"/>
                                        <p:tgtEl>
                                          <p:spTgt spid="28686"/>
                                        </p:tgtEl>
                                      </p:cBhvr>
                                    </p:animEffect>
                                  </p:childTnLst>
                                </p:cTn>
                              </p:par>
                              <p:par>
                                <p:cTn id="30" presetID="21" presetClass="entr" presetSubtype="1" fill="hold" nodeType="withEffect">
                                  <p:stCondLst>
                                    <p:cond delay="0"/>
                                  </p:stCondLst>
                                  <p:childTnLst>
                                    <p:set>
                                      <p:cBhvr>
                                        <p:cTn id="31" dur="500" fill="hold">
                                          <p:stCondLst>
                                            <p:cond delay="0"/>
                                          </p:stCondLst>
                                        </p:cTn>
                                        <p:tgtEl>
                                          <p:spTgt spid="28678"/>
                                        </p:tgtEl>
                                        <p:attrNameLst>
                                          <p:attrName>style.visibility</p:attrName>
                                        </p:attrNameLst>
                                      </p:cBhvr>
                                      <p:to>
                                        <p:strVal val="visible"/>
                                      </p:to>
                                    </p:set>
                                    <p:animEffect transition="in" filter="wheel(1)">
                                      <p:cBhvr>
                                        <p:cTn id="32" dur="500"/>
                                        <p:tgtEl>
                                          <p:spTgt spid="28678"/>
                                        </p:tgtEl>
                                      </p:cBhvr>
                                    </p:animEffect>
                                  </p:childTnLst>
                                </p:cTn>
                              </p:par>
                            </p:childTnLst>
                          </p:cTn>
                        </p:par>
                        <p:par>
                          <p:cTn id="33" fill="hold">
                            <p:stCondLst>
                              <p:cond delay="2500"/>
                            </p:stCondLst>
                            <p:childTnLst>
                              <p:par>
                                <p:cTn id="34" presetID="55" presetClass="entr" presetSubtype="0" fill="hold" grpId="0" nodeType="afterEffect">
                                  <p:stCondLst>
                                    <p:cond delay="0"/>
                                  </p:stCondLst>
                                  <p:childTnLst>
                                    <p:set>
                                      <p:cBhvr>
                                        <p:cTn id="35" dur="1" fill="hold">
                                          <p:stCondLst>
                                            <p:cond delay="0"/>
                                          </p:stCondLst>
                                        </p:cTn>
                                        <p:tgtEl>
                                          <p:spTgt spid="28683"/>
                                        </p:tgtEl>
                                        <p:attrNameLst>
                                          <p:attrName>style.visibility</p:attrName>
                                        </p:attrNameLst>
                                      </p:cBhvr>
                                      <p:to>
                                        <p:strVal val="visible"/>
                                      </p:to>
                                    </p:set>
                                    <p:anim calcmode="lin" valueType="num">
                                      <p:cBhvr>
                                        <p:cTn id="36" dur="1000" fill="hold"/>
                                        <p:tgtEl>
                                          <p:spTgt spid="28683"/>
                                        </p:tgtEl>
                                        <p:attrNameLst>
                                          <p:attrName>ppt_w</p:attrName>
                                        </p:attrNameLst>
                                      </p:cBhvr>
                                      <p:tavLst>
                                        <p:tav tm="0">
                                          <p:val>
                                            <p:strVal val="#ppt_w*0.70"/>
                                          </p:val>
                                        </p:tav>
                                        <p:tav tm="100000">
                                          <p:val>
                                            <p:strVal val="#ppt_w"/>
                                          </p:val>
                                        </p:tav>
                                      </p:tavLst>
                                    </p:anim>
                                    <p:anim calcmode="lin" valueType="num">
                                      <p:cBhvr>
                                        <p:cTn id="37" dur="1000" fill="hold"/>
                                        <p:tgtEl>
                                          <p:spTgt spid="28683"/>
                                        </p:tgtEl>
                                        <p:attrNameLst>
                                          <p:attrName>ppt_h</p:attrName>
                                        </p:attrNameLst>
                                      </p:cBhvr>
                                      <p:tavLst>
                                        <p:tav tm="0">
                                          <p:val>
                                            <p:strVal val="#ppt_h"/>
                                          </p:val>
                                        </p:tav>
                                        <p:tav tm="100000">
                                          <p:val>
                                            <p:strVal val="#ppt_h"/>
                                          </p:val>
                                        </p:tav>
                                      </p:tavLst>
                                    </p:anim>
                                    <p:animEffect transition="in" filter="fade">
                                      <p:cBhvr>
                                        <p:cTn id="38" dur="1000"/>
                                        <p:tgtEl>
                                          <p:spTgt spid="28683"/>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anim calcmode="lin" valueType="num">
                                      <p:cBhvr>
                                        <p:cTn id="41" dur="1000" fill="hold"/>
                                        <p:tgtEl>
                                          <p:spTgt spid="28689"/>
                                        </p:tgtEl>
                                        <p:attrNameLst>
                                          <p:attrName>ppt_w</p:attrName>
                                        </p:attrNameLst>
                                      </p:cBhvr>
                                      <p:tavLst>
                                        <p:tav tm="0">
                                          <p:val>
                                            <p:strVal val="#ppt_w*0.70"/>
                                          </p:val>
                                        </p:tav>
                                        <p:tav tm="100000">
                                          <p:val>
                                            <p:strVal val="#ppt_w"/>
                                          </p:val>
                                        </p:tav>
                                      </p:tavLst>
                                    </p:anim>
                                    <p:anim calcmode="lin" valueType="num">
                                      <p:cBhvr>
                                        <p:cTn id="42" dur="1000" fill="hold"/>
                                        <p:tgtEl>
                                          <p:spTgt spid="28689"/>
                                        </p:tgtEl>
                                        <p:attrNameLst>
                                          <p:attrName>ppt_h</p:attrName>
                                        </p:attrNameLst>
                                      </p:cBhvr>
                                      <p:tavLst>
                                        <p:tav tm="0">
                                          <p:val>
                                            <p:strVal val="#ppt_h"/>
                                          </p:val>
                                        </p:tav>
                                        <p:tav tm="100000">
                                          <p:val>
                                            <p:strVal val="#ppt_h"/>
                                          </p:val>
                                        </p:tav>
                                      </p:tavLst>
                                    </p:anim>
                                    <p:animEffect transition="in" filter="fade">
                                      <p:cBhvr>
                                        <p:cTn id="43" dur="1000"/>
                                        <p:tgtEl>
                                          <p:spTgt spid="28689"/>
                                        </p:tgtEl>
                                      </p:cBhvr>
                                    </p:animEffect>
                                  </p:childTnLst>
                                </p:cTn>
                              </p:par>
                            </p:childTnLst>
                          </p:cTn>
                        </p:par>
                        <p:par>
                          <p:cTn id="44" fill="hold">
                            <p:stCondLst>
                              <p:cond delay="3500"/>
                            </p:stCondLst>
                            <p:childTnLst>
                              <p:par>
                                <p:cTn id="45" presetID="21" presetClass="entr" presetSubtype="1" fill="hold" nodeType="afterEffect">
                                  <p:stCondLst>
                                    <p:cond delay="0"/>
                                  </p:stCondLst>
                                  <p:childTnLst>
                                    <p:set>
                                      <p:cBhvr>
                                        <p:cTn id="46" dur="500" fill="hold">
                                          <p:stCondLst>
                                            <p:cond delay="0"/>
                                          </p:stCondLst>
                                        </p:cTn>
                                        <p:tgtEl>
                                          <p:spTgt spid="28679"/>
                                        </p:tgtEl>
                                        <p:attrNameLst>
                                          <p:attrName>style.visibility</p:attrName>
                                        </p:attrNameLst>
                                      </p:cBhvr>
                                      <p:to>
                                        <p:strVal val="visible"/>
                                      </p:to>
                                    </p:set>
                                    <p:animEffect transition="in" filter="wheel(1)">
                                      <p:cBhvr>
                                        <p:cTn id="47" dur="500"/>
                                        <p:tgtEl>
                                          <p:spTgt spid="28679"/>
                                        </p:tgtEl>
                                      </p:cBhvr>
                                    </p:animEffect>
                                  </p:childTnLst>
                                </p:cTn>
                              </p:par>
                              <p:par>
                                <p:cTn id="48" presetID="21" presetClass="entr" presetSubtype="1" fill="hold" grpId="0" nodeType="withEffect">
                                  <p:stCondLst>
                                    <p:cond delay="0"/>
                                  </p:stCondLst>
                                  <p:childTnLst>
                                    <p:set>
                                      <p:cBhvr>
                                        <p:cTn id="49" dur="500" fill="hold">
                                          <p:stCondLst>
                                            <p:cond delay="0"/>
                                          </p:stCondLst>
                                        </p:cTn>
                                        <p:tgtEl>
                                          <p:spTgt spid="28687"/>
                                        </p:tgtEl>
                                        <p:attrNameLst>
                                          <p:attrName>style.visibility</p:attrName>
                                        </p:attrNameLst>
                                      </p:cBhvr>
                                      <p:to>
                                        <p:strVal val="visible"/>
                                      </p:to>
                                    </p:set>
                                    <p:animEffect transition="in" filter="wheel(1)">
                                      <p:cBhvr>
                                        <p:cTn id="50" dur="500"/>
                                        <p:tgtEl>
                                          <p:spTgt spid="28687"/>
                                        </p:tgtEl>
                                      </p:cBhvr>
                                    </p:animEffect>
                                  </p:childTnLst>
                                </p:cTn>
                              </p:par>
                            </p:childTnLst>
                          </p:cTn>
                        </p:par>
                        <p:par>
                          <p:cTn id="51" fill="hold">
                            <p:stCondLst>
                              <p:cond delay="4000"/>
                            </p:stCondLst>
                            <p:childTnLst>
                              <p:par>
                                <p:cTn id="52" presetID="55" presetClass="entr" presetSubtype="0" fill="hold" grpId="0" nodeType="afterEffect">
                                  <p:stCondLst>
                                    <p:cond delay="0"/>
                                  </p:stCondLst>
                                  <p:childTnLst>
                                    <p:set>
                                      <p:cBhvr>
                                        <p:cTn id="53" dur="1" fill="hold">
                                          <p:stCondLst>
                                            <p:cond delay="0"/>
                                          </p:stCondLst>
                                        </p:cTn>
                                        <p:tgtEl>
                                          <p:spTgt spid="28684"/>
                                        </p:tgtEl>
                                        <p:attrNameLst>
                                          <p:attrName>style.visibility</p:attrName>
                                        </p:attrNameLst>
                                      </p:cBhvr>
                                      <p:to>
                                        <p:strVal val="visible"/>
                                      </p:to>
                                    </p:set>
                                    <p:anim calcmode="lin" valueType="num">
                                      <p:cBhvr>
                                        <p:cTn id="54" dur="1000" fill="hold"/>
                                        <p:tgtEl>
                                          <p:spTgt spid="28684"/>
                                        </p:tgtEl>
                                        <p:attrNameLst>
                                          <p:attrName>ppt_w</p:attrName>
                                        </p:attrNameLst>
                                      </p:cBhvr>
                                      <p:tavLst>
                                        <p:tav tm="0">
                                          <p:val>
                                            <p:strVal val="#ppt_w*0.70"/>
                                          </p:val>
                                        </p:tav>
                                        <p:tav tm="100000">
                                          <p:val>
                                            <p:strVal val="#ppt_w"/>
                                          </p:val>
                                        </p:tav>
                                      </p:tavLst>
                                    </p:anim>
                                    <p:anim calcmode="lin" valueType="num">
                                      <p:cBhvr>
                                        <p:cTn id="55" dur="1000" fill="hold"/>
                                        <p:tgtEl>
                                          <p:spTgt spid="28684"/>
                                        </p:tgtEl>
                                        <p:attrNameLst>
                                          <p:attrName>ppt_h</p:attrName>
                                        </p:attrNameLst>
                                      </p:cBhvr>
                                      <p:tavLst>
                                        <p:tav tm="0">
                                          <p:val>
                                            <p:strVal val="#ppt_h"/>
                                          </p:val>
                                        </p:tav>
                                        <p:tav tm="100000">
                                          <p:val>
                                            <p:strVal val="#ppt_h"/>
                                          </p:val>
                                        </p:tav>
                                      </p:tavLst>
                                    </p:anim>
                                    <p:animEffect transition="in" filter="fade">
                                      <p:cBhvr>
                                        <p:cTn id="56" dur="1000"/>
                                        <p:tgtEl>
                                          <p:spTgt spid="28684"/>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28688"/>
                                        </p:tgtEl>
                                        <p:attrNameLst>
                                          <p:attrName>style.visibility</p:attrName>
                                        </p:attrNameLst>
                                      </p:cBhvr>
                                      <p:to>
                                        <p:strVal val="visible"/>
                                      </p:to>
                                    </p:set>
                                    <p:anim calcmode="lin" valueType="num">
                                      <p:cBhvr>
                                        <p:cTn id="59" dur="1000" fill="hold"/>
                                        <p:tgtEl>
                                          <p:spTgt spid="28688"/>
                                        </p:tgtEl>
                                        <p:attrNameLst>
                                          <p:attrName>ppt_w</p:attrName>
                                        </p:attrNameLst>
                                      </p:cBhvr>
                                      <p:tavLst>
                                        <p:tav tm="0">
                                          <p:val>
                                            <p:strVal val="#ppt_w*0.70"/>
                                          </p:val>
                                        </p:tav>
                                        <p:tav tm="100000">
                                          <p:val>
                                            <p:strVal val="#ppt_w"/>
                                          </p:val>
                                        </p:tav>
                                      </p:tavLst>
                                    </p:anim>
                                    <p:anim calcmode="lin" valueType="num">
                                      <p:cBhvr>
                                        <p:cTn id="60" dur="1000" fill="hold"/>
                                        <p:tgtEl>
                                          <p:spTgt spid="28688"/>
                                        </p:tgtEl>
                                        <p:attrNameLst>
                                          <p:attrName>ppt_h</p:attrName>
                                        </p:attrNameLst>
                                      </p:cBhvr>
                                      <p:tavLst>
                                        <p:tav tm="0">
                                          <p:val>
                                            <p:strVal val="#ppt_h"/>
                                          </p:val>
                                        </p:tav>
                                        <p:tav tm="100000">
                                          <p:val>
                                            <p:strVal val="#ppt_h"/>
                                          </p:val>
                                        </p:tav>
                                      </p:tavLst>
                                    </p:anim>
                                    <p:animEffect transition="in" filter="fade">
                                      <p:cBhvr>
                                        <p:cTn id="61" dur="10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2" grpId="0"/>
      <p:bldP spid="28683" grpId="0"/>
      <p:bldP spid="28684" grpId="0"/>
      <p:bldP spid="28685" grpId="0"/>
      <p:bldP spid="28686" grpId="0"/>
      <p:bldP spid="28687" grpId="0"/>
      <p:bldP spid="28688" grpId="0"/>
      <p:bldP spid="28689" grpId="0"/>
      <p:bldP spid="286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5937250" y="2019300"/>
            <a:ext cx="3070225" cy="877888"/>
          </a:xfrm>
          <a:prstGeom prst="rect">
            <a:avLst/>
          </a:prstGeom>
        </p:spPr>
        <p:txBody>
          <a:bodyPr anchor="ctr">
            <a:normAutofit/>
          </a:bodyPr>
          <a:lstStyle>
            <a:defPPr>
              <a:defRPr lang="zh-CN"/>
            </a:defPPr>
            <a:lvl1pPr algn="r">
              <a:defRPr sz="6400">
                <a:latin typeface="时尚中黑简体" pitchFamily="2" charset="-122"/>
                <a:ea typeface="时尚中黑简体"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800" b="0" i="0" u="none" strike="noStrike" kern="1200" cap="none" spc="0" normalizeH="0" baseline="0" noProof="1">
                <a:ln>
                  <a:noFill/>
                </a:ln>
                <a:solidFill>
                  <a:schemeClr val="tx1"/>
                </a:solidFill>
                <a:effectLst/>
                <a:uLnTx/>
                <a:uFillTx/>
                <a:latin typeface="+mn-lt"/>
                <a:ea typeface="+mn-ea"/>
                <a:cs typeface="+mn-cs"/>
                <a:sym typeface="+mn-ea"/>
              </a:rPr>
              <a:t>Part 1</a:t>
            </a:r>
            <a:endParaRPr kumimoji="0" lang="en-US" altLang="zh-CN" sz="4800" b="0" i="0" u="none" strike="noStrike" kern="1200" cap="none" spc="0" normalizeH="0" baseline="0" noProof="1">
              <a:ln>
                <a:noFill/>
              </a:ln>
              <a:solidFill>
                <a:schemeClr val="tx1"/>
              </a:solidFill>
              <a:effectLst/>
              <a:uLnTx/>
              <a:uFillTx/>
              <a:latin typeface="+mn-lt"/>
              <a:ea typeface="+mn-ea"/>
              <a:cs typeface="+mn-cs"/>
              <a:sym typeface="+mn-ea"/>
            </a:endParaRPr>
          </a:p>
        </p:txBody>
      </p:sp>
      <p:sp>
        <p:nvSpPr>
          <p:cNvPr id="14338" name="标题 6"/>
          <p:cNvSpPr>
            <a:spLocks noGrp="1"/>
          </p:cNvSpPr>
          <p:nvPr>
            <p:ph type="title"/>
            <p:custDataLst>
              <p:tags r:id="rId2"/>
            </p:custDataLst>
          </p:nvPr>
        </p:nvSpPr>
        <p:spPr>
          <a:xfrm>
            <a:off x="5873750" y="2822575"/>
            <a:ext cx="3133725" cy="625475"/>
          </a:xfrm>
          <a:ln/>
        </p:spPr>
        <p:txBody>
          <a:bodyPr vert="horz" wrap="square" lIns="91440" tIns="45720" rIns="91440" bIns="45720" anchor="b"/>
          <a:p>
            <a:pPr eaLnBrk="1" hangingPunct="1"/>
            <a:r>
              <a:rPr lang="zh-CN" altLang="en-US" sz="2800" kern="1200" dirty="0">
                <a:latin typeface="+mj-lt"/>
                <a:ea typeface="+mj-ea"/>
                <a:cs typeface="+mj-cs"/>
              </a:rPr>
              <a:t>界面原型简介</a:t>
            </a:r>
            <a:endParaRPr lang="zh-CN" altLang="en-US" sz="2800" kern="1200" dirty="0">
              <a:latin typeface="+mj-lt"/>
              <a:ea typeface="+mj-ea"/>
              <a:cs typeface="+mj-cs"/>
            </a:endParaRPr>
          </a:p>
        </p:txBody>
      </p:sp>
      <p:sp>
        <p:nvSpPr>
          <p:cNvPr id="14339" name="文本占位符 7"/>
          <p:cNvSpPr>
            <a:spLocks noGrp="1"/>
          </p:cNvSpPr>
          <p:nvPr>
            <p:ph type="body" idx="1" hasCustomPrompt="1"/>
            <p:custDataLst>
              <p:tags r:id="rId3"/>
            </p:custDataLst>
          </p:nvPr>
        </p:nvSpPr>
        <p:spPr>
          <a:xfrm>
            <a:off x="4860925" y="3475038"/>
            <a:ext cx="4146550" cy="679450"/>
          </a:xfrm>
          <a:ln/>
        </p:spPr>
        <p:txBody>
          <a:bodyPr vert="horz" wrap="square" lIns="91440" tIns="45720" rIns="91440" bIns="45720" anchor="t"/>
          <a:p>
            <a:pPr eaLnBrk="1" hangingPunct="1"/>
            <a:r>
              <a:rPr lang="zh-CN" altLang="en-US" kern="1200" dirty="0">
                <a:latin typeface="+mn-lt"/>
                <a:ea typeface="+mn-ea"/>
                <a:cs typeface="+mn-cs"/>
              </a:rPr>
              <a:t>Brief introduction of interface prototype</a:t>
            </a:r>
            <a:endParaRPr lang="zh-CN" altLang="en-US" kern="1200" dirty="0">
              <a:latin typeface="+mn-lt"/>
              <a:ea typeface="+mn-ea"/>
              <a:cs typeface="+mn-cs"/>
            </a:endParaRPr>
          </a:p>
        </p:txBody>
      </p:sp>
    </p:spTree>
    <p:custDataLst>
      <p:tags r:id="rId4"/>
    </p:custData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75781" name="文本框 20"/>
          <p:cNvSpPr txBox="1"/>
          <p:nvPr>
            <p:custDataLst>
              <p:tags r:id="rId5"/>
            </p:custDataLst>
          </p:nvPr>
        </p:nvSpPr>
        <p:spPr>
          <a:xfrm>
            <a:off x="0" y="-3175"/>
            <a:ext cx="3735388" cy="563563"/>
          </a:xfrm>
          <a:prstGeom prst="rect">
            <a:avLst/>
          </a:prstGeom>
          <a:noFill/>
          <a:ln w="9525">
            <a:noFill/>
          </a:ln>
        </p:spPr>
        <p:txBody>
          <a:bodyPr anchor="ctr"/>
          <a:p>
            <a:pPr algn="ctr"/>
            <a:r>
              <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rPr>
              <a:t>低保真原型(</a:t>
            </a:r>
            <a:r>
              <a:rPr lang="zh-CN" altLang="en-US" sz="2400" b="1" dirty="0">
                <a:solidFill>
                  <a:schemeClr val="bg1"/>
                </a:solidFill>
                <a:latin typeface="Arial" panose="020B0604020202020204" pitchFamily="34" charset="0"/>
                <a:ea typeface="宋体" panose="02010600030101010101" pitchFamily="2" charset="-122"/>
                <a:sym typeface="Arial" panose="020B0604020202020204" pitchFamily="34" charset="0"/>
              </a:rPr>
              <a:t>例</a:t>
            </a:r>
            <a:r>
              <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rPr>
              <a:t>)</a:t>
            </a:r>
            <a:endPar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endParaRPr>
          </a:p>
        </p:txBody>
      </p:sp>
      <p:pic>
        <p:nvPicPr>
          <p:cNvPr id="75782" name="图片 1"/>
          <p:cNvPicPr>
            <a:picLocks noChangeAspect="1"/>
          </p:cNvPicPr>
          <p:nvPr/>
        </p:nvPicPr>
        <p:blipFill>
          <a:blip r:embed="rId6"/>
          <a:srcRect l="3413" r="7248" b="-758"/>
          <a:stretch>
            <a:fillRect/>
          </a:stretch>
        </p:blipFill>
        <p:spPr>
          <a:xfrm>
            <a:off x="250825" y="1874838"/>
            <a:ext cx="8642350" cy="3455987"/>
          </a:xfrm>
          <a:prstGeom prst="rect">
            <a:avLst/>
          </a:prstGeom>
          <a:noFill/>
          <a:ln w="9525">
            <a:noFill/>
          </a:ln>
        </p:spPr>
      </p:pic>
      <p:sp>
        <p:nvSpPr>
          <p:cNvPr id="28690" name="文本框 46"/>
          <p:cNvSpPr txBox="1"/>
          <p:nvPr>
            <p:custDataLst>
              <p:tags r:id="rId7"/>
            </p:custDataLst>
          </p:nvPr>
        </p:nvSpPr>
        <p:spPr>
          <a:xfrm>
            <a:off x="2566988" y="5694363"/>
            <a:ext cx="4008437" cy="430212"/>
          </a:xfrm>
          <a:prstGeom prst="rect">
            <a:avLst/>
          </a:prstGeom>
          <a:noFill/>
          <a:ln w="9525">
            <a:noFill/>
          </a:ln>
        </p:spPr>
        <p:txBody>
          <a:bodyPr lIns="90000" tIns="46800" rIns="90000" bIns="46800" anchor="t"/>
          <a:p>
            <a:r>
              <a:rPr lang="zh-CN" altLang="zh-CN" sz="1600" dirty="0">
                <a:solidFill>
                  <a:schemeClr val="bg1"/>
                </a:solidFill>
                <a:latin typeface="Arial" panose="020B0604020202020204" pitchFamily="34" charset="0"/>
                <a:ea typeface="宋体" panose="02010600030101010101" pitchFamily="2" charset="-122"/>
              </a:rPr>
              <a:t>以纸笔原型和Balsamip Mockups为代表</a:t>
            </a:r>
            <a:endParaRPr lang="zh-CN" altLang="zh-CN" sz="1600" dirty="0">
              <a:solidFill>
                <a:schemeClr val="bg1"/>
              </a:solidFill>
              <a:latin typeface="Arial" panose="020B0604020202020204" pitchFamily="34" charset="0"/>
              <a:ea typeface="宋体" panose="02010600030101010101" pitchFamily="2" charset="-122"/>
            </a:endParaRPr>
          </a:p>
        </p:txBody>
      </p:sp>
    </p:spTree>
    <p:custDataLst>
      <p:tags r:id="rId8"/>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8690"/>
                                        </p:tgtEl>
                                        <p:attrNameLst>
                                          <p:attrName>style.visibility</p:attrName>
                                        </p:attrNameLst>
                                      </p:cBhvr>
                                      <p:to>
                                        <p:strVal val="visible"/>
                                      </p:to>
                                    </p:set>
                                    <p:anim calcmode="lin" valueType="num">
                                      <p:cBhvr>
                                        <p:cTn id="7" dur="1000" fill="hold"/>
                                        <p:tgtEl>
                                          <p:spTgt spid="28690"/>
                                        </p:tgtEl>
                                        <p:attrNameLst>
                                          <p:attrName>ppt_w</p:attrName>
                                        </p:attrNameLst>
                                      </p:cBhvr>
                                      <p:tavLst>
                                        <p:tav tm="0">
                                          <p:val>
                                            <p:strVal val="#ppt_w*0.70"/>
                                          </p:val>
                                        </p:tav>
                                        <p:tav tm="100000">
                                          <p:val>
                                            <p:strVal val="#ppt_w"/>
                                          </p:val>
                                        </p:tav>
                                      </p:tavLst>
                                    </p:anim>
                                    <p:anim calcmode="lin" valueType="num">
                                      <p:cBhvr>
                                        <p:cTn id="8" dur="1000" fill="hold"/>
                                        <p:tgtEl>
                                          <p:spTgt spid="28690"/>
                                        </p:tgtEl>
                                        <p:attrNameLst>
                                          <p:attrName>ppt_h</p:attrName>
                                        </p:attrNameLst>
                                      </p:cBhvr>
                                      <p:tavLst>
                                        <p:tav tm="0">
                                          <p:val>
                                            <p:strVal val="#ppt_h"/>
                                          </p:val>
                                        </p:tav>
                                        <p:tav tm="100000">
                                          <p:val>
                                            <p:strVal val="#ppt_h"/>
                                          </p:val>
                                        </p:tav>
                                      </p:tavLst>
                                    </p:anim>
                                    <p:animEffect transition="in" filter="fade">
                                      <p:cBhvr>
                                        <p:cTn id="9" dur="1000"/>
                                        <p:tgtEl>
                                          <p:spTgt spid="28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77829" name="文本框 20"/>
          <p:cNvSpPr txBox="1"/>
          <p:nvPr>
            <p:custDataLst>
              <p:tags r:id="rId5"/>
            </p:custDataLst>
          </p:nvPr>
        </p:nvSpPr>
        <p:spPr>
          <a:xfrm>
            <a:off x="0" y="-3175"/>
            <a:ext cx="3735388" cy="563563"/>
          </a:xfrm>
          <a:prstGeom prst="rect">
            <a:avLst/>
          </a:prstGeom>
          <a:noFill/>
          <a:ln w="9525">
            <a:noFill/>
          </a:ln>
        </p:spPr>
        <p:txBody>
          <a:bodyPr anchor="ctr"/>
          <a:p>
            <a:pPr algn="ctr"/>
            <a:r>
              <a:rPr lang="zh-CN" altLang="en-US" sz="2400" b="1" dirty="0">
                <a:solidFill>
                  <a:schemeClr val="bg1"/>
                </a:solidFill>
                <a:latin typeface="Arial" panose="020B0604020202020204" pitchFamily="34" charset="0"/>
                <a:ea typeface="宋体" panose="02010600030101010101" pitchFamily="2" charset="-122"/>
                <a:sym typeface="Arial" panose="020B0604020202020204" pitchFamily="34" charset="0"/>
              </a:rPr>
              <a:t>中</a:t>
            </a:r>
            <a:r>
              <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rPr>
              <a:t>保真原型(</a:t>
            </a:r>
            <a:r>
              <a:rPr lang="zh-CN" altLang="en-US" sz="2400" b="1" dirty="0">
                <a:solidFill>
                  <a:schemeClr val="bg1"/>
                </a:solidFill>
                <a:latin typeface="Arial" panose="020B0604020202020204" pitchFamily="34" charset="0"/>
                <a:ea typeface="宋体" panose="02010600030101010101" pitchFamily="2" charset="-122"/>
                <a:sym typeface="Arial" panose="020B0604020202020204" pitchFamily="34" charset="0"/>
              </a:rPr>
              <a:t>例</a:t>
            </a:r>
            <a:r>
              <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rPr>
              <a:t>)</a:t>
            </a:r>
            <a:endPar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endParaRPr>
          </a:p>
        </p:txBody>
      </p:sp>
      <p:pic>
        <p:nvPicPr>
          <p:cNvPr id="77830" name="图片 4"/>
          <p:cNvPicPr>
            <a:picLocks noChangeAspect="1"/>
          </p:cNvPicPr>
          <p:nvPr/>
        </p:nvPicPr>
        <p:blipFill>
          <a:blip r:embed="rId6"/>
          <a:stretch>
            <a:fillRect/>
          </a:stretch>
        </p:blipFill>
        <p:spPr>
          <a:xfrm>
            <a:off x="492125" y="985838"/>
            <a:ext cx="8158163" cy="4291012"/>
          </a:xfrm>
          <a:prstGeom prst="rect">
            <a:avLst/>
          </a:prstGeom>
          <a:noFill/>
          <a:ln w="9525">
            <a:noFill/>
          </a:ln>
        </p:spPr>
      </p:pic>
      <p:sp>
        <p:nvSpPr>
          <p:cNvPr id="28690" name="文本框 46"/>
          <p:cNvSpPr txBox="1"/>
          <p:nvPr>
            <p:custDataLst>
              <p:tags r:id="rId7"/>
            </p:custDataLst>
          </p:nvPr>
        </p:nvSpPr>
        <p:spPr>
          <a:xfrm>
            <a:off x="3238500" y="5702300"/>
            <a:ext cx="2667000" cy="430213"/>
          </a:xfrm>
          <a:prstGeom prst="rect">
            <a:avLst/>
          </a:prstGeom>
          <a:noFill/>
          <a:ln w="9525">
            <a:noFill/>
          </a:ln>
        </p:spPr>
        <p:txBody>
          <a:bodyPr lIns="90000" tIns="46800" rIns="90000" bIns="46800" anchor="t"/>
          <a:p>
            <a:r>
              <a:rPr lang="zh-CN" altLang="zh-CN" sz="1600" dirty="0">
                <a:solidFill>
                  <a:schemeClr val="bg1"/>
                </a:solidFill>
                <a:latin typeface="Arial" panose="020B0604020202020204" pitchFamily="34" charset="0"/>
                <a:ea typeface="宋体" panose="02010600030101010101" pitchFamily="2" charset="-122"/>
              </a:rPr>
              <a:t>以Axure和Mockplus为代表</a:t>
            </a:r>
            <a:endParaRPr lang="zh-CN" altLang="zh-CN" sz="1600" dirty="0">
              <a:solidFill>
                <a:schemeClr val="bg1"/>
              </a:solidFill>
              <a:latin typeface="Arial" panose="020B0604020202020204" pitchFamily="34" charset="0"/>
              <a:ea typeface="宋体" panose="02010600030101010101" pitchFamily="2" charset="-122"/>
            </a:endParaRPr>
          </a:p>
        </p:txBody>
      </p:sp>
    </p:spTree>
    <p:custDataLst>
      <p:tags r:id="rId8"/>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8690"/>
                                        </p:tgtEl>
                                        <p:attrNameLst>
                                          <p:attrName>style.visibility</p:attrName>
                                        </p:attrNameLst>
                                      </p:cBhvr>
                                      <p:to>
                                        <p:strVal val="visible"/>
                                      </p:to>
                                    </p:set>
                                    <p:anim calcmode="lin" valueType="num">
                                      <p:cBhvr>
                                        <p:cTn id="7" dur="1000" fill="hold"/>
                                        <p:tgtEl>
                                          <p:spTgt spid="28690"/>
                                        </p:tgtEl>
                                        <p:attrNameLst>
                                          <p:attrName>ppt_w</p:attrName>
                                        </p:attrNameLst>
                                      </p:cBhvr>
                                      <p:tavLst>
                                        <p:tav tm="0">
                                          <p:val>
                                            <p:strVal val="#ppt_w*0.70"/>
                                          </p:val>
                                        </p:tav>
                                        <p:tav tm="100000">
                                          <p:val>
                                            <p:strVal val="#ppt_w"/>
                                          </p:val>
                                        </p:tav>
                                      </p:tavLst>
                                    </p:anim>
                                    <p:anim calcmode="lin" valueType="num">
                                      <p:cBhvr>
                                        <p:cTn id="8" dur="1000" fill="hold"/>
                                        <p:tgtEl>
                                          <p:spTgt spid="28690"/>
                                        </p:tgtEl>
                                        <p:attrNameLst>
                                          <p:attrName>ppt_h</p:attrName>
                                        </p:attrNameLst>
                                      </p:cBhvr>
                                      <p:tavLst>
                                        <p:tav tm="0">
                                          <p:val>
                                            <p:strVal val="#ppt_h"/>
                                          </p:val>
                                        </p:tav>
                                        <p:tav tm="100000">
                                          <p:val>
                                            <p:strVal val="#ppt_h"/>
                                          </p:val>
                                        </p:tav>
                                      </p:tavLst>
                                    </p:anim>
                                    <p:animEffect transition="in" filter="fade">
                                      <p:cBhvr>
                                        <p:cTn id="9" dur="1000"/>
                                        <p:tgtEl>
                                          <p:spTgt spid="28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79877" name="文本框 20"/>
          <p:cNvSpPr txBox="1"/>
          <p:nvPr>
            <p:custDataLst>
              <p:tags r:id="rId5"/>
            </p:custDataLst>
          </p:nvPr>
        </p:nvSpPr>
        <p:spPr>
          <a:xfrm>
            <a:off x="0" y="-3175"/>
            <a:ext cx="3735388" cy="563563"/>
          </a:xfrm>
          <a:prstGeom prst="rect">
            <a:avLst/>
          </a:prstGeom>
          <a:noFill/>
          <a:ln w="9525">
            <a:noFill/>
          </a:ln>
        </p:spPr>
        <p:txBody>
          <a:bodyPr anchor="ctr"/>
          <a:p>
            <a:pPr algn="ctr"/>
            <a:r>
              <a:rPr lang="zh-CN" altLang="en-US" sz="2400" b="1" dirty="0">
                <a:solidFill>
                  <a:schemeClr val="bg1"/>
                </a:solidFill>
                <a:latin typeface="Arial" panose="020B0604020202020204" pitchFamily="34" charset="0"/>
                <a:ea typeface="宋体" panose="02010600030101010101" pitchFamily="2" charset="-122"/>
                <a:sym typeface="Arial" panose="020B0604020202020204" pitchFamily="34" charset="0"/>
              </a:rPr>
              <a:t>高</a:t>
            </a:r>
            <a:r>
              <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rPr>
              <a:t>保真原型(</a:t>
            </a:r>
            <a:r>
              <a:rPr lang="zh-CN" altLang="en-US" sz="2400" b="1" dirty="0">
                <a:solidFill>
                  <a:schemeClr val="bg1"/>
                </a:solidFill>
                <a:latin typeface="Arial" panose="020B0604020202020204" pitchFamily="34" charset="0"/>
                <a:ea typeface="宋体" panose="02010600030101010101" pitchFamily="2" charset="-122"/>
                <a:sym typeface="Arial" panose="020B0604020202020204" pitchFamily="34" charset="0"/>
              </a:rPr>
              <a:t>例</a:t>
            </a:r>
            <a:r>
              <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rPr>
              <a:t>)</a:t>
            </a:r>
            <a:endParaRPr lang="en-US" altLang="zh-CN" sz="2400" b="1" dirty="0">
              <a:solidFill>
                <a:schemeClr val="bg1"/>
              </a:solidFill>
              <a:latin typeface="Arial" panose="020B0604020202020204" pitchFamily="34" charset="0"/>
              <a:ea typeface="宋体" panose="02010600030101010101" pitchFamily="2" charset="-122"/>
              <a:sym typeface="Arial" panose="020B0604020202020204" pitchFamily="34" charset="0"/>
            </a:endParaRPr>
          </a:p>
        </p:txBody>
      </p:sp>
      <p:pic>
        <p:nvPicPr>
          <p:cNvPr id="79878" name="图片 2"/>
          <p:cNvPicPr>
            <a:picLocks noChangeAspect="1"/>
          </p:cNvPicPr>
          <p:nvPr/>
        </p:nvPicPr>
        <p:blipFill>
          <a:blip r:embed="rId6"/>
          <a:stretch>
            <a:fillRect/>
          </a:stretch>
        </p:blipFill>
        <p:spPr>
          <a:xfrm>
            <a:off x="1093788" y="1179513"/>
            <a:ext cx="6956425" cy="4498975"/>
          </a:xfrm>
          <a:prstGeom prst="rect">
            <a:avLst/>
          </a:prstGeom>
          <a:noFill/>
          <a:ln w="9525">
            <a:noFill/>
          </a:ln>
        </p:spPr>
      </p:pic>
      <p:sp>
        <p:nvSpPr>
          <p:cNvPr id="28690" name="文本框 46"/>
          <p:cNvSpPr txBox="1"/>
          <p:nvPr>
            <p:custDataLst>
              <p:tags r:id="rId7"/>
            </p:custDataLst>
          </p:nvPr>
        </p:nvSpPr>
        <p:spPr>
          <a:xfrm>
            <a:off x="3000375" y="5949950"/>
            <a:ext cx="3143250" cy="430213"/>
          </a:xfrm>
          <a:prstGeom prst="rect">
            <a:avLst/>
          </a:prstGeom>
          <a:noFill/>
          <a:ln w="9525">
            <a:noFill/>
          </a:ln>
        </p:spPr>
        <p:txBody>
          <a:bodyPr lIns="90000" tIns="46800" rIns="90000" bIns="46800" anchor="t"/>
          <a:p>
            <a:r>
              <a:rPr lang="zh-CN" altLang="zh-CN" sz="1600" dirty="0">
                <a:solidFill>
                  <a:schemeClr val="bg1"/>
                </a:solidFill>
                <a:latin typeface="Arial" panose="020B0604020202020204" pitchFamily="34" charset="0"/>
                <a:ea typeface="宋体" panose="02010600030101010101" pitchFamily="2" charset="-122"/>
              </a:rPr>
              <a:t>以Justinmind和Adobe XD为代表</a:t>
            </a:r>
            <a:endParaRPr lang="zh-CN" altLang="zh-CN" sz="1600" dirty="0">
              <a:solidFill>
                <a:schemeClr val="bg1"/>
              </a:solidFill>
              <a:latin typeface="Arial" panose="020B0604020202020204" pitchFamily="34" charset="0"/>
              <a:ea typeface="宋体" panose="02010600030101010101" pitchFamily="2" charset="-122"/>
            </a:endParaRPr>
          </a:p>
        </p:txBody>
      </p:sp>
    </p:spTree>
    <p:custDataLst>
      <p:tags r:id="rId8"/>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8690"/>
                                        </p:tgtEl>
                                        <p:attrNameLst>
                                          <p:attrName>style.visibility</p:attrName>
                                        </p:attrNameLst>
                                      </p:cBhvr>
                                      <p:to>
                                        <p:strVal val="visible"/>
                                      </p:to>
                                    </p:set>
                                    <p:anim calcmode="lin" valueType="num">
                                      <p:cBhvr>
                                        <p:cTn id="7" dur="1000" fill="hold"/>
                                        <p:tgtEl>
                                          <p:spTgt spid="28690"/>
                                        </p:tgtEl>
                                        <p:attrNameLst>
                                          <p:attrName>ppt_w</p:attrName>
                                        </p:attrNameLst>
                                      </p:cBhvr>
                                      <p:tavLst>
                                        <p:tav tm="0">
                                          <p:val>
                                            <p:strVal val="#ppt_w*0.70"/>
                                          </p:val>
                                        </p:tav>
                                        <p:tav tm="100000">
                                          <p:val>
                                            <p:strVal val="#ppt_w"/>
                                          </p:val>
                                        </p:tav>
                                      </p:tavLst>
                                    </p:anim>
                                    <p:anim calcmode="lin" valueType="num">
                                      <p:cBhvr>
                                        <p:cTn id="8" dur="1000" fill="hold"/>
                                        <p:tgtEl>
                                          <p:spTgt spid="28690"/>
                                        </p:tgtEl>
                                        <p:attrNameLst>
                                          <p:attrName>ppt_h</p:attrName>
                                        </p:attrNameLst>
                                      </p:cBhvr>
                                      <p:tavLst>
                                        <p:tav tm="0">
                                          <p:val>
                                            <p:strVal val="#ppt_h"/>
                                          </p:val>
                                        </p:tav>
                                        <p:tav tm="100000">
                                          <p:val>
                                            <p:strVal val="#ppt_h"/>
                                          </p:val>
                                        </p:tav>
                                      </p:tavLst>
                                    </p:anim>
                                    <p:animEffect transition="in" filter="fade">
                                      <p:cBhvr>
                                        <p:cTn id="9" dur="1000"/>
                                        <p:tgtEl>
                                          <p:spTgt spid="28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 name="矩形 55"/>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57" name="矩形 56"/>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58" name="矩形 57"/>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59" name="矩形 58"/>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81925" name="文本框 59"/>
          <p:cNvSpPr txBox="1"/>
          <p:nvPr>
            <p:custDataLst>
              <p:tags r:id="rId5"/>
            </p:custDataLst>
          </p:nvPr>
        </p:nvSpPr>
        <p:spPr>
          <a:xfrm>
            <a:off x="0" y="-3175"/>
            <a:ext cx="3505200" cy="563563"/>
          </a:xfrm>
          <a:prstGeom prst="rect">
            <a:avLst/>
          </a:prstGeom>
          <a:noFill/>
          <a:ln w="9525">
            <a:noFill/>
          </a:ln>
        </p:spPr>
        <p:txBody>
          <a:bodyPr anchor="ctr"/>
          <a:p>
            <a:pPr algn="ctr"/>
            <a:r>
              <a:rPr lang="zh-CN" altLang="zh-CN" sz="2400" dirty="0">
                <a:solidFill>
                  <a:schemeClr val="bg1"/>
                </a:solidFill>
                <a:latin typeface="Arial" panose="020B0604020202020204" pitchFamily="34" charset="0"/>
                <a:ea typeface="宋体" panose="02010600030101010101" pitchFamily="2" charset="-122"/>
              </a:rPr>
              <a:t>界面原型的优点</a:t>
            </a:r>
            <a:endParaRPr lang="zh-CN" altLang="zh-CN" sz="2400" dirty="0">
              <a:solidFill>
                <a:schemeClr val="bg1"/>
              </a:solidFill>
              <a:latin typeface="Arial" panose="020B0604020202020204" pitchFamily="34" charset="0"/>
              <a:ea typeface="黑体" panose="02010609060101010101" pitchFamily="49" charset="-122"/>
            </a:endParaRPr>
          </a:p>
        </p:txBody>
      </p:sp>
      <p:sp>
        <p:nvSpPr>
          <p:cNvPr id="2" name="文本框 60"/>
          <p:cNvSpPr txBox="1"/>
          <p:nvPr>
            <p:custDataLst>
              <p:tags r:id="rId6"/>
            </p:custDataLst>
          </p:nvPr>
        </p:nvSpPr>
        <p:spPr>
          <a:xfrm>
            <a:off x="4375150" y="2692400"/>
            <a:ext cx="4257675" cy="425450"/>
          </a:xfrm>
          <a:prstGeom prst="rect">
            <a:avLst/>
          </a:prstGeom>
          <a:noFill/>
          <a:ln w="9525">
            <a:noFill/>
          </a:ln>
        </p:spPr>
        <p:txBody>
          <a:bodyPr lIns="90000" tIns="46800" rIns="90000" bIns="46800" anchor="t"/>
          <a:p>
            <a:pPr>
              <a:lnSpc>
                <a:spcPct val="90000"/>
              </a:lnSpc>
            </a:pPr>
            <a:r>
              <a:rPr lang="en-US" altLang="zh-CN" dirty="0">
                <a:solidFill>
                  <a:schemeClr val="bg1"/>
                </a:solidFill>
                <a:latin typeface="黑体" panose="02010609060101010101" pitchFamily="49" charset="-122"/>
                <a:ea typeface="宋体" panose="02010600030101010101" pitchFamily="2" charset="-122"/>
              </a:rPr>
              <a:t>2.</a:t>
            </a:r>
            <a:r>
              <a:rPr lang="zh-CN" altLang="en-US" dirty="0">
                <a:solidFill>
                  <a:schemeClr val="bg1"/>
                </a:solidFill>
                <a:latin typeface="Arial" panose="020B0604020202020204" pitchFamily="34" charset="0"/>
                <a:ea typeface="黑体" panose="02010609060101010101" pitchFamily="49" charset="-122"/>
              </a:rPr>
              <a:t> 用于测试，提早找到产品的问题</a:t>
            </a:r>
            <a:endParaRPr lang="zh-CN" altLang="en-US" dirty="0">
              <a:solidFill>
                <a:schemeClr val="bg1"/>
              </a:solidFill>
              <a:latin typeface="黑体" panose="02010609060101010101" pitchFamily="49" charset="-122"/>
              <a:ea typeface="黑体" panose="02010609060101010101" pitchFamily="49" charset="-122"/>
            </a:endParaRPr>
          </a:p>
        </p:txBody>
      </p:sp>
      <p:sp>
        <p:nvSpPr>
          <p:cNvPr id="26631" name="文本框 65"/>
          <p:cNvSpPr txBox="1"/>
          <p:nvPr>
            <p:custDataLst>
              <p:tags r:id="rId7"/>
            </p:custDataLst>
          </p:nvPr>
        </p:nvSpPr>
        <p:spPr>
          <a:xfrm>
            <a:off x="4375150" y="1706563"/>
            <a:ext cx="4257675" cy="636587"/>
          </a:xfrm>
          <a:prstGeom prst="rect">
            <a:avLst/>
          </a:prstGeom>
          <a:noFill/>
          <a:ln w="9525">
            <a:noFill/>
          </a:ln>
        </p:spPr>
        <p:txBody>
          <a:bodyPr lIns="90000" tIns="46800" rIns="90000" bIns="46800" anchor="ctr"/>
          <a:p>
            <a:pPr>
              <a:lnSpc>
                <a:spcPct val="90000"/>
              </a:lnSpc>
            </a:pPr>
            <a:r>
              <a:rPr lang="en-US" altLang="zh-CN" dirty="0">
                <a:solidFill>
                  <a:schemeClr val="bg1"/>
                </a:solidFill>
                <a:latin typeface="Arial" panose="020B0604020202020204" pitchFamily="34" charset="0"/>
                <a:ea typeface="宋体" panose="02010600030101010101" pitchFamily="2" charset="-122"/>
              </a:rPr>
              <a:t>1.</a:t>
            </a:r>
            <a:r>
              <a:rPr lang="zh-CN" altLang="en-US" dirty="0">
                <a:solidFill>
                  <a:schemeClr val="bg1"/>
                </a:solidFill>
                <a:latin typeface="Arial" panose="020B0604020202020204" pitchFamily="34" charset="0"/>
                <a:ea typeface="黑体" panose="02010609060101010101" pitchFamily="49" charset="-122"/>
              </a:rPr>
              <a:t>让用户实实在在的感受产品</a:t>
            </a:r>
            <a:endParaRPr lang="zh-CN" altLang="en-US" dirty="0">
              <a:solidFill>
                <a:schemeClr val="bg1"/>
              </a:solidFill>
              <a:latin typeface="Arial" panose="020B0604020202020204" pitchFamily="34" charset="0"/>
              <a:ea typeface="黑体" panose="02010609060101010101" pitchFamily="49" charset="-122"/>
            </a:endParaRPr>
          </a:p>
        </p:txBody>
      </p:sp>
      <p:cxnSp>
        <p:nvCxnSpPr>
          <p:cNvPr id="70" name="直接连接符 69"/>
          <p:cNvCxnSpPr/>
          <p:nvPr>
            <p:custDataLst>
              <p:tags r:id="rId8"/>
            </p:custDataLst>
          </p:nvPr>
        </p:nvCxnSpPr>
        <p:spPr>
          <a:xfrm flipH="1">
            <a:off x="3016250" y="3532188"/>
            <a:ext cx="404813" cy="4079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9"/>
            </p:custDataLst>
          </p:nvPr>
        </p:nvCxnSpPr>
        <p:spPr>
          <a:xfrm>
            <a:off x="873125" y="3751263"/>
            <a:ext cx="561975" cy="33813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81930" name="Picture 385"/>
          <p:cNvPicPr>
            <a:picLocks noChangeAspect="1"/>
          </p:cNvPicPr>
          <p:nvPr>
            <p:custDataLst>
              <p:tags r:id="rId10"/>
            </p:custDataLst>
          </p:nvPr>
        </p:nvPicPr>
        <p:blipFill>
          <a:blip r:embed="rId11"/>
          <a:stretch>
            <a:fillRect/>
          </a:stretch>
        </p:blipFill>
        <p:spPr>
          <a:xfrm>
            <a:off x="225425" y="3054350"/>
            <a:ext cx="812800" cy="812800"/>
          </a:xfrm>
          <a:prstGeom prst="rect">
            <a:avLst/>
          </a:prstGeom>
          <a:noFill/>
          <a:ln w="9525">
            <a:noFill/>
          </a:ln>
        </p:spPr>
      </p:pic>
      <p:pic>
        <p:nvPicPr>
          <p:cNvPr id="81931" name="Picture 387"/>
          <p:cNvPicPr>
            <a:picLocks noChangeAspect="1"/>
          </p:cNvPicPr>
          <p:nvPr>
            <p:custDataLst>
              <p:tags r:id="rId12"/>
            </p:custDataLst>
          </p:nvPr>
        </p:nvPicPr>
        <p:blipFill>
          <a:blip r:embed="rId13"/>
          <a:stretch>
            <a:fillRect/>
          </a:stretch>
        </p:blipFill>
        <p:spPr>
          <a:xfrm>
            <a:off x="3251200" y="2538413"/>
            <a:ext cx="1108075" cy="1106487"/>
          </a:xfrm>
          <a:prstGeom prst="rect">
            <a:avLst/>
          </a:prstGeom>
          <a:noFill/>
          <a:ln w="9525">
            <a:noFill/>
          </a:ln>
        </p:spPr>
      </p:pic>
      <p:pic>
        <p:nvPicPr>
          <p:cNvPr id="81932" name="Picture 391"/>
          <p:cNvPicPr>
            <a:picLocks noChangeAspect="1"/>
          </p:cNvPicPr>
          <p:nvPr>
            <p:custDataLst>
              <p:tags r:id="rId14"/>
            </p:custDataLst>
          </p:nvPr>
        </p:nvPicPr>
        <p:blipFill>
          <a:blip r:embed="rId15"/>
          <a:stretch>
            <a:fillRect/>
          </a:stretch>
        </p:blipFill>
        <p:spPr>
          <a:xfrm>
            <a:off x="1393825" y="3128963"/>
            <a:ext cx="1622425" cy="1622425"/>
          </a:xfrm>
          <a:prstGeom prst="rect">
            <a:avLst/>
          </a:prstGeom>
          <a:noFill/>
          <a:ln w="9525">
            <a:noFill/>
          </a:ln>
        </p:spPr>
      </p:pic>
      <p:pic>
        <p:nvPicPr>
          <p:cNvPr id="81933" name="Picture 13"/>
          <p:cNvPicPr>
            <a:picLocks noChangeAspect="1"/>
          </p:cNvPicPr>
          <p:nvPr>
            <p:custDataLst>
              <p:tags r:id="rId16"/>
            </p:custDataLst>
          </p:nvPr>
        </p:nvPicPr>
        <p:blipFill>
          <a:blip r:embed="rId17"/>
          <a:stretch>
            <a:fillRect/>
          </a:stretch>
        </p:blipFill>
        <p:spPr>
          <a:xfrm>
            <a:off x="1476375" y="3862388"/>
            <a:ext cx="66675" cy="179387"/>
          </a:xfrm>
          <a:prstGeom prst="rect">
            <a:avLst/>
          </a:prstGeom>
          <a:noFill/>
          <a:ln w="9525">
            <a:noFill/>
          </a:ln>
        </p:spPr>
      </p:pic>
      <p:sp>
        <p:nvSpPr>
          <p:cNvPr id="76" name="Freeform 16"/>
          <p:cNvSpPr/>
          <p:nvPr>
            <p:custDataLst>
              <p:tags r:id="rId18"/>
            </p:custDataLst>
          </p:nvPr>
        </p:nvSpPr>
        <p:spPr bwMode="auto">
          <a:xfrm>
            <a:off x="1465263" y="3675063"/>
            <a:ext cx="1525588" cy="608013"/>
          </a:xfrm>
          <a:custGeom>
            <a:avLst/>
            <a:gdLst>
              <a:gd name="T0" fmla="*/ 444 w 567"/>
              <a:gd name="T1" fmla="*/ 26 h 226"/>
              <a:gd name="T2" fmla="*/ 451 w 567"/>
              <a:gd name="T3" fmla="*/ 22 h 226"/>
              <a:gd name="T4" fmla="*/ 458 w 567"/>
              <a:gd name="T5" fmla="*/ 7 h 226"/>
              <a:gd name="T6" fmla="*/ 429 w 567"/>
              <a:gd name="T7" fmla="*/ 2 h 226"/>
              <a:gd name="T8" fmla="*/ 405 w 567"/>
              <a:gd name="T9" fmla="*/ 27 h 226"/>
              <a:gd name="T10" fmla="*/ 332 w 567"/>
              <a:gd name="T11" fmla="*/ 78 h 226"/>
              <a:gd name="T12" fmla="*/ 330 w 567"/>
              <a:gd name="T13" fmla="*/ 65 h 226"/>
              <a:gd name="T14" fmla="*/ 319 w 567"/>
              <a:gd name="T15" fmla="*/ 17 h 226"/>
              <a:gd name="T16" fmla="*/ 308 w 567"/>
              <a:gd name="T17" fmla="*/ 23 h 226"/>
              <a:gd name="T18" fmla="*/ 284 w 567"/>
              <a:gd name="T19" fmla="*/ 35 h 226"/>
              <a:gd name="T20" fmla="*/ 259 w 567"/>
              <a:gd name="T21" fmla="*/ 23 h 226"/>
              <a:gd name="T22" fmla="*/ 249 w 567"/>
              <a:gd name="T23" fmla="*/ 17 h 226"/>
              <a:gd name="T24" fmla="*/ 237 w 567"/>
              <a:gd name="T25" fmla="*/ 64 h 226"/>
              <a:gd name="T26" fmla="*/ 236 w 567"/>
              <a:gd name="T27" fmla="*/ 78 h 226"/>
              <a:gd name="T28" fmla="*/ 162 w 567"/>
              <a:gd name="T29" fmla="*/ 27 h 226"/>
              <a:gd name="T30" fmla="*/ 138 w 567"/>
              <a:gd name="T31" fmla="*/ 2 h 226"/>
              <a:gd name="T32" fmla="*/ 109 w 567"/>
              <a:gd name="T33" fmla="*/ 7 h 226"/>
              <a:gd name="T34" fmla="*/ 116 w 567"/>
              <a:gd name="T35" fmla="*/ 22 h 226"/>
              <a:gd name="T36" fmla="*/ 123 w 567"/>
              <a:gd name="T37" fmla="*/ 26 h 226"/>
              <a:gd name="T38" fmla="*/ 2 w 567"/>
              <a:gd name="T39" fmla="*/ 125 h 226"/>
              <a:gd name="T40" fmla="*/ 11 w 567"/>
              <a:gd name="T41" fmla="*/ 138 h 226"/>
              <a:gd name="T42" fmla="*/ 22 w 567"/>
              <a:gd name="T43" fmla="*/ 133 h 226"/>
              <a:gd name="T44" fmla="*/ 26 w 567"/>
              <a:gd name="T45" fmla="*/ 129 h 226"/>
              <a:gd name="T46" fmla="*/ 32 w 567"/>
              <a:gd name="T47" fmla="*/ 129 h 226"/>
              <a:gd name="T48" fmla="*/ 67 w 567"/>
              <a:gd name="T49" fmla="*/ 125 h 226"/>
              <a:gd name="T50" fmla="*/ 101 w 567"/>
              <a:gd name="T51" fmla="*/ 158 h 226"/>
              <a:gd name="T52" fmla="*/ 147 w 567"/>
              <a:gd name="T53" fmla="*/ 138 h 226"/>
              <a:gd name="T54" fmla="*/ 172 w 567"/>
              <a:gd name="T55" fmla="*/ 151 h 226"/>
              <a:gd name="T56" fmla="*/ 185 w 567"/>
              <a:gd name="T57" fmla="*/ 167 h 226"/>
              <a:gd name="T58" fmla="*/ 194 w 567"/>
              <a:gd name="T59" fmla="*/ 173 h 226"/>
              <a:gd name="T60" fmla="*/ 223 w 567"/>
              <a:gd name="T61" fmla="*/ 154 h 226"/>
              <a:gd name="T62" fmla="*/ 228 w 567"/>
              <a:gd name="T63" fmla="*/ 157 h 226"/>
              <a:gd name="T64" fmla="*/ 236 w 567"/>
              <a:gd name="T65" fmla="*/ 162 h 226"/>
              <a:gd name="T66" fmla="*/ 259 w 567"/>
              <a:gd name="T67" fmla="*/ 202 h 226"/>
              <a:gd name="T68" fmla="*/ 277 w 567"/>
              <a:gd name="T69" fmla="*/ 223 h 226"/>
              <a:gd name="T70" fmla="*/ 284 w 567"/>
              <a:gd name="T71" fmla="*/ 226 h 226"/>
              <a:gd name="T72" fmla="*/ 308 w 567"/>
              <a:gd name="T73" fmla="*/ 203 h 226"/>
              <a:gd name="T74" fmla="*/ 331 w 567"/>
              <a:gd name="T75" fmla="*/ 162 h 226"/>
              <a:gd name="T76" fmla="*/ 339 w 567"/>
              <a:gd name="T77" fmla="*/ 158 h 226"/>
              <a:gd name="T78" fmla="*/ 341 w 567"/>
              <a:gd name="T79" fmla="*/ 156 h 226"/>
              <a:gd name="T80" fmla="*/ 366 w 567"/>
              <a:gd name="T81" fmla="*/ 170 h 226"/>
              <a:gd name="T82" fmla="*/ 382 w 567"/>
              <a:gd name="T83" fmla="*/ 168 h 226"/>
              <a:gd name="T84" fmla="*/ 394 w 567"/>
              <a:gd name="T85" fmla="*/ 153 h 226"/>
              <a:gd name="T86" fmla="*/ 421 w 567"/>
              <a:gd name="T87" fmla="*/ 138 h 226"/>
              <a:gd name="T88" fmla="*/ 475 w 567"/>
              <a:gd name="T89" fmla="*/ 152 h 226"/>
              <a:gd name="T90" fmla="*/ 512 w 567"/>
              <a:gd name="T91" fmla="*/ 123 h 226"/>
              <a:gd name="T92" fmla="*/ 541 w 567"/>
              <a:gd name="T93" fmla="*/ 130 h 226"/>
              <a:gd name="T94" fmla="*/ 552 w 567"/>
              <a:gd name="T95" fmla="*/ 137 h 226"/>
              <a:gd name="T96" fmla="*/ 563 w 567"/>
              <a:gd name="T97" fmla="*/ 136 h 226"/>
              <a:gd name="T98" fmla="*/ 518 w 567"/>
              <a:gd name="T99" fmla="*/ 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7" h="226">
                <a:moveTo>
                  <a:pt x="518" y="61"/>
                </a:moveTo>
                <a:cubicBezTo>
                  <a:pt x="498" y="43"/>
                  <a:pt x="473" y="31"/>
                  <a:pt x="444" y="26"/>
                </a:cubicBezTo>
                <a:cubicBezTo>
                  <a:pt x="444" y="26"/>
                  <a:pt x="444" y="25"/>
                  <a:pt x="445" y="24"/>
                </a:cubicBezTo>
                <a:cubicBezTo>
                  <a:pt x="446" y="23"/>
                  <a:pt x="449" y="22"/>
                  <a:pt x="451" y="22"/>
                </a:cubicBezTo>
                <a:cubicBezTo>
                  <a:pt x="455" y="22"/>
                  <a:pt x="458" y="20"/>
                  <a:pt x="459" y="17"/>
                </a:cubicBezTo>
                <a:cubicBezTo>
                  <a:pt x="461" y="14"/>
                  <a:pt x="460" y="10"/>
                  <a:pt x="458" y="7"/>
                </a:cubicBezTo>
                <a:cubicBezTo>
                  <a:pt x="456" y="3"/>
                  <a:pt x="450" y="0"/>
                  <a:pt x="441" y="0"/>
                </a:cubicBezTo>
                <a:cubicBezTo>
                  <a:pt x="437" y="0"/>
                  <a:pt x="433" y="0"/>
                  <a:pt x="429" y="2"/>
                </a:cubicBezTo>
                <a:cubicBezTo>
                  <a:pt x="421" y="4"/>
                  <a:pt x="411" y="10"/>
                  <a:pt x="407" y="26"/>
                </a:cubicBezTo>
                <a:cubicBezTo>
                  <a:pt x="407" y="26"/>
                  <a:pt x="406" y="27"/>
                  <a:pt x="405" y="27"/>
                </a:cubicBezTo>
                <a:cubicBezTo>
                  <a:pt x="399" y="31"/>
                  <a:pt x="389" y="37"/>
                  <a:pt x="369" y="50"/>
                </a:cubicBezTo>
                <a:cubicBezTo>
                  <a:pt x="354" y="60"/>
                  <a:pt x="341" y="70"/>
                  <a:pt x="332" y="78"/>
                </a:cubicBezTo>
                <a:cubicBezTo>
                  <a:pt x="332" y="77"/>
                  <a:pt x="332" y="76"/>
                  <a:pt x="332" y="75"/>
                </a:cubicBezTo>
                <a:cubicBezTo>
                  <a:pt x="332" y="71"/>
                  <a:pt x="331" y="68"/>
                  <a:pt x="330" y="65"/>
                </a:cubicBezTo>
                <a:cubicBezTo>
                  <a:pt x="327" y="25"/>
                  <a:pt x="327" y="25"/>
                  <a:pt x="327" y="25"/>
                </a:cubicBezTo>
                <a:cubicBezTo>
                  <a:pt x="327" y="21"/>
                  <a:pt x="323" y="17"/>
                  <a:pt x="319" y="17"/>
                </a:cubicBezTo>
                <a:cubicBezTo>
                  <a:pt x="318" y="17"/>
                  <a:pt x="318" y="17"/>
                  <a:pt x="317" y="17"/>
                </a:cubicBezTo>
                <a:cubicBezTo>
                  <a:pt x="313" y="17"/>
                  <a:pt x="310" y="19"/>
                  <a:pt x="308" y="23"/>
                </a:cubicBezTo>
                <a:cubicBezTo>
                  <a:pt x="304" y="38"/>
                  <a:pt x="304" y="38"/>
                  <a:pt x="304" y="38"/>
                </a:cubicBezTo>
                <a:cubicBezTo>
                  <a:pt x="297" y="36"/>
                  <a:pt x="291" y="35"/>
                  <a:pt x="284" y="35"/>
                </a:cubicBezTo>
                <a:cubicBezTo>
                  <a:pt x="277" y="35"/>
                  <a:pt x="270" y="36"/>
                  <a:pt x="264" y="38"/>
                </a:cubicBezTo>
                <a:cubicBezTo>
                  <a:pt x="259" y="23"/>
                  <a:pt x="259" y="23"/>
                  <a:pt x="259" y="23"/>
                </a:cubicBezTo>
                <a:cubicBezTo>
                  <a:pt x="258" y="19"/>
                  <a:pt x="254" y="17"/>
                  <a:pt x="250" y="17"/>
                </a:cubicBezTo>
                <a:cubicBezTo>
                  <a:pt x="250" y="17"/>
                  <a:pt x="249" y="17"/>
                  <a:pt x="249" y="17"/>
                </a:cubicBezTo>
                <a:cubicBezTo>
                  <a:pt x="244" y="17"/>
                  <a:pt x="241" y="21"/>
                  <a:pt x="241" y="25"/>
                </a:cubicBezTo>
                <a:cubicBezTo>
                  <a:pt x="237" y="64"/>
                  <a:pt x="237" y="64"/>
                  <a:pt x="237" y="64"/>
                </a:cubicBezTo>
                <a:cubicBezTo>
                  <a:pt x="236" y="67"/>
                  <a:pt x="236" y="71"/>
                  <a:pt x="236" y="75"/>
                </a:cubicBezTo>
                <a:cubicBezTo>
                  <a:pt x="236" y="76"/>
                  <a:pt x="236" y="77"/>
                  <a:pt x="236" y="78"/>
                </a:cubicBezTo>
                <a:cubicBezTo>
                  <a:pt x="226" y="70"/>
                  <a:pt x="213" y="60"/>
                  <a:pt x="198" y="50"/>
                </a:cubicBezTo>
                <a:cubicBezTo>
                  <a:pt x="179" y="37"/>
                  <a:pt x="168" y="31"/>
                  <a:pt x="162" y="27"/>
                </a:cubicBezTo>
                <a:cubicBezTo>
                  <a:pt x="162" y="27"/>
                  <a:pt x="161" y="26"/>
                  <a:pt x="160" y="26"/>
                </a:cubicBezTo>
                <a:cubicBezTo>
                  <a:pt x="156" y="10"/>
                  <a:pt x="146" y="4"/>
                  <a:pt x="138" y="2"/>
                </a:cubicBezTo>
                <a:cubicBezTo>
                  <a:pt x="134" y="0"/>
                  <a:pt x="130" y="0"/>
                  <a:pt x="127" y="0"/>
                </a:cubicBezTo>
                <a:cubicBezTo>
                  <a:pt x="118" y="0"/>
                  <a:pt x="112" y="3"/>
                  <a:pt x="109" y="7"/>
                </a:cubicBezTo>
                <a:cubicBezTo>
                  <a:pt x="107" y="10"/>
                  <a:pt x="107" y="14"/>
                  <a:pt x="108" y="17"/>
                </a:cubicBezTo>
                <a:cubicBezTo>
                  <a:pt x="110" y="20"/>
                  <a:pt x="113" y="22"/>
                  <a:pt x="116" y="22"/>
                </a:cubicBezTo>
                <a:cubicBezTo>
                  <a:pt x="119" y="22"/>
                  <a:pt x="122" y="23"/>
                  <a:pt x="123" y="24"/>
                </a:cubicBezTo>
                <a:cubicBezTo>
                  <a:pt x="123" y="25"/>
                  <a:pt x="123" y="26"/>
                  <a:pt x="123" y="26"/>
                </a:cubicBezTo>
                <a:cubicBezTo>
                  <a:pt x="94" y="31"/>
                  <a:pt x="69" y="43"/>
                  <a:pt x="49" y="61"/>
                </a:cubicBezTo>
                <a:cubicBezTo>
                  <a:pt x="15" y="91"/>
                  <a:pt x="2" y="124"/>
                  <a:pt x="2" y="125"/>
                </a:cubicBezTo>
                <a:cubicBezTo>
                  <a:pt x="0" y="129"/>
                  <a:pt x="1" y="133"/>
                  <a:pt x="5" y="136"/>
                </a:cubicBezTo>
                <a:cubicBezTo>
                  <a:pt x="6" y="137"/>
                  <a:pt x="8" y="138"/>
                  <a:pt x="11" y="138"/>
                </a:cubicBezTo>
                <a:cubicBezTo>
                  <a:pt x="12" y="138"/>
                  <a:pt x="14" y="138"/>
                  <a:pt x="16" y="137"/>
                </a:cubicBezTo>
                <a:cubicBezTo>
                  <a:pt x="16" y="137"/>
                  <a:pt x="18" y="135"/>
                  <a:pt x="22" y="133"/>
                </a:cubicBezTo>
                <a:cubicBezTo>
                  <a:pt x="23" y="133"/>
                  <a:pt x="24" y="132"/>
                  <a:pt x="25" y="130"/>
                </a:cubicBezTo>
                <a:cubicBezTo>
                  <a:pt x="25" y="130"/>
                  <a:pt x="26" y="130"/>
                  <a:pt x="26" y="129"/>
                </a:cubicBezTo>
                <a:cubicBezTo>
                  <a:pt x="27" y="129"/>
                  <a:pt x="28" y="129"/>
                  <a:pt x="28" y="129"/>
                </a:cubicBezTo>
                <a:cubicBezTo>
                  <a:pt x="30" y="129"/>
                  <a:pt x="31" y="129"/>
                  <a:pt x="32" y="129"/>
                </a:cubicBezTo>
                <a:cubicBezTo>
                  <a:pt x="41" y="125"/>
                  <a:pt x="49" y="123"/>
                  <a:pt x="56" y="123"/>
                </a:cubicBezTo>
                <a:cubicBezTo>
                  <a:pt x="60" y="123"/>
                  <a:pt x="64" y="124"/>
                  <a:pt x="67" y="125"/>
                </a:cubicBezTo>
                <a:cubicBezTo>
                  <a:pt x="83" y="132"/>
                  <a:pt x="90" y="146"/>
                  <a:pt x="92" y="152"/>
                </a:cubicBezTo>
                <a:cubicBezTo>
                  <a:pt x="94" y="155"/>
                  <a:pt x="97" y="158"/>
                  <a:pt x="101" y="158"/>
                </a:cubicBezTo>
                <a:cubicBezTo>
                  <a:pt x="105" y="158"/>
                  <a:pt x="111" y="157"/>
                  <a:pt x="114" y="154"/>
                </a:cubicBezTo>
                <a:cubicBezTo>
                  <a:pt x="119" y="149"/>
                  <a:pt x="133" y="138"/>
                  <a:pt x="147" y="138"/>
                </a:cubicBezTo>
                <a:cubicBezTo>
                  <a:pt x="150" y="138"/>
                  <a:pt x="153" y="138"/>
                  <a:pt x="156" y="139"/>
                </a:cubicBezTo>
                <a:cubicBezTo>
                  <a:pt x="162" y="142"/>
                  <a:pt x="168" y="146"/>
                  <a:pt x="172" y="151"/>
                </a:cubicBezTo>
                <a:cubicBezTo>
                  <a:pt x="174" y="154"/>
                  <a:pt x="176" y="157"/>
                  <a:pt x="178" y="160"/>
                </a:cubicBezTo>
                <a:cubicBezTo>
                  <a:pt x="180" y="163"/>
                  <a:pt x="183" y="165"/>
                  <a:pt x="185" y="167"/>
                </a:cubicBezTo>
                <a:cubicBezTo>
                  <a:pt x="187" y="169"/>
                  <a:pt x="188" y="172"/>
                  <a:pt x="191" y="173"/>
                </a:cubicBezTo>
                <a:cubicBezTo>
                  <a:pt x="192" y="173"/>
                  <a:pt x="193" y="173"/>
                  <a:pt x="194" y="173"/>
                </a:cubicBezTo>
                <a:cubicBezTo>
                  <a:pt x="197" y="173"/>
                  <a:pt x="199" y="172"/>
                  <a:pt x="201" y="170"/>
                </a:cubicBezTo>
                <a:cubicBezTo>
                  <a:pt x="211" y="159"/>
                  <a:pt x="219" y="154"/>
                  <a:pt x="223" y="154"/>
                </a:cubicBezTo>
                <a:cubicBezTo>
                  <a:pt x="224" y="154"/>
                  <a:pt x="225" y="154"/>
                  <a:pt x="226" y="156"/>
                </a:cubicBezTo>
                <a:cubicBezTo>
                  <a:pt x="227" y="156"/>
                  <a:pt x="227" y="157"/>
                  <a:pt x="228" y="157"/>
                </a:cubicBezTo>
                <a:cubicBezTo>
                  <a:pt x="228" y="158"/>
                  <a:pt x="228" y="158"/>
                  <a:pt x="228" y="158"/>
                </a:cubicBezTo>
                <a:cubicBezTo>
                  <a:pt x="230" y="160"/>
                  <a:pt x="233" y="162"/>
                  <a:pt x="236" y="162"/>
                </a:cubicBezTo>
                <a:cubicBezTo>
                  <a:pt x="236" y="162"/>
                  <a:pt x="236" y="162"/>
                  <a:pt x="236" y="162"/>
                </a:cubicBezTo>
                <a:cubicBezTo>
                  <a:pt x="243" y="175"/>
                  <a:pt x="250" y="189"/>
                  <a:pt x="259" y="202"/>
                </a:cubicBezTo>
                <a:cubicBezTo>
                  <a:pt x="260" y="203"/>
                  <a:pt x="260" y="203"/>
                  <a:pt x="260" y="203"/>
                </a:cubicBezTo>
                <a:cubicBezTo>
                  <a:pt x="265" y="210"/>
                  <a:pt x="270" y="216"/>
                  <a:pt x="277" y="223"/>
                </a:cubicBezTo>
                <a:cubicBezTo>
                  <a:pt x="278" y="225"/>
                  <a:pt x="281" y="226"/>
                  <a:pt x="284" y="226"/>
                </a:cubicBezTo>
                <a:cubicBezTo>
                  <a:pt x="284" y="226"/>
                  <a:pt x="284" y="226"/>
                  <a:pt x="284" y="226"/>
                </a:cubicBezTo>
                <a:cubicBezTo>
                  <a:pt x="287" y="225"/>
                  <a:pt x="289" y="224"/>
                  <a:pt x="291" y="223"/>
                </a:cubicBezTo>
                <a:cubicBezTo>
                  <a:pt x="297" y="216"/>
                  <a:pt x="302" y="210"/>
                  <a:pt x="308" y="203"/>
                </a:cubicBezTo>
                <a:cubicBezTo>
                  <a:pt x="308" y="202"/>
                  <a:pt x="308" y="202"/>
                  <a:pt x="308" y="202"/>
                </a:cubicBezTo>
                <a:cubicBezTo>
                  <a:pt x="317" y="189"/>
                  <a:pt x="324" y="175"/>
                  <a:pt x="331" y="162"/>
                </a:cubicBezTo>
                <a:cubicBezTo>
                  <a:pt x="332" y="162"/>
                  <a:pt x="332" y="162"/>
                  <a:pt x="332" y="162"/>
                </a:cubicBezTo>
                <a:cubicBezTo>
                  <a:pt x="335" y="162"/>
                  <a:pt x="337" y="160"/>
                  <a:pt x="339" y="158"/>
                </a:cubicBezTo>
                <a:cubicBezTo>
                  <a:pt x="340" y="157"/>
                  <a:pt x="340" y="157"/>
                  <a:pt x="340" y="157"/>
                </a:cubicBezTo>
                <a:cubicBezTo>
                  <a:pt x="340" y="157"/>
                  <a:pt x="341" y="156"/>
                  <a:pt x="341" y="156"/>
                </a:cubicBezTo>
                <a:cubicBezTo>
                  <a:pt x="342" y="154"/>
                  <a:pt x="343" y="154"/>
                  <a:pt x="344" y="154"/>
                </a:cubicBezTo>
                <a:cubicBezTo>
                  <a:pt x="348" y="154"/>
                  <a:pt x="356" y="159"/>
                  <a:pt x="366" y="170"/>
                </a:cubicBezTo>
                <a:cubicBezTo>
                  <a:pt x="368" y="172"/>
                  <a:pt x="371" y="173"/>
                  <a:pt x="373" y="173"/>
                </a:cubicBezTo>
                <a:cubicBezTo>
                  <a:pt x="377" y="173"/>
                  <a:pt x="379" y="170"/>
                  <a:pt x="382" y="168"/>
                </a:cubicBezTo>
                <a:cubicBezTo>
                  <a:pt x="384" y="166"/>
                  <a:pt x="386" y="164"/>
                  <a:pt x="388" y="162"/>
                </a:cubicBezTo>
                <a:cubicBezTo>
                  <a:pt x="391" y="159"/>
                  <a:pt x="392" y="156"/>
                  <a:pt x="394" y="153"/>
                </a:cubicBezTo>
                <a:cubicBezTo>
                  <a:pt x="398" y="147"/>
                  <a:pt x="405" y="142"/>
                  <a:pt x="412" y="139"/>
                </a:cubicBezTo>
                <a:cubicBezTo>
                  <a:pt x="415" y="138"/>
                  <a:pt x="418" y="138"/>
                  <a:pt x="421" y="138"/>
                </a:cubicBezTo>
                <a:cubicBezTo>
                  <a:pt x="434" y="138"/>
                  <a:pt x="448" y="149"/>
                  <a:pt x="454" y="154"/>
                </a:cubicBezTo>
                <a:cubicBezTo>
                  <a:pt x="459" y="159"/>
                  <a:pt x="472" y="160"/>
                  <a:pt x="475" y="152"/>
                </a:cubicBezTo>
                <a:cubicBezTo>
                  <a:pt x="478" y="146"/>
                  <a:pt x="485" y="132"/>
                  <a:pt x="501" y="125"/>
                </a:cubicBezTo>
                <a:cubicBezTo>
                  <a:pt x="504" y="124"/>
                  <a:pt x="507" y="123"/>
                  <a:pt x="512" y="123"/>
                </a:cubicBezTo>
                <a:cubicBezTo>
                  <a:pt x="518" y="123"/>
                  <a:pt x="527" y="125"/>
                  <a:pt x="536" y="129"/>
                </a:cubicBezTo>
                <a:cubicBezTo>
                  <a:pt x="537" y="129"/>
                  <a:pt x="539" y="130"/>
                  <a:pt x="541" y="130"/>
                </a:cubicBezTo>
                <a:cubicBezTo>
                  <a:pt x="543" y="131"/>
                  <a:pt x="544" y="133"/>
                  <a:pt x="546" y="133"/>
                </a:cubicBezTo>
                <a:cubicBezTo>
                  <a:pt x="549" y="135"/>
                  <a:pt x="552" y="137"/>
                  <a:pt x="552" y="137"/>
                </a:cubicBezTo>
                <a:cubicBezTo>
                  <a:pt x="553" y="138"/>
                  <a:pt x="555" y="138"/>
                  <a:pt x="557" y="138"/>
                </a:cubicBezTo>
                <a:cubicBezTo>
                  <a:pt x="559" y="138"/>
                  <a:pt x="561" y="137"/>
                  <a:pt x="563" y="136"/>
                </a:cubicBezTo>
                <a:cubicBezTo>
                  <a:pt x="566" y="133"/>
                  <a:pt x="567" y="129"/>
                  <a:pt x="566" y="125"/>
                </a:cubicBezTo>
                <a:cubicBezTo>
                  <a:pt x="565" y="124"/>
                  <a:pt x="552" y="91"/>
                  <a:pt x="518" y="61"/>
                </a:cubicBezTo>
                <a:close/>
              </a:path>
            </a:pathLst>
          </a:custGeom>
          <a:solidFill>
            <a:schemeClr val="accent3">
              <a:lumMod val="50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17"/>
          <p:cNvSpPr/>
          <p:nvPr>
            <p:custDataLst>
              <p:tags r:id="rId19"/>
            </p:custDataLst>
          </p:nvPr>
        </p:nvSpPr>
        <p:spPr bwMode="auto">
          <a:xfrm>
            <a:off x="1454150" y="3659188"/>
            <a:ext cx="1525588" cy="608013"/>
          </a:xfrm>
          <a:custGeom>
            <a:avLst/>
            <a:gdLst>
              <a:gd name="T0" fmla="*/ 444 w 567"/>
              <a:gd name="T1" fmla="*/ 27 h 226"/>
              <a:gd name="T2" fmla="*/ 451 w 567"/>
              <a:gd name="T3" fmla="*/ 23 h 226"/>
              <a:gd name="T4" fmla="*/ 458 w 567"/>
              <a:gd name="T5" fmla="*/ 7 h 226"/>
              <a:gd name="T6" fmla="*/ 429 w 567"/>
              <a:gd name="T7" fmla="*/ 2 h 226"/>
              <a:gd name="T8" fmla="*/ 405 w 567"/>
              <a:gd name="T9" fmla="*/ 28 h 226"/>
              <a:gd name="T10" fmla="*/ 332 w 567"/>
              <a:gd name="T11" fmla="*/ 78 h 226"/>
              <a:gd name="T12" fmla="*/ 330 w 567"/>
              <a:gd name="T13" fmla="*/ 65 h 226"/>
              <a:gd name="T14" fmla="*/ 318 w 567"/>
              <a:gd name="T15" fmla="*/ 17 h 226"/>
              <a:gd name="T16" fmla="*/ 308 w 567"/>
              <a:gd name="T17" fmla="*/ 24 h 226"/>
              <a:gd name="T18" fmla="*/ 283 w 567"/>
              <a:gd name="T19" fmla="*/ 35 h 226"/>
              <a:gd name="T20" fmla="*/ 259 w 567"/>
              <a:gd name="T21" fmla="*/ 24 h 226"/>
              <a:gd name="T22" fmla="*/ 249 w 567"/>
              <a:gd name="T23" fmla="*/ 17 h 226"/>
              <a:gd name="T24" fmla="*/ 237 w 567"/>
              <a:gd name="T25" fmla="*/ 64 h 226"/>
              <a:gd name="T26" fmla="*/ 235 w 567"/>
              <a:gd name="T27" fmla="*/ 78 h 226"/>
              <a:gd name="T28" fmla="*/ 162 w 567"/>
              <a:gd name="T29" fmla="*/ 28 h 226"/>
              <a:gd name="T30" fmla="*/ 138 w 567"/>
              <a:gd name="T31" fmla="*/ 2 h 226"/>
              <a:gd name="T32" fmla="*/ 109 w 567"/>
              <a:gd name="T33" fmla="*/ 7 h 226"/>
              <a:gd name="T34" fmla="*/ 116 w 567"/>
              <a:gd name="T35" fmla="*/ 23 h 226"/>
              <a:gd name="T36" fmla="*/ 123 w 567"/>
              <a:gd name="T37" fmla="*/ 27 h 226"/>
              <a:gd name="T38" fmla="*/ 1 w 567"/>
              <a:gd name="T39" fmla="*/ 126 h 226"/>
              <a:gd name="T40" fmla="*/ 10 w 567"/>
              <a:gd name="T41" fmla="*/ 139 h 226"/>
              <a:gd name="T42" fmla="*/ 21 w 567"/>
              <a:gd name="T43" fmla="*/ 134 h 226"/>
              <a:gd name="T44" fmla="*/ 26 w 567"/>
              <a:gd name="T45" fmla="*/ 130 h 226"/>
              <a:gd name="T46" fmla="*/ 32 w 567"/>
              <a:gd name="T47" fmla="*/ 129 h 226"/>
              <a:gd name="T48" fmla="*/ 67 w 567"/>
              <a:gd name="T49" fmla="*/ 126 h 226"/>
              <a:gd name="T50" fmla="*/ 101 w 567"/>
              <a:gd name="T51" fmla="*/ 158 h 226"/>
              <a:gd name="T52" fmla="*/ 147 w 567"/>
              <a:gd name="T53" fmla="*/ 138 h 226"/>
              <a:gd name="T54" fmla="*/ 172 w 567"/>
              <a:gd name="T55" fmla="*/ 152 h 226"/>
              <a:gd name="T56" fmla="*/ 185 w 567"/>
              <a:gd name="T57" fmla="*/ 168 h 226"/>
              <a:gd name="T58" fmla="*/ 194 w 567"/>
              <a:gd name="T59" fmla="*/ 174 h 226"/>
              <a:gd name="T60" fmla="*/ 223 w 567"/>
              <a:gd name="T61" fmla="*/ 154 h 226"/>
              <a:gd name="T62" fmla="*/ 227 w 567"/>
              <a:gd name="T63" fmla="*/ 158 h 226"/>
              <a:gd name="T64" fmla="*/ 236 w 567"/>
              <a:gd name="T65" fmla="*/ 162 h 226"/>
              <a:gd name="T66" fmla="*/ 259 w 567"/>
              <a:gd name="T67" fmla="*/ 203 h 226"/>
              <a:gd name="T68" fmla="*/ 276 w 567"/>
              <a:gd name="T69" fmla="*/ 223 h 226"/>
              <a:gd name="T70" fmla="*/ 284 w 567"/>
              <a:gd name="T71" fmla="*/ 226 h 226"/>
              <a:gd name="T72" fmla="*/ 307 w 567"/>
              <a:gd name="T73" fmla="*/ 204 h 226"/>
              <a:gd name="T74" fmla="*/ 331 w 567"/>
              <a:gd name="T75" fmla="*/ 162 h 226"/>
              <a:gd name="T76" fmla="*/ 339 w 567"/>
              <a:gd name="T77" fmla="*/ 158 h 226"/>
              <a:gd name="T78" fmla="*/ 341 w 567"/>
              <a:gd name="T79" fmla="*/ 156 h 226"/>
              <a:gd name="T80" fmla="*/ 366 w 567"/>
              <a:gd name="T81" fmla="*/ 171 h 226"/>
              <a:gd name="T82" fmla="*/ 381 w 567"/>
              <a:gd name="T83" fmla="*/ 168 h 226"/>
              <a:gd name="T84" fmla="*/ 394 w 567"/>
              <a:gd name="T85" fmla="*/ 154 h 226"/>
              <a:gd name="T86" fmla="*/ 420 w 567"/>
              <a:gd name="T87" fmla="*/ 138 h 226"/>
              <a:gd name="T88" fmla="*/ 475 w 567"/>
              <a:gd name="T89" fmla="*/ 152 h 226"/>
              <a:gd name="T90" fmla="*/ 511 w 567"/>
              <a:gd name="T91" fmla="*/ 124 h 226"/>
              <a:gd name="T92" fmla="*/ 541 w 567"/>
              <a:gd name="T93" fmla="*/ 131 h 226"/>
              <a:gd name="T94" fmla="*/ 551 w 567"/>
              <a:gd name="T95" fmla="*/ 137 h 226"/>
              <a:gd name="T96" fmla="*/ 563 w 567"/>
              <a:gd name="T97" fmla="*/ 137 h 226"/>
              <a:gd name="T98" fmla="*/ 518 w 567"/>
              <a:gd name="T99" fmla="*/ 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7" h="226">
                <a:moveTo>
                  <a:pt x="518" y="61"/>
                </a:moveTo>
                <a:cubicBezTo>
                  <a:pt x="498" y="44"/>
                  <a:pt x="473" y="32"/>
                  <a:pt x="444" y="27"/>
                </a:cubicBezTo>
                <a:cubicBezTo>
                  <a:pt x="444" y="26"/>
                  <a:pt x="444" y="26"/>
                  <a:pt x="444" y="25"/>
                </a:cubicBezTo>
                <a:cubicBezTo>
                  <a:pt x="446" y="24"/>
                  <a:pt x="449" y="23"/>
                  <a:pt x="451" y="23"/>
                </a:cubicBezTo>
                <a:cubicBezTo>
                  <a:pt x="454" y="23"/>
                  <a:pt x="458" y="21"/>
                  <a:pt x="459" y="17"/>
                </a:cubicBezTo>
                <a:cubicBezTo>
                  <a:pt x="461" y="14"/>
                  <a:pt x="460" y="10"/>
                  <a:pt x="458" y="7"/>
                </a:cubicBezTo>
                <a:cubicBezTo>
                  <a:pt x="455" y="4"/>
                  <a:pt x="449" y="0"/>
                  <a:pt x="441" y="0"/>
                </a:cubicBezTo>
                <a:cubicBezTo>
                  <a:pt x="437" y="0"/>
                  <a:pt x="433" y="1"/>
                  <a:pt x="429" y="2"/>
                </a:cubicBezTo>
                <a:cubicBezTo>
                  <a:pt x="421" y="5"/>
                  <a:pt x="411" y="11"/>
                  <a:pt x="407" y="26"/>
                </a:cubicBezTo>
                <a:cubicBezTo>
                  <a:pt x="406" y="27"/>
                  <a:pt x="406" y="27"/>
                  <a:pt x="405" y="28"/>
                </a:cubicBezTo>
                <a:cubicBezTo>
                  <a:pt x="399" y="31"/>
                  <a:pt x="388" y="38"/>
                  <a:pt x="369" y="51"/>
                </a:cubicBezTo>
                <a:cubicBezTo>
                  <a:pt x="354" y="60"/>
                  <a:pt x="341" y="70"/>
                  <a:pt x="332" y="78"/>
                </a:cubicBezTo>
                <a:cubicBezTo>
                  <a:pt x="332" y="77"/>
                  <a:pt x="332" y="76"/>
                  <a:pt x="332" y="75"/>
                </a:cubicBezTo>
                <a:cubicBezTo>
                  <a:pt x="332" y="72"/>
                  <a:pt x="331" y="68"/>
                  <a:pt x="330" y="65"/>
                </a:cubicBezTo>
                <a:cubicBezTo>
                  <a:pt x="327" y="26"/>
                  <a:pt x="327" y="26"/>
                  <a:pt x="327" y="26"/>
                </a:cubicBezTo>
                <a:cubicBezTo>
                  <a:pt x="326" y="22"/>
                  <a:pt x="323" y="18"/>
                  <a:pt x="318" y="17"/>
                </a:cubicBezTo>
                <a:cubicBezTo>
                  <a:pt x="318" y="17"/>
                  <a:pt x="318" y="17"/>
                  <a:pt x="317" y="17"/>
                </a:cubicBezTo>
                <a:cubicBezTo>
                  <a:pt x="313" y="17"/>
                  <a:pt x="309" y="20"/>
                  <a:pt x="308" y="24"/>
                </a:cubicBezTo>
                <a:cubicBezTo>
                  <a:pt x="303" y="39"/>
                  <a:pt x="303" y="39"/>
                  <a:pt x="303" y="39"/>
                </a:cubicBezTo>
                <a:cubicBezTo>
                  <a:pt x="297" y="36"/>
                  <a:pt x="290" y="35"/>
                  <a:pt x="283" y="35"/>
                </a:cubicBezTo>
                <a:cubicBezTo>
                  <a:pt x="277" y="35"/>
                  <a:pt x="270" y="36"/>
                  <a:pt x="264" y="39"/>
                </a:cubicBezTo>
                <a:cubicBezTo>
                  <a:pt x="259" y="24"/>
                  <a:pt x="259" y="24"/>
                  <a:pt x="259" y="24"/>
                </a:cubicBezTo>
                <a:cubicBezTo>
                  <a:pt x="258" y="20"/>
                  <a:pt x="254" y="17"/>
                  <a:pt x="250" y="17"/>
                </a:cubicBezTo>
                <a:cubicBezTo>
                  <a:pt x="250" y="17"/>
                  <a:pt x="249" y="17"/>
                  <a:pt x="249" y="17"/>
                </a:cubicBezTo>
                <a:cubicBezTo>
                  <a:pt x="244" y="18"/>
                  <a:pt x="241" y="22"/>
                  <a:pt x="240" y="26"/>
                </a:cubicBezTo>
                <a:cubicBezTo>
                  <a:pt x="237" y="64"/>
                  <a:pt x="237" y="64"/>
                  <a:pt x="237" y="64"/>
                </a:cubicBezTo>
                <a:cubicBezTo>
                  <a:pt x="236" y="68"/>
                  <a:pt x="235" y="71"/>
                  <a:pt x="235" y="75"/>
                </a:cubicBezTo>
                <a:cubicBezTo>
                  <a:pt x="235" y="76"/>
                  <a:pt x="235" y="77"/>
                  <a:pt x="235" y="78"/>
                </a:cubicBezTo>
                <a:cubicBezTo>
                  <a:pt x="226" y="70"/>
                  <a:pt x="213" y="60"/>
                  <a:pt x="198" y="51"/>
                </a:cubicBezTo>
                <a:cubicBezTo>
                  <a:pt x="179" y="38"/>
                  <a:pt x="168" y="31"/>
                  <a:pt x="162" y="28"/>
                </a:cubicBezTo>
                <a:cubicBezTo>
                  <a:pt x="161" y="27"/>
                  <a:pt x="161" y="27"/>
                  <a:pt x="160" y="26"/>
                </a:cubicBezTo>
                <a:cubicBezTo>
                  <a:pt x="156" y="11"/>
                  <a:pt x="146" y="5"/>
                  <a:pt x="138" y="2"/>
                </a:cubicBezTo>
                <a:cubicBezTo>
                  <a:pt x="134" y="1"/>
                  <a:pt x="130" y="0"/>
                  <a:pt x="126" y="0"/>
                </a:cubicBezTo>
                <a:cubicBezTo>
                  <a:pt x="118" y="0"/>
                  <a:pt x="112" y="4"/>
                  <a:pt x="109" y="7"/>
                </a:cubicBezTo>
                <a:cubicBezTo>
                  <a:pt x="107" y="10"/>
                  <a:pt x="106" y="14"/>
                  <a:pt x="108" y="17"/>
                </a:cubicBezTo>
                <a:cubicBezTo>
                  <a:pt x="109" y="21"/>
                  <a:pt x="113" y="23"/>
                  <a:pt x="116" y="23"/>
                </a:cubicBezTo>
                <a:cubicBezTo>
                  <a:pt x="118" y="23"/>
                  <a:pt x="121" y="24"/>
                  <a:pt x="123" y="25"/>
                </a:cubicBezTo>
                <a:cubicBezTo>
                  <a:pt x="123" y="26"/>
                  <a:pt x="123" y="26"/>
                  <a:pt x="123" y="27"/>
                </a:cubicBezTo>
                <a:cubicBezTo>
                  <a:pt x="94" y="32"/>
                  <a:pt x="69" y="44"/>
                  <a:pt x="49" y="61"/>
                </a:cubicBezTo>
                <a:cubicBezTo>
                  <a:pt x="15" y="91"/>
                  <a:pt x="2" y="124"/>
                  <a:pt x="1" y="126"/>
                </a:cubicBezTo>
                <a:cubicBezTo>
                  <a:pt x="0" y="130"/>
                  <a:pt x="1" y="134"/>
                  <a:pt x="4" y="137"/>
                </a:cubicBezTo>
                <a:cubicBezTo>
                  <a:pt x="6" y="138"/>
                  <a:pt x="8" y="139"/>
                  <a:pt x="10" y="139"/>
                </a:cubicBezTo>
                <a:cubicBezTo>
                  <a:pt x="12" y="139"/>
                  <a:pt x="14" y="138"/>
                  <a:pt x="16" y="137"/>
                </a:cubicBezTo>
                <a:cubicBezTo>
                  <a:pt x="16" y="137"/>
                  <a:pt x="18" y="136"/>
                  <a:pt x="21" y="134"/>
                </a:cubicBezTo>
                <a:cubicBezTo>
                  <a:pt x="23" y="133"/>
                  <a:pt x="24" y="132"/>
                  <a:pt x="25" y="131"/>
                </a:cubicBezTo>
                <a:cubicBezTo>
                  <a:pt x="25" y="131"/>
                  <a:pt x="26" y="130"/>
                  <a:pt x="26" y="130"/>
                </a:cubicBezTo>
                <a:cubicBezTo>
                  <a:pt x="27" y="130"/>
                  <a:pt x="27" y="130"/>
                  <a:pt x="28" y="130"/>
                </a:cubicBezTo>
                <a:cubicBezTo>
                  <a:pt x="29" y="130"/>
                  <a:pt x="31" y="130"/>
                  <a:pt x="32" y="129"/>
                </a:cubicBezTo>
                <a:cubicBezTo>
                  <a:pt x="41" y="126"/>
                  <a:pt x="49" y="124"/>
                  <a:pt x="56" y="124"/>
                </a:cubicBezTo>
                <a:cubicBezTo>
                  <a:pt x="60" y="124"/>
                  <a:pt x="64" y="125"/>
                  <a:pt x="67" y="126"/>
                </a:cubicBezTo>
                <a:cubicBezTo>
                  <a:pt x="82" y="133"/>
                  <a:pt x="90" y="147"/>
                  <a:pt x="92" y="152"/>
                </a:cubicBezTo>
                <a:cubicBezTo>
                  <a:pt x="94" y="156"/>
                  <a:pt x="97" y="158"/>
                  <a:pt x="101" y="158"/>
                </a:cubicBezTo>
                <a:cubicBezTo>
                  <a:pt x="105" y="158"/>
                  <a:pt x="111" y="157"/>
                  <a:pt x="114" y="154"/>
                </a:cubicBezTo>
                <a:cubicBezTo>
                  <a:pt x="119" y="150"/>
                  <a:pt x="133" y="138"/>
                  <a:pt x="147" y="138"/>
                </a:cubicBezTo>
                <a:cubicBezTo>
                  <a:pt x="150" y="138"/>
                  <a:pt x="153" y="139"/>
                  <a:pt x="155" y="140"/>
                </a:cubicBezTo>
                <a:cubicBezTo>
                  <a:pt x="162" y="143"/>
                  <a:pt x="167" y="147"/>
                  <a:pt x="172" y="152"/>
                </a:cubicBezTo>
                <a:cubicBezTo>
                  <a:pt x="174" y="154"/>
                  <a:pt x="176" y="157"/>
                  <a:pt x="177" y="160"/>
                </a:cubicBezTo>
                <a:cubicBezTo>
                  <a:pt x="179" y="163"/>
                  <a:pt x="182" y="165"/>
                  <a:pt x="185" y="168"/>
                </a:cubicBezTo>
                <a:cubicBezTo>
                  <a:pt x="187" y="170"/>
                  <a:pt x="188" y="173"/>
                  <a:pt x="191" y="174"/>
                </a:cubicBezTo>
                <a:cubicBezTo>
                  <a:pt x="192" y="174"/>
                  <a:pt x="193" y="174"/>
                  <a:pt x="194" y="174"/>
                </a:cubicBezTo>
                <a:cubicBezTo>
                  <a:pt x="197" y="174"/>
                  <a:pt x="199" y="173"/>
                  <a:pt x="201" y="171"/>
                </a:cubicBezTo>
                <a:cubicBezTo>
                  <a:pt x="211" y="159"/>
                  <a:pt x="219" y="154"/>
                  <a:pt x="223" y="154"/>
                </a:cubicBezTo>
                <a:cubicBezTo>
                  <a:pt x="224" y="154"/>
                  <a:pt x="225" y="154"/>
                  <a:pt x="226" y="156"/>
                </a:cubicBezTo>
                <a:cubicBezTo>
                  <a:pt x="227" y="157"/>
                  <a:pt x="227" y="157"/>
                  <a:pt x="227" y="158"/>
                </a:cubicBezTo>
                <a:cubicBezTo>
                  <a:pt x="228" y="159"/>
                  <a:pt x="228" y="159"/>
                  <a:pt x="228" y="159"/>
                </a:cubicBezTo>
                <a:cubicBezTo>
                  <a:pt x="230" y="161"/>
                  <a:pt x="233" y="162"/>
                  <a:pt x="236" y="162"/>
                </a:cubicBezTo>
                <a:cubicBezTo>
                  <a:pt x="236" y="162"/>
                  <a:pt x="236" y="162"/>
                  <a:pt x="236" y="162"/>
                </a:cubicBezTo>
                <a:cubicBezTo>
                  <a:pt x="243" y="176"/>
                  <a:pt x="250" y="190"/>
                  <a:pt x="259" y="203"/>
                </a:cubicBezTo>
                <a:cubicBezTo>
                  <a:pt x="260" y="204"/>
                  <a:pt x="260" y="204"/>
                  <a:pt x="260" y="204"/>
                </a:cubicBezTo>
                <a:cubicBezTo>
                  <a:pt x="265" y="210"/>
                  <a:pt x="270" y="217"/>
                  <a:pt x="276" y="223"/>
                </a:cubicBezTo>
                <a:cubicBezTo>
                  <a:pt x="278" y="225"/>
                  <a:pt x="281" y="226"/>
                  <a:pt x="283" y="226"/>
                </a:cubicBezTo>
                <a:cubicBezTo>
                  <a:pt x="284" y="226"/>
                  <a:pt x="284" y="226"/>
                  <a:pt x="284" y="226"/>
                </a:cubicBezTo>
                <a:cubicBezTo>
                  <a:pt x="287" y="226"/>
                  <a:pt x="289" y="225"/>
                  <a:pt x="291" y="223"/>
                </a:cubicBezTo>
                <a:cubicBezTo>
                  <a:pt x="297" y="217"/>
                  <a:pt x="302" y="210"/>
                  <a:pt x="307" y="204"/>
                </a:cubicBezTo>
                <a:cubicBezTo>
                  <a:pt x="308" y="203"/>
                  <a:pt x="308" y="203"/>
                  <a:pt x="308" y="203"/>
                </a:cubicBezTo>
                <a:cubicBezTo>
                  <a:pt x="317" y="190"/>
                  <a:pt x="324" y="176"/>
                  <a:pt x="331" y="162"/>
                </a:cubicBezTo>
                <a:cubicBezTo>
                  <a:pt x="331" y="162"/>
                  <a:pt x="331" y="162"/>
                  <a:pt x="331" y="162"/>
                </a:cubicBezTo>
                <a:cubicBezTo>
                  <a:pt x="334" y="162"/>
                  <a:pt x="337" y="161"/>
                  <a:pt x="339" y="158"/>
                </a:cubicBezTo>
                <a:cubicBezTo>
                  <a:pt x="340" y="158"/>
                  <a:pt x="340" y="158"/>
                  <a:pt x="340" y="158"/>
                </a:cubicBezTo>
                <a:cubicBezTo>
                  <a:pt x="340" y="157"/>
                  <a:pt x="340" y="157"/>
                  <a:pt x="341" y="156"/>
                </a:cubicBezTo>
                <a:cubicBezTo>
                  <a:pt x="342" y="154"/>
                  <a:pt x="343" y="154"/>
                  <a:pt x="344" y="154"/>
                </a:cubicBezTo>
                <a:cubicBezTo>
                  <a:pt x="348" y="154"/>
                  <a:pt x="356" y="159"/>
                  <a:pt x="366" y="171"/>
                </a:cubicBezTo>
                <a:cubicBezTo>
                  <a:pt x="368" y="173"/>
                  <a:pt x="371" y="174"/>
                  <a:pt x="373" y="174"/>
                </a:cubicBezTo>
                <a:cubicBezTo>
                  <a:pt x="377" y="174"/>
                  <a:pt x="379" y="171"/>
                  <a:pt x="381" y="168"/>
                </a:cubicBezTo>
                <a:cubicBezTo>
                  <a:pt x="383" y="166"/>
                  <a:pt x="386" y="165"/>
                  <a:pt x="388" y="162"/>
                </a:cubicBezTo>
                <a:cubicBezTo>
                  <a:pt x="390" y="160"/>
                  <a:pt x="392" y="156"/>
                  <a:pt x="394" y="154"/>
                </a:cubicBezTo>
                <a:cubicBezTo>
                  <a:pt x="398" y="148"/>
                  <a:pt x="405" y="143"/>
                  <a:pt x="412" y="140"/>
                </a:cubicBezTo>
                <a:cubicBezTo>
                  <a:pt x="414" y="139"/>
                  <a:pt x="417" y="138"/>
                  <a:pt x="420" y="138"/>
                </a:cubicBezTo>
                <a:cubicBezTo>
                  <a:pt x="434" y="138"/>
                  <a:pt x="448" y="150"/>
                  <a:pt x="453" y="154"/>
                </a:cubicBezTo>
                <a:cubicBezTo>
                  <a:pt x="459" y="160"/>
                  <a:pt x="472" y="160"/>
                  <a:pt x="475" y="152"/>
                </a:cubicBezTo>
                <a:cubicBezTo>
                  <a:pt x="477" y="147"/>
                  <a:pt x="485" y="133"/>
                  <a:pt x="500" y="126"/>
                </a:cubicBezTo>
                <a:cubicBezTo>
                  <a:pt x="504" y="125"/>
                  <a:pt x="507" y="124"/>
                  <a:pt x="511" y="124"/>
                </a:cubicBezTo>
                <a:cubicBezTo>
                  <a:pt x="518" y="124"/>
                  <a:pt x="526" y="126"/>
                  <a:pt x="535" y="129"/>
                </a:cubicBezTo>
                <a:cubicBezTo>
                  <a:pt x="537" y="130"/>
                  <a:pt x="539" y="130"/>
                  <a:pt x="541" y="131"/>
                </a:cubicBezTo>
                <a:cubicBezTo>
                  <a:pt x="543" y="132"/>
                  <a:pt x="544" y="133"/>
                  <a:pt x="546" y="134"/>
                </a:cubicBezTo>
                <a:cubicBezTo>
                  <a:pt x="549" y="136"/>
                  <a:pt x="551" y="137"/>
                  <a:pt x="551" y="137"/>
                </a:cubicBezTo>
                <a:cubicBezTo>
                  <a:pt x="553" y="138"/>
                  <a:pt x="555" y="139"/>
                  <a:pt x="557" y="139"/>
                </a:cubicBezTo>
                <a:cubicBezTo>
                  <a:pt x="559" y="139"/>
                  <a:pt x="561" y="138"/>
                  <a:pt x="563" y="137"/>
                </a:cubicBezTo>
                <a:cubicBezTo>
                  <a:pt x="566" y="134"/>
                  <a:pt x="567" y="130"/>
                  <a:pt x="565" y="126"/>
                </a:cubicBezTo>
                <a:cubicBezTo>
                  <a:pt x="565" y="124"/>
                  <a:pt x="552" y="91"/>
                  <a:pt x="518" y="61"/>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36" name="Freeform 18"/>
          <p:cNvSpPr/>
          <p:nvPr>
            <p:custDataLst>
              <p:tags r:id="rId20"/>
            </p:custDataLst>
          </p:nvPr>
        </p:nvSpPr>
        <p:spPr>
          <a:xfrm>
            <a:off x="1528763" y="3802063"/>
            <a:ext cx="284162" cy="257175"/>
          </a:xfrm>
          <a:custGeom>
            <a:avLst/>
            <a:gdLst/>
            <a:ahLst/>
            <a:cxnLst>
              <a:cxn ang="0">
                <a:pos x="284162" y="0"/>
              </a:cxn>
              <a:cxn ang="0">
                <a:pos x="0" y="179487"/>
              </a:cxn>
              <a:cxn ang="0">
                <a:pos x="115273" y="171450"/>
              </a:cxn>
              <a:cxn ang="0">
                <a:pos x="195696" y="257175"/>
              </a:cxn>
              <a:cxn ang="0">
                <a:pos x="284162" y="0"/>
              </a:cxn>
            </a:cxnLst>
            <a:pathLst>
              <a:path w="106" h="96">
                <a:moveTo>
                  <a:pt x="106" y="0"/>
                </a:moveTo>
                <a:cubicBezTo>
                  <a:pt x="79" y="4"/>
                  <a:pt x="35" y="24"/>
                  <a:pt x="0" y="67"/>
                </a:cubicBezTo>
                <a:cubicBezTo>
                  <a:pt x="13" y="62"/>
                  <a:pt x="29" y="58"/>
                  <a:pt x="43" y="64"/>
                </a:cubicBezTo>
                <a:cubicBezTo>
                  <a:pt x="61" y="72"/>
                  <a:pt x="70" y="89"/>
                  <a:pt x="73" y="96"/>
                </a:cubicBezTo>
                <a:cubicBezTo>
                  <a:pt x="78" y="67"/>
                  <a:pt x="90" y="17"/>
                  <a:pt x="106" y="0"/>
                </a:cubicBezTo>
                <a:close/>
              </a:path>
            </a:pathLst>
          </a:custGeom>
          <a:solidFill>
            <a:schemeClr val="accent1"/>
          </a:solidFill>
          <a:ln w="9525">
            <a:noFill/>
          </a:ln>
        </p:spPr>
        <p:txBody>
          <a:bodyPr/>
          <a:p>
            <a:endParaRPr lang="zh-CN" altLang="en-US"/>
          </a:p>
        </p:txBody>
      </p:sp>
      <p:sp>
        <p:nvSpPr>
          <p:cNvPr id="81937" name="Freeform 19"/>
          <p:cNvSpPr/>
          <p:nvPr>
            <p:custDataLst>
              <p:tags r:id="rId21"/>
            </p:custDataLst>
          </p:nvPr>
        </p:nvSpPr>
        <p:spPr>
          <a:xfrm>
            <a:off x="1892300" y="3814763"/>
            <a:ext cx="196850" cy="285750"/>
          </a:xfrm>
          <a:custGeom>
            <a:avLst/>
            <a:gdLst/>
            <a:ahLst/>
            <a:cxnLst>
              <a:cxn ang="0">
                <a:pos x="196850" y="256097"/>
              </a:cxn>
              <a:cxn ang="0">
                <a:pos x="153705" y="175224"/>
              </a:cxn>
              <a:cxn ang="0">
                <a:pos x="26966" y="18870"/>
              </a:cxn>
              <a:cxn ang="0">
                <a:pos x="0" y="0"/>
              </a:cxn>
              <a:cxn ang="0">
                <a:pos x="83594" y="285750"/>
              </a:cxn>
              <a:cxn ang="0">
                <a:pos x="191457" y="248009"/>
              </a:cxn>
              <a:cxn ang="0">
                <a:pos x="196850" y="256097"/>
              </a:cxn>
            </a:cxnLst>
            <a:pathLst>
              <a:path w="73" h="106">
                <a:moveTo>
                  <a:pt x="73" y="95"/>
                </a:moveTo>
                <a:cubicBezTo>
                  <a:pt x="68" y="85"/>
                  <a:pt x="63" y="75"/>
                  <a:pt x="57" y="65"/>
                </a:cubicBezTo>
                <a:cubicBezTo>
                  <a:pt x="45" y="43"/>
                  <a:pt x="28" y="22"/>
                  <a:pt x="10" y="7"/>
                </a:cubicBezTo>
                <a:cubicBezTo>
                  <a:pt x="6" y="5"/>
                  <a:pt x="3" y="2"/>
                  <a:pt x="0" y="0"/>
                </a:cubicBezTo>
                <a:cubicBezTo>
                  <a:pt x="17" y="26"/>
                  <a:pt x="27" y="84"/>
                  <a:pt x="31" y="106"/>
                </a:cubicBezTo>
                <a:cubicBezTo>
                  <a:pt x="39" y="97"/>
                  <a:pt x="59" y="77"/>
                  <a:pt x="71" y="92"/>
                </a:cubicBezTo>
                <a:cubicBezTo>
                  <a:pt x="71" y="93"/>
                  <a:pt x="72" y="94"/>
                  <a:pt x="73" y="95"/>
                </a:cubicBezTo>
                <a:close/>
              </a:path>
            </a:pathLst>
          </a:custGeom>
          <a:solidFill>
            <a:schemeClr val="accent1"/>
          </a:solidFill>
          <a:ln w="9525">
            <a:noFill/>
          </a:ln>
        </p:spPr>
        <p:txBody>
          <a:bodyPr/>
          <a:p>
            <a:endParaRPr lang="zh-CN" altLang="en-US"/>
          </a:p>
        </p:txBody>
      </p:sp>
      <p:sp>
        <p:nvSpPr>
          <p:cNvPr id="81938" name="Freeform 20"/>
          <p:cNvSpPr/>
          <p:nvPr>
            <p:custDataLst>
              <p:tags r:id="rId22"/>
            </p:custDataLst>
          </p:nvPr>
        </p:nvSpPr>
        <p:spPr>
          <a:xfrm>
            <a:off x="1741488" y="3798888"/>
            <a:ext cx="214312" cy="282575"/>
          </a:xfrm>
          <a:custGeom>
            <a:avLst/>
            <a:gdLst/>
            <a:ahLst/>
            <a:cxnLst>
              <a:cxn ang="0">
                <a:pos x="115193" y="2691"/>
              </a:cxn>
              <a:cxn ang="0">
                <a:pos x="104477" y="0"/>
              </a:cxn>
              <a:cxn ang="0">
                <a:pos x="85725" y="13456"/>
              </a:cxn>
              <a:cxn ang="0">
                <a:pos x="0" y="255663"/>
              </a:cxn>
              <a:cxn ang="0">
                <a:pos x="139303" y="212604"/>
              </a:cxn>
              <a:cxn ang="0">
                <a:pos x="214312" y="282575"/>
              </a:cxn>
              <a:cxn ang="0">
                <a:pos x="115193" y="2691"/>
              </a:cxn>
            </a:cxnLst>
            <a:pathLst>
              <a:path w="80" h="105">
                <a:moveTo>
                  <a:pt x="43" y="1"/>
                </a:moveTo>
                <a:cubicBezTo>
                  <a:pt x="42" y="0"/>
                  <a:pt x="40" y="0"/>
                  <a:pt x="39" y="0"/>
                </a:cubicBezTo>
                <a:cubicBezTo>
                  <a:pt x="37" y="0"/>
                  <a:pt x="34" y="2"/>
                  <a:pt x="32" y="5"/>
                </a:cubicBezTo>
                <a:cubicBezTo>
                  <a:pt x="17" y="20"/>
                  <a:pt x="5" y="68"/>
                  <a:pt x="0" y="95"/>
                </a:cubicBezTo>
                <a:cubicBezTo>
                  <a:pt x="10" y="87"/>
                  <a:pt x="31" y="70"/>
                  <a:pt x="52" y="79"/>
                </a:cubicBezTo>
                <a:cubicBezTo>
                  <a:pt x="68" y="86"/>
                  <a:pt x="76" y="97"/>
                  <a:pt x="80" y="105"/>
                </a:cubicBezTo>
                <a:cubicBezTo>
                  <a:pt x="72" y="62"/>
                  <a:pt x="58" y="6"/>
                  <a:pt x="43" y="1"/>
                </a:cubicBezTo>
                <a:close/>
              </a:path>
            </a:pathLst>
          </a:custGeom>
          <a:solidFill>
            <a:schemeClr val="accent1"/>
          </a:solidFill>
          <a:ln w="9525">
            <a:noFill/>
          </a:ln>
        </p:spPr>
        <p:txBody>
          <a:bodyPr/>
          <a:p>
            <a:endParaRPr lang="zh-CN" altLang="en-US"/>
          </a:p>
        </p:txBody>
      </p:sp>
      <p:sp>
        <p:nvSpPr>
          <p:cNvPr id="81939" name="Freeform 21"/>
          <p:cNvSpPr/>
          <p:nvPr>
            <p:custDataLst>
              <p:tags r:id="rId23"/>
            </p:custDataLst>
          </p:nvPr>
        </p:nvSpPr>
        <p:spPr>
          <a:xfrm>
            <a:off x="2344738" y="3814763"/>
            <a:ext cx="195262" cy="285750"/>
          </a:xfrm>
          <a:custGeom>
            <a:avLst/>
            <a:gdLst/>
            <a:ahLst/>
            <a:cxnLst>
              <a:cxn ang="0">
                <a:pos x="195262" y="0"/>
              </a:cxn>
              <a:cxn ang="0">
                <a:pos x="168514" y="18870"/>
              </a:cxn>
              <a:cxn ang="0">
                <a:pos x="42797" y="175224"/>
              </a:cxn>
              <a:cxn ang="0">
                <a:pos x="2675" y="256097"/>
              </a:cxn>
              <a:cxn ang="0">
                <a:pos x="0" y="256097"/>
              </a:cxn>
              <a:cxn ang="0">
                <a:pos x="5350" y="248009"/>
              </a:cxn>
              <a:cxn ang="0">
                <a:pos x="112343" y="285750"/>
              </a:cxn>
              <a:cxn ang="0">
                <a:pos x="195262" y="0"/>
              </a:cxn>
            </a:cxnLst>
            <a:pathLst>
              <a:path w="73" h="106">
                <a:moveTo>
                  <a:pt x="73" y="0"/>
                </a:moveTo>
                <a:cubicBezTo>
                  <a:pt x="70" y="2"/>
                  <a:pt x="67" y="5"/>
                  <a:pt x="63" y="7"/>
                </a:cubicBezTo>
                <a:cubicBezTo>
                  <a:pt x="45" y="22"/>
                  <a:pt x="29" y="43"/>
                  <a:pt x="16" y="65"/>
                </a:cubicBezTo>
                <a:cubicBezTo>
                  <a:pt x="10" y="75"/>
                  <a:pt x="5" y="85"/>
                  <a:pt x="1" y="95"/>
                </a:cubicBezTo>
                <a:cubicBezTo>
                  <a:pt x="0" y="95"/>
                  <a:pt x="0" y="95"/>
                  <a:pt x="0" y="95"/>
                </a:cubicBezTo>
                <a:cubicBezTo>
                  <a:pt x="1" y="94"/>
                  <a:pt x="2" y="93"/>
                  <a:pt x="2" y="92"/>
                </a:cubicBezTo>
                <a:cubicBezTo>
                  <a:pt x="14" y="77"/>
                  <a:pt x="34" y="97"/>
                  <a:pt x="42" y="106"/>
                </a:cubicBezTo>
                <a:cubicBezTo>
                  <a:pt x="46" y="84"/>
                  <a:pt x="56" y="26"/>
                  <a:pt x="73" y="0"/>
                </a:cubicBezTo>
                <a:close/>
              </a:path>
            </a:pathLst>
          </a:custGeom>
          <a:solidFill>
            <a:schemeClr val="accent1"/>
          </a:solidFill>
          <a:ln w="9525">
            <a:noFill/>
          </a:ln>
        </p:spPr>
        <p:txBody>
          <a:bodyPr/>
          <a:p>
            <a:endParaRPr lang="zh-CN" altLang="en-US"/>
          </a:p>
        </p:txBody>
      </p:sp>
      <p:sp>
        <p:nvSpPr>
          <p:cNvPr id="81940" name="Freeform 22"/>
          <p:cNvSpPr/>
          <p:nvPr>
            <p:custDataLst>
              <p:tags r:id="rId24"/>
            </p:custDataLst>
          </p:nvPr>
        </p:nvSpPr>
        <p:spPr>
          <a:xfrm>
            <a:off x="2619375" y="3802063"/>
            <a:ext cx="285750" cy="257175"/>
          </a:xfrm>
          <a:custGeom>
            <a:avLst/>
            <a:gdLst/>
            <a:ahLst/>
            <a:cxnLst>
              <a:cxn ang="0">
                <a:pos x="0" y="0"/>
              </a:cxn>
              <a:cxn ang="0">
                <a:pos x="88960" y="257175"/>
              </a:cxn>
              <a:cxn ang="0">
                <a:pos x="172528" y="171450"/>
              </a:cxn>
              <a:cxn ang="0">
                <a:pos x="285750" y="179487"/>
              </a:cxn>
              <a:cxn ang="0">
                <a:pos x="0" y="0"/>
              </a:cxn>
            </a:cxnLst>
            <a:pathLst>
              <a:path w="106" h="96">
                <a:moveTo>
                  <a:pt x="0" y="0"/>
                </a:moveTo>
                <a:cubicBezTo>
                  <a:pt x="16" y="17"/>
                  <a:pt x="28" y="67"/>
                  <a:pt x="33" y="96"/>
                </a:cubicBezTo>
                <a:cubicBezTo>
                  <a:pt x="36" y="89"/>
                  <a:pt x="45" y="72"/>
                  <a:pt x="64" y="64"/>
                </a:cubicBezTo>
                <a:cubicBezTo>
                  <a:pt x="77" y="58"/>
                  <a:pt x="93" y="62"/>
                  <a:pt x="106" y="67"/>
                </a:cubicBezTo>
                <a:cubicBezTo>
                  <a:pt x="71" y="24"/>
                  <a:pt x="27" y="4"/>
                  <a:pt x="0" y="0"/>
                </a:cubicBezTo>
                <a:close/>
              </a:path>
            </a:pathLst>
          </a:custGeom>
          <a:solidFill>
            <a:schemeClr val="accent1"/>
          </a:solidFill>
          <a:ln w="9525">
            <a:noFill/>
          </a:ln>
        </p:spPr>
        <p:txBody>
          <a:bodyPr/>
          <a:p>
            <a:endParaRPr lang="zh-CN" altLang="en-US"/>
          </a:p>
        </p:txBody>
      </p:sp>
      <p:sp>
        <p:nvSpPr>
          <p:cNvPr id="81941" name="Freeform 23"/>
          <p:cNvSpPr/>
          <p:nvPr>
            <p:custDataLst>
              <p:tags r:id="rId25"/>
            </p:custDataLst>
          </p:nvPr>
        </p:nvSpPr>
        <p:spPr>
          <a:xfrm>
            <a:off x="2476500" y="3798888"/>
            <a:ext cx="215900" cy="282575"/>
          </a:xfrm>
          <a:custGeom>
            <a:avLst/>
            <a:gdLst/>
            <a:ahLst/>
            <a:cxnLst>
              <a:cxn ang="0">
                <a:pos x="129540" y="13456"/>
              </a:cxn>
              <a:cxn ang="0">
                <a:pos x="110649" y="0"/>
              </a:cxn>
              <a:cxn ang="0">
                <a:pos x="99854" y="2691"/>
              </a:cxn>
              <a:cxn ang="0">
                <a:pos x="0" y="282575"/>
              </a:cxn>
              <a:cxn ang="0">
                <a:pos x="75565" y="212604"/>
              </a:cxn>
              <a:cxn ang="0">
                <a:pos x="215900" y="255663"/>
              </a:cxn>
              <a:cxn ang="0">
                <a:pos x="129540" y="13456"/>
              </a:cxn>
            </a:cxnLst>
            <a:pathLst>
              <a:path w="80" h="105">
                <a:moveTo>
                  <a:pt x="48" y="5"/>
                </a:moveTo>
                <a:cubicBezTo>
                  <a:pt x="46" y="2"/>
                  <a:pt x="43" y="0"/>
                  <a:pt x="41" y="0"/>
                </a:cubicBezTo>
                <a:cubicBezTo>
                  <a:pt x="40" y="0"/>
                  <a:pt x="39" y="0"/>
                  <a:pt x="37" y="1"/>
                </a:cubicBezTo>
                <a:cubicBezTo>
                  <a:pt x="22" y="6"/>
                  <a:pt x="8" y="62"/>
                  <a:pt x="0" y="105"/>
                </a:cubicBezTo>
                <a:cubicBezTo>
                  <a:pt x="4" y="97"/>
                  <a:pt x="12" y="86"/>
                  <a:pt x="28" y="79"/>
                </a:cubicBezTo>
                <a:cubicBezTo>
                  <a:pt x="49" y="70"/>
                  <a:pt x="71" y="87"/>
                  <a:pt x="80" y="95"/>
                </a:cubicBezTo>
                <a:cubicBezTo>
                  <a:pt x="75" y="68"/>
                  <a:pt x="64" y="20"/>
                  <a:pt x="48" y="5"/>
                </a:cubicBezTo>
                <a:close/>
              </a:path>
            </a:pathLst>
          </a:custGeom>
          <a:solidFill>
            <a:schemeClr val="accent1"/>
          </a:solidFill>
          <a:ln w="9525">
            <a:noFill/>
          </a:ln>
        </p:spPr>
        <p:txBody>
          <a:bodyPr/>
          <a:p>
            <a:endParaRPr lang="zh-CN" altLang="en-US"/>
          </a:p>
        </p:txBody>
      </p:sp>
      <p:sp>
        <p:nvSpPr>
          <p:cNvPr id="81942" name="Freeform 24"/>
          <p:cNvSpPr/>
          <p:nvPr>
            <p:custDataLst>
              <p:tags r:id="rId26"/>
            </p:custDataLst>
          </p:nvPr>
        </p:nvSpPr>
        <p:spPr>
          <a:xfrm>
            <a:off x="1481138" y="3676650"/>
            <a:ext cx="1471612" cy="566738"/>
          </a:xfrm>
          <a:custGeom>
            <a:avLst/>
            <a:gdLst/>
            <a:ahLst/>
            <a:cxnLst>
              <a:cxn ang="0">
                <a:pos x="850145" y="385922"/>
              </a:cxn>
              <a:cxn ang="0">
                <a:pos x="893190" y="304959"/>
              </a:cxn>
              <a:cxn ang="0">
                <a:pos x="1025017" y="145733"/>
              </a:cxn>
              <a:cxn ang="0">
                <a:pos x="1092275" y="107950"/>
              </a:cxn>
              <a:cxn ang="0">
                <a:pos x="1103036" y="105251"/>
              </a:cxn>
              <a:cxn ang="0">
                <a:pos x="1105727" y="107950"/>
              </a:cxn>
              <a:cxn ang="0">
                <a:pos x="1111107" y="105251"/>
              </a:cxn>
              <a:cxn ang="0">
                <a:pos x="1452780" y="318453"/>
              </a:cxn>
              <a:cxn ang="0">
                <a:pos x="1452780" y="321152"/>
              </a:cxn>
              <a:cxn ang="0">
                <a:pos x="1471612" y="329248"/>
              </a:cxn>
              <a:cxn ang="0">
                <a:pos x="1350547" y="167323"/>
              </a:cxn>
              <a:cxn ang="0">
                <a:pos x="1154153" y="78264"/>
              </a:cxn>
              <a:cxn ang="0">
                <a:pos x="1143391" y="40481"/>
              </a:cxn>
              <a:cxn ang="0">
                <a:pos x="1183746" y="16193"/>
              </a:cxn>
              <a:cxn ang="0">
                <a:pos x="1132630" y="10795"/>
              </a:cxn>
              <a:cxn ang="0">
                <a:pos x="1092275" y="67469"/>
              </a:cxn>
              <a:cxn ang="0">
                <a:pos x="979281" y="140335"/>
              </a:cxn>
              <a:cxn ang="0">
                <a:pos x="825932" y="259080"/>
              </a:cxn>
              <a:cxn ang="0">
                <a:pos x="804409" y="261779"/>
              </a:cxn>
              <a:cxn ang="0">
                <a:pos x="788267" y="253683"/>
              </a:cxn>
              <a:cxn ang="0">
                <a:pos x="839384" y="183515"/>
              </a:cxn>
              <a:cxn ang="0">
                <a:pos x="836693" y="161925"/>
              </a:cxn>
              <a:cxn ang="0">
                <a:pos x="825932" y="53975"/>
              </a:cxn>
              <a:cxn ang="0">
                <a:pos x="804409" y="121444"/>
              </a:cxn>
              <a:cxn ang="0">
                <a:pos x="734461" y="102553"/>
              </a:cxn>
              <a:cxn ang="0">
                <a:pos x="667203" y="121444"/>
              </a:cxn>
              <a:cxn ang="0">
                <a:pos x="645680" y="53975"/>
              </a:cxn>
              <a:cxn ang="0">
                <a:pos x="637609" y="159226"/>
              </a:cxn>
              <a:cxn ang="0">
                <a:pos x="632228" y="183515"/>
              </a:cxn>
              <a:cxn ang="0">
                <a:pos x="683345" y="253683"/>
              </a:cxn>
              <a:cxn ang="0">
                <a:pos x="667203" y="261779"/>
              </a:cxn>
              <a:cxn ang="0">
                <a:pos x="645680" y="259080"/>
              </a:cxn>
              <a:cxn ang="0">
                <a:pos x="492331" y="140335"/>
              </a:cxn>
              <a:cxn ang="0">
                <a:pos x="379337" y="67469"/>
              </a:cxn>
              <a:cxn ang="0">
                <a:pos x="338982" y="10795"/>
              </a:cxn>
              <a:cxn ang="0">
                <a:pos x="287866" y="16193"/>
              </a:cxn>
              <a:cxn ang="0">
                <a:pos x="328221" y="40481"/>
              </a:cxn>
              <a:cxn ang="0">
                <a:pos x="317459" y="78264"/>
              </a:cxn>
              <a:cxn ang="0">
                <a:pos x="121065" y="167323"/>
              </a:cxn>
              <a:cxn ang="0">
                <a:pos x="0" y="329248"/>
              </a:cxn>
              <a:cxn ang="0">
                <a:pos x="18832" y="321152"/>
              </a:cxn>
              <a:cxn ang="0">
                <a:pos x="18832" y="318453"/>
              </a:cxn>
              <a:cxn ang="0">
                <a:pos x="360505" y="105251"/>
              </a:cxn>
              <a:cxn ang="0">
                <a:pos x="365885" y="107950"/>
              </a:cxn>
              <a:cxn ang="0">
                <a:pos x="368576" y="105251"/>
              </a:cxn>
              <a:cxn ang="0">
                <a:pos x="379337" y="107950"/>
              </a:cxn>
              <a:cxn ang="0">
                <a:pos x="446595" y="145733"/>
              </a:cxn>
              <a:cxn ang="0">
                <a:pos x="578422" y="304959"/>
              </a:cxn>
              <a:cxn ang="0">
                <a:pos x="621467" y="385922"/>
              </a:cxn>
              <a:cxn ang="0">
                <a:pos x="691416" y="515462"/>
              </a:cxn>
              <a:cxn ang="0">
                <a:pos x="734461" y="566738"/>
              </a:cxn>
              <a:cxn ang="0">
                <a:pos x="737151" y="566738"/>
              </a:cxn>
              <a:cxn ang="0">
                <a:pos x="780196" y="515462"/>
              </a:cxn>
              <a:cxn ang="0">
                <a:pos x="850145" y="385922"/>
              </a:cxn>
            </a:cxnLst>
            <a:pathLst>
              <a:path w="547" h="210">
                <a:moveTo>
                  <a:pt x="316" y="143"/>
                </a:moveTo>
                <a:cubicBezTo>
                  <a:pt x="321" y="133"/>
                  <a:pt x="326" y="123"/>
                  <a:pt x="332" y="113"/>
                </a:cubicBezTo>
                <a:cubicBezTo>
                  <a:pt x="345" y="90"/>
                  <a:pt x="362" y="69"/>
                  <a:pt x="381" y="54"/>
                </a:cubicBezTo>
                <a:cubicBezTo>
                  <a:pt x="390" y="46"/>
                  <a:pt x="398" y="42"/>
                  <a:pt x="406" y="40"/>
                </a:cubicBezTo>
                <a:cubicBezTo>
                  <a:pt x="407" y="40"/>
                  <a:pt x="408" y="39"/>
                  <a:pt x="410" y="39"/>
                </a:cubicBezTo>
                <a:cubicBezTo>
                  <a:pt x="410" y="39"/>
                  <a:pt x="411" y="39"/>
                  <a:pt x="411" y="40"/>
                </a:cubicBezTo>
                <a:cubicBezTo>
                  <a:pt x="412" y="39"/>
                  <a:pt x="412" y="39"/>
                  <a:pt x="413" y="39"/>
                </a:cubicBezTo>
                <a:cubicBezTo>
                  <a:pt x="446" y="40"/>
                  <a:pt x="500" y="65"/>
                  <a:pt x="540" y="118"/>
                </a:cubicBezTo>
                <a:cubicBezTo>
                  <a:pt x="540" y="119"/>
                  <a:pt x="540" y="119"/>
                  <a:pt x="540" y="119"/>
                </a:cubicBezTo>
                <a:cubicBezTo>
                  <a:pt x="544" y="121"/>
                  <a:pt x="547" y="122"/>
                  <a:pt x="547" y="122"/>
                </a:cubicBezTo>
                <a:cubicBezTo>
                  <a:pt x="547" y="122"/>
                  <a:pt x="534" y="90"/>
                  <a:pt x="502" y="62"/>
                </a:cubicBezTo>
                <a:cubicBezTo>
                  <a:pt x="469" y="33"/>
                  <a:pt x="433" y="30"/>
                  <a:pt x="429" y="29"/>
                </a:cubicBezTo>
                <a:cubicBezTo>
                  <a:pt x="426" y="28"/>
                  <a:pt x="423" y="22"/>
                  <a:pt x="425" y="15"/>
                </a:cubicBezTo>
                <a:cubicBezTo>
                  <a:pt x="427" y="7"/>
                  <a:pt x="440" y="6"/>
                  <a:pt x="440" y="6"/>
                </a:cubicBezTo>
                <a:cubicBezTo>
                  <a:pt x="440" y="6"/>
                  <a:pt x="436" y="0"/>
                  <a:pt x="421" y="4"/>
                </a:cubicBezTo>
                <a:cubicBezTo>
                  <a:pt x="407" y="9"/>
                  <a:pt x="406" y="23"/>
                  <a:pt x="406" y="25"/>
                </a:cubicBezTo>
                <a:cubicBezTo>
                  <a:pt x="405" y="26"/>
                  <a:pt x="398" y="29"/>
                  <a:pt x="364" y="52"/>
                </a:cubicBezTo>
                <a:cubicBezTo>
                  <a:pt x="330" y="74"/>
                  <a:pt x="308" y="96"/>
                  <a:pt x="307" y="96"/>
                </a:cubicBezTo>
                <a:cubicBezTo>
                  <a:pt x="305" y="97"/>
                  <a:pt x="302" y="100"/>
                  <a:pt x="299" y="97"/>
                </a:cubicBezTo>
                <a:cubicBezTo>
                  <a:pt x="298" y="97"/>
                  <a:pt x="296" y="96"/>
                  <a:pt x="293" y="94"/>
                </a:cubicBezTo>
                <a:cubicBezTo>
                  <a:pt x="304" y="89"/>
                  <a:pt x="312" y="79"/>
                  <a:pt x="312" y="68"/>
                </a:cubicBezTo>
                <a:cubicBezTo>
                  <a:pt x="312" y="65"/>
                  <a:pt x="311" y="63"/>
                  <a:pt x="311" y="60"/>
                </a:cubicBezTo>
                <a:cubicBezTo>
                  <a:pt x="307" y="20"/>
                  <a:pt x="307" y="20"/>
                  <a:pt x="307" y="20"/>
                </a:cubicBezTo>
                <a:cubicBezTo>
                  <a:pt x="299" y="45"/>
                  <a:pt x="299" y="45"/>
                  <a:pt x="299" y="45"/>
                </a:cubicBezTo>
                <a:cubicBezTo>
                  <a:pt x="292" y="41"/>
                  <a:pt x="283" y="38"/>
                  <a:pt x="273" y="38"/>
                </a:cubicBezTo>
                <a:cubicBezTo>
                  <a:pt x="264" y="38"/>
                  <a:pt x="255" y="41"/>
                  <a:pt x="248" y="45"/>
                </a:cubicBezTo>
                <a:cubicBezTo>
                  <a:pt x="240" y="20"/>
                  <a:pt x="240" y="20"/>
                  <a:pt x="240" y="20"/>
                </a:cubicBezTo>
                <a:cubicBezTo>
                  <a:pt x="237" y="59"/>
                  <a:pt x="237" y="59"/>
                  <a:pt x="237" y="59"/>
                </a:cubicBezTo>
                <a:cubicBezTo>
                  <a:pt x="236" y="62"/>
                  <a:pt x="235" y="65"/>
                  <a:pt x="235" y="68"/>
                </a:cubicBezTo>
                <a:cubicBezTo>
                  <a:pt x="235" y="79"/>
                  <a:pt x="243" y="89"/>
                  <a:pt x="254" y="94"/>
                </a:cubicBezTo>
                <a:cubicBezTo>
                  <a:pt x="251" y="96"/>
                  <a:pt x="249" y="97"/>
                  <a:pt x="248" y="97"/>
                </a:cubicBezTo>
                <a:cubicBezTo>
                  <a:pt x="245" y="100"/>
                  <a:pt x="242" y="97"/>
                  <a:pt x="240" y="96"/>
                </a:cubicBezTo>
                <a:cubicBezTo>
                  <a:pt x="239" y="96"/>
                  <a:pt x="217" y="74"/>
                  <a:pt x="183" y="52"/>
                </a:cubicBezTo>
                <a:cubicBezTo>
                  <a:pt x="149" y="29"/>
                  <a:pt x="142" y="26"/>
                  <a:pt x="141" y="25"/>
                </a:cubicBezTo>
                <a:cubicBezTo>
                  <a:pt x="141" y="23"/>
                  <a:pt x="140" y="9"/>
                  <a:pt x="126" y="4"/>
                </a:cubicBezTo>
                <a:cubicBezTo>
                  <a:pt x="111" y="0"/>
                  <a:pt x="107" y="6"/>
                  <a:pt x="107" y="6"/>
                </a:cubicBezTo>
                <a:cubicBezTo>
                  <a:pt x="107" y="6"/>
                  <a:pt x="120" y="7"/>
                  <a:pt x="122" y="15"/>
                </a:cubicBezTo>
                <a:cubicBezTo>
                  <a:pt x="124" y="22"/>
                  <a:pt x="121" y="28"/>
                  <a:pt x="118" y="29"/>
                </a:cubicBezTo>
                <a:cubicBezTo>
                  <a:pt x="114" y="30"/>
                  <a:pt x="78" y="33"/>
                  <a:pt x="45" y="62"/>
                </a:cubicBezTo>
                <a:cubicBezTo>
                  <a:pt x="13" y="90"/>
                  <a:pt x="0" y="122"/>
                  <a:pt x="0" y="122"/>
                </a:cubicBezTo>
                <a:cubicBezTo>
                  <a:pt x="0" y="122"/>
                  <a:pt x="3" y="121"/>
                  <a:pt x="7" y="119"/>
                </a:cubicBezTo>
                <a:cubicBezTo>
                  <a:pt x="7" y="118"/>
                  <a:pt x="7" y="118"/>
                  <a:pt x="7" y="118"/>
                </a:cubicBezTo>
                <a:cubicBezTo>
                  <a:pt x="47" y="65"/>
                  <a:pt x="101" y="40"/>
                  <a:pt x="134" y="39"/>
                </a:cubicBezTo>
                <a:cubicBezTo>
                  <a:pt x="135" y="39"/>
                  <a:pt x="135" y="39"/>
                  <a:pt x="136" y="40"/>
                </a:cubicBezTo>
                <a:cubicBezTo>
                  <a:pt x="136" y="39"/>
                  <a:pt x="137" y="39"/>
                  <a:pt x="137" y="39"/>
                </a:cubicBezTo>
                <a:cubicBezTo>
                  <a:pt x="139" y="39"/>
                  <a:pt x="140" y="40"/>
                  <a:pt x="141" y="40"/>
                </a:cubicBezTo>
                <a:cubicBezTo>
                  <a:pt x="149" y="42"/>
                  <a:pt x="157" y="46"/>
                  <a:pt x="166" y="54"/>
                </a:cubicBezTo>
                <a:cubicBezTo>
                  <a:pt x="185" y="69"/>
                  <a:pt x="202" y="90"/>
                  <a:pt x="215" y="113"/>
                </a:cubicBezTo>
                <a:cubicBezTo>
                  <a:pt x="221" y="123"/>
                  <a:pt x="226" y="133"/>
                  <a:pt x="231" y="143"/>
                </a:cubicBezTo>
                <a:cubicBezTo>
                  <a:pt x="239" y="159"/>
                  <a:pt x="247" y="175"/>
                  <a:pt x="257" y="191"/>
                </a:cubicBezTo>
                <a:cubicBezTo>
                  <a:pt x="262" y="196"/>
                  <a:pt x="267" y="203"/>
                  <a:pt x="273" y="210"/>
                </a:cubicBezTo>
                <a:cubicBezTo>
                  <a:pt x="274" y="210"/>
                  <a:pt x="274" y="210"/>
                  <a:pt x="274" y="210"/>
                </a:cubicBezTo>
                <a:cubicBezTo>
                  <a:pt x="280" y="203"/>
                  <a:pt x="285" y="196"/>
                  <a:pt x="290" y="191"/>
                </a:cubicBezTo>
                <a:cubicBezTo>
                  <a:pt x="300" y="175"/>
                  <a:pt x="308" y="159"/>
                  <a:pt x="316" y="143"/>
                </a:cubicBezTo>
                <a:close/>
              </a:path>
            </a:pathLst>
          </a:custGeom>
          <a:solidFill>
            <a:schemeClr val="accent1"/>
          </a:solidFill>
          <a:ln w="9525">
            <a:noFill/>
          </a:ln>
        </p:spPr>
        <p:txBody>
          <a:bodyPr/>
          <a:p>
            <a:endParaRPr lang="zh-CN" altLang="en-US"/>
          </a:p>
        </p:txBody>
      </p:sp>
      <p:sp>
        <p:nvSpPr>
          <p:cNvPr id="85" name="Freeform 25"/>
          <p:cNvSpPr/>
          <p:nvPr>
            <p:custDataLst>
              <p:tags r:id="rId27"/>
            </p:custDataLst>
          </p:nvPr>
        </p:nvSpPr>
        <p:spPr bwMode="auto">
          <a:xfrm>
            <a:off x="2236788" y="3817938"/>
            <a:ext cx="68263" cy="61913"/>
          </a:xfrm>
          <a:custGeom>
            <a:avLst/>
            <a:gdLst>
              <a:gd name="T0" fmla="*/ 16 w 25"/>
              <a:gd name="T1" fmla="*/ 0 h 23"/>
              <a:gd name="T2" fmla="*/ 10 w 25"/>
              <a:gd name="T3" fmla="*/ 10 h 23"/>
              <a:gd name="T4" fmla="*/ 0 w 25"/>
              <a:gd name="T5" fmla="*/ 17 h 23"/>
              <a:gd name="T6" fmla="*/ 16 w 25"/>
              <a:gd name="T7" fmla="*/ 18 h 23"/>
              <a:gd name="T8" fmla="*/ 16 w 25"/>
              <a:gd name="T9" fmla="*/ 0 h 23"/>
            </a:gdLst>
            <a:ahLst/>
            <a:cxnLst>
              <a:cxn ang="0">
                <a:pos x="T0" y="T1"/>
              </a:cxn>
              <a:cxn ang="0">
                <a:pos x="T2" y="T3"/>
              </a:cxn>
              <a:cxn ang="0">
                <a:pos x="T4" y="T5"/>
              </a:cxn>
              <a:cxn ang="0">
                <a:pos x="T6" y="T7"/>
              </a:cxn>
              <a:cxn ang="0">
                <a:pos x="T8" y="T9"/>
              </a:cxn>
            </a:cxnLst>
            <a:rect l="0" t="0" r="r" b="b"/>
            <a:pathLst>
              <a:path w="25" h="23">
                <a:moveTo>
                  <a:pt x="16" y="0"/>
                </a:moveTo>
                <a:cubicBezTo>
                  <a:pt x="16" y="0"/>
                  <a:pt x="15" y="5"/>
                  <a:pt x="10" y="10"/>
                </a:cubicBezTo>
                <a:cubicBezTo>
                  <a:pt x="6" y="16"/>
                  <a:pt x="0" y="17"/>
                  <a:pt x="0" y="17"/>
                </a:cubicBezTo>
                <a:cubicBezTo>
                  <a:pt x="0" y="17"/>
                  <a:pt x="8" y="23"/>
                  <a:pt x="16" y="18"/>
                </a:cubicBezTo>
                <a:cubicBezTo>
                  <a:pt x="25" y="13"/>
                  <a:pt x="16" y="0"/>
                  <a:pt x="16" y="0"/>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26"/>
          <p:cNvSpPr/>
          <p:nvPr>
            <p:custDataLst>
              <p:tags r:id="rId28"/>
            </p:custDataLst>
          </p:nvPr>
        </p:nvSpPr>
        <p:spPr bwMode="auto">
          <a:xfrm>
            <a:off x="2130425" y="3819525"/>
            <a:ext cx="65088" cy="60325"/>
          </a:xfrm>
          <a:custGeom>
            <a:avLst/>
            <a:gdLst>
              <a:gd name="T0" fmla="*/ 15 w 25"/>
              <a:gd name="T1" fmla="*/ 10 h 22"/>
              <a:gd name="T2" fmla="*/ 9 w 25"/>
              <a:gd name="T3" fmla="*/ 0 h 22"/>
              <a:gd name="T4" fmla="*/ 9 w 25"/>
              <a:gd name="T5" fmla="*/ 18 h 22"/>
              <a:gd name="T6" fmla="*/ 25 w 25"/>
              <a:gd name="T7" fmla="*/ 17 h 22"/>
              <a:gd name="T8" fmla="*/ 15 w 25"/>
              <a:gd name="T9" fmla="*/ 10 h 22"/>
            </a:gdLst>
            <a:ahLst/>
            <a:cxnLst>
              <a:cxn ang="0">
                <a:pos x="T0" y="T1"/>
              </a:cxn>
              <a:cxn ang="0">
                <a:pos x="T2" y="T3"/>
              </a:cxn>
              <a:cxn ang="0">
                <a:pos x="T4" y="T5"/>
              </a:cxn>
              <a:cxn ang="0">
                <a:pos x="T6" y="T7"/>
              </a:cxn>
              <a:cxn ang="0">
                <a:pos x="T8" y="T9"/>
              </a:cxn>
            </a:cxnLst>
            <a:rect l="0" t="0" r="r" b="b"/>
            <a:pathLst>
              <a:path w="25" h="22">
                <a:moveTo>
                  <a:pt x="15" y="10"/>
                </a:moveTo>
                <a:cubicBezTo>
                  <a:pt x="10" y="4"/>
                  <a:pt x="9" y="0"/>
                  <a:pt x="9" y="0"/>
                </a:cubicBezTo>
                <a:cubicBezTo>
                  <a:pt x="9" y="0"/>
                  <a:pt x="0" y="13"/>
                  <a:pt x="9" y="18"/>
                </a:cubicBezTo>
                <a:cubicBezTo>
                  <a:pt x="17" y="22"/>
                  <a:pt x="25" y="17"/>
                  <a:pt x="25" y="17"/>
                </a:cubicBezTo>
                <a:cubicBezTo>
                  <a:pt x="25" y="17"/>
                  <a:pt x="19" y="15"/>
                  <a:pt x="15" y="10"/>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45" name="AutoShape 28"/>
          <p:cNvSpPr>
            <a:spLocks noChangeAspect="1" noTextEdit="1"/>
          </p:cNvSpPr>
          <p:nvPr>
            <p:custDataLst>
              <p:tags r:id="rId29"/>
            </p:custDataLst>
          </p:nvPr>
        </p:nvSpPr>
        <p:spPr>
          <a:xfrm>
            <a:off x="225425" y="3054350"/>
            <a:ext cx="812800" cy="812800"/>
          </a:xfrm>
          <a:prstGeom prst="rect">
            <a:avLst/>
          </a:prstGeom>
          <a:noFill/>
          <a:ln w="9525">
            <a:noFill/>
          </a:ln>
        </p:spPr>
        <p:txBody>
          <a:bodyPr anchor="t"/>
          <a:p>
            <a:pPr eaLnBrk="0" hangingPunct="0"/>
            <a:endParaRPr lang="zh-CN" altLang="en-US">
              <a:latin typeface="Arial" panose="020B0604020202020204" pitchFamily="34" charset="0"/>
              <a:ea typeface="宋体" panose="02010600030101010101" pitchFamily="2" charset="-122"/>
            </a:endParaRPr>
          </a:p>
        </p:txBody>
      </p:sp>
      <p:sp>
        <p:nvSpPr>
          <p:cNvPr id="88" name="Freeform 41"/>
          <p:cNvSpPr/>
          <p:nvPr>
            <p:custDataLst>
              <p:tags r:id="rId30"/>
            </p:custDataLst>
          </p:nvPr>
        </p:nvSpPr>
        <p:spPr bwMode="auto">
          <a:xfrm>
            <a:off x="457200" y="3251200"/>
            <a:ext cx="381000" cy="438150"/>
          </a:xfrm>
          <a:custGeom>
            <a:avLst/>
            <a:gdLst>
              <a:gd name="T0" fmla="*/ 1 w 283"/>
              <a:gd name="T1" fmla="*/ 128 h 325"/>
              <a:gd name="T2" fmla="*/ 5 w 283"/>
              <a:gd name="T3" fmla="*/ 167 h 325"/>
              <a:gd name="T4" fmla="*/ 74 w 283"/>
              <a:gd name="T5" fmla="*/ 267 h 325"/>
              <a:gd name="T6" fmla="*/ 131 w 283"/>
              <a:gd name="T7" fmla="*/ 322 h 325"/>
              <a:gd name="T8" fmla="*/ 139 w 283"/>
              <a:gd name="T9" fmla="*/ 325 h 325"/>
              <a:gd name="T10" fmla="*/ 148 w 283"/>
              <a:gd name="T11" fmla="*/ 322 h 325"/>
              <a:gd name="T12" fmla="*/ 205 w 283"/>
              <a:gd name="T13" fmla="*/ 267 h 325"/>
              <a:gd name="T14" fmla="*/ 275 w 283"/>
              <a:gd name="T15" fmla="*/ 160 h 325"/>
              <a:gd name="T16" fmla="*/ 263 w 283"/>
              <a:gd name="T17" fmla="*/ 47 h 325"/>
              <a:gd name="T18" fmla="*/ 219 w 283"/>
              <a:gd name="T19" fmla="*/ 0 h 325"/>
              <a:gd name="T20" fmla="*/ 215 w 283"/>
              <a:gd name="T21" fmla="*/ 0 h 325"/>
              <a:gd name="T22" fmla="*/ 206 w 283"/>
              <a:gd name="T23" fmla="*/ 3 h 325"/>
              <a:gd name="T24" fmla="*/ 204 w 283"/>
              <a:gd name="T25" fmla="*/ 17 h 325"/>
              <a:gd name="T26" fmla="*/ 204 w 283"/>
              <a:gd name="T27" fmla="*/ 67 h 325"/>
              <a:gd name="T28" fmla="*/ 204 w 283"/>
              <a:gd name="T29" fmla="*/ 68 h 325"/>
              <a:gd name="T30" fmla="*/ 196 w 283"/>
              <a:gd name="T31" fmla="*/ 67 h 325"/>
              <a:gd name="T32" fmla="*/ 139 w 283"/>
              <a:gd name="T33" fmla="*/ 91 h 325"/>
              <a:gd name="T34" fmla="*/ 83 w 283"/>
              <a:gd name="T35" fmla="*/ 67 h 325"/>
              <a:gd name="T36" fmla="*/ 77 w 283"/>
              <a:gd name="T37" fmla="*/ 68 h 325"/>
              <a:gd name="T38" fmla="*/ 77 w 283"/>
              <a:gd name="T39" fmla="*/ 67 h 325"/>
              <a:gd name="T40" fmla="*/ 77 w 283"/>
              <a:gd name="T41" fmla="*/ 17 h 325"/>
              <a:gd name="T42" fmla="*/ 78 w 283"/>
              <a:gd name="T43" fmla="*/ 11 h 325"/>
              <a:gd name="T44" fmla="*/ 66 w 283"/>
              <a:gd name="T45" fmla="*/ 0 h 325"/>
              <a:gd name="T46" fmla="*/ 66 w 283"/>
              <a:gd name="T47" fmla="*/ 0 h 325"/>
              <a:gd name="T48" fmla="*/ 65 w 283"/>
              <a:gd name="T49" fmla="*/ 0 h 325"/>
              <a:gd name="T50" fmla="*/ 61 w 283"/>
              <a:gd name="T51" fmla="*/ 1 h 325"/>
              <a:gd name="T52" fmla="*/ 18 w 283"/>
              <a:gd name="T53" fmla="*/ 47 h 325"/>
              <a:gd name="T54" fmla="*/ 1 w 283"/>
              <a:gd name="T55"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3" h="325">
                <a:moveTo>
                  <a:pt x="1" y="128"/>
                </a:moveTo>
                <a:cubicBezTo>
                  <a:pt x="1" y="141"/>
                  <a:pt x="3" y="154"/>
                  <a:pt x="5" y="167"/>
                </a:cubicBezTo>
                <a:cubicBezTo>
                  <a:pt x="8" y="181"/>
                  <a:pt x="21" y="218"/>
                  <a:pt x="74" y="267"/>
                </a:cubicBezTo>
                <a:cubicBezTo>
                  <a:pt x="120" y="310"/>
                  <a:pt x="130" y="321"/>
                  <a:pt x="131" y="322"/>
                </a:cubicBezTo>
                <a:cubicBezTo>
                  <a:pt x="133" y="324"/>
                  <a:pt x="136" y="325"/>
                  <a:pt x="139" y="325"/>
                </a:cubicBezTo>
                <a:cubicBezTo>
                  <a:pt x="143" y="325"/>
                  <a:pt x="146" y="324"/>
                  <a:pt x="148" y="322"/>
                </a:cubicBezTo>
                <a:cubicBezTo>
                  <a:pt x="148" y="321"/>
                  <a:pt x="159" y="310"/>
                  <a:pt x="205" y="267"/>
                </a:cubicBezTo>
                <a:cubicBezTo>
                  <a:pt x="271" y="205"/>
                  <a:pt x="274" y="165"/>
                  <a:pt x="275" y="160"/>
                </a:cubicBezTo>
                <a:cubicBezTo>
                  <a:pt x="276" y="119"/>
                  <a:pt x="283" y="85"/>
                  <a:pt x="263" y="47"/>
                </a:cubicBezTo>
                <a:cubicBezTo>
                  <a:pt x="245" y="11"/>
                  <a:pt x="220" y="1"/>
                  <a:pt x="219" y="0"/>
                </a:cubicBezTo>
                <a:cubicBezTo>
                  <a:pt x="217" y="0"/>
                  <a:pt x="216" y="0"/>
                  <a:pt x="215" y="0"/>
                </a:cubicBezTo>
                <a:cubicBezTo>
                  <a:pt x="211" y="0"/>
                  <a:pt x="208" y="1"/>
                  <a:pt x="206" y="3"/>
                </a:cubicBezTo>
                <a:cubicBezTo>
                  <a:pt x="203" y="7"/>
                  <a:pt x="202" y="12"/>
                  <a:pt x="204" y="17"/>
                </a:cubicBezTo>
                <a:cubicBezTo>
                  <a:pt x="204" y="17"/>
                  <a:pt x="219" y="47"/>
                  <a:pt x="204" y="67"/>
                </a:cubicBezTo>
                <a:cubicBezTo>
                  <a:pt x="204" y="68"/>
                  <a:pt x="204" y="68"/>
                  <a:pt x="204" y="68"/>
                </a:cubicBezTo>
                <a:cubicBezTo>
                  <a:pt x="201" y="68"/>
                  <a:pt x="198" y="67"/>
                  <a:pt x="196" y="67"/>
                </a:cubicBezTo>
                <a:cubicBezTo>
                  <a:pt x="174" y="67"/>
                  <a:pt x="154" y="76"/>
                  <a:pt x="139" y="91"/>
                </a:cubicBezTo>
                <a:cubicBezTo>
                  <a:pt x="124" y="76"/>
                  <a:pt x="104" y="67"/>
                  <a:pt x="83" y="67"/>
                </a:cubicBezTo>
                <a:cubicBezTo>
                  <a:pt x="81" y="67"/>
                  <a:pt x="79" y="67"/>
                  <a:pt x="77" y="68"/>
                </a:cubicBezTo>
                <a:cubicBezTo>
                  <a:pt x="77" y="67"/>
                  <a:pt x="77" y="67"/>
                  <a:pt x="77" y="67"/>
                </a:cubicBezTo>
                <a:cubicBezTo>
                  <a:pt x="63" y="48"/>
                  <a:pt x="75" y="20"/>
                  <a:pt x="77" y="17"/>
                </a:cubicBezTo>
                <a:cubicBezTo>
                  <a:pt x="77" y="15"/>
                  <a:pt x="78" y="13"/>
                  <a:pt x="78" y="11"/>
                </a:cubicBezTo>
                <a:cubicBezTo>
                  <a:pt x="78" y="5"/>
                  <a:pt x="73" y="0"/>
                  <a:pt x="66" y="0"/>
                </a:cubicBezTo>
                <a:cubicBezTo>
                  <a:pt x="66" y="0"/>
                  <a:pt x="66" y="0"/>
                  <a:pt x="66" y="0"/>
                </a:cubicBezTo>
                <a:cubicBezTo>
                  <a:pt x="65" y="0"/>
                  <a:pt x="65" y="0"/>
                  <a:pt x="65" y="0"/>
                </a:cubicBezTo>
                <a:cubicBezTo>
                  <a:pt x="64" y="0"/>
                  <a:pt x="63" y="0"/>
                  <a:pt x="61" y="1"/>
                </a:cubicBezTo>
                <a:cubicBezTo>
                  <a:pt x="57" y="2"/>
                  <a:pt x="34" y="14"/>
                  <a:pt x="18" y="47"/>
                </a:cubicBezTo>
                <a:cubicBezTo>
                  <a:pt x="5" y="71"/>
                  <a:pt x="0" y="100"/>
                  <a:pt x="1" y="128"/>
                </a:cubicBezTo>
                <a:close/>
              </a:path>
            </a:pathLst>
          </a:custGeom>
          <a:solidFill>
            <a:schemeClr val="accent3">
              <a:lumMod val="50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 name="Freeform 42"/>
          <p:cNvSpPr/>
          <p:nvPr>
            <p:custDataLst>
              <p:tags r:id="rId31"/>
            </p:custDataLst>
          </p:nvPr>
        </p:nvSpPr>
        <p:spPr bwMode="auto">
          <a:xfrm>
            <a:off x="450850" y="3241675"/>
            <a:ext cx="381000" cy="439738"/>
          </a:xfrm>
          <a:custGeom>
            <a:avLst/>
            <a:gdLst>
              <a:gd name="T0" fmla="*/ 1 w 283"/>
              <a:gd name="T1" fmla="*/ 128 h 326"/>
              <a:gd name="T2" fmla="*/ 5 w 283"/>
              <a:gd name="T3" fmla="*/ 168 h 326"/>
              <a:gd name="T4" fmla="*/ 73 w 283"/>
              <a:gd name="T5" fmla="*/ 267 h 326"/>
              <a:gd name="T6" fmla="*/ 131 w 283"/>
              <a:gd name="T7" fmla="*/ 322 h 326"/>
              <a:gd name="T8" fmla="*/ 139 w 283"/>
              <a:gd name="T9" fmla="*/ 326 h 326"/>
              <a:gd name="T10" fmla="*/ 148 w 283"/>
              <a:gd name="T11" fmla="*/ 322 h 326"/>
              <a:gd name="T12" fmla="*/ 205 w 283"/>
              <a:gd name="T13" fmla="*/ 267 h 326"/>
              <a:gd name="T14" fmla="*/ 274 w 283"/>
              <a:gd name="T15" fmla="*/ 161 h 326"/>
              <a:gd name="T16" fmla="*/ 263 w 283"/>
              <a:gd name="T17" fmla="*/ 47 h 326"/>
              <a:gd name="T18" fmla="*/ 219 w 283"/>
              <a:gd name="T19" fmla="*/ 1 h 326"/>
              <a:gd name="T20" fmla="*/ 214 w 283"/>
              <a:gd name="T21" fmla="*/ 0 h 326"/>
              <a:gd name="T22" fmla="*/ 206 w 283"/>
              <a:gd name="T23" fmla="*/ 4 h 326"/>
              <a:gd name="T24" fmla="*/ 204 w 283"/>
              <a:gd name="T25" fmla="*/ 17 h 326"/>
              <a:gd name="T26" fmla="*/ 204 w 283"/>
              <a:gd name="T27" fmla="*/ 68 h 326"/>
              <a:gd name="T28" fmla="*/ 204 w 283"/>
              <a:gd name="T29" fmla="*/ 68 h 326"/>
              <a:gd name="T30" fmla="*/ 196 w 283"/>
              <a:gd name="T31" fmla="*/ 68 h 326"/>
              <a:gd name="T32" fmla="*/ 139 w 283"/>
              <a:gd name="T33" fmla="*/ 91 h 326"/>
              <a:gd name="T34" fmla="*/ 83 w 283"/>
              <a:gd name="T35" fmla="*/ 68 h 326"/>
              <a:gd name="T36" fmla="*/ 77 w 283"/>
              <a:gd name="T37" fmla="*/ 68 h 326"/>
              <a:gd name="T38" fmla="*/ 77 w 283"/>
              <a:gd name="T39" fmla="*/ 68 h 326"/>
              <a:gd name="T40" fmla="*/ 76 w 283"/>
              <a:gd name="T41" fmla="*/ 17 h 326"/>
              <a:gd name="T42" fmla="*/ 78 w 283"/>
              <a:gd name="T43" fmla="*/ 12 h 326"/>
              <a:gd name="T44" fmla="*/ 66 w 283"/>
              <a:gd name="T45" fmla="*/ 0 h 326"/>
              <a:gd name="T46" fmla="*/ 66 w 283"/>
              <a:gd name="T47" fmla="*/ 0 h 326"/>
              <a:gd name="T48" fmla="*/ 65 w 283"/>
              <a:gd name="T49" fmla="*/ 0 h 326"/>
              <a:gd name="T50" fmla="*/ 61 w 283"/>
              <a:gd name="T51" fmla="*/ 1 h 326"/>
              <a:gd name="T52" fmla="*/ 18 w 283"/>
              <a:gd name="T53" fmla="*/ 47 h 326"/>
              <a:gd name="T54" fmla="*/ 1 w 283"/>
              <a:gd name="T55" fmla="*/ 12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3" h="326">
                <a:moveTo>
                  <a:pt x="1" y="128"/>
                </a:moveTo>
                <a:cubicBezTo>
                  <a:pt x="1" y="142"/>
                  <a:pt x="3" y="155"/>
                  <a:pt x="5" y="168"/>
                </a:cubicBezTo>
                <a:cubicBezTo>
                  <a:pt x="8" y="181"/>
                  <a:pt x="20" y="218"/>
                  <a:pt x="73" y="267"/>
                </a:cubicBezTo>
                <a:cubicBezTo>
                  <a:pt x="120" y="311"/>
                  <a:pt x="130" y="322"/>
                  <a:pt x="131" y="322"/>
                </a:cubicBezTo>
                <a:cubicBezTo>
                  <a:pt x="133" y="324"/>
                  <a:pt x="136" y="326"/>
                  <a:pt x="139" y="326"/>
                </a:cubicBezTo>
                <a:cubicBezTo>
                  <a:pt x="143" y="326"/>
                  <a:pt x="146" y="324"/>
                  <a:pt x="148" y="322"/>
                </a:cubicBezTo>
                <a:cubicBezTo>
                  <a:pt x="148" y="322"/>
                  <a:pt x="158" y="311"/>
                  <a:pt x="205" y="267"/>
                </a:cubicBezTo>
                <a:cubicBezTo>
                  <a:pt x="271" y="206"/>
                  <a:pt x="274" y="165"/>
                  <a:pt x="274" y="161"/>
                </a:cubicBezTo>
                <a:cubicBezTo>
                  <a:pt x="276" y="119"/>
                  <a:pt x="283" y="86"/>
                  <a:pt x="263" y="47"/>
                </a:cubicBezTo>
                <a:cubicBezTo>
                  <a:pt x="245" y="12"/>
                  <a:pt x="220" y="1"/>
                  <a:pt x="219" y="1"/>
                </a:cubicBezTo>
                <a:cubicBezTo>
                  <a:pt x="217" y="0"/>
                  <a:pt x="216" y="0"/>
                  <a:pt x="214" y="0"/>
                </a:cubicBezTo>
                <a:cubicBezTo>
                  <a:pt x="211" y="0"/>
                  <a:pt x="208" y="1"/>
                  <a:pt x="206" y="4"/>
                </a:cubicBezTo>
                <a:cubicBezTo>
                  <a:pt x="203" y="7"/>
                  <a:pt x="202" y="13"/>
                  <a:pt x="204" y="17"/>
                </a:cubicBezTo>
                <a:cubicBezTo>
                  <a:pt x="204" y="18"/>
                  <a:pt x="219" y="47"/>
                  <a:pt x="204" y="68"/>
                </a:cubicBezTo>
                <a:cubicBezTo>
                  <a:pt x="204" y="68"/>
                  <a:pt x="204" y="68"/>
                  <a:pt x="204" y="68"/>
                </a:cubicBezTo>
                <a:cubicBezTo>
                  <a:pt x="201" y="68"/>
                  <a:pt x="198" y="68"/>
                  <a:pt x="196" y="68"/>
                </a:cubicBezTo>
                <a:cubicBezTo>
                  <a:pt x="174" y="68"/>
                  <a:pt x="154" y="76"/>
                  <a:pt x="139" y="91"/>
                </a:cubicBezTo>
                <a:cubicBezTo>
                  <a:pt x="124" y="76"/>
                  <a:pt x="104" y="68"/>
                  <a:pt x="83" y="68"/>
                </a:cubicBezTo>
                <a:cubicBezTo>
                  <a:pt x="81" y="68"/>
                  <a:pt x="79" y="68"/>
                  <a:pt x="77" y="68"/>
                </a:cubicBezTo>
                <a:cubicBezTo>
                  <a:pt x="77" y="68"/>
                  <a:pt x="77" y="68"/>
                  <a:pt x="77" y="68"/>
                </a:cubicBezTo>
                <a:cubicBezTo>
                  <a:pt x="63" y="48"/>
                  <a:pt x="75" y="20"/>
                  <a:pt x="76" y="17"/>
                </a:cubicBezTo>
                <a:cubicBezTo>
                  <a:pt x="77" y="16"/>
                  <a:pt x="78" y="14"/>
                  <a:pt x="78" y="12"/>
                </a:cubicBezTo>
                <a:cubicBezTo>
                  <a:pt x="78" y="5"/>
                  <a:pt x="73" y="0"/>
                  <a:pt x="66" y="0"/>
                </a:cubicBezTo>
                <a:cubicBezTo>
                  <a:pt x="66" y="0"/>
                  <a:pt x="66" y="0"/>
                  <a:pt x="66" y="0"/>
                </a:cubicBezTo>
                <a:cubicBezTo>
                  <a:pt x="65" y="0"/>
                  <a:pt x="65" y="0"/>
                  <a:pt x="65" y="0"/>
                </a:cubicBezTo>
                <a:cubicBezTo>
                  <a:pt x="64" y="0"/>
                  <a:pt x="62" y="1"/>
                  <a:pt x="61" y="1"/>
                </a:cubicBezTo>
                <a:cubicBezTo>
                  <a:pt x="57" y="3"/>
                  <a:pt x="34" y="14"/>
                  <a:pt x="18" y="47"/>
                </a:cubicBezTo>
                <a:cubicBezTo>
                  <a:pt x="5" y="71"/>
                  <a:pt x="0" y="100"/>
                  <a:pt x="1" y="128"/>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0" name="Freeform 43"/>
          <p:cNvSpPr/>
          <p:nvPr>
            <p:custDataLst>
              <p:tags r:id="rId32"/>
            </p:custDataLst>
          </p:nvPr>
        </p:nvSpPr>
        <p:spPr bwMode="auto">
          <a:xfrm>
            <a:off x="466725" y="3257550"/>
            <a:ext cx="74613" cy="146050"/>
          </a:xfrm>
          <a:custGeom>
            <a:avLst/>
            <a:gdLst>
              <a:gd name="T0" fmla="*/ 55 w 55"/>
              <a:gd name="T1" fmla="*/ 63 h 108"/>
              <a:gd name="T2" fmla="*/ 54 w 55"/>
              <a:gd name="T3" fmla="*/ 0 h 108"/>
              <a:gd name="T4" fmla="*/ 16 w 55"/>
              <a:gd name="T5" fmla="*/ 40 h 108"/>
              <a:gd name="T6" fmla="*/ 2 w 55"/>
              <a:gd name="T7" fmla="*/ 108 h 108"/>
              <a:gd name="T8" fmla="*/ 55 w 55"/>
              <a:gd name="T9" fmla="*/ 63 h 108"/>
            </a:gdLst>
            <a:ahLst/>
            <a:cxnLst>
              <a:cxn ang="0">
                <a:pos x="T0" y="T1"/>
              </a:cxn>
              <a:cxn ang="0">
                <a:pos x="T2" y="T3"/>
              </a:cxn>
              <a:cxn ang="0">
                <a:pos x="T4" y="T5"/>
              </a:cxn>
              <a:cxn ang="0">
                <a:pos x="T6" y="T7"/>
              </a:cxn>
              <a:cxn ang="0">
                <a:pos x="T8" y="T9"/>
              </a:cxn>
            </a:cxnLst>
            <a:rect l="0" t="0" r="r" b="b"/>
            <a:pathLst>
              <a:path w="55" h="108">
                <a:moveTo>
                  <a:pt x="55" y="63"/>
                </a:moveTo>
                <a:cubicBezTo>
                  <a:pt x="36" y="36"/>
                  <a:pt x="54" y="0"/>
                  <a:pt x="54" y="0"/>
                </a:cubicBezTo>
                <a:cubicBezTo>
                  <a:pt x="54" y="0"/>
                  <a:pt x="32" y="9"/>
                  <a:pt x="16" y="40"/>
                </a:cubicBezTo>
                <a:cubicBezTo>
                  <a:pt x="1" y="69"/>
                  <a:pt x="0" y="102"/>
                  <a:pt x="2" y="108"/>
                </a:cubicBezTo>
                <a:cubicBezTo>
                  <a:pt x="10" y="84"/>
                  <a:pt x="30" y="67"/>
                  <a:pt x="55" y="63"/>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 name="Freeform 44"/>
          <p:cNvSpPr/>
          <p:nvPr>
            <p:custDataLst>
              <p:tags r:id="rId33"/>
            </p:custDataLst>
          </p:nvPr>
        </p:nvSpPr>
        <p:spPr bwMode="auto">
          <a:xfrm>
            <a:off x="738188" y="3257550"/>
            <a:ext cx="74613" cy="146050"/>
          </a:xfrm>
          <a:custGeom>
            <a:avLst/>
            <a:gdLst>
              <a:gd name="T0" fmla="*/ 0 w 56"/>
              <a:gd name="T1" fmla="*/ 63 h 108"/>
              <a:gd name="T2" fmla="*/ 1 w 56"/>
              <a:gd name="T3" fmla="*/ 0 h 108"/>
              <a:gd name="T4" fmla="*/ 40 w 56"/>
              <a:gd name="T5" fmla="*/ 40 h 108"/>
              <a:gd name="T6" fmla="*/ 54 w 56"/>
              <a:gd name="T7" fmla="*/ 108 h 108"/>
              <a:gd name="T8" fmla="*/ 0 w 56"/>
              <a:gd name="T9" fmla="*/ 63 h 108"/>
            </a:gdLst>
            <a:ahLst/>
            <a:cxnLst>
              <a:cxn ang="0">
                <a:pos x="T0" y="T1"/>
              </a:cxn>
              <a:cxn ang="0">
                <a:pos x="T2" y="T3"/>
              </a:cxn>
              <a:cxn ang="0">
                <a:pos x="T4" y="T5"/>
              </a:cxn>
              <a:cxn ang="0">
                <a:pos x="T6" y="T7"/>
              </a:cxn>
              <a:cxn ang="0">
                <a:pos x="T8" y="T9"/>
              </a:cxn>
            </a:cxnLst>
            <a:rect l="0" t="0" r="r" b="b"/>
            <a:pathLst>
              <a:path w="56" h="108">
                <a:moveTo>
                  <a:pt x="0" y="63"/>
                </a:moveTo>
                <a:cubicBezTo>
                  <a:pt x="20" y="36"/>
                  <a:pt x="1" y="0"/>
                  <a:pt x="1" y="0"/>
                </a:cubicBezTo>
                <a:cubicBezTo>
                  <a:pt x="1" y="0"/>
                  <a:pt x="23" y="9"/>
                  <a:pt x="40" y="40"/>
                </a:cubicBezTo>
                <a:cubicBezTo>
                  <a:pt x="55" y="69"/>
                  <a:pt x="56" y="102"/>
                  <a:pt x="54" y="108"/>
                </a:cubicBezTo>
                <a:cubicBezTo>
                  <a:pt x="46" y="84"/>
                  <a:pt x="25" y="67"/>
                  <a:pt x="0" y="63"/>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50" name="Freeform 45"/>
          <p:cNvSpPr/>
          <p:nvPr>
            <p:custDataLst>
              <p:tags r:id="rId34"/>
            </p:custDataLst>
          </p:nvPr>
        </p:nvSpPr>
        <p:spPr>
          <a:xfrm>
            <a:off x="469900" y="3349625"/>
            <a:ext cx="336550" cy="315913"/>
          </a:xfrm>
          <a:custGeom>
            <a:avLst/>
            <a:gdLst/>
            <a:ahLst/>
            <a:cxnLst>
              <a:cxn ang="0">
                <a:pos x="336550" y="92757"/>
              </a:cxn>
              <a:cxn ang="0">
                <a:pos x="245008" y="0"/>
              </a:cxn>
              <a:cxn ang="0">
                <a:pos x="168275" y="41674"/>
              </a:cxn>
              <a:cxn ang="0">
                <a:pos x="92888" y="0"/>
              </a:cxn>
              <a:cxn ang="0">
                <a:pos x="78080" y="1344"/>
              </a:cxn>
              <a:cxn ang="0">
                <a:pos x="5385" y="61838"/>
              </a:cxn>
              <a:cxn ang="0">
                <a:pos x="0" y="92757"/>
              </a:cxn>
              <a:cxn ang="0">
                <a:pos x="4039" y="115611"/>
              </a:cxn>
              <a:cxn ang="0">
                <a:pos x="90195" y="241976"/>
              </a:cxn>
              <a:cxn ang="0">
                <a:pos x="168275" y="315913"/>
              </a:cxn>
              <a:cxn ang="0">
                <a:pos x="246355" y="241976"/>
              </a:cxn>
              <a:cxn ang="0">
                <a:pos x="335204" y="108889"/>
              </a:cxn>
              <a:cxn ang="0">
                <a:pos x="335204" y="108889"/>
              </a:cxn>
              <a:cxn ang="0">
                <a:pos x="336550" y="92757"/>
              </a:cxn>
            </a:cxnLst>
            <a:pathLst>
              <a:path w="250" h="235">
                <a:moveTo>
                  <a:pt x="250" y="69"/>
                </a:moveTo>
                <a:cubicBezTo>
                  <a:pt x="250" y="31"/>
                  <a:pt x="219" y="0"/>
                  <a:pt x="182" y="0"/>
                </a:cubicBezTo>
                <a:cubicBezTo>
                  <a:pt x="158" y="0"/>
                  <a:pt x="137" y="12"/>
                  <a:pt x="125" y="31"/>
                </a:cubicBezTo>
                <a:cubicBezTo>
                  <a:pt x="113" y="12"/>
                  <a:pt x="92" y="0"/>
                  <a:pt x="69" y="0"/>
                </a:cubicBezTo>
                <a:cubicBezTo>
                  <a:pt x="65" y="0"/>
                  <a:pt x="61" y="1"/>
                  <a:pt x="58" y="1"/>
                </a:cubicBezTo>
                <a:cubicBezTo>
                  <a:pt x="33" y="5"/>
                  <a:pt x="12" y="23"/>
                  <a:pt x="4" y="46"/>
                </a:cubicBezTo>
                <a:cubicBezTo>
                  <a:pt x="2" y="53"/>
                  <a:pt x="0" y="61"/>
                  <a:pt x="0" y="69"/>
                </a:cubicBezTo>
                <a:cubicBezTo>
                  <a:pt x="0" y="75"/>
                  <a:pt x="1" y="80"/>
                  <a:pt x="3" y="86"/>
                </a:cubicBezTo>
                <a:cubicBezTo>
                  <a:pt x="5" y="98"/>
                  <a:pt x="16" y="132"/>
                  <a:pt x="67" y="180"/>
                </a:cubicBezTo>
                <a:cubicBezTo>
                  <a:pt x="116" y="225"/>
                  <a:pt x="125" y="235"/>
                  <a:pt x="125" y="235"/>
                </a:cubicBezTo>
                <a:cubicBezTo>
                  <a:pt x="125" y="235"/>
                  <a:pt x="135" y="225"/>
                  <a:pt x="183" y="180"/>
                </a:cubicBezTo>
                <a:cubicBezTo>
                  <a:pt x="248" y="120"/>
                  <a:pt x="249" y="81"/>
                  <a:pt x="249" y="81"/>
                </a:cubicBezTo>
                <a:cubicBezTo>
                  <a:pt x="249" y="81"/>
                  <a:pt x="249" y="81"/>
                  <a:pt x="249" y="81"/>
                </a:cubicBezTo>
                <a:cubicBezTo>
                  <a:pt x="249" y="77"/>
                  <a:pt x="250" y="73"/>
                  <a:pt x="250" y="69"/>
                </a:cubicBezTo>
                <a:close/>
              </a:path>
            </a:pathLst>
          </a:custGeom>
          <a:solidFill>
            <a:schemeClr val="accent1"/>
          </a:solidFill>
          <a:ln w="9525">
            <a:noFill/>
          </a:ln>
        </p:spPr>
        <p:txBody>
          <a:bodyPr/>
          <a:p>
            <a:endParaRPr lang="zh-CN" altLang="en-US"/>
          </a:p>
        </p:txBody>
      </p:sp>
      <p:sp>
        <p:nvSpPr>
          <p:cNvPr id="93" name="Freeform 46"/>
          <p:cNvSpPr/>
          <p:nvPr>
            <p:custDataLst>
              <p:tags r:id="rId35"/>
            </p:custDataLst>
          </p:nvPr>
        </p:nvSpPr>
        <p:spPr bwMode="auto">
          <a:xfrm>
            <a:off x="677863" y="3419475"/>
            <a:ext cx="92075" cy="82550"/>
          </a:xfrm>
          <a:custGeom>
            <a:avLst/>
            <a:gdLst>
              <a:gd name="T0" fmla="*/ 46 w 69"/>
              <a:gd name="T1" fmla="*/ 0 h 62"/>
              <a:gd name="T2" fmla="*/ 30 w 69"/>
              <a:gd name="T3" fmla="*/ 27 h 62"/>
              <a:gd name="T4" fmla="*/ 0 w 69"/>
              <a:gd name="T5" fmla="*/ 47 h 62"/>
              <a:gd name="T6" fmla="*/ 46 w 69"/>
              <a:gd name="T7" fmla="*/ 49 h 62"/>
              <a:gd name="T8" fmla="*/ 46 w 69"/>
              <a:gd name="T9" fmla="*/ 0 h 62"/>
            </a:gdLst>
            <a:ahLst/>
            <a:cxnLst>
              <a:cxn ang="0">
                <a:pos x="T0" y="T1"/>
              </a:cxn>
              <a:cxn ang="0">
                <a:pos x="T2" y="T3"/>
              </a:cxn>
              <a:cxn ang="0">
                <a:pos x="T4" y="T5"/>
              </a:cxn>
              <a:cxn ang="0">
                <a:pos x="T6" y="T7"/>
              </a:cxn>
              <a:cxn ang="0">
                <a:pos x="T8" y="T9"/>
              </a:cxn>
            </a:cxnLst>
            <a:rect l="0" t="0" r="r" b="b"/>
            <a:pathLst>
              <a:path w="69" h="62">
                <a:moveTo>
                  <a:pt x="46" y="0"/>
                </a:moveTo>
                <a:cubicBezTo>
                  <a:pt x="46" y="0"/>
                  <a:pt x="43" y="12"/>
                  <a:pt x="30" y="27"/>
                </a:cubicBezTo>
                <a:cubicBezTo>
                  <a:pt x="16" y="42"/>
                  <a:pt x="0" y="47"/>
                  <a:pt x="0" y="47"/>
                </a:cubicBezTo>
                <a:cubicBezTo>
                  <a:pt x="0" y="47"/>
                  <a:pt x="23" y="62"/>
                  <a:pt x="46" y="49"/>
                </a:cubicBezTo>
                <a:cubicBezTo>
                  <a:pt x="69" y="36"/>
                  <a:pt x="46" y="0"/>
                  <a:pt x="46" y="0"/>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4" name="Freeform 47"/>
          <p:cNvSpPr/>
          <p:nvPr>
            <p:custDataLst>
              <p:tags r:id="rId36"/>
            </p:custDataLst>
          </p:nvPr>
        </p:nvSpPr>
        <p:spPr bwMode="auto">
          <a:xfrm>
            <a:off x="506413" y="3419475"/>
            <a:ext cx="92075" cy="85725"/>
          </a:xfrm>
          <a:custGeom>
            <a:avLst/>
            <a:gdLst>
              <a:gd name="T0" fmla="*/ 40 w 69"/>
              <a:gd name="T1" fmla="*/ 28 h 63"/>
              <a:gd name="T2" fmla="*/ 23 w 69"/>
              <a:gd name="T3" fmla="*/ 0 h 63"/>
              <a:gd name="T4" fmla="*/ 23 w 69"/>
              <a:gd name="T5" fmla="*/ 50 h 63"/>
              <a:gd name="T6" fmla="*/ 69 w 69"/>
              <a:gd name="T7" fmla="*/ 48 h 63"/>
              <a:gd name="T8" fmla="*/ 40 w 69"/>
              <a:gd name="T9" fmla="*/ 28 h 63"/>
            </a:gdLst>
            <a:ahLst/>
            <a:cxnLst>
              <a:cxn ang="0">
                <a:pos x="T0" y="T1"/>
              </a:cxn>
              <a:cxn ang="0">
                <a:pos x="T2" y="T3"/>
              </a:cxn>
              <a:cxn ang="0">
                <a:pos x="T4" y="T5"/>
              </a:cxn>
              <a:cxn ang="0">
                <a:pos x="T6" y="T7"/>
              </a:cxn>
              <a:cxn ang="0">
                <a:pos x="T8" y="T9"/>
              </a:cxn>
            </a:cxnLst>
            <a:rect l="0" t="0" r="r" b="b"/>
            <a:pathLst>
              <a:path w="69" h="63">
                <a:moveTo>
                  <a:pt x="40" y="28"/>
                </a:moveTo>
                <a:cubicBezTo>
                  <a:pt x="26" y="13"/>
                  <a:pt x="23" y="0"/>
                  <a:pt x="23" y="0"/>
                </a:cubicBezTo>
                <a:cubicBezTo>
                  <a:pt x="23" y="0"/>
                  <a:pt x="0" y="37"/>
                  <a:pt x="23" y="50"/>
                </a:cubicBezTo>
                <a:cubicBezTo>
                  <a:pt x="46" y="63"/>
                  <a:pt x="69" y="48"/>
                  <a:pt x="69" y="48"/>
                </a:cubicBezTo>
                <a:cubicBezTo>
                  <a:pt x="69" y="48"/>
                  <a:pt x="53" y="43"/>
                  <a:pt x="40" y="28"/>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 name="Freeform 48"/>
          <p:cNvSpPr/>
          <p:nvPr>
            <p:custDataLst>
              <p:tags r:id="rId37"/>
            </p:custDataLst>
          </p:nvPr>
        </p:nvSpPr>
        <p:spPr bwMode="auto">
          <a:xfrm>
            <a:off x="577850" y="3529013"/>
            <a:ext cx="106363" cy="76200"/>
          </a:xfrm>
          <a:custGeom>
            <a:avLst/>
            <a:gdLst>
              <a:gd name="T0" fmla="*/ 0 w 79"/>
              <a:gd name="T1" fmla="*/ 0 h 57"/>
              <a:gd name="T2" fmla="*/ 42 w 79"/>
              <a:gd name="T3" fmla="*/ 49 h 57"/>
              <a:gd name="T4" fmla="*/ 79 w 79"/>
              <a:gd name="T5" fmla="*/ 14 h 57"/>
              <a:gd name="T6" fmla="*/ 50 w 79"/>
              <a:gd name="T7" fmla="*/ 25 h 57"/>
              <a:gd name="T8" fmla="*/ 0 w 79"/>
              <a:gd name="T9" fmla="*/ 0 h 57"/>
            </a:gdLst>
            <a:ahLst/>
            <a:cxnLst>
              <a:cxn ang="0">
                <a:pos x="T0" y="T1"/>
              </a:cxn>
              <a:cxn ang="0">
                <a:pos x="T2" y="T3"/>
              </a:cxn>
              <a:cxn ang="0">
                <a:pos x="T4" y="T5"/>
              </a:cxn>
              <a:cxn ang="0">
                <a:pos x="T6" y="T7"/>
              </a:cxn>
              <a:cxn ang="0">
                <a:pos x="T8" y="T9"/>
              </a:cxn>
            </a:cxnLst>
            <a:rect l="0" t="0" r="r" b="b"/>
            <a:pathLst>
              <a:path w="79" h="57">
                <a:moveTo>
                  <a:pt x="0" y="0"/>
                </a:moveTo>
                <a:cubicBezTo>
                  <a:pt x="0" y="0"/>
                  <a:pt x="23" y="42"/>
                  <a:pt x="42" y="49"/>
                </a:cubicBezTo>
                <a:cubicBezTo>
                  <a:pt x="60" y="57"/>
                  <a:pt x="79" y="14"/>
                  <a:pt x="79" y="14"/>
                </a:cubicBezTo>
                <a:cubicBezTo>
                  <a:pt x="79" y="14"/>
                  <a:pt x="68" y="24"/>
                  <a:pt x="50" y="25"/>
                </a:cubicBezTo>
                <a:cubicBezTo>
                  <a:pt x="32" y="26"/>
                  <a:pt x="0" y="0"/>
                  <a:pt x="0" y="0"/>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54" name="AutoShape 50"/>
          <p:cNvSpPr>
            <a:spLocks noChangeAspect="1" noTextEdit="1"/>
          </p:cNvSpPr>
          <p:nvPr>
            <p:custDataLst>
              <p:tags r:id="rId38"/>
            </p:custDataLst>
          </p:nvPr>
        </p:nvSpPr>
        <p:spPr>
          <a:xfrm>
            <a:off x="3251200" y="2538413"/>
            <a:ext cx="1108075" cy="1106487"/>
          </a:xfrm>
          <a:prstGeom prst="rect">
            <a:avLst/>
          </a:prstGeom>
          <a:noFill/>
          <a:ln w="9525">
            <a:noFill/>
          </a:ln>
        </p:spPr>
        <p:txBody>
          <a:bodyPr anchor="t"/>
          <a:p>
            <a:pPr eaLnBrk="0" hangingPunct="0"/>
            <a:endParaRPr lang="zh-CN" altLang="en-US">
              <a:latin typeface="Arial" panose="020B0604020202020204" pitchFamily="34" charset="0"/>
              <a:ea typeface="宋体" panose="02010600030101010101" pitchFamily="2" charset="-122"/>
            </a:endParaRPr>
          </a:p>
        </p:txBody>
      </p:sp>
      <p:sp>
        <p:nvSpPr>
          <p:cNvPr id="97" name="Freeform 63"/>
          <p:cNvSpPr/>
          <p:nvPr>
            <p:custDataLst>
              <p:tags r:id="rId39"/>
            </p:custDataLst>
          </p:nvPr>
        </p:nvSpPr>
        <p:spPr bwMode="auto">
          <a:xfrm>
            <a:off x="3379788" y="2703513"/>
            <a:ext cx="857250" cy="684213"/>
          </a:xfrm>
          <a:custGeom>
            <a:avLst/>
            <a:gdLst>
              <a:gd name="T0" fmla="*/ 91 w 467"/>
              <a:gd name="T1" fmla="*/ 343 h 373"/>
              <a:gd name="T2" fmla="*/ 114 w 467"/>
              <a:gd name="T3" fmla="*/ 352 h 373"/>
              <a:gd name="T4" fmla="*/ 164 w 467"/>
              <a:gd name="T5" fmla="*/ 364 h 373"/>
              <a:gd name="T6" fmla="*/ 208 w 467"/>
              <a:gd name="T7" fmla="*/ 371 h 373"/>
              <a:gd name="T8" fmla="*/ 242 w 467"/>
              <a:gd name="T9" fmla="*/ 373 h 373"/>
              <a:gd name="T10" fmla="*/ 274 w 467"/>
              <a:gd name="T11" fmla="*/ 370 h 373"/>
              <a:gd name="T12" fmla="*/ 305 w 467"/>
              <a:gd name="T13" fmla="*/ 364 h 373"/>
              <a:gd name="T14" fmla="*/ 342 w 467"/>
              <a:gd name="T15" fmla="*/ 358 h 373"/>
              <a:gd name="T16" fmla="*/ 378 w 467"/>
              <a:gd name="T17" fmla="*/ 342 h 373"/>
              <a:gd name="T18" fmla="*/ 416 w 467"/>
              <a:gd name="T19" fmla="*/ 326 h 373"/>
              <a:gd name="T20" fmla="*/ 453 w 467"/>
              <a:gd name="T21" fmla="*/ 276 h 373"/>
              <a:gd name="T22" fmla="*/ 428 w 467"/>
              <a:gd name="T23" fmla="*/ 149 h 373"/>
              <a:gd name="T24" fmla="*/ 349 w 467"/>
              <a:gd name="T25" fmla="*/ 106 h 373"/>
              <a:gd name="T26" fmla="*/ 346 w 467"/>
              <a:gd name="T27" fmla="*/ 106 h 373"/>
              <a:gd name="T28" fmla="*/ 341 w 467"/>
              <a:gd name="T29" fmla="*/ 107 h 373"/>
              <a:gd name="T30" fmla="*/ 340 w 467"/>
              <a:gd name="T31" fmla="*/ 107 h 373"/>
              <a:gd name="T32" fmla="*/ 327 w 467"/>
              <a:gd name="T33" fmla="*/ 100 h 373"/>
              <a:gd name="T34" fmla="*/ 327 w 467"/>
              <a:gd name="T35" fmla="*/ 100 h 373"/>
              <a:gd name="T36" fmla="*/ 318 w 467"/>
              <a:gd name="T37" fmla="*/ 88 h 373"/>
              <a:gd name="T38" fmla="*/ 308 w 467"/>
              <a:gd name="T39" fmla="*/ 86 h 373"/>
              <a:gd name="T40" fmla="*/ 290 w 467"/>
              <a:gd name="T41" fmla="*/ 83 h 373"/>
              <a:gd name="T42" fmla="*/ 283 w 467"/>
              <a:gd name="T43" fmla="*/ 84 h 373"/>
              <a:gd name="T44" fmla="*/ 272 w 467"/>
              <a:gd name="T45" fmla="*/ 86 h 373"/>
              <a:gd name="T46" fmla="*/ 265 w 467"/>
              <a:gd name="T47" fmla="*/ 88 h 373"/>
              <a:gd name="T48" fmla="*/ 262 w 467"/>
              <a:gd name="T49" fmla="*/ 88 h 373"/>
              <a:gd name="T50" fmla="*/ 252 w 467"/>
              <a:gd name="T51" fmla="*/ 80 h 373"/>
              <a:gd name="T52" fmla="*/ 270 w 467"/>
              <a:gd name="T53" fmla="*/ 53 h 373"/>
              <a:gd name="T54" fmla="*/ 287 w 467"/>
              <a:gd name="T55" fmla="*/ 49 h 373"/>
              <a:gd name="T56" fmla="*/ 289 w 467"/>
              <a:gd name="T57" fmla="*/ 49 h 373"/>
              <a:gd name="T58" fmla="*/ 292 w 467"/>
              <a:gd name="T59" fmla="*/ 50 h 373"/>
              <a:gd name="T60" fmla="*/ 302 w 467"/>
              <a:gd name="T61" fmla="*/ 44 h 373"/>
              <a:gd name="T62" fmla="*/ 304 w 467"/>
              <a:gd name="T63" fmla="*/ 31 h 373"/>
              <a:gd name="T64" fmla="*/ 304 w 467"/>
              <a:gd name="T65" fmla="*/ 28 h 373"/>
              <a:gd name="T66" fmla="*/ 298 w 467"/>
              <a:gd name="T67" fmla="*/ 13 h 373"/>
              <a:gd name="T68" fmla="*/ 283 w 467"/>
              <a:gd name="T69" fmla="*/ 2 h 373"/>
              <a:gd name="T70" fmla="*/ 278 w 467"/>
              <a:gd name="T71" fmla="*/ 0 h 373"/>
              <a:gd name="T72" fmla="*/ 273 w 467"/>
              <a:gd name="T73" fmla="*/ 1 h 373"/>
              <a:gd name="T74" fmla="*/ 217 w 467"/>
              <a:gd name="T75" fmla="*/ 48 h 373"/>
              <a:gd name="T76" fmla="*/ 204 w 467"/>
              <a:gd name="T77" fmla="*/ 71 h 373"/>
              <a:gd name="T78" fmla="*/ 189 w 467"/>
              <a:gd name="T79" fmla="*/ 87 h 373"/>
              <a:gd name="T80" fmla="*/ 179 w 467"/>
              <a:gd name="T81" fmla="*/ 89 h 373"/>
              <a:gd name="T82" fmla="*/ 170 w 467"/>
              <a:gd name="T83" fmla="*/ 87 h 373"/>
              <a:gd name="T84" fmla="*/ 167 w 467"/>
              <a:gd name="T85" fmla="*/ 87 h 373"/>
              <a:gd name="T86" fmla="*/ 166 w 467"/>
              <a:gd name="T87" fmla="*/ 87 h 373"/>
              <a:gd name="T88" fmla="*/ 156 w 467"/>
              <a:gd name="T89" fmla="*/ 94 h 373"/>
              <a:gd name="T90" fmla="*/ 155 w 467"/>
              <a:gd name="T91" fmla="*/ 98 h 373"/>
              <a:gd name="T92" fmla="*/ 127 w 467"/>
              <a:gd name="T93" fmla="*/ 107 h 373"/>
              <a:gd name="T94" fmla="*/ 126 w 467"/>
              <a:gd name="T95" fmla="*/ 107 h 373"/>
              <a:gd name="T96" fmla="*/ 122 w 467"/>
              <a:gd name="T97" fmla="*/ 106 h 373"/>
              <a:gd name="T98" fmla="*/ 119 w 467"/>
              <a:gd name="T99" fmla="*/ 106 h 373"/>
              <a:gd name="T100" fmla="*/ 39 w 467"/>
              <a:gd name="T101" fmla="*/ 149 h 373"/>
              <a:gd name="T102" fmla="*/ 15 w 467"/>
              <a:gd name="T103" fmla="*/ 276 h 373"/>
              <a:gd name="T104" fmla="*/ 43 w 467"/>
              <a:gd name="T105" fmla="*/ 320 h 373"/>
              <a:gd name="T106" fmla="*/ 73 w 467"/>
              <a:gd name="T107" fmla="*/ 337 h 373"/>
              <a:gd name="T108" fmla="*/ 91 w 467"/>
              <a:gd name="T109" fmla="*/ 34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73">
                <a:moveTo>
                  <a:pt x="91" y="343"/>
                </a:moveTo>
                <a:cubicBezTo>
                  <a:pt x="99" y="346"/>
                  <a:pt x="106" y="348"/>
                  <a:pt x="114" y="352"/>
                </a:cubicBezTo>
                <a:cubicBezTo>
                  <a:pt x="129" y="361"/>
                  <a:pt x="146" y="364"/>
                  <a:pt x="164" y="364"/>
                </a:cubicBezTo>
                <a:cubicBezTo>
                  <a:pt x="179" y="364"/>
                  <a:pt x="192" y="369"/>
                  <a:pt x="208" y="371"/>
                </a:cubicBezTo>
                <a:cubicBezTo>
                  <a:pt x="220" y="372"/>
                  <a:pt x="231" y="373"/>
                  <a:pt x="242" y="373"/>
                </a:cubicBezTo>
                <a:cubicBezTo>
                  <a:pt x="252" y="373"/>
                  <a:pt x="263" y="372"/>
                  <a:pt x="274" y="370"/>
                </a:cubicBezTo>
                <a:cubicBezTo>
                  <a:pt x="285" y="368"/>
                  <a:pt x="294" y="364"/>
                  <a:pt x="305" y="364"/>
                </a:cubicBezTo>
                <a:cubicBezTo>
                  <a:pt x="318" y="364"/>
                  <a:pt x="331" y="362"/>
                  <a:pt x="342" y="358"/>
                </a:cubicBezTo>
                <a:cubicBezTo>
                  <a:pt x="355" y="353"/>
                  <a:pt x="364" y="345"/>
                  <a:pt x="378" y="342"/>
                </a:cubicBezTo>
                <a:cubicBezTo>
                  <a:pt x="391" y="339"/>
                  <a:pt x="404" y="334"/>
                  <a:pt x="416" y="326"/>
                </a:cubicBezTo>
                <a:cubicBezTo>
                  <a:pt x="434" y="314"/>
                  <a:pt x="446" y="296"/>
                  <a:pt x="453" y="276"/>
                </a:cubicBezTo>
                <a:cubicBezTo>
                  <a:pt x="467" y="229"/>
                  <a:pt x="451" y="174"/>
                  <a:pt x="428" y="149"/>
                </a:cubicBezTo>
                <a:cubicBezTo>
                  <a:pt x="396" y="114"/>
                  <a:pt x="367" y="106"/>
                  <a:pt x="349" y="106"/>
                </a:cubicBezTo>
                <a:cubicBezTo>
                  <a:pt x="348" y="106"/>
                  <a:pt x="347" y="106"/>
                  <a:pt x="346" y="106"/>
                </a:cubicBezTo>
                <a:cubicBezTo>
                  <a:pt x="344" y="106"/>
                  <a:pt x="343" y="107"/>
                  <a:pt x="341" y="107"/>
                </a:cubicBezTo>
                <a:cubicBezTo>
                  <a:pt x="340" y="107"/>
                  <a:pt x="340" y="107"/>
                  <a:pt x="340" y="107"/>
                </a:cubicBezTo>
                <a:cubicBezTo>
                  <a:pt x="336" y="104"/>
                  <a:pt x="331" y="102"/>
                  <a:pt x="327" y="100"/>
                </a:cubicBezTo>
                <a:cubicBezTo>
                  <a:pt x="327" y="100"/>
                  <a:pt x="327" y="100"/>
                  <a:pt x="327" y="100"/>
                </a:cubicBezTo>
                <a:cubicBezTo>
                  <a:pt x="327" y="94"/>
                  <a:pt x="323" y="89"/>
                  <a:pt x="318" y="88"/>
                </a:cubicBezTo>
                <a:cubicBezTo>
                  <a:pt x="314" y="87"/>
                  <a:pt x="311" y="87"/>
                  <a:pt x="308" y="86"/>
                </a:cubicBezTo>
                <a:cubicBezTo>
                  <a:pt x="300" y="84"/>
                  <a:pt x="296" y="83"/>
                  <a:pt x="290" y="83"/>
                </a:cubicBezTo>
                <a:cubicBezTo>
                  <a:pt x="288" y="83"/>
                  <a:pt x="286" y="83"/>
                  <a:pt x="283" y="84"/>
                </a:cubicBezTo>
                <a:cubicBezTo>
                  <a:pt x="278" y="84"/>
                  <a:pt x="276" y="85"/>
                  <a:pt x="272" y="86"/>
                </a:cubicBezTo>
                <a:cubicBezTo>
                  <a:pt x="270" y="87"/>
                  <a:pt x="269" y="87"/>
                  <a:pt x="265" y="88"/>
                </a:cubicBezTo>
                <a:cubicBezTo>
                  <a:pt x="264" y="88"/>
                  <a:pt x="263" y="88"/>
                  <a:pt x="262" y="88"/>
                </a:cubicBezTo>
                <a:cubicBezTo>
                  <a:pt x="260" y="88"/>
                  <a:pt x="256" y="88"/>
                  <a:pt x="252" y="80"/>
                </a:cubicBezTo>
                <a:cubicBezTo>
                  <a:pt x="250" y="74"/>
                  <a:pt x="258" y="59"/>
                  <a:pt x="270" y="53"/>
                </a:cubicBezTo>
                <a:cubicBezTo>
                  <a:pt x="277" y="50"/>
                  <a:pt x="283" y="49"/>
                  <a:pt x="287" y="49"/>
                </a:cubicBezTo>
                <a:cubicBezTo>
                  <a:pt x="288" y="49"/>
                  <a:pt x="289" y="49"/>
                  <a:pt x="289" y="49"/>
                </a:cubicBezTo>
                <a:cubicBezTo>
                  <a:pt x="290" y="50"/>
                  <a:pt x="291" y="50"/>
                  <a:pt x="292" y="50"/>
                </a:cubicBezTo>
                <a:cubicBezTo>
                  <a:pt x="296" y="50"/>
                  <a:pt x="300" y="47"/>
                  <a:pt x="302" y="44"/>
                </a:cubicBezTo>
                <a:cubicBezTo>
                  <a:pt x="303" y="42"/>
                  <a:pt x="304" y="38"/>
                  <a:pt x="304" y="31"/>
                </a:cubicBezTo>
                <a:cubicBezTo>
                  <a:pt x="304" y="30"/>
                  <a:pt x="304" y="29"/>
                  <a:pt x="304" y="28"/>
                </a:cubicBezTo>
                <a:cubicBezTo>
                  <a:pt x="304" y="24"/>
                  <a:pt x="304" y="19"/>
                  <a:pt x="298" y="13"/>
                </a:cubicBezTo>
                <a:cubicBezTo>
                  <a:pt x="294" y="8"/>
                  <a:pt x="285" y="3"/>
                  <a:pt x="283" y="2"/>
                </a:cubicBezTo>
                <a:cubicBezTo>
                  <a:pt x="282" y="1"/>
                  <a:pt x="280" y="0"/>
                  <a:pt x="278" y="0"/>
                </a:cubicBezTo>
                <a:cubicBezTo>
                  <a:pt x="276" y="0"/>
                  <a:pt x="275" y="1"/>
                  <a:pt x="273" y="1"/>
                </a:cubicBezTo>
                <a:cubicBezTo>
                  <a:pt x="272" y="2"/>
                  <a:pt x="238" y="16"/>
                  <a:pt x="217" y="48"/>
                </a:cubicBezTo>
                <a:cubicBezTo>
                  <a:pt x="211" y="57"/>
                  <a:pt x="207" y="65"/>
                  <a:pt x="204" y="71"/>
                </a:cubicBezTo>
                <a:cubicBezTo>
                  <a:pt x="197" y="83"/>
                  <a:pt x="195" y="85"/>
                  <a:pt x="189" y="87"/>
                </a:cubicBezTo>
                <a:cubicBezTo>
                  <a:pt x="186" y="88"/>
                  <a:pt x="182" y="89"/>
                  <a:pt x="179" y="89"/>
                </a:cubicBezTo>
                <a:cubicBezTo>
                  <a:pt x="174" y="89"/>
                  <a:pt x="172" y="88"/>
                  <a:pt x="170" y="87"/>
                </a:cubicBezTo>
                <a:cubicBezTo>
                  <a:pt x="169" y="87"/>
                  <a:pt x="168" y="87"/>
                  <a:pt x="167" y="87"/>
                </a:cubicBezTo>
                <a:cubicBezTo>
                  <a:pt x="166" y="87"/>
                  <a:pt x="166" y="87"/>
                  <a:pt x="166" y="87"/>
                </a:cubicBezTo>
                <a:cubicBezTo>
                  <a:pt x="162" y="87"/>
                  <a:pt x="157" y="89"/>
                  <a:pt x="156" y="94"/>
                </a:cubicBezTo>
                <a:cubicBezTo>
                  <a:pt x="155" y="95"/>
                  <a:pt x="155" y="96"/>
                  <a:pt x="155" y="98"/>
                </a:cubicBezTo>
                <a:cubicBezTo>
                  <a:pt x="145" y="99"/>
                  <a:pt x="136" y="102"/>
                  <a:pt x="127" y="107"/>
                </a:cubicBezTo>
                <a:cubicBezTo>
                  <a:pt x="127" y="107"/>
                  <a:pt x="127" y="107"/>
                  <a:pt x="126" y="107"/>
                </a:cubicBezTo>
                <a:cubicBezTo>
                  <a:pt x="125" y="107"/>
                  <a:pt x="124" y="106"/>
                  <a:pt x="122" y="106"/>
                </a:cubicBezTo>
                <a:cubicBezTo>
                  <a:pt x="121" y="106"/>
                  <a:pt x="120" y="106"/>
                  <a:pt x="119" y="106"/>
                </a:cubicBezTo>
                <a:cubicBezTo>
                  <a:pt x="101" y="106"/>
                  <a:pt x="72" y="114"/>
                  <a:pt x="39" y="149"/>
                </a:cubicBezTo>
                <a:cubicBezTo>
                  <a:pt x="16" y="174"/>
                  <a:pt x="0" y="229"/>
                  <a:pt x="15" y="276"/>
                </a:cubicBezTo>
                <a:cubicBezTo>
                  <a:pt x="20" y="293"/>
                  <a:pt x="30" y="308"/>
                  <a:pt x="43" y="320"/>
                </a:cubicBezTo>
                <a:cubicBezTo>
                  <a:pt x="52" y="327"/>
                  <a:pt x="62" y="333"/>
                  <a:pt x="73" y="337"/>
                </a:cubicBezTo>
                <a:cubicBezTo>
                  <a:pt x="79" y="340"/>
                  <a:pt x="85" y="342"/>
                  <a:pt x="91" y="343"/>
                </a:cubicBezTo>
                <a:close/>
              </a:path>
            </a:pathLst>
          </a:custGeom>
          <a:solidFill>
            <a:schemeClr val="accent3">
              <a:lumMod val="50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8" name="Freeform 64"/>
          <p:cNvSpPr/>
          <p:nvPr>
            <p:custDataLst>
              <p:tags r:id="rId40"/>
            </p:custDataLst>
          </p:nvPr>
        </p:nvSpPr>
        <p:spPr bwMode="auto">
          <a:xfrm>
            <a:off x="3370263" y="2692400"/>
            <a:ext cx="858838" cy="684213"/>
          </a:xfrm>
          <a:custGeom>
            <a:avLst/>
            <a:gdLst>
              <a:gd name="T0" fmla="*/ 91 w 467"/>
              <a:gd name="T1" fmla="*/ 343 h 373"/>
              <a:gd name="T2" fmla="*/ 114 w 467"/>
              <a:gd name="T3" fmla="*/ 352 h 373"/>
              <a:gd name="T4" fmla="*/ 164 w 467"/>
              <a:gd name="T5" fmla="*/ 364 h 373"/>
              <a:gd name="T6" fmla="*/ 208 w 467"/>
              <a:gd name="T7" fmla="*/ 370 h 373"/>
              <a:gd name="T8" fmla="*/ 242 w 467"/>
              <a:gd name="T9" fmla="*/ 373 h 373"/>
              <a:gd name="T10" fmla="*/ 274 w 467"/>
              <a:gd name="T11" fmla="*/ 370 h 373"/>
              <a:gd name="T12" fmla="*/ 305 w 467"/>
              <a:gd name="T13" fmla="*/ 364 h 373"/>
              <a:gd name="T14" fmla="*/ 342 w 467"/>
              <a:gd name="T15" fmla="*/ 357 h 373"/>
              <a:gd name="T16" fmla="*/ 378 w 467"/>
              <a:gd name="T17" fmla="*/ 342 h 373"/>
              <a:gd name="T18" fmla="*/ 416 w 467"/>
              <a:gd name="T19" fmla="*/ 326 h 373"/>
              <a:gd name="T20" fmla="*/ 453 w 467"/>
              <a:gd name="T21" fmla="*/ 275 h 373"/>
              <a:gd name="T22" fmla="*/ 428 w 467"/>
              <a:gd name="T23" fmla="*/ 149 h 373"/>
              <a:gd name="T24" fmla="*/ 349 w 467"/>
              <a:gd name="T25" fmla="*/ 106 h 373"/>
              <a:gd name="T26" fmla="*/ 346 w 467"/>
              <a:gd name="T27" fmla="*/ 106 h 373"/>
              <a:gd name="T28" fmla="*/ 341 w 467"/>
              <a:gd name="T29" fmla="*/ 107 h 373"/>
              <a:gd name="T30" fmla="*/ 340 w 467"/>
              <a:gd name="T31" fmla="*/ 106 h 373"/>
              <a:gd name="T32" fmla="*/ 327 w 467"/>
              <a:gd name="T33" fmla="*/ 100 h 373"/>
              <a:gd name="T34" fmla="*/ 327 w 467"/>
              <a:gd name="T35" fmla="*/ 100 h 373"/>
              <a:gd name="T36" fmla="*/ 318 w 467"/>
              <a:gd name="T37" fmla="*/ 88 h 373"/>
              <a:gd name="T38" fmla="*/ 308 w 467"/>
              <a:gd name="T39" fmla="*/ 86 h 373"/>
              <a:gd name="T40" fmla="*/ 290 w 467"/>
              <a:gd name="T41" fmla="*/ 83 h 373"/>
              <a:gd name="T42" fmla="*/ 283 w 467"/>
              <a:gd name="T43" fmla="*/ 83 h 373"/>
              <a:gd name="T44" fmla="*/ 272 w 467"/>
              <a:gd name="T45" fmla="*/ 86 h 373"/>
              <a:gd name="T46" fmla="*/ 265 w 467"/>
              <a:gd name="T47" fmla="*/ 88 h 373"/>
              <a:gd name="T48" fmla="*/ 262 w 467"/>
              <a:gd name="T49" fmla="*/ 88 h 373"/>
              <a:gd name="T50" fmla="*/ 252 w 467"/>
              <a:gd name="T51" fmla="*/ 79 h 373"/>
              <a:gd name="T52" fmla="*/ 270 w 467"/>
              <a:gd name="T53" fmla="*/ 53 h 373"/>
              <a:gd name="T54" fmla="*/ 287 w 467"/>
              <a:gd name="T55" fmla="*/ 49 h 373"/>
              <a:gd name="T56" fmla="*/ 289 w 467"/>
              <a:gd name="T57" fmla="*/ 49 h 373"/>
              <a:gd name="T58" fmla="*/ 292 w 467"/>
              <a:gd name="T59" fmla="*/ 49 h 373"/>
              <a:gd name="T60" fmla="*/ 302 w 467"/>
              <a:gd name="T61" fmla="*/ 43 h 373"/>
              <a:gd name="T62" fmla="*/ 304 w 467"/>
              <a:gd name="T63" fmla="*/ 30 h 373"/>
              <a:gd name="T64" fmla="*/ 304 w 467"/>
              <a:gd name="T65" fmla="*/ 28 h 373"/>
              <a:gd name="T66" fmla="*/ 299 w 467"/>
              <a:gd name="T67" fmla="*/ 12 h 373"/>
              <a:gd name="T68" fmla="*/ 283 w 467"/>
              <a:gd name="T69" fmla="*/ 1 h 373"/>
              <a:gd name="T70" fmla="*/ 278 w 467"/>
              <a:gd name="T71" fmla="*/ 0 h 373"/>
              <a:gd name="T72" fmla="*/ 273 w 467"/>
              <a:gd name="T73" fmla="*/ 1 h 373"/>
              <a:gd name="T74" fmla="*/ 217 w 467"/>
              <a:gd name="T75" fmla="*/ 47 h 373"/>
              <a:gd name="T76" fmla="*/ 204 w 467"/>
              <a:gd name="T77" fmla="*/ 70 h 373"/>
              <a:gd name="T78" fmla="*/ 189 w 467"/>
              <a:gd name="T79" fmla="*/ 87 h 373"/>
              <a:gd name="T80" fmla="*/ 179 w 467"/>
              <a:gd name="T81" fmla="*/ 88 h 373"/>
              <a:gd name="T82" fmla="*/ 170 w 467"/>
              <a:gd name="T83" fmla="*/ 87 h 373"/>
              <a:gd name="T84" fmla="*/ 167 w 467"/>
              <a:gd name="T85" fmla="*/ 86 h 373"/>
              <a:gd name="T86" fmla="*/ 166 w 467"/>
              <a:gd name="T87" fmla="*/ 86 h 373"/>
              <a:gd name="T88" fmla="*/ 156 w 467"/>
              <a:gd name="T89" fmla="*/ 93 h 373"/>
              <a:gd name="T90" fmla="*/ 155 w 467"/>
              <a:gd name="T91" fmla="*/ 97 h 373"/>
              <a:gd name="T92" fmla="*/ 127 w 467"/>
              <a:gd name="T93" fmla="*/ 106 h 373"/>
              <a:gd name="T94" fmla="*/ 126 w 467"/>
              <a:gd name="T95" fmla="*/ 107 h 373"/>
              <a:gd name="T96" fmla="*/ 122 w 467"/>
              <a:gd name="T97" fmla="*/ 106 h 373"/>
              <a:gd name="T98" fmla="*/ 119 w 467"/>
              <a:gd name="T99" fmla="*/ 106 h 373"/>
              <a:gd name="T100" fmla="*/ 39 w 467"/>
              <a:gd name="T101" fmla="*/ 149 h 373"/>
              <a:gd name="T102" fmla="*/ 15 w 467"/>
              <a:gd name="T103" fmla="*/ 275 h 373"/>
              <a:gd name="T104" fmla="*/ 43 w 467"/>
              <a:gd name="T105" fmla="*/ 319 h 373"/>
              <a:gd name="T106" fmla="*/ 73 w 467"/>
              <a:gd name="T107" fmla="*/ 337 h 373"/>
              <a:gd name="T108" fmla="*/ 91 w 467"/>
              <a:gd name="T109" fmla="*/ 34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73">
                <a:moveTo>
                  <a:pt x="91" y="343"/>
                </a:moveTo>
                <a:cubicBezTo>
                  <a:pt x="99" y="345"/>
                  <a:pt x="106" y="348"/>
                  <a:pt x="114" y="352"/>
                </a:cubicBezTo>
                <a:cubicBezTo>
                  <a:pt x="129" y="360"/>
                  <a:pt x="146" y="364"/>
                  <a:pt x="164" y="364"/>
                </a:cubicBezTo>
                <a:cubicBezTo>
                  <a:pt x="179" y="364"/>
                  <a:pt x="192" y="368"/>
                  <a:pt x="208" y="370"/>
                </a:cubicBezTo>
                <a:cubicBezTo>
                  <a:pt x="220" y="372"/>
                  <a:pt x="231" y="373"/>
                  <a:pt x="242" y="373"/>
                </a:cubicBezTo>
                <a:cubicBezTo>
                  <a:pt x="252" y="373"/>
                  <a:pt x="263" y="372"/>
                  <a:pt x="274" y="370"/>
                </a:cubicBezTo>
                <a:cubicBezTo>
                  <a:pt x="285" y="367"/>
                  <a:pt x="294" y="364"/>
                  <a:pt x="305" y="364"/>
                </a:cubicBezTo>
                <a:cubicBezTo>
                  <a:pt x="318" y="363"/>
                  <a:pt x="331" y="362"/>
                  <a:pt x="342" y="357"/>
                </a:cubicBezTo>
                <a:cubicBezTo>
                  <a:pt x="355" y="353"/>
                  <a:pt x="364" y="344"/>
                  <a:pt x="378" y="342"/>
                </a:cubicBezTo>
                <a:cubicBezTo>
                  <a:pt x="391" y="339"/>
                  <a:pt x="404" y="334"/>
                  <a:pt x="416" y="326"/>
                </a:cubicBezTo>
                <a:cubicBezTo>
                  <a:pt x="434" y="314"/>
                  <a:pt x="446" y="296"/>
                  <a:pt x="453" y="275"/>
                </a:cubicBezTo>
                <a:cubicBezTo>
                  <a:pt x="467" y="229"/>
                  <a:pt x="452" y="173"/>
                  <a:pt x="428" y="149"/>
                </a:cubicBezTo>
                <a:cubicBezTo>
                  <a:pt x="396" y="113"/>
                  <a:pt x="367" y="106"/>
                  <a:pt x="349" y="106"/>
                </a:cubicBezTo>
                <a:cubicBezTo>
                  <a:pt x="348" y="106"/>
                  <a:pt x="347" y="106"/>
                  <a:pt x="346" y="106"/>
                </a:cubicBezTo>
                <a:cubicBezTo>
                  <a:pt x="344" y="106"/>
                  <a:pt x="343" y="106"/>
                  <a:pt x="341" y="107"/>
                </a:cubicBezTo>
                <a:cubicBezTo>
                  <a:pt x="340" y="106"/>
                  <a:pt x="340" y="106"/>
                  <a:pt x="340" y="106"/>
                </a:cubicBezTo>
                <a:cubicBezTo>
                  <a:pt x="336" y="104"/>
                  <a:pt x="331" y="102"/>
                  <a:pt x="327" y="100"/>
                </a:cubicBezTo>
                <a:cubicBezTo>
                  <a:pt x="327" y="100"/>
                  <a:pt x="327" y="100"/>
                  <a:pt x="327" y="100"/>
                </a:cubicBezTo>
                <a:cubicBezTo>
                  <a:pt x="327" y="94"/>
                  <a:pt x="323" y="89"/>
                  <a:pt x="318" y="88"/>
                </a:cubicBezTo>
                <a:cubicBezTo>
                  <a:pt x="314" y="87"/>
                  <a:pt x="311" y="86"/>
                  <a:pt x="308" y="86"/>
                </a:cubicBezTo>
                <a:cubicBezTo>
                  <a:pt x="300" y="84"/>
                  <a:pt x="296" y="83"/>
                  <a:pt x="290" y="83"/>
                </a:cubicBezTo>
                <a:cubicBezTo>
                  <a:pt x="288" y="83"/>
                  <a:pt x="286" y="83"/>
                  <a:pt x="283" y="83"/>
                </a:cubicBezTo>
                <a:cubicBezTo>
                  <a:pt x="278" y="84"/>
                  <a:pt x="276" y="85"/>
                  <a:pt x="272" y="86"/>
                </a:cubicBezTo>
                <a:cubicBezTo>
                  <a:pt x="270" y="86"/>
                  <a:pt x="269" y="87"/>
                  <a:pt x="265" y="88"/>
                </a:cubicBezTo>
                <a:cubicBezTo>
                  <a:pt x="264" y="88"/>
                  <a:pt x="263" y="88"/>
                  <a:pt x="262" y="88"/>
                </a:cubicBezTo>
                <a:cubicBezTo>
                  <a:pt x="260" y="88"/>
                  <a:pt x="256" y="88"/>
                  <a:pt x="252" y="79"/>
                </a:cubicBezTo>
                <a:cubicBezTo>
                  <a:pt x="250" y="73"/>
                  <a:pt x="258" y="59"/>
                  <a:pt x="270" y="53"/>
                </a:cubicBezTo>
                <a:cubicBezTo>
                  <a:pt x="277" y="50"/>
                  <a:pt x="283" y="49"/>
                  <a:pt x="287" y="49"/>
                </a:cubicBezTo>
                <a:cubicBezTo>
                  <a:pt x="288" y="49"/>
                  <a:pt x="289" y="49"/>
                  <a:pt x="289" y="49"/>
                </a:cubicBezTo>
                <a:cubicBezTo>
                  <a:pt x="290" y="49"/>
                  <a:pt x="291" y="49"/>
                  <a:pt x="292" y="49"/>
                </a:cubicBezTo>
                <a:cubicBezTo>
                  <a:pt x="296" y="49"/>
                  <a:pt x="300" y="47"/>
                  <a:pt x="302" y="43"/>
                </a:cubicBezTo>
                <a:cubicBezTo>
                  <a:pt x="303" y="41"/>
                  <a:pt x="304" y="37"/>
                  <a:pt x="304" y="30"/>
                </a:cubicBezTo>
                <a:cubicBezTo>
                  <a:pt x="304" y="29"/>
                  <a:pt x="304" y="29"/>
                  <a:pt x="304" y="28"/>
                </a:cubicBezTo>
                <a:cubicBezTo>
                  <a:pt x="304" y="23"/>
                  <a:pt x="304" y="18"/>
                  <a:pt x="299" y="12"/>
                </a:cubicBezTo>
                <a:cubicBezTo>
                  <a:pt x="294" y="7"/>
                  <a:pt x="285" y="2"/>
                  <a:pt x="283" y="1"/>
                </a:cubicBezTo>
                <a:cubicBezTo>
                  <a:pt x="282" y="0"/>
                  <a:pt x="280" y="0"/>
                  <a:pt x="278" y="0"/>
                </a:cubicBezTo>
                <a:cubicBezTo>
                  <a:pt x="276" y="0"/>
                  <a:pt x="275" y="0"/>
                  <a:pt x="273" y="1"/>
                </a:cubicBezTo>
                <a:cubicBezTo>
                  <a:pt x="272" y="1"/>
                  <a:pt x="238" y="16"/>
                  <a:pt x="217" y="47"/>
                </a:cubicBezTo>
                <a:cubicBezTo>
                  <a:pt x="211" y="57"/>
                  <a:pt x="207" y="64"/>
                  <a:pt x="204" y="70"/>
                </a:cubicBezTo>
                <a:cubicBezTo>
                  <a:pt x="197" y="83"/>
                  <a:pt x="195" y="85"/>
                  <a:pt x="189" y="87"/>
                </a:cubicBezTo>
                <a:cubicBezTo>
                  <a:pt x="186" y="88"/>
                  <a:pt x="182" y="88"/>
                  <a:pt x="179" y="88"/>
                </a:cubicBezTo>
                <a:cubicBezTo>
                  <a:pt x="174" y="88"/>
                  <a:pt x="172" y="87"/>
                  <a:pt x="170" y="87"/>
                </a:cubicBezTo>
                <a:cubicBezTo>
                  <a:pt x="169" y="87"/>
                  <a:pt x="168" y="86"/>
                  <a:pt x="167" y="86"/>
                </a:cubicBezTo>
                <a:cubicBezTo>
                  <a:pt x="166" y="86"/>
                  <a:pt x="166" y="86"/>
                  <a:pt x="166" y="86"/>
                </a:cubicBezTo>
                <a:cubicBezTo>
                  <a:pt x="162" y="86"/>
                  <a:pt x="157" y="89"/>
                  <a:pt x="156" y="93"/>
                </a:cubicBezTo>
                <a:cubicBezTo>
                  <a:pt x="155" y="95"/>
                  <a:pt x="155" y="96"/>
                  <a:pt x="155" y="97"/>
                </a:cubicBezTo>
                <a:cubicBezTo>
                  <a:pt x="145" y="98"/>
                  <a:pt x="136" y="101"/>
                  <a:pt x="127" y="106"/>
                </a:cubicBezTo>
                <a:cubicBezTo>
                  <a:pt x="126" y="107"/>
                  <a:pt x="126" y="107"/>
                  <a:pt x="126" y="107"/>
                </a:cubicBezTo>
                <a:cubicBezTo>
                  <a:pt x="125" y="106"/>
                  <a:pt x="124" y="106"/>
                  <a:pt x="122" y="106"/>
                </a:cubicBezTo>
                <a:cubicBezTo>
                  <a:pt x="121" y="106"/>
                  <a:pt x="120" y="106"/>
                  <a:pt x="119" y="106"/>
                </a:cubicBezTo>
                <a:cubicBezTo>
                  <a:pt x="101" y="106"/>
                  <a:pt x="72" y="113"/>
                  <a:pt x="39" y="149"/>
                </a:cubicBezTo>
                <a:cubicBezTo>
                  <a:pt x="16" y="173"/>
                  <a:pt x="0" y="229"/>
                  <a:pt x="15" y="275"/>
                </a:cubicBezTo>
                <a:cubicBezTo>
                  <a:pt x="20" y="292"/>
                  <a:pt x="30" y="308"/>
                  <a:pt x="43" y="319"/>
                </a:cubicBezTo>
                <a:cubicBezTo>
                  <a:pt x="52" y="327"/>
                  <a:pt x="62" y="332"/>
                  <a:pt x="73" y="337"/>
                </a:cubicBezTo>
                <a:cubicBezTo>
                  <a:pt x="79" y="339"/>
                  <a:pt x="85" y="341"/>
                  <a:pt x="91" y="343"/>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57" name="Freeform 65"/>
          <p:cNvSpPr/>
          <p:nvPr>
            <p:custDataLst>
              <p:tags r:id="rId41"/>
            </p:custDataLst>
          </p:nvPr>
        </p:nvSpPr>
        <p:spPr>
          <a:xfrm>
            <a:off x="3675063" y="2713038"/>
            <a:ext cx="274637" cy="179387"/>
          </a:xfrm>
          <a:custGeom>
            <a:avLst/>
            <a:gdLst/>
            <a:ahLst/>
            <a:cxnLst>
              <a:cxn ang="0">
                <a:pos x="49766" y="175726"/>
              </a:cxn>
              <a:cxn ang="0">
                <a:pos x="105062" y="161082"/>
              </a:cxn>
              <a:cxn ang="0">
                <a:pos x="191693" y="179387"/>
              </a:cxn>
              <a:cxn ang="0">
                <a:pos x="250675" y="166574"/>
              </a:cxn>
              <a:cxn ang="0">
                <a:pos x="274637" y="161082"/>
              </a:cxn>
              <a:cxn ang="0">
                <a:pos x="219341" y="153760"/>
              </a:cxn>
              <a:cxn ang="0">
                <a:pos x="186163" y="161082"/>
              </a:cxn>
              <a:cxn ang="0">
                <a:pos x="140083" y="133625"/>
              </a:cxn>
              <a:cxn ang="0">
                <a:pos x="182477" y="58575"/>
              </a:cxn>
              <a:cxn ang="0">
                <a:pos x="232243" y="49423"/>
              </a:cxn>
              <a:cxn ang="0">
                <a:pos x="234087" y="34779"/>
              </a:cxn>
              <a:cxn ang="0">
                <a:pos x="228557" y="16474"/>
              </a:cxn>
              <a:cxn ang="0">
                <a:pos x="206439" y="0"/>
              </a:cxn>
              <a:cxn ang="0">
                <a:pos x="112435" y="76880"/>
              </a:cxn>
              <a:cxn ang="0">
                <a:pos x="47923" y="159252"/>
              </a:cxn>
              <a:cxn ang="0">
                <a:pos x="0" y="159252"/>
              </a:cxn>
              <a:cxn ang="0">
                <a:pos x="5530" y="166574"/>
              </a:cxn>
              <a:cxn ang="0">
                <a:pos x="49766" y="175726"/>
              </a:cxn>
            </a:cxnLst>
            <a:pathLst>
              <a:path w="149" h="98">
                <a:moveTo>
                  <a:pt x="27" y="96"/>
                </a:moveTo>
                <a:cubicBezTo>
                  <a:pt x="37" y="91"/>
                  <a:pt x="47" y="89"/>
                  <a:pt x="57" y="88"/>
                </a:cubicBezTo>
                <a:cubicBezTo>
                  <a:pt x="75" y="86"/>
                  <a:pt x="90" y="90"/>
                  <a:pt x="104" y="98"/>
                </a:cubicBezTo>
                <a:cubicBezTo>
                  <a:pt x="109" y="95"/>
                  <a:pt x="121" y="90"/>
                  <a:pt x="136" y="91"/>
                </a:cubicBezTo>
                <a:cubicBezTo>
                  <a:pt x="142" y="89"/>
                  <a:pt x="149" y="88"/>
                  <a:pt x="149" y="88"/>
                </a:cubicBezTo>
                <a:cubicBezTo>
                  <a:pt x="131" y="84"/>
                  <a:pt x="129" y="83"/>
                  <a:pt x="119" y="84"/>
                </a:cubicBezTo>
                <a:cubicBezTo>
                  <a:pt x="111" y="84"/>
                  <a:pt x="111" y="86"/>
                  <a:pt x="101" y="88"/>
                </a:cubicBezTo>
                <a:cubicBezTo>
                  <a:pt x="91" y="90"/>
                  <a:pt x="82" y="87"/>
                  <a:pt x="76" y="73"/>
                </a:cubicBezTo>
                <a:cubicBezTo>
                  <a:pt x="70" y="60"/>
                  <a:pt x="83" y="39"/>
                  <a:pt x="99" y="32"/>
                </a:cubicBezTo>
                <a:cubicBezTo>
                  <a:pt x="114" y="24"/>
                  <a:pt x="126" y="27"/>
                  <a:pt x="126" y="27"/>
                </a:cubicBezTo>
                <a:cubicBezTo>
                  <a:pt x="126" y="27"/>
                  <a:pt x="127" y="25"/>
                  <a:pt x="127" y="19"/>
                </a:cubicBezTo>
                <a:cubicBezTo>
                  <a:pt x="127" y="14"/>
                  <a:pt x="128" y="13"/>
                  <a:pt x="124" y="9"/>
                </a:cubicBezTo>
                <a:cubicBezTo>
                  <a:pt x="120" y="5"/>
                  <a:pt x="112" y="0"/>
                  <a:pt x="112" y="0"/>
                </a:cubicBezTo>
                <a:cubicBezTo>
                  <a:pt x="112" y="0"/>
                  <a:pt x="79" y="14"/>
                  <a:pt x="61" y="42"/>
                </a:cubicBezTo>
                <a:cubicBezTo>
                  <a:pt x="42" y="71"/>
                  <a:pt x="43" y="82"/>
                  <a:pt x="26" y="87"/>
                </a:cubicBezTo>
                <a:cubicBezTo>
                  <a:pt x="10" y="91"/>
                  <a:pt x="1" y="87"/>
                  <a:pt x="0" y="87"/>
                </a:cubicBezTo>
                <a:cubicBezTo>
                  <a:pt x="0" y="87"/>
                  <a:pt x="1" y="89"/>
                  <a:pt x="3" y="91"/>
                </a:cubicBezTo>
                <a:cubicBezTo>
                  <a:pt x="13" y="91"/>
                  <a:pt x="22" y="93"/>
                  <a:pt x="27" y="96"/>
                </a:cubicBezTo>
                <a:close/>
              </a:path>
            </a:pathLst>
          </a:custGeom>
          <a:solidFill>
            <a:schemeClr val="accent1"/>
          </a:solidFill>
          <a:ln w="9525">
            <a:noFill/>
          </a:ln>
        </p:spPr>
        <p:txBody>
          <a:bodyPr/>
          <a:p>
            <a:endParaRPr lang="zh-CN" altLang="en-US"/>
          </a:p>
        </p:txBody>
      </p:sp>
      <p:sp>
        <p:nvSpPr>
          <p:cNvPr id="100" name="Freeform 66"/>
          <p:cNvSpPr/>
          <p:nvPr>
            <p:custDataLst>
              <p:tags r:id="rId42"/>
            </p:custDataLst>
          </p:nvPr>
        </p:nvSpPr>
        <p:spPr bwMode="auto">
          <a:xfrm>
            <a:off x="4006850" y="2906713"/>
            <a:ext cx="228600" cy="393700"/>
          </a:xfrm>
          <a:custGeom>
            <a:avLst/>
            <a:gdLst>
              <a:gd name="T0" fmla="*/ 74 w 125"/>
              <a:gd name="T1" fmla="*/ 39 h 214"/>
              <a:gd name="T2" fmla="*/ 0 w 125"/>
              <a:gd name="T3" fmla="*/ 0 h 214"/>
              <a:gd name="T4" fmla="*/ 59 w 125"/>
              <a:gd name="T5" fmla="*/ 155 h 214"/>
              <a:gd name="T6" fmla="*/ 28 w 125"/>
              <a:gd name="T7" fmla="*/ 214 h 214"/>
              <a:gd name="T8" fmla="*/ 74 w 125"/>
              <a:gd name="T9" fmla="*/ 39 h 214"/>
            </a:gdLst>
            <a:ahLst/>
            <a:cxnLst>
              <a:cxn ang="0">
                <a:pos x="T0" y="T1"/>
              </a:cxn>
              <a:cxn ang="0">
                <a:pos x="T2" y="T3"/>
              </a:cxn>
              <a:cxn ang="0">
                <a:pos x="T4" y="T5"/>
              </a:cxn>
              <a:cxn ang="0">
                <a:pos x="T6" y="T7"/>
              </a:cxn>
              <a:cxn ang="0">
                <a:pos x="T8" y="T9"/>
              </a:cxn>
            </a:cxnLst>
            <a:rect l="0" t="0" r="r" b="b"/>
            <a:pathLst>
              <a:path w="125" h="214">
                <a:moveTo>
                  <a:pt x="74" y="39"/>
                </a:moveTo>
                <a:cubicBezTo>
                  <a:pt x="41" y="4"/>
                  <a:pt x="15" y="0"/>
                  <a:pt x="0" y="0"/>
                </a:cubicBezTo>
                <a:cubicBezTo>
                  <a:pt x="31" y="20"/>
                  <a:pt x="78" y="77"/>
                  <a:pt x="59" y="155"/>
                </a:cubicBezTo>
                <a:cubicBezTo>
                  <a:pt x="53" y="181"/>
                  <a:pt x="42" y="201"/>
                  <a:pt x="28" y="214"/>
                </a:cubicBezTo>
                <a:cubicBezTo>
                  <a:pt x="125" y="194"/>
                  <a:pt x="108" y="76"/>
                  <a:pt x="74" y="39"/>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1" name="Freeform 67"/>
          <p:cNvSpPr/>
          <p:nvPr>
            <p:custDataLst>
              <p:tags r:id="rId43"/>
            </p:custDataLst>
          </p:nvPr>
        </p:nvSpPr>
        <p:spPr bwMode="auto">
          <a:xfrm>
            <a:off x="3883025" y="2889250"/>
            <a:ext cx="249238" cy="450850"/>
          </a:xfrm>
          <a:custGeom>
            <a:avLst/>
            <a:gdLst>
              <a:gd name="T0" fmla="*/ 58 w 136"/>
              <a:gd name="T1" fmla="*/ 10 h 246"/>
              <a:gd name="T2" fmla="*/ 56 w 136"/>
              <a:gd name="T3" fmla="*/ 9 h 246"/>
              <a:gd name="T4" fmla="*/ 32 w 136"/>
              <a:gd name="T5" fmla="*/ 1 h 246"/>
              <a:gd name="T6" fmla="*/ 0 w 136"/>
              <a:gd name="T7" fmla="*/ 8 h 246"/>
              <a:gd name="T8" fmla="*/ 20 w 136"/>
              <a:gd name="T9" fmla="*/ 26 h 246"/>
              <a:gd name="T10" fmla="*/ 68 w 136"/>
              <a:gd name="T11" fmla="*/ 155 h 246"/>
              <a:gd name="T12" fmla="*/ 22 w 136"/>
              <a:gd name="T13" fmla="*/ 245 h 246"/>
              <a:gd name="T14" fmla="*/ 85 w 136"/>
              <a:gd name="T15" fmla="*/ 224 h 246"/>
              <a:gd name="T16" fmla="*/ 117 w 136"/>
              <a:gd name="T17" fmla="*/ 165 h 246"/>
              <a:gd name="T18" fmla="*/ 58 w 136"/>
              <a:gd name="T19"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6">
                <a:moveTo>
                  <a:pt x="58" y="10"/>
                </a:moveTo>
                <a:cubicBezTo>
                  <a:pt x="57" y="10"/>
                  <a:pt x="56" y="9"/>
                  <a:pt x="56" y="9"/>
                </a:cubicBezTo>
                <a:cubicBezTo>
                  <a:pt x="47" y="4"/>
                  <a:pt x="40" y="2"/>
                  <a:pt x="32" y="1"/>
                </a:cubicBezTo>
                <a:cubicBezTo>
                  <a:pt x="18" y="0"/>
                  <a:pt x="6" y="5"/>
                  <a:pt x="0" y="8"/>
                </a:cubicBezTo>
                <a:cubicBezTo>
                  <a:pt x="8" y="13"/>
                  <a:pt x="14" y="19"/>
                  <a:pt x="20" y="26"/>
                </a:cubicBezTo>
                <a:cubicBezTo>
                  <a:pt x="50" y="64"/>
                  <a:pt x="67" y="108"/>
                  <a:pt x="68" y="155"/>
                </a:cubicBezTo>
                <a:cubicBezTo>
                  <a:pt x="68" y="195"/>
                  <a:pt x="57" y="229"/>
                  <a:pt x="22" y="245"/>
                </a:cubicBezTo>
                <a:cubicBezTo>
                  <a:pt x="47" y="246"/>
                  <a:pt x="69" y="239"/>
                  <a:pt x="85" y="224"/>
                </a:cubicBezTo>
                <a:cubicBezTo>
                  <a:pt x="100" y="211"/>
                  <a:pt x="110" y="191"/>
                  <a:pt x="117" y="165"/>
                </a:cubicBezTo>
                <a:cubicBezTo>
                  <a:pt x="136" y="87"/>
                  <a:pt x="88" y="30"/>
                  <a:pt x="58" y="10"/>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 name="Freeform 68"/>
          <p:cNvSpPr/>
          <p:nvPr>
            <p:custDataLst>
              <p:tags r:id="rId44"/>
            </p:custDataLst>
          </p:nvPr>
        </p:nvSpPr>
        <p:spPr bwMode="auto">
          <a:xfrm>
            <a:off x="3363913" y="2906713"/>
            <a:ext cx="230188" cy="393700"/>
          </a:xfrm>
          <a:custGeom>
            <a:avLst/>
            <a:gdLst>
              <a:gd name="T0" fmla="*/ 66 w 126"/>
              <a:gd name="T1" fmla="*/ 155 h 214"/>
              <a:gd name="T2" fmla="*/ 126 w 126"/>
              <a:gd name="T3" fmla="*/ 0 h 214"/>
              <a:gd name="T4" fmla="*/ 52 w 126"/>
              <a:gd name="T5" fmla="*/ 39 h 214"/>
              <a:gd name="T6" fmla="*/ 98 w 126"/>
              <a:gd name="T7" fmla="*/ 214 h 214"/>
              <a:gd name="T8" fmla="*/ 66 w 126"/>
              <a:gd name="T9" fmla="*/ 155 h 214"/>
            </a:gdLst>
            <a:ahLst/>
            <a:cxnLst>
              <a:cxn ang="0">
                <a:pos x="T0" y="T1"/>
              </a:cxn>
              <a:cxn ang="0">
                <a:pos x="T2" y="T3"/>
              </a:cxn>
              <a:cxn ang="0">
                <a:pos x="T4" y="T5"/>
              </a:cxn>
              <a:cxn ang="0">
                <a:pos x="T6" y="T7"/>
              </a:cxn>
              <a:cxn ang="0">
                <a:pos x="T8" y="T9"/>
              </a:cxn>
            </a:cxnLst>
            <a:rect l="0" t="0" r="r" b="b"/>
            <a:pathLst>
              <a:path w="126" h="214">
                <a:moveTo>
                  <a:pt x="66" y="155"/>
                </a:moveTo>
                <a:cubicBezTo>
                  <a:pt x="47" y="77"/>
                  <a:pt x="95" y="20"/>
                  <a:pt x="126" y="0"/>
                </a:cubicBezTo>
                <a:cubicBezTo>
                  <a:pt x="111" y="0"/>
                  <a:pt x="84" y="4"/>
                  <a:pt x="52" y="39"/>
                </a:cubicBezTo>
                <a:cubicBezTo>
                  <a:pt x="18" y="76"/>
                  <a:pt x="0" y="194"/>
                  <a:pt x="98" y="214"/>
                </a:cubicBezTo>
                <a:cubicBezTo>
                  <a:pt x="84" y="201"/>
                  <a:pt x="73" y="181"/>
                  <a:pt x="66" y="155"/>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 name="Freeform 69"/>
          <p:cNvSpPr/>
          <p:nvPr>
            <p:custDataLst>
              <p:tags r:id="rId45"/>
            </p:custDataLst>
          </p:nvPr>
        </p:nvSpPr>
        <p:spPr bwMode="auto">
          <a:xfrm>
            <a:off x="3467100" y="2890838"/>
            <a:ext cx="241300" cy="452438"/>
          </a:xfrm>
          <a:custGeom>
            <a:avLst/>
            <a:gdLst>
              <a:gd name="T0" fmla="*/ 92 w 131"/>
              <a:gd name="T1" fmla="*/ 46 h 246"/>
              <a:gd name="T2" fmla="*/ 117 w 131"/>
              <a:gd name="T3" fmla="*/ 13 h 246"/>
              <a:gd name="T4" fmla="*/ 131 w 131"/>
              <a:gd name="T5" fmla="*/ 5 h 246"/>
              <a:gd name="T6" fmla="*/ 107 w 131"/>
              <a:gd name="T7" fmla="*/ 0 h 246"/>
              <a:gd name="T8" fmla="*/ 80 w 131"/>
              <a:gd name="T9" fmla="*/ 8 h 246"/>
              <a:gd name="T10" fmla="*/ 78 w 131"/>
              <a:gd name="T11" fmla="*/ 9 h 246"/>
              <a:gd name="T12" fmla="*/ 19 w 131"/>
              <a:gd name="T13" fmla="*/ 164 h 246"/>
              <a:gd name="T14" fmla="*/ 51 w 131"/>
              <a:gd name="T15" fmla="*/ 223 h 246"/>
              <a:gd name="T16" fmla="*/ 121 w 131"/>
              <a:gd name="T17" fmla="*/ 244 h 246"/>
              <a:gd name="T18" fmla="*/ 92 w 131"/>
              <a:gd name="T19" fmla="*/ 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246">
                <a:moveTo>
                  <a:pt x="92" y="46"/>
                </a:moveTo>
                <a:cubicBezTo>
                  <a:pt x="97" y="36"/>
                  <a:pt x="107" y="21"/>
                  <a:pt x="117" y="13"/>
                </a:cubicBezTo>
                <a:cubicBezTo>
                  <a:pt x="121" y="10"/>
                  <a:pt x="126" y="7"/>
                  <a:pt x="131" y="5"/>
                </a:cubicBezTo>
                <a:cubicBezTo>
                  <a:pt x="125" y="3"/>
                  <a:pt x="117" y="0"/>
                  <a:pt x="107" y="0"/>
                </a:cubicBezTo>
                <a:cubicBezTo>
                  <a:pt x="99" y="0"/>
                  <a:pt x="90" y="2"/>
                  <a:pt x="80" y="8"/>
                </a:cubicBezTo>
                <a:cubicBezTo>
                  <a:pt x="80" y="8"/>
                  <a:pt x="79" y="9"/>
                  <a:pt x="78" y="9"/>
                </a:cubicBezTo>
                <a:cubicBezTo>
                  <a:pt x="48" y="29"/>
                  <a:pt x="0" y="86"/>
                  <a:pt x="19" y="164"/>
                </a:cubicBezTo>
                <a:cubicBezTo>
                  <a:pt x="25" y="190"/>
                  <a:pt x="36" y="210"/>
                  <a:pt x="51" y="223"/>
                </a:cubicBezTo>
                <a:cubicBezTo>
                  <a:pt x="69" y="239"/>
                  <a:pt x="92" y="246"/>
                  <a:pt x="121" y="244"/>
                </a:cubicBezTo>
                <a:cubicBezTo>
                  <a:pt x="48" y="212"/>
                  <a:pt x="66" y="94"/>
                  <a:pt x="92" y="46"/>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 name="Freeform 70"/>
          <p:cNvSpPr/>
          <p:nvPr>
            <p:custDataLst>
              <p:tags r:id="rId46"/>
            </p:custDataLst>
          </p:nvPr>
        </p:nvSpPr>
        <p:spPr bwMode="auto">
          <a:xfrm>
            <a:off x="3571875" y="2881313"/>
            <a:ext cx="419100" cy="479425"/>
          </a:xfrm>
          <a:custGeom>
            <a:avLst/>
            <a:gdLst>
              <a:gd name="T0" fmla="*/ 179 w 228"/>
              <a:gd name="T1" fmla="*/ 30 h 261"/>
              <a:gd name="T2" fmla="*/ 160 w 228"/>
              <a:gd name="T3" fmla="*/ 12 h 261"/>
              <a:gd name="T4" fmla="*/ 113 w 228"/>
              <a:gd name="T5" fmla="*/ 2 h 261"/>
              <a:gd name="T6" fmla="*/ 83 w 228"/>
              <a:gd name="T7" fmla="*/ 10 h 261"/>
              <a:gd name="T8" fmla="*/ 69 w 228"/>
              <a:gd name="T9" fmla="*/ 18 h 261"/>
              <a:gd name="T10" fmla="*/ 44 w 228"/>
              <a:gd name="T11" fmla="*/ 51 h 261"/>
              <a:gd name="T12" fmla="*/ 73 w 228"/>
              <a:gd name="T13" fmla="*/ 249 h 261"/>
              <a:gd name="T14" fmla="*/ 99 w 228"/>
              <a:gd name="T15" fmla="*/ 256 h 261"/>
              <a:gd name="T16" fmla="*/ 181 w 228"/>
              <a:gd name="T17" fmla="*/ 249 h 261"/>
              <a:gd name="T18" fmla="*/ 227 w 228"/>
              <a:gd name="T19" fmla="*/ 159 h 261"/>
              <a:gd name="T20" fmla="*/ 179 w 228"/>
              <a:gd name="T21" fmla="*/ 3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61">
                <a:moveTo>
                  <a:pt x="179" y="30"/>
                </a:moveTo>
                <a:cubicBezTo>
                  <a:pt x="174" y="23"/>
                  <a:pt x="167" y="17"/>
                  <a:pt x="160" y="12"/>
                </a:cubicBezTo>
                <a:cubicBezTo>
                  <a:pt x="146" y="4"/>
                  <a:pt x="131" y="0"/>
                  <a:pt x="113" y="2"/>
                </a:cubicBezTo>
                <a:cubicBezTo>
                  <a:pt x="103" y="3"/>
                  <a:pt x="93" y="6"/>
                  <a:pt x="83" y="10"/>
                </a:cubicBezTo>
                <a:cubicBezTo>
                  <a:pt x="78" y="12"/>
                  <a:pt x="73" y="15"/>
                  <a:pt x="69" y="18"/>
                </a:cubicBezTo>
                <a:cubicBezTo>
                  <a:pt x="60" y="26"/>
                  <a:pt x="50" y="41"/>
                  <a:pt x="44" y="51"/>
                </a:cubicBezTo>
                <a:cubicBezTo>
                  <a:pt x="18" y="99"/>
                  <a:pt x="0" y="217"/>
                  <a:pt x="73" y="249"/>
                </a:cubicBezTo>
                <a:cubicBezTo>
                  <a:pt x="81" y="252"/>
                  <a:pt x="89" y="255"/>
                  <a:pt x="99" y="256"/>
                </a:cubicBezTo>
                <a:cubicBezTo>
                  <a:pt x="135" y="261"/>
                  <a:pt x="162" y="258"/>
                  <a:pt x="181" y="249"/>
                </a:cubicBezTo>
                <a:cubicBezTo>
                  <a:pt x="217" y="233"/>
                  <a:pt x="228" y="199"/>
                  <a:pt x="227" y="159"/>
                </a:cubicBezTo>
                <a:cubicBezTo>
                  <a:pt x="227" y="112"/>
                  <a:pt x="209" y="68"/>
                  <a:pt x="179" y="30"/>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963" name="Freeform 71"/>
          <p:cNvSpPr/>
          <p:nvPr>
            <p:custDataLst>
              <p:tags r:id="rId47"/>
            </p:custDataLst>
          </p:nvPr>
        </p:nvSpPr>
        <p:spPr>
          <a:xfrm>
            <a:off x="3827463" y="3006725"/>
            <a:ext cx="123825" cy="112713"/>
          </a:xfrm>
          <a:custGeom>
            <a:avLst/>
            <a:gdLst/>
            <a:ahLst/>
            <a:cxnLst>
              <a:cxn ang="0">
                <a:pos x="52808" y="49889"/>
              </a:cxn>
              <a:cxn ang="0">
                <a:pos x="81943" y="0"/>
              </a:cxn>
              <a:cxn ang="0">
                <a:pos x="81943" y="88692"/>
              </a:cxn>
              <a:cxn ang="0">
                <a:pos x="0" y="86844"/>
              </a:cxn>
              <a:cxn ang="0">
                <a:pos x="52808" y="49889"/>
              </a:cxn>
            </a:cxnLst>
            <a:pathLst>
              <a:path w="68" h="61">
                <a:moveTo>
                  <a:pt x="29" y="27"/>
                </a:moveTo>
                <a:cubicBezTo>
                  <a:pt x="42" y="12"/>
                  <a:pt x="45" y="0"/>
                  <a:pt x="45" y="0"/>
                </a:cubicBezTo>
                <a:cubicBezTo>
                  <a:pt x="45" y="0"/>
                  <a:pt x="68" y="36"/>
                  <a:pt x="45" y="48"/>
                </a:cubicBezTo>
                <a:cubicBezTo>
                  <a:pt x="23" y="61"/>
                  <a:pt x="0" y="47"/>
                  <a:pt x="0" y="47"/>
                </a:cubicBezTo>
                <a:cubicBezTo>
                  <a:pt x="0" y="47"/>
                  <a:pt x="16" y="42"/>
                  <a:pt x="29" y="27"/>
                </a:cubicBezTo>
                <a:close/>
              </a:path>
            </a:pathLst>
          </a:custGeom>
          <a:solidFill>
            <a:schemeClr val="accent1"/>
          </a:solidFill>
          <a:ln w="9525">
            <a:noFill/>
          </a:ln>
        </p:spPr>
        <p:txBody>
          <a:bodyPr/>
          <a:p>
            <a:endParaRPr lang="zh-CN" altLang="en-US"/>
          </a:p>
        </p:txBody>
      </p:sp>
      <p:sp>
        <p:nvSpPr>
          <p:cNvPr id="81964" name="Freeform 72"/>
          <p:cNvSpPr/>
          <p:nvPr>
            <p:custDataLst>
              <p:tags r:id="rId48"/>
            </p:custDataLst>
          </p:nvPr>
        </p:nvSpPr>
        <p:spPr>
          <a:xfrm>
            <a:off x="3641725" y="3008313"/>
            <a:ext cx="122238" cy="114300"/>
          </a:xfrm>
          <a:custGeom>
            <a:avLst/>
            <a:gdLst/>
            <a:ahLst/>
            <a:cxnLst>
              <a:cxn ang="0">
                <a:pos x="40138" y="0"/>
              </a:cxn>
              <a:cxn ang="0">
                <a:pos x="69329" y="49776"/>
              </a:cxn>
              <a:cxn ang="0">
                <a:pos x="122238" y="86647"/>
              </a:cxn>
              <a:cxn ang="0">
                <a:pos x="40138" y="90334"/>
              </a:cxn>
              <a:cxn ang="0">
                <a:pos x="40138" y="0"/>
              </a:cxn>
            </a:cxnLst>
            <a:pathLst>
              <a:path w="67" h="62">
                <a:moveTo>
                  <a:pt x="22" y="0"/>
                </a:moveTo>
                <a:cubicBezTo>
                  <a:pt x="22" y="0"/>
                  <a:pt x="25" y="12"/>
                  <a:pt x="38" y="27"/>
                </a:cubicBezTo>
                <a:cubicBezTo>
                  <a:pt x="51" y="42"/>
                  <a:pt x="67" y="47"/>
                  <a:pt x="67" y="47"/>
                </a:cubicBezTo>
                <a:cubicBezTo>
                  <a:pt x="67" y="47"/>
                  <a:pt x="45" y="62"/>
                  <a:pt x="22" y="49"/>
                </a:cubicBezTo>
                <a:cubicBezTo>
                  <a:pt x="0" y="36"/>
                  <a:pt x="22" y="0"/>
                  <a:pt x="22" y="0"/>
                </a:cubicBezTo>
                <a:close/>
              </a:path>
            </a:pathLst>
          </a:custGeom>
          <a:solidFill>
            <a:schemeClr val="accent1"/>
          </a:solidFill>
          <a:ln w="9525">
            <a:noFill/>
          </a:ln>
        </p:spPr>
        <p:txBody>
          <a:bodyPr/>
          <a:p>
            <a:endParaRPr lang="zh-CN" altLang="en-US"/>
          </a:p>
        </p:txBody>
      </p:sp>
      <p:sp>
        <p:nvSpPr>
          <p:cNvPr id="81965" name="Freeform 73"/>
          <p:cNvSpPr/>
          <p:nvPr>
            <p:custDataLst>
              <p:tags r:id="rId49"/>
            </p:custDataLst>
          </p:nvPr>
        </p:nvSpPr>
        <p:spPr>
          <a:xfrm>
            <a:off x="3644900" y="3149600"/>
            <a:ext cx="320675" cy="103188"/>
          </a:xfrm>
          <a:custGeom>
            <a:avLst/>
            <a:gdLst/>
            <a:ahLst/>
            <a:cxnLst>
              <a:cxn ang="0">
                <a:pos x="269072" y="52822"/>
              </a:cxn>
              <a:cxn ang="0">
                <a:pos x="211326" y="103188"/>
              </a:cxn>
              <a:cxn ang="0">
                <a:pos x="149894" y="51594"/>
              </a:cxn>
              <a:cxn ang="0">
                <a:pos x="83548" y="84762"/>
              </a:cxn>
              <a:cxn ang="0">
                <a:pos x="0" y="0"/>
              </a:cxn>
              <a:cxn ang="0">
                <a:pos x="78633" y="49137"/>
              </a:cxn>
              <a:cxn ang="0">
                <a:pos x="146208" y="15970"/>
              </a:cxn>
              <a:cxn ang="0">
                <a:pos x="189211" y="55279"/>
              </a:cxn>
              <a:cxn ang="0">
                <a:pos x="272758" y="8599"/>
              </a:cxn>
              <a:cxn ang="0">
                <a:pos x="320675" y="66335"/>
              </a:cxn>
              <a:cxn ang="0">
                <a:pos x="269072" y="52822"/>
              </a:cxn>
            </a:cxnLst>
            <a:pathLst>
              <a:path w="261" h="84">
                <a:moveTo>
                  <a:pt x="219" y="43"/>
                </a:moveTo>
                <a:lnTo>
                  <a:pt x="172" y="84"/>
                </a:lnTo>
                <a:lnTo>
                  <a:pt x="122" y="42"/>
                </a:lnTo>
                <a:lnTo>
                  <a:pt x="68" y="69"/>
                </a:lnTo>
                <a:lnTo>
                  <a:pt x="0" y="0"/>
                </a:lnTo>
                <a:lnTo>
                  <a:pt x="64" y="40"/>
                </a:lnTo>
                <a:lnTo>
                  <a:pt x="119" y="13"/>
                </a:lnTo>
                <a:lnTo>
                  <a:pt x="154" y="45"/>
                </a:lnTo>
                <a:lnTo>
                  <a:pt x="222" y="7"/>
                </a:lnTo>
                <a:lnTo>
                  <a:pt x="261" y="54"/>
                </a:lnTo>
                <a:lnTo>
                  <a:pt x="219" y="43"/>
                </a:lnTo>
                <a:close/>
              </a:path>
            </a:pathLst>
          </a:custGeom>
          <a:solidFill>
            <a:schemeClr val="accent1"/>
          </a:solidFill>
          <a:ln w="9525">
            <a:noFill/>
          </a:ln>
        </p:spPr>
        <p:txBody>
          <a:bodyPr/>
          <a:p>
            <a:endParaRPr lang="zh-CN" altLang="en-US"/>
          </a:p>
        </p:txBody>
      </p:sp>
      <p:sp>
        <p:nvSpPr>
          <p:cNvPr id="3" name="文本框 1"/>
          <p:cNvSpPr txBox="1"/>
          <p:nvPr>
            <p:custDataLst>
              <p:tags r:id="rId50"/>
            </p:custDataLst>
          </p:nvPr>
        </p:nvSpPr>
        <p:spPr>
          <a:xfrm>
            <a:off x="4375150" y="3340100"/>
            <a:ext cx="4908550" cy="612775"/>
          </a:xfrm>
          <a:prstGeom prst="rect">
            <a:avLst/>
          </a:prstGeom>
          <a:noFill/>
          <a:ln w="9525">
            <a:noFill/>
          </a:ln>
        </p:spPr>
        <p:txBody>
          <a:bodyPr lIns="90000" tIns="46800" rIns="90000" bIns="46800" anchor="t"/>
          <a:p>
            <a:pPr>
              <a:lnSpc>
                <a:spcPct val="90000"/>
              </a:lnSpc>
            </a:pPr>
            <a:r>
              <a:rPr lang="" altLang="zh-CN" dirty="0">
                <a:solidFill>
                  <a:schemeClr val="bg1"/>
                </a:solidFill>
                <a:latin typeface="黑体" panose="02010609060101010101" pitchFamily="49" charset="-122"/>
                <a:ea typeface="黑体" panose="02010609060101010101" pitchFamily="49" charset="-122"/>
                <a:sym typeface="+mn-ea"/>
              </a:rPr>
              <a:t>3.</a:t>
            </a:r>
            <a:r>
              <a:rPr lang="" altLang="en-US" dirty="0">
                <a:solidFill>
                  <a:schemeClr val="bg1"/>
                </a:solidFill>
                <a:latin typeface="Arial" panose="020B0604020202020204" pitchFamily="34" charset="0"/>
                <a:ea typeface="黑体" panose="02010609060101010101" pitchFamily="49" charset="-122"/>
                <a:sym typeface="+mn-ea"/>
              </a:rPr>
              <a:t>沟通方便，言之有物，不是空想的交流</a:t>
            </a:r>
            <a:endParaRPr lang="" altLang="en-US" dirty="0">
              <a:solidFill>
                <a:schemeClr val="bg1"/>
              </a:solidFill>
              <a:latin typeface="黑体" panose="02010609060101010101" pitchFamily="49" charset="-122"/>
              <a:ea typeface="黑体" panose="02010609060101010101" pitchFamily="49" charset="-122"/>
              <a:sym typeface="+mn-ea"/>
            </a:endParaRPr>
          </a:p>
        </p:txBody>
      </p:sp>
      <p:sp>
        <p:nvSpPr>
          <p:cNvPr id="4" name="文本框 2"/>
          <p:cNvSpPr txBox="1"/>
          <p:nvPr>
            <p:custDataLst>
              <p:tags r:id="rId51"/>
            </p:custDataLst>
          </p:nvPr>
        </p:nvSpPr>
        <p:spPr>
          <a:xfrm>
            <a:off x="4375150" y="4041775"/>
            <a:ext cx="4962525" cy="425450"/>
          </a:xfrm>
          <a:prstGeom prst="rect">
            <a:avLst/>
          </a:prstGeom>
          <a:noFill/>
          <a:ln w="9525">
            <a:noFill/>
          </a:ln>
        </p:spPr>
        <p:txBody>
          <a:bodyPr lIns="90000" tIns="46800" rIns="90000" bIns="46800" anchor="t"/>
          <a:p>
            <a:pPr>
              <a:lnSpc>
                <a:spcPct val="90000"/>
              </a:lnSpc>
            </a:pPr>
            <a:r>
              <a:rPr lang="" altLang="zh-CN" dirty="0">
                <a:solidFill>
                  <a:schemeClr val="bg1"/>
                </a:solidFill>
                <a:latin typeface="黑体" panose="02010609060101010101" pitchFamily="49" charset="-122"/>
                <a:ea typeface="黑体" panose="02010609060101010101" pitchFamily="49" charset="-122"/>
                <a:sym typeface="+mn-ea"/>
              </a:rPr>
              <a:t>4.</a:t>
            </a:r>
            <a:r>
              <a:rPr lang="" altLang="en-US" dirty="0">
                <a:solidFill>
                  <a:schemeClr val="bg1"/>
                </a:solidFill>
                <a:latin typeface="Arial" panose="020B0604020202020204" pitchFamily="34" charset="0"/>
                <a:ea typeface="黑体" panose="02010609060101010101" pitchFamily="49" charset="-122"/>
                <a:sym typeface="+mn-ea"/>
              </a:rPr>
              <a:t>提高产品设计的工作效率</a:t>
            </a:r>
            <a:endParaRPr lang="" altLang="en-US" dirty="0">
              <a:solidFill>
                <a:schemeClr val="bg1"/>
              </a:solidFill>
              <a:latin typeface="黑体" panose="02010609060101010101" pitchFamily="49" charset="-122"/>
              <a:ea typeface="黑体" panose="02010609060101010101" pitchFamily="49" charset="-122"/>
              <a:sym typeface="+mn-ea"/>
            </a:endParaRPr>
          </a:p>
        </p:txBody>
      </p:sp>
    </p:spTree>
    <p:custDataLst>
      <p:tags r:id="rId52"/>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6631"/>
                                        </p:tgtEl>
                                        <p:attrNameLst>
                                          <p:attrName>style.visibility</p:attrName>
                                        </p:attrNameLst>
                                      </p:cBhvr>
                                      <p:to>
                                        <p:strVal val="visible"/>
                                      </p:to>
                                    </p:set>
                                    <p:animEffect transition="in" filter="wipe(left)">
                                      <p:cBhvr>
                                        <p:cTn id="7" dur="1000"/>
                                        <p:tgtEl>
                                          <p:spTgt spid="2663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000"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000"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000" fill="hold">
                                          <p:stCondLst>
                                            <p:cond delay="0"/>
                                          </p:stCondLst>
                                        </p:cTn>
                                        <p:tgtEl>
                                          <p:spTgt spid="4"/>
                                        </p:tgtEl>
                                        <p:attrNameLst>
                                          <p:attrName>style.visibility</p:attrName>
                                        </p:attrNameLst>
                                      </p:cBhvr>
                                      <p:to>
                                        <p:strVal val="visible"/>
                                      </p:to>
                                    </p:set>
                                    <p:animEffect transition="in" filter="wipe(left)">
                                      <p:cBhvr>
                                        <p:cTn id="1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631" grpId="0"/>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 name="矩形 55"/>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57" name="矩形 56"/>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58" name="矩形 57"/>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59" name="矩形 58"/>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83973" name="文本框 59"/>
          <p:cNvSpPr txBox="1"/>
          <p:nvPr>
            <p:custDataLst>
              <p:tags r:id="rId5"/>
            </p:custDataLst>
          </p:nvPr>
        </p:nvSpPr>
        <p:spPr>
          <a:xfrm>
            <a:off x="0" y="-3175"/>
            <a:ext cx="3505200" cy="563563"/>
          </a:xfrm>
          <a:prstGeom prst="rect">
            <a:avLst/>
          </a:prstGeom>
          <a:noFill/>
          <a:ln w="9525">
            <a:noFill/>
          </a:ln>
        </p:spPr>
        <p:txBody>
          <a:bodyPr anchor="ctr"/>
          <a:p>
            <a:pPr algn="ctr"/>
            <a:r>
              <a:rPr lang="zh-CN" altLang="zh-CN" sz="2400" dirty="0">
                <a:solidFill>
                  <a:schemeClr val="bg1"/>
                </a:solidFill>
                <a:latin typeface="Arial" panose="020B0604020202020204" pitchFamily="34" charset="0"/>
                <a:ea typeface="宋体" panose="02010600030101010101" pitchFamily="2" charset="-122"/>
              </a:rPr>
              <a:t>界面原型的缺点</a:t>
            </a:r>
            <a:endParaRPr lang="zh-CN" altLang="zh-CN" sz="2400" dirty="0">
              <a:solidFill>
                <a:schemeClr val="bg1"/>
              </a:solidFill>
              <a:latin typeface="Arial" panose="020B0604020202020204" pitchFamily="34" charset="0"/>
              <a:ea typeface="黑体" panose="02010609060101010101" pitchFamily="49" charset="-122"/>
            </a:endParaRPr>
          </a:p>
        </p:txBody>
      </p:sp>
      <p:sp>
        <p:nvSpPr>
          <p:cNvPr id="26630" name="文本框 60"/>
          <p:cNvSpPr txBox="1"/>
          <p:nvPr>
            <p:custDataLst>
              <p:tags r:id="rId6"/>
            </p:custDataLst>
          </p:nvPr>
        </p:nvSpPr>
        <p:spPr>
          <a:xfrm>
            <a:off x="4367213" y="2703513"/>
            <a:ext cx="4495800" cy="1149350"/>
          </a:xfrm>
          <a:prstGeom prst="rect">
            <a:avLst/>
          </a:prstGeom>
          <a:noFill/>
          <a:ln w="9525">
            <a:noFill/>
          </a:ln>
        </p:spPr>
        <p:txBody>
          <a:bodyPr lIns="90000" tIns="46800" rIns="90000" bIns="46800" anchor="t"/>
          <a:p>
            <a:pPr>
              <a:lnSpc>
                <a:spcPct val="90000"/>
              </a:lnSpc>
            </a:pPr>
            <a:r>
              <a:rPr lang="en-US" altLang="zh-CN" dirty="0">
                <a:solidFill>
                  <a:schemeClr val="bg1"/>
                </a:solidFill>
                <a:latin typeface="黑体" panose="02010609060101010101" pitchFamily="49" charset="-122"/>
                <a:ea typeface="宋体" panose="02010600030101010101" pitchFamily="2" charset="-122"/>
              </a:rPr>
              <a:t>2.</a:t>
            </a:r>
            <a:r>
              <a:rPr lang="zh-CN" altLang="zh-CN" dirty="0">
                <a:solidFill>
                  <a:schemeClr val="bg1"/>
                </a:solidFill>
                <a:latin typeface="Arial" panose="020B0604020202020204" pitchFamily="34" charset="0"/>
                <a:ea typeface="宋体" panose="02010600030101010101" pitchFamily="2" charset="-122"/>
              </a:rPr>
              <a:t>原型设计可能会约束设计师的想法，做的越细，设计师发挥的空间越小，打击了设计师的积极性。如果没有足够的设计能力，不应该做保真度非常高的设计。</a:t>
            </a:r>
            <a:endParaRPr lang="zh-CN" altLang="en-US" dirty="0">
              <a:solidFill>
                <a:schemeClr val="bg1"/>
              </a:solidFill>
              <a:latin typeface="黑体" panose="02010609060101010101" pitchFamily="49" charset="-122"/>
              <a:ea typeface="黑体" panose="02010609060101010101" pitchFamily="49" charset="-122"/>
            </a:endParaRPr>
          </a:p>
        </p:txBody>
      </p:sp>
      <p:sp>
        <p:nvSpPr>
          <p:cNvPr id="26631" name="文本框 65"/>
          <p:cNvSpPr txBox="1"/>
          <p:nvPr>
            <p:custDataLst>
              <p:tags r:id="rId7"/>
            </p:custDataLst>
          </p:nvPr>
        </p:nvSpPr>
        <p:spPr>
          <a:xfrm>
            <a:off x="4375150" y="1706563"/>
            <a:ext cx="4479925" cy="636587"/>
          </a:xfrm>
          <a:prstGeom prst="rect">
            <a:avLst/>
          </a:prstGeom>
          <a:noFill/>
          <a:ln w="9525">
            <a:noFill/>
          </a:ln>
        </p:spPr>
        <p:txBody>
          <a:bodyPr lIns="90000" tIns="46800" rIns="90000" bIns="46800" anchor="ctr"/>
          <a:p>
            <a:r>
              <a:rPr lang="en-US" altLang="zh-CN" dirty="0">
                <a:solidFill>
                  <a:schemeClr val="bg1"/>
                </a:solidFill>
                <a:latin typeface="Arial" panose="020B0604020202020204" pitchFamily="34" charset="0"/>
                <a:ea typeface="宋体" panose="02010600030101010101" pitchFamily="2" charset="-122"/>
              </a:rPr>
              <a:t>1.</a:t>
            </a:r>
            <a:r>
              <a:rPr lang="zh-CN" altLang="zh-CN" dirty="0">
                <a:solidFill>
                  <a:schemeClr val="bg1"/>
                </a:solidFill>
                <a:latin typeface="Arial" panose="020B0604020202020204" pitchFamily="34" charset="0"/>
                <a:ea typeface="宋体" panose="02010600030101010101" pitchFamily="2" charset="-122"/>
              </a:rPr>
              <a:t>耗费一定的时间和花费，在需求较为简单，时间紧迫的时候，原型应该尽量简单。</a:t>
            </a:r>
            <a:endParaRPr lang="zh-CN" altLang="en-US" dirty="0">
              <a:solidFill>
                <a:schemeClr val="bg1"/>
              </a:solidFill>
              <a:latin typeface="Arial" panose="020B0604020202020204" pitchFamily="34" charset="0"/>
              <a:ea typeface="黑体" panose="02010609060101010101" pitchFamily="49" charset="-122"/>
            </a:endParaRPr>
          </a:p>
        </p:txBody>
      </p:sp>
      <p:cxnSp>
        <p:nvCxnSpPr>
          <p:cNvPr id="70" name="直接连接符 69"/>
          <p:cNvCxnSpPr/>
          <p:nvPr>
            <p:custDataLst>
              <p:tags r:id="rId8"/>
            </p:custDataLst>
          </p:nvPr>
        </p:nvCxnSpPr>
        <p:spPr>
          <a:xfrm flipH="1">
            <a:off x="3016250" y="3532188"/>
            <a:ext cx="404813" cy="4079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9"/>
            </p:custDataLst>
          </p:nvPr>
        </p:nvCxnSpPr>
        <p:spPr>
          <a:xfrm>
            <a:off x="873125" y="3751263"/>
            <a:ext cx="561975" cy="33813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83978" name="Picture 385"/>
          <p:cNvPicPr>
            <a:picLocks noChangeAspect="1"/>
          </p:cNvPicPr>
          <p:nvPr>
            <p:custDataLst>
              <p:tags r:id="rId10"/>
            </p:custDataLst>
          </p:nvPr>
        </p:nvPicPr>
        <p:blipFill>
          <a:blip r:embed="rId11"/>
          <a:stretch>
            <a:fillRect/>
          </a:stretch>
        </p:blipFill>
        <p:spPr>
          <a:xfrm>
            <a:off x="225425" y="3054350"/>
            <a:ext cx="812800" cy="812800"/>
          </a:xfrm>
          <a:prstGeom prst="rect">
            <a:avLst/>
          </a:prstGeom>
          <a:noFill/>
          <a:ln w="9525">
            <a:noFill/>
          </a:ln>
        </p:spPr>
      </p:pic>
      <p:pic>
        <p:nvPicPr>
          <p:cNvPr id="83979" name="Picture 387"/>
          <p:cNvPicPr>
            <a:picLocks noChangeAspect="1"/>
          </p:cNvPicPr>
          <p:nvPr>
            <p:custDataLst>
              <p:tags r:id="rId12"/>
            </p:custDataLst>
          </p:nvPr>
        </p:nvPicPr>
        <p:blipFill>
          <a:blip r:embed="rId13"/>
          <a:stretch>
            <a:fillRect/>
          </a:stretch>
        </p:blipFill>
        <p:spPr>
          <a:xfrm>
            <a:off x="3251200" y="2538413"/>
            <a:ext cx="1108075" cy="1106487"/>
          </a:xfrm>
          <a:prstGeom prst="rect">
            <a:avLst/>
          </a:prstGeom>
          <a:noFill/>
          <a:ln w="9525">
            <a:noFill/>
          </a:ln>
        </p:spPr>
      </p:pic>
      <p:pic>
        <p:nvPicPr>
          <p:cNvPr id="83980" name="Picture 391"/>
          <p:cNvPicPr>
            <a:picLocks noChangeAspect="1"/>
          </p:cNvPicPr>
          <p:nvPr>
            <p:custDataLst>
              <p:tags r:id="rId14"/>
            </p:custDataLst>
          </p:nvPr>
        </p:nvPicPr>
        <p:blipFill>
          <a:blip r:embed="rId15"/>
          <a:stretch>
            <a:fillRect/>
          </a:stretch>
        </p:blipFill>
        <p:spPr>
          <a:xfrm>
            <a:off x="1393825" y="3128963"/>
            <a:ext cx="1622425" cy="1622425"/>
          </a:xfrm>
          <a:prstGeom prst="rect">
            <a:avLst/>
          </a:prstGeom>
          <a:noFill/>
          <a:ln w="9525">
            <a:noFill/>
          </a:ln>
        </p:spPr>
      </p:pic>
      <p:pic>
        <p:nvPicPr>
          <p:cNvPr id="83981" name="Picture 13"/>
          <p:cNvPicPr>
            <a:picLocks noChangeAspect="1"/>
          </p:cNvPicPr>
          <p:nvPr>
            <p:custDataLst>
              <p:tags r:id="rId16"/>
            </p:custDataLst>
          </p:nvPr>
        </p:nvPicPr>
        <p:blipFill>
          <a:blip r:embed="rId17"/>
          <a:stretch>
            <a:fillRect/>
          </a:stretch>
        </p:blipFill>
        <p:spPr>
          <a:xfrm>
            <a:off x="1476375" y="3862388"/>
            <a:ext cx="66675" cy="179387"/>
          </a:xfrm>
          <a:prstGeom prst="rect">
            <a:avLst/>
          </a:prstGeom>
          <a:noFill/>
          <a:ln w="9525">
            <a:noFill/>
          </a:ln>
        </p:spPr>
      </p:pic>
      <p:sp>
        <p:nvSpPr>
          <p:cNvPr id="76" name="Freeform 16"/>
          <p:cNvSpPr/>
          <p:nvPr>
            <p:custDataLst>
              <p:tags r:id="rId18"/>
            </p:custDataLst>
          </p:nvPr>
        </p:nvSpPr>
        <p:spPr bwMode="auto">
          <a:xfrm>
            <a:off x="1465263" y="3675063"/>
            <a:ext cx="1525588" cy="608013"/>
          </a:xfrm>
          <a:custGeom>
            <a:avLst/>
            <a:gdLst>
              <a:gd name="T0" fmla="*/ 444 w 567"/>
              <a:gd name="T1" fmla="*/ 26 h 226"/>
              <a:gd name="T2" fmla="*/ 451 w 567"/>
              <a:gd name="T3" fmla="*/ 22 h 226"/>
              <a:gd name="T4" fmla="*/ 458 w 567"/>
              <a:gd name="T5" fmla="*/ 7 h 226"/>
              <a:gd name="T6" fmla="*/ 429 w 567"/>
              <a:gd name="T7" fmla="*/ 2 h 226"/>
              <a:gd name="T8" fmla="*/ 405 w 567"/>
              <a:gd name="T9" fmla="*/ 27 h 226"/>
              <a:gd name="T10" fmla="*/ 332 w 567"/>
              <a:gd name="T11" fmla="*/ 78 h 226"/>
              <a:gd name="T12" fmla="*/ 330 w 567"/>
              <a:gd name="T13" fmla="*/ 65 h 226"/>
              <a:gd name="T14" fmla="*/ 319 w 567"/>
              <a:gd name="T15" fmla="*/ 17 h 226"/>
              <a:gd name="T16" fmla="*/ 308 w 567"/>
              <a:gd name="T17" fmla="*/ 23 h 226"/>
              <a:gd name="T18" fmla="*/ 284 w 567"/>
              <a:gd name="T19" fmla="*/ 35 h 226"/>
              <a:gd name="T20" fmla="*/ 259 w 567"/>
              <a:gd name="T21" fmla="*/ 23 h 226"/>
              <a:gd name="T22" fmla="*/ 249 w 567"/>
              <a:gd name="T23" fmla="*/ 17 h 226"/>
              <a:gd name="T24" fmla="*/ 237 w 567"/>
              <a:gd name="T25" fmla="*/ 64 h 226"/>
              <a:gd name="T26" fmla="*/ 236 w 567"/>
              <a:gd name="T27" fmla="*/ 78 h 226"/>
              <a:gd name="T28" fmla="*/ 162 w 567"/>
              <a:gd name="T29" fmla="*/ 27 h 226"/>
              <a:gd name="T30" fmla="*/ 138 w 567"/>
              <a:gd name="T31" fmla="*/ 2 h 226"/>
              <a:gd name="T32" fmla="*/ 109 w 567"/>
              <a:gd name="T33" fmla="*/ 7 h 226"/>
              <a:gd name="T34" fmla="*/ 116 w 567"/>
              <a:gd name="T35" fmla="*/ 22 h 226"/>
              <a:gd name="T36" fmla="*/ 123 w 567"/>
              <a:gd name="T37" fmla="*/ 26 h 226"/>
              <a:gd name="T38" fmla="*/ 2 w 567"/>
              <a:gd name="T39" fmla="*/ 125 h 226"/>
              <a:gd name="T40" fmla="*/ 11 w 567"/>
              <a:gd name="T41" fmla="*/ 138 h 226"/>
              <a:gd name="T42" fmla="*/ 22 w 567"/>
              <a:gd name="T43" fmla="*/ 133 h 226"/>
              <a:gd name="T44" fmla="*/ 26 w 567"/>
              <a:gd name="T45" fmla="*/ 129 h 226"/>
              <a:gd name="T46" fmla="*/ 32 w 567"/>
              <a:gd name="T47" fmla="*/ 129 h 226"/>
              <a:gd name="T48" fmla="*/ 67 w 567"/>
              <a:gd name="T49" fmla="*/ 125 h 226"/>
              <a:gd name="T50" fmla="*/ 101 w 567"/>
              <a:gd name="T51" fmla="*/ 158 h 226"/>
              <a:gd name="T52" fmla="*/ 147 w 567"/>
              <a:gd name="T53" fmla="*/ 138 h 226"/>
              <a:gd name="T54" fmla="*/ 172 w 567"/>
              <a:gd name="T55" fmla="*/ 151 h 226"/>
              <a:gd name="T56" fmla="*/ 185 w 567"/>
              <a:gd name="T57" fmla="*/ 167 h 226"/>
              <a:gd name="T58" fmla="*/ 194 w 567"/>
              <a:gd name="T59" fmla="*/ 173 h 226"/>
              <a:gd name="T60" fmla="*/ 223 w 567"/>
              <a:gd name="T61" fmla="*/ 154 h 226"/>
              <a:gd name="T62" fmla="*/ 228 w 567"/>
              <a:gd name="T63" fmla="*/ 157 h 226"/>
              <a:gd name="T64" fmla="*/ 236 w 567"/>
              <a:gd name="T65" fmla="*/ 162 h 226"/>
              <a:gd name="T66" fmla="*/ 259 w 567"/>
              <a:gd name="T67" fmla="*/ 202 h 226"/>
              <a:gd name="T68" fmla="*/ 277 w 567"/>
              <a:gd name="T69" fmla="*/ 223 h 226"/>
              <a:gd name="T70" fmla="*/ 284 w 567"/>
              <a:gd name="T71" fmla="*/ 226 h 226"/>
              <a:gd name="T72" fmla="*/ 308 w 567"/>
              <a:gd name="T73" fmla="*/ 203 h 226"/>
              <a:gd name="T74" fmla="*/ 331 w 567"/>
              <a:gd name="T75" fmla="*/ 162 h 226"/>
              <a:gd name="T76" fmla="*/ 339 w 567"/>
              <a:gd name="T77" fmla="*/ 158 h 226"/>
              <a:gd name="T78" fmla="*/ 341 w 567"/>
              <a:gd name="T79" fmla="*/ 156 h 226"/>
              <a:gd name="T80" fmla="*/ 366 w 567"/>
              <a:gd name="T81" fmla="*/ 170 h 226"/>
              <a:gd name="T82" fmla="*/ 382 w 567"/>
              <a:gd name="T83" fmla="*/ 168 h 226"/>
              <a:gd name="T84" fmla="*/ 394 w 567"/>
              <a:gd name="T85" fmla="*/ 153 h 226"/>
              <a:gd name="T86" fmla="*/ 421 w 567"/>
              <a:gd name="T87" fmla="*/ 138 h 226"/>
              <a:gd name="T88" fmla="*/ 475 w 567"/>
              <a:gd name="T89" fmla="*/ 152 h 226"/>
              <a:gd name="T90" fmla="*/ 512 w 567"/>
              <a:gd name="T91" fmla="*/ 123 h 226"/>
              <a:gd name="T92" fmla="*/ 541 w 567"/>
              <a:gd name="T93" fmla="*/ 130 h 226"/>
              <a:gd name="T94" fmla="*/ 552 w 567"/>
              <a:gd name="T95" fmla="*/ 137 h 226"/>
              <a:gd name="T96" fmla="*/ 563 w 567"/>
              <a:gd name="T97" fmla="*/ 136 h 226"/>
              <a:gd name="T98" fmla="*/ 518 w 567"/>
              <a:gd name="T99" fmla="*/ 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7" h="226">
                <a:moveTo>
                  <a:pt x="518" y="61"/>
                </a:moveTo>
                <a:cubicBezTo>
                  <a:pt x="498" y="43"/>
                  <a:pt x="473" y="31"/>
                  <a:pt x="444" y="26"/>
                </a:cubicBezTo>
                <a:cubicBezTo>
                  <a:pt x="444" y="26"/>
                  <a:pt x="444" y="25"/>
                  <a:pt x="445" y="24"/>
                </a:cubicBezTo>
                <a:cubicBezTo>
                  <a:pt x="446" y="23"/>
                  <a:pt x="449" y="22"/>
                  <a:pt x="451" y="22"/>
                </a:cubicBezTo>
                <a:cubicBezTo>
                  <a:pt x="455" y="22"/>
                  <a:pt x="458" y="20"/>
                  <a:pt x="459" y="17"/>
                </a:cubicBezTo>
                <a:cubicBezTo>
                  <a:pt x="461" y="14"/>
                  <a:pt x="460" y="10"/>
                  <a:pt x="458" y="7"/>
                </a:cubicBezTo>
                <a:cubicBezTo>
                  <a:pt x="456" y="3"/>
                  <a:pt x="450" y="0"/>
                  <a:pt x="441" y="0"/>
                </a:cubicBezTo>
                <a:cubicBezTo>
                  <a:pt x="437" y="0"/>
                  <a:pt x="433" y="0"/>
                  <a:pt x="429" y="2"/>
                </a:cubicBezTo>
                <a:cubicBezTo>
                  <a:pt x="421" y="4"/>
                  <a:pt x="411" y="10"/>
                  <a:pt x="407" y="26"/>
                </a:cubicBezTo>
                <a:cubicBezTo>
                  <a:pt x="407" y="26"/>
                  <a:pt x="406" y="27"/>
                  <a:pt x="405" y="27"/>
                </a:cubicBezTo>
                <a:cubicBezTo>
                  <a:pt x="399" y="31"/>
                  <a:pt x="389" y="37"/>
                  <a:pt x="369" y="50"/>
                </a:cubicBezTo>
                <a:cubicBezTo>
                  <a:pt x="354" y="60"/>
                  <a:pt x="341" y="70"/>
                  <a:pt x="332" y="78"/>
                </a:cubicBezTo>
                <a:cubicBezTo>
                  <a:pt x="332" y="77"/>
                  <a:pt x="332" y="76"/>
                  <a:pt x="332" y="75"/>
                </a:cubicBezTo>
                <a:cubicBezTo>
                  <a:pt x="332" y="71"/>
                  <a:pt x="331" y="68"/>
                  <a:pt x="330" y="65"/>
                </a:cubicBezTo>
                <a:cubicBezTo>
                  <a:pt x="327" y="25"/>
                  <a:pt x="327" y="25"/>
                  <a:pt x="327" y="25"/>
                </a:cubicBezTo>
                <a:cubicBezTo>
                  <a:pt x="327" y="21"/>
                  <a:pt x="323" y="17"/>
                  <a:pt x="319" y="17"/>
                </a:cubicBezTo>
                <a:cubicBezTo>
                  <a:pt x="318" y="17"/>
                  <a:pt x="318" y="17"/>
                  <a:pt x="317" y="17"/>
                </a:cubicBezTo>
                <a:cubicBezTo>
                  <a:pt x="313" y="17"/>
                  <a:pt x="310" y="19"/>
                  <a:pt x="308" y="23"/>
                </a:cubicBezTo>
                <a:cubicBezTo>
                  <a:pt x="304" y="38"/>
                  <a:pt x="304" y="38"/>
                  <a:pt x="304" y="38"/>
                </a:cubicBezTo>
                <a:cubicBezTo>
                  <a:pt x="297" y="36"/>
                  <a:pt x="291" y="35"/>
                  <a:pt x="284" y="35"/>
                </a:cubicBezTo>
                <a:cubicBezTo>
                  <a:pt x="277" y="35"/>
                  <a:pt x="270" y="36"/>
                  <a:pt x="264" y="38"/>
                </a:cubicBezTo>
                <a:cubicBezTo>
                  <a:pt x="259" y="23"/>
                  <a:pt x="259" y="23"/>
                  <a:pt x="259" y="23"/>
                </a:cubicBezTo>
                <a:cubicBezTo>
                  <a:pt x="258" y="19"/>
                  <a:pt x="254" y="17"/>
                  <a:pt x="250" y="17"/>
                </a:cubicBezTo>
                <a:cubicBezTo>
                  <a:pt x="250" y="17"/>
                  <a:pt x="249" y="17"/>
                  <a:pt x="249" y="17"/>
                </a:cubicBezTo>
                <a:cubicBezTo>
                  <a:pt x="244" y="17"/>
                  <a:pt x="241" y="21"/>
                  <a:pt x="241" y="25"/>
                </a:cubicBezTo>
                <a:cubicBezTo>
                  <a:pt x="237" y="64"/>
                  <a:pt x="237" y="64"/>
                  <a:pt x="237" y="64"/>
                </a:cubicBezTo>
                <a:cubicBezTo>
                  <a:pt x="236" y="67"/>
                  <a:pt x="236" y="71"/>
                  <a:pt x="236" y="75"/>
                </a:cubicBezTo>
                <a:cubicBezTo>
                  <a:pt x="236" y="76"/>
                  <a:pt x="236" y="77"/>
                  <a:pt x="236" y="78"/>
                </a:cubicBezTo>
                <a:cubicBezTo>
                  <a:pt x="226" y="70"/>
                  <a:pt x="213" y="60"/>
                  <a:pt x="198" y="50"/>
                </a:cubicBezTo>
                <a:cubicBezTo>
                  <a:pt x="179" y="37"/>
                  <a:pt x="168" y="31"/>
                  <a:pt x="162" y="27"/>
                </a:cubicBezTo>
                <a:cubicBezTo>
                  <a:pt x="162" y="27"/>
                  <a:pt x="161" y="26"/>
                  <a:pt x="160" y="26"/>
                </a:cubicBezTo>
                <a:cubicBezTo>
                  <a:pt x="156" y="10"/>
                  <a:pt x="146" y="4"/>
                  <a:pt x="138" y="2"/>
                </a:cubicBezTo>
                <a:cubicBezTo>
                  <a:pt x="134" y="0"/>
                  <a:pt x="130" y="0"/>
                  <a:pt x="127" y="0"/>
                </a:cubicBezTo>
                <a:cubicBezTo>
                  <a:pt x="118" y="0"/>
                  <a:pt x="112" y="3"/>
                  <a:pt x="109" y="7"/>
                </a:cubicBezTo>
                <a:cubicBezTo>
                  <a:pt x="107" y="10"/>
                  <a:pt x="107" y="14"/>
                  <a:pt x="108" y="17"/>
                </a:cubicBezTo>
                <a:cubicBezTo>
                  <a:pt x="110" y="20"/>
                  <a:pt x="113" y="22"/>
                  <a:pt x="116" y="22"/>
                </a:cubicBezTo>
                <a:cubicBezTo>
                  <a:pt x="119" y="22"/>
                  <a:pt x="122" y="23"/>
                  <a:pt x="123" y="24"/>
                </a:cubicBezTo>
                <a:cubicBezTo>
                  <a:pt x="123" y="25"/>
                  <a:pt x="123" y="26"/>
                  <a:pt x="123" y="26"/>
                </a:cubicBezTo>
                <a:cubicBezTo>
                  <a:pt x="94" y="31"/>
                  <a:pt x="69" y="43"/>
                  <a:pt x="49" y="61"/>
                </a:cubicBezTo>
                <a:cubicBezTo>
                  <a:pt x="15" y="91"/>
                  <a:pt x="2" y="124"/>
                  <a:pt x="2" y="125"/>
                </a:cubicBezTo>
                <a:cubicBezTo>
                  <a:pt x="0" y="129"/>
                  <a:pt x="1" y="133"/>
                  <a:pt x="5" y="136"/>
                </a:cubicBezTo>
                <a:cubicBezTo>
                  <a:pt x="6" y="137"/>
                  <a:pt x="8" y="138"/>
                  <a:pt x="11" y="138"/>
                </a:cubicBezTo>
                <a:cubicBezTo>
                  <a:pt x="12" y="138"/>
                  <a:pt x="14" y="138"/>
                  <a:pt x="16" y="137"/>
                </a:cubicBezTo>
                <a:cubicBezTo>
                  <a:pt x="16" y="137"/>
                  <a:pt x="18" y="135"/>
                  <a:pt x="22" y="133"/>
                </a:cubicBezTo>
                <a:cubicBezTo>
                  <a:pt x="23" y="133"/>
                  <a:pt x="24" y="132"/>
                  <a:pt x="25" y="130"/>
                </a:cubicBezTo>
                <a:cubicBezTo>
                  <a:pt x="25" y="130"/>
                  <a:pt x="26" y="130"/>
                  <a:pt x="26" y="129"/>
                </a:cubicBezTo>
                <a:cubicBezTo>
                  <a:pt x="27" y="129"/>
                  <a:pt x="28" y="129"/>
                  <a:pt x="28" y="129"/>
                </a:cubicBezTo>
                <a:cubicBezTo>
                  <a:pt x="30" y="129"/>
                  <a:pt x="31" y="129"/>
                  <a:pt x="32" y="129"/>
                </a:cubicBezTo>
                <a:cubicBezTo>
                  <a:pt x="41" y="125"/>
                  <a:pt x="49" y="123"/>
                  <a:pt x="56" y="123"/>
                </a:cubicBezTo>
                <a:cubicBezTo>
                  <a:pt x="60" y="123"/>
                  <a:pt x="64" y="124"/>
                  <a:pt x="67" y="125"/>
                </a:cubicBezTo>
                <a:cubicBezTo>
                  <a:pt x="83" y="132"/>
                  <a:pt x="90" y="146"/>
                  <a:pt x="92" y="152"/>
                </a:cubicBezTo>
                <a:cubicBezTo>
                  <a:pt x="94" y="155"/>
                  <a:pt x="97" y="158"/>
                  <a:pt x="101" y="158"/>
                </a:cubicBezTo>
                <a:cubicBezTo>
                  <a:pt x="105" y="158"/>
                  <a:pt x="111" y="157"/>
                  <a:pt x="114" y="154"/>
                </a:cubicBezTo>
                <a:cubicBezTo>
                  <a:pt x="119" y="149"/>
                  <a:pt x="133" y="138"/>
                  <a:pt x="147" y="138"/>
                </a:cubicBezTo>
                <a:cubicBezTo>
                  <a:pt x="150" y="138"/>
                  <a:pt x="153" y="138"/>
                  <a:pt x="156" y="139"/>
                </a:cubicBezTo>
                <a:cubicBezTo>
                  <a:pt x="162" y="142"/>
                  <a:pt x="168" y="146"/>
                  <a:pt x="172" y="151"/>
                </a:cubicBezTo>
                <a:cubicBezTo>
                  <a:pt x="174" y="154"/>
                  <a:pt x="176" y="157"/>
                  <a:pt x="178" y="160"/>
                </a:cubicBezTo>
                <a:cubicBezTo>
                  <a:pt x="180" y="163"/>
                  <a:pt x="183" y="165"/>
                  <a:pt x="185" y="167"/>
                </a:cubicBezTo>
                <a:cubicBezTo>
                  <a:pt x="187" y="169"/>
                  <a:pt x="188" y="172"/>
                  <a:pt x="191" y="173"/>
                </a:cubicBezTo>
                <a:cubicBezTo>
                  <a:pt x="192" y="173"/>
                  <a:pt x="193" y="173"/>
                  <a:pt x="194" y="173"/>
                </a:cubicBezTo>
                <a:cubicBezTo>
                  <a:pt x="197" y="173"/>
                  <a:pt x="199" y="172"/>
                  <a:pt x="201" y="170"/>
                </a:cubicBezTo>
                <a:cubicBezTo>
                  <a:pt x="211" y="159"/>
                  <a:pt x="219" y="154"/>
                  <a:pt x="223" y="154"/>
                </a:cubicBezTo>
                <a:cubicBezTo>
                  <a:pt x="224" y="154"/>
                  <a:pt x="225" y="154"/>
                  <a:pt x="226" y="156"/>
                </a:cubicBezTo>
                <a:cubicBezTo>
                  <a:pt x="227" y="156"/>
                  <a:pt x="227" y="157"/>
                  <a:pt x="228" y="157"/>
                </a:cubicBezTo>
                <a:cubicBezTo>
                  <a:pt x="228" y="158"/>
                  <a:pt x="228" y="158"/>
                  <a:pt x="228" y="158"/>
                </a:cubicBezTo>
                <a:cubicBezTo>
                  <a:pt x="230" y="160"/>
                  <a:pt x="233" y="162"/>
                  <a:pt x="236" y="162"/>
                </a:cubicBezTo>
                <a:cubicBezTo>
                  <a:pt x="236" y="162"/>
                  <a:pt x="236" y="162"/>
                  <a:pt x="236" y="162"/>
                </a:cubicBezTo>
                <a:cubicBezTo>
                  <a:pt x="243" y="175"/>
                  <a:pt x="250" y="189"/>
                  <a:pt x="259" y="202"/>
                </a:cubicBezTo>
                <a:cubicBezTo>
                  <a:pt x="260" y="203"/>
                  <a:pt x="260" y="203"/>
                  <a:pt x="260" y="203"/>
                </a:cubicBezTo>
                <a:cubicBezTo>
                  <a:pt x="265" y="210"/>
                  <a:pt x="270" y="216"/>
                  <a:pt x="277" y="223"/>
                </a:cubicBezTo>
                <a:cubicBezTo>
                  <a:pt x="278" y="225"/>
                  <a:pt x="281" y="226"/>
                  <a:pt x="284" y="226"/>
                </a:cubicBezTo>
                <a:cubicBezTo>
                  <a:pt x="284" y="226"/>
                  <a:pt x="284" y="226"/>
                  <a:pt x="284" y="226"/>
                </a:cubicBezTo>
                <a:cubicBezTo>
                  <a:pt x="287" y="225"/>
                  <a:pt x="289" y="224"/>
                  <a:pt x="291" y="223"/>
                </a:cubicBezTo>
                <a:cubicBezTo>
                  <a:pt x="297" y="216"/>
                  <a:pt x="302" y="210"/>
                  <a:pt x="308" y="203"/>
                </a:cubicBezTo>
                <a:cubicBezTo>
                  <a:pt x="308" y="202"/>
                  <a:pt x="308" y="202"/>
                  <a:pt x="308" y="202"/>
                </a:cubicBezTo>
                <a:cubicBezTo>
                  <a:pt x="317" y="189"/>
                  <a:pt x="324" y="175"/>
                  <a:pt x="331" y="162"/>
                </a:cubicBezTo>
                <a:cubicBezTo>
                  <a:pt x="332" y="162"/>
                  <a:pt x="332" y="162"/>
                  <a:pt x="332" y="162"/>
                </a:cubicBezTo>
                <a:cubicBezTo>
                  <a:pt x="335" y="162"/>
                  <a:pt x="337" y="160"/>
                  <a:pt x="339" y="158"/>
                </a:cubicBezTo>
                <a:cubicBezTo>
                  <a:pt x="340" y="157"/>
                  <a:pt x="340" y="157"/>
                  <a:pt x="340" y="157"/>
                </a:cubicBezTo>
                <a:cubicBezTo>
                  <a:pt x="340" y="157"/>
                  <a:pt x="341" y="156"/>
                  <a:pt x="341" y="156"/>
                </a:cubicBezTo>
                <a:cubicBezTo>
                  <a:pt x="342" y="154"/>
                  <a:pt x="343" y="154"/>
                  <a:pt x="344" y="154"/>
                </a:cubicBezTo>
                <a:cubicBezTo>
                  <a:pt x="348" y="154"/>
                  <a:pt x="356" y="159"/>
                  <a:pt x="366" y="170"/>
                </a:cubicBezTo>
                <a:cubicBezTo>
                  <a:pt x="368" y="172"/>
                  <a:pt x="371" y="173"/>
                  <a:pt x="373" y="173"/>
                </a:cubicBezTo>
                <a:cubicBezTo>
                  <a:pt x="377" y="173"/>
                  <a:pt x="379" y="170"/>
                  <a:pt x="382" y="168"/>
                </a:cubicBezTo>
                <a:cubicBezTo>
                  <a:pt x="384" y="166"/>
                  <a:pt x="386" y="164"/>
                  <a:pt x="388" y="162"/>
                </a:cubicBezTo>
                <a:cubicBezTo>
                  <a:pt x="391" y="159"/>
                  <a:pt x="392" y="156"/>
                  <a:pt x="394" y="153"/>
                </a:cubicBezTo>
                <a:cubicBezTo>
                  <a:pt x="398" y="147"/>
                  <a:pt x="405" y="142"/>
                  <a:pt x="412" y="139"/>
                </a:cubicBezTo>
                <a:cubicBezTo>
                  <a:pt x="415" y="138"/>
                  <a:pt x="418" y="138"/>
                  <a:pt x="421" y="138"/>
                </a:cubicBezTo>
                <a:cubicBezTo>
                  <a:pt x="434" y="138"/>
                  <a:pt x="448" y="149"/>
                  <a:pt x="454" y="154"/>
                </a:cubicBezTo>
                <a:cubicBezTo>
                  <a:pt x="459" y="159"/>
                  <a:pt x="472" y="160"/>
                  <a:pt x="475" y="152"/>
                </a:cubicBezTo>
                <a:cubicBezTo>
                  <a:pt x="478" y="146"/>
                  <a:pt x="485" y="132"/>
                  <a:pt x="501" y="125"/>
                </a:cubicBezTo>
                <a:cubicBezTo>
                  <a:pt x="504" y="124"/>
                  <a:pt x="507" y="123"/>
                  <a:pt x="512" y="123"/>
                </a:cubicBezTo>
                <a:cubicBezTo>
                  <a:pt x="518" y="123"/>
                  <a:pt x="527" y="125"/>
                  <a:pt x="536" y="129"/>
                </a:cubicBezTo>
                <a:cubicBezTo>
                  <a:pt x="537" y="129"/>
                  <a:pt x="539" y="130"/>
                  <a:pt x="541" y="130"/>
                </a:cubicBezTo>
                <a:cubicBezTo>
                  <a:pt x="543" y="131"/>
                  <a:pt x="544" y="133"/>
                  <a:pt x="546" y="133"/>
                </a:cubicBezTo>
                <a:cubicBezTo>
                  <a:pt x="549" y="135"/>
                  <a:pt x="552" y="137"/>
                  <a:pt x="552" y="137"/>
                </a:cubicBezTo>
                <a:cubicBezTo>
                  <a:pt x="553" y="138"/>
                  <a:pt x="555" y="138"/>
                  <a:pt x="557" y="138"/>
                </a:cubicBezTo>
                <a:cubicBezTo>
                  <a:pt x="559" y="138"/>
                  <a:pt x="561" y="137"/>
                  <a:pt x="563" y="136"/>
                </a:cubicBezTo>
                <a:cubicBezTo>
                  <a:pt x="566" y="133"/>
                  <a:pt x="567" y="129"/>
                  <a:pt x="566" y="125"/>
                </a:cubicBezTo>
                <a:cubicBezTo>
                  <a:pt x="565" y="124"/>
                  <a:pt x="552" y="91"/>
                  <a:pt x="518" y="61"/>
                </a:cubicBezTo>
                <a:close/>
              </a:path>
            </a:pathLst>
          </a:custGeom>
          <a:solidFill>
            <a:schemeClr val="accent3">
              <a:lumMod val="50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17"/>
          <p:cNvSpPr/>
          <p:nvPr>
            <p:custDataLst>
              <p:tags r:id="rId19"/>
            </p:custDataLst>
          </p:nvPr>
        </p:nvSpPr>
        <p:spPr bwMode="auto">
          <a:xfrm>
            <a:off x="1454150" y="3659188"/>
            <a:ext cx="1525588" cy="608013"/>
          </a:xfrm>
          <a:custGeom>
            <a:avLst/>
            <a:gdLst>
              <a:gd name="T0" fmla="*/ 444 w 567"/>
              <a:gd name="T1" fmla="*/ 27 h 226"/>
              <a:gd name="T2" fmla="*/ 451 w 567"/>
              <a:gd name="T3" fmla="*/ 23 h 226"/>
              <a:gd name="T4" fmla="*/ 458 w 567"/>
              <a:gd name="T5" fmla="*/ 7 h 226"/>
              <a:gd name="T6" fmla="*/ 429 w 567"/>
              <a:gd name="T7" fmla="*/ 2 h 226"/>
              <a:gd name="T8" fmla="*/ 405 w 567"/>
              <a:gd name="T9" fmla="*/ 28 h 226"/>
              <a:gd name="T10" fmla="*/ 332 w 567"/>
              <a:gd name="T11" fmla="*/ 78 h 226"/>
              <a:gd name="T12" fmla="*/ 330 w 567"/>
              <a:gd name="T13" fmla="*/ 65 h 226"/>
              <a:gd name="T14" fmla="*/ 318 w 567"/>
              <a:gd name="T15" fmla="*/ 17 h 226"/>
              <a:gd name="T16" fmla="*/ 308 w 567"/>
              <a:gd name="T17" fmla="*/ 24 h 226"/>
              <a:gd name="T18" fmla="*/ 283 w 567"/>
              <a:gd name="T19" fmla="*/ 35 h 226"/>
              <a:gd name="T20" fmla="*/ 259 w 567"/>
              <a:gd name="T21" fmla="*/ 24 h 226"/>
              <a:gd name="T22" fmla="*/ 249 w 567"/>
              <a:gd name="T23" fmla="*/ 17 h 226"/>
              <a:gd name="T24" fmla="*/ 237 w 567"/>
              <a:gd name="T25" fmla="*/ 64 h 226"/>
              <a:gd name="T26" fmla="*/ 235 w 567"/>
              <a:gd name="T27" fmla="*/ 78 h 226"/>
              <a:gd name="T28" fmla="*/ 162 w 567"/>
              <a:gd name="T29" fmla="*/ 28 h 226"/>
              <a:gd name="T30" fmla="*/ 138 w 567"/>
              <a:gd name="T31" fmla="*/ 2 h 226"/>
              <a:gd name="T32" fmla="*/ 109 w 567"/>
              <a:gd name="T33" fmla="*/ 7 h 226"/>
              <a:gd name="T34" fmla="*/ 116 w 567"/>
              <a:gd name="T35" fmla="*/ 23 h 226"/>
              <a:gd name="T36" fmla="*/ 123 w 567"/>
              <a:gd name="T37" fmla="*/ 27 h 226"/>
              <a:gd name="T38" fmla="*/ 1 w 567"/>
              <a:gd name="T39" fmla="*/ 126 h 226"/>
              <a:gd name="T40" fmla="*/ 10 w 567"/>
              <a:gd name="T41" fmla="*/ 139 h 226"/>
              <a:gd name="T42" fmla="*/ 21 w 567"/>
              <a:gd name="T43" fmla="*/ 134 h 226"/>
              <a:gd name="T44" fmla="*/ 26 w 567"/>
              <a:gd name="T45" fmla="*/ 130 h 226"/>
              <a:gd name="T46" fmla="*/ 32 w 567"/>
              <a:gd name="T47" fmla="*/ 129 h 226"/>
              <a:gd name="T48" fmla="*/ 67 w 567"/>
              <a:gd name="T49" fmla="*/ 126 h 226"/>
              <a:gd name="T50" fmla="*/ 101 w 567"/>
              <a:gd name="T51" fmla="*/ 158 h 226"/>
              <a:gd name="T52" fmla="*/ 147 w 567"/>
              <a:gd name="T53" fmla="*/ 138 h 226"/>
              <a:gd name="T54" fmla="*/ 172 w 567"/>
              <a:gd name="T55" fmla="*/ 152 h 226"/>
              <a:gd name="T56" fmla="*/ 185 w 567"/>
              <a:gd name="T57" fmla="*/ 168 h 226"/>
              <a:gd name="T58" fmla="*/ 194 w 567"/>
              <a:gd name="T59" fmla="*/ 174 h 226"/>
              <a:gd name="T60" fmla="*/ 223 w 567"/>
              <a:gd name="T61" fmla="*/ 154 h 226"/>
              <a:gd name="T62" fmla="*/ 227 w 567"/>
              <a:gd name="T63" fmla="*/ 158 h 226"/>
              <a:gd name="T64" fmla="*/ 236 w 567"/>
              <a:gd name="T65" fmla="*/ 162 h 226"/>
              <a:gd name="T66" fmla="*/ 259 w 567"/>
              <a:gd name="T67" fmla="*/ 203 h 226"/>
              <a:gd name="T68" fmla="*/ 276 w 567"/>
              <a:gd name="T69" fmla="*/ 223 h 226"/>
              <a:gd name="T70" fmla="*/ 284 w 567"/>
              <a:gd name="T71" fmla="*/ 226 h 226"/>
              <a:gd name="T72" fmla="*/ 307 w 567"/>
              <a:gd name="T73" fmla="*/ 204 h 226"/>
              <a:gd name="T74" fmla="*/ 331 w 567"/>
              <a:gd name="T75" fmla="*/ 162 h 226"/>
              <a:gd name="T76" fmla="*/ 339 w 567"/>
              <a:gd name="T77" fmla="*/ 158 h 226"/>
              <a:gd name="T78" fmla="*/ 341 w 567"/>
              <a:gd name="T79" fmla="*/ 156 h 226"/>
              <a:gd name="T80" fmla="*/ 366 w 567"/>
              <a:gd name="T81" fmla="*/ 171 h 226"/>
              <a:gd name="T82" fmla="*/ 381 w 567"/>
              <a:gd name="T83" fmla="*/ 168 h 226"/>
              <a:gd name="T84" fmla="*/ 394 w 567"/>
              <a:gd name="T85" fmla="*/ 154 h 226"/>
              <a:gd name="T86" fmla="*/ 420 w 567"/>
              <a:gd name="T87" fmla="*/ 138 h 226"/>
              <a:gd name="T88" fmla="*/ 475 w 567"/>
              <a:gd name="T89" fmla="*/ 152 h 226"/>
              <a:gd name="T90" fmla="*/ 511 w 567"/>
              <a:gd name="T91" fmla="*/ 124 h 226"/>
              <a:gd name="T92" fmla="*/ 541 w 567"/>
              <a:gd name="T93" fmla="*/ 131 h 226"/>
              <a:gd name="T94" fmla="*/ 551 w 567"/>
              <a:gd name="T95" fmla="*/ 137 h 226"/>
              <a:gd name="T96" fmla="*/ 563 w 567"/>
              <a:gd name="T97" fmla="*/ 137 h 226"/>
              <a:gd name="T98" fmla="*/ 518 w 567"/>
              <a:gd name="T99" fmla="*/ 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7" h="226">
                <a:moveTo>
                  <a:pt x="518" y="61"/>
                </a:moveTo>
                <a:cubicBezTo>
                  <a:pt x="498" y="44"/>
                  <a:pt x="473" y="32"/>
                  <a:pt x="444" y="27"/>
                </a:cubicBezTo>
                <a:cubicBezTo>
                  <a:pt x="444" y="26"/>
                  <a:pt x="444" y="26"/>
                  <a:pt x="444" y="25"/>
                </a:cubicBezTo>
                <a:cubicBezTo>
                  <a:pt x="446" y="24"/>
                  <a:pt x="449" y="23"/>
                  <a:pt x="451" y="23"/>
                </a:cubicBezTo>
                <a:cubicBezTo>
                  <a:pt x="454" y="23"/>
                  <a:pt x="458" y="21"/>
                  <a:pt x="459" y="17"/>
                </a:cubicBezTo>
                <a:cubicBezTo>
                  <a:pt x="461" y="14"/>
                  <a:pt x="460" y="10"/>
                  <a:pt x="458" y="7"/>
                </a:cubicBezTo>
                <a:cubicBezTo>
                  <a:pt x="455" y="4"/>
                  <a:pt x="449" y="0"/>
                  <a:pt x="441" y="0"/>
                </a:cubicBezTo>
                <a:cubicBezTo>
                  <a:pt x="437" y="0"/>
                  <a:pt x="433" y="1"/>
                  <a:pt x="429" y="2"/>
                </a:cubicBezTo>
                <a:cubicBezTo>
                  <a:pt x="421" y="5"/>
                  <a:pt x="411" y="11"/>
                  <a:pt x="407" y="26"/>
                </a:cubicBezTo>
                <a:cubicBezTo>
                  <a:pt x="406" y="27"/>
                  <a:pt x="406" y="27"/>
                  <a:pt x="405" y="28"/>
                </a:cubicBezTo>
                <a:cubicBezTo>
                  <a:pt x="399" y="31"/>
                  <a:pt x="388" y="38"/>
                  <a:pt x="369" y="51"/>
                </a:cubicBezTo>
                <a:cubicBezTo>
                  <a:pt x="354" y="60"/>
                  <a:pt x="341" y="70"/>
                  <a:pt x="332" y="78"/>
                </a:cubicBezTo>
                <a:cubicBezTo>
                  <a:pt x="332" y="77"/>
                  <a:pt x="332" y="76"/>
                  <a:pt x="332" y="75"/>
                </a:cubicBezTo>
                <a:cubicBezTo>
                  <a:pt x="332" y="72"/>
                  <a:pt x="331" y="68"/>
                  <a:pt x="330" y="65"/>
                </a:cubicBezTo>
                <a:cubicBezTo>
                  <a:pt x="327" y="26"/>
                  <a:pt x="327" y="26"/>
                  <a:pt x="327" y="26"/>
                </a:cubicBezTo>
                <a:cubicBezTo>
                  <a:pt x="326" y="22"/>
                  <a:pt x="323" y="18"/>
                  <a:pt x="318" y="17"/>
                </a:cubicBezTo>
                <a:cubicBezTo>
                  <a:pt x="318" y="17"/>
                  <a:pt x="318" y="17"/>
                  <a:pt x="317" y="17"/>
                </a:cubicBezTo>
                <a:cubicBezTo>
                  <a:pt x="313" y="17"/>
                  <a:pt x="309" y="20"/>
                  <a:pt x="308" y="24"/>
                </a:cubicBezTo>
                <a:cubicBezTo>
                  <a:pt x="303" y="39"/>
                  <a:pt x="303" y="39"/>
                  <a:pt x="303" y="39"/>
                </a:cubicBezTo>
                <a:cubicBezTo>
                  <a:pt x="297" y="36"/>
                  <a:pt x="290" y="35"/>
                  <a:pt x="283" y="35"/>
                </a:cubicBezTo>
                <a:cubicBezTo>
                  <a:pt x="277" y="35"/>
                  <a:pt x="270" y="36"/>
                  <a:pt x="264" y="39"/>
                </a:cubicBezTo>
                <a:cubicBezTo>
                  <a:pt x="259" y="24"/>
                  <a:pt x="259" y="24"/>
                  <a:pt x="259" y="24"/>
                </a:cubicBezTo>
                <a:cubicBezTo>
                  <a:pt x="258" y="20"/>
                  <a:pt x="254" y="17"/>
                  <a:pt x="250" y="17"/>
                </a:cubicBezTo>
                <a:cubicBezTo>
                  <a:pt x="250" y="17"/>
                  <a:pt x="249" y="17"/>
                  <a:pt x="249" y="17"/>
                </a:cubicBezTo>
                <a:cubicBezTo>
                  <a:pt x="244" y="18"/>
                  <a:pt x="241" y="22"/>
                  <a:pt x="240" y="26"/>
                </a:cubicBezTo>
                <a:cubicBezTo>
                  <a:pt x="237" y="64"/>
                  <a:pt x="237" y="64"/>
                  <a:pt x="237" y="64"/>
                </a:cubicBezTo>
                <a:cubicBezTo>
                  <a:pt x="236" y="68"/>
                  <a:pt x="235" y="71"/>
                  <a:pt x="235" y="75"/>
                </a:cubicBezTo>
                <a:cubicBezTo>
                  <a:pt x="235" y="76"/>
                  <a:pt x="235" y="77"/>
                  <a:pt x="235" y="78"/>
                </a:cubicBezTo>
                <a:cubicBezTo>
                  <a:pt x="226" y="70"/>
                  <a:pt x="213" y="60"/>
                  <a:pt x="198" y="51"/>
                </a:cubicBezTo>
                <a:cubicBezTo>
                  <a:pt x="179" y="38"/>
                  <a:pt x="168" y="31"/>
                  <a:pt x="162" y="28"/>
                </a:cubicBezTo>
                <a:cubicBezTo>
                  <a:pt x="161" y="27"/>
                  <a:pt x="161" y="27"/>
                  <a:pt x="160" y="26"/>
                </a:cubicBezTo>
                <a:cubicBezTo>
                  <a:pt x="156" y="11"/>
                  <a:pt x="146" y="5"/>
                  <a:pt x="138" y="2"/>
                </a:cubicBezTo>
                <a:cubicBezTo>
                  <a:pt x="134" y="1"/>
                  <a:pt x="130" y="0"/>
                  <a:pt x="126" y="0"/>
                </a:cubicBezTo>
                <a:cubicBezTo>
                  <a:pt x="118" y="0"/>
                  <a:pt x="112" y="4"/>
                  <a:pt x="109" y="7"/>
                </a:cubicBezTo>
                <a:cubicBezTo>
                  <a:pt x="107" y="10"/>
                  <a:pt x="106" y="14"/>
                  <a:pt x="108" y="17"/>
                </a:cubicBezTo>
                <a:cubicBezTo>
                  <a:pt x="109" y="21"/>
                  <a:pt x="113" y="23"/>
                  <a:pt x="116" y="23"/>
                </a:cubicBezTo>
                <a:cubicBezTo>
                  <a:pt x="118" y="23"/>
                  <a:pt x="121" y="24"/>
                  <a:pt x="123" y="25"/>
                </a:cubicBezTo>
                <a:cubicBezTo>
                  <a:pt x="123" y="26"/>
                  <a:pt x="123" y="26"/>
                  <a:pt x="123" y="27"/>
                </a:cubicBezTo>
                <a:cubicBezTo>
                  <a:pt x="94" y="32"/>
                  <a:pt x="69" y="44"/>
                  <a:pt x="49" y="61"/>
                </a:cubicBezTo>
                <a:cubicBezTo>
                  <a:pt x="15" y="91"/>
                  <a:pt x="2" y="124"/>
                  <a:pt x="1" y="126"/>
                </a:cubicBezTo>
                <a:cubicBezTo>
                  <a:pt x="0" y="130"/>
                  <a:pt x="1" y="134"/>
                  <a:pt x="4" y="137"/>
                </a:cubicBezTo>
                <a:cubicBezTo>
                  <a:pt x="6" y="138"/>
                  <a:pt x="8" y="139"/>
                  <a:pt x="10" y="139"/>
                </a:cubicBezTo>
                <a:cubicBezTo>
                  <a:pt x="12" y="139"/>
                  <a:pt x="14" y="138"/>
                  <a:pt x="16" y="137"/>
                </a:cubicBezTo>
                <a:cubicBezTo>
                  <a:pt x="16" y="137"/>
                  <a:pt x="18" y="136"/>
                  <a:pt x="21" y="134"/>
                </a:cubicBezTo>
                <a:cubicBezTo>
                  <a:pt x="23" y="133"/>
                  <a:pt x="24" y="132"/>
                  <a:pt x="25" y="131"/>
                </a:cubicBezTo>
                <a:cubicBezTo>
                  <a:pt x="25" y="131"/>
                  <a:pt x="26" y="130"/>
                  <a:pt x="26" y="130"/>
                </a:cubicBezTo>
                <a:cubicBezTo>
                  <a:pt x="27" y="130"/>
                  <a:pt x="27" y="130"/>
                  <a:pt x="28" y="130"/>
                </a:cubicBezTo>
                <a:cubicBezTo>
                  <a:pt x="29" y="130"/>
                  <a:pt x="31" y="130"/>
                  <a:pt x="32" y="129"/>
                </a:cubicBezTo>
                <a:cubicBezTo>
                  <a:pt x="41" y="126"/>
                  <a:pt x="49" y="124"/>
                  <a:pt x="56" y="124"/>
                </a:cubicBezTo>
                <a:cubicBezTo>
                  <a:pt x="60" y="124"/>
                  <a:pt x="64" y="125"/>
                  <a:pt x="67" y="126"/>
                </a:cubicBezTo>
                <a:cubicBezTo>
                  <a:pt x="82" y="133"/>
                  <a:pt x="90" y="147"/>
                  <a:pt x="92" y="152"/>
                </a:cubicBezTo>
                <a:cubicBezTo>
                  <a:pt x="94" y="156"/>
                  <a:pt x="97" y="158"/>
                  <a:pt x="101" y="158"/>
                </a:cubicBezTo>
                <a:cubicBezTo>
                  <a:pt x="105" y="158"/>
                  <a:pt x="111" y="157"/>
                  <a:pt x="114" y="154"/>
                </a:cubicBezTo>
                <a:cubicBezTo>
                  <a:pt x="119" y="150"/>
                  <a:pt x="133" y="138"/>
                  <a:pt x="147" y="138"/>
                </a:cubicBezTo>
                <a:cubicBezTo>
                  <a:pt x="150" y="138"/>
                  <a:pt x="153" y="139"/>
                  <a:pt x="155" y="140"/>
                </a:cubicBezTo>
                <a:cubicBezTo>
                  <a:pt x="162" y="143"/>
                  <a:pt x="167" y="147"/>
                  <a:pt x="172" y="152"/>
                </a:cubicBezTo>
                <a:cubicBezTo>
                  <a:pt x="174" y="154"/>
                  <a:pt x="176" y="157"/>
                  <a:pt x="177" y="160"/>
                </a:cubicBezTo>
                <a:cubicBezTo>
                  <a:pt x="179" y="163"/>
                  <a:pt x="182" y="165"/>
                  <a:pt x="185" y="168"/>
                </a:cubicBezTo>
                <a:cubicBezTo>
                  <a:pt x="187" y="170"/>
                  <a:pt x="188" y="173"/>
                  <a:pt x="191" y="174"/>
                </a:cubicBezTo>
                <a:cubicBezTo>
                  <a:pt x="192" y="174"/>
                  <a:pt x="193" y="174"/>
                  <a:pt x="194" y="174"/>
                </a:cubicBezTo>
                <a:cubicBezTo>
                  <a:pt x="197" y="174"/>
                  <a:pt x="199" y="173"/>
                  <a:pt x="201" y="171"/>
                </a:cubicBezTo>
                <a:cubicBezTo>
                  <a:pt x="211" y="159"/>
                  <a:pt x="219" y="154"/>
                  <a:pt x="223" y="154"/>
                </a:cubicBezTo>
                <a:cubicBezTo>
                  <a:pt x="224" y="154"/>
                  <a:pt x="225" y="154"/>
                  <a:pt x="226" y="156"/>
                </a:cubicBezTo>
                <a:cubicBezTo>
                  <a:pt x="227" y="157"/>
                  <a:pt x="227" y="157"/>
                  <a:pt x="227" y="158"/>
                </a:cubicBezTo>
                <a:cubicBezTo>
                  <a:pt x="228" y="159"/>
                  <a:pt x="228" y="159"/>
                  <a:pt x="228" y="159"/>
                </a:cubicBezTo>
                <a:cubicBezTo>
                  <a:pt x="230" y="161"/>
                  <a:pt x="233" y="162"/>
                  <a:pt x="236" y="162"/>
                </a:cubicBezTo>
                <a:cubicBezTo>
                  <a:pt x="236" y="162"/>
                  <a:pt x="236" y="162"/>
                  <a:pt x="236" y="162"/>
                </a:cubicBezTo>
                <a:cubicBezTo>
                  <a:pt x="243" y="176"/>
                  <a:pt x="250" y="190"/>
                  <a:pt x="259" y="203"/>
                </a:cubicBezTo>
                <a:cubicBezTo>
                  <a:pt x="260" y="204"/>
                  <a:pt x="260" y="204"/>
                  <a:pt x="260" y="204"/>
                </a:cubicBezTo>
                <a:cubicBezTo>
                  <a:pt x="265" y="210"/>
                  <a:pt x="270" y="217"/>
                  <a:pt x="276" y="223"/>
                </a:cubicBezTo>
                <a:cubicBezTo>
                  <a:pt x="278" y="225"/>
                  <a:pt x="281" y="226"/>
                  <a:pt x="283" y="226"/>
                </a:cubicBezTo>
                <a:cubicBezTo>
                  <a:pt x="284" y="226"/>
                  <a:pt x="284" y="226"/>
                  <a:pt x="284" y="226"/>
                </a:cubicBezTo>
                <a:cubicBezTo>
                  <a:pt x="287" y="226"/>
                  <a:pt x="289" y="225"/>
                  <a:pt x="291" y="223"/>
                </a:cubicBezTo>
                <a:cubicBezTo>
                  <a:pt x="297" y="217"/>
                  <a:pt x="302" y="210"/>
                  <a:pt x="307" y="204"/>
                </a:cubicBezTo>
                <a:cubicBezTo>
                  <a:pt x="308" y="203"/>
                  <a:pt x="308" y="203"/>
                  <a:pt x="308" y="203"/>
                </a:cubicBezTo>
                <a:cubicBezTo>
                  <a:pt x="317" y="190"/>
                  <a:pt x="324" y="176"/>
                  <a:pt x="331" y="162"/>
                </a:cubicBezTo>
                <a:cubicBezTo>
                  <a:pt x="331" y="162"/>
                  <a:pt x="331" y="162"/>
                  <a:pt x="331" y="162"/>
                </a:cubicBezTo>
                <a:cubicBezTo>
                  <a:pt x="334" y="162"/>
                  <a:pt x="337" y="161"/>
                  <a:pt x="339" y="158"/>
                </a:cubicBezTo>
                <a:cubicBezTo>
                  <a:pt x="340" y="158"/>
                  <a:pt x="340" y="158"/>
                  <a:pt x="340" y="158"/>
                </a:cubicBezTo>
                <a:cubicBezTo>
                  <a:pt x="340" y="157"/>
                  <a:pt x="340" y="157"/>
                  <a:pt x="341" y="156"/>
                </a:cubicBezTo>
                <a:cubicBezTo>
                  <a:pt x="342" y="154"/>
                  <a:pt x="343" y="154"/>
                  <a:pt x="344" y="154"/>
                </a:cubicBezTo>
                <a:cubicBezTo>
                  <a:pt x="348" y="154"/>
                  <a:pt x="356" y="159"/>
                  <a:pt x="366" y="171"/>
                </a:cubicBezTo>
                <a:cubicBezTo>
                  <a:pt x="368" y="173"/>
                  <a:pt x="371" y="174"/>
                  <a:pt x="373" y="174"/>
                </a:cubicBezTo>
                <a:cubicBezTo>
                  <a:pt x="377" y="174"/>
                  <a:pt x="379" y="171"/>
                  <a:pt x="381" y="168"/>
                </a:cubicBezTo>
                <a:cubicBezTo>
                  <a:pt x="383" y="166"/>
                  <a:pt x="386" y="165"/>
                  <a:pt x="388" y="162"/>
                </a:cubicBezTo>
                <a:cubicBezTo>
                  <a:pt x="390" y="160"/>
                  <a:pt x="392" y="156"/>
                  <a:pt x="394" y="154"/>
                </a:cubicBezTo>
                <a:cubicBezTo>
                  <a:pt x="398" y="148"/>
                  <a:pt x="405" y="143"/>
                  <a:pt x="412" y="140"/>
                </a:cubicBezTo>
                <a:cubicBezTo>
                  <a:pt x="414" y="139"/>
                  <a:pt x="417" y="138"/>
                  <a:pt x="420" y="138"/>
                </a:cubicBezTo>
                <a:cubicBezTo>
                  <a:pt x="434" y="138"/>
                  <a:pt x="448" y="150"/>
                  <a:pt x="453" y="154"/>
                </a:cubicBezTo>
                <a:cubicBezTo>
                  <a:pt x="459" y="160"/>
                  <a:pt x="472" y="160"/>
                  <a:pt x="475" y="152"/>
                </a:cubicBezTo>
                <a:cubicBezTo>
                  <a:pt x="477" y="147"/>
                  <a:pt x="485" y="133"/>
                  <a:pt x="500" y="126"/>
                </a:cubicBezTo>
                <a:cubicBezTo>
                  <a:pt x="504" y="125"/>
                  <a:pt x="507" y="124"/>
                  <a:pt x="511" y="124"/>
                </a:cubicBezTo>
                <a:cubicBezTo>
                  <a:pt x="518" y="124"/>
                  <a:pt x="526" y="126"/>
                  <a:pt x="535" y="129"/>
                </a:cubicBezTo>
                <a:cubicBezTo>
                  <a:pt x="537" y="130"/>
                  <a:pt x="539" y="130"/>
                  <a:pt x="541" y="131"/>
                </a:cubicBezTo>
                <a:cubicBezTo>
                  <a:pt x="543" y="132"/>
                  <a:pt x="544" y="133"/>
                  <a:pt x="546" y="134"/>
                </a:cubicBezTo>
                <a:cubicBezTo>
                  <a:pt x="549" y="136"/>
                  <a:pt x="551" y="137"/>
                  <a:pt x="551" y="137"/>
                </a:cubicBezTo>
                <a:cubicBezTo>
                  <a:pt x="553" y="138"/>
                  <a:pt x="555" y="139"/>
                  <a:pt x="557" y="139"/>
                </a:cubicBezTo>
                <a:cubicBezTo>
                  <a:pt x="559" y="139"/>
                  <a:pt x="561" y="138"/>
                  <a:pt x="563" y="137"/>
                </a:cubicBezTo>
                <a:cubicBezTo>
                  <a:pt x="566" y="134"/>
                  <a:pt x="567" y="130"/>
                  <a:pt x="565" y="126"/>
                </a:cubicBezTo>
                <a:cubicBezTo>
                  <a:pt x="565" y="124"/>
                  <a:pt x="552" y="91"/>
                  <a:pt x="518" y="61"/>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84" name="Freeform 18"/>
          <p:cNvSpPr/>
          <p:nvPr>
            <p:custDataLst>
              <p:tags r:id="rId20"/>
            </p:custDataLst>
          </p:nvPr>
        </p:nvSpPr>
        <p:spPr>
          <a:xfrm>
            <a:off x="1528763" y="3802063"/>
            <a:ext cx="284162" cy="257175"/>
          </a:xfrm>
          <a:custGeom>
            <a:avLst/>
            <a:gdLst/>
            <a:ahLst/>
            <a:cxnLst>
              <a:cxn ang="0">
                <a:pos x="284162" y="0"/>
              </a:cxn>
              <a:cxn ang="0">
                <a:pos x="0" y="179487"/>
              </a:cxn>
              <a:cxn ang="0">
                <a:pos x="115273" y="171450"/>
              </a:cxn>
              <a:cxn ang="0">
                <a:pos x="195696" y="257175"/>
              </a:cxn>
              <a:cxn ang="0">
                <a:pos x="284162" y="0"/>
              </a:cxn>
            </a:cxnLst>
            <a:pathLst>
              <a:path w="106" h="96">
                <a:moveTo>
                  <a:pt x="106" y="0"/>
                </a:moveTo>
                <a:cubicBezTo>
                  <a:pt x="79" y="4"/>
                  <a:pt x="35" y="24"/>
                  <a:pt x="0" y="67"/>
                </a:cubicBezTo>
                <a:cubicBezTo>
                  <a:pt x="13" y="62"/>
                  <a:pt x="29" y="58"/>
                  <a:pt x="43" y="64"/>
                </a:cubicBezTo>
                <a:cubicBezTo>
                  <a:pt x="61" y="72"/>
                  <a:pt x="70" y="89"/>
                  <a:pt x="73" y="96"/>
                </a:cubicBezTo>
                <a:cubicBezTo>
                  <a:pt x="78" y="67"/>
                  <a:pt x="90" y="17"/>
                  <a:pt x="106" y="0"/>
                </a:cubicBezTo>
                <a:close/>
              </a:path>
            </a:pathLst>
          </a:custGeom>
          <a:solidFill>
            <a:schemeClr val="accent1"/>
          </a:solidFill>
          <a:ln w="9525">
            <a:noFill/>
          </a:ln>
        </p:spPr>
        <p:txBody>
          <a:bodyPr/>
          <a:p>
            <a:endParaRPr lang="zh-CN" altLang="en-US"/>
          </a:p>
        </p:txBody>
      </p:sp>
      <p:sp>
        <p:nvSpPr>
          <p:cNvPr id="83985" name="Freeform 19"/>
          <p:cNvSpPr/>
          <p:nvPr>
            <p:custDataLst>
              <p:tags r:id="rId21"/>
            </p:custDataLst>
          </p:nvPr>
        </p:nvSpPr>
        <p:spPr>
          <a:xfrm>
            <a:off x="1892300" y="3814763"/>
            <a:ext cx="196850" cy="285750"/>
          </a:xfrm>
          <a:custGeom>
            <a:avLst/>
            <a:gdLst/>
            <a:ahLst/>
            <a:cxnLst>
              <a:cxn ang="0">
                <a:pos x="196850" y="256097"/>
              </a:cxn>
              <a:cxn ang="0">
                <a:pos x="153705" y="175224"/>
              </a:cxn>
              <a:cxn ang="0">
                <a:pos x="26966" y="18870"/>
              </a:cxn>
              <a:cxn ang="0">
                <a:pos x="0" y="0"/>
              </a:cxn>
              <a:cxn ang="0">
                <a:pos x="83594" y="285750"/>
              </a:cxn>
              <a:cxn ang="0">
                <a:pos x="191457" y="248009"/>
              </a:cxn>
              <a:cxn ang="0">
                <a:pos x="196850" y="256097"/>
              </a:cxn>
            </a:cxnLst>
            <a:pathLst>
              <a:path w="73" h="106">
                <a:moveTo>
                  <a:pt x="73" y="95"/>
                </a:moveTo>
                <a:cubicBezTo>
                  <a:pt x="68" y="85"/>
                  <a:pt x="63" y="75"/>
                  <a:pt x="57" y="65"/>
                </a:cubicBezTo>
                <a:cubicBezTo>
                  <a:pt x="45" y="43"/>
                  <a:pt x="28" y="22"/>
                  <a:pt x="10" y="7"/>
                </a:cubicBezTo>
                <a:cubicBezTo>
                  <a:pt x="6" y="5"/>
                  <a:pt x="3" y="2"/>
                  <a:pt x="0" y="0"/>
                </a:cubicBezTo>
                <a:cubicBezTo>
                  <a:pt x="17" y="26"/>
                  <a:pt x="27" y="84"/>
                  <a:pt x="31" y="106"/>
                </a:cubicBezTo>
                <a:cubicBezTo>
                  <a:pt x="39" y="97"/>
                  <a:pt x="59" y="77"/>
                  <a:pt x="71" y="92"/>
                </a:cubicBezTo>
                <a:cubicBezTo>
                  <a:pt x="71" y="93"/>
                  <a:pt x="72" y="94"/>
                  <a:pt x="73" y="95"/>
                </a:cubicBezTo>
                <a:close/>
              </a:path>
            </a:pathLst>
          </a:custGeom>
          <a:solidFill>
            <a:schemeClr val="accent1"/>
          </a:solidFill>
          <a:ln w="9525">
            <a:noFill/>
          </a:ln>
        </p:spPr>
        <p:txBody>
          <a:bodyPr/>
          <a:p>
            <a:endParaRPr lang="zh-CN" altLang="en-US"/>
          </a:p>
        </p:txBody>
      </p:sp>
      <p:sp>
        <p:nvSpPr>
          <p:cNvPr id="83986" name="Freeform 20"/>
          <p:cNvSpPr/>
          <p:nvPr>
            <p:custDataLst>
              <p:tags r:id="rId22"/>
            </p:custDataLst>
          </p:nvPr>
        </p:nvSpPr>
        <p:spPr>
          <a:xfrm>
            <a:off x="1741488" y="3798888"/>
            <a:ext cx="214312" cy="282575"/>
          </a:xfrm>
          <a:custGeom>
            <a:avLst/>
            <a:gdLst/>
            <a:ahLst/>
            <a:cxnLst>
              <a:cxn ang="0">
                <a:pos x="115193" y="2691"/>
              </a:cxn>
              <a:cxn ang="0">
                <a:pos x="104477" y="0"/>
              </a:cxn>
              <a:cxn ang="0">
                <a:pos x="85725" y="13456"/>
              </a:cxn>
              <a:cxn ang="0">
                <a:pos x="0" y="255663"/>
              </a:cxn>
              <a:cxn ang="0">
                <a:pos x="139303" y="212604"/>
              </a:cxn>
              <a:cxn ang="0">
                <a:pos x="214312" y="282575"/>
              </a:cxn>
              <a:cxn ang="0">
                <a:pos x="115193" y="2691"/>
              </a:cxn>
            </a:cxnLst>
            <a:pathLst>
              <a:path w="80" h="105">
                <a:moveTo>
                  <a:pt x="43" y="1"/>
                </a:moveTo>
                <a:cubicBezTo>
                  <a:pt x="42" y="0"/>
                  <a:pt x="40" y="0"/>
                  <a:pt x="39" y="0"/>
                </a:cubicBezTo>
                <a:cubicBezTo>
                  <a:pt x="37" y="0"/>
                  <a:pt x="34" y="2"/>
                  <a:pt x="32" y="5"/>
                </a:cubicBezTo>
                <a:cubicBezTo>
                  <a:pt x="17" y="20"/>
                  <a:pt x="5" y="68"/>
                  <a:pt x="0" y="95"/>
                </a:cubicBezTo>
                <a:cubicBezTo>
                  <a:pt x="10" y="87"/>
                  <a:pt x="31" y="70"/>
                  <a:pt x="52" y="79"/>
                </a:cubicBezTo>
                <a:cubicBezTo>
                  <a:pt x="68" y="86"/>
                  <a:pt x="76" y="97"/>
                  <a:pt x="80" y="105"/>
                </a:cubicBezTo>
                <a:cubicBezTo>
                  <a:pt x="72" y="62"/>
                  <a:pt x="58" y="6"/>
                  <a:pt x="43" y="1"/>
                </a:cubicBezTo>
                <a:close/>
              </a:path>
            </a:pathLst>
          </a:custGeom>
          <a:solidFill>
            <a:schemeClr val="accent1"/>
          </a:solidFill>
          <a:ln w="9525">
            <a:noFill/>
          </a:ln>
        </p:spPr>
        <p:txBody>
          <a:bodyPr/>
          <a:p>
            <a:endParaRPr lang="zh-CN" altLang="en-US"/>
          </a:p>
        </p:txBody>
      </p:sp>
      <p:sp>
        <p:nvSpPr>
          <p:cNvPr id="83987" name="Freeform 21"/>
          <p:cNvSpPr/>
          <p:nvPr>
            <p:custDataLst>
              <p:tags r:id="rId23"/>
            </p:custDataLst>
          </p:nvPr>
        </p:nvSpPr>
        <p:spPr>
          <a:xfrm>
            <a:off x="2344738" y="3814763"/>
            <a:ext cx="195262" cy="285750"/>
          </a:xfrm>
          <a:custGeom>
            <a:avLst/>
            <a:gdLst/>
            <a:ahLst/>
            <a:cxnLst>
              <a:cxn ang="0">
                <a:pos x="195262" y="0"/>
              </a:cxn>
              <a:cxn ang="0">
                <a:pos x="168514" y="18870"/>
              </a:cxn>
              <a:cxn ang="0">
                <a:pos x="42797" y="175224"/>
              </a:cxn>
              <a:cxn ang="0">
                <a:pos x="2675" y="256097"/>
              </a:cxn>
              <a:cxn ang="0">
                <a:pos x="0" y="256097"/>
              </a:cxn>
              <a:cxn ang="0">
                <a:pos x="5350" y="248009"/>
              </a:cxn>
              <a:cxn ang="0">
                <a:pos x="112343" y="285750"/>
              </a:cxn>
              <a:cxn ang="0">
                <a:pos x="195262" y="0"/>
              </a:cxn>
            </a:cxnLst>
            <a:pathLst>
              <a:path w="73" h="106">
                <a:moveTo>
                  <a:pt x="73" y="0"/>
                </a:moveTo>
                <a:cubicBezTo>
                  <a:pt x="70" y="2"/>
                  <a:pt x="67" y="5"/>
                  <a:pt x="63" y="7"/>
                </a:cubicBezTo>
                <a:cubicBezTo>
                  <a:pt x="45" y="22"/>
                  <a:pt x="29" y="43"/>
                  <a:pt x="16" y="65"/>
                </a:cubicBezTo>
                <a:cubicBezTo>
                  <a:pt x="10" y="75"/>
                  <a:pt x="5" y="85"/>
                  <a:pt x="1" y="95"/>
                </a:cubicBezTo>
                <a:cubicBezTo>
                  <a:pt x="0" y="95"/>
                  <a:pt x="0" y="95"/>
                  <a:pt x="0" y="95"/>
                </a:cubicBezTo>
                <a:cubicBezTo>
                  <a:pt x="1" y="94"/>
                  <a:pt x="2" y="93"/>
                  <a:pt x="2" y="92"/>
                </a:cubicBezTo>
                <a:cubicBezTo>
                  <a:pt x="14" y="77"/>
                  <a:pt x="34" y="97"/>
                  <a:pt x="42" y="106"/>
                </a:cubicBezTo>
                <a:cubicBezTo>
                  <a:pt x="46" y="84"/>
                  <a:pt x="56" y="26"/>
                  <a:pt x="73" y="0"/>
                </a:cubicBezTo>
                <a:close/>
              </a:path>
            </a:pathLst>
          </a:custGeom>
          <a:solidFill>
            <a:schemeClr val="accent1"/>
          </a:solidFill>
          <a:ln w="9525">
            <a:noFill/>
          </a:ln>
        </p:spPr>
        <p:txBody>
          <a:bodyPr/>
          <a:p>
            <a:endParaRPr lang="zh-CN" altLang="en-US"/>
          </a:p>
        </p:txBody>
      </p:sp>
      <p:sp>
        <p:nvSpPr>
          <p:cNvPr id="83988" name="Freeform 22"/>
          <p:cNvSpPr/>
          <p:nvPr>
            <p:custDataLst>
              <p:tags r:id="rId24"/>
            </p:custDataLst>
          </p:nvPr>
        </p:nvSpPr>
        <p:spPr>
          <a:xfrm>
            <a:off x="2619375" y="3802063"/>
            <a:ext cx="285750" cy="257175"/>
          </a:xfrm>
          <a:custGeom>
            <a:avLst/>
            <a:gdLst/>
            <a:ahLst/>
            <a:cxnLst>
              <a:cxn ang="0">
                <a:pos x="0" y="0"/>
              </a:cxn>
              <a:cxn ang="0">
                <a:pos x="88960" y="257175"/>
              </a:cxn>
              <a:cxn ang="0">
                <a:pos x="172528" y="171450"/>
              </a:cxn>
              <a:cxn ang="0">
                <a:pos x="285750" y="179487"/>
              </a:cxn>
              <a:cxn ang="0">
                <a:pos x="0" y="0"/>
              </a:cxn>
            </a:cxnLst>
            <a:pathLst>
              <a:path w="106" h="96">
                <a:moveTo>
                  <a:pt x="0" y="0"/>
                </a:moveTo>
                <a:cubicBezTo>
                  <a:pt x="16" y="17"/>
                  <a:pt x="28" y="67"/>
                  <a:pt x="33" y="96"/>
                </a:cubicBezTo>
                <a:cubicBezTo>
                  <a:pt x="36" y="89"/>
                  <a:pt x="45" y="72"/>
                  <a:pt x="64" y="64"/>
                </a:cubicBezTo>
                <a:cubicBezTo>
                  <a:pt x="77" y="58"/>
                  <a:pt x="93" y="62"/>
                  <a:pt x="106" y="67"/>
                </a:cubicBezTo>
                <a:cubicBezTo>
                  <a:pt x="71" y="24"/>
                  <a:pt x="27" y="4"/>
                  <a:pt x="0" y="0"/>
                </a:cubicBezTo>
                <a:close/>
              </a:path>
            </a:pathLst>
          </a:custGeom>
          <a:solidFill>
            <a:schemeClr val="accent1"/>
          </a:solidFill>
          <a:ln w="9525">
            <a:noFill/>
          </a:ln>
        </p:spPr>
        <p:txBody>
          <a:bodyPr/>
          <a:p>
            <a:endParaRPr lang="zh-CN" altLang="en-US"/>
          </a:p>
        </p:txBody>
      </p:sp>
      <p:sp>
        <p:nvSpPr>
          <p:cNvPr id="83989" name="Freeform 23"/>
          <p:cNvSpPr/>
          <p:nvPr>
            <p:custDataLst>
              <p:tags r:id="rId25"/>
            </p:custDataLst>
          </p:nvPr>
        </p:nvSpPr>
        <p:spPr>
          <a:xfrm>
            <a:off x="2476500" y="3798888"/>
            <a:ext cx="215900" cy="282575"/>
          </a:xfrm>
          <a:custGeom>
            <a:avLst/>
            <a:gdLst/>
            <a:ahLst/>
            <a:cxnLst>
              <a:cxn ang="0">
                <a:pos x="129540" y="13456"/>
              </a:cxn>
              <a:cxn ang="0">
                <a:pos x="110649" y="0"/>
              </a:cxn>
              <a:cxn ang="0">
                <a:pos x="99854" y="2691"/>
              </a:cxn>
              <a:cxn ang="0">
                <a:pos x="0" y="282575"/>
              </a:cxn>
              <a:cxn ang="0">
                <a:pos x="75565" y="212604"/>
              </a:cxn>
              <a:cxn ang="0">
                <a:pos x="215900" y="255663"/>
              </a:cxn>
              <a:cxn ang="0">
                <a:pos x="129540" y="13456"/>
              </a:cxn>
            </a:cxnLst>
            <a:pathLst>
              <a:path w="80" h="105">
                <a:moveTo>
                  <a:pt x="48" y="5"/>
                </a:moveTo>
                <a:cubicBezTo>
                  <a:pt x="46" y="2"/>
                  <a:pt x="43" y="0"/>
                  <a:pt x="41" y="0"/>
                </a:cubicBezTo>
                <a:cubicBezTo>
                  <a:pt x="40" y="0"/>
                  <a:pt x="39" y="0"/>
                  <a:pt x="37" y="1"/>
                </a:cubicBezTo>
                <a:cubicBezTo>
                  <a:pt x="22" y="6"/>
                  <a:pt x="8" y="62"/>
                  <a:pt x="0" y="105"/>
                </a:cubicBezTo>
                <a:cubicBezTo>
                  <a:pt x="4" y="97"/>
                  <a:pt x="12" y="86"/>
                  <a:pt x="28" y="79"/>
                </a:cubicBezTo>
                <a:cubicBezTo>
                  <a:pt x="49" y="70"/>
                  <a:pt x="71" y="87"/>
                  <a:pt x="80" y="95"/>
                </a:cubicBezTo>
                <a:cubicBezTo>
                  <a:pt x="75" y="68"/>
                  <a:pt x="64" y="20"/>
                  <a:pt x="48" y="5"/>
                </a:cubicBezTo>
                <a:close/>
              </a:path>
            </a:pathLst>
          </a:custGeom>
          <a:solidFill>
            <a:schemeClr val="accent1"/>
          </a:solidFill>
          <a:ln w="9525">
            <a:noFill/>
          </a:ln>
        </p:spPr>
        <p:txBody>
          <a:bodyPr/>
          <a:p>
            <a:endParaRPr lang="zh-CN" altLang="en-US"/>
          </a:p>
        </p:txBody>
      </p:sp>
      <p:sp>
        <p:nvSpPr>
          <p:cNvPr id="83990" name="Freeform 24"/>
          <p:cNvSpPr/>
          <p:nvPr>
            <p:custDataLst>
              <p:tags r:id="rId26"/>
            </p:custDataLst>
          </p:nvPr>
        </p:nvSpPr>
        <p:spPr>
          <a:xfrm>
            <a:off x="1481138" y="3676650"/>
            <a:ext cx="1471612" cy="566738"/>
          </a:xfrm>
          <a:custGeom>
            <a:avLst/>
            <a:gdLst/>
            <a:ahLst/>
            <a:cxnLst>
              <a:cxn ang="0">
                <a:pos x="850145" y="385922"/>
              </a:cxn>
              <a:cxn ang="0">
                <a:pos x="893190" y="304959"/>
              </a:cxn>
              <a:cxn ang="0">
                <a:pos x="1025017" y="145733"/>
              </a:cxn>
              <a:cxn ang="0">
                <a:pos x="1092275" y="107950"/>
              </a:cxn>
              <a:cxn ang="0">
                <a:pos x="1103036" y="105251"/>
              </a:cxn>
              <a:cxn ang="0">
                <a:pos x="1105727" y="107950"/>
              </a:cxn>
              <a:cxn ang="0">
                <a:pos x="1111107" y="105251"/>
              </a:cxn>
              <a:cxn ang="0">
                <a:pos x="1452780" y="318453"/>
              </a:cxn>
              <a:cxn ang="0">
                <a:pos x="1452780" y="321152"/>
              </a:cxn>
              <a:cxn ang="0">
                <a:pos x="1471612" y="329248"/>
              </a:cxn>
              <a:cxn ang="0">
                <a:pos x="1350547" y="167323"/>
              </a:cxn>
              <a:cxn ang="0">
                <a:pos x="1154153" y="78264"/>
              </a:cxn>
              <a:cxn ang="0">
                <a:pos x="1143391" y="40481"/>
              </a:cxn>
              <a:cxn ang="0">
                <a:pos x="1183746" y="16193"/>
              </a:cxn>
              <a:cxn ang="0">
                <a:pos x="1132630" y="10795"/>
              </a:cxn>
              <a:cxn ang="0">
                <a:pos x="1092275" y="67469"/>
              </a:cxn>
              <a:cxn ang="0">
                <a:pos x="979281" y="140335"/>
              </a:cxn>
              <a:cxn ang="0">
                <a:pos x="825932" y="259080"/>
              </a:cxn>
              <a:cxn ang="0">
                <a:pos x="804409" y="261779"/>
              </a:cxn>
              <a:cxn ang="0">
                <a:pos x="788267" y="253683"/>
              </a:cxn>
              <a:cxn ang="0">
                <a:pos x="839384" y="183515"/>
              </a:cxn>
              <a:cxn ang="0">
                <a:pos x="836693" y="161925"/>
              </a:cxn>
              <a:cxn ang="0">
                <a:pos x="825932" y="53975"/>
              </a:cxn>
              <a:cxn ang="0">
                <a:pos x="804409" y="121444"/>
              </a:cxn>
              <a:cxn ang="0">
                <a:pos x="734461" y="102553"/>
              </a:cxn>
              <a:cxn ang="0">
                <a:pos x="667203" y="121444"/>
              </a:cxn>
              <a:cxn ang="0">
                <a:pos x="645680" y="53975"/>
              </a:cxn>
              <a:cxn ang="0">
                <a:pos x="637609" y="159226"/>
              </a:cxn>
              <a:cxn ang="0">
                <a:pos x="632228" y="183515"/>
              </a:cxn>
              <a:cxn ang="0">
                <a:pos x="683345" y="253683"/>
              </a:cxn>
              <a:cxn ang="0">
                <a:pos x="667203" y="261779"/>
              </a:cxn>
              <a:cxn ang="0">
                <a:pos x="645680" y="259080"/>
              </a:cxn>
              <a:cxn ang="0">
                <a:pos x="492331" y="140335"/>
              </a:cxn>
              <a:cxn ang="0">
                <a:pos x="379337" y="67469"/>
              </a:cxn>
              <a:cxn ang="0">
                <a:pos x="338982" y="10795"/>
              </a:cxn>
              <a:cxn ang="0">
                <a:pos x="287866" y="16193"/>
              </a:cxn>
              <a:cxn ang="0">
                <a:pos x="328221" y="40481"/>
              </a:cxn>
              <a:cxn ang="0">
                <a:pos x="317459" y="78264"/>
              </a:cxn>
              <a:cxn ang="0">
                <a:pos x="121065" y="167323"/>
              </a:cxn>
              <a:cxn ang="0">
                <a:pos x="0" y="329248"/>
              </a:cxn>
              <a:cxn ang="0">
                <a:pos x="18832" y="321152"/>
              </a:cxn>
              <a:cxn ang="0">
                <a:pos x="18832" y="318453"/>
              </a:cxn>
              <a:cxn ang="0">
                <a:pos x="360505" y="105251"/>
              </a:cxn>
              <a:cxn ang="0">
                <a:pos x="365885" y="107950"/>
              </a:cxn>
              <a:cxn ang="0">
                <a:pos x="368576" y="105251"/>
              </a:cxn>
              <a:cxn ang="0">
                <a:pos x="379337" y="107950"/>
              </a:cxn>
              <a:cxn ang="0">
                <a:pos x="446595" y="145733"/>
              </a:cxn>
              <a:cxn ang="0">
                <a:pos x="578422" y="304959"/>
              </a:cxn>
              <a:cxn ang="0">
                <a:pos x="621467" y="385922"/>
              </a:cxn>
              <a:cxn ang="0">
                <a:pos x="691416" y="515462"/>
              </a:cxn>
              <a:cxn ang="0">
                <a:pos x="734461" y="566738"/>
              </a:cxn>
              <a:cxn ang="0">
                <a:pos x="737151" y="566738"/>
              </a:cxn>
              <a:cxn ang="0">
                <a:pos x="780196" y="515462"/>
              </a:cxn>
              <a:cxn ang="0">
                <a:pos x="850145" y="385922"/>
              </a:cxn>
            </a:cxnLst>
            <a:pathLst>
              <a:path w="547" h="210">
                <a:moveTo>
                  <a:pt x="316" y="143"/>
                </a:moveTo>
                <a:cubicBezTo>
                  <a:pt x="321" y="133"/>
                  <a:pt x="326" y="123"/>
                  <a:pt x="332" y="113"/>
                </a:cubicBezTo>
                <a:cubicBezTo>
                  <a:pt x="345" y="90"/>
                  <a:pt x="362" y="69"/>
                  <a:pt x="381" y="54"/>
                </a:cubicBezTo>
                <a:cubicBezTo>
                  <a:pt x="390" y="46"/>
                  <a:pt x="398" y="42"/>
                  <a:pt x="406" y="40"/>
                </a:cubicBezTo>
                <a:cubicBezTo>
                  <a:pt x="407" y="40"/>
                  <a:pt x="408" y="39"/>
                  <a:pt x="410" y="39"/>
                </a:cubicBezTo>
                <a:cubicBezTo>
                  <a:pt x="410" y="39"/>
                  <a:pt x="411" y="39"/>
                  <a:pt x="411" y="40"/>
                </a:cubicBezTo>
                <a:cubicBezTo>
                  <a:pt x="412" y="39"/>
                  <a:pt x="412" y="39"/>
                  <a:pt x="413" y="39"/>
                </a:cubicBezTo>
                <a:cubicBezTo>
                  <a:pt x="446" y="40"/>
                  <a:pt x="500" y="65"/>
                  <a:pt x="540" y="118"/>
                </a:cubicBezTo>
                <a:cubicBezTo>
                  <a:pt x="540" y="119"/>
                  <a:pt x="540" y="119"/>
                  <a:pt x="540" y="119"/>
                </a:cubicBezTo>
                <a:cubicBezTo>
                  <a:pt x="544" y="121"/>
                  <a:pt x="547" y="122"/>
                  <a:pt x="547" y="122"/>
                </a:cubicBezTo>
                <a:cubicBezTo>
                  <a:pt x="547" y="122"/>
                  <a:pt x="534" y="90"/>
                  <a:pt x="502" y="62"/>
                </a:cubicBezTo>
                <a:cubicBezTo>
                  <a:pt x="469" y="33"/>
                  <a:pt x="433" y="30"/>
                  <a:pt x="429" y="29"/>
                </a:cubicBezTo>
                <a:cubicBezTo>
                  <a:pt x="426" y="28"/>
                  <a:pt x="423" y="22"/>
                  <a:pt x="425" y="15"/>
                </a:cubicBezTo>
                <a:cubicBezTo>
                  <a:pt x="427" y="7"/>
                  <a:pt x="440" y="6"/>
                  <a:pt x="440" y="6"/>
                </a:cubicBezTo>
                <a:cubicBezTo>
                  <a:pt x="440" y="6"/>
                  <a:pt x="436" y="0"/>
                  <a:pt x="421" y="4"/>
                </a:cubicBezTo>
                <a:cubicBezTo>
                  <a:pt x="407" y="9"/>
                  <a:pt x="406" y="23"/>
                  <a:pt x="406" y="25"/>
                </a:cubicBezTo>
                <a:cubicBezTo>
                  <a:pt x="405" y="26"/>
                  <a:pt x="398" y="29"/>
                  <a:pt x="364" y="52"/>
                </a:cubicBezTo>
                <a:cubicBezTo>
                  <a:pt x="330" y="74"/>
                  <a:pt x="308" y="96"/>
                  <a:pt x="307" y="96"/>
                </a:cubicBezTo>
                <a:cubicBezTo>
                  <a:pt x="305" y="97"/>
                  <a:pt x="302" y="100"/>
                  <a:pt x="299" y="97"/>
                </a:cubicBezTo>
                <a:cubicBezTo>
                  <a:pt x="298" y="97"/>
                  <a:pt x="296" y="96"/>
                  <a:pt x="293" y="94"/>
                </a:cubicBezTo>
                <a:cubicBezTo>
                  <a:pt x="304" y="89"/>
                  <a:pt x="312" y="79"/>
                  <a:pt x="312" y="68"/>
                </a:cubicBezTo>
                <a:cubicBezTo>
                  <a:pt x="312" y="65"/>
                  <a:pt x="311" y="63"/>
                  <a:pt x="311" y="60"/>
                </a:cubicBezTo>
                <a:cubicBezTo>
                  <a:pt x="307" y="20"/>
                  <a:pt x="307" y="20"/>
                  <a:pt x="307" y="20"/>
                </a:cubicBezTo>
                <a:cubicBezTo>
                  <a:pt x="299" y="45"/>
                  <a:pt x="299" y="45"/>
                  <a:pt x="299" y="45"/>
                </a:cubicBezTo>
                <a:cubicBezTo>
                  <a:pt x="292" y="41"/>
                  <a:pt x="283" y="38"/>
                  <a:pt x="273" y="38"/>
                </a:cubicBezTo>
                <a:cubicBezTo>
                  <a:pt x="264" y="38"/>
                  <a:pt x="255" y="41"/>
                  <a:pt x="248" y="45"/>
                </a:cubicBezTo>
                <a:cubicBezTo>
                  <a:pt x="240" y="20"/>
                  <a:pt x="240" y="20"/>
                  <a:pt x="240" y="20"/>
                </a:cubicBezTo>
                <a:cubicBezTo>
                  <a:pt x="237" y="59"/>
                  <a:pt x="237" y="59"/>
                  <a:pt x="237" y="59"/>
                </a:cubicBezTo>
                <a:cubicBezTo>
                  <a:pt x="236" y="62"/>
                  <a:pt x="235" y="65"/>
                  <a:pt x="235" y="68"/>
                </a:cubicBezTo>
                <a:cubicBezTo>
                  <a:pt x="235" y="79"/>
                  <a:pt x="243" y="89"/>
                  <a:pt x="254" y="94"/>
                </a:cubicBezTo>
                <a:cubicBezTo>
                  <a:pt x="251" y="96"/>
                  <a:pt x="249" y="97"/>
                  <a:pt x="248" y="97"/>
                </a:cubicBezTo>
                <a:cubicBezTo>
                  <a:pt x="245" y="100"/>
                  <a:pt x="242" y="97"/>
                  <a:pt x="240" y="96"/>
                </a:cubicBezTo>
                <a:cubicBezTo>
                  <a:pt x="239" y="96"/>
                  <a:pt x="217" y="74"/>
                  <a:pt x="183" y="52"/>
                </a:cubicBezTo>
                <a:cubicBezTo>
                  <a:pt x="149" y="29"/>
                  <a:pt x="142" y="26"/>
                  <a:pt x="141" y="25"/>
                </a:cubicBezTo>
                <a:cubicBezTo>
                  <a:pt x="141" y="23"/>
                  <a:pt x="140" y="9"/>
                  <a:pt x="126" y="4"/>
                </a:cubicBezTo>
                <a:cubicBezTo>
                  <a:pt x="111" y="0"/>
                  <a:pt x="107" y="6"/>
                  <a:pt x="107" y="6"/>
                </a:cubicBezTo>
                <a:cubicBezTo>
                  <a:pt x="107" y="6"/>
                  <a:pt x="120" y="7"/>
                  <a:pt x="122" y="15"/>
                </a:cubicBezTo>
                <a:cubicBezTo>
                  <a:pt x="124" y="22"/>
                  <a:pt x="121" y="28"/>
                  <a:pt x="118" y="29"/>
                </a:cubicBezTo>
                <a:cubicBezTo>
                  <a:pt x="114" y="30"/>
                  <a:pt x="78" y="33"/>
                  <a:pt x="45" y="62"/>
                </a:cubicBezTo>
                <a:cubicBezTo>
                  <a:pt x="13" y="90"/>
                  <a:pt x="0" y="122"/>
                  <a:pt x="0" y="122"/>
                </a:cubicBezTo>
                <a:cubicBezTo>
                  <a:pt x="0" y="122"/>
                  <a:pt x="3" y="121"/>
                  <a:pt x="7" y="119"/>
                </a:cubicBezTo>
                <a:cubicBezTo>
                  <a:pt x="7" y="118"/>
                  <a:pt x="7" y="118"/>
                  <a:pt x="7" y="118"/>
                </a:cubicBezTo>
                <a:cubicBezTo>
                  <a:pt x="47" y="65"/>
                  <a:pt x="101" y="40"/>
                  <a:pt x="134" y="39"/>
                </a:cubicBezTo>
                <a:cubicBezTo>
                  <a:pt x="135" y="39"/>
                  <a:pt x="135" y="39"/>
                  <a:pt x="136" y="40"/>
                </a:cubicBezTo>
                <a:cubicBezTo>
                  <a:pt x="136" y="39"/>
                  <a:pt x="137" y="39"/>
                  <a:pt x="137" y="39"/>
                </a:cubicBezTo>
                <a:cubicBezTo>
                  <a:pt x="139" y="39"/>
                  <a:pt x="140" y="40"/>
                  <a:pt x="141" y="40"/>
                </a:cubicBezTo>
                <a:cubicBezTo>
                  <a:pt x="149" y="42"/>
                  <a:pt x="157" y="46"/>
                  <a:pt x="166" y="54"/>
                </a:cubicBezTo>
                <a:cubicBezTo>
                  <a:pt x="185" y="69"/>
                  <a:pt x="202" y="90"/>
                  <a:pt x="215" y="113"/>
                </a:cubicBezTo>
                <a:cubicBezTo>
                  <a:pt x="221" y="123"/>
                  <a:pt x="226" y="133"/>
                  <a:pt x="231" y="143"/>
                </a:cubicBezTo>
                <a:cubicBezTo>
                  <a:pt x="239" y="159"/>
                  <a:pt x="247" y="175"/>
                  <a:pt x="257" y="191"/>
                </a:cubicBezTo>
                <a:cubicBezTo>
                  <a:pt x="262" y="196"/>
                  <a:pt x="267" y="203"/>
                  <a:pt x="273" y="210"/>
                </a:cubicBezTo>
                <a:cubicBezTo>
                  <a:pt x="274" y="210"/>
                  <a:pt x="274" y="210"/>
                  <a:pt x="274" y="210"/>
                </a:cubicBezTo>
                <a:cubicBezTo>
                  <a:pt x="280" y="203"/>
                  <a:pt x="285" y="196"/>
                  <a:pt x="290" y="191"/>
                </a:cubicBezTo>
                <a:cubicBezTo>
                  <a:pt x="300" y="175"/>
                  <a:pt x="308" y="159"/>
                  <a:pt x="316" y="143"/>
                </a:cubicBezTo>
                <a:close/>
              </a:path>
            </a:pathLst>
          </a:custGeom>
          <a:solidFill>
            <a:schemeClr val="accent1"/>
          </a:solidFill>
          <a:ln w="9525">
            <a:noFill/>
          </a:ln>
        </p:spPr>
        <p:txBody>
          <a:bodyPr/>
          <a:p>
            <a:endParaRPr lang="zh-CN" altLang="en-US"/>
          </a:p>
        </p:txBody>
      </p:sp>
      <p:sp>
        <p:nvSpPr>
          <p:cNvPr id="85" name="Freeform 25"/>
          <p:cNvSpPr/>
          <p:nvPr>
            <p:custDataLst>
              <p:tags r:id="rId27"/>
            </p:custDataLst>
          </p:nvPr>
        </p:nvSpPr>
        <p:spPr bwMode="auto">
          <a:xfrm>
            <a:off x="2236788" y="3817938"/>
            <a:ext cx="68263" cy="61913"/>
          </a:xfrm>
          <a:custGeom>
            <a:avLst/>
            <a:gdLst>
              <a:gd name="T0" fmla="*/ 16 w 25"/>
              <a:gd name="T1" fmla="*/ 0 h 23"/>
              <a:gd name="T2" fmla="*/ 10 w 25"/>
              <a:gd name="T3" fmla="*/ 10 h 23"/>
              <a:gd name="T4" fmla="*/ 0 w 25"/>
              <a:gd name="T5" fmla="*/ 17 h 23"/>
              <a:gd name="T6" fmla="*/ 16 w 25"/>
              <a:gd name="T7" fmla="*/ 18 h 23"/>
              <a:gd name="T8" fmla="*/ 16 w 25"/>
              <a:gd name="T9" fmla="*/ 0 h 23"/>
            </a:gdLst>
            <a:ahLst/>
            <a:cxnLst>
              <a:cxn ang="0">
                <a:pos x="T0" y="T1"/>
              </a:cxn>
              <a:cxn ang="0">
                <a:pos x="T2" y="T3"/>
              </a:cxn>
              <a:cxn ang="0">
                <a:pos x="T4" y="T5"/>
              </a:cxn>
              <a:cxn ang="0">
                <a:pos x="T6" y="T7"/>
              </a:cxn>
              <a:cxn ang="0">
                <a:pos x="T8" y="T9"/>
              </a:cxn>
            </a:cxnLst>
            <a:rect l="0" t="0" r="r" b="b"/>
            <a:pathLst>
              <a:path w="25" h="23">
                <a:moveTo>
                  <a:pt x="16" y="0"/>
                </a:moveTo>
                <a:cubicBezTo>
                  <a:pt x="16" y="0"/>
                  <a:pt x="15" y="5"/>
                  <a:pt x="10" y="10"/>
                </a:cubicBezTo>
                <a:cubicBezTo>
                  <a:pt x="6" y="16"/>
                  <a:pt x="0" y="17"/>
                  <a:pt x="0" y="17"/>
                </a:cubicBezTo>
                <a:cubicBezTo>
                  <a:pt x="0" y="17"/>
                  <a:pt x="8" y="23"/>
                  <a:pt x="16" y="18"/>
                </a:cubicBezTo>
                <a:cubicBezTo>
                  <a:pt x="25" y="13"/>
                  <a:pt x="16" y="0"/>
                  <a:pt x="16" y="0"/>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26"/>
          <p:cNvSpPr/>
          <p:nvPr>
            <p:custDataLst>
              <p:tags r:id="rId28"/>
            </p:custDataLst>
          </p:nvPr>
        </p:nvSpPr>
        <p:spPr bwMode="auto">
          <a:xfrm>
            <a:off x="2130425" y="3819525"/>
            <a:ext cx="65088" cy="60325"/>
          </a:xfrm>
          <a:custGeom>
            <a:avLst/>
            <a:gdLst>
              <a:gd name="T0" fmla="*/ 15 w 25"/>
              <a:gd name="T1" fmla="*/ 10 h 22"/>
              <a:gd name="T2" fmla="*/ 9 w 25"/>
              <a:gd name="T3" fmla="*/ 0 h 22"/>
              <a:gd name="T4" fmla="*/ 9 w 25"/>
              <a:gd name="T5" fmla="*/ 18 h 22"/>
              <a:gd name="T6" fmla="*/ 25 w 25"/>
              <a:gd name="T7" fmla="*/ 17 h 22"/>
              <a:gd name="T8" fmla="*/ 15 w 25"/>
              <a:gd name="T9" fmla="*/ 10 h 22"/>
            </a:gdLst>
            <a:ahLst/>
            <a:cxnLst>
              <a:cxn ang="0">
                <a:pos x="T0" y="T1"/>
              </a:cxn>
              <a:cxn ang="0">
                <a:pos x="T2" y="T3"/>
              </a:cxn>
              <a:cxn ang="0">
                <a:pos x="T4" y="T5"/>
              </a:cxn>
              <a:cxn ang="0">
                <a:pos x="T6" y="T7"/>
              </a:cxn>
              <a:cxn ang="0">
                <a:pos x="T8" y="T9"/>
              </a:cxn>
            </a:cxnLst>
            <a:rect l="0" t="0" r="r" b="b"/>
            <a:pathLst>
              <a:path w="25" h="22">
                <a:moveTo>
                  <a:pt x="15" y="10"/>
                </a:moveTo>
                <a:cubicBezTo>
                  <a:pt x="10" y="4"/>
                  <a:pt x="9" y="0"/>
                  <a:pt x="9" y="0"/>
                </a:cubicBezTo>
                <a:cubicBezTo>
                  <a:pt x="9" y="0"/>
                  <a:pt x="0" y="13"/>
                  <a:pt x="9" y="18"/>
                </a:cubicBezTo>
                <a:cubicBezTo>
                  <a:pt x="17" y="22"/>
                  <a:pt x="25" y="17"/>
                  <a:pt x="25" y="17"/>
                </a:cubicBezTo>
                <a:cubicBezTo>
                  <a:pt x="25" y="17"/>
                  <a:pt x="19" y="15"/>
                  <a:pt x="15" y="10"/>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93" name="AutoShape 28"/>
          <p:cNvSpPr>
            <a:spLocks noChangeAspect="1" noTextEdit="1"/>
          </p:cNvSpPr>
          <p:nvPr>
            <p:custDataLst>
              <p:tags r:id="rId29"/>
            </p:custDataLst>
          </p:nvPr>
        </p:nvSpPr>
        <p:spPr>
          <a:xfrm>
            <a:off x="225425" y="3054350"/>
            <a:ext cx="812800" cy="812800"/>
          </a:xfrm>
          <a:prstGeom prst="rect">
            <a:avLst/>
          </a:prstGeom>
          <a:noFill/>
          <a:ln w="9525">
            <a:noFill/>
          </a:ln>
        </p:spPr>
        <p:txBody>
          <a:bodyPr anchor="t"/>
          <a:p>
            <a:pPr eaLnBrk="0" hangingPunct="0"/>
            <a:endParaRPr lang="zh-CN" altLang="en-US">
              <a:latin typeface="Arial" panose="020B0604020202020204" pitchFamily="34" charset="0"/>
              <a:ea typeface="宋体" panose="02010600030101010101" pitchFamily="2" charset="-122"/>
            </a:endParaRPr>
          </a:p>
        </p:txBody>
      </p:sp>
      <p:sp>
        <p:nvSpPr>
          <p:cNvPr id="88" name="Freeform 41"/>
          <p:cNvSpPr/>
          <p:nvPr>
            <p:custDataLst>
              <p:tags r:id="rId30"/>
            </p:custDataLst>
          </p:nvPr>
        </p:nvSpPr>
        <p:spPr bwMode="auto">
          <a:xfrm>
            <a:off x="457200" y="3251200"/>
            <a:ext cx="381000" cy="438150"/>
          </a:xfrm>
          <a:custGeom>
            <a:avLst/>
            <a:gdLst>
              <a:gd name="T0" fmla="*/ 1 w 283"/>
              <a:gd name="T1" fmla="*/ 128 h 325"/>
              <a:gd name="T2" fmla="*/ 5 w 283"/>
              <a:gd name="T3" fmla="*/ 167 h 325"/>
              <a:gd name="T4" fmla="*/ 74 w 283"/>
              <a:gd name="T5" fmla="*/ 267 h 325"/>
              <a:gd name="T6" fmla="*/ 131 w 283"/>
              <a:gd name="T7" fmla="*/ 322 h 325"/>
              <a:gd name="T8" fmla="*/ 139 w 283"/>
              <a:gd name="T9" fmla="*/ 325 h 325"/>
              <a:gd name="T10" fmla="*/ 148 w 283"/>
              <a:gd name="T11" fmla="*/ 322 h 325"/>
              <a:gd name="T12" fmla="*/ 205 w 283"/>
              <a:gd name="T13" fmla="*/ 267 h 325"/>
              <a:gd name="T14" fmla="*/ 275 w 283"/>
              <a:gd name="T15" fmla="*/ 160 h 325"/>
              <a:gd name="T16" fmla="*/ 263 w 283"/>
              <a:gd name="T17" fmla="*/ 47 h 325"/>
              <a:gd name="T18" fmla="*/ 219 w 283"/>
              <a:gd name="T19" fmla="*/ 0 h 325"/>
              <a:gd name="T20" fmla="*/ 215 w 283"/>
              <a:gd name="T21" fmla="*/ 0 h 325"/>
              <a:gd name="T22" fmla="*/ 206 w 283"/>
              <a:gd name="T23" fmla="*/ 3 h 325"/>
              <a:gd name="T24" fmla="*/ 204 w 283"/>
              <a:gd name="T25" fmla="*/ 17 h 325"/>
              <a:gd name="T26" fmla="*/ 204 w 283"/>
              <a:gd name="T27" fmla="*/ 67 h 325"/>
              <a:gd name="T28" fmla="*/ 204 w 283"/>
              <a:gd name="T29" fmla="*/ 68 h 325"/>
              <a:gd name="T30" fmla="*/ 196 w 283"/>
              <a:gd name="T31" fmla="*/ 67 h 325"/>
              <a:gd name="T32" fmla="*/ 139 w 283"/>
              <a:gd name="T33" fmla="*/ 91 h 325"/>
              <a:gd name="T34" fmla="*/ 83 w 283"/>
              <a:gd name="T35" fmla="*/ 67 h 325"/>
              <a:gd name="T36" fmla="*/ 77 w 283"/>
              <a:gd name="T37" fmla="*/ 68 h 325"/>
              <a:gd name="T38" fmla="*/ 77 w 283"/>
              <a:gd name="T39" fmla="*/ 67 h 325"/>
              <a:gd name="T40" fmla="*/ 77 w 283"/>
              <a:gd name="T41" fmla="*/ 17 h 325"/>
              <a:gd name="T42" fmla="*/ 78 w 283"/>
              <a:gd name="T43" fmla="*/ 11 h 325"/>
              <a:gd name="T44" fmla="*/ 66 w 283"/>
              <a:gd name="T45" fmla="*/ 0 h 325"/>
              <a:gd name="T46" fmla="*/ 66 w 283"/>
              <a:gd name="T47" fmla="*/ 0 h 325"/>
              <a:gd name="T48" fmla="*/ 65 w 283"/>
              <a:gd name="T49" fmla="*/ 0 h 325"/>
              <a:gd name="T50" fmla="*/ 61 w 283"/>
              <a:gd name="T51" fmla="*/ 1 h 325"/>
              <a:gd name="T52" fmla="*/ 18 w 283"/>
              <a:gd name="T53" fmla="*/ 47 h 325"/>
              <a:gd name="T54" fmla="*/ 1 w 283"/>
              <a:gd name="T55"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3" h="325">
                <a:moveTo>
                  <a:pt x="1" y="128"/>
                </a:moveTo>
                <a:cubicBezTo>
                  <a:pt x="1" y="141"/>
                  <a:pt x="3" y="154"/>
                  <a:pt x="5" y="167"/>
                </a:cubicBezTo>
                <a:cubicBezTo>
                  <a:pt x="8" y="181"/>
                  <a:pt x="21" y="218"/>
                  <a:pt x="74" y="267"/>
                </a:cubicBezTo>
                <a:cubicBezTo>
                  <a:pt x="120" y="310"/>
                  <a:pt x="130" y="321"/>
                  <a:pt x="131" y="322"/>
                </a:cubicBezTo>
                <a:cubicBezTo>
                  <a:pt x="133" y="324"/>
                  <a:pt x="136" y="325"/>
                  <a:pt x="139" y="325"/>
                </a:cubicBezTo>
                <a:cubicBezTo>
                  <a:pt x="143" y="325"/>
                  <a:pt x="146" y="324"/>
                  <a:pt x="148" y="322"/>
                </a:cubicBezTo>
                <a:cubicBezTo>
                  <a:pt x="148" y="321"/>
                  <a:pt x="159" y="310"/>
                  <a:pt x="205" y="267"/>
                </a:cubicBezTo>
                <a:cubicBezTo>
                  <a:pt x="271" y="205"/>
                  <a:pt x="274" y="165"/>
                  <a:pt x="275" y="160"/>
                </a:cubicBezTo>
                <a:cubicBezTo>
                  <a:pt x="276" y="119"/>
                  <a:pt x="283" y="85"/>
                  <a:pt x="263" y="47"/>
                </a:cubicBezTo>
                <a:cubicBezTo>
                  <a:pt x="245" y="11"/>
                  <a:pt x="220" y="1"/>
                  <a:pt x="219" y="0"/>
                </a:cubicBezTo>
                <a:cubicBezTo>
                  <a:pt x="217" y="0"/>
                  <a:pt x="216" y="0"/>
                  <a:pt x="215" y="0"/>
                </a:cubicBezTo>
                <a:cubicBezTo>
                  <a:pt x="211" y="0"/>
                  <a:pt x="208" y="1"/>
                  <a:pt x="206" y="3"/>
                </a:cubicBezTo>
                <a:cubicBezTo>
                  <a:pt x="203" y="7"/>
                  <a:pt x="202" y="12"/>
                  <a:pt x="204" y="17"/>
                </a:cubicBezTo>
                <a:cubicBezTo>
                  <a:pt x="204" y="17"/>
                  <a:pt x="219" y="47"/>
                  <a:pt x="204" y="67"/>
                </a:cubicBezTo>
                <a:cubicBezTo>
                  <a:pt x="204" y="68"/>
                  <a:pt x="204" y="68"/>
                  <a:pt x="204" y="68"/>
                </a:cubicBezTo>
                <a:cubicBezTo>
                  <a:pt x="201" y="68"/>
                  <a:pt x="198" y="67"/>
                  <a:pt x="196" y="67"/>
                </a:cubicBezTo>
                <a:cubicBezTo>
                  <a:pt x="174" y="67"/>
                  <a:pt x="154" y="76"/>
                  <a:pt x="139" y="91"/>
                </a:cubicBezTo>
                <a:cubicBezTo>
                  <a:pt x="124" y="76"/>
                  <a:pt x="104" y="67"/>
                  <a:pt x="83" y="67"/>
                </a:cubicBezTo>
                <a:cubicBezTo>
                  <a:pt x="81" y="67"/>
                  <a:pt x="79" y="67"/>
                  <a:pt x="77" y="68"/>
                </a:cubicBezTo>
                <a:cubicBezTo>
                  <a:pt x="77" y="67"/>
                  <a:pt x="77" y="67"/>
                  <a:pt x="77" y="67"/>
                </a:cubicBezTo>
                <a:cubicBezTo>
                  <a:pt x="63" y="48"/>
                  <a:pt x="75" y="20"/>
                  <a:pt x="77" y="17"/>
                </a:cubicBezTo>
                <a:cubicBezTo>
                  <a:pt x="77" y="15"/>
                  <a:pt x="78" y="13"/>
                  <a:pt x="78" y="11"/>
                </a:cubicBezTo>
                <a:cubicBezTo>
                  <a:pt x="78" y="5"/>
                  <a:pt x="73" y="0"/>
                  <a:pt x="66" y="0"/>
                </a:cubicBezTo>
                <a:cubicBezTo>
                  <a:pt x="66" y="0"/>
                  <a:pt x="66" y="0"/>
                  <a:pt x="66" y="0"/>
                </a:cubicBezTo>
                <a:cubicBezTo>
                  <a:pt x="65" y="0"/>
                  <a:pt x="65" y="0"/>
                  <a:pt x="65" y="0"/>
                </a:cubicBezTo>
                <a:cubicBezTo>
                  <a:pt x="64" y="0"/>
                  <a:pt x="63" y="0"/>
                  <a:pt x="61" y="1"/>
                </a:cubicBezTo>
                <a:cubicBezTo>
                  <a:pt x="57" y="2"/>
                  <a:pt x="34" y="14"/>
                  <a:pt x="18" y="47"/>
                </a:cubicBezTo>
                <a:cubicBezTo>
                  <a:pt x="5" y="71"/>
                  <a:pt x="0" y="100"/>
                  <a:pt x="1" y="128"/>
                </a:cubicBezTo>
                <a:close/>
              </a:path>
            </a:pathLst>
          </a:custGeom>
          <a:solidFill>
            <a:schemeClr val="accent3">
              <a:lumMod val="50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 name="Freeform 42"/>
          <p:cNvSpPr/>
          <p:nvPr>
            <p:custDataLst>
              <p:tags r:id="rId31"/>
            </p:custDataLst>
          </p:nvPr>
        </p:nvSpPr>
        <p:spPr bwMode="auto">
          <a:xfrm>
            <a:off x="450850" y="3241675"/>
            <a:ext cx="381000" cy="439738"/>
          </a:xfrm>
          <a:custGeom>
            <a:avLst/>
            <a:gdLst>
              <a:gd name="T0" fmla="*/ 1 w 283"/>
              <a:gd name="T1" fmla="*/ 128 h 326"/>
              <a:gd name="T2" fmla="*/ 5 w 283"/>
              <a:gd name="T3" fmla="*/ 168 h 326"/>
              <a:gd name="T4" fmla="*/ 73 w 283"/>
              <a:gd name="T5" fmla="*/ 267 h 326"/>
              <a:gd name="T6" fmla="*/ 131 w 283"/>
              <a:gd name="T7" fmla="*/ 322 h 326"/>
              <a:gd name="T8" fmla="*/ 139 w 283"/>
              <a:gd name="T9" fmla="*/ 326 h 326"/>
              <a:gd name="T10" fmla="*/ 148 w 283"/>
              <a:gd name="T11" fmla="*/ 322 h 326"/>
              <a:gd name="T12" fmla="*/ 205 w 283"/>
              <a:gd name="T13" fmla="*/ 267 h 326"/>
              <a:gd name="T14" fmla="*/ 274 w 283"/>
              <a:gd name="T15" fmla="*/ 161 h 326"/>
              <a:gd name="T16" fmla="*/ 263 w 283"/>
              <a:gd name="T17" fmla="*/ 47 h 326"/>
              <a:gd name="T18" fmla="*/ 219 w 283"/>
              <a:gd name="T19" fmla="*/ 1 h 326"/>
              <a:gd name="T20" fmla="*/ 214 w 283"/>
              <a:gd name="T21" fmla="*/ 0 h 326"/>
              <a:gd name="T22" fmla="*/ 206 w 283"/>
              <a:gd name="T23" fmla="*/ 4 h 326"/>
              <a:gd name="T24" fmla="*/ 204 w 283"/>
              <a:gd name="T25" fmla="*/ 17 h 326"/>
              <a:gd name="T26" fmla="*/ 204 w 283"/>
              <a:gd name="T27" fmla="*/ 68 h 326"/>
              <a:gd name="T28" fmla="*/ 204 w 283"/>
              <a:gd name="T29" fmla="*/ 68 h 326"/>
              <a:gd name="T30" fmla="*/ 196 w 283"/>
              <a:gd name="T31" fmla="*/ 68 h 326"/>
              <a:gd name="T32" fmla="*/ 139 w 283"/>
              <a:gd name="T33" fmla="*/ 91 h 326"/>
              <a:gd name="T34" fmla="*/ 83 w 283"/>
              <a:gd name="T35" fmla="*/ 68 h 326"/>
              <a:gd name="T36" fmla="*/ 77 w 283"/>
              <a:gd name="T37" fmla="*/ 68 h 326"/>
              <a:gd name="T38" fmla="*/ 77 w 283"/>
              <a:gd name="T39" fmla="*/ 68 h 326"/>
              <a:gd name="T40" fmla="*/ 76 w 283"/>
              <a:gd name="T41" fmla="*/ 17 h 326"/>
              <a:gd name="T42" fmla="*/ 78 w 283"/>
              <a:gd name="T43" fmla="*/ 12 h 326"/>
              <a:gd name="T44" fmla="*/ 66 w 283"/>
              <a:gd name="T45" fmla="*/ 0 h 326"/>
              <a:gd name="T46" fmla="*/ 66 w 283"/>
              <a:gd name="T47" fmla="*/ 0 h 326"/>
              <a:gd name="T48" fmla="*/ 65 w 283"/>
              <a:gd name="T49" fmla="*/ 0 h 326"/>
              <a:gd name="T50" fmla="*/ 61 w 283"/>
              <a:gd name="T51" fmla="*/ 1 h 326"/>
              <a:gd name="T52" fmla="*/ 18 w 283"/>
              <a:gd name="T53" fmla="*/ 47 h 326"/>
              <a:gd name="T54" fmla="*/ 1 w 283"/>
              <a:gd name="T55" fmla="*/ 12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3" h="326">
                <a:moveTo>
                  <a:pt x="1" y="128"/>
                </a:moveTo>
                <a:cubicBezTo>
                  <a:pt x="1" y="142"/>
                  <a:pt x="3" y="155"/>
                  <a:pt x="5" y="168"/>
                </a:cubicBezTo>
                <a:cubicBezTo>
                  <a:pt x="8" y="181"/>
                  <a:pt x="20" y="218"/>
                  <a:pt x="73" y="267"/>
                </a:cubicBezTo>
                <a:cubicBezTo>
                  <a:pt x="120" y="311"/>
                  <a:pt x="130" y="322"/>
                  <a:pt x="131" y="322"/>
                </a:cubicBezTo>
                <a:cubicBezTo>
                  <a:pt x="133" y="324"/>
                  <a:pt x="136" y="326"/>
                  <a:pt x="139" y="326"/>
                </a:cubicBezTo>
                <a:cubicBezTo>
                  <a:pt x="143" y="326"/>
                  <a:pt x="146" y="324"/>
                  <a:pt x="148" y="322"/>
                </a:cubicBezTo>
                <a:cubicBezTo>
                  <a:pt x="148" y="322"/>
                  <a:pt x="158" y="311"/>
                  <a:pt x="205" y="267"/>
                </a:cubicBezTo>
                <a:cubicBezTo>
                  <a:pt x="271" y="206"/>
                  <a:pt x="274" y="165"/>
                  <a:pt x="274" y="161"/>
                </a:cubicBezTo>
                <a:cubicBezTo>
                  <a:pt x="276" y="119"/>
                  <a:pt x="283" y="86"/>
                  <a:pt x="263" y="47"/>
                </a:cubicBezTo>
                <a:cubicBezTo>
                  <a:pt x="245" y="12"/>
                  <a:pt x="220" y="1"/>
                  <a:pt x="219" y="1"/>
                </a:cubicBezTo>
                <a:cubicBezTo>
                  <a:pt x="217" y="0"/>
                  <a:pt x="216" y="0"/>
                  <a:pt x="214" y="0"/>
                </a:cubicBezTo>
                <a:cubicBezTo>
                  <a:pt x="211" y="0"/>
                  <a:pt x="208" y="1"/>
                  <a:pt x="206" y="4"/>
                </a:cubicBezTo>
                <a:cubicBezTo>
                  <a:pt x="203" y="7"/>
                  <a:pt x="202" y="13"/>
                  <a:pt x="204" y="17"/>
                </a:cubicBezTo>
                <a:cubicBezTo>
                  <a:pt x="204" y="18"/>
                  <a:pt x="219" y="47"/>
                  <a:pt x="204" y="68"/>
                </a:cubicBezTo>
                <a:cubicBezTo>
                  <a:pt x="204" y="68"/>
                  <a:pt x="204" y="68"/>
                  <a:pt x="204" y="68"/>
                </a:cubicBezTo>
                <a:cubicBezTo>
                  <a:pt x="201" y="68"/>
                  <a:pt x="198" y="68"/>
                  <a:pt x="196" y="68"/>
                </a:cubicBezTo>
                <a:cubicBezTo>
                  <a:pt x="174" y="68"/>
                  <a:pt x="154" y="76"/>
                  <a:pt x="139" y="91"/>
                </a:cubicBezTo>
                <a:cubicBezTo>
                  <a:pt x="124" y="76"/>
                  <a:pt x="104" y="68"/>
                  <a:pt x="83" y="68"/>
                </a:cubicBezTo>
                <a:cubicBezTo>
                  <a:pt x="81" y="68"/>
                  <a:pt x="79" y="68"/>
                  <a:pt x="77" y="68"/>
                </a:cubicBezTo>
                <a:cubicBezTo>
                  <a:pt x="77" y="68"/>
                  <a:pt x="77" y="68"/>
                  <a:pt x="77" y="68"/>
                </a:cubicBezTo>
                <a:cubicBezTo>
                  <a:pt x="63" y="48"/>
                  <a:pt x="75" y="20"/>
                  <a:pt x="76" y="17"/>
                </a:cubicBezTo>
                <a:cubicBezTo>
                  <a:pt x="77" y="16"/>
                  <a:pt x="78" y="14"/>
                  <a:pt x="78" y="12"/>
                </a:cubicBezTo>
                <a:cubicBezTo>
                  <a:pt x="78" y="5"/>
                  <a:pt x="73" y="0"/>
                  <a:pt x="66" y="0"/>
                </a:cubicBezTo>
                <a:cubicBezTo>
                  <a:pt x="66" y="0"/>
                  <a:pt x="66" y="0"/>
                  <a:pt x="66" y="0"/>
                </a:cubicBezTo>
                <a:cubicBezTo>
                  <a:pt x="65" y="0"/>
                  <a:pt x="65" y="0"/>
                  <a:pt x="65" y="0"/>
                </a:cubicBezTo>
                <a:cubicBezTo>
                  <a:pt x="64" y="0"/>
                  <a:pt x="62" y="1"/>
                  <a:pt x="61" y="1"/>
                </a:cubicBezTo>
                <a:cubicBezTo>
                  <a:pt x="57" y="3"/>
                  <a:pt x="34" y="14"/>
                  <a:pt x="18" y="47"/>
                </a:cubicBezTo>
                <a:cubicBezTo>
                  <a:pt x="5" y="71"/>
                  <a:pt x="0" y="100"/>
                  <a:pt x="1" y="128"/>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0" name="Freeform 43"/>
          <p:cNvSpPr/>
          <p:nvPr>
            <p:custDataLst>
              <p:tags r:id="rId32"/>
            </p:custDataLst>
          </p:nvPr>
        </p:nvSpPr>
        <p:spPr bwMode="auto">
          <a:xfrm>
            <a:off x="466725" y="3257550"/>
            <a:ext cx="74613" cy="146050"/>
          </a:xfrm>
          <a:custGeom>
            <a:avLst/>
            <a:gdLst>
              <a:gd name="T0" fmla="*/ 55 w 55"/>
              <a:gd name="T1" fmla="*/ 63 h 108"/>
              <a:gd name="T2" fmla="*/ 54 w 55"/>
              <a:gd name="T3" fmla="*/ 0 h 108"/>
              <a:gd name="T4" fmla="*/ 16 w 55"/>
              <a:gd name="T5" fmla="*/ 40 h 108"/>
              <a:gd name="T6" fmla="*/ 2 w 55"/>
              <a:gd name="T7" fmla="*/ 108 h 108"/>
              <a:gd name="T8" fmla="*/ 55 w 55"/>
              <a:gd name="T9" fmla="*/ 63 h 108"/>
            </a:gdLst>
            <a:ahLst/>
            <a:cxnLst>
              <a:cxn ang="0">
                <a:pos x="T0" y="T1"/>
              </a:cxn>
              <a:cxn ang="0">
                <a:pos x="T2" y="T3"/>
              </a:cxn>
              <a:cxn ang="0">
                <a:pos x="T4" y="T5"/>
              </a:cxn>
              <a:cxn ang="0">
                <a:pos x="T6" y="T7"/>
              </a:cxn>
              <a:cxn ang="0">
                <a:pos x="T8" y="T9"/>
              </a:cxn>
            </a:cxnLst>
            <a:rect l="0" t="0" r="r" b="b"/>
            <a:pathLst>
              <a:path w="55" h="108">
                <a:moveTo>
                  <a:pt x="55" y="63"/>
                </a:moveTo>
                <a:cubicBezTo>
                  <a:pt x="36" y="36"/>
                  <a:pt x="54" y="0"/>
                  <a:pt x="54" y="0"/>
                </a:cubicBezTo>
                <a:cubicBezTo>
                  <a:pt x="54" y="0"/>
                  <a:pt x="32" y="9"/>
                  <a:pt x="16" y="40"/>
                </a:cubicBezTo>
                <a:cubicBezTo>
                  <a:pt x="1" y="69"/>
                  <a:pt x="0" y="102"/>
                  <a:pt x="2" y="108"/>
                </a:cubicBezTo>
                <a:cubicBezTo>
                  <a:pt x="10" y="84"/>
                  <a:pt x="30" y="67"/>
                  <a:pt x="55" y="63"/>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 name="Freeform 44"/>
          <p:cNvSpPr/>
          <p:nvPr>
            <p:custDataLst>
              <p:tags r:id="rId33"/>
            </p:custDataLst>
          </p:nvPr>
        </p:nvSpPr>
        <p:spPr bwMode="auto">
          <a:xfrm>
            <a:off x="738188" y="3257550"/>
            <a:ext cx="74613" cy="146050"/>
          </a:xfrm>
          <a:custGeom>
            <a:avLst/>
            <a:gdLst>
              <a:gd name="T0" fmla="*/ 0 w 56"/>
              <a:gd name="T1" fmla="*/ 63 h 108"/>
              <a:gd name="T2" fmla="*/ 1 w 56"/>
              <a:gd name="T3" fmla="*/ 0 h 108"/>
              <a:gd name="T4" fmla="*/ 40 w 56"/>
              <a:gd name="T5" fmla="*/ 40 h 108"/>
              <a:gd name="T6" fmla="*/ 54 w 56"/>
              <a:gd name="T7" fmla="*/ 108 h 108"/>
              <a:gd name="T8" fmla="*/ 0 w 56"/>
              <a:gd name="T9" fmla="*/ 63 h 108"/>
            </a:gdLst>
            <a:ahLst/>
            <a:cxnLst>
              <a:cxn ang="0">
                <a:pos x="T0" y="T1"/>
              </a:cxn>
              <a:cxn ang="0">
                <a:pos x="T2" y="T3"/>
              </a:cxn>
              <a:cxn ang="0">
                <a:pos x="T4" y="T5"/>
              </a:cxn>
              <a:cxn ang="0">
                <a:pos x="T6" y="T7"/>
              </a:cxn>
              <a:cxn ang="0">
                <a:pos x="T8" y="T9"/>
              </a:cxn>
            </a:cxnLst>
            <a:rect l="0" t="0" r="r" b="b"/>
            <a:pathLst>
              <a:path w="56" h="108">
                <a:moveTo>
                  <a:pt x="0" y="63"/>
                </a:moveTo>
                <a:cubicBezTo>
                  <a:pt x="20" y="36"/>
                  <a:pt x="1" y="0"/>
                  <a:pt x="1" y="0"/>
                </a:cubicBezTo>
                <a:cubicBezTo>
                  <a:pt x="1" y="0"/>
                  <a:pt x="23" y="9"/>
                  <a:pt x="40" y="40"/>
                </a:cubicBezTo>
                <a:cubicBezTo>
                  <a:pt x="55" y="69"/>
                  <a:pt x="56" y="102"/>
                  <a:pt x="54" y="108"/>
                </a:cubicBezTo>
                <a:cubicBezTo>
                  <a:pt x="46" y="84"/>
                  <a:pt x="25" y="67"/>
                  <a:pt x="0" y="63"/>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998" name="Freeform 45"/>
          <p:cNvSpPr/>
          <p:nvPr>
            <p:custDataLst>
              <p:tags r:id="rId34"/>
            </p:custDataLst>
          </p:nvPr>
        </p:nvSpPr>
        <p:spPr>
          <a:xfrm>
            <a:off x="469900" y="3349625"/>
            <a:ext cx="336550" cy="315913"/>
          </a:xfrm>
          <a:custGeom>
            <a:avLst/>
            <a:gdLst/>
            <a:ahLst/>
            <a:cxnLst>
              <a:cxn ang="0">
                <a:pos x="336550" y="92757"/>
              </a:cxn>
              <a:cxn ang="0">
                <a:pos x="245008" y="0"/>
              </a:cxn>
              <a:cxn ang="0">
                <a:pos x="168275" y="41674"/>
              </a:cxn>
              <a:cxn ang="0">
                <a:pos x="92888" y="0"/>
              </a:cxn>
              <a:cxn ang="0">
                <a:pos x="78080" y="1344"/>
              </a:cxn>
              <a:cxn ang="0">
                <a:pos x="5385" y="61838"/>
              </a:cxn>
              <a:cxn ang="0">
                <a:pos x="0" y="92757"/>
              </a:cxn>
              <a:cxn ang="0">
                <a:pos x="4039" y="115611"/>
              </a:cxn>
              <a:cxn ang="0">
                <a:pos x="90195" y="241976"/>
              </a:cxn>
              <a:cxn ang="0">
                <a:pos x="168275" y="315913"/>
              </a:cxn>
              <a:cxn ang="0">
                <a:pos x="246355" y="241976"/>
              </a:cxn>
              <a:cxn ang="0">
                <a:pos x="335204" y="108889"/>
              </a:cxn>
              <a:cxn ang="0">
                <a:pos x="335204" y="108889"/>
              </a:cxn>
              <a:cxn ang="0">
                <a:pos x="336550" y="92757"/>
              </a:cxn>
            </a:cxnLst>
            <a:pathLst>
              <a:path w="250" h="235">
                <a:moveTo>
                  <a:pt x="250" y="69"/>
                </a:moveTo>
                <a:cubicBezTo>
                  <a:pt x="250" y="31"/>
                  <a:pt x="219" y="0"/>
                  <a:pt x="182" y="0"/>
                </a:cubicBezTo>
                <a:cubicBezTo>
                  <a:pt x="158" y="0"/>
                  <a:pt x="137" y="12"/>
                  <a:pt x="125" y="31"/>
                </a:cubicBezTo>
                <a:cubicBezTo>
                  <a:pt x="113" y="12"/>
                  <a:pt x="92" y="0"/>
                  <a:pt x="69" y="0"/>
                </a:cubicBezTo>
                <a:cubicBezTo>
                  <a:pt x="65" y="0"/>
                  <a:pt x="61" y="1"/>
                  <a:pt x="58" y="1"/>
                </a:cubicBezTo>
                <a:cubicBezTo>
                  <a:pt x="33" y="5"/>
                  <a:pt x="12" y="23"/>
                  <a:pt x="4" y="46"/>
                </a:cubicBezTo>
                <a:cubicBezTo>
                  <a:pt x="2" y="53"/>
                  <a:pt x="0" y="61"/>
                  <a:pt x="0" y="69"/>
                </a:cubicBezTo>
                <a:cubicBezTo>
                  <a:pt x="0" y="75"/>
                  <a:pt x="1" y="80"/>
                  <a:pt x="3" y="86"/>
                </a:cubicBezTo>
                <a:cubicBezTo>
                  <a:pt x="5" y="98"/>
                  <a:pt x="16" y="132"/>
                  <a:pt x="67" y="180"/>
                </a:cubicBezTo>
                <a:cubicBezTo>
                  <a:pt x="116" y="225"/>
                  <a:pt x="125" y="235"/>
                  <a:pt x="125" y="235"/>
                </a:cubicBezTo>
                <a:cubicBezTo>
                  <a:pt x="125" y="235"/>
                  <a:pt x="135" y="225"/>
                  <a:pt x="183" y="180"/>
                </a:cubicBezTo>
                <a:cubicBezTo>
                  <a:pt x="248" y="120"/>
                  <a:pt x="249" y="81"/>
                  <a:pt x="249" y="81"/>
                </a:cubicBezTo>
                <a:cubicBezTo>
                  <a:pt x="249" y="81"/>
                  <a:pt x="249" y="81"/>
                  <a:pt x="249" y="81"/>
                </a:cubicBezTo>
                <a:cubicBezTo>
                  <a:pt x="249" y="77"/>
                  <a:pt x="250" y="73"/>
                  <a:pt x="250" y="69"/>
                </a:cubicBezTo>
                <a:close/>
              </a:path>
            </a:pathLst>
          </a:custGeom>
          <a:solidFill>
            <a:schemeClr val="accent1"/>
          </a:solidFill>
          <a:ln w="9525">
            <a:noFill/>
          </a:ln>
        </p:spPr>
        <p:txBody>
          <a:bodyPr/>
          <a:p>
            <a:endParaRPr lang="zh-CN" altLang="en-US"/>
          </a:p>
        </p:txBody>
      </p:sp>
      <p:sp>
        <p:nvSpPr>
          <p:cNvPr id="93" name="Freeform 46"/>
          <p:cNvSpPr/>
          <p:nvPr>
            <p:custDataLst>
              <p:tags r:id="rId35"/>
            </p:custDataLst>
          </p:nvPr>
        </p:nvSpPr>
        <p:spPr bwMode="auto">
          <a:xfrm>
            <a:off x="677863" y="3419475"/>
            <a:ext cx="92075" cy="82550"/>
          </a:xfrm>
          <a:custGeom>
            <a:avLst/>
            <a:gdLst>
              <a:gd name="T0" fmla="*/ 46 w 69"/>
              <a:gd name="T1" fmla="*/ 0 h 62"/>
              <a:gd name="T2" fmla="*/ 30 w 69"/>
              <a:gd name="T3" fmla="*/ 27 h 62"/>
              <a:gd name="T4" fmla="*/ 0 w 69"/>
              <a:gd name="T5" fmla="*/ 47 h 62"/>
              <a:gd name="T6" fmla="*/ 46 w 69"/>
              <a:gd name="T7" fmla="*/ 49 h 62"/>
              <a:gd name="T8" fmla="*/ 46 w 69"/>
              <a:gd name="T9" fmla="*/ 0 h 62"/>
            </a:gdLst>
            <a:ahLst/>
            <a:cxnLst>
              <a:cxn ang="0">
                <a:pos x="T0" y="T1"/>
              </a:cxn>
              <a:cxn ang="0">
                <a:pos x="T2" y="T3"/>
              </a:cxn>
              <a:cxn ang="0">
                <a:pos x="T4" y="T5"/>
              </a:cxn>
              <a:cxn ang="0">
                <a:pos x="T6" y="T7"/>
              </a:cxn>
              <a:cxn ang="0">
                <a:pos x="T8" y="T9"/>
              </a:cxn>
            </a:cxnLst>
            <a:rect l="0" t="0" r="r" b="b"/>
            <a:pathLst>
              <a:path w="69" h="62">
                <a:moveTo>
                  <a:pt x="46" y="0"/>
                </a:moveTo>
                <a:cubicBezTo>
                  <a:pt x="46" y="0"/>
                  <a:pt x="43" y="12"/>
                  <a:pt x="30" y="27"/>
                </a:cubicBezTo>
                <a:cubicBezTo>
                  <a:pt x="16" y="42"/>
                  <a:pt x="0" y="47"/>
                  <a:pt x="0" y="47"/>
                </a:cubicBezTo>
                <a:cubicBezTo>
                  <a:pt x="0" y="47"/>
                  <a:pt x="23" y="62"/>
                  <a:pt x="46" y="49"/>
                </a:cubicBezTo>
                <a:cubicBezTo>
                  <a:pt x="69" y="36"/>
                  <a:pt x="46" y="0"/>
                  <a:pt x="46" y="0"/>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4" name="Freeform 47"/>
          <p:cNvSpPr/>
          <p:nvPr>
            <p:custDataLst>
              <p:tags r:id="rId36"/>
            </p:custDataLst>
          </p:nvPr>
        </p:nvSpPr>
        <p:spPr bwMode="auto">
          <a:xfrm>
            <a:off x="506413" y="3419475"/>
            <a:ext cx="92075" cy="85725"/>
          </a:xfrm>
          <a:custGeom>
            <a:avLst/>
            <a:gdLst>
              <a:gd name="T0" fmla="*/ 40 w 69"/>
              <a:gd name="T1" fmla="*/ 28 h 63"/>
              <a:gd name="T2" fmla="*/ 23 w 69"/>
              <a:gd name="T3" fmla="*/ 0 h 63"/>
              <a:gd name="T4" fmla="*/ 23 w 69"/>
              <a:gd name="T5" fmla="*/ 50 h 63"/>
              <a:gd name="T6" fmla="*/ 69 w 69"/>
              <a:gd name="T7" fmla="*/ 48 h 63"/>
              <a:gd name="T8" fmla="*/ 40 w 69"/>
              <a:gd name="T9" fmla="*/ 28 h 63"/>
            </a:gdLst>
            <a:ahLst/>
            <a:cxnLst>
              <a:cxn ang="0">
                <a:pos x="T0" y="T1"/>
              </a:cxn>
              <a:cxn ang="0">
                <a:pos x="T2" y="T3"/>
              </a:cxn>
              <a:cxn ang="0">
                <a:pos x="T4" y="T5"/>
              </a:cxn>
              <a:cxn ang="0">
                <a:pos x="T6" y="T7"/>
              </a:cxn>
              <a:cxn ang="0">
                <a:pos x="T8" y="T9"/>
              </a:cxn>
            </a:cxnLst>
            <a:rect l="0" t="0" r="r" b="b"/>
            <a:pathLst>
              <a:path w="69" h="63">
                <a:moveTo>
                  <a:pt x="40" y="28"/>
                </a:moveTo>
                <a:cubicBezTo>
                  <a:pt x="26" y="13"/>
                  <a:pt x="23" y="0"/>
                  <a:pt x="23" y="0"/>
                </a:cubicBezTo>
                <a:cubicBezTo>
                  <a:pt x="23" y="0"/>
                  <a:pt x="0" y="37"/>
                  <a:pt x="23" y="50"/>
                </a:cubicBezTo>
                <a:cubicBezTo>
                  <a:pt x="46" y="63"/>
                  <a:pt x="69" y="48"/>
                  <a:pt x="69" y="48"/>
                </a:cubicBezTo>
                <a:cubicBezTo>
                  <a:pt x="69" y="48"/>
                  <a:pt x="53" y="43"/>
                  <a:pt x="40" y="28"/>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 name="Freeform 48"/>
          <p:cNvSpPr/>
          <p:nvPr>
            <p:custDataLst>
              <p:tags r:id="rId37"/>
            </p:custDataLst>
          </p:nvPr>
        </p:nvSpPr>
        <p:spPr bwMode="auto">
          <a:xfrm>
            <a:off x="577850" y="3529013"/>
            <a:ext cx="106363" cy="76200"/>
          </a:xfrm>
          <a:custGeom>
            <a:avLst/>
            <a:gdLst>
              <a:gd name="T0" fmla="*/ 0 w 79"/>
              <a:gd name="T1" fmla="*/ 0 h 57"/>
              <a:gd name="T2" fmla="*/ 42 w 79"/>
              <a:gd name="T3" fmla="*/ 49 h 57"/>
              <a:gd name="T4" fmla="*/ 79 w 79"/>
              <a:gd name="T5" fmla="*/ 14 h 57"/>
              <a:gd name="T6" fmla="*/ 50 w 79"/>
              <a:gd name="T7" fmla="*/ 25 h 57"/>
              <a:gd name="T8" fmla="*/ 0 w 79"/>
              <a:gd name="T9" fmla="*/ 0 h 57"/>
            </a:gdLst>
            <a:ahLst/>
            <a:cxnLst>
              <a:cxn ang="0">
                <a:pos x="T0" y="T1"/>
              </a:cxn>
              <a:cxn ang="0">
                <a:pos x="T2" y="T3"/>
              </a:cxn>
              <a:cxn ang="0">
                <a:pos x="T4" y="T5"/>
              </a:cxn>
              <a:cxn ang="0">
                <a:pos x="T6" y="T7"/>
              </a:cxn>
              <a:cxn ang="0">
                <a:pos x="T8" y="T9"/>
              </a:cxn>
            </a:cxnLst>
            <a:rect l="0" t="0" r="r" b="b"/>
            <a:pathLst>
              <a:path w="79" h="57">
                <a:moveTo>
                  <a:pt x="0" y="0"/>
                </a:moveTo>
                <a:cubicBezTo>
                  <a:pt x="0" y="0"/>
                  <a:pt x="23" y="42"/>
                  <a:pt x="42" y="49"/>
                </a:cubicBezTo>
                <a:cubicBezTo>
                  <a:pt x="60" y="57"/>
                  <a:pt x="79" y="14"/>
                  <a:pt x="79" y="14"/>
                </a:cubicBezTo>
                <a:cubicBezTo>
                  <a:pt x="79" y="14"/>
                  <a:pt x="68" y="24"/>
                  <a:pt x="50" y="25"/>
                </a:cubicBezTo>
                <a:cubicBezTo>
                  <a:pt x="32" y="26"/>
                  <a:pt x="0" y="0"/>
                  <a:pt x="0" y="0"/>
                </a:cubicBezTo>
                <a:close/>
              </a:path>
            </a:pathLst>
          </a:custGeom>
          <a:solidFill>
            <a:schemeClr val="accent4"/>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4002" name="AutoShape 50"/>
          <p:cNvSpPr>
            <a:spLocks noChangeAspect="1" noTextEdit="1"/>
          </p:cNvSpPr>
          <p:nvPr>
            <p:custDataLst>
              <p:tags r:id="rId38"/>
            </p:custDataLst>
          </p:nvPr>
        </p:nvSpPr>
        <p:spPr>
          <a:xfrm>
            <a:off x="3251200" y="2538413"/>
            <a:ext cx="1108075" cy="1106487"/>
          </a:xfrm>
          <a:prstGeom prst="rect">
            <a:avLst/>
          </a:prstGeom>
          <a:noFill/>
          <a:ln w="9525">
            <a:noFill/>
          </a:ln>
        </p:spPr>
        <p:txBody>
          <a:bodyPr anchor="t"/>
          <a:p>
            <a:pPr eaLnBrk="0" hangingPunct="0"/>
            <a:endParaRPr lang="zh-CN" altLang="en-US">
              <a:latin typeface="Arial" panose="020B0604020202020204" pitchFamily="34" charset="0"/>
              <a:ea typeface="宋体" panose="02010600030101010101" pitchFamily="2" charset="-122"/>
            </a:endParaRPr>
          </a:p>
        </p:txBody>
      </p:sp>
      <p:sp>
        <p:nvSpPr>
          <p:cNvPr id="97" name="Freeform 63"/>
          <p:cNvSpPr/>
          <p:nvPr>
            <p:custDataLst>
              <p:tags r:id="rId39"/>
            </p:custDataLst>
          </p:nvPr>
        </p:nvSpPr>
        <p:spPr bwMode="auto">
          <a:xfrm>
            <a:off x="3379788" y="2703513"/>
            <a:ext cx="857250" cy="684213"/>
          </a:xfrm>
          <a:custGeom>
            <a:avLst/>
            <a:gdLst>
              <a:gd name="T0" fmla="*/ 91 w 467"/>
              <a:gd name="T1" fmla="*/ 343 h 373"/>
              <a:gd name="T2" fmla="*/ 114 w 467"/>
              <a:gd name="T3" fmla="*/ 352 h 373"/>
              <a:gd name="T4" fmla="*/ 164 w 467"/>
              <a:gd name="T5" fmla="*/ 364 h 373"/>
              <a:gd name="T6" fmla="*/ 208 w 467"/>
              <a:gd name="T7" fmla="*/ 371 h 373"/>
              <a:gd name="T8" fmla="*/ 242 w 467"/>
              <a:gd name="T9" fmla="*/ 373 h 373"/>
              <a:gd name="T10" fmla="*/ 274 w 467"/>
              <a:gd name="T11" fmla="*/ 370 h 373"/>
              <a:gd name="T12" fmla="*/ 305 w 467"/>
              <a:gd name="T13" fmla="*/ 364 h 373"/>
              <a:gd name="T14" fmla="*/ 342 w 467"/>
              <a:gd name="T15" fmla="*/ 358 h 373"/>
              <a:gd name="T16" fmla="*/ 378 w 467"/>
              <a:gd name="T17" fmla="*/ 342 h 373"/>
              <a:gd name="T18" fmla="*/ 416 w 467"/>
              <a:gd name="T19" fmla="*/ 326 h 373"/>
              <a:gd name="T20" fmla="*/ 453 w 467"/>
              <a:gd name="T21" fmla="*/ 276 h 373"/>
              <a:gd name="T22" fmla="*/ 428 w 467"/>
              <a:gd name="T23" fmla="*/ 149 h 373"/>
              <a:gd name="T24" fmla="*/ 349 w 467"/>
              <a:gd name="T25" fmla="*/ 106 h 373"/>
              <a:gd name="T26" fmla="*/ 346 w 467"/>
              <a:gd name="T27" fmla="*/ 106 h 373"/>
              <a:gd name="T28" fmla="*/ 341 w 467"/>
              <a:gd name="T29" fmla="*/ 107 h 373"/>
              <a:gd name="T30" fmla="*/ 340 w 467"/>
              <a:gd name="T31" fmla="*/ 107 h 373"/>
              <a:gd name="T32" fmla="*/ 327 w 467"/>
              <a:gd name="T33" fmla="*/ 100 h 373"/>
              <a:gd name="T34" fmla="*/ 327 w 467"/>
              <a:gd name="T35" fmla="*/ 100 h 373"/>
              <a:gd name="T36" fmla="*/ 318 w 467"/>
              <a:gd name="T37" fmla="*/ 88 h 373"/>
              <a:gd name="T38" fmla="*/ 308 w 467"/>
              <a:gd name="T39" fmla="*/ 86 h 373"/>
              <a:gd name="T40" fmla="*/ 290 w 467"/>
              <a:gd name="T41" fmla="*/ 83 h 373"/>
              <a:gd name="T42" fmla="*/ 283 w 467"/>
              <a:gd name="T43" fmla="*/ 84 h 373"/>
              <a:gd name="T44" fmla="*/ 272 w 467"/>
              <a:gd name="T45" fmla="*/ 86 h 373"/>
              <a:gd name="T46" fmla="*/ 265 w 467"/>
              <a:gd name="T47" fmla="*/ 88 h 373"/>
              <a:gd name="T48" fmla="*/ 262 w 467"/>
              <a:gd name="T49" fmla="*/ 88 h 373"/>
              <a:gd name="T50" fmla="*/ 252 w 467"/>
              <a:gd name="T51" fmla="*/ 80 h 373"/>
              <a:gd name="T52" fmla="*/ 270 w 467"/>
              <a:gd name="T53" fmla="*/ 53 h 373"/>
              <a:gd name="T54" fmla="*/ 287 w 467"/>
              <a:gd name="T55" fmla="*/ 49 h 373"/>
              <a:gd name="T56" fmla="*/ 289 w 467"/>
              <a:gd name="T57" fmla="*/ 49 h 373"/>
              <a:gd name="T58" fmla="*/ 292 w 467"/>
              <a:gd name="T59" fmla="*/ 50 h 373"/>
              <a:gd name="T60" fmla="*/ 302 w 467"/>
              <a:gd name="T61" fmla="*/ 44 h 373"/>
              <a:gd name="T62" fmla="*/ 304 w 467"/>
              <a:gd name="T63" fmla="*/ 31 h 373"/>
              <a:gd name="T64" fmla="*/ 304 w 467"/>
              <a:gd name="T65" fmla="*/ 28 h 373"/>
              <a:gd name="T66" fmla="*/ 298 w 467"/>
              <a:gd name="T67" fmla="*/ 13 h 373"/>
              <a:gd name="T68" fmla="*/ 283 w 467"/>
              <a:gd name="T69" fmla="*/ 2 h 373"/>
              <a:gd name="T70" fmla="*/ 278 w 467"/>
              <a:gd name="T71" fmla="*/ 0 h 373"/>
              <a:gd name="T72" fmla="*/ 273 w 467"/>
              <a:gd name="T73" fmla="*/ 1 h 373"/>
              <a:gd name="T74" fmla="*/ 217 w 467"/>
              <a:gd name="T75" fmla="*/ 48 h 373"/>
              <a:gd name="T76" fmla="*/ 204 w 467"/>
              <a:gd name="T77" fmla="*/ 71 h 373"/>
              <a:gd name="T78" fmla="*/ 189 w 467"/>
              <a:gd name="T79" fmla="*/ 87 h 373"/>
              <a:gd name="T80" fmla="*/ 179 w 467"/>
              <a:gd name="T81" fmla="*/ 89 h 373"/>
              <a:gd name="T82" fmla="*/ 170 w 467"/>
              <a:gd name="T83" fmla="*/ 87 h 373"/>
              <a:gd name="T84" fmla="*/ 167 w 467"/>
              <a:gd name="T85" fmla="*/ 87 h 373"/>
              <a:gd name="T86" fmla="*/ 166 w 467"/>
              <a:gd name="T87" fmla="*/ 87 h 373"/>
              <a:gd name="T88" fmla="*/ 156 w 467"/>
              <a:gd name="T89" fmla="*/ 94 h 373"/>
              <a:gd name="T90" fmla="*/ 155 w 467"/>
              <a:gd name="T91" fmla="*/ 98 h 373"/>
              <a:gd name="T92" fmla="*/ 127 w 467"/>
              <a:gd name="T93" fmla="*/ 107 h 373"/>
              <a:gd name="T94" fmla="*/ 126 w 467"/>
              <a:gd name="T95" fmla="*/ 107 h 373"/>
              <a:gd name="T96" fmla="*/ 122 w 467"/>
              <a:gd name="T97" fmla="*/ 106 h 373"/>
              <a:gd name="T98" fmla="*/ 119 w 467"/>
              <a:gd name="T99" fmla="*/ 106 h 373"/>
              <a:gd name="T100" fmla="*/ 39 w 467"/>
              <a:gd name="T101" fmla="*/ 149 h 373"/>
              <a:gd name="T102" fmla="*/ 15 w 467"/>
              <a:gd name="T103" fmla="*/ 276 h 373"/>
              <a:gd name="T104" fmla="*/ 43 w 467"/>
              <a:gd name="T105" fmla="*/ 320 h 373"/>
              <a:gd name="T106" fmla="*/ 73 w 467"/>
              <a:gd name="T107" fmla="*/ 337 h 373"/>
              <a:gd name="T108" fmla="*/ 91 w 467"/>
              <a:gd name="T109" fmla="*/ 34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73">
                <a:moveTo>
                  <a:pt x="91" y="343"/>
                </a:moveTo>
                <a:cubicBezTo>
                  <a:pt x="99" y="346"/>
                  <a:pt x="106" y="348"/>
                  <a:pt x="114" y="352"/>
                </a:cubicBezTo>
                <a:cubicBezTo>
                  <a:pt x="129" y="361"/>
                  <a:pt x="146" y="364"/>
                  <a:pt x="164" y="364"/>
                </a:cubicBezTo>
                <a:cubicBezTo>
                  <a:pt x="179" y="364"/>
                  <a:pt x="192" y="369"/>
                  <a:pt x="208" y="371"/>
                </a:cubicBezTo>
                <a:cubicBezTo>
                  <a:pt x="220" y="372"/>
                  <a:pt x="231" y="373"/>
                  <a:pt x="242" y="373"/>
                </a:cubicBezTo>
                <a:cubicBezTo>
                  <a:pt x="252" y="373"/>
                  <a:pt x="263" y="372"/>
                  <a:pt x="274" y="370"/>
                </a:cubicBezTo>
                <a:cubicBezTo>
                  <a:pt x="285" y="368"/>
                  <a:pt x="294" y="364"/>
                  <a:pt x="305" y="364"/>
                </a:cubicBezTo>
                <a:cubicBezTo>
                  <a:pt x="318" y="364"/>
                  <a:pt x="331" y="362"/>
                  <a:pt x="342" y="358"/>
                </a:cubicBezTo>
                <a:cubicBezTo>
                  <a:pt x="355" y="353"/>
                  <a:pt x="364" y="345"/>
                  <a:pt x="378" y="342"/>
                </a:cubicBezTo>
                <a:cubicBezTo>
                  <a:pt x="391" y="339"/>
                  <a:pt x="404" y="334"/>
                  <a:pt x="416" y="326"/>
                </a:cubicBezTo>
                <a:cubicBezTo>
                  <a:pt x="434" y="314"/>
                  <a:pt x="446" y="296"/>
                  <a:pt x="453" y="276"/>
                </a:cubicBezTo>
                <a:cubicBezTo>
                  <a:pt x="467" y="229"/>
                  <a:pt x="451" y="174"/>
                  <a:pt x="428" y="149"/>
                </a:cubicBezTo>
                <a:cubicBezTo>
                  <a:pt x="396" y="114"/>
                  <a:pt x="367" y="106"/>
                  <a:pt x="349" y="106"/>
                </a:cubicBezTo>
                <a:cubicBezTo>
                  <a:pt x="348" y="106"/>
                  <a:pt x="347" y="106"/>
                  <a:pt x="346" y="106"/>
                </a:cubicBezTo>
                <a:cubicBezTo>
                  <a:pt x="344" y="106"/>
                  <a:pt x="343" y="107"/>
                  <a:pt x="341" y="107"/>
                </a:cubicBezTo>
                <a:cubicBezTo>
                  <a:pt x="340" y="107"/>
                  <a:pt x="340" y="107"/>
                  <a:pt x="340" y="107"/>
                </a:cubicBezTo>
                <a:cubicBezTo>
                  <a:pt x="336" y="104"/>
                  <a:pt x="331" y="102"/>
                  <a:pt x="327" y="100"/>
                </a:cubicBezTo>
                <a:cubicBezTo>
                  <a:pt x="327" y="100"/>
                  <a:pt x="327" y="100"/>
                  <a:pt x="327" y="100"/>
                </a:cubicBezTo>
                <a:cubicBezTo>
                  <a:pt x="327" y="94"/>
                  <a:pt x="323" y="89"/>
                  <a:pt x="318" y="88"/>
                </a:cubicBezTo>
                <a:cubicBezTo>
                  <a:pt x="314" y="87"/>
                  <a:pt x="311" y="87"/>
                  <a:pt x="308" y="86"/>
                </a:cubicBezTo>
                <a:cubicBezTo>
                  <a:pt x="300" y="84"/>
                  <a:pt x="296" y="83"/>
                  <a:pt x="290" y="83"/>
                </a:cubicBezTo>
                <a:cubicBezTo>
                  <a:pt x="288" y="83"/>
                  <a:pt x="286" y="83"/>
                  <a:pt x="283" y="84"/>
                </a:cubicBezTo>
                <a:cubicBezTo>
                  <a:pt x="278" y="84"/>
                  <a:pt x="276" y="85"/>
                  <a:pt x="272" y="86"/>
                </a:cubicBezTo>
                <a:cubicBezTo>
                  <a:pt x="270" y="87"/>
                  <a:pt x="269" y="87"/>
                  <a:pt x="265" y="88"/>
                </a:cubicBezTo>
                <a:cubicBezTo>
                  <a:pt x="264" y="88"/>
                  <a:pt x="263" y="88"/>
                  <a:pt x="262" y="88"/>
                </a:cubicBezTo>
                <a:cubicBezTo>
                  <a:pt x="260" y="88"/>
                  <a:pt x="256" y="88"/>
                  <a:pt x="252" y="80"/>
                </a:cubicBezTo>
                <a:cubicBezTo>
                  <a:pt x="250" y="74"/>
                  <a:pt x="258" y="59"/>
                  <a:pt x="270" y="53"/>
                </a:cubicBezTo>
                <a:cubicBezTo>
                  <a:pt x="277" y="50"/>
                  <a:pt x="283" y="49"/>
                  <a:pt x="287" y="49"/>
                </a:cubicBezTo>
                <a:cubicBezTo>
                  <a:pt x="288" y="49"/>
                  <a:pt x="289" y="49"/>
                  <a:pt x="289" y="49"/>
                </a:cubicBezTo>
                <a:cubicBezTo>
                  <a:pt x="290" y="50"/>
                  <a:pt x="291" y="50"/>
                  <a:pt x="292" y="50"/>
                </a:cubicBezTo>
                <a:cubicBezTo>
                  <a:pt x="296" y="50"/>
                  <a:pt x="300" y="47"/>
                  <a:pt x="302" y="44"/>
                </a:cubicBezTo>
                <a:cubicBezTo>
                  <a:pt x="303" y="42"/>
                  <a:pt x="304" y="38"/>
                  <a:pt x="304" y="31"/>
                </a:cubicBezTo>
                <a:cubicBezTo>
                  <a:pt x="304" y="30"/>
                  <a:pt x="304" y="29"/>
                  <a:pt x="304" y="28"/>
                </a:cubicBezTo>
                <a:cubicBezTo>
                  <a:pt x="304" y="24"/>
                  <a:pt x="304" y="19"/>
                  <a:pt x="298" y="13"/>
                </a:cubicBezTo>
                <a:cubicBezTo>
                  <a:pt x="294" y="8"/>
                  <a:pt x="285" y="3"/>
                  <a:pt x="283" y="2"/>
                </a:cubicBezTo>
                <a:cubicBezTo>
                  <a:pt x="282" y="1"/>
                  <a:pt x="280" y="0"/>
                  <a:pt x="278" y="0"/>
                </a:cubicBezTo>
                <a:cubicBezTo>
                  <a:pt x="276" y="0"/>
                  <a:pt x="275" y="1"/>
                  <a:pt x="273" y="1"/>
                </a:cubicBezTo>
                <a:cubicBezTo>
                  <a:pt x="272" y="2"/>
                  <a:pt x="238" y="16"/>
                  <a:pt x="217" y="48"/>
                </a:cubicBezTo>
                <a:cubicBezTo>
                  <a:pt x="211" y="57"/>
                  <a:pt x="207" y="65"/>
                  <a:pt x="204" y="71"/>
                </a:cubicBezTo>
                <a:cubicBezTo>
                  <a:pt x="197" y="83"/>
                  <a:pt x="195" y="85"/>
                  <a:pt x="189" y="87"/>
                </a:cubicBezTo>
                <a:cubicBezTo>
                  <a:pt x="186" y="88"/>
                  <a:pt x="182" y="89"/>
                  <a:pt x="179" y="89"/>
                </a:cubicBezTo>
                <a:cubicBezTo>
                  <a:pt x="174" y="89"/>
                  <a:pt x="172" y="88"/>
                  <a:pt x="170" y="87"/>
                </a:cubicBezTo>
                <a:cubicBezTo>
                  <a:pt x="169" y="87"/>
                  <a:pt x="168" y="87"/>
                  <a:pt x="167" y="87"/>
                </a:cubicBezTo>
                <a:cubicBezTo>
                  <a:pt x="166" y="87"/>
                  <a:pt x="166" y="87"/>
                  <a:pt x="166" y="87"/>
                </a:cubicBezTo>
                <a:cubicBezTo>
                  <a:pt x="162" y="87"/>
                  <a:pt x="157" y="89"/>
                  <a:pt x="156" y="94"/>
                </a:cubicBezTo>
                <a:cubicBezTo>
                  <a:pt x="155" y="95"/>
                  <a:pt x="155" y="96"/>
                  <a:pt x="155" y="98"/>
                </a:cubicBezTo>
                <a:cubicBezTo>
                  <a:pt x="145" y="99"/>
                  <a:pt x="136" y="102"/>
                  <a:pt x="127" y="107"/>
                </a:cubicBezTo>
                <a:cubicBezTo>
                  <a:pt x="127" y="107"/>
                  <a:pt x="127" y="107"/>
                  <a:pt x="126" y="107"/>
                </a:cubicBezTo>
                <a:cubicBezTo>
                  <a:pt x="125" y="107"/>
                  <a:pt x="124" y="106"/>
                  <a:pt x="122" y="106"/>
                </a:cubicBezTo>
                <a:cubicBezTo>
                  <a:pt x="121" y="106"/>
                  <a:pt x="120" y="106"/>
                  <a:pt x="119" y="106"/>
                </a:cubicBezTo>
                <a:cubicBezTo>
                  <a:pt x="101" y="106"/>
                  <a:pt x="72" y="114"/>
                  <a:pt x="39" y="149"/>
                </a:cubicBezTo>
                <a:cubicBezTo>
                  <a:pt x="16" y="174"/>
                  <a:pt x="0" y="229"/>
                  <a:pt x="15" y="276"/>
                </a:cubicBezTo>
                <a:cubicBezTo>
                  <a:pt x="20" y="293"/>
                  <a:pt x="30" y="308"/>
                  <a:pt x="43" y="320"/>
                </a:cubicBezTo>
                <a:cubicBezTo>
                  <a:pt x="52" y="327"/>
                  <a:pt x="62" y="333"/>
                  <a:pt x="73" y="337"/>
                </a:cubicBezTo>
                <a:cubicBezTo>
                  <a:pt x="79" y="340"/>
                  <a:pt x="85" y="342"/>
                  <a:pt x="91" y="343"/>
                </a:cubicBezTo>
                <a:close/>
              </a:path>
            </a:pathLst>
          </a:custGeom>
          <a:solidFill>
            <a:schemeClr val="accent3">
              <a:lumMod val="50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8" name="Freeform 64"/>
          <p:cNvSpPr/>
          <p:nvPr>
            <p:custDataLst>
              <p:tags r:id="rId40"/>
            </p:custDataLst>
          </p:nvPr>
        </p:nvSpPr>
        <p:spPr bwMode="auto">
          <a:xfrm>
            <a:off x="3370263" y="2692400"/>
            <a:ext cx="858838" cy="684213"/>
          </a:xfrm>
          <a:custGeom>
            <a:avLst/>
            <a:gdLst>
              <a:gd name="T0" fmla="*/ 91 w 467"/>
              <a:gd name="T1" fmla="*/ 343 h 373"/>
              <a:gd name="T2" fmla="*/ 114 w 467"/>
              <a:gd name="T3" fmla="*/ 352 h 373"/>
              <a:gd name="T4" fmla="*/ 164 w 467"/>
              <a:gd name="T5" fmla="*/ 364 h 373"/>
              <a:gd name="T6" fmla="*/ 208 w 467"/>
              <a:gd name="T7" fmla="*/ 370 h 373"/>
              <a:gd name="T8" fmla="*/ 242 w 467"/>
              <a:gd name="T9" fmla="*/ 373 h 373"/>
              <a:gd name="T10" fmla="*/ 274 w 467"/>
              <a:gd name="T11" fmla="*/ 370 h 373"/>
              <a:gd name="T12" fmla="*/ 305 w 467"/>
              <a:gd name="T13" fmla="*/ 364 h 373"/>
              <a:gd name="T14" fmla="*/ 342 w 467"/>
              <a:gd name="T15" fmla="*/ 357 h 373"/>
              <a:gd name="T16" fmla="*/ 378 w 467"/>
              <a:gd name="T17" fmla="*/ 342 h 373"/>
              <a:gd name="T18" fmla="*/ 416 w 467"/>
              <a:gd name="T19" fmla="*/ 326 h 373"/>
              <a:gd name="T20" fmla="*/ 453 w 467"/>
              <a:gd name="T21" fmla="*/ 275 h 373"/>
              <a:gd name="T22" fmla="*/ 428 w 467"/>
              <a:gd name="T23" fmla="*/ 149 h 373"/>
              <a:gd name="T24" fmla="*/ 349 w 467"/>
              <a:gd name="T25" fmla="*/ 106 h 373"/>
              <a:gd name="T26" fmla="*/ 346 w 467"/>
              <a:gd name="T27" fmla="*/ 106 h 373"/>
              <a:gd name="T28" fmla="*/ 341 w 467"/>
              <a:gd name="T29" fmla="*/ 107 h 373"/>
              <a:gd name="T30" fmla="*/ 340 w 467"/>
              <a:gd name="T31" fmla="*/ 106 h 373"/>
              <a:gd name="T32" fmla="*/ 327 w 467"/>
              <a:gd name="T33" fmla="*/ 100 h 373"/>
              <a:gd name="T34" fmla="*/ 327 w 467"/>
              <a:gd name="T35" fmla="*/ 100 h 373"/>
              <a:gd name="T36" fmla="*/ 318 w 467"/>
              <a:gd name="T37" fmla="*/ 88 h 373"/>
              <a:gd name="T38" fmla="*/ 308 w 467"/>
              <a:gd name="T39" fmla="*/ 86 h 373"/>
              <a:gd name="T40" fmla="*/ 290 w 467"/>
              <a:gd name="T41" fmla="*/ 83 h 373"/>
              <a:gd name="T42" fmla="*/ 283 w 467"/>
              <a:gd name="T43" fmla="*/ 83 h 373"/>
              <a:gd name="T44" fmla="*/ 272 w 467"/>
              <a:gd name="T45" fmla="*/ 86 h 373"/>
              <a:gd name="T46" fmla="*/ 265 w 467"/>
              <a:gd name="T47" fmla="*/ 88 h 373"/>
              <a:gd name="T48" fmla="*/ 262 w 467"/>
              <a:gd name="T49" fmla="*/ 88 h 373"/>
              <a:gd name="T50" fmla="*/ 252 w 467"/>
              <a:gd name="T51" fmla="*/ 79 h 373"/>
              <a:gd name="T52" fmla="*/ 270 w 467"/>
              <a:gd name="T53" fmla="*/ 53 h 373"/>
              <a:gd name="T54" fmla="*/ 287 w 467"/>
              <a:gd name="T55" fmla="*/ 49 h 373"/>
              <a:gd name="T56" fmla="*/ 289 w 467"/>
              <a:gd name="T57" fmla="*/ 49 h 373"/>
              <a:gd name="T58" fmla="*/ 292 w 467"/>
              <a:gd name="T59" fmla="*/ 49 h 373"/>
              <a:gd name="T60" fmla="*/ 302 w 467"/>
              <a:gd name="T61" fmla="*/ 43 h 373"/>
              <a:gd name="T62" fmla="*/ 304 w 467"/>
              <a:gd name="T63" fmla="*/ 30 h 373"/>
              <a:gd name="T64" fmla="*/ 304 w 467"/>
              <a:gd name="T65" fmla="*/ 28 h 373"/>
              <a:gd name="T66" fmla="*/ 299 w 467"/>
              <a:gd name="T67" fmla="*/ 12 h 373"/>
              <a:gd name="T68" fmla="*/ 283 w 467"/>
              <a:gd name="T69" fmla="*/ 1 h 373"/>
              <a:gd name="T70" fmla="*/ 278 w 467"/>
              <a:gd name="T71" fmla="*/ 0 h 373"/>
              <a:gd name="T72" fmla="*/ 273 w 467"/>
              <a:gd name="T73" fmla="*/ 1 h 373"/>
              <a:gd name="T74" fmla="*/ 217 w 467"/>
              <a:gd name="T75" fmla="*/ 47 h 373"/>
              <a:gd name="T76" fmla="*/ 204 w 467"/>
              <a:gd name="T77" fmla="*/ 70 h 373"/>
              <a:gd name="T78" fmla="*/ 189 w 467"/>
              <a:gd name="T79" fmla="*/ 87 h 373"/>
              <a:gd name="T80" fmla="*/ 179 w 467"/>
              <a:gd name="T81" fmla="*/ 88 h 373"/>
              <a:gd name="T82" fmla="*/ 170 w 467"/>
              <a:gd name="T83" fmla="*/ 87 h 373"/>
              <a:gd name="T84" fmla="*/ 167 w 467"/>
              <a:gd name="T85" fmla="*/ 86 h 373"/>
              <a:gd name="T86" fmla="*/ 166 w 467"/>
              <a:gd name="T87" fmla="*/ 86 h 373"/>
              <a:gd name="T88" fmla="*/ 156 w 467"/>
              <a:gd name="T89" fmla="*/ 93 h 373"/>
              <a:gd name="T90" fmla="*/ 155 w 467"/>
              <a:gd name="T91" fmla="*/ 97 h 373"/>
              <a:gd name="T92" fmla="*/ 127 w 467"/>
              <a:gd name="T93" fmla="*/ 106 h 373"/>
              <a:gd name="T94" fmla="*/ 126 w 467"/>
              <a:gd name="T95" fmla="*/ 107 h 373"/>
              <a:gd name="T96" fmla="*/ 122 w 467"/>
              <a:gd name="T97" fmla="*/ 106 h 373"/>
              <a:gd name="T98" fmla="*/ 119 w 467"/>
              <a:gd name="T99" fmla="*/ 106 h 373"/>
              <a:gd name="T100" fmla="*/ 39 w 467"/>
              <a:gd name="T101" fmla="*/ 149 h 373"/>
              <a:gd name="T102" fmla="*/ 15 w 467"/>
              <a:gd name="T103" fmla="*/ 275 h 373"/>
              <a:gd name="T104" fmla="*/ 43 w 467"/>
              <a:gd name="T105" fmla="*/ 319 h 373"/>
              <a:gd name="T106" fmla="*/ 73 w 467"/>
              <a:gd name="T107" fmla="*/ 337 h 373"/>
              <a:gd name="T108" fmla="*/ 91 w 467"/>
              <a:gd name="T109" fmla="*/ 34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73">
                <a:moveTo>
                  <a:pt x="91" y="343"/>
                </a:moveTo>
                <a:cubicBezTo>
                  <a:pt x="99" y="345"/>
                  <a:pt x="106" y="348"/>
                  <a:pt x="114" y="352"/>
                </a:cubicBezTo>
                <a:cubicBezTo>
                  <a:pt x="129" y="360"/>
                  <a:pt x="146" y="364"/>
                  <a:pt x="164" y="364"/>
                </a:cubicBezTo>
                <a:cubicBezTo>
                  <a:pt x="179" y="364"/>
                  <a:pt x="192" y="368"/>
                  <a:pt x="208" y="370"/>
                </a:cubicBezTo>
                <a:cubicBezTo>
                  <a:pt x="220" y="372"/>
                  <a:pt x="231" y="373"/>
                  <a:pt x="242" y="373"/>
                </a:cubicBezTo>
                <a:cubicBezTo>
                  <a:pt x="252" y="373"/>
                  <a:pt x="263" y="372"/>
                  <a:pt x="274" y="370"/>
                </a:cubicBezTo>
                <a:cubicBezTo>
                  <a:pt x="285" y="367"/>
                  <a:pt x="294" y="364"/>
                  <a:pt x="305" y="364"/>
                </a:cubicBezTo>
                <a:cubicBezTo>
                  <a:pt x="318" y="363"/>
                  <a:pt x="331" y="362"/>
                  <a:pt x="342" y="357"/>
                </a:cubicBezTo>
                <a:cubicBezTo>
                  <a:pt x="355" y="353"/>
                  <a:pt x="364" y="344"/>
                  <a:pt x="378" y="342"/>
                </a:cubicBezTo>
                <a:cubicBezTo>
                  <a:pt x="391" y="339"/>
                  <a:pt x="404" y="334"/>
                  <a:pt x="416" y="326"/>
                </a:cubicBezTo>
                <a:cubicBezTo>
                  <a:pt x="434" y="314"/>
                  <a:pt x="446" y="296"/>
                  <a:pt x="453" y="275"/>
                </a:cubicBezTo>
                <a:cubicBezTo>
                  <a:pt x="467" y="229"/>
                  <a:pt x="452" y="173"/>
                  <a:pt x="428" y="149"/>
                </a:cubicBezTo>
                <a:cubicBezTo>
                  <a:pt x="396" y="113"/>
                  <a:pt x="367" y="106"/>
                  <a:pt x="349" y="106"/>
                </a:cubicBezTo>
                <a:cubicBezTo>
                  <a:pt x="348" y="106"/>
                  <a:pt x="347" y="106"/>
                  <a:pt x="346" y="106"/>
                </a:cubicBezTo>
                <a:cubicBezTo>
                  <a:pt x="344" y="106"/>
                  <a:pt x="343" y="106"/>
                  <a:pt x="341" y="107"/>
                </a:cubicBezTo>
                <a:cubicBezTo>
                  <a:pt x="340" y="106"/>
                  <a:pt x="340" y="106"/>
                  <a:pt x="340" y="106"/>
                </a:cubicBezTo>
                <a:cubicBezTo>
                  <a:pt x="336" y="104"/>
                  <a:pt x="331" y="102"/>
                  <a:pt x="327" y="100"/>
                </a:cubicBezTo>
                <a:cubicBezTo>
                  <a:pt x="327" y="100"/>
                  <a:pt x="327" y="100"/>
                  <a:pt x="327" y="100"/>
                </a:cubicBezTo>
                <a:cubicBezTo>
                  <a:pt x="327" y="94"/>
                  <a:pt x="323" y="89"/>
                  <a:pt x="318" y="88"/>
                </a:cubicBezTo>
                <a:cubicBezTo>
                  <a:pt x="314" y="87"/>
                  <a:pt x="311" y="86"/>
                  <a:pt x="308" y="86"/>
                </a:cubicBezTo>
                <a:cubicBezTo>
                  <a:pt x="300" y="84"/>
                  <a:pt x="296" y="83"/>
                  <a:pt x="290" y="83"/>
                </a:cubicBezTo>
                <a:cubicBezTo>
                  <a:pt x="288" y="83"/>
                  <a:pt x="286" y="83"/>
                  <a:pt x="283" y="83"/>
                </a:cubicBezTo>
                <a:cubicBezTo>
                  <a:pt x="278" y="84"/>
                  <a:pt x="276" y="85"/>
                  <a:pt x="272" y="86"/>
                </a:cubicBezTo>
                <a:cubicBezTo>
                  <a:pt x="270" y="86"/>
                  <a:pt x="269" y="87"/>
                  <a:pt x="265" y="88"/>
                </a:cubicBezTo>
                <a:cubicBezTo>
                  <a:pt x="264" y="88"/>
                  <a:pt x="263" y="88"/>
                  <a:pt x="262" y="88"/>
                </a:cubicBezTo>
                <a:cubicBezTo>
                  <a:pt x="260" y="88"/>
                  <a:pt x="256" y="88"/>
                  <a:pt x="252" y="79"/>
                </a:cubicBezTo>
                <a:cubicBezTo>
                  <a:pt x="250" y="73"/>
                  <a:pt x="258" y="59"/>
                  <a:pt x="270" y="53"/>
                </a:cubicBezTo>
                <a:cubicBezTo>
                  <a:pt x="277" y="50"/>
                  <a:pt x="283" y="49"/>
                  <a:pt x="287" y="49"/>
                </a:cubicBezTo>
                <a:cubicBezTo>
                  <a:pt x="288" y="49"/>
                  <a:pt x="289" y="49"/>
                  <a:pt x="289" y="49"/>
                </a:cubicBezTo>
                <a:cubicBezTo>
                  <a:pt x="290" y="49"/>
                  <a:pt x="291" y="49"/>
                  <a:pt x="292" y="49"/>
                </a:cubicBezTo>
                <a:cubicBezTo>
                  <a:pt x="296" y="49"/>
                  <a:pt x="300" y="47"/>
                  <a:pt x="302" y="43"/>
                </a:cubicBezTo>
                <a:cubicBezTo>
                  <a:pt x="303" y="41"/>
                  <a:pt x="304" y="37"/>
                  <a:pt x="304" y="30"/>
                </a:cubicBezTo>
                <a:cubicBezTo>
                  <a:pt x="304" y="29"/>
                  <a:pt x="304" y="29"/>
                  <a:pt x="304" y="28"/>
                </a:cubicBezTo>
                <a:cubicBezTo>
                  <a:pt x="304" y="23"/>
                  <a:pt x="304" y="18"/>
                  <a:pt x="299" y="12"/>
                </a:cubicBezTo>
                <a:cubicBezTo>
                  <a:pt x="294" y="7"/>
                  <a:pt x="285" y="2"/>
                  <a:pt x="283" y="1"/>
                </a:cubicBezTo>
                <a:cubicBezTo>
                  <a:pt x="282" y="0"/>
                  <a:pt x="280" y="0"/>
                  <a:pt x="278" y="0"/>
                </a:cubicBezTo>
                <a:cubicBezTo>
                  <a:pt x="276" y="0"/>
                  <a:pt x="275" y="0"/>
                  <a:pt x="273" y="1"/>
                </a:cubicBezTo>
                <a:cubicBezTo>
                  <a:pt x="272" y="1"/>
                  <a:pt x="238" y="16"/>
                  <a:pt x="217" y="47"/>
                </a:cubicBezTo>
                <a:cubicBezTo>
                  <a:pt x="211" y="57"/>
                  <a:pt x="207" y="64"/>
                  <a:pt x="204" y="70"/>
                </a:cubicBezTo>
                <a:cubicBezTo>
                  <a:pt x="197" y="83"/>
                  <a:pt x="195" y="85"/>
                  <a:pt x="189" y="87"/>
                </a:cubicBezTo>
                <a:cubicBezTo>
                  <a:pt x="186" y="88"/>
                  <a:pt x="182" y="88"/>
                  <a:pt x="179" y="88"/>
                </a:cubicBezTo>
                <a:cubicBezTo>
                  <a:pt x="174" y="88"/>
                  <a:pt x="172" y="87"/>
                  <a:pt x="170" y="87"/>
                </a:cubicBezTo>
                <a:cubicBezTo>
                  <a:pt x="169" y="87"/>
                  <a:pt x="168" y="86"/>
                  <a:pt x="167" y="86"/>
                </a:cubicBezTo>
                <a:cubicBezTo>
                  <a:pt x="166" y="86"/>
                  <a:pt x="166" y="86"/>
                  <a:pt x="166" y="86"/>
                </a:cubicBezTo>
                <a:cubicBezTo>
                  <a:pt x="162" y="86"/>
                  <a:pt x="157" y="89"/>
                  <a:pt x="156" y="93"/>
                </a:cubicBezTo>
                <a:cubicBezTo>
                  <a:pt x="155" y="95"/>
                  <a:pt x="155" y="96"/>
                  <a:pt x="155" y="97"/>
                </a:cubicBezTo>
                <a:cubicBezTo>
                  <a:pt x="145" y="98"/>
                  <a:pt x="136" y="101"/>
                  <a:pt x="127" y="106"/>
                </a:cubicBezTo>
                <a:cubicBezTo>
                  <a:pt x="126" y="107"/>
                  <a:pt x="126" y="107"/>
                  <a:pt x="126" y="107"/>
                </a:cubicBezTo>
                <a:cubicBezTo>
                  <a:pt x="125" y="106"/>
                  <a:pt x="124" y="106"/>
                  <a:pt x="122" y="106"/>
                </a:cubicBezTo>
                <a:cubicBezTo>
                  <a:pt x="121" y="106"/>
                  <a:pt x="120" y="106"/>
                  <a:pt x="119" y="106"/>
                </a:cubicBezTo>
                <a:cubicBezTo>
                  <a:pt x="101" y="106"/>
                  <a:pt x="72" y="113"/>
                  <a:pt x="39" y="149"/>
                </a:cubicBezTo>
                <a:cubicBezTo>
                  <a:pt x="16" y="173"/>
                  <a:pt x="0" y="229"/>
                  <a:pt x="15" y="275"/>
                </a:cubicBezTo>
                <a:cubicBezTo>
                  <a:pt x="20" y="292"/>
                  <a:pt x="30" y="308"/>
                  <a:pt x="43" y="319"/>
                </a:cubicBezTo>
                <a:cubicBezTo>
                  <a:pt x="52" y="327"/>
                  <a:pt x="62" y="332"/>
                  <a:pt x="73" y="337"/>
                </a:cubicBezTo>
                <a:cubicBezTo>
                  <a:pt x="79" y="339"/>
                  <a:pt x="85" y="341"/>
                  <a:pt x="91" y="343"/>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4005" name="Freeform 65"/>
          <p:cNvSpPr/>
          <p:nvPr>
            <p:custDataLst>
              <p:tags r:id="rId41"/>
            </p:custDataLst>
          </p:nvPr>
        </p:nvSpPr>
        <p:spPr>
          <a:xfrm>
            <a:off x="3675063" y="2713038"/>
            <a:ext cx="274637" cy="179387"/>
          </a:xfrm>
          <a:custGeom>
            <a:avLst/>
            <a:gdLst/>
            <a:ahLst/>
            <a:cxnLst>
              <a:cxn ang="0">
                <a:pos x="49766" y="175726"/>
              </a:cxn>
              <a:cxn ang="0">
                <a:pos x="105062" y="161082"/>
              </a:cxn>
              <a:cxn ang="0">
                <a:pos x="191693" y="179387"/>
              </a:cxn>
              <a:cxn ang="0">
                <a:pos x="250675" y="166574"/>
              </a:cxn>
              <a:cxn ang="0">
                <a:pos x="274637" y="161082"/>
              </a:cxn>
              <a:cxn ang="0">
                <a:pos x="219341" y="153760"/>
              </a:cxn>
              <a:cxn ang="0">
                <a:pos x="186163" y="161082"/>
              </a:cxn>
              <a:cxn ang="0">
                <a:pos x="140083" y="133625"/>
              </a:cxn>
              <a:cxn ang="0">
                <a:pos x="182477" y="58575"/>
              </a:cxn>
              <a:cxn ang="0">
                <a:pos x="232243" y="49423"/>
              </a:cxn>
              <a:cxn ang="0">
                <a:pos x="234087" y="34779"/>
              </a:cxn>
              <a:cxn ang="0">
                <a:pos x="228557" y="16474"/>
              </a:cxn>
              <a:cxn ang="0">
                <a:pos x="206439" y="0"/>
              </a:cxn>
              <a:cxn ang="0">
                <a:pos x="112435" y="76880"/>
              </a:cxn>
              <a:cxn ang="0">
                <a:pos x="47923" y="159252"/>
              </a:cxn>
              <a:cxn ang="0">
                <a:pos x="0" y="159252"/>
              </a:cxn>
              <a:cxn ang="0">
                <a:pos x="5530" y="166574"/>
              </a:cxn>
              <a:cxn ang="0">
                <a:pos x="49766" y="175726"/>
              </a:cxn>
            </a:cxnLst>
            <a:pathLst>
              <a:path w="149" h="98">
                <a:moveTo>
                  <a:pt x="27" y="96"/>
                </a:moveTo>
                <a:cubicBezTo>
                  <a:pt x="37" y="91"/>
                  <a:pt x="47" y="89"/>
                  <a:pt x="57" y="88"/>
                </a:cubicBezTo>
                <a:cubicBezTo>
                  <a:pt x="75" y="86"/>
                  <a:pt x="90" y="90"/>
                  <a:pt x="104" y="98"/>
                </a:cubicBezTo>
                <a:cubicBezTo>
                  <a:pt x="109" y="95"/>
                  <a:pt x="121" y="90"/>
                  <a:pt x="136" y="91"/>
                </a:cubicBezTo>
                <a:cubicBezTo>
                  <a:pt x="142" y="89"/>
                  <a:pt x="149" y="88"/>
                  <a:pt x="149" y="88"/>
                </a:cubicBezTo>
                <a:cubicBezTo>
                  <a:pt x="131" y="84"/>
                  <a:pt x="129" y="83"/>
                  <a:pt x="119" y="84"/>
                </a:cubicBezTo>
                <a:cubicBezTo>
                  <a:pt x="111" y="84"/>
                  <a:pt x="111" y="86"/>
                  <a:pt x="101" y="88"/>
                </a:cubicBezTo>
                <a:cubicBezTo>
                  <a:pt x="91" y="90"/>
                  <a:pt x="82" y="87"/>
                  <a:pt x="76" y="73"/>
                </a:cubicBezTo>
                <a:cubicBezTo>
                  <a:pt x="70" y="60"/>
                  <a:pt x="83" y="39"/>
                  <a:pt x="99" y="32"/>
                </a:cubicBezTo>
                <a:cubicBezTo>
                  <a:pt x="114" y="24"/>
                  <a:pt x="126" y="27"/>
                  <a:pt x="126" y="27"/>
                </a:cubicBezTo>
                <a:cubicBezTo>
                  <a:pt x="126" y="27"/>
                  <a:pt x="127" y="25"/>
                  <a:pt x="127" y="19"/>
                </a:cubicBezTo>
                <a:cubicBezTo>
                  <a:pt x="127" y="14"/>
                  <a:pt x="128" y="13"/>
                  <a:pt x="124" y="9"/>
                </a:cubicBezTo>
                <a:cubicBezTo>
                  <a:pt x="120" y="5"/>
                  <a:pt x="112" y="0"/>
                  <a:pt x="112" y="0"/>
                </a:cubicBezTo>
                <a:cubicBezTo>
                  <a:pt x="112" y="0"/>
                  <a:pt x="79" y="14"/>
                  <a:pt x="61" y="42"/>
                </a:cubicBezTo>
                <a:cubicBezTo>
                  <a:pt x="42" y="71"/>
                  <a:pt x="43" y="82"/>
                  <a:pt x="26" y="87"/>
                </a:cubicBezTo>
                <a:cubicBezTo>
                  <a:pt x="10" y="91"/>
                  <a:pt x="1" y="87"/>
                  <a:pt x="0" y="87"/>
                </a:cubicBezTo>
                <a:cubicBezTo>
                  <a:pt x="0" y="87"/>
                  <a:pt x="1" y="89"/>
                  <a:pt x="3" y="91"/>
                </a:cubicBezTo>
                <a:cubicBezTo>
                  <a:pt x="13" y="91"/>
                  <a:pt x="22" y="93"/>
                  <a:pt x="27" y="96"/>
                </a:cubicBezTo>
                <a:close/>
              </a:path>
            </a:pathLst>
          </a:custGeom>
          <a:solidFill>
            <a:schemeClr val="accent1"/>
          </a:solidFill>
          <a:ln w="9525">
            <a:noFill/>
          </a:ln>
        </p:spPr>
        <p:txBody>
          <a:bodyPr/>
          <a:p>
            <a:endParaRPr lang="zh-CN" altLang="en-US"/>
          </a:p>
        </p:txBody>
      </p:sp>
      <p:sp>
        <p:nvSpPr>
          <p:cNvPr id="100" name="Freeform 66"/>
          <p:cNvSpPr/>
          <p:nvPr>
            <p:custDataLst>
              <p:tags r:id="rId42"/>
            </p:custDataLst>
          </p:nvPr>
        </p:nvSpPr>
        <p:spPr bwMode="auto">
          <a:xfrm>
            <a:off x="4006850" y="2906713"/>
            <a:ext cx="228600" cy="393700"/>
          </a:xfrm>
          <a:custGeom>
            <a:avLst/>
            <a:gdLst>
              <a:gd name="T0" fmla="*/ 74 w 125"/>
              <a:gd name="T1" fmla="*/ 39 h 214"/>
              <a:gd name="T2" fmla="*/ 0 w 125"/>
              <a:gd name="T3" fmla="*/ 0 h 214"/>
              <a:gd name="T4" fmla="*/ 59 w 125"/>
              <a:gd name="T5" fmla="*/ 155 h 214"/>
              <a:gd name="T6" fmla="*/ 28 w 125"/>
              <a:gd name="T7" fmla="*/ 214 h 214"/>
              <a:gd name="T8" fmla="*/ 74 w 125"/>
              <a:gd name="T9" fmla="*/ 39 h 214"/>
            </a:gdLst>
            <a:ahLst/>
            <a:cxnLst>
              <a:cxn ang="0">
                <a:pos x="T0" y="T1"/>
              </a:cxn>
              <a:cxn ang="0">
                <a:pos x="T2" y="T3"/>
              </a:cxn>
              <a:cxn ang="0">
                <a:pos x="T4" y="T5"/>
              </a:cxn>
              <a:cxn ang="0">
                <a:pos x="T6" y="T7"/>
              </a:cxn>
              <a:cxn ang="0">
                <a:pos x="T8" y="T9"/>
              </a:cxn>
            </a:cxnLst>
            <a:rect l="0" t="0" r="r" b="b"/>
            <a:pathLst>
              <a:path w="125" h="214">
                <a:moveTo>
                  <a:pt x="74" y="39"/>
                </a:moveTo>
                <a:cubicBezTo>
                  <a:pt x="41" y="4"/>
                  <a:pt x="15" y="0"/>
                  <a:pt x="0" y="0"/>
                </a:cubicBezTo>
                <a:cubicBezTo>
                  <a:pt x="31" y="20"/>
                  <a:pt x="78" y="77"/>
                  <a:pt x="59" y="155"/>
                </a:cubicBezTo>
                <a:cubicBezTo>
                  <a:pt x="53" y="181"/>
                  <a:pt x="42" y="201"/>
                  <a:pt x="28" y="214"/>
                </a:cubicBezTo>
                <a:cubicBezTo>
                  <a:pt x="125" y="194"/>
                  <a:pt x="108" y="76"/>
                  <a:pt x="74" y="39"/>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1" name="Freeform 67"/>
          <p:cNvSpPr/>
          <p:nvPr>
            <p:custDataLst>
              <p:tags r:id="rId43"/>
            </p:custDataLst>
          </p:nvPr>
        </p:nvSpPr>
        <p:spPr bwMode="auto">
          <a:xfrm>
            <a:off x="3883025" y="2889250"/>
            <a:ext cx="249238" cy="450850"/>
          </a:xfrm>
          <a:custGeom>
            <a:avLst/>
            <a:gdLst>
              <a:gd name="T0" fmla="*/ 58 w 136"/>
              <a:gd name="T1" fmla="*/ 10 h 246"/>
              <a:gd name="T2" fmla="*/ 56 w 136"/>
              <a:gd name="T3" fmla="*/ 9 h 246"/>
              <a:gd name="T4" fmla="*/ 32 w 136"/>
              <a:gd name="T5" fmla="*/ 1 h 246"/>
              <a:gd name="T6" fmla="*/ 0 w 136"/>
              <a:gd name="T7" fmla="*/ 8 h 246"/>
              <a:gd name="T8" fmla="*/ 20 w 136"/>
              <a:gd name="T9" fmla="*/ 26 h 246"/>
              <a:gd name="T10" fmla="*/ 68 w 136"/>
              <a:gd name="T11" fmla="*/ 155 h 246"/>
              <a:gd name="T12" fmla="*/ 22 w 136"/>
              <a:gd name="T13" fmla="*/ 245 h 246"/>
              <a:gd name="T14" fmla="*/ 85 w 136"/>
              <a:gd name="T15" fmla="*/ 224 h 246"/>
              <a:gd name="T16" fmla="*/ 117 w 136"/>
              <a:gd name="T17" fmla="*/ 165 h 246"/>
              <a:gd name="T18" fmla="*/ 58 w 136"/>
              <a:gd name="T19"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6">
                <a:moveTo>
                  <a:pt x="58" y="10"/>
                </a:moveTo>
                <a:cubicBezTo>
                  <a:pt x="57" y="10"/>
                  <a:pt x="56" y="9"/>
                  <a:pt x="56" y="9"/>
                </a:cubicBezTo>
                <a:cubicBezTo>
                  <a:pt x="47" y="4"/>
                  <a:pt x="40" y="2"/>
                  <a:pt x="32" y="1"/>
                </a:cubicBezTo>
                <a:cubicBezTo>
                  <a:pt x="18" y="0"/>
                  <a:pt x="6" y="5"/>
                  <a:pt x="0" y="8"/>
                </a:cubicBezTo>
                <a:cubicBezTo>
                  <a:pt x="8" y="13"/>
                  <a:pt x="14" y="19"/>
                  <a:pt x="20" y="26"/>
                </a:cubicBezTo>
                <a:cubicBezTo>
                  <a:pt x="50" y="64"/>
                  <a:pt x="67" y="108"/>
                  <a:pt x="68" y="155"/>
                </a:cubicBezTo>
                <a:cubicBezTo>
                  <a:pt x="68" y="195"/>
                  <a:pt x="57" y="229"/>
                  <a:pt x="22" y="245"/>
                </a:cubicBezTo>
                <a:cubicBezTo>
                  <a:pt x="47" y="246"/>
                  <a:pt x="69" y="239"/>
                  <a:pt x="85" y="224"/>
                </a:cubicBezTo>
                <a:cubicBezTo>
                  <a:pt x="100" y="211"/>
                  <a:pt x="110" y="191"/>
                  <a:pt x="117" y="165"/>
                </a:cubicBezTo>
                <a:cubicBezTo>
                  <a:pt x="136" y="87"/>
                  <a:pt x="88" y="30"/>
                  <a:pt x="58" y="10"/>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 name="Freeform 68"/>
          <p:cNvSpPr/>
          <p:nvPr>
            <p:custDataLst>
              <p:tags r:id="rId44"/>
            </p:custDataLst>
          </p:nvPr>
        </p:nvSpPr>
        <p:spPr bwMode="auto">
          <a:xfrm>
            <a:off x="3363913" y="2906713"/>
            <a:ext cx="230188" cy="393700"/>
          </a:xfrm>
          <a:custGeom>
            <a:avLst/>
            <a:gdLst>
              <a:gd name="T0" fmla="*/ 66 w 126"/>
              <a:gd name="T1" fmla="*/ 155 h 214"/>
              <a:gd name="T2" fmla="*/ 126 w 126"/>
              <a:gd name="T3" fmla="*/ 0 h 214"/>
              <a:gd name="T4" fmla="*/ 52 w 126"/>
              <a:gd name="T5" fmla="*/ 39 h 214"/>
              <a:gd name="T6" fmla="*/ 98 w 126"/>
              <a:gd name="T7" fmla="*/ 214 h 214"/>
              <a:gd name="T8" fmla="*/ 66 w 126"/>
              <a:gd name="T9" fmla="*/ 155 h 214"/>
            </a:gdLst>
            <a:ahLst/>
            <a:cxnLst>
              <a:cxn ang="0">
                <a:pos x="T0" y="T1"/>
              </a:cxn>
              <a:cxn ang="0">
                <a:pos x="T2" y="T3"/>
              </a:cxn>
              <a:cxn ang="0">
                <a:pos x="T4" y="T5"/>
              </a:cxn>
              <a:cxn ang="0">
                <a:pos x="T6" y="T7"/>
              </a:cxn>
              <a:cxn ang="0">
                <a:pos x="T8" y="T9"/>
              </a:cxn>
            </a:cxnLst>
            <a:rect l="0" t="0" r="r" b="b"/>
            <a:pathLst>
              <a:path w="126" h="214">
                <a:moveTo>
                  <a:pt x="66" y="155"/>
                </a:moveTo>
                <a:cubicBezTo>
                  <a:pt x="47" y="77"/>
                  <a:pt x="95" y="20"/>
                  <a:pt x="126" y="0"/>
                </a:cubicBezTo>
                <a:cubicBezTo>
                  <a:pt x="111" y="0"/>
                  <a:pt x="84" y="4"/>
                  <a:pt x="52" y="39"/>
                </a:cubicBezTo>
                <a:cubicBezTo>
                  <a:pt x="18" y="76"/>
                  <a:pt x="0" y="194"/>
                  <a:pt x="98" y="214"/>
                </a:cubicBezTo>
                <a:cubicBezTo>
                  <a:pt x="84" y="201"/>
                  <a:pt x="73" y="181"/>
                  <a:pt x="66" y="155"/>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 name="Freeform 69"/>
          <p:cNvSpPr/>
          <p:nvPr>
            <p:custDataLst>
              <p:tags r:id="rId45"/>
            </p:custDataLst>
          </p:nvPr>
        </p:nvSpPr>
        <p:spPr bwMode="auto">
          <a:xfrm>
            <a:off x="3467100" y="2890838"/>
            <a:ext cx="241300" cy="452438"/>
          </a:xfrm>
          <a:custGeom>
            <a:avLst/>
            <a:gdLst>
              <a:gd name="T0" fmla="*/ 92 w 131"/>
              <a:gd name="T1" fmla="*/ 46 h 246"/>
              <a:gd name="T2" fmla="*/ 117 w 131"/>
              <a:gd name="T3" fmla="*/ 13 h 246"/>
              <a:gd name="T4" fmla="*/ 131 w 131"/>
              <a:gd name="T5" fmla="*/ 5 h 246"/>
              <a:gd name="T6" fmla="*/ 107 w 131"/>
              <a:gd name="T7" fmla="*/ 0 h 246"/>
              <a:gd name="T8" fmla="*/ 80 w 131"/>
              <a:gd name="T9" fmla="*/ 8 h 246"/>
              <a:gd name="T10" fmla="*/ 78 w 131"/>
              <a:gd name="T11" fmla="*/ 9 h 246"/>
              <a:gd name="T12" fmla="*/ 19 w 131"/>
              <a:gd name="T13" fmla="*/ 164 h 246"/>
              <a:gd name="T14" fmla="*/ 51 w 131"/>
              <a:gd name="T15" fmla="*/ 223 h 246"/>
              <a:gd name="T16" fmla="*/ 121 w 131"/>
              <a:gd name="T17" fmla="*/ 244 h 246"/>
              <a:gd name="T18" fmla="*/ 92 w 131"/>
              <a:gd name="T19" fmla="*/ 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246">
                <a:moveTo>
                  <a:pt x="92" y="46"/>
                </a:moveTo>
                <a:cubicBezTo>
                  <a:pt x="97" y="36"/>
                  <a:pt x="107" y="21"/>
                  <a:pt x="117" y="13"/>
                </a:cubicBezTo>
                <a:cubicBezTo>
                  <a:pt x="121" y="10"/>
                  <a:pt x="126" y="7"/>
                  <a:pt x="131" y="5"/>
                </a:cubicBezTo>
                <a:cubicBezTo>
                  <a:pt x="125" y="3"/>
                  <a:pt x="117" y="0"/>
                  <a:pt x="107" y="0"/>
                </a:cubicBezTo>
                <a:cubicBezTo>
                  <a:pt x="99" y="0"/>
                  <a:pt x="90" y="2"/>
                  <a:pt x="80" y="8"/>
                </a:cubicBezTo>
                <a:cubicBezTo>
                  <a:pt x="80" y="8"/>
                  <a:pt x="79" y="9"/>
                  <a:pt x="78" y="9"/>
                </a:cubicBezTo>
                <a:cubicBezTo>
                  <a:pt x="48" y="29"/>
                  <a:pt x="0" y="86"/>
                  <a:pt x="19" y="164"/>
                </a:cubicBezTo>
                <a:cubicBezTo>
                  <a:pt x="25" y="190"/>
                  <a:pt x="36" y="210"/>
                  <a:pt x="51" y="223"/>
                </a:cubicBezTo>
                <a:cubicBezTo>
                  <a:pt x="69" y="239"/>
                  <a:pt x="92" y="246"/>
                  <a:pt x="121" y="244"/>
                </a:cubicBezTo>
                <a:cubicBezTo>
                  <a:pt x="48" y="212"/>
                  <a:pt x="66" y="94"/>
                  <a:pt x="92" y="46"/>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 name="Freeform 70"/>
          <p:cNvSpPr/>
          <p:nvPr>
            <p:custDataLst>
              <p:tags r:id="rId46"/>
            </p:custDataLst>
          </p:nvPr>
        </p:nvSpPr>
        <p:spPr bwMode="auto">
          <a:xfrm>
            <a:off x="3571875" y="2881313"/>
            <a:ext cx="419100" cy="479425"/>
          </a:xfrm>
          <a:custGeom>
            <a:avLst/>
            <a:gdLst>
              <a:gd name="T0" fmla="*/ 179 w 228"/>
              <a:gd name="T1" fmla="*/ 30 h 261"/>
              <a:gd name="T2" fmla="*/ 160 w 228"/>
              <a:gd name="T3" fmla="*/ 12 h 261"/>
              <a:gd name="T4" fmla="*/ 113 w 228"/>
              <a:gd name="T5" fmla="*/ 2 h 261"/>
              <a:gd name="T6" fmla="*/ 83 w 228"/>
              <a:gd name="T7" fmla="*/ 10 h 261"/>
              <a:gd name="T8" fmla="*/ 69 w 228"/>
              <a:gd name="T9" fmla="*/ 18 h 261"/>
              <a:gd name="T10" fmla="*/ 44 w 228"/>
              <a:gd name="T11" fmla="*/ 51 h 261"/>
              <a:gd name="T12" fmla="*/ 73 w 228"/>
              <a:gd name="T13" fmla="*/ 249 h 261"/>
              <a:gd name="T14" fmla="*/ 99 w 228"/>
              <a:gd name="T15" fmla="*/ 256 h 261"/>
              <a:gd name="T16" fmla="*/ 181 w 228"/>
              <a:gd name="T17" fmla="*/ 249 h 261"/>
              <a:gd name="T18" fmla="*/ 227 w 228"/>
              <a:gd name="T19" fmla="*/ 159 h 261"/>
              <a:gd name="T20" fmla="*/ 179 w 228"/>
              <a:gd name="T21" fmla="*/ 3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61">
                <a:moveTo>
                  <a:pt x="179" y="30"/>
                </a:moveTo>
                <a:cubicBezTo>
                  <a:pt x="174" y="23"/>
                  <a:pt x="167" y="17"/>
                  <a:pt x="160" y="12"/>
                </a:cubicBezTo>
                <a:cubicBezTo>
                  <a:pt x="146" y="4"/>
                  <a:pt x="131" y="0"/>
                  <a:pt x="113" y="2"/>
                </a:cubicBezTo>
                <a:cubicBezTo>
                  <a:pt x="103" y="3"/>
                  <a:pt x="93" y="6"/>
                  <a:pt x="83" y="10"/>
                </a:cubicBezTo>
                <a:cubicBezTo>
                  <a:pt x="78" y="12"/>
                  <a:pt x="73" y="15"/>
                  <a:pt x="69" y="18"/>
                </a:cubicBezTo>
                <a:cubicBezTo>
                  <a:pt x="60" y="26"/>
                  <a:pt x="50" y="41"/>
                  <a:pt x="44" y="51"/>
                </a:cubicBezTo>
                <a:cubicBezTo>
                  <a:pt x="18" y="99"/>
                  <a:pt x="0" y="217"/>
                  <a:pt x="73" y="249"/>
                </a:cubicBezTo>
                <a:cubicBezTo>
                  <a:pt x="81" y="252"/>
                  <a:pt x="89" y="255"/>
                  <a:pt x="99" y="256"/>
                </a:cubicBezTo>
                <a:cubicBezTo>
                  <a:pt x="135" y="261"/>
                  <a:pt x="162" y="258"/>
                  <a:pt x="181" y="249"/>
                </a:cubicBezTo>
                <a:cubicBezTo>
                  <a:pt x="217" y="233"/>
                  <a:pt x="228" y="199"/>
                  <a:pt x="227" y="159"/>
                </a:cubicBezTo>
                <a:cubicBezTo>
                  <a:pt x="227" y="112"/>
                  <a:pt x="209" y="68"/>
                  <a:pt x="179" y="30"/>
                </a:cubicBezTo>
                <a:close/>
              </a:path>
            </a:pathLst>
          </a:custGeom>
          <a:solidFill>
            <a:schemeClr val="accent6">
              <a:lumMod val="75000"/>
            </a:schemeClr>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4011" name="Freeform 71"/>
          <p:cNvSpPr/>
          <p:nvPr>
            <p:custDataLst>
              <p:tags r:id="rId47"/>
            </p:custDataLst>
          </p:nvPr>
        </p:nvSpPr>
        <p:spPr>
          <a:xfrm>
            <a:off x="3827463" y="3006725"/>
            <a:ext cx="123825" cy="112713"/>
          </a:xfrm>
          <a:custGeom>
            <a:avLst/>
            <a:gdLst/>
            <a:ahLst/>
            <a:cxnLst>
              <a:cxn ang="0">
                <a:pos x="52808" y="49889"/>
              </a:cxn>
              <a:cxn ang="0">
                <a:pos x="81943" y="0"/>
              </a:cxn>
              <a:cxn ang="0">
                <a:pos x="81943" y="88692"/>
              </a:cxn>
              <a:cxn ang="0">
                <a:pos x="0" y="86844"/>
              </a:cxn>
              <a:cxn ang="0">
                <a:pos x="52808" y="49889"/>
              </a:cxn>
            </a:cxnLst>
            <a:pathLst>
              <a:path w="68" h="61">
                <a:moveTo>
                  <a:pt x="29" y="27"/>
                </a:moveTo>
                <a:cubicBezTo>
                  <a:pt x="42" y="12"/>
                  <a:pt x="45" y="0"/>
                  <a:pt x="45" y="0"/>
                </a:cubicBezTo>
                <a:cubicBezTo>
                  <a:pt x="45" y="0"/>
                  <a:pt x="68" y="36"/>
                  <a:pt x="45" y="48"/>
                </a:cubicBezTo>
                <a:cubicBezTo>
                  <a:pt x="23" y="61"/>
                  <a:pt x="0" y="47"/>
                  <a:pt x="0" y="47"/>
                </a:cubicBezTo>
                <a:cubicBezTo>
                  <a:pt x="0" y="47"/>
                  <a:pt x="16" y="42"/>
                  <a:pt x="29" y="27"/>
                </a:cubicBezTo>
                <a:close/>
              </a:path>
            </a:pathLst>
          </a:custGeom>
          <a:solidFill>
            <a:schemeClr val="accent1"/>
          </a:solidFill>
          <a:ln w="9525">
            <a:noFill/>
          </a:ln>
        </p:spPr>
        <p:txBody>
          <a:bodyPr/>
          <a:p>
            <a:endParaRPr lang="zh-CN" altLang="en-US"/>
          </a:p>
        </p:txBody>
      </p:sp>
      <p:sp>
        <p:nvSpPr>
          <p:cNvPr id="84012" name="Freeform 72"/>
          <p:cNvSpPr/>
          <p:nvPr>
            <p:custDataLst>
              <p:tags r:id="rId48"/>
            </p:custDataLst>
          </p:nvPr>
        </p:nvSpPr>
        <p:spPr>
          <a:xfrm>
            <a:off x="3641725" y="3008313"/>
            <a:ext cx="122238" cy="114300"/>
          </a:xfrm>
          <a:custGeom>
            <a:avLst/>
            <a:gdLst/>
            <a:ahLst/>
            <a:cxnLst>
              <a:cxn ang="0">
                <a:pos x="40138" y="0"/>
              </a:cxn>
              <a:cxn ang="0">
                <a:pos x="69329" y="49776"/>
              </a:cxn>
              <a:cxn ang="0">
                <a:pos x="122238" y="86647"/>
              </a:cxn>
              <a:cxn ang="0">
                <a:pos x="40138" y="90334"/>
              </a:cxn>
              <a:cxn ang="0">
                <a:pos x="40138" y="0"/>
              </a:cxn>
            </a:cxnLst>
            <a:pathLst>
              <a:path w="67" h="62">
                <a:moveTo>
                  <a:pt x="22" y="0"/>
                </a:moveTo>
                <a:cubicBezTo>
                  <a:pt x="22" y="0"/>
                  <a:pt x="25" y="12"/>
                  <a:pt x="38" y="27"/>
                </a:cubicBezTo>
                <a:cubicBezTo>
                  <a:pt x="51" y="42"/>
                  <a:pt x="67" y="47"/>
                  <a:pt x="67" y="47"/>
                </a:cubicBezTo>
                <a:cubicBezTo>
                  <a:pt x="67" y="47"/>
                  <a:pt x="45" y="62"/>
                  <a:pt x="22" y="49"/>
                </a:cubicBezTo>
                <a:cubicBezTo>
                  <a:pt x="0" y="36"/>
                  <a:pt x="22" y="0"/>
                  <a:pt x="22" y="0"/>
                </a:cubicBezTo>
                <a:close/>
              </a:path>
            </a:pathLst>
          </a:custGeom>
          <a:solidFill>
            <a:schemeClr val="accent1"/>
          </a:solidFill>
          <a:ln w="9525">
            <a:noFill/>
          </a:ln>
        </p:spPr>
        <p:txBody>
          <a:bodyPr/>
          <a:p>
            <a:endParaRPr lang="zh-CN" altLang="en-US"/>
          </a:p>
        </p:txBody>
      </p:sp>
      <p:sp>
        <p:nvSpPr>
          <p:cNvPr id="84013" name="Freeform 73"/>
          <p:cNvSpPr/>
          <p:nvPr>
            <p:custDataLst>
              <p:tags r:id="rId49"/>
            </p:custDataLst>
          </p:nvPr>
        </p:nvSpPr>
        <p:spPr>
          <a:xfrm>
            <a:off x="3644900" y="3149600"/>
            <a:ext cx="320675" cy="103188"/>
          </a:xfrm>
          <a:custGeom>
            <a:avLst/>
            <a:gdLst/>
            <a:ahLst/>
            <a:cxnLst>
              <a:cxn ang="0">
                <a:pos x="269072" y="52822"/>
              </a:cxn>
              <a:cxn ang="0">
                <a:pos x="211326" y="103188"/>
              </a:cxn>
              <a:cxn ang="0">
                <a:pos x="149894" y="51594"/>
              </a:cxn>
              <a:cxn ang="0">
                <a:pos x="83548" y="84762"/>
              </a:cxn>
              <a:cxn ang="0">
                <a:pos x="0" y="0"/>
              </a:cxn>
              <a:cxn ang="0">
                <a:pos x="78633" y="49137"/>
              </a:cxn>
              <a:cxn ang="0">
                <a:pos x="146208" y="15970"/>
              </a:cxn>
              <a:cxn ang="0">
                <a:pos x="189211" y="55279"/>
              </a:cxn>
              <a:cxn ang="0">
                <a:pos x="272758" y="8599"/>
              </a:cxn>
              <a:cxn ang="0">
                <a:pos x="320675" y="66335"/>
              </a:cxn>
              <a:cxn ang="0">
                <a:pos x="269072" y="52822"/>
              </a:cxn>
            </a:cxnLst>
            <a:pathLst>
              <a:path w="261" h="84">
                <a:moveTo>
                  <a:pt x="219" y="43"/>
                </a:moveTo>
                <a:lnTo>
                  <a:pt x="172" y="84"/>
                </a:lnTo>
                <a:lnTo>
                  <a:pt x="122" y="42"/>
                </a:lnTo>
                <a:lnTo>
                  <a:pt x="68" y="69"/>
                </a:lnTo>
                <a:lnTo>
                  <a:pt x="0" y="0"/>
                </a:lnTo>
                <a:lnTo>
                  <a:pt x="64" y="40"/>
                </a:lnTo>
                <a:lnTo>
                  <a:pt x="119" y="13"/>
                </a:lnTo>
                <a:lnTo>
                  <a:pt x="154" y="45"/>
                </a:lnTo>
                <a:lnTo>
                  <a:pt x="222" y="7"/>
                </a:lnTo>
                <a:lnTo>
                  <a:pt x="261" y="54"/>
                </a:lnTo>
                <a:lnTo>
                  <a:pt x="219" y="43"/>
                </a:lnTo>
                <a:close/>
              </a:path>
            </a:pathLst>
          </a:custGeom>
          <a:solidFill>
            <a:schemeClr val="accent1"/>
          </a:solidFill>
          <a:ln w="9525">
            <a:noFill/>
          </a:ln>
        </p:spPr>
        <p:txBody>
          <a:bodyPr/>
          <a:p>
            <a:endParaRPr lang="zh-CN" altLang="en-US"/>
          </a:p>
        </p:txBody>
      </p:sp>
      <p:sp>
        <p:nvSpPr>
          <p:cNvPr id="2" name="文本框 1"/>
          <p:cNvSpPr txBox="1"/>
          <p:nvPr>
            <p:custDataLst>
              <p:tags r:id="rId50"/>
            </p:custDataLst>
          </p:nvPr>
        </p:nvSpPr>
        <p:spPr>
          <a:xfrm>
            <a:off x="4375150" y="4243388"/>
            <a:ext cx="4479925" cy="612775"/>
          </a:xfrm>
          <a:prstGeom prst="rect">
            <a:avLst/>
          </a:prstGeom>
          <a:noFill/>
          <a:ln w="9525">
            <a:noFill/>
            <a:miter lim="800000"/>
          </a:ln>
        </p:spPr>
        <p:txBody>
          <a:bodyPr lIns="90000" tIns="46800" rIns="90000" bIns="46800">
            <a:normAutofit fontScale="90000"/>
          </a:bodyPr>
          <a:lstStyle>
            <a:defPPr>
              <a:defRPr lang="zh-CN"/>
            </a:defPPr>
            <a:lvl1pPr>
              <a:defRPr sz="180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1800" b="0" i="0" u="none" strike="noStrike" kern="1200" cap="none" spc="0" normalizeH="0" baseline="0" noProof="1">
                <a:ln>
                  <a:noFill/>
                </a:ln>
                <a:solidFill>
                  <a:schemeClr val="bg1"/>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3.</a:t>
            </a:r>
            <a:r>
              <a:rPr kumimoji="0" sz="18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sym typeface="+mn-ea"/>
              </a:rPr>
              <a:t>如果设计人员知识有限，可能无法估计到实现的难度，造成产品开发时间不受控制。</a:t>
            </a:r>
            <a:endParaRPr kumimoji="0" lang="zh-CN" altLang="en-US" sz="1800" b="0" i="0" u="none" strike="noStrike" kern="1200" cap="none" spc="0" normalizeH="0" baseline="0" noProof="1">
              <a:ln>
                <a:noFill/>
              </a:ln>
              <a:solidFill>
                <a:schemeClr val="bg1"/>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spTree>
    <p:custDataLst>
      <p:tags r:id="rId5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000" fill="hold">
                                          <p:stCondLst>
                                            <p:cond delay="0"/>
                                          </p:stCondLst>
                                        </p:cTn>
                                        <p:tgtEl>
                                          <p:spTgt spid="26631"/>
                                        </p:tgtEl>
                                        <p:attrNameLst>
                                          <p:attrName>style.visibility</p:attrName>
                                        </p:attrNameLst>
                                      </p:cBhvr>
                                      <p:to>
                                        <p:strVal val="visible"/>
                                      </p:to>
                                    </p:set>
                                    <p:animEffect transition="in" filter="wipe(left)">
                                      <p:cBhvr>
                                        <p:cTn id="7" dur="1000"/>
                                        <p:tgtEl>
                                          <p:spTgt spid="2663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000" fill="hold">
                                          <p:stCondLst>
                                            <p:cond delay="0"/>
                                          </p:stCondLst>
                                        </p:cTn>
                                        <p:tgtEl>
                                          <p:spTgt spid="26630"/>
                                        </p:tgtEl>
                                        <p:attrNameLst>
                                          <p:attrName>style.visibility</p:attrName>
                                        </p:attrNameLst>
                                      </p:cBhvr>
                                      <p:to>
                                        <p:strVal val="visible"/>
                                      </p:to>
                                    </p:set>
                                    <p:animEffect transition="in" filter="wipe(left)">
                                      <p:cBhvr>
                                        <p:cTn id="11" dur="1000"/>
                                        <p:tgtEl>
                                          <p:spTgt spid="2663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000"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P spid="26631"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文本框 1"/>
          <p:cNvSpPr txBox="1"/>
          <p:nvPr>
            <p:custDataLst>
              <p:tags r:id="rId1"/>
            </p:custDataLst>
          </p:nvPr>
        </p:nvSpPr>
        <p:spPr>
          <a:xfrm>
            <a:off x="5937250" y="2019300"/>
            <a:ext cx="3070225" cy="877888"/>
          </a:xfrm>
          <a:prstGeom prst="rect">
            <a:avLst/>
          </a:prstGeom>
          <a:noFill/>
          <a:ln w="9525">
            <a:noFill/>
          </a:ln>
        </p:spPr>
        <p:txBody>
          <a:bodyPr anchor="ctr"/>
          <a:p>
            <a:pPr algn="r"/>
            <a:r>
              <a:rPr lang="en-US" altLang="zh-CN" sz="4800" dirty="0">
                <a:latin typeface="Arial" panose="020B0604020202020204" pitchFamily="34" charset="0"/>
                <a:ea typeface="黑体" panose="02010609060101010101" pitchFamily="49" charset="-122"/>
              </a:rPr>
              <a:t>Part 2</a:t>
            </a:r>
            <a:endParaRPr lang="en-US" altLang="zh-CN" sz="4800" dirty="0">
              <a:latin typeface="Arial" panose="020B0604020202020204" pitchFamily="34" charset="0"/>
              <a:ea typeface="黑体" panose="02010609060101010101" pitchFamily="49" charset="-122"/>
            </a:endParaRPr>
          </a:p>
        </p:txBody>
      </p:sp>
      <p:sp>
        <p:nvSpPr>
          <p:cNvPr id="86018" name="标题 6"/>
          <p:cNvSpPr>
            <a:spLocks noGrp="1"/>
          </p:cNvSpPr>
          <p:nvPr>
            <p:ph type="title"/>
            <p:custDataLst>
              <p:tags r:id="rId2"/>
            </p:custDataLst>
          </p:nvPr>
        </p:nvSpPr>
        <p:spPr>
          <a:xfrm>
            <a:off x="5873750" y="2822575"/>
            <a:ext cx="3133725" cy="625475"/>
          </a:xfrm>
          <a:ln/>
        </p:spPr>
        <p:txBody>
          <a:bodyPr vert="horz" wrap="square" lIns="91440" tIns="45720" rIns="91440" bIns="45720" anchor="b"/>
          <a:p>
            <a:pPr eaLnBrk="1" hangingPunct="1"/>
            <a:r>
              <a:rPr lang="zh-CN" altLang="en-US" sz="2800" kern="1200" dirty="0">
                <a:latin typeface="+mj-lt"/>
                <a:ea typeface="+mj-ea"/>
                <a:cs typeface="+mj-cs"/>
                <a:sym typeface="黑体" panose="02010609060101010101" pitchFamily="49" charset="-122"/>
              </a:rPr>
              <a:t>设计交互的步骤</a:t>
            </a:r>
            <a:endParaRPr lang="zh-CN" altLang="en-US" sz="2800" kern="1200" dirty="0">
              <a:latin typeface="+mj-lt"/>
              <a:ea typeface="+mj-ea"/>
              <a:cs typeface="+mj-cs"/>
              <a:sym typeface="黑体" panose="02010609060101010101" pitchFamily="49" charset="-122"/>
            </a:endParaRPr>
          </a:p>
        </p:txBody>
      </p:sp>
      <p:sp>
        <p:nvSpPr>
          <p:cNvPr id="86019" name="文本占位符 7"/>
          <p:cNvSpPr>
            <a:spLocks noGrp="1"/>
          </p:cNvSpPr>
          <p:nvPr>
            <p:ph type="body" idx="1" hasCustomPrompt="1"/>
            <p:custDataLst>
              <p:tags r:id="rId3"/>
            </p:custDataLst>
          </p:nvPr>
        </p:nvSpPr>
        <p:spPr>
          <a:xfrm>
            <a:off x="6181725" y="3475038"/>
            <a:ext cx="2825750" cy="679450"/>
          </a:xfrm>
          <a:ln/>
        </p:spPr>
        <p:txBody>
          <a:bodyPr vert="horz" wrap="square" lIns="91440" tIns="45720" rIns="91440" bIns="45720" anchor="t"/>
          <a:p>
            <a:pPr eaLnBrk="1" hangingPunct="1"/>
            <a:r>
              <a:rPr lang="zh-CN" altLang="zh-CN" kern="1200" dirty="0">
                <a:latin typeface="+mn-lt"/>
                <a:ea typeface="+mn-ea"/>
                <a:cs typeface="+mn-cs"/>
              </a:rPr>
              <a:t>Design interaction steps</a:t>
            </a:r>
            <a:r>
              <a:rPr lang="zh-CN" altLang="en-US" kern="1200" dirty="0">
                <a:latin typeface="+mn-lt"/>
                <a:ea typeface="+mn-ea"/>
                <a:cs typeface="+mn-cs"/>
              </a:rPr>
              <a:t> </a:t>
            </a:r>
            <a:endParaRPr lang="zh-CN" altLang="en-US" kern="1200" dirty="0">
              <a:latin typeface="+mn-lt"/>
              <a:ea typeface="+mn-ea"/>
              <a:cs typeface="+mn-cs"/>
            </a:endParaRPr>
          </a:p>
        </p:txBody>
      </p:sp>
    </p:spTree>
    <p:custDataLst>
      <p:tags r:id="rId4"/>
    </p:custData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 name="矩形 9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94" name="矩形 9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95" name="矩形 9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96" name="矩形 95"/>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88069" name="文本框 96"/>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b="1" dirty="0">
                <a:solidFill>
                  <a:schemeClr val="bg1"/>
                </a:solidFill>
                <a:latin typeface="Arial" panose="020B0604020202020204" pitchFamily="34" charset="0"/>
                <a:ea typeface="宋体" panose="02010600030101010101" pitchFamily="2" charset="-122"/>
                <a:sym typeface="黑体" panose="02010609060101010101" pitchFamily="49" charset="-122"/>
              </a:rPr>
              <a:t>设计交互的步骤</a:t>
            </a:r>
            <a:endParaRPr lang="zh-CN" altLang="en-US" sz="2400" b="1" dirty="0">
              <a:solidFill>
                <a:schemeClr val="bg1"/>
              </a:solidFill>
              <a:latin typeface="Arial" panose="020B0604020202020204" pitchFamily="34" charset="0"/>
              <a:ea typeface="黑体" panose="02010609060101010101" pitchFamily="49" charset="-122"/>
              <a:sym typeface="黑体" panose="02010609060101010101" pitchFamily="49" charset="-122"/>
            </a:endParaRPr>
          </a:p>
        </p:txBody>
      </p:sp>
      <p:sp>
        <p:nvSpPr>
          <p:cNvPr id="101" name="任意多边形 37"/>
          <p:cNvSpPr/>
          <p:nvPr>
            <p:custDataLst>
              <p:tags r:id="rId6"/>
            </p:custDataLst>
          </p:nvPr>
        </p:nvSpPr>
        <p:spPr>
          <a:xfrm>
            <a:off x="542925" y="4364038"/>
            <a:ext cx="7577138" cy="1533525"/>
          </a:xfrm>
          <a:custGeom>
            <a:avLst/>
            <a:gdLst>
              <a:gd name="connsiteX0" fmla="*/ 0 w 9296400"/>
              <a:gd name="connsiteY0" fmla="*/ 331694 h 1882588"/>
              <a:gd name="connsiteX1" fmla="*/ 842682 w 9296400"/>
              <a:gd name="connsiteY1" fmla="*/ 1246094 h 1882588"/>
              <a:gd name="connsiteX2" fmla="*/ 2528047 w 9296400"/>
              <a:gd name="connsiteY2" fmla="*/ 188259 h 1882588"/>
              <a:gd name="connsiteX3" fmla="*/ 4231341 w 9296400"/>
              <a:gd name="connsiteY3" fmla="*/ 1362635 h 1882588"/>
              <a:gd name="connsiteX4" fmla="*/ 5065059 w 9296400"/>
              <a:gd name="connsiteY4" fmla="*/ 475129 h 1882588"/>
              <a:gd name="connsiteX5" fmla="*/ 6777318 w 9296400"/>
              <a:gd name="connsiteY5" fmla="*/ 475129 h 1882588"/>
              <a:gd name="connsiteX6" fmla="*/ 7611035 w 9296400"/>
              <a:gd name="connsiteY6" fmla="*/ 1882588 h 1882588"/>
              <a:gd name="connsiteX7" fmla="*/ 8417859 w 9296400"/>
              <a:gd name="connsiteY7" fmla="*/ 0 h 1882588"/>
              <a:gd name="connsiteX8" fmla="*/ 9296400 w 9296400"/>
              <a:gd name="connsiteY8" fmla="*/ 968188 h 188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6400" h="1882588">
                <a:moveTo>
                  <a:pt x="0" y="331694"/>
                </a:moveTo>
                <a:lnTo>
                  <a:pt x="842682" y="1246094"/>
                </a:lnTo>
                <a:lnTo>
                  <a:pt x="2528047" y="188259"/>
                </a:lnTo>
                <a:lnTo>
                  <a:pt x="4231341" y="1362635"/>
                </a:lnTo>
                <a:lnTo>
                  <a:pt x="5065059" y="475129"/>
                </a:lnTo>
                <a:lnTo>
                  <a:pt x="6777318" y="475129"/>
                </a:lnTo>
                <a:lnTo>
                  <a:pt x="7611035" y="1882588"/>
                </a:lnTo>
                <a:lnTo>
                  <a:pt x="8417859" y="0"/>
                </a:lnTo>
                <a:lnTo>
                  <a:pt x="9296400" y="968188"/>
                </a:lnTo>
              </a:path>
            </a:pathLst>
          </a:custGeom>
          <a:noFill/>
          <a:ln w="762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22541" name="组合 104"/>
          <p:cNvGrpSpPr/>
          <p:nvPr/>
        </p:nvGrpSpPr>
        <p:grpSpPr>
          <a:xfrm>
            <a:off x="1784350" y="4830763"/>
            <a:ext cx="234950" cy="234950"/>
            <a:chOff x="4414585" y="4722304"/>
            <a:chExt cx="288032" cy="288032"/>
          </a:xfrm>
        </p:grpSpPr>
        <p:sp>
          <p:nvSpPr>
            <p:cNvPr id="106" name="椭圆 105"/>
            <p:cNvSpPr/>
            <p:nvPr>
              <p:custDataLst>
                <p:tags r:id="rId7"/>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7" name="椭圆 106"/>
            <p:cNvSpPr/>
            <p:nvPr>
              <p:custDataLst>
                <p:tags r:id="rId8"/>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44" name="组合 107"/>
          <p:cNvGrpSpPr/>
          <p:nvPr/>
        </p:nvGrpSpPr>
        <p:grpSpPr>
          <a:xfrm>
            <a:off x="454025" y="4556125"/>
            <a:ext cx="234950" cy="234950"/>
            <a:chOff x="4414585" y="4722304"/>
            <a:chExt cx="288032" cy="288032"/>
          </a:xfrm>
        </p:grpSpPr>
        <p:sp>
          <p:nvSpPr>
            <p:cNvPr id="109" name="椭圆 108"/>
            <p:cNvSpPr/>
            <p:nvPr>
              <p:custDataLst>
                <p:tags r:id="rId9"/>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0" name="椭圆 109"/>
            <p:cNvSpPr/>
            <p:nvPr>
              <p:custDataLst>
                <p:tags r:id="rId10"/>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47" name="组合 110"/>
          <p:cNvGrpSpPr/>
          <p:nvPr/>
        </p:nvGrpSpPr>
        <p:grpSpPr>
          <a:xfrm>
            <a:off x="3168650" y="4908550"/>
            <a:ext cx="234950" cy="234950"/>
            <a:chOff x="4414585" y="4722304"/>
            <a:chExt cx="288032" cy="288032"/>
          </a:xfrm>
        </p:grpSpPr>
        <p:sp>
          <p:nvSpPr>
            <p:cNvPr id="112" name="椭圆 111"/>
            <p:cNvSpPr/>
            <p:nvPr>
              <p:custDataLst>
                <p:tags r:id="rId11"/>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3" name="椭圆 112"/>
            <p:cNvSpPr/>
            <p:nvPr>
              <p:custDataLst>
                <p:tags r:id="rId12"/>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50" name="组合 113"/>
          <p:cNvGrpSpPr/>
          <p:nvPr/>
        </p:nvGrpSpPr>
        <p:grpSpPr>
          <a:xfrm>
            <a:off x="3833813" y="5326063"/>
            <a:ext cx="234950" cy="234950"/>
            <a:chOff x="4414585" y="4722304"/>
            <a:chExt cx="288032" cy="288032"/>
          </a:xfrm>
        </p:grpSpPr>
        <p:sp>
          <p:nvSpPr>
            <p:cNvPr id="115" name="椭圆 114"/>
            <p:cNvSpPr/>
            <p:nvPr>
              <p:custDataLst>
                <p:tags r:id="rId13"/>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6" name="椭圆 115"/>
            <p:cNvSpPr/>
            <p:nvPr>
              <p:custDataLst>
                <p:tags r:id="rId14"/>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53" name="组合 116"/>
          <p:cNvGrpSpPr/>
          <p:nvPr/>
        </p:nvGrpSpPr>
        <p:grpSpPr>
          <a:xfrm>
            <a:off x="4521200" y="4660900"/>
            <a:ext cx="234950" cy="234950"/>
            <a:chOff x="4414585" y="4722304"/>
            <a:chExt cx="288032" cy="288032"/>
          </a:xfrm>
        </p:grpSpPr>
        <p:sp>
          <p:nvSpPr>
            <p:cNvPr id="118" name="椭圆 117"/>
            <p:cNvSpPr/>
            <p:nvPr>
              <p:custDataLst>
                <p:tags r:id="rId15"/>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9" name="椭圆 118"/>
            <p:cNvSpPr/>
            <p:nvPr>
              <p:custDataLst>
                <p:tags r:id="rId16"/>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56" name="组合 119"/>
          <p:cNvGrpSpPr/>
          <p:nvPr/>
        </p:nvGrpSpPr>
        <p:grpSpPr>
          <a:xfrm>
            <a:off x="5214938" y="4660900"/>
            <a:ext cx="234950" cy="234950"/>
            <a:chOff x="4414585" y="4722304"/>
            <a:chExt cx="288032" cy="288032"/>
          </a:xfrm>
        </p:grpSpPr>
        <p:sp>
          <p:nvSpPr>
            <p:cNvPr id="121" name="椭圆 120"/>
            <p:cNvSpPr/>
            <p:nvPr>
              <p:custDataLst>
                <p:tags r:id="rId17"/>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22" name="椭圆 121"/>
            <p:cNvSpPr/>
            <p:nvPr>
              <p:custDataLst>
                <p:tags r:id="rId18"/>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59" name="组合 122"/>
          <p:cNvGrpSpPr/>
          <p:nvPr/>
        </p:nvGrpSpPr>
        <p:grpSpPr>
          <a:xfrm>
            <a:off x="5891213" y="4660900"/>
            <a:ext cx="233362" cy="233363"/>
            <a:chOff x="4414585" y="4722304"/>
            <a:chExt cx="288032" cy="288032"/>
          </a:xfrm>
        </p:grpSpPr>
        <p:sp>
          <p:nvSpPr>
            <p:cNvPr id="124" name="椭圆 123"/>
            <p:cNvSpPr/>
            <p:nvPr>
              <p:custDataLst>
                <p:tags r:id="rId19"/>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25" name="椭圆 124"/>
            <p:cNvSpPr/>
            <p:nvPr>
              <p:custDataLst>
                <p:tags r:id="rId20"/>
              </p:custDataLst>
            </p:nvPr>
          </p:nvSpPr>
          <p:spPr>
            <a:xfrm>
              <a:off x="4494920" y="4802640"/>
              <a:ext cx="127362" cy="127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68" name="组合 131"/>
          <p:cNvGrpSpPr/>
          <p:nvPr/>
        </p:nvGrpSpPr>
        <p:grpSpPr>
          <a:xfrm>
            <a:off x="7951788" y="4975225"/>
            <a:ext cx="234950" cy="233363"/>
            <a:chOff x="4414585" y="4722304"/>
            <a:chExt cx="288032" cy="288032"/>
          </a:xfrm>
        </p:grpSpPr>
        <p:sp>
          <p:nvSpPr>
            <p:cNvPr id="133" name="椭圆 132"/>
            <p:cNvSpPr/>
            <p:nvPr>
              <p:custDataLst>
                <p:tags r:id="rId21"/>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34" name="椭圆 133"/>
            <p:cNvSpPr/>
            <p:nvPr>
              <p:custDataLst>
                <p:tags r:id="rId22"/>
              </p:custDataLst>
            </p:nvPr>
          </p:nvSpPr>
          <p:spPr>
            <a:xfrm>
              <a:off x="4496324" y="4802640"/>
              <a:ext cx="124554" cy="127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22571" name="文本框 134"/>
          <p:cNvSpPr txBox="1"/>
          <p:nvPr>
            <p:custDataLst>
              <p:tags r:id="rId23"/>
            </p:custDataLst>
          </p:nvPr>
        </p:nvSpPr>
        <p:spPr>
          <a:xfrm>
            <a:off x="1262063" y="909638"/>
            <a:ext cx="2097087" cy="1658937"/>
          </a:xfrm>
          <a:prstGeom prst="rect">
            <a:avLst/>
          </a:prstGeom>
          <a:noFill/>
          <a:ln w="9525">
            <a:noFill/>
          </a:ln>
        </p:spPr>
        <p:txBody>
          <a:bodyPr lIns="90000" tIns="46800" rIns="90000" bIns="46800" anchor="b"/>
          <a:p>
            <a:pPr>
              <a:lnSpc>
                <a:spcPct val="90000"/>
              </a:lnSpc>
            </a:pPr>
            <a:r>
              <a:rPr lang="zh-CN" altLang="zh-CN" b="1" dirty="0">
                <a:solidFill>
                  <a:srgbClr val="FFC000"/>
                </a:solidFill>
                <a:latin typeface="Arial" panose="020B0604020202020204" pitchFamily="34" charset="0"/>
                <a:ea typeface="宋体" panose="02010600030101010101" pitchFamily="2" charset="-122"/>
              </a:rPr>
              <a:t>用户调研</a:t>
            </a:r>
            <a:r>
              <a:rPr lang="zh-CN" altLang="zh-CN" b="1" dirty="0">
                <a:solidFill>
                  <a:schemeClr val="bg1"/>
                </a:solidFill>
                <a:latin typeface="Arial" panose="020B0604020202020204" pitchFamily="34" charset="0"/>
                <a:ea typeface="宋体" panose="02010600030101010101" pitchFamily="2" charset="-122"/>
              </a:rPr>
              <a:t>：</a:t>
            </a:r>
            <a:endParaRPr lang="zh-CN" altLang="zh-CN" sz="1600" b="1" dirty="0">
              <a:solidFill>
                <a:schemeClr val="bg1"/>
              </a:solidFill>
              <a:latin typeface="Arial" panose="020B0604020202020204" pitchFamily="34" charset="0"/>
              <a:ea typeface="宋体" panose="02010600030101010101" pitchFamily="2" charset="-122"/>
            </a:endParaRPr>
          </a:p>
          <a:p>
            <a:pPr>
              <a:lnSpc>
                <a:spcPct val="90000"/>
              </a:lnSpc>
            </a:pPr>
            <a:r>
              <a:rPr lang="zh-CN" altLang="zh-CN" sz="1600" b="1" dirty="0">
                <a:solidFill>
                  <a:schemeClr val="bg1"/>
                </a:solidFill>
                <a:latin typeface="Arial" panose="020B0604020202020204" pitchFamily="34" charset="0"/>
                <a:ea typeface="宋体" panose="02010600030101010101" pitchFamily="2" charset="-122"/>
              </a:rPr>
              <a:t>       </a:t>
            </a:r>
            <a:r>
              <a:rPr lang="zh-CN" altLang="zh-CN" sz="1600" dirty="0">
                <a:solidFill>
                  <a:schemeClr val="bg1"/>
                </a:solidFill>
                <a:latin typeface="黑体" panose="02010609060101010101" pitchFamily="49" charset="-122"/>
                <a:ea typeface="黑体" panose="02010609060101010101" pitchFamily="49" charset="-122"/>
              </a:rPr>
              <a:t>使交互设计师调查了解用户及其相关使用的场景，以便对其有深刻的认识，从而为后继设计提供良好的基础。</a:t>
            </a:r>
            <a:endParaRPr lang="zh-CN" altLang="zh-CN" sz="1600" dirty="0">
              <a:solidFill>
                <a:schemeClr val="bg1"/>
              </a:solidFill>
              <a:latin typeface="黑体" panose="02010609060101010101" pitchFamily="49" charset="-122"/>
              <a:ea typeface="黑体" panose="02010609060101010101" pitchFamily="49" charset="-122"/>
            </a:endParaRPr>
          </a:p>
        </p:txBody>
      </p:sp>
      <p:sp>
        <p:nvSpPr>
          <p:cNvPr id="22572" name="文本框 136"/>
          <p:cNvSpPr txBox="1"/>
          <p:nvPr>
            <p:custDataLst>
              <p:tags r:id="rId24"/>
            </p:custDataLst>
          </p:nvPr>
        </p:nvSpPr>
        <p:spPr>
          <a:xfrm>
            <a:off x="7416800" y="3051175"/>
            <a:ext cx="1727200" cy="527050"/>
          </a:xfrm>
          <a:prstGeom prst="rect">
            <a:avLst/>
          </a:prstGeom>
          <a:noFill/>
          <a:ln w="9525">
            <a:noFill/>
          </a:ln>
        </p:spPr>
        <p:txBody>
          <a:bodyPr lIns="90000" tIns="46800" rIns="90000" bIns="46800" anchor="b"/>
          <a:p>
            <a:r>
              <a:rPr lang="zh-CN" altLang="zh-CN" b="1" dirty="0">
                <a:solidFill>
                  <a:srgbClr val="FFC000"/>
                </a:solidFill>
                <a:latin typeface="Arial" panose="020B0604020202020204" pitchFamily="34" charset="0"/>
                <a:ea typeface="宋体" panose="02010600030101010101" pitchFamily="2" charset="-122"/>
              </a:rPr>
              <a:t>创建界面流程</a:t>
            </a:r>
            <a:endParaRPr lang="zh-CN" altLang="zh-CN" b="1" dirty="0">
              <a:solidFill>
                <a:srgbClr val="FFC000"/>
              </a:solidFill>
              <a:latin typeface="Arial" panose="020B0604020202020204" pitchFamily="34" charset="0"/>
              <a:ea typeface="宋体" panose="02010600030101010101" pitchFamily="2" charset="-122"/>
            </a:endParaRPr>
          </a:p>
        </p:txBody>
      </p:sp>
      <p:sp>
        <p:nvSpPr>
          <p:cNvPr id="22573" name="文本框 138"/>
          <p:cNvSpPr txBox="1"/>
          <p:nvPr>
            <p:custDataLst>
              <p:tags r:id="rId25"/>
            </p:custDataLst>
          </p:nvPr>
        </p:nvSpPr>
        <p:spPr>
          <a:xfrm>
            <a:off x="4622800" y="681038"/>
            <a:ext cx="2386013" cy="1889125"/>
          </a:xfrm>
          <a:prstGeom prst="rect">
            <a:avLst/>
          </a:prstGeom>
          <a:noFill/>
          <a:ln w="9525">
            <a:noFill/>
          </a:ln>
        </p:spPr>
        <p:txBody>
          <a:bodyPr lIns="90000" tIns="46800" rIns="90000" bIns="46800" anchor="b"/>
          <a:p>
            <a:r>
              <a:rPr lang="zh-CN" altLang="zh-CN" b="1" dirty="0">
                <a:solidFill>
                  <a:srgbClr val="FFC000"/>
                </a:solidFill>
                <a:latin typeface="Arial" panose="020B0604020202020204" pitchFamily="34" charset="0"/>
                <a:ea typeface="宋体" panose="02010600030101010101" pitchFamily="2" charset="-122"/>
              </a:rPr>
              <a:t>创建用户模型</a:t>
            </a:r>
            <a:r>
              <a:rPr lang="zh-CN" altLang="zh-CN" b="1" dirty="0">
                <a:solidFill>
                  <a:schemeClr val="bg1"/>
                </a:solidFill>
                <a:latin typeface="Arial" panose="020B0604020202020204" pitchFamily="34" charset="0"/>
                <a:ea typeface="宋体" panose="02010600030101010101" pitchFamily="2" charset="-122"/>
              </a:rPr>
              <a:t>：</a:t>
            </a:r>
            <a:endParaRPr lang="zh-CN" altLang="zh-CN" b="1" dirty="0">
              <a:solidFill>
                <a:schemeClr val="bg1"/>
              </a:solidFill>
              <a:latin typeface="Arial" panose="020B0604020202020204" pitchFamily="34" charset="0"/>
              <a:ea typeface="宋体" panose="02010600030101010101" pitchFamily="2" charset="-122"/>
            </a:endParaRPr>
          </a:p>
          <a:p>
            <a:r>
              <a:rPr lang="zh-CN" altLang="zh-CN" sz="1600" dirty="0">
                <a:solidFill>
                  <a:schemeClr val="bg1"/>
                </a:solidFill>
                <a:latin typeface="黑体" panose="02010609060101010101" pitchFamily="49" charset="-122"/>
                <a:ea typeface="黑体" panose="02010609060101010101" pitchFamily="49" charset="-122"/>
              </a:rPr>
              <a:t>    基于用户调用得到的用户行为模式，设计师创建场景或者用户故事或者storyboard来描绘设计中产品将来可能的形态。</a:t>
            </a:r>
            <a:endParaRPr lang="zh-CN" altLang="zh-CN" sz="1600" dirty="0">
              <a:solidFill>
                <a:schemeClr val="bg1"/>
              </a:solidFill>
              <a:latin typeface="黑体" panose="02010609060101010101" pitchFamily="49" charset="-122"/>
              <a:ea typeface="黑体" panose="02010609060101010101" pitchFamily="49" charset="-122"/>
            </a:endParaRPr>
          </a:p>
        </p:txBody>
      </p:sp>
      <p:sp>
        <p:nvSpPr>
          <p:cNvPr id="22574" name="文本框 141"/>
          <p:cNvSpPr txBox="1"/>
          <p:nvPr>
            <p:custDataLst>
              <p:tags r:id="rId26"/>
            </p:custDataLst>
          </p:nvPr>
        </p:nvSpPr>
        <p:spPr>
          <a:xfrm>
            <a:off x="2714625" y="2352675"/>
            <a:ext cx="2365375" cy="1593850"/>
          </a:xfrm>
          <a:prstGeom prst="rect">
            <a:avLst/>
          </a:prstGeom>
          <a:noFill/>
          <a:ln w="9525">
            <a:noFill/>
          </a:ln>
        </p:spPr>
        <p:txBody>
          <a:bodyPr lIns="90000" tIns="46800" rIns="90000" bIns="46800" anchor="b"/>
          <a:p>
            <a:pPr>
              <a:lnSpc>
                <a:spcPct val="80000"/>
              </a:lnSpc>
            </a:pPr>
            <a:r>
              <a:rPr lang="zh-CN" altLang="zh-CN" dirty="0">
                <a:solidFill>
                  <a:srgbClr val="FFC000"/>
                </a:solidFill>
                <a:latin typeface="黑体" panose="02010609060101010101" pitchFamily="49" charset="-122"/>
                <a:ea typeface="黑体" panose="02010609060101010101" pitchFamily="49" charset="-122"/>
              </a:rPr>
              <a:t>概念设计</a:t>
            </a:r>
            <a:r>
              <a:rPr lang="zh-CN" altLang="zh-CN" sz="1400" dirty="0">
                <a:solidFill>
                  <a:schemeClr val="bg1"/>
                </a:solidFill>
                <a:latin typeface="黑体" panose="02010609060101010101" pitchFamily="49" charset="-122"/>
                <a:ea typeface="黑体" panose="02010609060101010101" pitchFamily="49" charset="-122"/>
              </a:rPr>
              <a:t>：</a:t>
            </a:r>
            <a:endParaRPr lang="zh-CN" altLang="zh-CN" sz="1400" dirty="0">
              <a:solidFill>
                <a:schemeClr val="bg1"/>
              </a:solidFill>
              <a:latin typeface="黑体" panose="02010609060101010101" pitchFamily="49" charset="-122"/>
              <a:ea typeface="黑体" panose="02010609060101010101" pitchFamily="49" charset="-122"/>
            </a:endParaRPr>
          </a:p>
          <a:p>
            <a:pPr>
              <a:lnSpc>
                <a:spcPct val="80000"/>
              </a:lnSpc>
            </a:pPr>
            <a:r>
              <a:rPr lang="zh-CN" altLang="zh-CN" sz="1400" dirty="0">
                <a:solidFill>
                  <a:schemeClr val="bg1"/>
                </a:solidFill>
                <a:latin typeface="黑体" panose="02010609060101010101" pitchFamily="49" charset="-122"/>
                <a:ea typeface="黑体" panose="02010609060101010101" pitchFamily="49" charset="-122"/>
              </a:rPr>
              <a:t>     </a:t>
            </a:r>
            <a:r>
              <a:rPr lang="zh-CN" altLang="zh-CN" sz="1600" dirty="0">
                <a:solidFill>
                  <a:schemeClr val="bg1"/>
                </a:solidFill>
                <a:latin typeface="黑体" panose="02010609060101010101" pitchFamily="49" charset="-122"/>
                <a:ea typeface="黑体" panose="02010609060101010101" pitchFamily="49" charset="-122"/>
              </a:rPr>
              <a:t>综合考虑用户调研的结果、技术可行性、以及商业机会，交互设计师为设计的目标创建概念。整个过程可能来回迭代进行多次</a:t>
            </a:r>
            <a:r>
              <a:rPr lang="zh-CN" altLang="zh-CN" sz="1600" dirty="0">
                <a:solidFill>
                  <a:schemeClr val="bg1"/>
                </a:solidFill>
                <a:latin typeface="Arial" panose="020B0604020202020204" pitchFamily="34" charset="0"/>
                <a:ea typeface="宋体" panose="02010600030101010101" pitchFamily="2" charset="-122"/>
              </a:rPr>
              <a:t>。</a:t>
            </a:r>
            <a:endParaRPr lang="zh-CN" altLang="zh-CN" sz="1600" dirty="0">
              <a:solidFill>
                <a:schemeClr val="bg1"/>
              </a:solidFill>
              <a:latin typeface="Arial" panose="020B0604020202020204" pitchFamily="34" charset="0"/>
              <a:ea typeface="宋体" panose="02010600030101010101" pitchFamily="2" charset="-122"/>
            </a:endParaRPr>
          </a:p>
        </p:txBody>
      </p:sp>
      <p:grpSp>
        <p:nvGrpSpPr>
          <p:cNvPr id="143" name="组合 46"/>
          <p:cNvGrpSpPr/>
          <p:nvPr>
            <p:custDataLst>
              <p:tags r:id="rId27"/>
            </p:custDataLst>
          </p:nvPr>
        </p:nvGrpSpPr>
        <p:grpSpPr>
          <a:xfrm rot="16200000">
            <a:off x="7088037" y="3867699"/>
            <a:ext cx="571529" cy="86681"/>
            <a:chOff x="7148501" y="4934314"/>
            <a:chExt cx="701202" cy="111065"/>
          </a:xfrm>
          <a:solidFill>
            <a:schemeClr val="accent3"/>
          </a:solidFill>
        </p:grpSpPr>
        <p:sp>
          <p:nvSpPr>
            <p:cNvPr id="144" name="直接连接符 143"/>
            <p:cNvSpPr/>
            <p:nvPr/>
          </p:nvSpPr>
          <p:spPr>
            <a:xfrm rot="5400000" flipV="1">
              <a:off x="7471336" y="4667013"/>
              <a:ext cx="0" cy="645669"/>
            </a:xfrm>
            <a:prstGeom prst="line">
              <a:avLst/>
            </a:prstGeom>
            <a:grpFill/>
            <a:ln>
              <a:solidFill>
                <a:schemeClr val="accent3"/>
              </a:solidFill>
              <a:prstDash val="dash"/>
            </a:ln>
          </p:spPr>
          <p:style>
            <a:lnRef idx="1">
              <a:schemeClr val="accent1"/>
            </a:lnRef>
            <a:fillRef idx="0">
              <a:schemeClr val="accent1"/>
            </a:fillRef>
            <a:effectRef idx="0">
              <a:schemeClr val="accent1"/>
            </a:effectRef>
            <a:fontRef idx="minor">
              <a:schemeClr val="tx1"/>
            </a:fontRef>
          </p:style>
        </p:sp>
        <p:sp>
          <p:nvSpPr>
            <p:cNvPr id="145" name="椭圆 144"/>
            <p:cNvSpPr/>
            <p:nvPr/>
          </p:nvSpPr>
          <p:spPr>
            <a:xfrm>
              <a:off x="7738638" y="4934314"/>
              <a:ext cx="111065" cy="111065"/>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146" name="组合 52"/>
          <p:cNvGrpSpPr/>
          <p:nvPr>
            <p:custDataLst>
              <p:tags r:id="rId28"/>
            </p:custDataLst>
          </p:nvPr>
        </p:nvGrpSpPr>
        <p:grpSpPr>
          <a:xfrm rot="16200000">
            <a:off x="5168921" y="3935095"/>
            <a:ext cx="3029540" cy="90805"/>
            <a:chOff x="4629880" y="4934314"/>
            <a:chExt cx="3219823" cy="111065"/>
          </a:xfrm>
          <a:solidFill>
            <a:schemeClr val="accent3"/>
          </a:solidFill>
        </p:grpSpPr>
        <p:sp>
          <p:nvSpPr>
            <p:cNvPr id="147" name="直接连接符 146"/>
            <p:cNvSpPr/>
            <p:nvPr/>
          </p:nvSpPr>
          <p:spPr>
            <a:xfrm rot="5400000" flipV="1">
              <a:off x="6212026" y="3407703"/>
              <a:ext cx="0" cy="3164292"/>
            </a:xfrm>
            <a:prstGeom prst="line">
              <a:avLst/>
            </a:prstGeom>
            <a:grpFill/>
            <a:ln>
              <a:solidFill>
                <a:schemeClr val="accent3"/>
              </a:solidFill>
              <a:prstDash val="dash"/>
            </a:ln>
          </p:spPr>
          <p:style>
            <a:lnRef idx="1">
              <a:schemeClr val="accent1"/>
            </a:lnRef>
            <a:fillRef idx="0">
              <a:schemeClr val="accent1"/>
            </a:fillRef>
            <a:effectRef idx="0">
              <a:schemeClr val="accent1"/>
            </a:effectRef>
            <a:fontRef idx="minor">
              <a:schemeClr val="tx1"/>
            </a:fontRef>
          </p:style>
        </p:sp>
        <p:sp>
          <p:nvSpPr>
            <p:cNvPr id="148" name="椭圆 147"/>
            <p:cNvSpPr/>
            <p:nvPr/>
          </p:nvSpPr>
          <p:spPr>
            <a:xfrm>
              <a:off x="7738638" y="4934314"/>
              <a:ext cx="111065" cy="111065"/>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grpSp>
      <p:cxnSp>
        <p:nvCxnSpPr>
          <p:cNvPr id="149" name="直接连接符 148"/>
          <p:cNvCxnSpPr>
            <a:endCxn id="150" idx="2"/>
          </p:cNvCxnSpPr>
          <p:nvPr>
            <p:custDataLst>
              <p:tags r:id="rId29"/>
            </p:custDataLst>
          </p:nvPr>
        </p:nvCxnSpPr>
        <p:spPr>
          <a:xfrm flipV="1">
            <a:off x="1260475" y="1784350"/>
            <a:ext cx="1588" cy="3300413"/>
          </a:xfrm>
          <a:prstGeom prst="line">
            <a:avLst/>
          </a:prstGeom>
          <a:solidFill>
            <a:schemeClr val="bg1"/>
          </a:solidFill>
          <a:ln>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0" name="椭圆 149"/>
          <p:cNvSpPr/>
          <p:nvPr>
            <p:custDataLst>
              <p:tags r:id="rId30"/>
            </p:custDataLst>
          </p:nvPr>
        </p:nvSpPr>
        <p:spPr>
          <a:xfrm rot="16200000">
            <a:off x="1216025" y="1693863"/>
            <a:ext cx="90488" cy="9048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65" b="0" i="0" u="none" strike="noStrike" kern="1200" cap="none" spc="0" normalizeH="0" baseline="0" noProof="1">
              <a:ln>
                <a:noFill/>
              </a:ln>
              <a:solidFill>
                <a:schemeClr val="bg1"/>
              </a:solidFill>
              <a:effectLst/>
              <a:uLnTx/>
              <a:uFillTx/>
              <a:latin typeface="+mn-lt"/>
              <a:ea typeface="+mn-ea"/>
              <a:cs typeface="+mn-cs"/>
            </a:endParaRPr>
          </a:p>
        </p:txBody>
      </p:sp>
      <p:grpSp>
        <p:nvGrpSpPr>
          <p:cNvPr id="151" name="组合 38"/>
          <p:cNvGrpSpPr/>
          <p:nvPr>
            <p:custDataLst>
              <p:tags r:id="rId31"/>
            </p:custDataLst>
          </p:nvPr>
        </p:nvGrpSpPr>
        <p:grpSpPr>
          <a:xfrm rot="16200000">
            <a:off x="2232280" y="3894047"/>
            <a:ext cx="723595" cy="90526"/>
            <a:chOff x="6961932" y="4934314"/>
            <a:chExt cx="887771" cy="111065"/>
          </a:xfrm>
          <a:solidFill>
            <a:schemeClr val="accent3"/>
          </a:solidFill>
        </p:grpSpPr>
        <p:sp>
          <p:nvSpPr>
            <p:cNvPr id="152" name="直接连接符 151"/>
            <p:cNvSpPr/>
            <p:nvPr/>
          </p:nvSpPr>
          <p:spPr>
            <a:xfrm rot="5400000" flipV="1">
              <a:off x="7378052" y="4573729"/>
              <a:ext cx="0" cy="832239"/>
            </a:xfrm>
            <a:prstGeom prst="line">
              <a:avLst/>
            </a:prstGeom>
            <a:grpFill/>
            <a:ln>
              <a:solidFill>
                <a:schemeClr val="accent3"/>
              </a:solidFill>
              <a:prstDash val="dash"/>
            </a:ln>
          </p:spPr>
          <p:style>
            <a:lnRef idx="1">
              <a:schemeClr val="accent1"/>
            </a:lnRef>
            <a:fillRef idx="0">
              <a:schemeClr val="accent1"/>
            </a:fillRef>
            <a:effectRef idx="0">
              <a:schemeClr val="accent1"/>
            </a:effectRef>
            <a:fontRef idx="minor">
              <a:schemeClr val="tx1"/>
            </a:fontRef>
          </p:style>
        </p:sp>
        <p:sp>
          <p:nvSpPr>
            <p:cNvPr id="153" name="椭圆 152"/>
            <p:cNvSpPr/>
            <p:nvPr/>
          </p:nvSpPr>
          <p:spPr>
            <a:xfrm>
              <a:off x="7738638" y="4934314"/>
              <a:ext cx="111065" cy="111065"/>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65" b="0" i="0" u="none" strike="noStrike" kern="1200" cap="none" spc="0" normalizeH="0" baseline="0" noProof="1">
                <a:ln>
                  <a:noFill/>
                </a:ln>
                <a:solidFill>
                  <a:schemeClr val="bg1"/>
                </a:solidFill>
                <a:effectLst/>
                <a:uLnTx/>
                <a:uFillTx/>
                <a:latin typeface="+mn-lt"/>
                <a:ea typeface="+mn-ea"/>
                <a:cs typeface="+mn-cs"/>
              </a:endParaRPr>
            </a:p>
          </p:txBody>
        </p:sp>
      </p:grpSp>
      <p:pic>
        <p:nvPicPr>
          <p:cNvPr id="22580" name="图片 153"/>
          <p:cNvPicPr>
            <a:picLocks noChangeAspect="1"/>
          </p:cNvPicPr>
          <p:nvPr>
            <p:custDataLst>
              <p:tags r:id="rId32"/>
            </p:custDataLst>
          </p:nvPr>
        </p:nvPicPr>
        <p:blipFill>
          <a:blip r:embed="rId33"/>
          <a:stretch>
            <a:fillRect/>
          </a:stretch>
        </p:blipFill>
        <p:spPr>
          <a:xfrm>
            <a:off x="6359525" y="5494338"/>
            <a:ext cx="649288" cy="727075"/>
          </a:xfrm>
          <a:prstGeom prst="rect">
            <a:avLst/>
          </a:prstGeom>
          <a:noFill/>
          <a:ln w="9525">
            <a:noFill/>
          </a:ln>
        </p:spPr>
      </p:pic>
      <p:pic>
        <p:nvPicPr>
          <p:cNvPr id="22581" name="图片 154"/>
          <p:cNvPicPr>
            <a:picLocks noChangeAspect="1"/>
          </p:cNvPicPr>
          <p:nvPr>
            <p:custDataLst>
              <p:tags r:id="rId34"/>
            </p:custDataLst>
          </p:nvPr>
        </p:nvPicPr>
        <p:blipFill>
          <a:blip r:embed="rId33"/>
          <a:stretch>
            <a:fillRect/>
          </a:stretch>
        </p:blipFill>
        <p:spPr>
          <a:xfrm>
            <a:off x="2268538" y="4248150"/>
            <a:ext cx="650875" cy="727075"/>
          </a:xfrm>
          <a:prstGeom prst="rect">
            <a:avLst/>
          </a:prstGeom>
          <a:noFill/>
          <a:ln w="9525">
            <a:noFill/>
          </a:ln>
        </p:spPr>
      </p:pic>
      <p:pic>
        <p:nvPicPr>
          <p:cNvPr id="22582" name="图片 155"/>
          <p:cNvPicPr>
            <a:picLocks noChangeAspect="1"/>
          </p:cNvPicPr>
          <p:nvPr>
            <p:custDataLst>
              <p:tags r:id="rId35"/>
            </p:custDataLst>
          </p:nvPr>
        </p:nvPicPr>
        <p:blipFill>
          <a:blip r:embed="rId33"/>
          <a:stretch>
            <a:fillRect/>
          </a:stretch>
        </p:blipFill>
        <p:spPr>
          <a:xfrm>
            <a:off x="936625" y="4999038"/>
            <a:ext cx="649288" cy="727075"/>
          </a:xfrm>
          <a:prstGeom prst="rect">
            <a:avLst/>
          </a:prstGeom>
          <a:noFill/>
          <a:ln w="9525">
            <a:noFill/>
          </a:ln>
        </p:spPr>
      </p:pic>
      <p:pic>
        <p:nvPicPr>
          <p:cNvPr id="22583" name="图片 156"/>
          <p:cNvPicPr>
            <a:picLocks noChangeAspect="1"/>
          </p:cNvPicPr>
          <p:nvPr>
            <p:custDataLst>
              <p:tags r:id="rId36"/>
            </p:custDataLst>
          </p:nvPr>
        </p:nvPicPr>
        <p:blipFill>
          <a:blip r:embed="rId33"/>
          <a:stretch>
            <a:fillRect/>
          </a:stretch>
        </p:blipFill>
        <p:spPr>
          <a:xfrm>
            <a:off x="7048500" y="4064000"/>
            <a:ext cx="650875" cy="727075"/>
          </a:xfrm>
          <a:prstGeom prst="rect">
            <a:avLst/>
          </a:prstGeom>
          <a:noFill/>
          <a:ln w="9525">
            <a:noFill/>
          </a:ln>
        </p:spPr>
      </p:pic>
      <p:sp>
        <p:nvSpPr>
          <p:cNvPr id="88108" name="文本框 49"/>
          <p:cNvSpPr txBox="1"/>
          <p:nvPr>
            <p:custDataLst>
              <p:tags r:id="rId37"/>
            </p:custDataLst>
          </p:nvPr>
        </p:nvSpPr>
        <p:spPr>
          <a:xfrm>
            <a:off x="3576638" y="6162675"/>
            <a:ext cx="5334000" cy="473075"/>
          </a:xfrm>
          <a:prstGeom prst="rect">
            <a:avLst/>
          </a:prstGeom>
          <a:noFill/>
          <a:ln w="9525">
            <a:noFill/>
          </a:ln>
        </p:spPr>
        <p:txBody>
          <a:bodyPr anchor="t"/>
          <a:p>
            <a:pPr algn="r"/>
            <a:r>
              <a:rPr lang="en-US" altLang="zh-CN" dirty="0">
                <a:solidFill>
                  <a:schemeClr val="bg1"/>
                </a:solidFill>
                <a:latin typeface="Arial" panose="020B0604020202020204" pitchFamily="34" charset="0"/>
                <a:ea typeface="宋体" panose="02010600030101010101" pitchFamily="2" charset="-122"/>
                <a:sym typeface="黑体" panose="02010609060101010101" pitchFamily="49" charset="-122"/>
              </a:rPr>
              <a:t>     </a:t>
            </a:r>
            <a:r>
              <a:rPr lang="en-US" altLang="zh-CN" dirty="0">
                <a:solidFill>
                  <a:srgbClr val="BFBFBF"/>
                </a:solidFill>
                <a:latin typeface="Calibri" panose="020F0502020204030204" pitchFamily="34" charset="0"/>
                <a:ea typeface="宋体" panose="02010600030101010101" pitchFamily="2" charset="-122"/>
                <a:sym typeface="黑体" panose="02010609060101010101" pitchFamily="49" charset="-122"/>
              </a:rPr>
              <a:t>——</a:t>
            </a:r>
            <a:r>
              <a:rPr lang="zh-CN" altLang="en-US" dirty="0">
                <a:solidFill>
                  <a:srgbClr val="BFBFBF"/>
                </a:solidFill>
                <a:latin typeface="Calibri" panose="020F0502020204030204" pitchFamily="34" charset="0"/>
                <a:ea typeface="宋体" panose="02010600030101010101" pitchFamily="2" charset="-122"/>
                <a:sym typeface="黑体" panose="02010609060101010101" pitchFamily="49" charset="-122"/>
              </a:rPr>
              <a:t>《</a:t>
            </a:r>
            <a:r>
              <a:rPr lang="en-US" altLang="zh-CN" dirty="0">
                <a:solidFill>
                  <a:srgbClr val="BFBFBF"/>
                </a:solidFill>
                <a:latin typeface="Calibri" panose="020F0502020204030204" pitchFamily="34" charset="0"/>
                <a:ea typeface="宋体" panose="02010600030101010101" pitchFamily="2" charset="-122"/>
                <a:sym typeface="黑体" panose="02010609060101010101" pitchFamily="49" charset="-122"/>
              </a:rPr>
              <a:t>UML2</a:t>
            </a:r>
            <a:r>
              <a:rPr lang="zh-CN" altLang="en-US" dirty="0">
                <a:solidFill>
                  <a:srgbClr val="BFBFBF"/>
                </a:solidFill>
                <a:latin typeface="Calibri" panose="020F0502020204030204" pitchFamily="34" charset="0"/>
                <a:ea typeface="宋体" panose="02010600030101010101" pitchFamily="2" charset="-122"/>
                <a:sym typeface="黑体" panose="02010609060101010101" pitchFamily="49" charset="-122"/>
              </a:rPr>
              <a:t>基础、建模与设计教程》</a:t>
            </a:r>
            <a:r>
              <a:rPr lang="en-US" altLang="zh-CN" dirty="0">
                <a:solidFill>
                  <a:srgbClr val="BFBFBF"/>
                </a:solidFill>
                <a:latin typeface="Calibri" panose="020F0502020204030204" pitchFamily="34" charset="0"/>
                <a:ea typeface="宋体" panose="02010600030101010101" pitchFamily="2" charset="-122"/>
                <a:sym typeface="黑体" panose="02010609060101010101" pitchFamily="49" charset="-122"/>
              </a:rPr>
              <a:t>p28-p30</a:t>
            </a:r>
            <a:endParaRPr lang="zh-CN" altLang="en-US" dirty="0">
              <a:solidFill>
                <a:srgbClr val="BFBFBF"/>
              </a:solidFill>
              <a:latin typeface="Arial" panose="020B0604020202020204" pitchFamily="34" charset="0"/>
              <a:ea typeface="黑体" panose="02010609060101010101" pitchFamily="49" charset="-122"/>
              <a:sym typeface="黑体" panose="02010609060101010101" pitchFamily="49" charset="-122"/>
            </a:endParaRPr>
          </a:p>
        </p:txBody>
      </p:sp>
    </p:spTree>
    <p:custDataLst>
      <p:tags r:id="rId38"/>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01"/>
                                        </p:tgtEl>
                                        <p:attrNameLst>
                                          <p:attrName>style.visibility</p:attrName>
                                        </p:attrNameLst>
                                      </p:cBhvr>
                                      <p:to>
                                        <p:strVal val="visible"/>
                                      </p:to>
                                    </p:set>
                                    <p:animEffect transition="in" filter="wipe(left)">
                                      <p:cBhvr>
                                        <p:cTn id="7" dur="1000"/>
                                        <p:tgtEl>
                                          <p:spTgt spid="101"/>
                                        </p:tgtEl>
                                      </p:cBhvr>
                                    </p:animEffect>
                                  </p:childTnLst>
                                </p:cTn>
                              </p:par>
                            </p:childTnLst>
                          </p:cTn>
                        </p:par>
                        <p:par>
                          <p:cTn id="8" fill="hold">
                            <p:stCondLst>
                              <p:cond delay="1000"/>
                            </p:stCondLst>
                            <p:childTnLst>
                              <p:par>
                                <p:cTn id="9" presetID="55" presetClass="entr" presetSubtype="0" fill="hold" nodeType="afterEffect">
                                  <p:stCondLst>
                                    <p:cond delay="0"/>
                                  </p:stCondLst>
                                  <p:childTnLst>
                                    <p:set>
                                      <p:cBhvr>
                                        <p:cTn id="10" dur="500" fill="hold">
                                          <p:stCondLst>
                                            <p:cond delay="0"/>
                                          </p:stCondLst>
                                        </p:cTn>
                                        <p:tgtEl>
                                          <p:spTgt spid="22544"/>
                                        </p:tgtEl>
                                        <p:attrNameLst>
                                          <p:attrName>style.visibility</p:attrName>
                                        </p:attrNameLst>
                                      </p:cBhvr>
                                      <p:to>
                                        <p:strVal val="visible"/>
                                      </p:to>
                                    </p:set>
                                    <p:anim calcmode="lin" valueType="num">
                                      <p:cBhvr>
                                        <p:cTn id="11" dur="500" fill="hold"/>
                                        <p:tgtEl>
                                          <p:spTgt spid="22544"/>
                                        </p:tgtEl>
                                        <p:attrNameLst>
                                          <p:attrName>ppt_w</p:attrName>
                                        </p:attrNameLst>
                                      </p:cBhvr>
                                      <p:tavLst>
                                        <p:tav tm="0">
                                          <p:val>
                                            <p:strVal val="#ppt_w*0.70"/>
                                          </p:val>
                                        </p:tav>
                                        <p:tav tm="100000">
                                          <p:val>
                                            <p:strVal val="#ppt_w"/>
                                          </p:val>
                                        </p:tav>
                                      </p:tavLst>
                                    </p:anim>
                                    <p:anim calcmode="lin" valueType="num">
                                      <p:cBhvr>
                                        <p:cTn id="12" dur="500" fill="hold"/>
                                        <p:tgtEl>
                                          <p:spTgt spid="22544"/>
                                        </p:tgtEl>
                                        <p:attrNameLst>
                                          <p:attrName>ppt_h</p:attrName>
                                        </p:attrNameLst>
                                      </p:cBhvr>
                                      <p:tavLst>
                                        <p:tav tm="0">
                                          <p:val>
                                            <p:strVal val="#ppt_h"/>
                                          </p:val>
                                        </p:tav>
                                        <p:tav tm="100000">
                                          <p:val>
                                            <p:strVal val="#ppt_h"/>
                                          </p:val>
                                        </p:tav>
                                      </p:tavLst>
                                    </p:anim>
                                    <p:animEffect transition="in" filter="fade">
                                      <p:cBhvr>
                                        <p:cTn id="13" dur="500"/>
                                        <p:tgtEl>
                                          <p:spTgt spid="22544"/>
                                        </p:tgtEl>
                                      </p:cBhvr>
                                    </p:animEffect>
                                  </p:childTnLst>
                                </p:cTn>
                              </p:par>
                            </p:childTnLst>
                          </p:cTn>
                        </p:par>
                        <p:par>
                          <p:cTn id="14" fill="hold">
                            <p:stCondLst>
                              <p:cond delay="1500"/>
                            </p:stCondLst>
                            <p:childTnLst>
                              <p:par>
                                <p:cTn id="15" presetID="55" presetClass="entr" presetSubtype="0" fill="hold" nodeType="afterEffect">
                                  <p:stCondLst>
                                    <p:cond delay="0"/>
                                  </p:stCondLst>
                                  <p:childTnLst>
                                    <p:set>
                                      <p:cBhvr>
                                        <p:cTn id="16" dur="500" fill="hold">
                                          <p:stCondLst>
                                            <p:cond delay="0"/>
                                          </p:stCondLst>
                                        </p:cTn>
                                        <p:tgtEl>
                                          <p:spTgt spid="22582"/>
                                        </p:tgtEl>
                                        <p:attrNameLst>
                                          <p:attrName>style.visibility</p:attrName>
                                        </p:attrNameLst>
                                      </p:cBhvr>
                                      <p:to>
                                        <p:strVal val="visible"/>
                                      </p:to>
                                    </p:set>
                                    <p:anim calcmode="lin" valueType="num">
                                      <p:cBhvr>
                                        <p:cTn id="17" dur="500" fill="hold"/>
                                        <p:tgtEl>
                                          <p:spTgt spid="22582"/>
                                        </p:tgtEl>
                                        <p:attrNameLst>
                                          <p:attrName>ppt_w</p:attrName>
                                        </p:attrNameLst>
                                      </p:cBhvr>
                                      <p:tavLst>
                                        <p:tav tm="0">
                                          <p:val>
                                            <p:strVal val="#ppt_w*0.70"/>
                                          </p:val>
                                        </p:tav>
                                        <p:tav tm="100000">
                                          <p:val>
                                            <p:strVal val="#ppt_w"/>
                                          </p:val>
                                        </p:tav>
                                      </p:tavLst>
                                    </p:anim>
                                    <p:anim calcmode="lin" valueType="num">
                                      <p:cBhvr>
                                        <p:cTn id="18" dur="500" fill="hold"/>
                                        <p:tgtEl>
                                          <p:spTgt spid="22582"/>
                                        </p:tgtEl>
                                        <p:attrNameLst>
                                          <p:attrName>ppt_h</p:attrName>
                                        </p:attrNameLst>
                                      </p:cBhvr>
                                      <p:tavLst>
                                        <p:tav tm="0">
                                          <p:val>
                                            <p:strVal val="#ppt_h"/>
                                          </p:val>
                                        </p:tav>
                                        <p:tav tm="100000">
                                          <p:val>
                                            <p:strVal val="#ppt_h"/>
                                          </p:val>
                                        </p:tav>
                                      </p:tavLst>
                                    </p:anim>
                                    <p:animEffect transition="in" filter="fade">
                                      <p:cBhvr>
                                        <p:cTn id="19" dur="500"/>
                                        <p:tgtEl>
                                          <p:spTgt spid="2258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49"/>
                                        </p:tgtEl>
                                        <p:attrNameLst>
                                          <p:attrName>style.visibility</p:attrName>
                                        </p:attrNameLst>
                                      </p:cBhvr>
                                      <p:to>
                                        <p:strVal val="visible"/>
                                      </p:to>
                                    </p:set>
                                    <p:animEffect transition="in" filter="wipe(down)">
                                      <p:cBhvr>
                                        <p:cTn id="23" dur="500"/>
                                        <p:tgtEl>
                                          <p:spTgt spid="149"/>
                                        </p:tgtEl>
                                      </p:cBhvr>
                                    </p:animEffect>
                                  </p:childTnLst>
                                </p:cTn>
                              </p:par>
                            </p:childTnLst>
                          </p:cTn>
                        </p:par>
                        <p:par>
                          <p:cTn id="24" fill="hold">
                            <p:stCondLst>
                              <p:cond delay="2500"/>
                            </p:stCondLst>
                            <p:childTnLst>
                              <p:par>
                                <p:cTn id="25" presetID="55" presetClass="entr" presetSubtype="0" fill="hold" grpId="0" nodeType="afterEffect">
                                  <p:stCondLst>
                                    <p:cond delay="0"/>
                                  </p:stCondLst>
                                  <p:childTnLst>
                                    <p:set>
                                      <p:cBhvr>
                                        <p:cTn id="26" dur="1" fill="hold">
                                          <p:stCondLst>
                                            <p:cond delay="0"/>
                                          </p:stCondLst>
                                        </p:cTn>
                                        <p:tgtEl>
                                          <p:spTgt spid="150"/>
                                        </p:tgtEl>
                                        <p:attrNameLst>
                                          <p:attrName>style.visibility</p:attrName>
                                        </p:attrNameLst>
                                      </p:cBhvr>
                                      <p:to>
                                        <p:strVal val="visible"/>
                                      </p:to>
                                    </p:set>
                                    <p:anim calcmode="lin" valueType="num">
                                      <p:cBhvr>
                                        <p:cTn id="27" dur="1000" fill="hold"/>
                                        <p:tgtEl>
                                          <p:spTgt spid="150"/>
                                        </p:tgtEl>
                                        <p:attrNameLst>
                                          <p:attrName>ppt_w</p:attrName>
                                        </p:attrNameLst>
                                      </p:cBhvr>
                                      <p:tavLst>
                                        <p:tav tm="0">
                                          <p:val>
                                            <p:strVal val="#ppt_w*0.70"/>
                                          </p:val>
                                        </p:tav>
                                        <p:tav tm="100000">
                                          <p:val>
                                            <p:strVal val="#ppt_w"/>
                                          </p:val>
                                        </p:tav>
                                      </p:tavLst>
                                    </p:anim>
                                    <p:anim calcmode="lin" valueType="num">
                                      <p:cBhvr>
                                        <p:cTn id="28" dur="1000" fill="hold"/>
                                        <p:tgtEl>
                                          <p:spTgt spid="150"/>
                                        </p:tgtEl>
                                        <p:attrNameLst>
                                          <p:attrName>ppt_h</p:attrName>
                                        </p:attrNameLst>
                                      </p:cBhvr>
                                      <p:tavLst>
                                        <p:tav tm="0">
                                          <p:val>
                                            <p:strVal val="#ppt_h"/>
                                          </p:val>
                                        </p:tav>
                                        <p:tav tm="100000">
                                          <p:val>
                                            <p:strVal val="#ppt_h"/>
                                          </p:val>
                                        </p:tav>
                                      </p:tavLst>
                                    </p:anim>
                                    <p:animEffect transition="in" filter="fade">
                                      <p:cBhvr>
                                        <p:cTn id="29" dur="1000"/>
                                        <p:tgtEl>
                                          <p:spTgt spid="150"/>
                                        </p:tgtEl>
                                      </p:cBhvr>
                                    </p:animEffect>
                                  </p:childTnLst>
                                </p:cTn>
                              </p:par>
                            </p:childTnLst>
                          </p:cTn>
                        </p:par>
                        <p:par>
                          <p:cTn id="30" fill="hold">
                            <p:stCondLst>
                              <p:cond delay="3500"/>
                            </p:stCondLst>
                            <p:childTnLst>
                              <p:par>
                                <p:cTn id="31" presetID="55" presetClass="entr" presetSubtype="0" fill="hold" grpId="0" nodeType="afterEffect">
                                  <p:stCondLst>
                                    <p:cond delay="0"/>
                                  </p:stCondLst>
                                  <p:childTnLst>
                                    <p:set>
                                      <p:cBhvr>
                                        <p:cTn id="32" dur="1" fill="hold">
                                          <p:stCondLst>
                                            <p:cond delay="0"/>
                                          </p:stCondLst>
                                        </p:cTn>
                                        <p:tgtEl>
                                          <p:spTgt spid="22571"/>
                                        </p:tgtEl>
                                        <p:attrNameLst>
                                          <p:attrName>style.visibility</p:attrName>
                                        </p:attrNameLst>
                                      </p:cBhvr>
                                      <p:to>
                                        <p:strVal val="visible"/>
                                      </p:to>
                                    </p:set>
                                    <p:anim calcmode="lin" valueType="num">
                                      <p:cBhvr>
                                        <p:cTn id="33" dur="1000" fill="hold"/>
                                        <p:tgtEl>
                                          <p:spTgt spid="22571"/>
                                        </p:tgtEl>
                                        <p:attrNameLst>
                                          <p:attrName>ppt_w</p:attrName>
                                        </p:attrNameLst>
                                      </p:cBhvr>
                                      <p:tavLst>
                                        <p:tav tm="0">
                                          <p:val>
                                            <p:strVal val="#ppt_w*0.70"/>
                                          </p:val>
                                        </p:tav>
                                        <p:tav tm="100000">
                                          <p:val>
                                            <p:strVal val="#ppt_w"/>
                                          </p:val>
                                        </p:tav>
                                      </p:tavLst>
                                    </p:anim>
                                    <p:anim calcmode="lin" valueType="num">
                                      <p:cBhvr>
                                        <p:cTn id="34" dur="1000" fill="hold"/>
                                        <p:tgtEl>
                                          <p:spTgt spid="22571"/>
                                        </p:tgtEl>
                                        <p:attrNameLst>
                                          <p:attrName>ppt_h</p:attrName>
                                        </p:attrNameLst>
                                      </p:cBhvr>
                                      <p:tavLst>
                                        <p:tav tm="0">
                                          <p:val>
                                            <p:strVal val="#ppt_h"/>
                                          </p:val>
                                        </p:tav>
                                        <p:tav tm="100000">
                                          <p:val>
                                            <p:strVal val="#ppt_h"/>
                                          </p:val>
                                        </p:tav>
                                      </p:tavLst>
                                    </p:anim>
                                    <p:animEffect transition="in" filter="fade">
                                      <p:cBhvr>
                                        <p:cTn id="35" dur="1000"/>
                                        <p:tgtEl>
                                          <p:spTgt spid="22571"/>
                                        </p:tgtEl>
                                      </p:cBhvr>
                                    </p:animEffect>
                                  </p:childTnLst>
                                </p:cTn>
                              </p:par>
                            </p:childTnLst>
                          </p:cTn>
                        </p:par>
                        <p:par>
                          <p:cTn id="36" fill="hold">
                            <p:stCondLst>
                              <p:cond delay="4500"/>
                            </p:stCondLst>
                            <p:childTnLst>
                              <p:par>
                                <p:cTn id="37" presetID="55" presetClass="entr" presetSubtype="0" fill="hold" nodeType="afterEffect">
                                  <p:stCondLst>
                                    <p:cond delay="0"/>
                                  </p:stCondLst>
                                  <p:childTnLst>
                                    <p:set>
                                      <p:cBhvr>
                                        <p:cTn id="38" dur="500" fill="hold">
                                          <p:stCondLst>
                                            <p:cond delay="0"/>
                                          </p:stCondLst>
                                        </p:cTn>
                                        <p:tgtEl>
                                          <p:spTgt spid="22541"/>
                                        </p:tgtEl>
                                        <p:attrNameLst>
                                          <p:attrName>style.visibility</p:attrName>
                                        </p:attrNameLst>
                                      </p:cBhvr>
                                      <p:to>
                                        <p:strVal val="visible"/>
                                      </p:to>
                                    </p:set>
                                    <p:anim calcmode="lin" valueType="num">
                                      <p:cBhvr>
                                        <p:cTn id="39" dur="500" fill="hold"/>
                                        <p:tgtEl>
                                          <p:spTgt spid="22541"/>
                                        </p:tgtEl>
                                        <p:attrNameLst>
                                          <p:attrName>ppt_w</p:attrName>
                                        </p:attrNameLst>
                                      </p:cBhvr>
                                      <p:tavLst>
                                        <p:tav tm="0">
                                          <p:val>
                                            <p:strVal val="#ppt_w*0.70"/>
                                          </p:val>
                                        </p:tav>
                                        <p:tav tm="100000">
                                          <p:val>
                                            <p:strVal val="#ppt_w"/>
                                          </p:val>
                                        </p:tav>
                                      </p:tavLst>
                                    </p:anim>
                                    <p:anim calcmode="lin" valueType="num">
                                      <p:cBhvr>
                                        <p:cTn id="40" dur="500" fill="hold"/>
                                        <p:tgtEl>
                                          <p:spTgt spid="22541"/>
                                        </p:tgtEl>
                                        <p:attrNameLst>
                                          <p:attrName>ppt_h</p:attrName>
                                        </p:attrNameLst>
                                      </p:cBhvr>
                                      <p:tavLst>
                                        <p:tav tm="0">
                                          <p:val>
                                            <p:strVal val="#ppt_h"/>
                                          </p:val>
                                        </p:tav>
                                        <p:tav tm="100000">
                                          <p:val>
                                            <p:strVal val="#ppt_h"/>
                                          </p:val>
                                        </p:tav>
                                      </p:tavLst>
                                    </p:anim>
                                    <p:animEffect transition="in" filter="fade">
                                      <p:cBhvr>
                                        <p:cTn id="41" dur="500"/>
                                        <p:tgtEl>
                                          <p:spTgt spid="22541"/>
                                        </p:tgtEl>
                                      </p:cBhvr>
                                    </p:animEffect>
                                  </p:childTnLst>
                                </p:cTn>
                              </p:par>
                            </p:childTnLst>
                          </p:cTn>
                        </p:par>
                        <p:par>
                          <p:cTn id="42" fill="hold">
                            <p:stCondLst>
                              <p:cond delay="5000"/>
                            </p:stCondLst>
                            <p:childTnLst>
                              <p:par>
                                <p:cTn id="43" presetID="55" presetClass="entr" presetSubtype="0" fill="hold" nodeType="afterEffect">
                                  <p:stCondLst>
                                    <p:cond delay="0"/>
                                  </p:stCondLst>
                                  <p:childTnLst>
                                    <p:set>
                                      <p:cBhvr>
                                        <p:cTn id="44" dur="500" fill="hold">
                                          <p:stCondLst>
                                            <p:cond delay="0"/>
                                          </p:stCondLst>
                                        </p:cTn>
                                        <p:tgtEl>
                                          <p:spTgt spid="22581"/>
                                        </p:tgtEl>
                                        <p:attrNameLst>
                                          <p:attrName>style.visibility</p:attrName>
                                        </p:attrNameLst>
                                      </p:cBhvr>
                                      <p:to>
                                        <p:strVal val="visible"/>
                                      </p:to>
                                    </p:set>
                                    <p:anim calcmode="lin" valueType="num">
                                      <p:cBhvr>
                                        <p:cTn id="45" dur="500" fill="hold"/>
                                        <p:tgtEl>
                                          <p:spTgt spid="22581"/>
                                        </p:tgtEl>
                                        <p:attrNameLst>
                                          <p:attrName>ppt_w</p:attrName>
                                        </p:attrNameLst>
                                      </p:cBhvr>
                                      <p:tavLst>
                                        <p:tav tm="0">
                                          <p:val>
                                            <p:strVal val="#ppt_w*0.70"/>
                                          </p:val>
                                        </p:tav>
                                        <p:tav tm="100000">
                                          <p:val>
                                            <p:strVal val="#ppt_w"/>
                                          </p:val>
                                        </p:tav>
                                      </p:tavLst>
                                    </p:anim>
                                    <p:anim calcmode="lin" valueType="num">
                                      <p:cBhvr>
                                        <p:cTn id="46" dur="500" fill="hold"/>
                                        <p:tgtEl>
                                          <p:spTgt spid="22581"/>
                                        </p:tgtEl>
                                        <p:attrNameLst>
                                          <p:attrName>ppt_h</p:attrName>
                                        </p:attrNameLst>
                                      </p:cBhvr>
                                      <p:tavLst>
                                        <p:tav tm="0">
                                          <p:val>
                                            <p:strVal val="#ppt_h"/>
                                          </p:val>
                                        </p:tav>
                                        <p:tav tm="100000">
                                          <p:val>
                                            <p:strVal val="#ppt_h"/>
                                          </p:val>
                                        </p:tav>
                                      </p:tavLst>
                                    </p:anim>
                                    <p:animEffect transition="in" filter="fade">
                                      <p:cBhvr>
                                        <p:cTn id="47" dur="500"/>
                                        <p:tgtEl>
                                          <p:spTgt spid="22581"/>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151"/>
                                        </p:tgtEl>
                                        <p:attrNameLst>
                                          <p:attrName>style.visibility</p:attrName>
                                        </p:attrNameLst>
                                      </p:cBhvr>
                                      <p:to>
                                        <p:strVal val="visible"/>
                                      </p:to>
                                    </p:set>
                                    <p:animEffect transition="in" filter="wipe(down)">
                                      <p:cBhvr>
                                        <p:cTn id="51" dur="500"/>
                                        <p:tgtEl>
                                          <p:spTgt spid="151"/>
                                        </p:tgtEl>
                                      </p:cBhvr>
                                    </p:animEffect>
                                  </p:childTnLst>
                                </p:cTn>
                              </p:par>
                            </p:childTnLst>
                          </p:cTn>
                        </p:par>
                        <p:par>
                          <p:cTn id="52" fill="hold">
                            <p:stCondLst>
                              <p:cond delay="6000"/>
                            </p:stCondLst>
                            <p:childTnLst>
                              <p:par>
                                <p:cTn id="53" presetID="55" presetClass="entr" presetSubtype="0" fill="hold" grpId="0" nodeType="afterEffect">
                                  <p:stCondLst>
                                    <p:cond delay="0"/>
                                  </p:stCondLst>
                                  <p:childTnLst>
                                    <p:set>
                                      <p:cBhvr>
                                        <p:cTn id="54" dur="1" fill="hold">
                                          <p:stCondLst>
                                            <p:cond delay="0"/>
                                          </p:stCondLst>
                                        </p:cTn>
                                        <p:tgtEl>
                                          <p:spTgt spid="22574"/>
                                        </p:tgtEl>
                                        <p:attrNameLst>
                                          <p:attrName>style.visibility</p:attrName>
                                        </p:attrNameLst>
                                      </p:cBhvr>
                                      <p:to>
                                        <p:strVal val="visible"/>
                                      </p:to>
                                    </p:set>
                                    <p:anim calcmode="lin" valueType="num">
                                      <p:cBhvr>
                                        <p:cTn id="55" dur="1000" fill="hold"/>
                                        <p:tgtEl>
                                          <p:spTgt spid="22574"/>
                                        </p:tgtEl>
                                        <p:attrNameLst>
                                          <p:attrName>ppt_w</p:attrName>
                                        </p:attrNameLst>
                                      </p:cBhvr>
                                      <p:tavLst>
                                        <p:tav tm="0">
                                          <p:val>
                                            <p:strVal val="#ppt_w*0.70"/>
                                          </p:val>
                                        </p:tav>
                                        <p:tav tm="100000">
                                          <p:val>
                                            <p:strVal val="#ppt_w"/>
                                          </p:val>
                                        </p:tav>
                                      </p:tavLst>
                                    </p:anim>
                                    <p:anim calcmode="lin" valueType="num">
                                      <p:cBhvr>
                                        <p:cTn id="56" dur="1000" fill="hold"/>
                                        <p:tgtEl>
                                          <p:spTgt spid="22574"/>
                                        </p:tgtEl>
                                        <p:attrNameLst>
                                          <p:attrName>ppt_h</p:attrName>
                                        </p:attrNameLst>
                                      </p:cBhvr>
                                      <p:tavLst>
                                        <p:tav tm="0">
                                          <p:val>
                                            <p:strVal val="#ppt_h"/>
                                          </p:val>
                                        </p:tav>
                                        <p:tav tm="100000">
                                          <p:val>
                                            <p:strVal val="#ppt_h"/>
                                          </p:val>
                                        </p:tav>
                                      </p:tavLst>
                                    </p:anim>
                                    <p:animEffect transition="in" filter="fade">
                                      <p:cBhvr>
                                        <p:cTn id="57" dur="1000"/>
                                        <p:tgtEl>
                                          <p:spTgt spid="22574"/>
                                        </p:tgtEl>
                                      </p:cBhvr>
                                    </p:animEffect>
                                  </p:childTnLst>
                                </p:cTn>
                              </p:par>
                            </p:childTnLst>
                          </p:cTn>
                        </p:par>
                        <p:par>
                          <p:cTn id="58" fill="hold">
                            <p:stCondLst>
                              <p:cond delay="7000"/>
                            </p:stCondLst>
                            <p:childTnLst>
                              <p:par>
                                <p:cTn id="59" presetID="55" presetClass="entr" presetSubtype="0" fill="hold" nodeType="afterEffect">
                                  <p:stCondLst>
                                    <p:cond delay="0"/>
                                  </p:stCondLst>
                                  <p:childTnLst>
                                    <p:set>
                                      <p:cBhvr>
                                        <p:cTn id="60" dur="500" fill="hold">
                                          <p:stCondLst>
                                            <p:cond delay="0"/>
                                          </p:stCondLst>
                                        </p:cTn>
                                        <p:tgtEl>
                                          <p:spTgt spid="22547"/>
                                        </p:tgtEl>
                                        <p:attrNameLst>
                                          <p:attrName>style.visibility</p:attrName>
                                        </p:attrNameLst>
                                      </p:cBhvr>
                                      <p:to>
                                        <p:strVal val="visible"/>
                                      </p:to>
                                    </p:set>
                                    <p:anim calcmode="lin" valueType="num">
                                      <p:cBhvr>
                                        <p:cTn id="61" dur="500" fill="hold"/>
                                        <p:tgtEl>
                                          <p:spTgt spid="22547"/>
                                        </p:tgtEl>
                                        <p:attrNameLst>
                                          <p:attrName>ppt_w</p:attrName>
                                        </p:attrNameLst>
                                      </p:cBhvr>
                                      <p:tavLst>
                                        <p:tav tm="0">
                                          <p:val>
                                            <p:strVal val="#ppt_w*0.70"/>
                                          </p:val>
                                        </p:tav>
                                        <p:tav tm="100000">
                                          <p:val>
                                            <p:strVal val="#ppt_w"/>
                                          </p:val>
                                        </p:tav>
                                      </p:tavLst>
                                    </p:anim>
                                    <p:anim calcmode="lin" valueType="num">
                                      <p:cBhvr>
                                        <p:cTn id="62" dur="500" fill="hold"/>
                                        <p:tgtEl>
                                          <p:spTgt spid="22547"/>
                                        </p:tgtEl>
                                        <p:attrNameLst>
                                          <p:attrName>ppt_h</p:attrName>
                                        </p:attrNameLst>
                                      </p:cBhvr>
                                      <p:tavLst>
                                        <p:tav tm="0">
                                          <p:val>
                                            <p:strVal val="#ppt_h"/>
                                          </p:val>
                                        </p:tav>
                                        <p:tav tm="100000">
                                          <p:val>
                                            <p:strVal val="#ppt_h"/>
                                          </p:val>
                                        </p:tav>
                                      </p:tavLst>
                                    </p:anim>
                                    <p:animEffect transition="in" filter="fade">
                                      <p:cBhvr>
                                        <p:cTn id="63" dur="500"/>
                                        <p:tgtEl>
                                          <p:spTgt spid="22547"/>
                                        </p:tgtEl>
                                      </p:cBhvr>
                                    </p:animEffect>
                                  </p:childTnLst>
                                </p:cTn>
                              </p:par>
                            </p:childTnLst>
                          </p:cTn>
                        </p:par>
                        <p:par>
                          <p:cTn id="64" fill="hold">
                            <p:stCondLst>
                              <p:cond delay="7500"/>
                            </p:stCondLst>
                            <p:childTnLst>
                              <p:par>
                                <p:cTn id="65" presetID="55" presetClass="entr" presetSubtype="0" fill="hold" nodeType="afterEffect">
                                  <p:stCondLst>
                                    <p:cond delay="0"/>
                                  </p:stCondLst>
                                  <p:childTnLst>
                                    <p:set>
                                      <p:cBhvr>
                                        <p:cTn id="66" dur="500" fill="hold">
                                          <p:stCondLst>
                                            <p:cond delay="0"/>
                                          </p:stCondLst>
                                        </p:cTn>
                                        <p:tgtEl>
                                          <p:spTgt spid="22550"/>
                                        </p:tgtEl>
                                        <p:attrNameLst>
                                          <p:attrName>style.visibility</p:attrName>
                                        </p:attrNameLst>
                                      </p:cBhvr>
                                      <p:to>
                                        <p:strVal val="visible"/>
                                      </p:to>
                                    </p:set>
                                    <p:anim calcmode="lin" valueType="num">
                                      <p:cBhvr>
                                        <p:cTn id="67" dur="500" fill="hold"/>
                                        <p:tgtEl>
                                          <p:spTgt spid="22550"/>
                                        </p:tgtEl>
                                        <p:attrNameLst>
                                          <p:attrName>ppt_w</p:attrName>
                                        </p:attrNameLst>
                                      </p:cBhvr>
                                      <p:tavLst>
                                        <p:tav tm="0">
                                          <p:val>
                                            <p:strVal val="#ppt_w*0.70"/>
                                          </p:val>
                                        </p:tav>
                                        <p:tav tm="100000">
                                          <p:val>
                                            <p:strVal val="#ppt_w"/>
                                          </p:val>
                                        </p:tav>
                                      </p:tavLst>
                                    </p:anim>
                                    <p:anim calcmode="lin" valueType="num">
                                      <p:cBhvr>
                                        <p:cTn id="68" dur="500" fill="hold"/>
                                        <p:tgtEl>
                                          <p:spTgt spid="22550"/>
                                        </p:tgtEl>
                                        <p:attrNameLst>
                                          <p:attrName>ppt_h</p:attrName>
                                        </p:attrNameLst>
                                      </p:cBhvr>
                                      <p:tavLst>
                                        <p:tav tm="0">
                                          <p:val>
                                            <p:strVal val="#ppt_h"/>
                                          </p:val>
                                        </p:tav>
                                        <p:tav tm="100000">
                                          <p:val>
                                            <p:strVal val="#ppt_h"/>
                                          </p:val>
                                        </p:tav>
                                      </p:tavLst>
                                    </p:anim>
                                    <p:animEffect transition="in" filter="fade">
                                      <p:cBhvr>
                                        <p:cTn id="69" dur="500"/>
                                        <p:tgtEl>
                                          <p:spTgt spid="22550"/>
                                        </p:tgtEl>
                                      </p:cBhvr>
                                    </p:animEffect>
                                  </p:childTnLst>
                                </p:cTn>
                              </p:par>
                            </p:childTnLst>
                          </p:cTn>
                        </p:par>
                        <p:par>
                          <p:cTn id="70" fill="hold">
                            <p:stCondLst>
                              <p:cond delay="8000"/>
                            </p:stCondLst>
                            <p:childTnLst>
                              <p:par>
                                <p:cTn id="71" presetID="55" presetClass="entr" presetSubtype="0" fill="hold" nodeType="afterEffect">
                                  <p:stCondLst>
                                    <p:cond delay="0"/>
                                  </p:stCondLst>
                                  <p:childTnLst>
                                    <p:set>
                                      <p:cBhvr>
                                        <p:cTn id="72" dur="500" fill="hold">
                                          <p:stCondLst>
                                            <p:cond delay="0"/>
                                          </p:stCondLst>
                                        </p:cTn>
                                        <p:tgtEl>
                                          <p:spTgt spid="22553"/>
                                        </p:tgtEl>
                                        <p:attrNameLst>
                                          <p:attrName>style.visibility</p:attrName>
                                        </p:attrNameLst>
                                      </p:cBhvr>
                                      <p:to>
                                        <p:strVal val="visible"/>
                                      </p:to>
                                    </p:set>
                                    <p:anim calcmode="lin" valueType="num">
                                      <p:cBhvr>
                                        <p:cTn id="73" dur="500" fill="hold"/>
                                        <p:tgtEl>
                                          <p:spTgt spid="22553"/>
                                        </p:tgtEl>
                                        <p:attrNameLst>
                                          <p:attrName>ppt_w</p:attrName>
                                        </p:attrNameLst>
                                      </p:cBhvr>
                                      <p:tavLst>
                                        <p:tav tm="0">
                                          <p:val>
                                            <p:strVal val="#ppt_w*0.70"/>
                                          </p:val>
                                        </p:tav>
                                        <p:tav tm="100000">
                                          <p:val>
                                            <p:strVal val="#ppt_w"/>
                                          </p:val>
                                        </p:tav>
                                      </p:tavLst>
                                    </p:anim>
                                    <p:anim calcmode="lin" valueType="num">
                                      <p:cBhvr>
                                        <p:cTn id="74" dur="500" fill="hold"/>
                                        <p:tgtEl>
                                          <p:spTgt spid="22553"/>
                                        </p:tgtEl>
                                        <p:attrNameLst>
                                          <p:attrName>ppt_h</p:attrName>
                                        </p:attrNameLst>
                                      </p:cBhvr>
                                      <p:tavLst>
                                        <p:tav tm="0">
                                          <p:val>
                                            <p:strVal val="#ppt_h"/>
                                          </p:val>
                                        </p:tav>
                                        <p:tav tm="100000">
                                          <p:val>
                                            <p:strVal val="#ppt_h"/>
                                          </p:val>
                                        </p:tav>
                                      </p:tavLst>
                                    </p:anim>
                                    <p:animEffect transition="in" filter="fade">
                                      <p:cBhvr>
                                        <p:cTn id="75" dur="500"/>
                                        <p:tgtEl>
                                          <p:spTgt spid="22553"/>
                                        </p:tgtEl>
                                      </p:cBhvr>
                                    </p:animEffect>
                                  </p:childTnLst>
                                </p:cTn>
                              </p:par>
                            </p:childTnLst>
                          </p:cTn>
                        </p:par>
                        <p:par>
                          <p:cTn id="76" fill="hold">
                            <p:stCondLst>
                              <p:cond delay="8500"/>
                            </p:stCondLst>
                            <p:childTnLst>
                              <p:par>
                                <p:cTn id="77" presetID="55" presetClass="entr" presetSubtype="0" fill="hold" nodeType="afterEffect">
                                  <p:stCondLst>
                                    <p:cond delay="0"/>
                                  </p:stCondLst>
                                  <p:childTnLst>
                                    <p:set>
                                      <p:cBhvr>
                                        <p:cTn id="78" dur="500" fill="hold">
                                          <p:stCondLst>
                                            <p:cond delay="0"/>
                                          </p:stCondLst>
                                        </p:cTn>
                                        <p:tgtEl>
                                          <p:spTgt spid="22556"/>
                                        </p:tgtEl>
                                        <p:attrNameLst>
                                          <p:attrName>style.visibility</p:attrName>
                                        </p:attrNameLst>
                                      </p:cBhvr>
                                      <p:to>
                                        <p:strVal val="visible"/>
                                      </p:to>
                                    </p:set>
                                    <p:anim calcmode="lin" valueType="num">
                                      <p:cBhvr>
                                        <p:cTn id="79" dur="500" fill="hold"/>
                                        <p:tgtEl>
                                          <p:spTgt spid="22556"/>
                                        </p:tgtEl>
                                        <p:attrNameLst>
                                          <p:attrName>ppt_w</p:attrName>
                                        </p:attrNameLst>
                                      </p:cBhvr>
                                      <p:tavLst>
                                        <p:tav tm="0">
                                          <p:val>
                                            <p:strVal val="#ppt_w*0.70"/>
                                          </p:val>
                                        </p:tav>
                                        <p:tav tm="100000">
                                          <p:val>
                                            <p:strVal val="#ppt_w"/>
                                          </p:val>
                                        </p:tav>
                                      </p:tavLst>
                                    </p:anim>
                                    <p:anim calcmode="lin" valueType="num">
                                      <p:cBhvr>
                                        <p:cTn id="80" dur="500" fill="hold"/>
                                        <p:tgtEl>
                                          <p:spTgt spid="22556"/>
                                        </p:tgtEl>
                                        <p:attrNameLst>
                                          <p:attrName>ppt_h</p:attrName>
                                        </p:attrNameLst>
                                      </p:cBhvr>
                                      <p:tavLst>
                                        <p:tav tm="0">
                                          <p:val>
                                            <p:strVal val="#ppt_h"/>
                                          </p:val>
                                        </p:tav>
                                        <p:tav tm="100000">
                                          <p:val>
                                            <p:strVal val="#ppt_h"/>
                                          </p:val>
                                        </p:tav>
                                      </p:tavLst>
                                    </p:anim>
                                    <p:animEffect transition="in" filter="fade">
                                      <p:cBhvr>
                                        <p:cTn id="81" dur="500"/>
                                        <p:tgtEl>
                                          <p:spTgt spid="22556"/>
                                        </p:tgtEl>
                                      </p:cBhvr>
                                    </p:animEffect>
                                  </p:childTnLst>
                                </p:cTn>
                              </p:par>
                            </p:childTnLst>
                          </p:cTn>
                        </p:par>
                        <p:par>
                          <p:cTn id="82" fill="hold">
                            <p:stCondLst>
                              <p:cond delay="9000"/>
                            </p:stCondLst>
                            <p:childTnLst>
                              <p:par>
                                <p:cTn id="83" presetID="55" presetClass="entr" presetSubtype="0" fill="hold" nodeType="afterEffect">
                                  <p:stCondLst>
                                    <p:cond delay="0"/>
                                  </p:stCondLst>
                                  <p:childTnLst>
                                    <p:set>
                                      <p:cBhvr>
                                        <p:cTn id="84" dur="500" fill="hold">
                                          <p:stCondLst>
                                            <p:cond delay="0"/>
                                          </p:stCondLst>
                                        </p:cTn>
                                        <p:tgtEl>
                                          <p:spTgt spid="22559"/>
                                        </p:tgtEl>
                                        <p:attrNameLst>
                                          <p:attrName>style.visibility</p:attrName>
                                        </p:attrNameLst>
                                      </p:cBhvr>
                                      <p:to>
                                        <p:strVal val="visible"/>
                                      </p:to>
                                    </p:set>
                                    <p:anim calcmode="lin" valueType="num">
                                      <p:cBhvr>
                                        <p:cTn id="85" dur="500" fill="hold"/>
                                        <p:tgtEl>
                                          <p:spTgt spid="22559"/>
                                        </p:tgtEl>
                                        <p:attrNameLst>
                                          <p:attrName>ppt_w</p:attrName>
                                        </p:attrNameLst>
                                      </p:cBhvr>
                                      <p:tavLst>
                                        <p:tav tm="0">
                                          <p:val>
                                            <p:strVal val="#ppt_w*0.70"/>
                                          </p:val>
                                        </p:tav>
                                        <p:tav tm="100000">
                                          <p:val>
                                            <p:strVal val="#ppt_w"/>
                                          </p:val>
                                        </p:tav>
                                      </p:tavLst>
                                    </p:anim>
                                    <p:anim calcmode="lin" valueType="num">
                                      <p:cBhvr>
                                        <p:cTn id="86" dur="500" fill="hold"/>
                                        <p:tgtEl>
                                          <p:spTgt spid="22559"/>
                                        </p:tgtEl>
                                        <p:attrNameLst>
                                          <p:attrName>ppt_h</p:attrName>
                                        </p:attrNameLst>
                                      </p:cBhvr>
                                      <p:tavLst>
                                        <p:tav tm="0">
                                          <p:val>
                                            <p:strVal val="#ppt_h"/>
                                          </p:val>
                                        </p:tav>
                                        <p:tav tm="100000">
                                          <p:val>
                                            <p:strVal val="#ppt_h"/>
                                          </p:val>
                                        </p:tav>
                                      </p:tavLst>
                                    </p:anim>
                                    <p:animEffect transition="in" filter="fade">
                                      <p:cBhvr>
                                        <p:cTn id="87" dur="500"/>
                                        <p:tgtEl>
                                          <p:spTgt spid="22559"/>
                                        </p:tgtEl>
                                      </p:cBhvr>
                                    </p:animEffect>
                                  </p:childTnLst>
                                </p:cTn>
                              </p:par>
                            </p:childTnLst>
                          </p:cTn>
                        </p:par>
                        <p:par>
                          <p:cTn id="88" fill="hold">
                            <p:stCondLst>
                              <p:cond delay="9500"/>
                            </p:stCondLst>
                            <p:childTnLst>
                              <p:par>
                                <p:cTn id="89" presetID="55" presetClass="entr" presetSubtype="0" fill="hold" nodeType="afterEffect">
                                  <p:stCondLst>
                                    <p:cond delay="0"/>
                                  </p:stCondLst>
                                  <p:childTnLst>
                                    <p:set>
                                      <p:cBhvr>
                                        <p:cTn id="90" dur="500" fill="hold">
                                          <p:stCondLst>
                                            <p:cond delay="0"/>
                                          </p:stCondLst>
                                        </p:cTn>
                                        <p:tgtEl>
                                          <p:spTgt spid="22580"/>
                                        </p:tgtEl>
                                        <p:attrNameLst>
                                          <p:attrName>style.visibility</p:attrName>
                                        </p:attrNameLst>
                                      </p:cBhvr>
                                      <p:to>
                                        <p:strVal val="visible"/>
                                      </p:to>
                                    </p:set>
                                    <p:anim calcmode="lin" valueType="num">
                                      <p:cBhvr>
                                        <p:cTn id="91" dur="500" fill="hold"/>
                                        <p:tgtEl>
                                          <p:spTgt spid="22580"/>
                                        </p:tgtEl>
                                        <p:attrNameLst>
                                          <p:attrName>ppt_w</p:attrName>
                                        </p:attrNameLst>
                                      </p:cBhvr>
                                      <p:tavLst>
                                        <p:tav tm="0">
                                          <p:val>
                                            <p:strVal val="#ppt_w*0.70"/>
                                          </p:val>
                                        </p:tav>
                                        <p:tav tm="100000">
                                          <p:val>
                                            <p:strVal val="#ppt_w"/>
                                          </p:val>
                                        </p:tav>
                                      </p:tavLst>
                                    </p:anim>
                                    <p:anim calcmode="lin" valueType="num">
                                      <p:cBhvr>
                                        <p:cTn id="92" dur="500" fill="hold"/>
                                        <p:tgtEl>
                                          <p:spTgt spid="22580"/>
                                        </p:tgtEl>
                                        <p:attrNameLst>
                                          <p:attrName>ppt_h</p:attrName>
                                        </p:attrNameLst>
                                      </p:cBhvr>
                                      <p:tavLst>
                                        <p:tav tm="0">
                                          <p:val>
                                            <p:strVal val="#ppt_h"/>
                                          </p:val>
                                        </p:tav>
                                        <p:tav tm="100000">
                                          <p:val>
                                            <p:strVal val="#ppt_h"/>
                                          </p:val>
                                        </p:tav>
                                      </p:tavLst>
                                    </p:anim>
                                    <p:animEffect transition="in" filter="fade">
                                      <p:cBhvr>
                                        <p:cTn id="93" dur="500"/>
                                        <p:tgtEl>
                                          <p:spTgt spid="22580"/>
                                        </p:tgtEl>
                                      </p:cBhvr>
                                    </p:animEffect>
                                  </p:childTnLst>
                                </p:cTn>
                              </p:par>
                            </p:childTnLst>
                          </p:cTn>
                        </p:par>
                        <p:par>
                          <p:cTn id="94" fill="hold">
                            <p:stCondLst>
                              <p:cond delay="10000"/>
                            </p:stCondLst>
                            <p:childTnLst>
                              <p:par>
                                <p:cTn id="95" presetID="22" presetClass="entr" presetSubtype="4" fill="hold" nodeType="afterEffect">
                                  <p:stCondLst>
                                    <p:cond delay="0"/>
                                  </p:stCondLst>
                                  <p:childTnLst>
                                    <p:set>
                                      <p:cBhvr>
                                        <p:cTn id="96" dur="1" fill="hold">
                                          <p:stCondLst>
                                            <p:cond delay="0"/>
                                          </p:stCondLst>
                                        </p:cTn>
                                        <p:tgtEl>
                                          <p:spTgt spid="146"/>
                                        </p:tgtEl>
                                        <p:attrNameLst>
                                          <p:attrName>style.visibility</p:attrName>
                                        </p:attrNameLst>
                                      </p:cBhvr>
                                      <p:to>
                                        <p:strVal val="visible"/>
                                      </p:to>
                                    </p:set>
                                    <p:animEffect transition="in" filter="wipe(down)">
                                      <p:cBhvr>
                                        <p:cTn id="97" dur="500"/>
                                        <p:tgtEl>
                                          <p:spTgt spid="146"/>
                                        </p:tgtEl>
                                      </p:cBhvr>
                                    </p:animEffect>
                                  </p:childTnLst>
                                </p:cTn>
                              </p:par>
                            </p:childTnLst>
                          </p:cTn>
                        </p:par>
                        <p:par>
                          <p:cTn id="98" fill="hold">
                            <p:stCondLst>
                              <p:cond delay="10500"/>
                            </p:stCondLst>
                            <p:childTnLst>
                              <p:par>
                                <p:cTn id="99" presetID="55" presetClass="entr" presetSubtype="0" fill="hold" grpId="0" nodeType="afterEffect">
                                  <p:stCondLst>
                                    <p:cond delay="0"/>
                                  </p:stCondLst>
                                  <p:childTnLst>
                                    <p:set>
                                      <p:cBhvr>
                                        <p:cTn id="100" dur="1" fill="hold">
                                          <p:stCondLst>
                                            <p:cond delay="0"/>
                                          </p:stCondLst>
                                        </p:cTn>
                                        <p:tgtEl>
                                          <p:spTgt spid="22573"/>
                                        </p:tgtEl>
                                        <p:attrNameLst>
                                          <p:attrName>style.visibility</p:attrName>
                                        </p:attrNameLst>
                                      </p:cBhvr>
                                      <p:to>
                                        <p:strVal val="visible"/>
                                      </p:to>
                                    </p:set>
                                    <p:anim calcmode="lin" valueType="num">
                                      <p:cBhvr>
                                        <p:cTn id="101" dur="1000" fill="hold"/>
                                        <p:tgtEl>
                                          <p:spTgt spid="22573"/>
                                        </p:tgtEl>
                                        <p:attrNameLst>
                                          <p:attrName>ppt_w</p:attrName>
                                        </p:attrNameLst>
                                      </p:cBhvr>
                                      <p:tavLst>
                                        <p:tav tm="0">
                                          <p:val>
                                            <p:strVal val="#ppt_w*0.70"/>
                                          </p:val>
                                        </p:tav>
                                        <p:tav tm="100000">
                                          <p:val>
                                            <p:strVal val="#ppt_w"/>
                                          </p:val>
                                        </p:tav>
                                      </p:tavLst>
                                    </p:anim>
                                    <p:anim calcmode="lin" valueType="num">
                                      <p:cBhvr>
                                        <p:cTn id="102" dur="1000" fill="hold"/>
                                        <p:tgtEl>
                                          <p:spTgt spid="22573"/>
                                        </p:tgtEl>
                                        <p:attrNameLst>
                                          <p:attrName>ppt_h</p:attrName>
                                        </p:attrNameLst>
                                      </p:cBhvr>
                                      <p:tavLst>
                                        <p:tav tm="0">
                                          <p:val>
                                            <p:strVal val="#ppt_h"/>
                                          </p:val>
                                        </p:tav>
                                        <p:tav tm="100000">
                                          <p:val>
                                            <p:strVal val="#ppt_h"/>
                                          </p:val>
                                        </p:tav>
                                      </p:tavLst>
                                    </p:anim>
                                    <p:animEffect transition="in" filter="fade">
                                      <p:cBhvr>
                                        <p:cTn id="103" dur="1000"/>
                                        <p:tgtEl>
                                          <p:spTgt spid="22573"/>
                                        </p:tgtEl>
                                      </p:cBhvr>
                                    </p:animEffect>
                                  </p:childTnLst>
                                </p:cTn>
                              </p:par>
                            </p:childTnLst>
                          </p:cTn>
                        </p:par>
                        <p:par>
                          <p:cTn id="104" fill="hold">
                            <p:stCondLst>
                              <p:cond delay="11500"/>
                            </p:stCondLst>
                            <p:childTnLst>
                              <p:par>
                                <p:cTn id="105" presetID="55" presetClass="entr" presetSubtype="0" fill="hold" nodeType="afterEffect">
                                  <p:stCondLst>
                                    <p:cond delay="0"/>
                                  </p:stCondLst>
                                  <p:childTnLst>
                                    <p:set>
                                      <p:cBhvr>
                                        <p:cTn id="106" dur="500" fill="hold">
                                          <p:stCondLst>
                                            <p:cond delay="0"/>
                                          </p:stCondLst>
                                        </p:cTn>
                                        <p:tgtEl>
                                          <p:spTgt spid="22583"/>
                                        </p:tgtEl>
                                        <p:attrNameLst>
                                          <p:attrName>style.visibility</p:attrName>
                                        </p:attrNameLst>
                                      </p:cBhvr>
                                      <p:to>
                                        <p:strVal val="visible"/>
                                      </p:to>
                                    </p:set>
                                    <p:anim calcmode="lin" valueType="num">
                                      <p:cBhvr>
                                        <p:cTn id="107" dur="500" fill="hold"/>
                                        <p:tgtEl>
                                          <p:spTgt spid="22583"/>
                                        </p:tgtEl>
                                        <p:attrNameLst>
                                          <p:attrName>ppt_w</p:attrName>
                                        </p:attrNameLst>
                                      </p:cBhvr>
                                      <p:tavLst>
                                        <p:tav tm="0">
                                          <p:val>
                                            <p:strVal val="#ppt_w*0.70"/>
                                          </p:val>
                                        </p:tav>
                                        <p:tav tm="100000">
                                          <p:val>
                                            <p:strVal val="#ppt_w"/>
                                          </p:val>
                                        </p:tav>
                                      </p:tavLst>
                                    </p:anim>
                                    <p:anim calcmode="lin" valueType="num">
                                      <p:cBhvr>
                                        <p:cTn id="108" dur="500" fill="hold"/>
                                        <p:tgtEl>
                                          <p:spTgt spid="22583"/>
                                        </p:tgtEl>
                                        <p:attrNameLst>
                                          <p:attrName>ppt_h</p:attrName>
                                        </p:attrNameLst>
                                      </p:cBhvr>
                                      <p:tavLst>
                                        <p:tav tm="0">
                                          <p:val>
                                            <p:strVal val="#ppt_h"/>
                                          </p:val>
                                        </p:tav>
                                        <p:tav tm="100000">
                                          <p:val>
                                            <p:strVal val="#ppt_h"/>
                                          </p:val>
                                        </p:tav>
                                      </p:tavLst>
                                    </p:anim>
                                    <p:animEffect transition="in" filter="fade">
                                      <p:cBhvr>
                                        <p:cTn id="109" dur="500"/>
                                        <p:tgtEl>
                                          <p:spTgt spid="22583"/>
                                        </p:tgtEl>
                                      </p:cBhvr>
                                    </p:animEffect>
                                  </p:childTnLst>
                                </p:cTn>
                              </p:par>
                            </p:childTnLst>
                          </p:cTn>
                        </p:par>
                        <p:par>
                          <p:cTn id="110" fill="hold">
                            <p:stCondLst>
                              <p:cond delay="12000"/>
                            </p:stCondLst>
                            <p:childTnLst>
                              <p:par>
                                <p:cTn id="111" presetID="22" presetClass="entr" presetSubtype="4" fill="hold" nodeType="afterEffect">
                                  <p:stCondLst>
                                    <p:cond delay="0"/>
                                  </p:stCondLst>
                                  <p:childTnLst>
                                    <p:set>
                                      <p:cBhvr>
                                        <p:cTn id="112" dur="1" fill="hold">
                                          <p:stCondLst>
                                            <p:cond delay="0"/>
                                          </p:stCondLst>
                                        </p:cTn>
                                        <p:tgtEl>
                                          <p:spTgt spid="143"/>
                                        </p:tgtEl>
                                        <p:attrNameLst>
                                          <p:attrName>style.visibility</p:attrName>
                                        </p:attrNameLst>
                                      </p:cBhvr>
                                      <p:to>
                                        <p:strVal val="visible"/>
                                      </p:to>
                                    </p:set>
                                    <p:animEffect transition="in" filter="wipe(down)">
                                      <p:cBhvr>
                                        <p:cTn id="113" dur="500"/>
                                        <p:tgtEl>
                                          <p:spTgt spid="143"/>
                                        </p:tgtEl>
                                      </p:cBhvr>
                                    </p:animEffect>
                                  </p:childTnLst>
                                </p:cTn>
                              </p:par>
                            </p:childTnLst>
                          </p:cTn>
                        </p:par>
                        <p:par>
                          <p:cTn id="114" fill="hold">
                            <p:stCondLst>
                              <p:cond delay="12500"/>
                            </p:stCondLst>
                            <p:childTnLst>
                              <p:par>
                                <p:cTn id="115" presetID="55" presetClass="entr" presetSubtype="0" fill="hold" grpId="0" nodeType="afterEffect">
                                  <p:stCondLst>
                                    <p:cond delay="0"/>
                                  </p:stCondLst>
                                  <p:childTnLst>
                                    <p:set>
                                      <p:cBhvr>
                                        <p:cTn id="116" dur="1" fill="hold">
                                          <p:stCondLst>
                                            <p:cond delay="0"/>
                                          </p:stCondLst>
                                        </p:cTn>
                                        <p:tgtEl>
                                          <p:spTgt spid="22572"/>
                                        </p:tgtEl>
                                        <p:attrNameLst>
                                          <p:attrName>style.visibility</p:attrName>
                                        </p:attrNameLst>
                                      </p:cBhvr>
                                      <p:to>
                                        <p:strVal val="visible"/>
                                      </p:to>
                                    </p:set>
                                    <p:anim calcmode="lin" valueType="num">
                                      <p:cBhvr>
                                        <p:cTn id="117" dur="1000" fill="hold"/>
                                        <p:tgtEl>
                                          <p:spTgt spid="22572"/>
                                        </p:tgtEl>
                                        <p:attrNameLst>
                                          <p:attrName>ppt_w</p:attrName>
                                        </p:attrNameLst>
                                      </p:cBhvr>
                                      <p:tavLst>
                                        <p:tav tm="0">
                                          <p:val>
                                            <p:strVal val="#ppt_w*0.70"/>
                                          </p:val>
                                        </p:tav>
                                        <p:tav tm="100000">
                                          <p:val>
                                            <p:strVal val="#ppt_w"/>
                                          </p:val>
                                        </p:tav>
                                      </p:tavLst>
                                    </p:anim>
                                    <p:anim calcmode="lin" valueType="num">
                                      <p:cBhvr>
                                        <p:cTn id="118" dur="1000" fill="hold"/>
                                        <p:tgtEl>
                                          <p:spTgt spid="22572"/>
                                        </p:tgtEl>
                                        <p:attrNameLst>
                                          <p:attrName>ppt_h</p:attrName>
                                        </p:attrNameLst>
                                      </p:cBhvr>
                                      <p:tavLst>
                                        <p:tav tm="0">
                                          <p:val>
                                            <p:strVal val="#ppt_h"/>
                                          </p:val>
                                        </p:tav>
                                        <p:tav tm="100000">
                                          <p:val>
                                            <p:strVal val="#ppt_h"/>
                                          </p:val>
                                        </p:tav>
                                      </p:tavLst>
                                    </p:anim>
                                    <p:animEffect transition="in" filter="fade">
                                      <p:cBhvr>
                                        <p:cTn id="119" dur="1000"/>
                                        <p:tgtEl>
                                          <p:spTgt spid="22572"/>
                                        </p:tgtEl>
                                      </p:cBhvr>
                                    </p:animEffect>
                                  </p:childTnLst>
                                </p:cTn>
                              </p:par>
                            </p:childTnLst>
                          </p:cTn>
                        </p:par>
                        <p:par>
                          <p:cTn id="120" fill="hold">
                            <p:stCondLst>
                              <p:cond delay="13500"/>
                            </p:stCondLst>
                            <p:childTnLst>
                              <p:par>
                                <p:cTn id="121" presetID="55" presetClass="entr" presetSubtype="0" fill="hold" nodeType="afterEffect">
                                  <p:stCondLst>
                                    <p:cond delay="0"/>
                                  </p:stCondLst>
                                  <p:childTnLst>
                                    <p:set>
                                      <p:cBhvr>
                                        <p:cTn id="122" dur="500" fill="hold">
                                          <p:stCondLst>
                                            <p:cond delay="0"/>
                                          </p:stCondLst>
                                        </p:cTn>
                                        <p:tgtEl>
                                          <p:spTgt spid="22568"/>
                                        </p:tgtEl>
                                        <p:attrNameLst>
                                          <p:attrName>style.visibility</p:attrName>
                                        </p:attrNameLst>
                                      </p:cBhvr>
                                      <p:to>
                                        <p:strVal val="visible"/>
                                      </p:to>
                                    </p:set>
                                    <p:anim calcmode="lin" valueType="num">
                                      <p:cBhvr>
                                        <p:cTn id="123" dur="500" fill="hold"/>
                                        <p:tgtEl>
                                          <p:spTgt spid="22568"/>
                                        </p:tgtEl>
                                        <p:attrNameLst>
                                          <p:attrName>ppt_w</p:attrName>
                                        </p:attrNameLst>
                                      </p:cBhvr>
                                      <p:tavLst>
                                        <p:tav tm="0">
                                          <p:val>
                                            <p:strVal val="#ppt_w*0.70"/>
                                          </p:val>
                                        </p:tav>
                                        <p:tav tm="100000">
                                          <p:val>
                                            <p:strVal val="#ppt_w"/>
                                          </p:val>
                                        </p:tav>
                                      </p:tavLst>
                                    </p:anim>
                                    <p:anim calcmode="lin" valueType="num">
                                      <p:cBhvr>
                                        <p:cTn id="124" dur="500" fill="hold"/>
                                        <p:tgtEl>
                                          <p:spTgt spid="22568"/>
                                        </p:tgtEl>
                                        <p:attrNameLst>
                                          <p:attrName>ppt_h</p:attrName>
                                        </p:attrNameLst>
                                      </p:cBhvr>
                                      <p:tavLst>
                                        <p:tav tm="0">
                                          <p:val>
                                            <p:strVal val="#ppt_h"/>
                                          </p:val>
                                        </p:tav>
                                        <p:tav tm="100000">
                                          <p:val>
                                            <p:strVal val="#ppt_h"/>
                                          </p:val>
                                        </p:tav>
                                      </p:tavLst>
                                    </p:anim>
                                    <p:animEffect transition="in" filter="fade">
                                      <p:cBhvr>
                                        <p:cTn id="125" dur="500"/>
                                        <p:tgtEl>
                                          <p:spTgt spid="22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71" grpId="0"/>
      <p:bldP spid="22572" grpId="0"/>
      <p:bldP spid="22573" grpId="0"/>
      <p:bldP spid="22574" grpId="0"/>
      <p:bldP spid="150"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 name="矩形 9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94" name="矩形 9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95" name="矩形 9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96" name="矩形 95"/>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90117" name="文本框 96"/>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b="1" dirty="0">
                <a:solidFill>
                  <a:schemeClr val="bg1"/>
                </a:solidFill>
                <a:latin typeface="Arial" panose="020B0604020202020204" pitchFamily="34" charset="0"/>
                <a:ea typeface="宋体" panose="02010600030101010101" pitchFamily="2" charset="-122"/>
                <a:sym typeface="黑体" panose="02010609060101010101" pitchFamily="49" charset="-122"/>
              </a:rPr>
              <a:t>设计交互的步骤</a:t>
            </a:r>
            <a:endParaRPr lang="zh-CN" altLang="en-US" sz="2400" b="1" dirty="0">
              <a:solidFill>
                <a:schemeClr val="bg1"/>
              </a:solidFill>
              <a:latin typeface="Arial" panose="020B0604020202020204" pitchFamily="34" charset="0"/>
              <a:ea typeface="黑体" panose="02010609060101010101" pitchFamily="49" charset="-122"/>
              <a:sym typeface="黑体" panose="02010609060101010101" pitchFamily="49" charset="-122"/>
            </a:endParaRPr>
          </a:p>
        </p:txBody>
      </p:sp>
      <p:sp>
        <p:nvSpPr>
          <p:cNvPr id="101" name="任意多边形 37"/>
          <p:cNvSpPr/>
          <p:nvPr>
            <p:custDataLst>
              <p:tags r:id="rId6"/>
            </p:custDataLst>
          </p:nvPr>
        </p:nvSpPr>
        <p:spPr>
          <a:xfrm>
            <a:off x="542925" y="4364038"/>
            <a:ext cx="7577138" cy="1533525"/>
          </a:xfrm>
          <a:custGeom>
            <a:avLst/>
            <a:gdLst>
              <a:gd name="connsiteX0" fmla="*/ 0 w 9296400"/>
              <a:gd name="connsiteY0" fmla="*/ 331694 h 1882588"/>
              <a:gd name="connsiteX1" fmla="*/ 842682 w 9296400"/>
              <a:gd name="connsiteY1" fmla="*/ 1246094 h 1882588"/>
              <a:gd name="connsiteX2" fmla="*/ 2528047 w 9296400"/>
              <a:gd name="connsiteY2" fmla="*/ 188259 h 1882588"/>
              <a:gd name="connsiteX3" fmla="*/ 4231341 w 9296400"/>
              <a:gd name="connsiteY3" fmla="*/ 1362635 h 1882588"/>
              <a:gd name="connsiteX4" fmla="*/ 5065059 w 9296400"/>
              <a:gd name="connsiteY4" fmla="*/ 475129 h 1882588"/>
              <a:gd name="connsiteX5" fmla="*/ 6777318 w 9296400"/>
              <a:gd name="connsiteY5" fmla="*/ 475129 h 1882588"/>
              <a:gd name="connsiteX6" fmla="*/ 7611035 w 9296400"/>
              <a:gd name="connsiteY6" fmla="*/ 1882588 h 1882588"/>
              <a:gd name="connsiteX7" fmla="*/ 8417859 w 9296400"/>
              <a:gd name="connsiteY7" fmla="*/ 0 h 1882588"/>
              <a:gd name="connsiteX8" fmla="*/ 9296400 w 9296400"/>
              <a:gd name="connsiteY8" fmla="*/ 968188 h 188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6400" h="1882588">
                <a:moveTo>
                  <a:pt x="0" y="331694"/>
                </a:moveTo>
                <a:lnTo>
                  <a:pt x="842682" y="1246094"/>
                </a:lnTo>
                <a:lnTo>
                  <a:pt x="2528047" y="188259"/>
                </a:lnTo>
                <a:lnTo>
                  <a:pt x="4231341" y="1362635"/>
                </a:lnTo>
                <a:lnTo>
                  <a:pt x="5065059" y="475129"/>
                </a:lnTo>
                <a:lnTo>
                  <a:pt x="6777318" y="475129"/>
                </a:lnTo>
                <a:lnTo>
                  <a:pt x="7611035" y="1882588"/>
                </a:lnTo>
                <a:lnTo>
                  <a:pt x="8417859" y="0"/>
                </a:lnTo>
                <a:lnTo>
                  <a:pt x="9296400" y="968188"/>
                </a:lnTo>
              </a:path>
            </a:pathLst>
          </a:custGeom>
          <a:noFill/>
          <a:ln w="762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22541" name="组合 104"/>
          <p:cNvGrpSpPr/>
          <p:nvPr/>
        </p:nvGrpSpPr>
        <p:grpSpPr>
          <a:xfrm>
            <a:off x="1784350" y="4830763"/>
            <a:ext cx="234950" cy="234950"/>
            <a:chOff x="4414585" y="4722304"/>
            <a:chExt cx="288032" cy="288032"/>
          </a:xfrm>
        </p:grpSpPr>
        <p:sp>
          <p:nvSpPr>
            <p:cNvPr id="106" name="椭圆 105"/>
            <p:cNvSpPr/>
            <p:nvPr>
              <p:custDataLst>
                <p:tags r:id="rId7"/>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7" name="椭圆 106"/>
            <p:cNvSpPr/>
            <p:nvPr>
              <p:custDataLst>
                <p:tags r:id="rId8"/>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44" name="组合 107"/>
          <p:cNvGrpSpPr/>
          <p:nvPr/>
        </p:nvGrpSpPr>
        <p:grpSpPr>
          <a:xfrm>
            <a:off x="454025" y="4556125"/>
            <a:ext cx="234950" cy="234950"/>
            <a:chOff x="4414585" y="4722304"/>
            <a:chExt cx="288032" cy="288032"/>
          </a:xfrm>
        </p:grpSpPr>
        <p:sp>
          <p:nvSpPr>
            <p:cNvPr id="109" name="椭圆 108"/>
            <p:cNvSpPr/>
            <p:nvPr>
              <p:custDataLst>
                <p:tags r:id="rId9"/>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0" name="椭圆 109"/>
            <p:cNvSpPr/>
            <p:nvPr>
              <p:custDataLst>
                <p:tags r:id="rId10"/>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47" name="组合 110"/>
          <p:cNvGrpSpPr/>
          <p:nvPr/>
        </p:nvGrpSpPr>
        <p:grpSpPr>
          <a:xfrm>
            <a:off x="3168650" y="4908550"/>
            <a:ext cx="234950" cy="234950"/>
            <a:chOff x="4414585" y="4722304"/>
            <a:chExt cx="288032" cy="288032"/>
          </a:xfrm>
        </p:grpSpPr>
        <p:sp>
          <p:nvSpPr>
            <p:cNvPr id="112" name="椭圆 111"/>
            <p:cNvSpPr/>
            <p:nvPr>
              <p:custDataLst>
                <p:tags r:id="rId11"/>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3" name="椭圆 112"/>
            <p:cNvSpPr/>
            <p:nvPr>
              <p:custDataLst>
                <p:tags r:id="rId12"/>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50" name="组合 113"/>
          <p:cNvGrpSpPr/>
          <p:nvPr/>
        </p:nvGrpSpPr>
        <p:grpSpPr>
          <a:xfrm>
            <a:off x="3833813" y="5326063"/>
            <a:ext cx="234950" cy="234950"/>
            <a:chOff x="4414585" y="4722304"/>
            <a:chExt cx="288032" cy="288032"/>
          </a:xfrm>
        </p:grpSpPr>
        <p:sp>
          <p:nvSpPr>
            <p:cNvPr id="115" name="椭圆 114"/>
            <p:cNvSpPr/>
            <p:nvPr>
              <p:custDataLst>
                <p:tags r:id="rId13"/>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6" name="椭圆 115"/>
            <p:cNvSpPr/>
            <p:nvPr>
              <p:custDataLst>
                <p:tags r:id="rId14"/>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53" name="组合 116"/>
          <p:cNvGrpSpPr/>
          <p:nvPr/>
        </p:nvGrpSpPr>
        <p:grpSpPr>
          <a:xfrm>
            <a:off x="4521200" y="4660900"/>
            <a:ext cx="234950" cy="234950"/>
            <a:chOff x="4414585" y="4722304"/>
            <a:chExt cx="288032" cy="288032"/>
          </a:xfrm>
        </p:grpSpPr>
        <p:sp>
          <p:nvSpPr>
            <p:cNvPr id="118" name="椭圆 117"/>
            <p:cNvSpPr/>
            <p:nvPr>
              <p:custDataLst>
                <p:tags r:id="rId15"/>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9" name="椭圆 118"/>
            <p:cNvSpPr/>
            <p:nvPr>
              <p:custDataLst>
                <p:tags r:id="rId16"/>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56" name="组合 119"/>
          <p:cNvGrpSpPr/>
          <p:nvPr/>
        </p:nvGrpSpPr>
        <p:grpSpPr>
          <a:xfrm>
            <a:off x="5214938" y="4660900"/>
            <a:ext cx="234950" cy="234950"/>
            <a:chOff x="4414585" y="4722304"/>
            <a:chExt cx="288032" cy="288032"/>
          </a:xfrm>
        </p:grpSpPr>
        <p:sp>
          <p:nvSpPr>
            <p:cNvPr id="121" name="椭圆 120"/>
            <p:cNvSpPr/>
            <p:nvPr>
              <p:custDataLst>
                <p:tags r:id="rId17"/>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22" name="椭圆 121"/>
            <p:cNvSpPr/>
            <p:nvPr>
              <p:custDataLst>
                <p:tags r:id="rId18"/>
              </p:custDataLst>
            </p:nvPr>
          </p:nvSpPr>
          <p:spPr>
            <a:xfrm>
              <a:off x="4496324" y="4804043"/>
              <a:ext cx="124554" cy="1245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59" name="组合 122"/>
          <p:cNvGrpSpPr/>
          <p:nvPr/>
        </p:nvGrpSpPr>
        <p:grpSpPr>
          <a:xfrm>
            <a:off x="5891213" y="4660900"/>
            <a:ext cx="233362" cy="233363"/>
            <a:chOff x="4414585" y="4722304"/>
            <a:chExt cx="288032" cy="288032"/>
          </a:xfrm>
        </p:grpSpPr>
        <p:sp>
          <p:nvSpPr>
            <p:cNvPr id="124" name="椭圆 123"/>
            <p:cNvSpPr/>
            <p:nvPr>
              <p:custDataLst>
                <p:tags r:id="rId19"/>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25" name="椭圆 124"/>
            <p:cNvSpPr/>
            <p:nvPr>
              <p:custDataLst>
                <p:tags r:id="rId20"/>
              </p:custDataLst>
            </p:nvPr>
          </p:nvSpPr>
          <p:spPr>
            <a:xfrm>
              <a:off x="4494920" y="4802640"/>
              <a:ext cx="127362" cy="127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22568" name="组合 131"/>
          <p:cNvGrpSpPr/>
          <p:nvPr/>
        </p:nvGrpSpPr>
        <p:grpSpPr>
          <a:xfrm>
            <a:off x="7951788" y="4975225"/>
            <a:ext cx="234950" cy="233363"/>
            <a:chOff x="4414585" y="4722304"/>
            <a:chExt cx="288032" cy="288032"/>
          </a:xfrm>
        </p:grpSpPr>
        <p:sp>
          <p:nvSpPr>
            <p:cNvPr id="133" name="椭圆 132"/>
            <p:cNvSpPr/>
            <p:nvPr>
              <p:custDataLst>
                <p:tags r:id="rId21"/>
              </p:custDataLst>
            </p:nvPr>
          </p:nvSpPr>
          <p:spPr>
            <a:xfrm>
              <a:off x="4414585" y="4722304"/>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34" name="椭圆 133"/>
            <p:cNvSpPr/>
            <p:nvPr>
              <p:custDataLst>
                <p:tags r:id="rId22"/>
              </p:custDataLst>
            </p:nvPr>
          </p:nvSpPr>
          <p:spPr>
            <a:xfrm>
              <a:off x="4496324" y="4802640"/>
              <a:ext cx="124554" cy="1273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22571" name="文本框 134"/>
          <p:cNvSpPr txBox="1"/>
          <p:nvPr>
            <p:custDataLst>
              <p:tags r:id="rId23"/>
            </p:custDataLst>
          </p:nvPr>
        </p:nvSpPr>
        <p:spPr>
          <a:xfrm>
            <a:off x="1262063" y="909638"/>
            <a:ext cx="2740025" cy="1658937"/>
          </a:xfrm>
          <a:prstGeom prst="rect">
            <a:avLst/>
          </a:prstGeom>
          <a:noFill/>
          <a:ln w="9525">
            <a:noFill/>
          </a:ln>
        </p:spPr>
        <p:txBody>
          <a:bodyPr lIns="90000" tIns="46800" rIns="90000" bIns="46800" anchor="b"/>
          <a:p>
            <a:pPr>
              <a:lnSpc>
                <a:spcPct val="90000"/>
              </a:lnSpc>
            </a:pPr>
            <a:r>
              <a:rPr lang="zh-CN" altLang="zh-CN" b="1" dirty="0">
                <a:solidFill>
                  <a:srgbClr val="FFC000"/>
                </a:solidFill>
                <a:latin typeface="Arial" panose="020B0604020202020204" pitchFamily="34" charset="0"/>
                <a:ea typeface="宋体" panose="02010600030101010101" pitchFamily="2" charset="-122"/>
              </a:rPr>
              <a:t>开发原型以及用户测试</a:t>
            </a:r>
            <a:r>
              <a:rPr lang="zh-CN" altLang="zh-CN" b="1" dirty="0">
                <a:solidFill>
                  <a:schemeClr val="bg1"/>
                </a:solidFill>
                <a:latin typeface="Arial" panose="020B0604020202020204" pitchFamily="34" charset="0"/>
                <a:ea typeface="宋体" panose="02010600030101010101" pitchFamily="2" charset="-122"/>
              </a:rPr>
              <a:t>：</a:t>
            </a:r>
            <a:endParaRPr lang="zh-CN" altLang="zh-CN" sz="1600" b="1" dirty="0">
              <a:solidFill>
                <a:schemeClr val="bg1"/>
              </a:solidFill>
              <a:latin typeface="Arial" panose="020B0604020202020204" pitchFamily="34" charset="0"/>
              <a:ea typeface="宋体" panose="02010600030101010101" pitchFamily="2" charset="-122"/>
            </a:endParaRPr>
          </a:p>
          <a:p>
            <a:pPr>
              <a:lnSpc>
                <a:spcPct val="90000"/>
              </a:lnSpc>
            </a:pPr>
            <a:r>
              <a:rPr lang="zh-CN" altLang="zh-CN" sz="1600" b="1" dirty="0">
                <a:solidFill>
                  <a:schemeClr val="bg1"/>
                </a:solidFill>
                <a:latin typeface="Arial" panose="020B0604020202020204" pitchFamily="34" charset="0"/>
                <a:ea typeface="宋体" panose="02010600030101010101" pitchFamily="2" charset="-122"/>
              </a:rPr>
              <a:t>       </a:t>
            </a:r>
            <a:r>
              <a:rPr lang="zh-CN" altLang="zh-CN" sz="1600" dirty="0">
                <a:solidFill>
                  <a:schemeClr val="bg1"/>
                </a:solidFill>
                <a:latin typeface="黑体" panose="02010609060101010101" pitchFamily="49" charset="-122"/>
                <a:ea typeface="黑体" panose="02010609060101010101" pitchFamily="49" charset="-122"/>
              </a:rPr>
              <a:t>交互设计师通过设计原型来测试设计方案。原型大致可分三类：功能测试的原型，感官测试原型以及实现测试原型。</a:t>
            </a:r>
            <a:endParaRPr lang="zh-CN" altLang="zh-CN" sz="1600" dirty="0">
              <a:solidFill>
                <a:schemeClr val="bg1"/>
              </a:solidFill>
              <a:latin typeface="黑体" panose="02010609060101010101" pitchFamily="49" charset="-122"/>
              <a:ea typeface="黑体" panose="02010609060101010101" pitchFamily="49" charset="-122"/>
            </a:endParaRPr>
          </a:p>
        </p:txBody>
      </p:sp>
      <p:sp>
        <p:nvSpPr>
          <p:cNvPr id="22573" name="文本框 138"/>
          <p:cNvSpPr txBox="1"/>
          <p:nvPr>
            <p:custDataLst>
              <p:tags r:id="rId24"/>
            </p:custDataLst>
          </p:nvPr>
        </p:nvSpPr>
        <p:spPr>
          <a:xfrm>
            <a:off x="6729413" y="1212850"/>
            <a:ext cx="2386012" cy="1658938"/>
          </a:xfrm>
          <a:prstGeom prst="rect">
            <a:avLst/>
          </a:prstGeom>
          <a:noFill/>
          <a:ln w="9525">
            <a:noFill/>
          </a:ln>
        </p:spPr>
        <p:txBody>
          <a:bodyPr lIns="90000" tIns="46800" rIns="90000" bIns="46800" anchor="b"/>
          <a:p>
            <a:r>
              <a:rPr lang="zh-CN" altLang="zh-CN" b="1" dirty="0">
                <a:solidFill>
                  <a:srgbClr val="FFC000"/>
                </a:solidFill>
                <a:latin typeface="Arial" panose="020B0604020202020204" pitchFamily="34" charset="0"/>
                <a:ea typeface="宋体" panose="02010600030101010101" pitchFamily="2" charset="-122"/>
              </a:rPr>
              <a:t>统测试</a:t>
            </a:r>
            <a:r>
              <a:rPr lang="zh-CN" altLang="zh-CN" b="1" dirty="0">
                <a:solidFill>
                  <a:schemeClr val="bg1"/>
                </a:solidFill>
                <a:latin typeface="Arial" panose="020B0604020202020204" pitchFamily="34" charset="0"/>
                <a:ea typeface="宋体" panose="02010600030101010101" pitchFamily="2" charset="-122"/>
              </a:rPr>
              <a:t>：</a:t>
            </a:r>
            <a:endParaRPr lang="zh-CN" altLang="zh-CN" b="1" dirty="0">
              <a:solidFill>
                <a:schemeClr val="bg1"/>
              </a:solidFill>
              <a:latin typeface="Arial" panose="020B0604020202020204" pitchFamily="34" charset="0"/>
              <a:ea typeface="宋体" panose="02010600030101010101" pitchFamily="2" charset="-122"/>
            </a:endParaRPr>
          </a:p>
          <a:p>
            <a:r>
              <a:rPr lang="zh-CN" altLang="zh-CN" sz="1600" dirty="0">
                <a:solidFill>
                  <a:schemeClr val="bg1"/>
                </a:solidFill>
                <a:latin typeface="黑体" panose="02010609060101010101" pitchFamily="49" charset="-122"/>
                <a:ea typeface="黑体" panose="02010609060101010101" pitchFamily="49" charset="-122"/>
              </a:rPr>
              <a:t>    系统实现完毕的测试阶段，可能通过用户测试发现设计的缺陷;设计师需要根据情况对方案进行合理的修改。</a:t>
            </a:r>
            <a:endParaRPr lang="zh-CN" altLang="zh-CN" sz="1600" dirty="0">
              <a:solidFill>
                <a:schemeClr val="bg1"/>
              </a:solidFill>
              <a:latin typeface="黑体" panose="02010609060101010101" pitchFamily="49" charset="-122"/>
              <a:ea typeface="黑体" panose="02010609060101010101" pitchFamily="49" charset="-122"/>
            </a:endParaRPr>
          </a:p>
        </p:txBody>
      </p:sp>
      <p:sp>
        <p:nvSpPr>
          <p:cNvPr id="22574" name="文本框 141"/>
          <p:cNvSpPr txBox="1"/>
          <p:nvPr>
            <p:custDataLst>
              <p:tags r:id="rId25"/>
            </p:custDataLst>
          </p:nvPr>
        </p:nvSpPr>
        <p:spPr>
          <a:xfrm>
            <a:off x="2714625" y="2405063"/>
            <a:ext cx="2365375" cy="1757362"/>
          </a:xfrm>
          <a:prstGeom prst="rect">
            <a:avLst/>
          </a:prstGeom>
          <a:noFill/>
          <a:ln w="9525">
            <a:noFill/>
          </a:ln>
        </p:spPr>
        <p:txBody>
          <a:bodyPr lIns="90000" tIns="46800" rIns="90000" bIns="46800" anchor="b"/>
          <a:p>
            <a:pPr>
              <a:lnSpc>
                <a:spcPct val="80000"/>
              </a:lnSpc>
            </a:pPr>
            <a:r>
              <a:rPr lang="zh-CN" altLang="zh-CN" dirty="0">
                <a:solidFill>
                  <a:srgbClr val="FFC000"/>
                </a:solidFill>
                <a:latin typeface="黑体" panose="02010609060101010101" pitchFamily="49" charset="-122"/>
                <a:ea typeface="黑体" panose="02010609060101010101" pitchFamily="49" charset="-122"/>
              </a:rPr>
              <a:t>实现</a:t>
            </a:r>
            <a:r>
              <a:rPr lang="zh-CN" altLang="zh-CN" sz="1400" dirty="0">
                <a:solidFill>
                  <a:schemeClr val="bg1"/>
                </a:solidFill>
                <a:latin typeface="黑体" panose="02010609060101010101" pitchFamily="49" charset="-122"/>
                <a:ea typeface="黑体" panose="02010609060101010101" pitchFamily="49" charset="-122"/>
              </a:rPr>
              <a:t>：</a:t>
            </a:r>
            <a:endParaRPr lang="zh-CN" altLang="zh-CN" sz="1400" dirty="0">
              <a:solidFill>
                <a:schemeClr val="bg1"/>
              </a:solidFill>
              <a:latin typeface="黑体" panose="02010609060101010101" pitchFamily="49" charset="-122"/>
              <a:ea typeface="黑体" panose="02010609060101010101" pitchFamily="49" charset="-122"/>
            </a:endParaRPr>
          </a:p>
          <a:p>
            <a:pPr>
              <a:lnSpc>
                <a:spcPct val="80000"/>
              </a:lnSpc>
            </a:pPr>
            <a:r>
              <a:rPr lang="zh-CN" altLang="zh-CN" sz="1400" dirty="0">
                <a:solidFill>
                  <a:schemeClr val="bg1"/>
                </a:solidFill>
                <a:latin typeface="黑体" panose="02010609060101010101" pitchFamily="49" charset="-122"/>
                <a:ea typeface="黑体" panose="02010609060101010101" pitchFamily="49" charset="-122"/>
              </a:rPr>
              <a:t>     </a:t>
            </a:r>
            <a:r>
              <a:rPr lang="zh-CN" altLang="zh-CN" sz="1600" dirty="0">
                <a:solidFill>
                  <a:schemeClr val="bg1"/>
                </a:solidFill>
                <a:latin typeface="黑体" panose="02010609060101010101" pitchFamily="49" charset="-122"/>
                <a:ea typeface="黑体" panose="02010609060101010101" pitchFamily="49" charset="-122"/>
              </a:rPr>
              <a:t>交互式设计师需要参与方案的实现，以确保方案实现是严格忠于原来的设计的;同时，也要准备进行必要的方案修改，以确保修改不伤害原有设计的完整概念。</a:t>
            </a:r>
            <a:endParaRPr lang="zh-CN" altLang="zh-CN" sz="1600" dirty="0">
              <a:solidFill>
                <a:schemeClr val="bg1"/>
              </a:solidFill>
              <a:latin typeface="黑体" panose="02010609060101010101" pitchFamily="49" charset="-122"/>
              <a:ea typeface="黑体" panose="02010609060101010101" pitchFamily="49" charset="-122"/>
            </a:endParaRPr>
          </a:p>
        </p:txBody>
      </p:sp>
      <p:grpSp>
        <p:nvGrpSpPr>
          <p:cNvPr id="146" name="组合 52"/>
          <p:cNvGrpSpPr/>
          <p:nvPr>
            <p:custDataLst>
              <p:tags r:id="rId26"/>
            </p:custDataLst>
          </p:nvPr>
        </p:nvGrpSpPr>
        <p:grpSpPr>
          <a:xfrm rot="16200000">
            <a:off x="5168921" y="3935095"/>
            <a:ext cx="3029540" cy="90805"/>
            <a:chOff x="4629880" y="4934314"/>
            <a:chExt cx="3219823" cy="111065"/>
          </a:xfrm>
          <a:solidFill>
            <a:schemeClr val="accent3"/>
          </a:solidFill>
        </p:grpSpPr>
        <p:sp>
          <p:nvSpPr>
            <p:cNvPr id="147" name="直接连接符 146"/>
            <p:cNvSpPr/>
            <p:nvPr/>
          </p:nvSpPr>
          <p:spPr>
            <a:xfrm rot="5400000" flipV="1">
              <a:off x="6212026" y="3407703"/>
              <a:ext cx="0" cy="3164292"/>
            </a:xfrm>
            <a:prstGeom prst="line">
              <a:avLst/>
            </a:prstGeom>
            <a:grpFill/>
            <a:ln>
              <a:solidFill>
                <a:schemeClr val="accent3"/>
              </a:solidFill>
              <a:prstDash val="dash"/>
            </a:ln>
          </p:spPr>
          <p:style>
            <a:lnRef idx="1">
              <a:schemeClr val="accent1"/>
            </a:lnRef>
            <a:fillRef idx="0">
              <a:schemeClr val="accent1"/>
            </a:fillRef>
            <a:effectRef idx="0">
              <a:schemeClr val="accent1"/>
            </a:effectRef>
            <a:fontRef idx="minor">
              <a:schemeClr val="tx1"/>
            </a:fontRef>
          </p:style>
        </p:sp>
        <p:sp>
          <p:nvSpPr>
            <p:cNvPr id="148" name="椭圆 147"/>
            <p:cNvSpPr/>
            <p:nvPr/>
          </p:nvSpPr>
          <p:spPr>
            <a:xfrm>
              <a:off x="7738638" y="4934314"/>
              <a:ext cx="111065" cy="111065"/>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grpSp>
      <p:cxnSp>
        <p:nvCxnSpPr>
          <p:cNvPr id="149" name="直接连接符 148"/>
          <p:cNvCxnSpPr>
            <a:endCxn id="150" idx="2"/>
          </p:cNvCxnSpPr>
          <p:nvPr>
            <p:custDataLst>
              <p:tags r:id="rId27"/>
            </p:custDataLst>
          </p:nvPr>
        </p:nvCxnSpPr>
        <p:spPr>
          <a:xfrm flipV="1">
            <a:off x="1260475" y="1784350"/>
            <a:ext cx="1588" cy="3300413"/>
          </a:xfrm>
          <a:prstGeom prst="line">
            <a:avLst/>
          </a:prstGeom>
          <a:solidFill>
            <a:schemeClr val="bg1"/>
          </a:solidFill>
          <a:ln>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0" name="椭圆 149"/>
          <p:cNvSpPr/>
          <p:nvPr>
            <p:custDataLst>
              <p:tags r:id="rId28"/>
            </p:custDataLst>
          </p:nvPr>
        </p:nvSpPr>
        <p:spPr>
          <a:xfrm rot="16200000">
            <a:off x="1216025" y="1693863"/>
            <a:ext cx="90488" cy="9048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65" b="0" i="0" u="none" strike="noStrike" kern="1200" cap="none" spc="0" normalizeH="0" baseline="0" noProof="1">
              <a:ln>
                <a:noFill/>
              </a:ln>
              <a:solidFill>
                <a:schemeClr val="bg1"/>
              </a:solidFill>
              <a:effectLst/>
              <a:uLnTx/>
              <a:uFillTx/>
              <a:latin typeface="+mn-lt"/>
              <a:ea typeface="+mn-ea"/>
              <a:cs typeface="+mn-cs"/>
            </a:endParaRPr>
          </a:p>
        </p:txBody>
      </p:sp>
      <p:grpSp>
        <p:nvGrpSpPr>
          <p:cNvPr id="151" name="组合 38"/>
          <p:cNvGrpSpPr/>
          <p:nvPr>
            <p:custDataLst>
              <p:tags r:id="rId29"/>
            </p:custDataLst>
          </p:nvPr>
        </p:nvGrpSpPr>
        <p:grpSpPr>
          <a:xfrm rot="16200000">
            <a:off x="2232280" y="3894047"/>
            <a:ext cx="723595" cy="90526"/>
            <a:chOff x="6961932" y="4934314"/>
            <a:chExt cx="887771" cy="111065"/>
          </a:xfrm>
          <a:solidFill>
            <a:schemeClr val="accent3"/>
          </a:solidFill>
        </p:grpSpPr>
        <p:sp>
          <p:nvSpPr>
            <p:cNvPr id="152" name="直接连接符 151"/>
            <p:cNvSpPr/>
            <p:nvPr/>
          </p:nvSpPr>
          <p:spPr>
            <a:xfrm rot="5400000" flipV="1">
              <a:off x="7378052" y="4573729"/>
              <a:ext cx="0" cy="832239"/>
            </a:xfrm>
            <a:prstGeom prst="line">
              <a:avLst/>
            </a:prstGeom>
            <a:grpFill/>
            <a:ln>
              <a:solidFill>
                <a:schemeClr val="accent3"/>
              </a:solidFill>
              <a:prstDash val="dash"/>
            </a:ln>
          </p:spPr>
          <p:style>
            <a:lnRef idx="1">
              <a:schemeClr val="accent1"/>
            </a:lnRef>
            <a:fillRef idx="0">
              <a:schemeClr val="accent1"/>
            </a:fillRef>
            <a:effectRef idx="0">
              <a:schemeClr val="accent1"/>
            </a:effectRef>
            <a:fontRef idx="minor">
              <a:schemeClr val="tx1"/>
            </a:fontRef>
          </p:style>
        </p:sp>
        <p:sp>
          <p:nvSpPr>
            <p:cNvPr id="153" name="椭圆 152"/>
            <p:cNvSpPr/>
            <p:nvPr/>
          </p:nvSpPr>
          <p:spPr>
            <a:xfrm>
              <a:off x="7738638" y="4934314"/>
              <a:ext cx="111065" cy="111065"/>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65" b="0" i="0" u="none" strike="noStrike" kern="1200" cap="none" spc="0" normalizeH="0" baseline="0" noProof="1">
                <a:ln>
                  <a:noFill/>
                </a:ln>
                <a:solidFill>
                  <a:schemeClr val="bg1"/>
                </a:solidFill>
                <a:effectLst/>
                <a:uLnTx/>
                <a:uFillTx/>
                <a:latin typeface="+mn-lt"/>
                <a:ea typeface="+mn-ea"/>
                <a:cs typeface="+mn-cs"/>
              </a:endParaRPr>
            </a:p>
          </p:txBody>
        </p:sp>
      </p:grpSp>
      <p:pic>
        <p:nvPicPr>
          <p:cNvPr id="22580" name="图片 153"/>
          <p:cNvPicPr>
            <a:picLocks noChangeAspect="1"/>
          </p:cNvPicPr>
          <p:nvPr>
            <p:custDataLst>
              <p:tags r:id="rId30"/>
            </p:custDataLst>
          </p:nvPr>
        </p:nvPicPr>
        <p:blipFill>
          <a:blip r:embed="rId31"/>
          <a:stretch>
            <a:fillRect/>
          </a:stretch>
        </p:blipFill>
        <p:spPr>
          <a:xfrm>
            <a:off x="6359525" y="5494338"/>
            <a:ext cx="649288" cy="727075"/>
          </a:xfrm>
          <a:prstGeom prst="rect">
            <a:avLst/>
          </a:prstGeom>
          <a:noFill/>
          <a:ln w="9525">
            <a:noFill/>
          </a:ln>
        </p:spPr>
      </p:pic>
      <p:pic>
        <p:nvPicPr>
          <p:cNvPr id="22581" name="图片 154"/>
          <p:cNvPicPr>
            <a:picLocks noChangeAspect="1"/>
          </p:cNvPicPr>
          <p:nvPr>
            <p:custDataLst>
              <p:tags r:id="rId32"/>
            </p:custDataLst>
          </p:nvPr>
        </p:nvPicPr>
        <p:blipFill>
          <a:blip r:embed="rId31"/>
          <a:stretch>
            <a:fillRect/>
          </a:stretch>
        </p:blipFill>
        <p:spPr>
          <a:xfrm>
            <a:off x="2268538" y="4248150"/>
            <a:ext cx="650875" cy="727075"/>
          </a:xfrm>
          <a:prstGeom prst="rect">
            <a:avLst/>
          </a:prstGeom>
          <a:noFill/>
          <a:ln w="9525">
            <a:noFill/>
          </a:ln>
        </p:spPr>
      </p:pic>
      <p:pic>
        <p:nvPicPr>
          <p:cNvPr id="22582" name="图片 155"/>
          <p:cNvPicPr>
            <a:picLocks noChangeAspect="1"/>
          </p:cNvPicPr>
          <p:nvPr>
            <p:custDataLst>
              <p:tags r:id="rId33"/>
            </p:custDataLst>
          </p:nvPr>
        </p:nvPicPr>
        <p:blipFill>
          <a:blip r:embed="rId31"/>
          <a:stretch>
            <a:fillRect/>
          </a:stretch>
        </p:blipFill>
        <p:spPr>
          <a:xfrm>
            <a:off x="936625" y="4999038"/>
            <a:ext cx="649288" cy="727075"/>
          </a:xfrm>
          <a:prstGeom prst="rect">
            <a:avLst/>
          </a:prstGeom>
          <a:noFill/>
          <a:ln w="9525">
            <a:noFill/>
          </a:ln>
        </p:spPr>
      </p:pic>
      <p:sp>
        <p:nvSpPr>
          <p:cNvPr id="90153" name="文本框 49"/>
          <p:cNvSpPr txBox="1"/>
          <p:nvPr>
            <p:custDataLst>
              <p:tags r:id="rId34"/>
            </p:custDataLst>
          </p:nvPr>
        </p:nvSpPr>
        <p:spPr>
          <a:xfrm>
            <a:off x="3576638" y="6162675"/>
            <a:ext cx="5334000" cy="473075"/>
          </a:xfrm>
          <a:prstGeom prst="rect">
            <a:avLst/>
          </a:prstGeom>
          <a:noFill/>
          <a:ln w="9525">
            <a:noFill/>
          </a:ln>
        </p:spPr>
        <p:txBody>
          <a:bodyPr anchor="t"/>
          <a:p>
            <a:pPr algn="r"/>
            <a:r>
              <a:rPr lang="en-US" altLang="zh-CN" dirty="0">
                <a:solidFill>
                  <a:schemeClr val="bg1"/>
                </a:solidFill>
                <a:latin typeface="Arial" panose="020B0604020202020204" pitchFamily="34" charset="0"/>
                <a:ea typeface="宋体" panose="02010600030101010101" pitchFamily="2" charset="-122"/>
                <a:sym typeface="黑体" panose="02010609060101010101" pitchFamily="49" charset="-122"/>
              </a:rPr>
              <a:t>     </a:t>
            </a:r>
            <a:r>
              <a:rPr lang="en-US" altLang="zh-CN" dirty="0">
                <a:solidFill>
                  <a:srgbClr val="BFBFBF"/>
                </a:solidFill>
                <a:latin typeface="Calibri" panose="020F0502020204030204" pitchFamily="34" charset="0"/>
                <a:ea typeface="宋体" panose="02010600030101010101" pitchFamily="2" charset="-122"/>
                <a:sym typeface="黑体" panose="02010609060101010101" pitchFamily="49" charset="-122"/>
              </a:rPr>
              <a:t>——</a:t>
            </a:r>
            <a:r>
              <a:rPr lang="zh-CN" altLang="en-US" dirty="0">
                <a:solidFill>
                  <a:srgbClr val="BFBFBF"/>
                </a:solidFill>
                <a:latin typeface="Calibri" panose="020F0502020204030204" pitchFamily="34" charset="0"/>
                <a:ea typeface="宋体" panose="02010600030101010101" pitchFamily="2" charset="-122"/>
                <a:sym typeface="黑体" panose="02010609060101010101" pitchFamily="49" charset="-122"/>
              </a:rPr>
              <a:t>《</a:t>
            </a:r>
            <a:r>
              <a:rPr lang="en-US" altLang="zh-CN" dirty="0">
                <a:solidFill>
                  <a:srgbClr val="BFBFBF"/>
                </a:solidFill>
                <a:latin typeface="Calibri" panose="020F0502020204030204" pitchFamily="34" charset="0"/>
                <a:ea typeface="宋体" panose="02010600030101010101" pitchFamily="2" charset="-122"/>
                <a:sym typeface="黑体" panose="02010609060101010101" pitchFamily="49" charset="-122"/>
              </a:rPr>
              <a:t>UML2</a:t>
            </a:r>
            <a:r>
              <a:rPr lang="zh-CN" altLang="en-US" dirty="0">
                <a:solidFill>
                  <a:srgbClr val="BFBFBF"/>
                </a:solidFill>
                <a:latin typeface="Calibri" panose="020F0502020204030204" pitchFamily="34" charset="0"/>
                <a:ea typeface="宋体" panose="02010600030101010101" pitchFamily="2" charset="-122"/>
                <a:sym typeface="黑体" panose="02010609060101010101" pitchFamily="49" charset="-122"/>
              </a:rPr>
              <a:t>基础、建模与设计教程》</a:t>
            </a:r>
            <a:r>
              <a:rPr lang="en-US" altLang="zh-CN" dirty="0">
                <a:solidFill>
                  <a:srgbClr val="BFBFBF"/>
                </a:solidFill>
                <a:latin typeface="Calibri" panose="020F0502020204030204" pitchFamily="34" charset="0"/>
                <a:ea typeface="宋体" panose="02010600030101010101" pitchFamily="2" charset="-122"/>
                <a:sym typeface="黑体" panose="02010609060101010101" pitchFamily="49" charset="-122"/>
              </a:rPr>
              <a:t>p28-p30</a:t>
            </a:r>
            <a:endParaRPr lang="zh-CN" altLang="en-US" dirty="0">
              <a:solidFill>
                <a:srgbClr val="BFBFBF"/>
              </a:solidFill>
              <a:latin typeface="Arial" panose="020B0604020202020204" pitchFamily="34" charset="0"/>
              <a:ea typeface="黑体" panose="02010609060101010101" pitchFamily="49" charset="-122"/>
              <a:sym typeface="黑体" panose="02010609060101010101" pitchFamily="49" charset="-122"/>
            </a:endParaRPr>
          </a:p>
        </p:txBody>
      </p:sp>
    </p:spTree>
    <p:custDataLst>
      <p:tags r:id="rId35"/>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101"/>
                                        </p:tgtEl>
                                        <p:attrNameLst>
                                          <p:attrName>style.visibility</p:attrName>
                                        </p:attrNameLst>
                                      </p:cBhvr>
                                      <p:to>
                                        <p:strVal val="visible"/>
                                      </p:to>
                                    </p:set>
                                    <p:animEffect transition="in" filter="wipe(left)">
                                      <p:cBhvr>
                                        <p:cTn id="7" dur="1000"/>
                                        <p:tgtEl>
                                          <p:spTgt spid="101"/>
                                        </p:tgtEl>
                                      </p:cBhvr>
                                    </p:animEffect>
                                  </p:childTnLst>
                                </p:cTn>
                              </p:par>
                            </p:childTnLst>
                          </p:cTn>
                        </p:par>
                        <p:par>
                          <p:cTn id="8" fill="hold">
                            <p:stCondLst>
                              <p:cond delay="1000"/>
                            </p:stCondLst>
                            <p:childTnLst>
                              <p:par>
                                <p:cTn id="9" presetID="55" presetClass="entr" presetSubtype="0" fill="hold" nodeType="afterEffect">
                                  <p:stCondLst>
                                    <p:cond delay="0"/>
                                  </p:stCondLst>
                                  <p:childTnLst>
                                    <p:set>
                                      <p:cBhvr>
                                        <p:cTn id="10" dur="500" fill="hold">
                                          <p:stCondLst>
                                            <p:cond delay="0"/>
                                          </p:stCondLst>
                                        </p:cTn>
                                        <p:tgtEl>
                                          <p:spTgt spid="22544"/>
                                        </p:tgtEl>
                                        <p:attrNameLst>
                                          <p:attrName>style.visibility</p:attrName>
                                        </p:attrNameLst>
                                      </p:cBhvr>
                                      <p:to>
                                        <p:strVal val="visible"/>
                                      </p:to>
                                    </p:set>
                                    <p:anim calcmode="lin" valueType="num">
                                      <p:cBhvr>
                                        <p:cTn id="11" dur="500" fill="hold"/>
                                        <p:tgtEl>
                                          <p:spTgt spid="22544"/>
                                        </p:tgtEl>
                                        <p:attrNameLst>
                                          <p:attrName>ppt_w</p:attrName>
                                        </p:attrNameLst>
                                      </p:cBhvr>
                                      <p:tavLst>
                                        <p:tav tm="0">
                                          <p:val>
                                            <p:strVal val="#ppt_w*0.70"/>
                                          </p:val>
                                        </p:tav>
                                        <p:tav tm="100000">
                                          <p:val>
                                            <p:strVal val="#ppt_w"/>
                                          </p:val>
                                        </p:tav>
                                      </p:tavLst>
                                    </p:anim>
                                    <p:anim calcmode="lin" valueType="num">
                                      <p:cBhvr>
                                        <p:cTn id="12" dur="500" fill="hold"/>
                                        <p:tgtEl>
                                          <p:spTgt spid="22544"/>
                                        </p:tgtEl>
                                        <p:attrNameLst>
                                          <p:attrName>ppt_h</p:attrName>
                                        </p:attrNameLst>
                                      </p:cBhvr>
                                      <p:tavLst>
                                        <p:tav tm="0">
                                          <p:val>
                                            <p:strVal val="#ppt_h"/>
                                          </p:val>
                                        </p:tav>
                                        <p:tav tm="100000">
                                          <p:val>
                                            <p:strVal val="#ppt_h"/>
                                          </p:val>
                                        </p:tav>
                                      </p:tavLst>
                                    </p:anim>
                                    <p:animEffect transition="in" filter="fade">
                                      <p:cBhvr>
                                        <p:cTn id="13" dur="500"/>
                                        <p:tgtEl>
                                          <p:spTgt spid="22544"/>
                                        </p:tgtEl>
                                      </p:cBhvr>
                                    </p:animEffect>
                                  </p:childTnLst>
                                </p:cTn>
                              </p:par>
                            </p:childTnLst>
                          </p:cTn>
                        </p:par>
                        <p:par>
                          <p:cTn id="14" fill="hold">
                            <p:stCondLst>
                              <p:cond delay="1500"/>
                            </p:stCondLst>
                            <p:childTnLst>
                              <p:par>
                                <p:cTn id="15" presetID="55" presetClass="entr" presetSubtype="0" fill="hold" nodeType="afterEffect">
                                  <p:stCondLst>
                                    <p:cond delay="0"/>
                                  </p:stCondLst>
                                  <p:childTnLst>
                                    <p:set>
                                      <p:cBhvr>
                                        <p:cTn id="16" dur="500" fill="hold">
                                          <p:stCondLst>
                                            <p:cond delay="0"/>
                                          </p:stCondLst>
                                        </p:cTn>
                                        <p:tgtEl>
                                          <p:spTgt spid="22582"/>
                                        </p:tgtEl>
                                        <p:attrNameLst>
                                          <p:attrName>style.visibility</p:attrName>
                                        </p:attrNameLst>
                                      </p:cBhvr>
                                      <p:to>
                                        <p:strVal val="visible"/>
                                      </p:to>
                                    </p:set>
                                    <p:anim calcmode="lin" valueType="num">
                                      <p:cBhvr>
                                        <p:cTn id="17" dur="500" fill="hold"/>
                                        <p:tgtEl>
                                          <p:spTgt spid="22582"/>
                                        </p:tgtEl>
                                        <p:attrNameLst>
                                          <p:attrName>ppt_w</p:attrName>
                                        </p:attrNameLst>
                                      </p:cBhvr>
                                      <p:tavLst>
                                        <p:tav tm="0">
                                          <p:val>
                                            <p:strVal val="#ppt_w*0.70"/>
                                          </p:val>
                                        </p:tav>
                                        <p:tav tm="100000">
                                          <p:val>
                                            <p:strVal val="#ppt_w"/>
                                          </p:val>
                                        </p:tav>
                                      </p:tavLst>
                                    </p:anim>
                                    <p:anim calcmode="lin" valueType="num">
                                      <p:cBhvr>
                                        <p:cTn id="18" dur="500" fill="hold"/>
                                        <p:tgtEl>
                                          <p:spTgt spid="22582"/>
                                        </p:tgtEl>
                                        <p:attrNameLst>
                                          <p:attrName>ppt_h</p:attrName>
                                        </p:attrNameLst>
                                      </p:cBhvr>
                                      <p:tavLst>
                                        <p:tav tm="0">
                                          <p:val>
                                            <p:strVal val="#ppt_h"/>
                                          </p:val>
                                        </p:tav>
                                        <p:tav tm="100000">
                                          <p:val>
                                            <p:strVal val="#ppt_h"/>
                                          </p:val>
                                        </p:tav>
                                      </p:tavLst>
                                    </p:anim>
                                    <p:animEffect transition="in" filter="fade">
                                      <p:cBhvr>
                                        <p:cTn id="19" dur="500"/>
                                        <p:tgtEl>
                                          <p:spTgt spid="2258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49"/>
                                        </p:tgtEl>
                                        <p:attrNameLst>
                                          <p:attrName>style.visibility</p:attrName>
                                        </p:attrNameLst>
                                      </p:cBhvr>
                                      <p:to>
                                        <p:strVal val="visible"/>
                                      </p:to>
                                    </p:set>
                                    <p:animEffect transition="in" filter="wipe(down)">
                                      <p:cBhvr>
                                        <p:cTn id="23" dur="500"/>
                                        <p:tgtEl>
                                          <p:spTgt spid="149"/>
                                        </p:tgtEl>
                                      </p:cBhvr>
                                    </p:animEffect>
                                  </p:childTnLst>
                                </p:cTn>
                              </p:par>
                            </p:childTnLst>
                          </p:cTn>
                        </p:par>
                        <p:par>
                          <p:cTn id="24" fill="hold">
                            <p:stCondLst>
                              <p:cond delay="2500"/>
                            </p:stCondLst>
                            <p:childTnLst>
                              <p:par>
                                <p:cTn id="25" presetID="55" presetClass="entr" presetSubtype="0" fill="hold" grpId="0" nodeType="afterEffect">
                                  <p:stCondLst>
                                    <p:cond delay="0"/>
                                  </p:stCondLst>
                                  <p:childTnLst>
                                    <p:set>
                                      <p:cBhvr>
                                        <p:cTn id="26" dur="1" fill="hold">
                                          <p:stCondLst>
                                            <p:cond delay="0"/>
                                          </p:stCondLst>
                                        </p:cTn>
                                        <p:tgtEl>
                                          <p:spTgt spid="150"/>
                                        </p:tgtEl>
                                        <p:attrNameLst>
                                          <p:attrName>style.visibility</p:attrName>
                                        </p:attrNameLst>
                                      </p:cBhvr>
                                      <p:to>
                                        <p:strVal val="visible"/>
                                      </p:to>
                                    </p:set>
                                    <p:anim calcmode="lin" valueType="num">
                                      <p:cBhvr>
                                        <p:cTn id="27" dur="1000" fill="hold"/>
                                        <p:tgtEl>
                                          <p:spTgt spid="150"/>
                                        </p:tgtEl>
                                        <p:attrNameLst>
                                          <p:attrName>ppt_w</p:attrName>
                                        </p:attrNameLst>
                                      </p:cBhvr>
                                      <p:tavLst>
                                        <p:tav tm="0">
                                          <p:val>
                                            <p:strVal val="#ppt_w*0.70"/>
                                          </p:val>
                                        </p:tav>
                                        <p:tav tm="100000">
                                          <p:val>
                                            <p:strVal val="#ppt_w"/>
                                          </p:val>
                                        </p:tav>
                                      </p:tavLst>
                                    </p:anim>
                                    <p:anim calcmode="lin" valueType="num">
                                      <p:cBhvr>
                                        <p:cTn id="28" dur="1000" fill="hold"/>
                                        <p:tgtEl>
                                          <p:spTgt spid="150"/>
                                        </p:tgtEl>
                                        <p:attrNameLst>
                                          <p:attrName>ppt_h</p:attrName>
                                        </p:attrNameLst>
                                      </p:cBhvr>
                                      <p:tavLst>
                                        <p:tav tm="0">
                                          <p:val>
                                            <p:strVal val="#ppt_h"/>
                                          </p:val>
                                        </p:tav>
                                        <p:tav tm="100000">
                                          <p:val>
                                            <p:strVal val="#ppt_h"/>
                                          </p:val>
                                        </p:tav>
                                      </p:tavLst>
                                    </p:anim>
                                    <p:animEffect transition="in" filter="fade">
                                      <p:cBhvr>
                                        <p:cTn id="29" dur="1000"/>
                                        <p:tgtEl>
                                          <p:spTgt spid="150"/>
                                        </p:tgtEl>
                                      </p:cBhvr>
                                    </p:animEffect>
                                  </p:childTnLst>
                                </p:cTn>
                              </p:par>
                            </p:childTnLst>
                          </p:cTn>
                        </p:par>
                        <p:par>
                          <p:cTn id="30" fill="hold">
                            <p:stCondLst>
                              <p:cond delay="3500"/>
                            </p:stCondLst>
                            <p:childTnLst>
                              <p:par>
                                <p:cTn id="31" presetID="55" presetClass="entr" presetSubtype="0" fill="hold" grpId="0" nodeType="afterEffect">
                                  <p:stCondLst>
                                    <p:cond delay="0"/>
                                  </p:stCondLst>
                                  <p:childTnLst>
                                    <p:set>
                                      <p:cBhvr>
                                        <p:cTn id="32" dur="1" fill="hold">
                                          <p:stCondLst>
                                            <p:cond delay="0"/>
                                          </p:stCondLst>
                                        </p:cTn>
                                        <p:tgtEl>
                                          <p:spTgt spid="22571"/>
                                        </p:tgtEl>
                                        <p:attrNameLst>
                                          <p:attrName>style.visibility</p:attrName>
                                        </p:attrNameLst>
                                      </p:cBhvr>
                                      <p:to>
                                        <p:strVal val="visible"/>
                                      </p:to>
                                    </p:set>
                                    <p:anim calcmode="lin" valueType="num">
                                      <p:cBhvr>
                                        <p:cTn id="33" dur="1000" fill="hold"/>
                                        <p:tgtEl>
                                          <p:spTgt spid="22571"/>
                                        </p:tgtEl>
                                        <p:attrNameLst>
                                          <p:attrName>ppt_w</p:attrName>
                                        </p:attrNameLst>
                                      </p:cBhvr>
                                      <p:tavLst>
                                        <p:tav tm="0">
                                          <p:val>
                                            <p:strVal val="#ppt_w*0.70"/>
                                          </p:val>
                                        </p:tav>
                                        <p:tav tm="100000">
                                          <p:val>
                                            <p:strVal val="#ppt_w"/>
                                          </p:val>
                                        </p:tav>
                                      </p:tavLst>
                                    </p:anim>
                                    <p:anim calcmode="lin" valueType="num">
                                      <p:cBhvr>
                                        <p:cTn id="34" dur="1000" fill="hold"/>
                                        <p:tgtEl>
                                          <p:spTgt spid="22571"/>
                                        </p:tgtEl>
                                        <p:attrNameLst>
                                          <p:attrName>ppt_h</p:attrName>
                                        </p:attrNameLst>
                                      </p:cBhvr>
                                      <p:tavLst>
                                        <p:tav tm="0">
                                          <p:val>
                                            <p:strVal val="#ppt_h"/>
                                          </p:val>
                                        </p:tav>
                                        <p:tav tm="100000">
                                          <p:val>
                                            <p:strVal val="#ppt_h"/>
                                          </p:val>
                                        </p:tav>
                                      </p:tavLst>
                                    </p:anim>
                                    <p:animEffect transition="in" filter="fade">
                                      <p:cBhvr>
                                        <p:cTn id="35" dur="1000"/>
                                        <p:tgtEl>
                                          <p:spTgt spid="22571"/>
                                        </p:tgtEl>
                                      </p:cBhvr>
                                    </p:animEffect>
                                  </p:childTnLst>
                                </p:cTn>
                              </p:par>
                            </p:childTnLst>
                          </p:cTn>
                        </p:par>
                        <p:par>
                          <p:cTn id="36" fill="hold">
                            <p:stCondLst>
                              <p:cond delay="4500"/>
                            </p:stCondLst>
                            <p:childTnLst>
                              <p:par>
                                <p:cTn id="37" presetID="55" presetClass="entr" presetSubtype="0" fill="hold" nodeType="afterEffect">
                                  <p:stCondLst>
                                    <p:cond delay="0"/>
                                  </p:stCondLst>
                                  <p:childTnLst>
                                    <p:set>
                                      <p:cBhvr>
                                        <p:cTn id="38" dur="500" fill="hold">
                                          <p:stCondLst>
                                            <p:cond delay="0"/>
                                          </p:stCondLst>
                                        </p:cTn>
                                        <p:tgtEl>
                                          <p:spTgt spid="22541"/>
                                        </p:tgtEl>
                                        <p:attrNameLst>
                                          <p:attrName>style.visibility</p:attrName>
                                        </p:attrNameLst>
                                      </p:cBhvr>
                                      <p:to>
                                        <p:strVal val="visible"/>
                                      </p:to>
                                    </p:set>
                                    <p:anim calcmode="lin" valueType="num">
                                      <p:cBhvr>
                                        <p:cTn id="39" dur="500" fill="hold"/>
                                        <p:tgtEl>
                                          <p:spTgt spid="22541"/>
                                        </p:tgtEl>
                                        <p:attrNameLst>
                                          <p:attrName>ppt_w</p:attrName>
                                        </p:attrNameLst>
                                      </p:cBhvr>
                                      <p:tavLst>
                                        <p:tav tm="0">
                                          <p:val>
                                            <p:strVal val="#ppt_w*0.70"/>
                                          </p:val>
                                        </p:tav>
                                        <p:tav tm="100000">
                                          <p:val>
                                            <p:strVal val="#ppt_w"/>
                                          </p:val>
                                        </p:tav>
                                      </p:tavLst>
                                    </p:anim>
                                    <p:anim calcmode="lin" valueType="num">
                                      <p:cBhvr>
                                        <p:cTn id="40" dur="500" fill="hold"/>
                                        <p:tgtEl>
                                          <p:spTgt spid="22541"/>
                                        </p:tgtEl>
                                        <p:attrNameLst>
                                          <p:attrName>ppt_h</p:attrName>
                                        </p:attrNameLst>
                                      </p:cBhvr>
                                      <p:tavLst>
                                        <p:tav tm="0">
                                          <p:val>
                                            <p:strVal val="#ppt_h"/>
                                          </p:val>
                                        </p:tav>
                                        <p:tav tm="100000">
                                          <p:val>
                                            <p:strVal val="#ppt_h"/>
                                          </p:val>
                                        </p:tav>
                                      </p:tavLst>
                                    </p:anim>
                                    <p:animEffect transition="in" filter="fade">
                                      <p:cBhvr>
                                        <p:cTn id="41" dur="500"/>
                                        <p:tgtEl>
                                          <p:spTgt spid="22541"/>
                                        </p:tgtEl>
                                      </p:cBhvr>
                                    </p:animEffect>
                                  </p:childTnLst>
                                </p:cTn>
                              </p:par>
                            </p:childTnLst>
                          </p:cTn>
                        </p:par>
                        <p:par>
                          <p:cTn id="42" fill="hold">
                            <p:stCondLst>
                              <p:cond delay="5000"/>
                            </p:stCondLst>
                            <p:childTnLst>
                              <p:par>
                                <p:cTn id="43" presetID="55" presetClass="entr" presetSubtype="0" fill="hold" nodeType="afterEffect">
                                  <p:stCondLst>
                                    <p:cond delay="0"/>
                                  </p:stCondLst>
                                  <p:childTnLst>
                                    <p:set>
                                      <p:cBhvr>
                                        <p:cTn id="44" dur="500" fill="hold">
                                          <p:stCondLst>
                                            <p:cond delay="0"/>
                                          </p:stCondLst>
                                        </p:cTn>
                                        <p:tgtEl>
                                          <p:spTgt spid="22581"/>
                                        </p:tgtEl>
                                        <p:attrNameLst>
                                          <p:attrName>style.visibility</p:attrName>
                                        </p:attrNameLst>
                                      </p:cBhvr>
                                      <p:to>
                                        <p:strVal val="visible"/>
                                      </p:to>
                                    </p:set>
                                    <p:anim calcmode="lin" valueType="num">
                                      <p:cBhvr>
                                        <p:cTn id="45" dur="500" fill="hold"/>
                                        <p:tgtEl>
                                          <p:spTgt spid="22581"/>
                                        </p:tgtEl>
                                        <p:attrNameLst>
                                          <p:attrName>ppt_w</p:attrName>
                                        </p:attrNameLst>
                                      </p:cBhvr>
                                      <p:tavLst>
                                        <p:tav tm="0">
                                          <p:val>
                                            <p:strVal val="#ppt_w*0.70"/>
                                          </p:val>
                                        </p:tav>
                                        <p:tav tm="100000">
                                          <p:val>
                                            <p:strVal val="#ppt_w"/>
                                          </p:val>
                                        </p:tav>
                                      </p:tavLst>
                                    </p:anim>
                                    <p:anim calcmode="lin" valueType="num">
                                      <p:cBhvr>
                                        <p:cTn id="46" dur="500" fill="hold"/>
                                        <p:tgtEl>
                                          <p:spTgt spid="22581"/>
                                        </p:tgtEl>
                                        <p:attrNameLst>
                                          <p:attrName>ppt_h</p:attrName>
                                        </p:attrNameLst>
                                      </p:cBhvr>
                                      <p:tavLst>
                                        <p:tav tm="0">
                                          <p:val>
                                            <p:strVal val="#ppt_h"/>
                                          </p:val>
                                        </p:tav>
                                        <p:tav tm="100000">
                                          <p:val>
                                            <p:strVal val="#ppt_h"/>
                                          </p:val>
                                        </p:tav>
                                      </p:tavLst>
                                    </p:anim>
                                    <p:animEffect transition="in" filter="fade">
                                      <p:cBhvr>
                                        <p:cTn id="47" dur="500"/>
                                        <p:tgtEl>
                                          <p:spTgt spid="22581"/>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151"/>
                                        </p:tgtEl>
                                        <p:attrNameLst>
                                          <p:attrName>style.visibility</p:attrName>
                                        </p:attrNameLst>
                                      </p:cBhvr>
                                      <p:to>
                                        <p:strVal val="visible"/>
                                      </p:to>
                                    </p:set>
                                    <p:animEffect transition="in" filter="wipe(down)">
                                      <p:cBhvr>
                                        <p:cTn id="51" dur="500"/>
                                        <p:tgtEl>
                                          <p:spTgt spid="151"/>
                                        </p:tgtEl>
                                      </p:cBhvr>
                                    </p:animEffect>
                                  </p:childTnLst>
                                </p:cTn>
                              </p:par>
                            </p:childTnLst>
                          </p:cTn>
                        </p:par>
                        <p:par>
                          <p:cTn id="52" fill="hold">
                            <p:stCondLst>
                              <p:cond delay="6000"/>
                            </p:stCondLst>
                            <p:childTnLst>
                              <p:par>
                                <p:cTn id="53" presetID="55" presetClass="entr" presetSubtype="0" fill="hold" grpId="0" nodeType="afterEffect">
                                  <p:stCondLst>
                                    <p:cond delay="0"/>
                                  </p:stCondLst>
                                  <p:childTnLst>
                                    <p:set>
                                      <p:cBhvr>
                                        <p:cTn id="54" dur="1" fill="hold">
                                          <p:stCondLst>
                                            <p:cond delay="0"/>
                                          </p:stCondLst>
                                        </p:cTn>
                                        <p:tgtEl>
                                          <p:spTgt spid="22574"/>
                                        </p:tgtEl>
                                        <p:attrNameLst>
                                          <p:attrName>style.visibility</p:attrName>
                                        </p:attrNameLst>
                                      </p:cBhvr>
                                      <p:to>
                                        <p:strVal val="visible"/>
                                      </p:to>
                                    </p:set>
                                    <p:anim calcmode="lin" valueType="num">
                                      <p:cBhvr>
                                        <p:cTn id="55" dur="1000" fill="hold"/>
                                        <p:tgtEl>
                                          <p:spTgt spid="22574"/>
                                        </p:tgtEl>
                                        <p:attrNameLst>
                                          <p:attrName>ppt_w</p:attrName>
                                        </p:attrNameLst>
                                      </p:cBhvr>
                                      <p:tavLst>
                                        <p:tav tm="0">
                                          <p:val>
                                            <p:strVal val="#ppt_w*0.70"/>
                                          </p:val>
                                        </p:tav>
                                        <p:tav tm="100000">
                                          <p:val>
                                            <p:strVal val="#ppt_w"/>
                                          </p:val>
                                        </p:tav>
                                      </p:tavLst>
                                    </p:anim>
                                    <p:anim calcmode="lin" valueType="num">
                                      <p:cBhvr>
                                        <p:cTn id="56" dur="1000" fill="hold"/>
                                        <p:tgtEl>
                                          <p:spTgt spid="22574"/>
                                        </p:tgtEl>
                                        <p:attrNameLst>
                                          <p:attrName>ppt_h</p:attrName>
                                        </p:attrNameLst>
                                      </p:cBhvr>
                                      <p:tavLst>
                                        <p:tav tm="0">
                                          <p:val>
                                            <p:strVal val="#ppt_h"/>
                                          </p:val>
                                        </p:tav>
                                        <p:tav tm="100000">
                                          <p:val>
                                            <p:strVal val="#ppt_h"/>
                                          </p:val>
                                        </p:tav>
                                      </p:tavLst>
                                    </p:anim>
                                    <p:animEffect transition="in" filter="fade">
                                      <p:cBhvr>
                                        <p:cTn id="57" dur="1000"/>
                                        <p:tgtEl>
                                          <p:spTgt spid="22574"/>
                                        </p:tgtEl>
                                      </p:cBhvr>
                                    </p:animEffect>
                                  </p:childTnLst>
                                </p:cTn>
                              </p:par>
                            </p:childTnLst>
                          </p:cTn>
                        </p:par>
                        <p:par>
                          <p:cTn id="58" fill="hold">
                            <p:stCondLst>
                              <p:cond delay="7000"/>
                            </p:stCondLst>
                            <p:childTnLst>
                              <p:par>
                                <p:cTn id="59" presetID="55" presetClass="entr" presetSubtype="0" fill="hold" nodeType="afterEffect">
                                  <p:stCondLst>
                                    <p:cond delay="0"/>
                                  </p:stCondLst>
                                  <p:childTnLst>
                                    <p:set>
                                      <p:cBhvr>
                                        <p:cTn id="60" dur="500" fill="hold">
                                          <p:stCondLst>
                                            <p:cond delay="0"/>
                                          </p:stCondLst>
                                        </p:cTn>
                                        <p:tgtEl>
                                          <p:spTgt spid="22547"/>
                                        </p:tgtEl>
                                        <p:attrNameLst>
                                          <p:attrName>style.visibility</p:attrName>
                                        </p:attrNameLst>
                                      </p:cBhvr>
                                      <p:to>
                                        <p:strVal val="visible"/>
                                      </p:to>
                                    </p:set>
                                    <p:anim calcmode="lin" valueType="num">
                                      <p:cBhvr>
                                        <p:cTn id="61" dur="500" fill="hold"/>
                                        <p:tgtEl>
                                          <p:spTgt spid="22547"/>
                                        </p:tgtEl>
                                        <p:attrNameLst>
                                          <p:attrName>ppt_w</p:attrName>
                                        </p:attrNameLst>
                                      </p:cBhvr>
                                      <p:tavLst>
                                        <p:tav tm="0">
                                          <p:val>
                                            <p:strVal val="#ppt_w*0.70"/>
                                          </p:val>
                                        </p:tav>
                                        <p:tav tm="100000">
                                          <p:val>
                                            <p:strVal val="#ppt_w"/>
                                          </p:val>
                                        </p:tav>
                                      </p:tavLst>
                                    </p:anim>
                                    <p:anim calcmode="lin" valueType="num">
                                      <p:cBhvr>
                                        <p:cTn id="62" dur="500" fill="hold"/>
                                        <p:tgtEl>
                                          <p:spTgt spid="22547"/>
                                        </p:tgtEl>
                                        <p:attrNameLst>
                                          <p:attrName>ppt_h</p:attrName>
                                        </p:attrNameLst>
                                      </p:cBhvr>
                                      <p:tavLst>
                                        <p:tav tm="0">
                                          <p:val>
                                            <p:strVal val="#ppt_h"/>
                                          </p:val>
                                        </p:tav>
                                        <p:tav tm="100000">
                                          <p:val>
                                            <p:strVal val="#ppt_h"/>
                                          </p:val>
                                        </p:tav>
                                      </p:tavLst>
                                    </p:anim>
                                    <p:animEffect transition="in" filter="fade">
                                      <p:cBhvr>
                                        <p:cTn id="63" dur="500"/>
                                        <p:tgtEl>
                                          <p:spTgt spid="22547"/>
                                        </p:tgtEl>
                                      </p:cBhvr>
                                    </p:animEffect>
                                  </p:childTnLst>
                                </p:cTn>
                              </p:par>
                            </p:childTnLst>
                          </p:cTn>
                        </p:par>
                        <p:par>
                          <p:cTn id="64" fill="hold">
                            <p:stCondLst>
                              <p:cond delay="7500"/>
                            </p:stCondLst>
                            <p:childTnLst>
                              <p:par>
                                <p:cTn id="65" presetID="55" presetClass="entr" presetSubtype="0" fill="hold" nodeType="afterEffect">
                                  <p:stCondLst>
                                    <p:cond delay="0"/>
                                  </p:stCondLst>
                                  <p:childTnLst>
                                    <p:set>
                                      <p:cBhvr>
                                        <p:cTn id="66" dur="500" fill="hold">
                                          <p:stCondLst>
                                            <p:cond delay="0"/>
                                          </p:stCondLst>
                                        </p:cTn>
                                        <p:tgtEl>
                                          <p:spTgt spid="22550"/>
                                        </p:tgtEl>
                                        <p:attrNameLst>
                                          <p:attrName>style.visibility</p:attrName>
                                        </p:attrNameLst>
                                      </p:cBhvr>
                                      <p:to>
                                        <p:strVal val="visible"/>
                                      </p:to>
                                    </p:set>
                                    <p:anim calcmode="lin" valueType="num">
                                      <p:cBhvr>
                                        <p:cTn id="67" dur="500" fill="hold"/>
                                        <p:tgtEl>
                                          <p:spTgt spid="22550"/>
                                        </p:tgtEl>
                                        <p:attrNameLst>
                                          <p:attrName>ppt_w</p:attrName>
                                        </p:attrNameLst>
                                      </p:cBhvr>
                                      <p:tavLst>
                                        <p:tav tm="0">
                                          <p:val>
                                            <p:strVal val="#ppt_w*0.70"/>
                                          </p:val>
                                        </p:tav>
                                        <p:tav tm="100000">
                                          <p:val>
                                            <p:strVal val="#ppt_w"/>
                                          </p:val>
                                        </p:tav>
                                      </p:tavLst>
                                    </p:anim>
                                    <p:anim calcmode="lin" valueType="num">
                                      <p:cBhvr>
                                        <p:cTn id="68" dur="500" fill="hold"/>
                                        <p:tgtEl>
                                          <p:spTgt spid="22550"/>
                                        </p:tgtEl>
                                        <p:attrNameLst>
                                          <p:attrName>ppt_h</p:attrName>
                                        </p:attrNameLst>
                                      </p:cBhvr>
                                      <p:tavLst>
                                        <p:tav tm="0">
                                          <p:val>
                                            <p:strVal val="#ppt_h"/>
                                          </p:val>
                                        </p:tav>
                                        <p:tav tm="100000">
                                          <p:val>
                                            <p:strVal val="#ppt_h"/>
                                          </p:val>
                                        </p:tav>
                                      </p:tavLst>
                                    </p:anim>
                                    <p:animEffect transition="in" filter="fade">
                                      <p:cBhvr>
                                        <p:cTn id="69" dur="500"/>
                                        <p:tgtEl>
                                          <p:spTgt spid="22550"/>
                                        </p:tgtEl>
                                      </p:cBhvr>
                                    </p:animEffect>
                                  </p:childTnLst>
                                </p:cTn>
                              </p:par>
                            </p:childTnLst>
                          </p:cTn>
                        </p:par>
                        <p:par>
                          <p:cTn id="70" fill="hold">
                            <p:stCondLst>
                              <p:cond delay="8000"/>
                            </p:stCondLst>
                            <p:childTnLst>
                              <p:par>
                                <p:cTn id="71" presetID="55" presetClass="entr" presetSubtype="0" fill="hold" nodeType="afterEffect">
                                  <p:stCondLst>
                                    <p:cond delay="0"/>
                                  </p:stCondLst>
                                  <p:childTnLst>
                                    <p:set>
                                      <p:cBhvr>
                                        <p:cTn id="72" dur="500" fill="hold">
                                          <p:stCondLst>
                                            <p:cond delay="0"/>
                                          </p:stCondLst>
                                        </p:cTn>
                                        <p:tgtEl>
                                          <p:spTgt spid="22553"/>
                                        </p:tgtEl>
                                        <p:attrNameLst>
                                          <p:attrName>style.visibility</p:attrName>
                                        </p:attrNameLst>
                                      </p:cBhvr>
                                      <p:to>
                                        <p:strVal val="visible"/>
                                      </p:to>
                                    </p:set>
                                    <p:anim calcmode="lin" valueType="num">
                                      <p:cBhvr>
                                        <p:cTn id="73" dur="500" fill="hold"/>
                                        <p:tgtEl>
                                          <p:spTgt spid="22553"/>
                                        </p:tgtEl>
                                        <p:attrNameLst>
                                          <p:attrName>ppt_w</p:attrName>
                                        </p:attrNameLst>
                                      </p:cBhvr>
                                      <p:tavLst>
                                        <p:tav tm="0">
                                          <p:val>
                                            <p:strVal val="#ppt_w*0.70"/>
                                          </p:val>
                                        </p:tav>
                                        <p:tav tm="100000">
                                          <p:val>
                                            <p:strVal val="#ppt_w"/>
                                          </p:val>
                                        </p:tav>
                                      </p:tavLst>
                                    </p:anim>
                                    <p:anim calcmode="lin" valueType="num">
                                      <p:cBhvr>
                                        <p:cTn id="74" dur="500" fill="hold"/>
                                        <p:tgtEl>
                                          <p:spTgt spid="22553"/>
                                        </p:tgtEl>
                                        <p:attrNameLst>
                                          <p:attrName>ppt_h</p:attrName>
                                        </p:attrNameLst>
                                      </p:cBhvr>
                                      <p:tavLst>
                                        <p:tav tm="0">
                                          <p:val>
                                            <p:strVal val="#ppt_h"/>
                                          </p:val>
                                        </p:tav>
                                        <p:tav tm="100000">
                                          <p:val>
                                            <p:strVal val="#ppt_h"/>
                                          </p:val>
                                        </p:tav>
                                      </p:tavLst>
                                    </p:anim>
                                    <p:animEffect transition="in" filter="fade">
                                      <p:cBhvr>
                                        <p:cTn id="75" dur="500"/>
                                        <p:tgtEl>
                                          <p:spTgt spid="22553"/>
                                        </p:tgtEl>
                                      </p:cBhvr>
                                    </p:animEffect>
                                  </p:childTnLst>
                                </p:cTn>
                              </p:par>
                            </p:childTnLst>
                          </p:cTn>
                        </p:par>
                        <p:par>
                          <p:cTn id="76" fill="hold">
                            <p:stCondLst>
                              <p:cond delay="8500"/>
                            </p:stCondLst>
                            <p:childTnLst>
                              <p:par>
                                <p:cTn id="77" presetID="55" presetClass="entr" presetSubtype="0" fill="hold" nodeType="afterEffect">
                                  <p:stCondLst>
                                    <p:cond delay="0"/>
                                  </p:stCondLst>
                                  <p:childTnLst>
                                    <p:set>
                                      <p:cBhvr>
                                        <p:cTn id="78" dur="500" fill="hold">
                                          <p:stCondLst>
                                            <p:cond delay="0"/>
                                          </p:stCondLst>
                                        </p:cTn>
                                        <p:tgtEl>
                                          <p:spTgt spid="22556"/>
                                        </p:tgtEl>
                                        <p:attrNameLst>
                                          <p:attrName>style.visibility</p:attrName>
                                        </p:attrNameLst>
                                      </p:cBhvr>
                                      <p:to>
                                        <p:strVal val="visible"/>
                                      </p:to>
                                    </p:set>
                                    <p:anim calcmode="lin" valueType="num">
                                      <p:cBhvr>
                                        <p:cTn id="79" dur="500" fill="hold"/>
                                        <p:tgtEl>
                                          <p:spTgt spid="22556"/>
                                        </p:tgtEl>
                                        <p:attrNameLst>
                                          <p:attrName>ppt_w</p:attrName>
                                        </p:attrNameLst>
                                      </p:cBhvr>
                                      <p:tavLst>
                                        <p:tav tm="0">
                                          <p:val>
                                            <p:strVal val="#ppt_w*0.70"/>
                                          </p:val>
                                        </p:tav>
                                        <p:tav tm="100000">
                                          <p:val>
                                            <p:strVal val="#ppt_w"/>
                                          </p:val>
                                        </p:tav>
                                      </p:tavLst>
                                    </p:anim>
                                    <p:anim calcmode="lin" valueType="num">
                                      <p:cBhvr>
                                        <p:cTn id="80" dur="500" fill="hold"/>
                                        <p:tgtEl>
                                          <p:spTgt spid="22556"/>
                                        </p:tgtEl>
                                        <p:attrNameLst>
                                          <p:attrName>ppt_h</p:attrName>
                                        </p:attrNameLst>
                                      </p:cBhvr>
                                      <p:tavLst>
                                        <p:tav tm="0">
                                          <p:val>
                                            <p:strVal val="#ppt_h"/>
                                          </p:val>
                                        </p:tav>
                                        <p:tav tm="100000">
                                          <p:val>
                                            <p:strVal val="#ppt_h"/>
                                          </p:val>
                                        </p:tav>
                                      </p:tavLst>
                                    </p:anim>
                                    <p:animEffect transition="in" filter="fade">
                                      <p:cBhvr>
                                        <p:cTn id="81" dur="500"/>
                                        <p:tgtEl>
                                          <p:spTgt spid="22556"/>
                                        </p:tgtEl>
                                      </p:cBhvr>
                                    </p:animEffect>
                                  </p:childTnLst>
                                </p:cTn>
                              </p:par>
                            </p:childTnLst>
                          </p:cTn>
                        </p:par>
                        <p:par>
                          <p:cTn id="82" fill="hold">
                            <p:stCondLst>
                              <p:cond delay="9000"/>
                            </p:stCondLst>
                            <p:childTnLst>
                              <p:par>
                                <p:cTn id="83" presetID="55" presetClass="entr" presetSubtype="0" fill="hold" nodeType="afterEffect">
                                  <p:stCondLst>
                                    <p:cond delay="0"/>
                                  </p:stCondLst>
                                  <p:childTnLst>
                                    <p:set>
                                      <p:cBhvr>
                                        <p:cTn id="84" dur="500" fill="hold">
                                          <p:stCondLst>
                                            <p:cond delay="0"/>
                                          </p:stCondLst>
                                        </p:cTn>
                                        <p:tgtEl>
                                          <p:spTgt spid="22559"/>
                                        </p:tgtEl>
                                        <p:attrNameLst>
                                          <p:attrName>style.visibility</p:attrName>
                                        </p:attrNameLst>
                                      </p:cBhvr>
                                      <p:to>
                                        <p:strVal val="visible"/>
                                      </p:to>
                                    </p:set>
                                    <p:anim calcmode="lin" valueType="num">
                                      <p:cBhvr>
                                        <p:cTn id="85" dur="500" fill="hold"/>
                                        <p:tgtEl>
                                          <p:spTgt spid="22559"/>
                                        </p:tgtEl>
                                        <p:attrNameLst>
                                          <p:attrName>ppt_w</p:attrName>
                                        </p:attrNameLst>
                                      </p:cBhvr>
                                      <p:tavLst>
                                        <p:tav tm="0">
                                          <p:val>
                                            <p:strVal val="#ppt_w*0.70"/>
                                          </p:val>
                                        </p:tav>
                                        <p:tav tm="100000">
                                          <p:val>
                                            <p:strVal val="#ppt_w"/>
                                          </p:val>
                                        </p:tav>
                                      </p:tavLst>
                                    </p:anim>
                                    <p:anim calcmode="lin" valueType="num">
                                      <p:cBhvr>
                                        <p:cTn id="86" dur="500" fill="hold"/>
                                        <p:tgtEl>
                                          <p:spTgt spid="22559"/>
                                        </p:tgtEl>
                                        <p:attrNameLst>
                                          <p:attrName>ppt_h</p:attrName>
                                        </p:attrNameLst>
                                      </p:cBhvr>
                                      <p:tavLst>
                                        <p:tav tm="0">
                                          <p:val>
                                            <p:strVal val="#ppt_h"/>
                                          </p:val>
                                        </p:tav>
                                        <p:tav tm="100000">
                                          <p:val>
                                            <p:strVal val="#ppt_h"/>
                                          </p:val>
                                        </p:tav>
                                      </p:tavLst>
                                    </p:anim>
                                    <p:animEffect transition="in" filter="fade">
                                      <p:cBhvr>
                                        <p:cTn id="87" dur="500"/>
                                        <p:tgtEl>
                                          <p:spTgt spid="22559"/>
                                        </p:tgtEl>
                                      </p:cBhvr>
                                    </p:animEffect>
                                  </p:childTnLst>
                                </p:cTn>
                              </p:par>
                            </p:childTnLst>
                          </p:cTn>
                        </p:par>
                        <p:par>
                          <p:cTn id="88" fill="hold">
                            <p:stCondLst>
                              <p:cond delay="9500"/>
                            </p:stCondLst>
                            <p:childTnLst>
                              <p:par>
                                <p:cTn id="89" presetID="55" presetClass="entr" presetSubtype="0" fill="hold" nodeType="afterEffect">
                                  <p:stCondLst>
                                    <p:cond delay="0"/>
                                  </p:stCondLst>
                                  <p:childTnLst>
                                    <p:set>
                                      <p:cBhvr>
                                        <p:cTn id="90" dur="500" fill="hold">
                                          <p:stCondLst>
                                            <p:cond delay="0"/>
                                          </p:stCondLst>
                                        </p:cTn>
                                        <p:tgtEl>
                                          <p:spTgt spid="22580"/>
                                        </p:tgtEl>
                                        <p:attrNameLst>
                                          <p:attrName>style.visibility</p:attrName>
                                        </p:attrNameLst>
                                      </p:cBhvr>
                                      <p:to>
                                        <p:strVal val="visible"/>
                                      </p:to>
                                    </p:set>
                                    <p:anim calcmode="lin" valueType="num">
                                      <p:cBhvr>
                                        <p:cTn id="91" dur="500" fill="hold"/>
                                        <p:tgtEl>
                                          <p:spTgt spid="22580"/>
                                        </p:tgtEl>
                                        <p:attrNameLst>
                                          <p:attrName>ppt_w</p:attrName>
                                        </p:attrNameLst>
                                      </p:cBhvr>
                                      <p:tavLst>
                                        <p:tav tm="0">
                                          <p:val>
                                            <p:strVal val="#ppt_w*0.70"/>
                                          </p:val>
                                        </p:tav>
                                        <p:tav tm="100000">
                                          <p:val>
                                            <p:strVal val="#ppt_w"/>
                                          </p:val>
                                        </p:tav>
                                      </p:tavLst>
                                    </p:anim>
                                    <p:anim calcmode="lin" valueType="num">
                                      <p:cBhvr>
                                        <p:cTn id="92" dur="500" fill="hold"/>
                                        <p:tgtEl>
                                          <p:spTgt spid="22580"/>
                                        </p:tgtEl>
                                        <p:attrNameLst>
                                          <p:attrName>ppt_h</p:attrName>
                                        </p:attrNameLst>
                                      </p:cBhvr>
                                      <p:tavLst>
                                        <p:tav tm="0">
                                          <p:val>
                                            <p:strVal val="#ppt_h"/>
                                          </p:val>
                                        </p:tav>
                                        <p:tav tm="100000">
                                          <p:val>
                                            <p:strVal val="#ppt_h"/>
                                          </p:val>
                                        </p:tav>
                                      </p:tavLst>
                                    </p:anim>
                                    <p:animEffect transition="in" filter="fade">
                                      <p:cBhvr>
                                        <p:cTn id="93" dur="500"/>
                                        <p:tgtEl>
                                          <p:spTgt spid="22580"/>
                                        </p:tgtEl>
                                      </p:cBhvr>
                                    </p:animEffect>
                                  </p:childTnLst>
                                </p:cTn>
                              </p:par>
                            </p:childTnLst>
                          </p:cTn>
                        </p:par>
                        <p:par>
                          <p:cTn id="94" fill="hold">
                            <p:stCondLst>
                              <p:cond delay="10000"/>
                            </p:stCondLst>
                            <p:childTnLst>
                              <p:par>
                                <p:cTn id="95" presetID="22" presetClass="entr" presetSubtype="4" fill="hold" nodeType="afterEffect">
                                  <p:stCondLst>
                                    <p:cond delay="0"/>
                                  </p:stCondLst>
                                  <p:childTnLst>
                                    <p:set>
                                      <p:cBhvr>
                                        <p:cTn id="96" dur="1" fill="hold">
                                          <p:stCondLst>
                                            <p:cond delay="0"/>
                                          </p:stCondLst>
                                        </p:cTn>
                                        <p:tgtEl>
                                          <p:spTgt spid="146"/>
                                        </p:tgtEl>
                                        <p:attrNameLst>
                                          <p:attrName>style.visibility</p:attrName>
                                        </p:attrNameLst>
                                      </p:cBhvr>
                                      <p:to>
                                        <p:strVal val="visible"/>
                                      </p:to>
                                    </p:set>
                                    <p:animEffect transition="in" filter="wipe(down)">
                                      <p:cBhvr>
                                        <p:cTn id="97" dur="500"/>
                                        <p:tgtEl>
                                          <p:spTgt spid="146"/>
                                        </p:tgtEl>
                                      </p:cBhvr>
                                    </p:animEffect>
                                  </p:childTnLst>
                                </p:cTn>
                              </p:par>
                            </p:childTnLst>
                          </p:cTn>
                        </p:par>
                        <p:par>
                          <p:cTn id="98" fill="hold">
                            <p:stCondLst>
                              <p:cond delay="10500"/>
                            </p:stCondLst>
                            <p:childTnLst>
                              <p:par>
                                <p:cTn id="99" presetID="55" presetClass="entr" presetSubtype="0" fill="hold" grpId="0" nodeType="afterEffect">
                                  <p:stCondLst>
                                    <p:cond delay="0"/>
                                  </p:stCondLst>
                                  <p:childTnLst>
                                    <p:set>
                                      <p:cBhvr>
                                        <p:cTn id="100" dur="1" fill="hold">
                                          <p:stCondLst>
                                            <p:cond delay="0"/>
                                          </p:stCondLst>
                                        </p:cTn>
                                        <p:tgtEl>
                                          <p:spTgt spid="22573"/>
                                        </p:tgtEl>
                                        <p:attrNameLst>
                                          <p:attrName>style.visibility</p:attrName>
                                        </p:attrNameLst>
                                      </p:cBhvr>
                                      <p:to>
                                        <p:strVal val="visible"/>
                                      </p:to>
                                    </p:set>
                                    <p:anim calcmode="lin" valueType="num">
                                      <p:cBhvr>
                                        <p:cTn id="101" dur="1000" fill="hold"/>
                                        <p:tgtEl>
                                          <p:spTgt spid="22573"/>
                                        </p:tgtEl>
                                        <p:attrNameLst>
                                          <p:attrName>ppt_w</p:attrName>
                                        </p:attrNameLst>
                                      </p:cBhvr>
                                      <p:tavLst>
                                        <p:tav tm="0">
                                          <p:val>
                                            <p:strVal val="#ppt_w*0.70"/>
                                          </p:val>
                                        </p:tav>
                                        <p:tav tm="100000">
                                          <p:val>
                                            <p:strVal val="#ppt_w"/>
                                          </p:val>
                                        </p:tav>
                                      </p:tavLst>
                                    </p:anim>
                                    <p:anim calcmode="lin" valueType="num">
                                      <p:cBhvr>
                                        <p:cTn id="102" dur="1000" fill="hold"/>
                                        <p:tgtEl>
                                          <p:spTgt spid="22573"/>
                                        </p:tgtEl>
                                        <p:attrNameLst>
                                          <p:attrName>ppt_h</p:attrName>
                                        </p:attrNameLst>
                                      </p:cBhvr>
                                      <p:tavLst>
                                        <p:tav tm="0">
                                          <p:val>
                                            <p:strVal val="#ppt_h"/>
                                          </p:val>
                                        </p:tav>
                                        <p:tav tm="100000">
                                          <p:val>
                                            <p:strVal val="#ppt_h"/>
                                          </p:val>
                                        </p:tav>
                                      </p:tavLst>
                                    </p:anim>
                                    <p:animEffect transition="in" filter="fade">
                                      <p:cBhvr>
                                        <p:cTn id="103" dur="1000"/>
                                        <p:tgtEl>
                                          <p:spTgt spid="22573"/>
                                        </p:tgtEl>
                                      </p:cBhvr>
                                    </p:animEffect>
                                  </p:childTnLst>
                                </p:cTn>
                              </p:par>
                            </p:childTnLst>
                          </p:cTn>
                        </p:par>
                        <p:par>
                          <p:cTn id="104" fill="hold">
                            <p:stCondLst>
                              <p:cond delay="11500"/>
                            </p:stCondLst>
                            <p:childTnLst>
                              <p:par>
                                <p:cTn id="105" presetID="55" presetClass="entr" presetSubtype="0" fill="hold" nodeType="afterEffect">
                                  <p:stCondLst>
                                    <p:cond delay="0"/>
                                  </p:stCondLst>
                                  <p:childTnLst>
                                    <p:set>
                                      <p:cBhvr>
                                        <p:cTn id="106" dur="500" fill="hold">
                                          <p:stCondLst>
                                            <p:cond delay="0"/>
                                          </p:stCondLst>
                                        </p:cTn>
                                        <p:tgtEl>
                                          <p:spTgt spid="22568"/>
                                        </p:tgtEl>
                                        <p:attrNameLst>
                                          <p:attrName>style.visibility</p:attrName>
                                        </p:attrNameLst>
                                      </p:cBhvr>
                                      <p:to>
                                        <p:strVal val="visible"/>
                                      </p:to>
                                    </p:set>
                                    <p:anim calcmode="lin" valueType="num">
                                      <p:cBhvr>
                                        <p:cTn id="107" dur="500" fill="hold"/>
                                        <p:tgtEl>
                                          <p:spTgt spid="22568"/>
                                        </p:tgtEl>
                                        <p:attrNameLst>
                                          <p:attrName>ppt_w</p:attrName>
                                        </p:attrNameLst>
                                      </p:cBhvr>
                                      <p:tavLst>
                                        <p:tav tm="0">
                                          <p:val>
                                            <p:strVal val="#ppt_w*0.70"/>
                                          </p:val>
                                        </p:tav>
                                        <p:tav tm="100000">
                                          <p:val>
                                            <p:strVal val="#ppt_w"/>
                                          </p:val>
                                        </p:tav>
                                      </p:tavLst>
                                    </p:anim>
                                    <p:anim calcmode="lin" valueType="num">
                                      <p:cBhvr>
                                        <p:cTn id="108" dur="500" fill="hold"/>
                                        <p:tgtEl>
                                          <p:spTgt spid="22568"/>
                                        </p:tgtEl>
                                        <p:attrNameLst>
                                          <p:attrName>ppt_h</p:attrName>
                                        </p:attrNameLst>
                                      </p:cBhvr>
                                      <p:tavLst>
                                        <p:tav tm="0">
                                          <p:val>
                                            <p:strVal val="#ppt_h"/>
                                          </p:val>
                                        </p:tav>
                                        <p:tav tm="100000">
                                          <p:val>
                                            <p:strVal val="#ppt_h"/>
                                          </p:val>
                                        </p:tav>
                                      </p:tavLst>
                                    </p:anim>
                                    <p:animEffect transition="in" filter="fade">
                                      <p:cBhvr>
                                        <p:cTn id="109" dur="500"/>
                                        <p:tgtEl>
                                          <p:spTgt spid="22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71" grpId="0"/>
      <p:bldP spid="22573" grpId="0"/>
      <p:bldP spid="22574" grpId="0"/>
      <p:bldP spid="15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文本框 1"/>
          <p:cNvSpPr txBox="1"/>
          <p:nvPr>
            <p:custDataLst>
              <p:tags r:id="rId1"/>
            </p:custDataLst>
          </p:nvPr>
        </p:nvSpPr>
        <p:spPr>
          <a:xfrm>
            <a:off x="5937250" y="2019300"/>
            <a:ext cx="3070225" cy="877888"/>
          </a:xfrm>
          <a:prstGeom prst="rect">
            <a:avLst/>
          </a:prstGeom>
          <a:noFill/>
          <a:ln w="9525">
            <a:noFill/>
          </a:ln>
        </p:spPr>
        <p:txBody>
          <a:bodyPr anchor="ctr"/>
          <a:p>
            <a:pPr algn="r"/>
            <a:r>
              <a:rPr lang="en-US" altLang="zh-CN" sz="4800" dirty="0">
                <a:latin typeface="Arial" panose="020B0604020202020204" pitchFamily="34" charset="0"/>
                <a:ea typeface="黑体" panose="02010609060101010101" pitchFamily="49" charset="-122"/>
              </a:rPr>
              <a:t>Part 3</a:t>
            </a:r>
            <a:endParaRPr lang="en-US" altLang="zh-CN" sz="4800" dirty="0">
              <a:latin typeface="Arial" panose="020B0604020202020204" pitchFamily="34" charset="0"/>
              <a:ea typeface="黑体" panose="02010609060101010101" pitchFamily="49" charset="-122"/>
            </a:endParaRPr>
          </a:p>
        </p:txBody>
      </p:sp>
      <p:sp>
        <p:nvSpPr>
          <p:cNvPr id="92162" name="标题 6"/>
          <p:cNvSpPr>
            <a:spLocks noGrp="1"/>
          </p:cNvSpPr>
          <p:nvPr>
            <p:ph type="title"/>
            <p:custDataLst>
              <p:tags r:id="rId2"/>
            </p:custDataLst>
          </p:nvPr>
        </p:nvSpPr>
        <p:spPr>
          <a:xfrm>
            <a:off x="5873750" y="2822575"/>
            <a:ext cx="3133725" cy="625475"/>
          </a:xfrm>
          <a:ln/>
        </p:spPr>
        <p:txBody>
          <a:bodyPr vert="horz" wrap="square" lIns="91440" tIns="45720" rIns="91440" bIns="45720" anchor="b"/>
          <a:p>
            <a:pPr eaLnBrk="1" hangingPunct="1"/>
            <a:r>
              <a:rPr lang="zh-CN" altLang="en-US" sz="2800" kern="1200" dirty="0">
                <a:latin typeface="+mj-lt"/>
                <a:ea typeface="+mj-ea"/>
                <a:cs typeface="+mj-cs"/>
              </a:rPr>
              <a:t>各类原型工具比较</a:t>
            </a:r>
            <a:endParaRPr lang="zh-CN" altLang="en-US" sz="2800" kern="1200" dirty="0">
              <a:latin typeface="+mj-lt"/>
              <a:ea typeface="+mj-ea"/>
              <a:cs typeface="+mj-cs"/>
            </a:endParaRPr>
          </a:p>
        </p:txBody>
      </p:sp>
      <p:sp>
        <p:nvSpPr>
          <p:cNvPr id="92163" name="文本占位符 7"/>
          <p:cNvSpPr>
            <a:spLocks noGrp="1"/>
          </p:cNvSpPr>
          <p:nvPr>
            <p:ph type="body" idx="1" hasCustomPrompt="1"/>
            <p:custDataLst>
              <p:tags r:id="rId3"/>
            </p:custDataLst>
          </p:nvPr>
        </p:nvSpPr>
        <p:spPr>
          <a:xfrm>
            <a:off x="4738688" y="3475038"/>
            <a:ext cx="4268787" cy="679450"/>
          </a:xfrm>
          <a:ln/>
        </p:spPr>
        <p:txBody>
          <a:bodyPr vert="horz" wrap="square" lIns="91440" tIns="45720" rIns="91440" bIns="45720" anchor="t"/>
          <a:p>
            <a:pPr eaLnBrk="1" hangingPunct="1"/>
            <a:r>
              <a:rPr lang="zh-CN" altLang="zh-CN" kern="1200" dirty="0">
                <a:latin typeface="+mn-lt"/>
                <a:ea typeface="+mn-ea"/>
                <a:cs typeface="+mn-cs"/>
              </a:rPr>
              <a:t>Comparison of various prototyping tools</a:t>
            </a:r>
            <a:r>
              <a:rPr lang="zh-CN" altLang="en-US" kern="1200" dirty="0">
                <a:latin typeface="+mn-lt"/>
                <a:ea typeface="+mn-ea"/>
                <a:cs typeface="+mn-cs"/>
              </a:rPr>
              <a:t> </a:t>
            </a:r>
            <a:endParaRPr lang="zh-CN" altLang="en-US" kern="1200" dirty="0">
              <a:latin typeface="+mn-lt"/>
              <a:ea typeface="+mn-ea"/>
              <a:cs typeface="+mn-cs"/>
            </a:endParaRPr>
          </a:p>
        </p:txBody>
      </p:sp>
    </p:spTree>
    <p:custDataLst>
      <p:tags r:id="rId4"/>
    </p:custData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5" name="矩形 24"/>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6" name="矩形 25"/>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96261"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各种原型工具的比较</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96262" name="文本框 1"/>
          <p:cNvSpPr txBox="1"/>
          <p:nvPr>
            <p:custDataLst>
              <p:tags r:id="rId6"/>
            </p:custDataLst>
          </p:nvPr>
        </p:nvSpPr>
        <p:spPr>
          <a:xfrm>
            <a:off x="1376363" y="5197475"/>
            <a:ext cx="6392862" cy="1520825"/>
          </a:xfrm>
          <a:prstGeom prst="rect">
            <a:avLst/>
          </a:prstGeom>
          <a:noFill/>
          <a:ln w="9525">
            <a:noFill/>
          </a:ln>
        </p:spPr>
        <p:txBody>
          <a:bodyPr anchor="ctr"/>
          <a:p>
            <a:pPr algn="ctr"/>
            <a:r>
              <a:rPr lang="zh-CN" altLang="en-US" dirty="0">
                <a:solidFill>
                  <a:schemeClr val="bg1"/>
                </a:solidFill>
                <a:latin typeface="Arial" panose="020B0604020202020204" pitchFamily="34" charset="0"/>
                <a:ea typeface="黑体" panose="02010609060101010101" pitchFamily="49" charset="-122"/>
              </a:rPr>
              <a:t>作为一款专注移动应用的原型工具，墨刀把全部功能都进行了</a:t>
            </a:r>
            <a:r>
              <a:rPr lang="zh-CN" altLang="en-US" dirty="0">
                <a:solidFill>
                  <a:srgbClr val="FFC000"/>
                </a:solidFill>
                <a:latin typeface="Arial" panose="020B0604020202020204" pitchFamily="34" charset="0"/>
                <a:ea typeface="黑体" panose="02010609060101010101" pitchFamily="49" charset="-122"/>
              </a:rPr>
              <a:t>模块化</a:t>
            </a:r>
            <a:r>
              <a:rPr lang="zh-CN" altLang="en-US" dirty="0">
                <a:solidFill>
                  <a:schemeClr val="bg1"/>
                </a:solidFill>
                <a:latin typeface="Arial" panose="020B0604020202020204" pitchFamily="34" charset="0"/>
                <a:ea typeface="黑体" panose="02010609060101010101" pitchFamily="49" charset="-122"/>
              </a:rPr>
              <a:t>，用户也能选择页面切换特效及主题，操作方式也相对简便，大部分操作都可通过拖拽来完成。现在，墨刀已实现了云端保存、</a:t>
            </a:r>
            <a:r>
              <a:rPr lang="zh-CN" altLang="en-US" dirty="0">
                <a:solidFill>
                  <a:srgbClr val="FFC000"/>
                </a:solidFill>
                <a:latin typeface="Arial" panose="020B0604020202020204" pitchFamily="34" charset="0"/>
                <a:ea typeface="黑体" panose="02010609060101010101" pitchFamily="49" charset="-122"/>
              </a:rPr>
              <a:t>手机实时预览</a:t>
            </a:r>
            <a:r>
              <a:rPr lang="zh-CN" altLang="en-US" dirty="0">
                <a:solidFill>
                  <a:schemeClr val="bg1"/>
                </a:solidFill>
                <a:latin typeface="Arial" panose="020B0604020202020204" pitchFamily="34" charset="0"/>
                <a:ea typeface="黑体" panose="02010609060101010101" pitchFamily="49" charset="-122"/>
              </a:rPr>
              <a:t>、在线评论等功能。</a:t>
            </a:r>
            <a:endParaRPr lang="zh-CN" altLang="en-US" dirty="0">
              <a:latin typeface="Arial" panose="020B0604020202020204" pitchFamily="34" charset="0"/>
              <a:ea typeface="黑体" panose="02010609060101010101" pitchFamily="49" charset="-122"/>
            </a:endParaRPr>
          </a:p>
          <a:p>
            <a:pPr algn="ctr"/>
            <a:endParaRPr lang="zh-CN" altLang="en-US" dirty="0">
              <a:solidFill>
                <a:schemeClr val="bg1"/>
              </a:solidFill>
              <a:latin typeface="Arial" panose="020B0604020202020204" pitchFamily="34" charset="0"/>
              <a:ea typeface="黑体" panose="02010609060101010101" pitchFamily="49" charset="-122"/>
            </a:endParaRPr>
          </a:p>
          <a:p>
            <a:pPr algn="ctr"/>
            <a:r>
              <a:rPr lang="zh-CN" altLang="en-US" dirty="0">
                <a:solidFill>
                  <a:srgbClr val="FFC000"/>
                </a:solidFill>
                <a:latin typeface="Arial" panose="020B0604020202020204" pitchFamily="34" charset="0"/>
                <a:ea typeface="黑体" panose="02010609060101010101" pitchFamily="49" charset="-122"/>
              </a:rPr>
              <a:t>注</a:t>
            </a:r>
            <a:r>
              <a:rPr lang="zh-CN" altLang="en-US" dirty="0">
                <a:solidFill>
                  <a:schemeClr val="bg1"/>
                </a:solidFill>
                <a:latin typeface="Arial" panose="020B0604020202020204" pitchFamily="34" charset="0"/>
                <a:ea typeface="黑体" panose="02010609060101010101" pitchFamily="49" charset="-122"/>
              </a:rPr>
              <a:t>：更适用于</a:t>
            </a:r>
            <a:r>
              <a:rPr lang="en-US" altLang="zh-CN" dirty="0">
                <a:solidFill>
                  <a:schemeClr val="bg1"/>
                </a:solidFill>
                <a:latin typeface="Arial" panose="020B0604020202020204" pitchFamily="34" charset="0"/>
                <a:ea typeface="黑体" panose="02010609060101010101" pitchFamily="49" charset="-122"/>
              </a:rPr>
              <a:t>app</a:t>
            </a:r>
            <a:r>
              <a:rPr lang="zh-CN" altLang="en-US" dirty="0">
                <a:solidFill>
                  <a:schemeClr val="bg1"/>
                </a:solidFill>
                <a:latin typeface="Arial" panose="020B0604020202020204" pitchFamily="34" charset="0"/>
                <a:ea typeface="黑体" panose="02010609060101010101" pitchFamily="49" charset="-122"/>
              </a:rPr>
              <a:t>的界面设计</a:t>
            </a:r>
            <a:endParaRPr lang="zh-CN" altLang="en-US" dirty="0">
              <a:solidFill>
                <a:schemeClr val="bg1"/>
              </a:solidFill>
              <a:latin typeface="Arial" panose="020B0604020202020204" pitchFamily="34" charset="0"/>
              <a:ea typeface="黑体" panose="02010609060101010101" pitchFamily="49" charset="-122"/>
            </a:endParaRPr>
          </a:p>
        </p:txBody>
      </p:sp>
      <p:sp>
        <p:nvSpPr>
          <p:cNvPr id="96263" name="文本框 6"/>
          <p:cNvSpPr txBox="1"/>
          <p:nvPr/>
        </p:nvSpPr>
        <p:spPr>
          <a:xfrm>
            <a:off x="4305300" y="692150"/>
            <a:ext cx="693738" cy="398463"/>
          </a:xfrm>
          <a:prstGeom prst="rect">
            <a:avLst/>
          </a:prstGeom>
          <a:noFill/>
          <a:ln w="9525">
            <a:noFill/>
          </a:ln>
        </p:spPr>
        <p:txBody>
          <a:bodyPr wrap="none" anchor="t">
            <a:spAutoFit/>
          </a:bodyPr>
          <a:p>
            <a:r>
              <a:rPr lang="zh-CN" altLang="en-US" sz="2000" b="1" dirty="0">
                <a:solidFill>
                  <a:srgbClr val="FFC000"/>
                </a:solidFill>
                <a:latin typeface="Arial" panose="020B0604020202020204" pitchFamily="34" charset="0"/>
                <a:ea typeface="宋体" panose="02010600030101010101" pitchFamily="2" charset="-122"/>
              </a:rPr>
              <a:t>墨刀</a:t>
            </a:r>
            <a:endParaRPr lang="zh-CN" altLang="en-US" sz="2000" b="1" dirty="0">
              <a:solidFill>
                <a:srgbClr val="FFC000"/>
              </a:solidFill>
              <a:latin typeface="Arial" panose="020B0604020202020204" pitchFamily="34" charset="0"/>
              <a:ea typeface="宋体" panose="02010600030101010101" pitchFamily="2" charset="-122"/>
            </a:endParaRPr>
          </a:p>
        </p:txBody>
      </p:sp>
      <p:pic>
        <p:nvPicPr>
          <p:cNvPr id="96264" name="图片 1"/>
          <p:cNvPicPr>
            <a:picLocks noChangeAspect="1"/>
          </p:cNvPicPr>
          <p:nvPr/>
        </p:nvPicPr>
        <p:blipFill>
          <a:blip r:embed="rId7"/>
          <a:stretch>
            <a:fillRect/>
          </a:stretch>
        </p:blipFill>
        <p:spPr>
          <a:xfrm>
            <a:off x="1025525" y="1209675"/>
            <a:ext cx="7021513" cy="3860800"/>
          </a:xfrm>
          <a:prstGeom prst="rect">
            <a:avLst/>
          </a:prstGeom>
          <a:noFill/>
          <a:ln w="9525">
            <a:noFill/>
          </a:ln>
        </p:spPr>
      </p:pic>
    </p:spTree>
    <p:custDataLst>
      <p:tags r:id="rId8"/>
    </p:custData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图片 8"/>
          <p:cNvPicPr>
            <a:picLocks noChangeAspect="1"/>
          </p:cNvPicPr>
          <p:nvPr>
            <p:custDataLst>
              <p:tags r:id="rId1"/>
            </p:custDataLst>
          </p:nvPr>
        </p:nvPicPr>
        <p:blipFill>
          <a:blip r:embed="rId2"/>
          <a:stretch>
            <a:fillRect/>
          </a:stretch>
        </p:blipFill>
        <p:spPr>
          <a:xfrm>
            <a:off x="0" y="0"/>
            <a:ext cx="9144000" cy="6858000"/>
          </a:xfrm>
          <a:prstGeom prst="rect">
            <a:avLst/>
          </a:prstGeom>
          <a:noFill/>
          <a:ln w="9525">
            <a:noFill/>
          </a:ln>
        </p:spPr>
      </p:pic>
      <p:sp>
        <p:nvSpPr>
          <p:cNvPr id="10" name="矩形 9"/>
          <p:cNvSpPr/>
          <p:nvPr>
            <p:custDataLst>
              <p:tags r:id="rId3"/>
            </p:custDataLst>
          </p:nvPr>
        </p:nvSpPr>
        <p:spPr>
          <a:xfrm>
            <a:off x="0" y="4476750"/>
            <a:ext cx="9144000" cy="23812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6387" name="文本框 10"/>
          <p:cNvSpPr txBox="1"/>
          <p:nvPr>
            <p:custDataLst>
              <p:tags r:id="rId4"/>
            </p:custDataLst>
          </p:nvPr>
        </p:nvSpPr>
        <p:spPr>
          <a:xfrm>
            <a:off x="0" y="5165725"/>
            <a:ext cx="9144000" cy="1692275"/>
          </a:xfrm>
          <a:prstGeom prst="rect">
            <a:avLst/>
          </a:prstGeom>
          <a:noFill/>
          <a:ln w="9525">
            <a:noFill/>
          </a:ln>
        </p:spPr>
        <p:txBody>
          <a:bodyPr anchor="t"/>
          <a:p>
            <a:pPr>
              <a:lnSpc>
                <a:spcPct val="90000"/>
              </a:lnSpc>
            </a:pPr>
            <a:r>
              <a:rPr lang="en-US" altLang="zh-CN" dirty="0">
                <a:solidFill>
                  <a:schemeClr val="bg1"/>
                </a:solidFill>
                <a:latin typeface="Arial" panose="020B0604020202020204" pitchFamily="34" charset="0"/>
                <a:ea typeface="宋体" panose="02010600030101010101" pitchFamily="2" charset="-122"/>
              </a:rPr>
              <a:t>       </a:t>
            </a:r>
            <a:r>
              <a:rPr lang="zh-CN" altLang="zh-CN" dirty="0">
                <a:solidFill>
                  <a:schemeClr val="bg1"/>
                </a:solidFill>
                <a:latin typeface="Arial" panose="020B0604020202020204" pitchFamily="34" charset="0"/>
                <a:ea typeface="宋体" panose="02010600030101010101" pitchFamily="2" charset="-122"/>
              </a:rPr>
              <a:t>原型设计是软件开发的初始阶段，根据需求为软件创建原型的过程，原型通常用于</a:t>
            </a:r>
            <a:r>
              <a:rPr lang="zh-CN" altLang="zh-CN" dirty="0">
                <a:solidFill>
                  <a:srgbClr val="FFC000"/>
                </a:solidFill>
                <a:latin typeface="Arial" panose="020B0604020202020204" pitchFamily="34" charset="0"/>
                <a:ea typeface="宋体" panose="02010600030101010101" pitchFamily="2" charset="-122"/>
              </a:rPr>
              <a:t>演示，测试，沟通</a:t>
            </a:r>
            <a:r>
              <a:rPr lang="zh-CN" altLang="zh-CN" dirty="0">
                <a:solidFill>
                  <a:schemeClr val="bg1"/>
                </a:solidFill>
                <a:latin typeface="Arial" panose="020B0604020202020204" pitchFamily="34" charset="0"/>
                <a:ea typeface="宋体" panose="02010600030101010101" pitchFamily="2" charset="-122"/>
              </a:rPr>
              <a:t>等。原型通常只是表现了产品的一部分特性，但原型设计的投入在整个的软件开发过程占比较小，且直接确定了之后的软件开发方向，</a:t>
            </a:r>
            <a:r>
              <a:rPr lang="zh-CN" altLang="zh-CN" dirty="0">
                <a:solidFill>
                  <a:srgbClr val="FFC000"/>
                </a:solidFill>
                <a:latin typeface="Arial" panose="020B0604020202020204" pitchFamily="34" charset="0"/>
                <a:ea typeface="宋体" panose="02010600030101010101" pitchFamily="2" charset="-122"/>
              </a:rPr>
              <a:t>投入产出比非常高</a:t>
            </a:r>
            <a:r>
              <a:rPr lang="zh-CN" altLang="zh-CN" dirty="0">
                <a:solidFill>
                  <a:schemeClr val="bg1"/>
                </a:solidFill>
                <a:latin typeface="Arial" panose="020B0604020202020204" pitchFamily="34" charset="0"/>
                <a:ea typeface="宋体" panose="02010600030101010101" pitchFamily="2" charset="-122"/>
              </a:rPr>
              <a:t>，所以这个过程非常重要。</a:t>
            </a:r>
            <a:endParaRPr lang="zh-CN" altLang="zh-CN" dirty="0">
              <a:solidFill>
                <a:schemeClr val="bg1"/>
              </a:solidFill>
              <a:latin typeface="Arial" panose="020B0604020202020204" pitchFamily="34" charset="0"/>
              <a:ea typeface="宋体" panose="02010600030101010101" pitchFamily="2" charset="-122"/>
            </a:endParaRPr>
          </a:p>
        </p:txBody>
      </p:sp>
      <p:sp>
        <p:nvSpPr>
          <p:cNvPr id="16388" name="文本框 11"/>
          <p:cNvSpPr txBox="1"/>
          <p:nvPr>
            <p:custDataLst>
              <p:tags r:id="rId5"/>
            </p:custDataLst>
          </p:nvPr>
        </p:nvSpPr>
        <p:spPr>
          <a:xfrm>
            <a:off x="0" y="4486275"/>
            <a:ext cx="9144000" cy="679450"/>
          </a:xfrm>
          <a:prstGeom prst="rect">
            <a:avLst/>
          </a:prstGeom>
          <a:noFill/>
          <a:ln w="9525">
            <a:noFill/>
          </a:ln>
        </p:spPr>
        <p:txBody>
          <a:bodyPr anchor="b"/>
          <a:p>
            <a:r>
              <a:rPr lang="zh-CN" altLang="zh-CN" sz="2800" b="1" dirty="0">
                <a:solidFill>
                  <a:schemeClr val="bg1"/>
                </a:solidFill>
                <a:latin typeface="Arial" panose="020B0604020202020204" pitchFamily="34" charset="0"/>
                <a:ea typeface="黑体" panose="02010609060101010101" pitchFamily="49" charset="-122"/>
              </a:rPr>
              <a:t>界面原型</a:t>
            </a:r>
            <a:endParaRPr lang="zh-CN" altLang="zh-CN" sz="2800" b="1" dirty="0">
              <a:solidFill>
                <a:schemeClr val="bg1"/>
              </a:solidFill>
              <a:latin typeface="Arial" panose="020B0604020202020204" pitchFamily="34" charset="0"/>
              <a:ea typeface="黑体" panose="02010609060101010101" pitchFamily="49" charset="-122"/>
            </a:endParaRPr>
          </a:p>
        </p:txBody>
      </p:sp>
    </p:spTree>
    <p:custDataLst>
      <p:tags r:id="rId6"/>
    </p:custDataLst>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5" name="矩形 24"/>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6" name="矩形 25"/>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98309"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各种原型工具的比较</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98310" name="文本框 1"/>
          <p:cNvSpPr txBox="1"/>
          <p:nvPr>
            <p:custDataLst>
              <p:tags r:id="rId6"/>
            </p:custDataLst>
          </p:nvPr>
        </p:nvSpPr>
        <p:spPr>
          <a:xfrm>
            <a:off x="1376363" y="5197475"/>
            <a:ext cx="6392862" cy="1520825"/>
          </a:xfrm>
          <a:prstGeom prst="rect">
            <a:avLst/>
          </a:prstGeom>
          <a:noFill/>
          <a:ln w="9525">
            <a:noFill/>
          </a:ln>
        </p:spPr>
        <p:txBody>
          <a:bodyPr anchor="ctr"/>
          <a:p>
            <a:r>
              <a:rPr lang="en-US" altLang="en-US" dirty="0">
                <a:solidFill>
                  <a:schemeClr val="bg1"/>
                </a:solidFill>
                <a:latin typeface="Arial" panose="020B0604020202020204" pitchFamily="34" charset="0"/>
                <a:ea typeface="黑体" panose="02010609060101010101" pitchFamily="49" charset="-122"/>
              </a:rPr>
              <a:t>        </a:t>
            </a:r>
            <a:r>
              <a:rPr lang="zh-CN" altLang="en-US" dirty="0">
                <a:solidFill>
                  <a:schemeClr val="bg1"/>
                </a:solidFill>
                <a:latin typeface="Arial" panose="020B0604020202020204" pitchFamily="34" charset="0"/>
                <a:ea typeface="黑体" panose="02010609060101010101" pitchFamily="49" charset="-122"/>
              </a:rPr>
              <a:t>一款简洁快速的原型图设计工具。适合软件团队、个人在软件开发的设计阶段使用。其低保真、无需学习、快速上手、功能够用。并能够很好地表达自己的设计。</a:t>
            </a:r>
            <a:endParaRPr lang="zh-CN" altLang="en-US" dirty="0">
              <a:latin typeface="Arial" panose="020B0604020202020204" pitchFamily="34" charset="0"/>
              <a:ea typeface="黑体" panose="02010609060101010101" pitchFamily="49" charset="-122"/>
            </a:endParaRPr>
          </a:p>
          <a:p>
            <a:pPr algn="ctr"/>
            <a:endParaRPr lang="zh-CN" altLang="en-US" dirty="0">
              <a:solidFill>
                <a:schemeClr val="bg1"/>
              </a:solidFill>
              <a:latin typeface="Arial" panose="020B0604020202020204" pitchFamily="34" charset="0"/>
              <a:ea typeface="黑体" panose="02010609060101010101" pitchFamily="49" charset="-122"/>
            </a:endParaRPr>
          </a:p>
          <a:p>
            <a:r>
              <a:rPr lang="zh-CN" altLang="en-US" dirty="0">
                <a:solidFill>
                  <a:srgbClr val="FFC000"/>
                </a:solidFill>
                <a:latin typeface="Arial" panose="020B0604020202020204" pitchFamily="34" charset="0"/>
                <a:ea typeface="黑体" panose="02010609060101010101" pitchFamily="49" charset="-122"/>
              </a:rPr>
              <a:t>无缝真机预览</a:t>
            </a:r>
            <a:r>
              <a:rPr lang="zh-CN" altLang="en-US" dirty="0">
                <a:solidFill>
                  <a:schemeClr val="bg1"/>
                </a:solidFill>
                <a:latin typeface="Arial" panose="020B0604020202020204" pitchFamily="34" charset="0"/>
                <a:ea typeface="黑体" panose="02010609060101010101" pitchFamily="49" charset="-122"/>
              </a:rPr>
              <a:t>：可直接实现设计和移动设备之间的通讯，直接预览，不需要任何第三方设备。</a:t>
            </a:r>
            <a:endParaRPr lang="zh-CN" altLang="en-US" dirty="0">
              <a:solidFill>
                <a:schemeClr val="bg1"/>
              </a:solidFill>
              <a:latin typeface="Arial" panose="020B0604020202020204" pitchFamily="34" charset="0"/>
              <a:ea typeface="黑体" panose="02010609060101010101" pitchFamily="49" charset="-122"/>
            </a:endParaRPr>
          </a:p>
        </p:txBody>
      </p:sp>
      <p:sp>
        <p:nvSpPr>
          <p:cNvPr id="98311" name="文本框 6"/>
          <p:cNvSpPr txBox="1"/>
          <p:nvPr/>
        </p:nvSpPr>
        <p:spPr>
          <a:xfrm>
            <a:off x="3349625" y="692150"/>
            <a:ext cx="2373313" cy="398463"/>
          </a:xfrm>
          <a:prstGeom prst="rect">
            <a:avLst/>
          </a:prstGeom>
          <a:noFill/>
          <a:ln w="9525">
            <a:noFill/>
          </a:ln>
        </p:spPr>
        <p:txBody>
          <a:bodyPr wrap="none" anchor="t">
            <a:spAutoFit/>
          </a:bodyPr>
          <a:p>
            <a:r>
              <a:rPr lang="zh-CN" altLang="en-US" sz="2000" b="1" dirty="0">
                <a:solidFill>
                  <a:srgbClr val="FFC000"/>
                </a:solidFill>
                <a:latin typeface="Arial" panose="020B0604020202020204" pitchFamily="34" charset="0"/>
                <a:ea typeface="宋体" panose="02010600030101010101" pitchFamily="2" charset="-122"/>
              </a:rPr>
              <a:t>Mockplus（摹客）</a:t>
            </a:r>
            <a:endParaRPr lang="zh-CN" altLang="en-US" sz="2000" b="1" dirty="0">
              <a:solidFill>
                <a:srgbClr val="FFC000"/>
              </a:solidFill>
              <a:latin typeface="Arial" panose="020B0604020202020204" pitchFamily="34" charset="0"/>
              <a:ea typeface="宋体" panose="02010600030101010101" pitchFamily="2" charset="-122"/>
            </a:endParaRPr>
          </a:p>
        </p:txBody>
      </p:sp>
      <p:pic>
        <p:nvPicPr>
          <p:cNvPr id="98312" name="图片 2"/>
          <p:cNvPicPr>
            <a:picLocks noChangeAspect="1"/>
          </p:cNvPicPr>
          <p:nvPr/>
        </p:nvPicPr>
        <p:blipFill>
          <a:blip r:embed="rId7"/>
          <a:stretch>
            <a:fillRect/>
          </a:stretch>
        </p:blipFill>
        <p:spPr>
          <a:xfrm>
            <a:off x="627063" y="1333500"/>
            <a:ext cx="7818437" cy="3454400"/>
          </a:xfrm>
          <a:prstGeom prst="rect">
            <a:avLst/>
          </a:prstGeom>
          <a:noFill/>
          <a:ln w="9525">
            <a:noFill/>
          </a:ln>
        </p:spPr>
      </p:pic>
    </p:spTree>
    <p:custDataLst>
      <p:tags r:id="rId8"/>
    </p:custData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5" name="矩形 24"/>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6" name="矩形 25"/>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00357"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各种原型工具的比较</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00358" name="文本框 1"/>
          <p:cNvSpPr txBox="1"/>
          <p:nvPr>
            <p:custDataLst>
              <p:tags r:id="rId6"/>
            </p:custDataLst>
          </p:nvPr>
        </p:nvSpPr>
        <p:spPr>
          <a:xfrm>
            <a:off x="1376363" y="5197475"/>
            <a:ext cx="6392862" cy="1520825"/>
          </a:xfrm>
          <a:prstGeom prst="rect">
            <a:avLst/>
          </a:prstGeom>
          <a:noFill/>
          <a:ln w="9525">
            <a:noFill/>
          </a:ln>
        </p:spPr>
        <p:txBody>
          <a:bodyPr anchor="ctr"/>
          <a:p>
            <a:pPr algn="ctr"/>
            <a:r>
              <a:rPr lang="zh-CN" altLang="zh-CN" dirty="0">
                <a:solidFill>
                  <a:schemeClr val="bg1"/>
                </a:solidFill>
                <a:latin typeface="Arial" panose="020B0604020202020204" pitchFamily="34" charset="0"/>
                <a:ea typeface="黑体" panose="02010609060101010101" pitchFamily="49" charset="-122"/>
              </a:rPr>
              <a:t> </a:t>
            </a:r>
            <a:r>
              <a:rPr lang="en-US" altLang="zh-CN" dirty="0">
                <a:solidFill>
                  <a:schemeClr val="bg1"/>
                </a:solidFill>
                <a:latin typeface="Arial" panose="020B0604020202020204" pitchFamily="34" charset="0"/>
                <a:ea typeface="黑体" panose="02010609060101010101" pitchFamily="49" charset="-122"/>
              </a:rPr>
              <a:t>DreamWeaver</a:t>
            </a:r>
            <a:r>
              <a:rPr lang="zh-CN" altLang="en-US" dirty="0">
                <a:solidFill>
                  <a:schemeClr val="bg1"/>
                </a:solidFill>
                <a:latin typeface="Arial" panose="020B0604020202020204" pitchFamily="34" charset="0"/>
                <a:ea typeface="黑体" panose="02010609060101010101" pitchFamily="49" charset="-122"/>
              </a:rPr>
              <a:t>是一款</a:t>
            </a:r>
            <a:r>
              <a:rPr lang="zh-CN" altLang="zh-CN" dirty="0">
                <a:solidFill>
                  <a:schemeClr val="bg1"/>
                </a:solidFill>
                <a:latin typeface="Arial" panose="020B0604020202020204" pitchFamily="34" charset="0"/>
                <a:ea typeface="黑体" panose="02010609060101010101" pitchFamily="49" charset="-122"/>
              </a:rPr>
              <a:t>集网页制作和管理网站于一身的</a:t>
            </a:r>
            <a:r>
              <a:rPr lang="zh-CN" altLang="zh-CN" dirty="0">
                <a:solidFill>
                  <a:srgbClr val="FFC000"/>
                </a:solidFill>
                <a:latin typeface="Arial" panose="020B0604020202020204" pitchFamily="34" charset="0"/>
                <a:ea typeface="黑体" panose="02010609060101010101" pitchFamily="49" charset="-122"/>
              </a:rPr>
              <a:t>所见即所得</a:t>
            </a:r>
            <a:r>
              <a:rPr lang="zh-CN" altLang="zh-CN" dirty="0">
                <a:solidFill>
                  <a:schemeClr val="bg1"/>
                </a:solidFill>
                <a:latin typeface="Arial" panose="020B0604020202020204" pitchFamily="34" charset="0"/>
                <a:ea typeface="黑体" panose="02010609060101010101" pitchFamily="49" charset="-122"/>
              </a:rPr>
              <a:t>网页编辑器</a:t>
            </a:r>
            <a:endParaRPr lang="zh-CN" altLang="zh-CN" dirty="0">
              <a:solidFill>
                <a:schemeClr val="bg1"/>
              </a:solidFill>
              <a:latin typeface="Arial" panose="020B0604020202020204" pitchFamily="34" charset="0"/>
              <a:ea typeface="黑体" panose="02010609060101010101" pitchFamily="49" charset="-122"/>
            </a:endParaRPr>
          </a:p>
          <a:p>
            <a:pPr algn="ctr"/>
            <a:endParaRPr lang="zh-CN" altLang="en-US" dirty="0">
              <a:solidFill>
                <a:schemeClr val="bg1"/>
              </a:solidFill>
              <a:latin typeface="Arial" panose="020B0604020202020204" pitchFamily="34" charset="0"/>
              <a:ea typeface="黑体" panose="02010609060101010101" pitchFamily="49" charset="-122"/>
            </a:endParaRPr>
          </a:p>
          <a:p>
            <a:pPr algn="ctr"/>
            <a:r>
              <a:rPr lang="zh-CN" altLang="en-US" dirty="0">
                <a:solidFill>
                  <a:schemeClr val="bg1"/>
                </a:solidFill>
                <a:latin typeface="Arial" panose="020B0604020202020204" pitchFamily="34" charset="0"/>
                <a:ea typeface="黑体" panose="02010609060101010101" pitchFamily="49" charset="-122"/>
              </a:rPr>
              <a:t>优点：</a:t>
            </a:r>
            <a:r>
              <a:rPr lang="en-US" altLang="zh-CN" dirty="0">
                <a:solidFill>
                  <a:schemeClr val="bg1"/>
                </a:solidFill>
                <a:latin typeface="Arial" panose="020B0604020202020204" pitchFamily="34" charset="0"/>
                <a:ea typeface="黑体" panose="02010609060101010101" pitchFamily="49" charset="-122"/>
              </a:rPr>
              <a:t>1.</a:t>
            </a:r>
            <a:r>
              <a:rPr lang="zh-CN" altLang="en-US" dirty="0">
                <a:solidFill>
                  <a:schemeClr val="bg1"/>
                </a:solidFill>
                <a:latin typeface="Arial" panose="020B0604020202020204" pitchFamily="34" charset="0"/>
                <a:ea typeface="黑体" panose="02010609060101010101" pitchFamily="49" charset="-122"/>
              </a:rPr>
              <a:t>制作效率高   </a:t>
            </a:r>
            <a:r>
              <a:rPr lang="en-US" altLang="zh-CN" dirty="0">
                <a:solidFill>
                  <a:schemeClr val="bg1"/>
                </a:solidFill>
                <a:latin typeface="Arial" panose="020B0604020202020204" pitchFamily="34" charset="0"/>
                <a:ea typeface="黑体" panose="02010609060101010101" pitchFamily="49" charset="-122"/>
              </a:rPr>
              <a:t>2.</a:t>
            </a:r>
            <a:r>
              <a:rPr lang="zh-CN" altLang="en-US" dirty="0">
                <a:solidFill>
                  <a:schemeClr val="bg1"/>
                </a:solidFill>
                <a:latin typeface="Arial" panose="020B0604020202020204" pitchFamily="34" charset="0"/>
                <a:ea typeface="黑体" panose="02010609060101010101" pitchFamily="49" charset="-122"/>
              </a:rPr>
              <a:t>网站控制   </a:t>
            </a:r>
            <a:r>
              <a:rPr lang="en-US" altLang="zh-CN" dirty="0">
                <a:solidFill>
                  <a:schemeClr val="bg1"/>
                </a:solidFill>
                <a:latin typeface="Arial" panose="020B0604020202020204" pitchFamily="34" charset="0"/>
                <a:ea typeface="黑体" panose="02010609060101010101" pitchFamily="49" charset="-122"/>
              </a:rPr>
              <a:t>3.</a:t>
            </a:r>
            <a:r>
              <a:rPr lang="zh-CN" altLang="en-US" dirty="0">
                <a:solidFill>
                  <a:schemeClr val="bg1"/>
                </a:solidFill>
                <a:latin typeface="Arial" panose="020B0604020202020204" pitchFamily="34" charset="0"/>
                <a:ea typeface="黑体" panose="02010609060101010101" pitchFamily="49" charset="-122"/>
              </a:rPr>
              <a:t>无可比拟的控制能力</a:t>
            </a:r>
            <a:endParaRPr lang="zh-CN" altLang="en-US" dirty="0">
              <a:solidFill>
                <a:schemeClr val="bg1"/>
              </a:solidFill>
              <a:latin typeface="Arial" panose="020B0604020202020204" pitchFamily="34" charset="0"/>
              <a:ea typeface="黑体" panose="02010609060101010101" pitchFamily="49" charset="-122"/>
            </a:endParaRPr>
          </a:p>
          <a:p>
            <a:pPr algn="ctr"/>
            <a:r>
              <a:rPr lang="zh-CN" altLang="en-US" dirty="0">
                <a:solidFill>
                  <a:schemeClr val="bg1"/>
                </a:solidFill>
                <a:latin typeface="Arial" panose="020B0604020202020204" pitchFamily="34" charset="0"/>
                <a:ea typeface="黑体" panose="02010609060101010101" pitchFamily="49" charset="-122"/>
              </a:rPr>
              <a:t>缺点：</a:t>
            </a:r>
            <a:r>
              <a:rPr lang="en-US" altLang="zh-CN" dirty="0">
                <a:solidFill>
                  <a:schemeClr val="bg1"/>
                </a:solidFill>
                <a:latin typeface="Arial" panose="020B0604020202020204" pitchFamily="34" charset="0"/>
                <a:ea typeface="黑体" panose="02010609060101010101" pitchFamily="49" charset="-122"/>
                <a:sym typeface="黑体" panose="02010609060101010101" pitchFamily="49" charset="-122"/>
              </a:rPr>
              <a:t>1.</a:t>
            </a:r>
            <a:r>
              <a:rPr lang="zh-CN" altLang="en-US" dirty="0">
                <a:solidFill>
                  <a:schemeClr val="bg1"/>
                </a:solidFill>
                <a:latin typeface="Arial" panose="020B0604020202020204" pitchFamily="34" charset="0"/>
                <a:ea typeface="黑体" panose="02010609060101010101" pitchFamily="49" charset="-122"/>
                <a:sym typeface="黑体" panose="02010609060101010101" pitchFamily="49" charset="-122"/>
              </a:rPr>
              <a:t>效果难一致    </a:t>
            </a:r>
            <a:r>
              <a:rPr lang="en-US" altLang="zh-CN" dirty="0">
                <a:solidFill>
                  <a:schemeClr val="bg1"/>
                </a:solidFill>
                <a:latin typeface="Arial" panose="020B0604020202020204" pitchFamily="34" charset="0"/>
                <a:ea typeface="黑体" panose="02010609060101010101" pitchFamily="49" charset="-122"/>
                <a:sym typeface="黑体" panose="02010609060101010101" pitchFamily="49" charset="-122"/>
              </a:rPr>
              <a:t>2.</a:t>
            </a:r>
            <a:r>
              <a:rPr lang="zh-CN" altLang="en-US" dirty="0">
                <a:solidFill>
                  <a:schemeClr val="bg1"/>
                </a:solidFill>
                <a:latin typeface="Arial" panose="020B0604020202020204" pitchFamily="34" charset="0"/>
                <a:ea typeface="黑体" panose="02010609060101010101" pitchFamily="49" charset="-122"/>
                <a:sym typeface="黑体" panose="02010609060101010101" pitchFamily="49" charset="-122"/>
              </a:rPr>
              <a:t>代码难控制</a:t>
            </a:r>
            <a:endParaRPr lang="zh-CN" altLang="en-US" dirty="0">
              <a:solidFill>
                <a:schemeClr val="bg1"/>
              </a:solidFill>
              <a:latin typeface="Arial" panose="020B0604020202020204" pitchFamily="34" charset="0"/>
              <a:ea typeface="黑体" panose="02010609060101010101" pitchFamily="49" charset="-122"/>
              <a:sym typeface="黑体" panose="02010609060101010101" pitchFamily="49" charset="-122"/>
            </a:endParaRPr>
          </a:p>
        </p:txBody>
      </p:sp>
      <p:sp>
        <p:nvSpPr>
          <p:cNvPr id="100359" name="文本框 6"/>
          <p:cNvSpPr txBox="1"/>
          <p:nvPr/>
        </p:nvSpPr>
        <p:spPr>
          <a:xfrm>
            <a:off x="3635375" y="692150"/>
            <a:ext cx="1871663" cy="398463"/>
          </a:xfrm>
          <a:prstGeom prst="rect">
            <a:avLst/>
          </a:prstGeom>
          <a:noFill/>
          <a:ln w="9525">
            <a:noFill/>
          </a:ln>
        </p:spPr>
        <p:txBody>
          <a:bodyPr wrap="none" anchor="t">
            <a:spAutoFit/>
          </a:bodyPr>
          <a:p>
            <a:r>
              <a:rPr lang="zh-CN" altLang="en-US" sz="2000" b="1" dirty="0">
                <a:solidFill>
                  <a:srgbClr val="FFC000"/>
                </a:solidFill>
                <a:latin typeface="Arial" panose="020B0604020202020204" pitchFamily="34" charset="0"/>
                <a:ea typeface="宋体" panose="02010600030101010101" pitchFamily="2" charset="-122"/>
              </a:rPr>
              <a:t>DreamWeaver</a:t>
            </a:r>
            <a:endParaRPr lang="zh-CN" altLang="en-US" sz="2000" b="1" dirty="0">
              <a:solidFill>
                <a:srgbClr val="FFC000"/>
              </a:solidFill>
              <a:latin typeface="Arial" panose="020B0604020202020204" pitchFamily="34" charset="0"/>
              <a:ea typeface="宋体" panose="02010600030101010101" pitchFamily="2" charset="-122"/>
            </a:endParaRPr>
          </a:p>
        </p:txBody>
      </p:sp>
      <p:pic>
        <p:nvPicPr>
          <p:cNvPr id="100360" name="图片 1"/>
          <p:cNvPicPr>
            <a:picLocks noChangeAspect="1"/>
          </p:cNvPicPr>
          <p:nvPr/>
        </p:nvPicPr>
        <p:blipFill>
          <a:blip r:embed="rId7"/>
          <a:stretch>
            <a:fillRect/>
          </a:stretch>
        </p:blipFill>
        <p:spPr>
          <a:xfrm>
            <a:off x="971550" y="1177925"/>
            <a:ext cx="7202488" cy="3930650"/>
          </a:xfrm>
          <a:prstGeom prst="rect">
            <a:avLst/>
          </a:prstGeom>
          <a:noFill/>
          <a:ln w="9525">
            <a:noFill/>
          </a:ln>
        </p:spPr>
      </p:pic>
    </p:spTree>
    <p:custDataLst>
      <p:tags r:id="rId8"/>
    </p:custData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5" name="矩形 24"/>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6" name="矩形 25"/>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02405"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各种原型工具的比较</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02406" name="文本框 1"/>
          <p:cNvSpPr txBox="1"/>
          <p:nvPr/>
        </p:nvSpPr>
        <p:spPr>
          <a:xfrm>
            <a:off x="1282700" y="5086350"/>
            <a:ext cx="6578600" cy="644525"/>
          </a:xfrm>
          <a:prstGeom prst="rect">
            <a:avLst/>
          </a:prstGeom>
          <a:noFill/>
          <a:ln w="9525">
            <a:noFill/>
          </a:ln>
        </p:spPr>
        <p:txBody>
          <a:bodyPr wrap="square" anchor="t">
            <a:spAutoFit/>
          </a:bodyPr>
          <a:p>
            <a:pPr eaLnBrk="0" hangingPunct="0"/>
            <a:r>
              <a:rPr lang="en-US" altLang="zh-CN" dirty="0">
                <a:solidFill>
                  <a:schemeClr val="bg1"/>
                </a:solidFill>
                <a:latin typeface="Arial" panose="020B0604020202020204" pitchFamily="34" charset="0"/>
                <a:ea typeface="宋体" panose="02010600030101010101" pitchFamily="2" charset="-122"/>
              </a:rPr>
              <a:t>     Balsamiq Mockups</a:t>
            </a:r>
            <a:r>
              <a:rPr lang="zh-CN" altLang="en-US" dirty="0">
                <a:solidFill>
                  <a:schemeClr val="bg1"/>
                </a:solidFill>
                <a:latin typeface="Arial" panose="020B0604020202020204" pitchFamily="34" charset="0"/>
                <a:ea typeface="宋体" panose="02010600030101010101" pitchFamily="2" charset="-122"/>
              </a:rPr>
              <a:t>是一款</a:t>
            </a:r>
            <a:r>
              <a:rPr lang="zh-CN" altLang="en-US" dirty="0">
                <a:solidFill>
                  <a:srgbClr val="FFC000"/>
                </a:solidFill>
                <a:latin typeface="Arial" panose="020B0604020202020204" pitchFamily="34" charset="0"/>
                <a:ea typeface="宋体" panose="02010600030101010101" pitchFamily="2" charset="-122"/>
              </a:rPr>
              <a:t>共享</a:t>
            </a:r>
            <a:r>
              <a:rPr lang="zh-CN" altLang="en-US" dirty="0">
                <a:solidFill>
                  <a:schemeClr val="bg1"/>
                </a:solidFill>
                <a:latin typeface="Arial" panose="020B0604020202020204" pitchFamily="34" charset="0"/>
                <a:ea typeface="宋体" panose="02010600030101010101" pitchFamily="2" charset="-122"/>
              </a:rPr>
              <a:t>软件，在软件产品原型图设计领域，特别是</a:t>
            </a:r>
            <a:r>
              <a:rPr lang="en-US" altLang="zh-CN" dirty="0">
                <a:solidFill>
                  <a:schemeClr val="bg1"/>
                </a:solidFill>
                <a:latin typeface="Arial" panose="020B0604020202020204" pitchFamily="34" charset="0"/>
                <a:ea typeface="宋体" panose="02010600030101010101" pitchFamily="2" charset="-122"/>
              </a:rPr>
              <a:t>web</a:t>
            </a:r>
            <a:r>
              <a:rPr lang="zh-CN" altLang="en-US" dirty="0">
                <a:solidFill>
                  <a:schemeClr val="bg1"/>
                </a:solidFill>
                <a:latin typeface="Arial" panose="020B0604020202020204" pitchFamily="34" charset="0"/>
                <a:ea typeface="宋体" panose="02010600030101010101" pitchFamily="2" charset="-122"/>
              </a:rPr>
              <a:t>原型图设计领域，具有丰富的表现形式。</a:t>
            </a:r>
            <a:endParaRPr lang="zh-CN" altLang="en-US" dirty="0">
              <a:solidFill>
                <a:schemeClr val="bg1"/>
              </a:solidFill>
              <a:latin typeface="Arial" panose="020B0604020202020204" pitchFamily="34" charset="0"/>
              <a:ea typeface="宋体" panose="02010600030101010101" pitchFamily="2" charset="-122"/>
            </a:endParaRPr>
          </a:p>
        </p:txBody>
      </p:sp>
      <p:pic>
        <p:nvPicPr>
          <p:cNvPr id="102407" name="图片 2"/>
          <p:cNvPicPr>
            <a:picLocks noChangeAspect="1"/>
          </p:cNvPicPr>
          <p:nvPr/>
        </p:nvPicPr>
        <p:blipFill>
          <a:blip r:embed="rId6"/>
          <a:stretch>
            <a:fillRect/>
          </a:stretch>
        </p:blipFill>
        <p:spPr>
          <a:xfrm>
            <a:off x="2259013" y="1565275"/>
            <a:ext cx="4625975" cy="3409950"/>
          </a:xfrm>
          <a:prstGeom prst="rect">
            <a:avLst/>
          </a:prstGeom>
          <a:noFill/>
          <a:ln w="9525">
            <a:noFill/>
          </a:ln>
        </p:spPr>
      </p:pic>
      <p:sp>
        <p:nvSpPr>
          <p:cNvPr id="102408" name="文本框 3"/>
          <p:cNvSpPr txBox="1"/>
          <p:nvPr/>
        </p:nvSpPr>
        <p:spPr>
          <a:xfrm>
            <a:off x="3295650" y="944563"/>
            <a:ext cx="2284413" cy="368300"/>
          </a:xfrm>
          <a:prstGeom prst="rect">
            <a:avLst/>
          </a:prstGeom>
          <a:noFill/>
          <a:ln w="9525">
            <a:noFill/>
          </a:ln>
        </p:spPr>
        <p:txBody>
          <a:bodyPr wrap="square" anchor="t">
            <a:spAutoFit/>
          </a:bodyPr>
          <a:p>
            <a:pPr eaLnBrk="0" hangingPunct="0"/>
            <a:r>
              <a:rPr lang="en-US" altLang="zh-CN" b="1" dirty="0">
                <a:solidFill>
                  <a:srgbClr val="FFC000"/>
                </a:solidFill>
                <a:latin typeface="Arial" panose="020B0604020202020204" pitchFamily="34" charset="0"/>
                <a:ea typeface="宋体" panose="02010600030101010101" pitchFamily="2" charset="-122"/>
                <a:sym typeface="黑体" panose="02010609060101010101" pitchFamily="49" charset="-122"/>
              </a:rPr>
              <a:t>Balsamiq Mockups</a:t>
            </a:r>
            <a:endParaRPr lang="en-US" altLang="zh-CN" b="1" dirty="0">
              <a:solidFill>
                <a:srgbClr val="FFC000"/>
              </a:solidFill>
              <a:latin typeface="Arial" panose="020B0604020202020204" pitchFamily="34" charset="0"/>
              <a:ea typeface="宋体" panose="02010600030101010101" pitchFamily="2" charset="-122"/>
              <a:sym typeface="黑体" panose="02010609060101010101" pitchFamily="49" charset="-122"/>
            </a:endParaRPr>
          </a:p>
        </p:txBody>
      </p:sp>
      <p:sp>
        <p:nvSpPr>
          <p:cNvPr id="102409" name="文本框 4"/>
          <p:cNvSpPr txBox="1"/>
          <p:nvPr/>
        </p:nvSpPr>
        <p:spPr>
          <a:xfrm>
            <a:off x="652780" y="5829300"/>
            <a:ext cx="7839075" cy="645160"/>
          </a:xfrm>
          <a:prstGeom prst="rect">
            <a:avLst/>
          </a:prstGeom>
          <a:noFill/>
          <a:ln w="9525">
            <a:noFill/>
          </a:ln>
        </p:spPr>
        <p:txBody>
          <a:bodyPr wrap="square" anchor="t">
            <a:spAutoFit/>
          </a:bodyPr>
          <a:p>
            <a:pPr algn="ctr"/>
            <a:r>
              <a:rPr lang="zh-CN" altLang="en-US" dirty="0">
                <a:solidFill>
                  <a:schemeClr val="bg1"/>
                </a:solidFill>
                <a:latin typeface="Arial" panose="020B0604020202020204" pitchFamily="34" charset="0"/>
                <a:ea typeface="黑体" panose="02010609060101010101" pitchFamily="49" charset="-122"/>
              </a:rPr>
              <a:t>优点：</a:t>
            </a:r>
            <a:r>
              <a:rPr lang="en-US" altLang="zh-CN" dirty="0">
                <a:solidFill>
                  <a:schemeClr val="bg1"/>
                </a:solidFill>
                <a:latin typeface="Arial" panose="020B0604020202020204" pitchFamily="34" charset="0"/>
                <a:ea typeface="黑体" panose="02010609060101010101" pitchFamily="49" charset="-122"/>
              </a:rPr>
              <a:t>1.</a:t>
            </a:r>
            <a:r>
              <a:rPr lang="zh-CN" altLang="en-US" dirty="0">
                <a:solidFill>
                  <a:schemeClr val="bg1"/>
                </a:solidFill>
                <a:latin typeface="Arial" panose="020B0604020202020204" pitchFamily="34" charset="0"/>
                <a:ea typeface="黑体" panose="02010609060101010101" pitchFamily="49" charset="-122"/>
              </a:rPr>
              <a:t>制作效率高   </a:t>
            </a:r>
            <a:r>
              <a:rPr lang="en-US" altLang="zh-CN" dirty="0">
                <a:solidFill>
                  <a:schemeClr val="bg1"/>
                </a:solidFill>
                <a:latin typeface="Arial" panose="020B0604020202020204" pitchFamily="34" charset="0"/>
                <a:ea typeface="黑体" panose="02010609060101010101" pitchFamily="49" charset="-122"/>
              </a:rPr>
              <a:t>2.</a:t>
            </a:r>
            <a:r>
              <a:rPr lang="zh-CN" altLang="en-US" dirty="0">
                <a:solidFill>
                  <a:schemeClr val="bg1"/>
                </a:solidFill>
                <a:latin typeface="Arial" panose="020B0604020202020204" pitchFamily="34" charset="0"/>
                <a:ea typeface="黑体" panose="02010609060101010101" pitchFamily="49" charset="-122"/>
              </a:rPr>
              <a:t>手绘风格很酷   </a:t>
            </a:r>
            <a:r>
              <a:rPr lang="en-US" altLang="zh-CN" dirty="0">
                <a:solidFill>
                  <a:schemeClr val="bg1"/>
                </a:solidFill>
                <a:latin typeface="Arial" panose="020B0604020202020204" pitchFamily="34" charset="0"/>
                <a:ea typeface="黑体" panose="02010609060101010101" pitchFamily="49" charset="-122"/>
              </a:rPr>
              <a:t>3.</a:t>
            </a:r>
            <a:r>
              <a:rPr lang="zh-CN" altLang="en-US" dirty="0">
                <a:solidFill>
                  <a:schemeClr val="bg1"/>
                </a:solidFill>
                <a:latin typeface="Arial" panose="020B0604020202020204" pitchFamily="34" charset="0"/>
                <a:ea typeface="黑体" panose="02010609060101010101" pitchFamily="49" charset="-122"/>
              </a:rPr>
              <a:t>现成控件和图标</a:t>
            </a:r>
            <a:endParaRPr lang="zh-CN" altLang="en-US" dirty="0">
              <a:solidFill>
                <a:schemeClr val="bg1"/>
              </a:solidFill>
              <a:latin typeface="Arial" panose="020B0604020202020204" pitchFamily="34" charset="0"/>
              <a:ea typeface="黑体" panose="02010609060101010101" pitchFamily="49" charset="-122"/>
            </a:endParaRPr>
          </a:p>
          <a:p>
            <a:pPr algn="ctr"/>
            <a:r>
              <a:rPr lang="zh-CN" altLang="en-US" dirty="0">
                <a:solidFill>
                  <a:schemeClr val="bg1"/>
                </a:solidFill>
                <a:latin typeface="Arial" panose="020B0604020202020204" pitchFamily="34" charset="0"/>
                <a:ea typeface="黑体" panose="02010609060101010101" pitchFamily="49" charset="-122"/>
              </a:rPr>
              <a:t>缺点：</a:t>
            </a:r>
            <a:r>
              <a:rPr lang="en-US" altLang="zh-CN" dirty="0">
                <a:solidFill>
                  <a:schemeClr val="bg1"/>
                </a:solidFill>
                <a:latin typeface="Arial" panose="020B0604020202020204" pitchFamily="34" charset="0"/>
                <a:ea typeface="黑体" panose="02010609060101010101" pitchFamily="49" charset="-122"/>
                <a:sym typeface="黑体" panose="02010609060101010101" pitchFamily="49" charset="-122"/>
              </a:rPr>
              <a:t>1.</a:t>
            </a:r>
            <a:r>
              <a:rPr lang="zh-CN" altLang="en-US" dirty="0">
                <a:solidFill>
                  <a:srgbClr val="FFC000"/>
                </a:solidFill>
                <a:latin typeface="Arial" panose="020B0604020202020204" pitchFamily="34" charset="0"/>
                <a:ea typeface="黑体" panose="02010609060101010101" pitchFamily="49" charset="-122"/>
                <a:sym typeface="黑体" panose="02010609060101010101" pitchFamily="49" charset="-122"/>
              </a:rPr>
              <a:t>太贵</a:t>
            </a:r>
            <a:r>
              <a:rPr lang="zh-CN" altLang="en-US" dirty="0">
                <a:solidFill>
                  <a:schemeClr val="bg1"/>
                </a:solidFill>
                <a:latin typeface="Arial" panose="020B0604020202020204" pitchFamily="34" charset="0"/>
                <a:ea typeface="黑体" panose="02010609060101010101" pitchFamily="49" charset="-122"/>
                <a:sym typeface="黑体" panose="02010609060101010101" pitchFamily="49" charset="-122"/>
              </a:rPr>
              <a:t>    </a:t>
            </a:r>
            <a:r>
              <a:rPr lang="en-US" altLang="zh-CN" dirty="0">
                <a:solidFill>
                  <a:schemeClr val="bg1"/>
                </a:solidFill>
                <a:latin typeface="Arial" panose="020B0604020202020204" pitchFamily="34" charset="0"/>
                <a:ea typeface="黑体" panose="02010609060101010101" pitchFamily="49" charset="-122"/>
                <a:sym typeface="黑体" panose="02010609060101010101" pitchFamily="49" charset="-122"/>
              </a:rPr>
              <a:t>2.</a:t>
            </a:r>
            <a:r>
              <a:rPr lang="zh-CN" altLang="en-US" dirty="0">
                <a:solidFill>
                  <a:schemeClr val="bg1"/>
                </a:solidFill>
                <a:latin typeface="Arial" panose="020B0604020202020204" pitchFamily="34" charset="0"/>
                <a:ea typeface="黑体" panose="02010609060101010101" pitchFamily="49" charset="-122"/>
                <a:sym typeface="黑体" panose="02010609060101010101" pitchFamily="49" charset="-122"/>
              </a:rPr>
              <a:t>控件库可能不够</a:t>
            </a:r>
            <a:endParaRPr lang="zh-CN" altLang="en-US">
              <a:latin typeface="Arial" panose="020B0604020202020204" pitchFamily="34" charset="0"/>
              <a:ea typeface="宋体" panose="02010600030101010101" pitchFamily="2" charset="-122"/>
            </a:endParaRPr>
          </a:p>
        </p:txBody>
      </p:sp>
    </p:spTree>
    <p:custDataLst>
      <p:tags r:id="rId7"/>
    </p:custData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5" name="矩形 24"/>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6" name="矩形 25"/>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04453"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各种原型工具的比较</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04454" name="文本框 1"/>
          <p:cNvSpPr txBox="1"/>
          <p:nvPr>
            <p:custDataLst>
              <p:tags r:id="rId6"/>
            </p:custDataLst>
          </p:nvPr>
        </p:nvSpPr>
        <p:spPr>
          <a:xfrm>
            <a:off x="1376363" y="5197475"/>
            <a:ext cx="6392862" cy="1520825"/>
          </a:xfrm>
          <a:prstGeom prst="rect">
            <a:avLst/>
          </a:prstGeom>
          <a:noFill/>
          <a:ln w="9525">
            <a:noFill/>
          </a:ln>
        </p:spPr>
        <p:txBody>
          <a:bodyPr anchor="ctr"/>
          <a:p>
            <a:pPr algn="ctr"/>
            <a:r>
              <a:rPr lang="zh-CN" altLang="zh-CN" dirty="0">
                <a:solidFill>
                  <a:schemeClr val="bg1"/>
                </a:solidFill>
                <a:latin typeface="Arial" panose="020B0604020202020204" pitchFamily="34" charset="0"/>
                <a:ea typeface="黑体" panose="02010609060101010101" pitchFamily="49" charset="-122"/>
              </a:rPr>
              <a:t>Axure RP，即Axure RapidPrototyping是最常用的</a:t>
            </a:r>
            <a:r>
              <a:rPr lang="zh-CN" altLang="zh-CN" dirty="0">
                <a:solidFill>
                  <a:srgbClr val="FFC000"/>
                </a:solidFill>
                <a:latin typeface="Arial" panose="020B0604020202020204" pitchFamily="34" charset="0"/>
                <a:ea typeface="黑体" panose="02010609060101010101" pitchFamily="49" charset="-122"/>
              </a:rPr>
              <a:t>快速原型</a:t>
            </a:r>
            <a:r>
              <a:rPr lang="zh-CN" altLang="zh-CN" dirty="0">
                <a:solidFill>
                  <a:schemeClr val="bg1"/>
                </a:solidFill>
                <a:latin typeface="Arial" panose="020B0604020202020204" pitchFamily="34" charset="0"/>
                <a:ea typeface="黑体" panose="02010609060101010101" pitchFamily="49" charset="-122"/>
              </a:rPr>
              <a:t>设计工具之一，能够快捷而简便的制作产品原型，并可自动生成用于演示的网页文件和规格文件，以提供演示与开发。</a:t>
            </a:r>
            <a:endParaRPr lang="zh-CN" altLang="en-US" dirty="0">
              <a:solidFill>
                <a:schemeClr val="bg1"/>
              </a:solidFill>
              <a:latin typeface="Arial" panose="020B0604020202020204" pitchFamily="34" charset="0"/>
              <a:ea typeface="黑体" panose="02010609060101010101" pitchFamily="49" charset="-122"/>
              <a:sym typeface="黑体" panose="02010609060101010101" pitchFamily="49" charset="-122"/>
            </a:endParaRPr>
          </a:p>
        </p:txBody>
      </p:sp>
      <p:sp>
        <p:nvSpPr>
          <p:cNvPr id="104455" name="文本框 6"/>
          <p:cNvSpPr txBox="1"/>
          <p:nvPr/>
        </p:nvSpPr>
        <p:spPr>
          <a:xfrm>
            <a:off x="3805238" y="692150"/>
            <a:ext cx="1531937" cy="398463"/>
          </a:xfrm>
          <a:prstGeom prst="rect">
            <a:avLst/>
          </a:prstGeom>
          <a:noFill/>
          <a:ln w="9525">
            <a:noFill/>
          </a:ln>
        </p:spPr>
        <p:txBody>
          <a:bodyPr wrap="none" anchor="t">
            <a:spAutoFit/>
          </a:bodyPr>
          <a:p>
            <a:r>
              <a:rPr lang="en-US" altLang="zh-CN" sz="2000" b="1" dirty="0">
                <a:solidFill>
                  <a:srgbClr val="FFC000"/>
                </a:solidFill>
                <a:latin typeface="Arial" panose="020B0604020202020204" pitchFamily="34" charset="0"/>
                <a:ea typeface="宋体" panose="02010600030101010101" pitchFamily="2" charset="-122"/>
              </a:rPr>
              <a:t>Axure RP 8</a:t>
            </a:r>
            <a:endParaRPr lang="en-US" altLang="zh-CN" sz="2000" b="1" dirty="0">
              <a:solidFill>
                <a:srgbClr val="FFC000"/>
              </a:solidFill>
              <a:latin typeface="Arial" panose="020B0604020202020204" pitchFamily="34" charset="0"/>
              <a:ea typeface="宋体" panose="02010600030101010101" pitchFamily="2" charset="-122"/>
            </a:endParaRPr>
          </a:p>
        </p:txBody>
      </p:sp>
      <p:pic>
        <p:nvPicPr>
          <p:cNvPr id="104456" name="图片 1"/>
          <p:cNvPicPr>
            <a:picLocks noChangeAspect="1"/>
          </p:cNvPicPr>
          <p:nvPr/>
        </p:nvPicPr>
        <p:blipFill>
          <a:blip r:embed="rId7"/>
          <a:stretch>
            <a:fillRect/>
          </a:stretch>
        </p:blipFill>
        <p:spPr>
          <a:xfrm>
            <a:off x="1016000" y="1090613"/>
            <a:ext cx="7113588" cy="3883025"/>
          </a:xfrm>
          <a:prstGeom prst="rect">
            <a:avLst/>
          </a:prstGeom>
          <a:noFill/>
          <a:ln w="9525">
            <a:noFill/>
          </a:ln>
        </p:spPr>
      </p:pic>
    </p:spTree>
    <p:custDataLst>
      <p:tags r:id="rId8"/>
    </p:custData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文本框 1"/>
          <p:cNvSpPr txBox="1"/>
          <p:nvPr>
            <p:custDataLst>
              <p:tags r:id="rId1"/>
            </p:custDataLst>
          </p:nvPr>
        </p:nvSpPr>
        <p:spPr>
          <a:xfrm>
            <a:off x="5937250" y="2019300"/>
            <a:ext cx="3070225" cy="877888"/>
          </a:xfrm>
          <a:prstGeom prst="rect">
            <a:avLst/>
          </a:prstGeom>
          <a:noFill/>
          <a:ln w="9525">
            <a:noFill/>
          </a:ln>
        </p:spPr>
        <p:txBody>
          <a:bodyPr anchor="ctr"/>
          <a:p>
            <a:pPr algn="r"/>
            <a:r>
              <a:rPr lang="en-US" altLang="zh-CN" sz="4800" dirty="0">
                <a:latin typeface="Arial" panose="020B0604020202020204" pitchFamily="34" charset="0"/>
                <a:ea typeface="黑体" panose="02010609060101010101" pitchFamily="49" charset="-122"/>
              </a:rPr>
              <a:t>Part 4</a:t>
            </a:r>
            <a:endParaRPr lang="en-US" altLang="zh-CN" sz="4800" dirty="0">
              <a:latin typeface="Arial" panose="020B0604020202020204" pitchFamily="34" charset="0"/>
              <a:ea typeface="黑体" panose="02010609060101010101" pitchFamily="49" charset="-122"/>
            </a:endParaRPr>
          </a:p>
        </p:txBody>
      </p:sp>
      <p:sp>
        <p:nvSpPr>
          <p:cNvPr id="106498" name="标题 6"/>
          <p:cNvSpPr>
            <a:spLocks noGrp="1"/>
          </p:cNvSpPr>
          <p:nvPr>
            <p:ph type="title"/>
            <p:custDataLst>
              <p:tags r:id="rId2"/>
            </p:custDataLst>
          </p:nvPr>
        </p:nvSpPr>
        <p:spPr>
          <a:xfrm>
            <a:off x="5873750" y="2822575"/>
            <a:ext cx="3133725" cy="625475"/>
          </a:xfrm>
          <a:ln/>
        </p:spPr>
        <p:txBody>
          <a:bodyPr vert="horz" wrap="square" lIns="91440" tIns="45720" rIns="91440" bIns="45720" anchor="b"/>
          <a:p>
            <a:pPr eaLnBrk="1" hangingPunct="1"/>
            <a:r>
              <a:rPr lang="en-US" altLang="zh-CN" sz="2800" b="1" kern="1200" dirty="0">
                <a:solidFill>
                  <a:schemeClr val="tx1"/>
                </a:solidFill>
                <a:latin typeface="+mj-lt"/>
                <a:ea typeface="宋体" panose="02010600030101010101" pitchFamily="2" charset="-122"/>
                <a:cs typeface="+mj-cs"/>
              </a:rPr>
              <a:t>Axure RP 8</a:t>
            </a:r>
            <a:r>
              <a:rPr lang="zh-CN" altLang="en-US" sz="2800" b="1" kern="1200" dirty="0">
                <a:solidFill>
                  <a:schemeClr val="tx1"/>
                </a:solidFill>
                <a:latin typeface="+mj-lt"/>
                <a:ea typeface="宋体" panose="02010600030101010101" pitchFamily="2" charset="-122"/>
                <a:cs typeface="+mj-cs"/>
                <a:sym typeface="黑体" panose="02010609060101010101" pitchFamily="49" charset="-122"/>
              </a:rPr>
              <a:t>介绍</a:t>
            </a:r>
            <a:endParaRPr lang="zh-CN" altLang="en-US" sz="2800" b="1" kern="1200" dirty="0">
              <a:solidFill>
                <a:schemeClr val="tx1"/>
              </a:solidFill>
              <a:latin typeface="+mj-lt"/>
              <a:ea typeface="宋体" panose="02010600030101010101" pitchFamily="2" charset="-122"/>
              <a:cs typeface="+mj-cs"/>
              <a:sym typeface="黑体" panose="02010609060101010101" pitchFamily="49" charset="-122"/>
            </a:endParaRPr>
          </a:p>
        </p:txBody>
      </p:sp>
      <p:sp>
        <p:nvSpPr>
          <p:cNvPr id="106499" name="文本占位符 7"/>
          <p:cNvSpPr>
            <a:spLocks noGrp="1"/>
          </p:cNvSpPr>
          <p:nvPr>
            <p:ph type="body" idx="1" hasCustomPrompt="1"/>
            <p:custDataLst>
              <p:tags r:id="rId3"/>
            </p:custDataLst>
          </p:nvPr>
        </p:nvSpPr>
        <p:spPr>
          <a:xfrm>
            <a:off x="4738688" y="3475038"/>
            <a:ext cx="4268787" cy="679450"/>
          </a:xfrm>
          <a:ln/>
        </p:spPr>
        <p:txBody>
          <a:bodyPr vert="horz" wrap="square" lIns="91440" tIns="45720" rIns="91440" bIns="45720" anchor="t"/>
          <a:p>
            <a:pPr eaLnBrk="1" hangingPunct="1"/>
            <a:r>
              <a:rPr lang="en-US" altLang="zh-CN" kern="1200" dirty="0">
                <a:latin typeface="+mn-lt"/>
                <a:ea typeface="+mn-ea"/>
                <a:cs typeface="+mn-cs"/>
              </a:rPr>
              <a:t>I</a:t>
            </a:r>
            <a:r>
              <a:rPr lang="zh-CN" altLang="zh-CN" kern="1200" dirty="0">
                <a:latin typeface="+mn-lt"/>
                <a:ea typeface="+mn-ea"/>
                <a:cs typeface="+mn-cs"/>
              </a:rPr>
              <a:t>ntroduce </a:t>
            </a:r>
            <a:r>
              <a:rPr lang="en-US" altLang="zh-CN" kern="1200" dirty="0">
                <a:latin typeface="+mn-lt"/>
                <a:ea typeface="+mn-ea"/>
                <a:cs typeface="+mn-cs"/>
              </a:rPr>
              <a:t>of Axure RP 8</a:t>
            </a:r>
            <a:endParaRPr lang="en-US" altLang="zh-CN" kern="1200" dirty="0">
              <a:latin typeface="+mn-lt"/>
              <a:ea typeface="+mn-ea"/>
              <a:cs typeface="+mn-cs"/>
            </a:endParaRPr>
          </a:p>
        </p:txBody>
      </p:sp>
    </p:spTree>
    <p:custDataLst>
      <p:tags r:id="rId4"/>
    </p:custData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8546" name="Freeform 107"/>
          <p:cNvSpPr/>
          <p:nvPr>
            <p:custDataLst>
              <p:tags r:id="rId1"/>
            </p:custDataLst>
          </p:nvPr>
        </p:nvSpPr>
        <p:spPr>
          <a:xfrm>
            <a:off x="2054225" y="2697163"/>
            <a:ext cx="6796088" cy="3790950"/>
          </a:xfrm>
          <a:custGeom>
            <a:avLst/>
            <a:gdLst/>
            <a:ahLst/>
            <a:cxnLst>
              <a:cxn ang="0">
                <a:pos x="175572" y="3790950"/>
              </a:cxn>
              <a:cxn ang="0">
                <a:pos x="160941" y="3784403"/>
              </a:cxn>
              <a:cxn ang="0">
                <a:pos x="128021" y="3705834"/>
              </a:cxn>
              <a:cxn ang="0">
                <a:pos x="87786" y="3473401"/>
              </a:cxn>
              <a:cxn ang="0">
                <a:pos x="47551" y="2965976"/>
              </a:cxn>
              <a:cxn ang="0">
                <a:pos x="14631" y="1980591"/>
              </a:cxn>
              <a:cxn ang="0">
                <a:pos x="0" y="697299"/>
              </a:cxn>
              <a:cxn ang="0">
                <a:pos x="0" y="65474"/>
              </a:cxn>
              <a:cxn ang="0">
                <a:pos x="21946" y="42558"/>
              </a:cxn>
              <a:cxn ang="0">
                <a:pos x="153625" y="22916"/>
              </a:cxn>
              <a:cxn ang="0">
                <a:pos x="449902" y="22916"/>
              </a:cxn>
              <a:cxn ang="0">
                <a:pos x="585239" y="29463"/>
              </a:cxn>
              <a:cxn ang="0">
                <a:pos x="1989813" y="6547"/>
              </a:cxn>
              <a:cxn ang="0">
                <a:pos x="3394386" y="0"/>
              </a:cxn>
              <a:cxn ang="0">
                <a:pos x="6203534" y="29463"/>
              </a:cxn>
              <a:cxn ang="0">
                <a:pos x="6346186" y="22916"/>
              </a:cxn>
              <a:cxn ang="0">
                <a:pos x="6642463" y="22916"/>
              </a:cxn>
              <a:cxn ang="0">
                <a:pos x="6777799" y="42558"/>
              </a:cxn>
              <a:cxn ang="0">
                <a:pos x="6796088" y="65474"/>
              </a:cxn>
              <a:cxn ang="0">
                <a:pos x="6796088" y="697299"/>
              </a:cxn>
              <a:cxn ang="0">
                <a:pos x="6781457" y="1980591"/>
              </a:cxn>
              <a:cxn ang="0">
                <a:pos x="6748537" y="2965976"/>
              </a:cxn>
              <a:cxn ang="0">
                <a:pos x="6708302" y="3473401"/>
              </a:cxn>
              <a:cxn ang="0">
                <a:pos x="6668067" y="3705834"/>
              </a:cxn>
              <a:cxn ang="0">
                <a:pos x="6635147" y="3784403"/>
              </a:cxn>
              <a:cxn ang="0">
                <a:pos x="6620516" y="3790950"/>
              </a:cxn>
              <a:cxn ang="0">
                <a:pos x="6346186" y="3774581"/>
              </a:cxn>
              <a:cxn ang="0">
                <a:pos x="5245205" y="3735297"/>
              </a:cxn>
              <a:cxn ang="0">
                <a:pos x="3394386" y="3712381"/>
              </a:cxn>
              <a:cxn ang="0">
                <a:pos x="1554541" y="3735297"/>
              </a:cxn>
              <a:cxn ang="0">
                <a:pos x="449902" y="3774581"/>
              </a:cxn>
              <a:cxn ang="0">
                <a:pos x="175572" y="3790950"/>
              </a:cxn>
            </a:cxnLst>
            <a:pathLst>
              <a:path w="1858" h="1158">
                <a:moveTo>
                  <a:pt x="48" y="1158"/>
                </a:moveTo>
                <a:lnTo>
                  <a:pt x="48" y="1158"/>
                </a:lnTo>
                <a:lnTo>
                  <a:pt x="46" y="1158"/>
                </a:lnTo>
                <a:lnTo>
                  <a:pt x="44" y="1156"/>
                </a:lnTo>
                <a:lnTo>
                  <a:pt x="39" y="1147"/>
                </a:lnTo>
                <a:lnTo>
                  <a:pt x="35" y="1132"/>
                </a:lnTo>
                <a:lnTo>
                  <a:pt x="31" y="1114"/>
                </a:lnTo>
                <a:lnTo>
                  <a:pt x="24" y="1061"/>
                </a:lnTo>
                <a:lnTo>
                  <a:pt x="18" y="989"/>
                </a:lnTo>
                <a:lnTo>
                  <a:pt x="13" y="906"/>
                </a:lnTo>
                <a:lnTo>
                  <a:pt x="9" y="811"/>
                </a:lnTo>
                <a:lnTo>
                  <a:pt x="4" y="605"/>
                </a:lnTo>
                <a:lnTo>
                  <a:pt x="2" y="397"/>
                </a:lnTo>
                <a:lnTo>
                  <a:pt x="0" y="213"/>
                </a:lnTo>
                <a:lnTo>
                  <a:pt x="0" y="20"/>
                </a:lnTo>
                <a:lnTo>
                  <a:pt x="2" y="17"/>
                </a:lnTo>
                <a:lnTo>
                  <a:pt x="6" y="13"/>
                </a:lnTo>
                <a:lnTo>
                  <a:pt x="20" y="9"/>
                </a:lnTo>
                <a:lnTo>
                  <a:pt x="42" y="7"/>
                </a:lnTo>
                <a:lnTo>
                  <a:pt x="70" y="7"/>
                </a:lnTo>
                <a:lnTo>
                  <a:pt x="123" y="7"/>
                </a:lnTo>
                <a:lnTo>
                  <a:pt x="160" y="9"/>
                </a:lnTo>
                <a:lnTo>
                  <a:pt x="353" y="4"/>
                </a:lnTo>
                <a:lnTo>
                  <a:pt x="544" y="2"/>
                </a:lnTo>
                <a:lnTo>
                  <a:pt x="737" y="0"/>
                </a:lnTo>
                <a:lnTo>
                  <a:pt x="928" y="0"/>
                </a:lnTo>
                <a:lnTo>
                  <a:pt x="1312" y="4"/>
                </a:lnTo>
                <a:lnTo>
                  <a:pt x="1696" y="9"/>
                </a:lnTo>
                <a:lnTo>
                  <a:pt x="1735" y="7"/>
                </a:lnTo>
                <a:lnTo>
                  <a:pt x="1788" y="7"/>
                </a:lnTo>
                <a:lnTo>
                  <a:pt x="1816" y="7"/>
                </a:lnTo>
                <a:lnTo>
                  <a:pt x="1838" y="9"/>
                </a:lnTo>
                <a:lnTo>
                  <a:pt x="1853" y="13"/>
                </a:lnTo>
                <a:lnTo>
                  <a:pt x="1856" y="17"/>
                </a:lnTo>
                <a:lnTo>
                  <a:pt x="1858" y="20"/>
                </a:lnTo>
                <a:lnTo>
                  <a:pt x="1858" y="213"/>
                </a:lnTo>
                <a:lnTo>
                  <a:pt x="1856" y="397"/>
                </a:lnTo>
                <a:lnTo>
                  <a:pt x="1854" y="605"/>
                </a:lnTo>
                <a:lnTo>
                  <a:pt x="1849" y="811"/>
                </a:lnTo>
                <a:lnTo>
                  <a:pt x="1845" y="906"/>
                </a:lnTo>
                <a:lnTo>
                  <a:pt x="1840" y="989"/>
                </a:lnTo>
                <a:lnTo>
                  <a:pt x="1834" y="1061"/>
                </a:lnTo>
                <a:lnTo>
                  <a:pt x="1827" y="1114"/>
                </a:lnTo>
                <a:lnTo>
                  <a:pt x="1823" y="1132"/>
                </a:lnTo>
                <a:lnTo>
                  <a:pt x="1820" y="1147"/>
                </a:lnTo>
                <a:lnTo>
                  <a:pt x="1814" y="1156"/>
                </a:lnTo>
                <a:lnTo>
                  <a:pt x="1812" y="1158"/>
                </a:lnTo>
                <a:lnTo>
                  <a:pt x="1810" y="1158"/>
                </a:lnTo>
                <a:lnTo>
                  <a:pt x="1735" y="1153"/>
                </a:lnTo>
                <a:lnTo>
                  <a:pt x="1645" y="1147"/>
                </a:lnTo>
                <a:lnTo>
                  <a:pt x="1434" y="1141"/>
                </a:lnTo>
                <a:lnTo>
                  <a:pt x="1189" y="1136"/>
                </a:lnTo>
                <a:lnTo>
                  <a:pt x="928" y="1134"/>
                </a:lnTo>
                <a:lnTo>
                  <a:pt x="669" y="1136"/>
                </a:lnTo>
                <a:lnTo>
                  <a:pt x="425" y="1141"/>
                </a:lnTo>
                <a:lnTo>
                  <a:pt x="213" y="1147"/>
                </a:lnTo>
                <a:lnTo>
                  <a:pt x="123" y="1153"/>
                </a:lnTo>
                <a:lnTo>
                  <a:pt x="48" y="1158"/>
                </a:lnTo>
                <a:close/>
              </a:path>
            </a:pathLst>
          </a:custGeom>
          <a:solidFill>
            <a:schemeClr val="accent1"/>
          </a:solidFill>
          <a:ln w="9525">
            <a:noFill/>
          </a:ln>
        </p:spPr>
        <p:txBody>
          <a:bodyPr/>
          <a:p>
            <a:endParaRPr lang="zh-CN" altLang="en-US"/>
          </a:p>
        </p:txBody>
      </p:sp>
      <p:sp>
        <p:nvSpPr>
          <p:cNvPr id="108547" name="文本框 7"/>
          <p:cNvSpPr txBox="1"/>
          <p:nvPr>
            <p:custDataLst>
              <p:tags r:id="rId2"/>
            </p:custDataLst>
          </p:nvPr>
        </p:nvSpPr>
        <p:spPr>
          <a:xfrm>
            <a:off x="2222500" y="2809875"/>
            <a:ext cx="6545263" cy="696913"/>
          </a:xfrm>
          <a:prstGeom prst="rect">
            <a:avLst/>
          </a:prstGeom>
          <a:noFill/>
          <a:ln w="9525">
            <a:noFill/>
          </a:ln>
        </p:spPr>
        <p:txBody>
          <a:bodyPr anchor="b"/>
          <a:p>
            <a:pPr algn="ctr"/>
            <a:r>
              <a:rPr lang="zh-CN" altLang="en-US" sz="3600" b="1" dirty="0">
                <a:solidFill>
                  <a:schemeClr val="bg1"/>
                </a:solidFill>
                <a:latin typeface="Arial" panose="020B0604020202020204" pitchFamily="34" charset="0"/>
                <a:ea typeface="黑体" panose="02010609060101010101" pitchFamily="49" charset="-122"/>
              </a:rPr>
              <a:t>简介</a:t>
            </a:r>
            <a:endParaRPr lang="zh-CN" altLang="en-US" sz="3600" b="1" dirty="0">
              <a:solidFill>
                <a:schemeClr val="bg1"/>
              </a:solidFill>
              <a:latin typeface="Arial" panose="020B0604020202020204" pitchFamily="34" charset="0"/>
              <a:ea typeface="黑体" panose="02010609060101010101" pitchFamily="49" charset="-122"/>
            </a:endParaRPr>
          </a:p>
        </p:txBody>
      </p:sp>
      <p:sp>
        <p:nvSpPr>
          <p:cNvPr id="108548" name="文本框 8"/>
          <p:cNvSpPr txBox="1"/>
          <p:nvPr>
            <p:custDataLst>
              <p:tags r:id="rId3"/>
            </p:custDataLst>
          </p:nvPr>
        </p:nvSpPr>
        <p:spPr>
          <a:xfrm>
            <a:off x="2222500" y="3551238"/>
            <a:ext cx="6545263" cy="2598737"/>
          </a:xfrm>
          <a:prstGeom prst="rect">
            <a:avLst/>
          </a:prstGeom>
          <a:noFill/>
          <a:ln w="9525">
            <a:noFill/>
          </a:ln>
        </p:spPr>
        <p:txBody>
          <a:bodyPr anchor="t"/>
          <a:p>
            <a:r>
              <a:rPr lang="en-US" altLang="zh-CN" dirty="0">
                <a:solidFill>
                  <a:schemeClr val="bg1"/>
                </a:solidFill>
                <a:latin typeface="Arial" panose="020B0604020202020204" pitchFamily="34" charset="0"/>
                <a:ea typeface="宋体" panose="02010600030101010101" pitchFamily="2" charset="-122"/>
              </a:rPr>
              <a:t>        </a:t>
            </a:r>
            <a:r>
              <a:rPr lang="zh-CN" altLang="zh-CN" dirty="0">
                <a:solidFill>
                  <a:schemeClr val="bg1"/>
                </a:solidFill>
                <a:latin typeface="Arial" panose="020B0604020202020204" pitchFamily="34" charset="0"/>
                <a:ea typeface="宋体" panose="02010600030101010101" pitchFamily="2" charset="-122"/>
              </a:rPr>
              <a:t>Axure RP是一款专业的</a:t>
            </a:r>
            <a:r>
              <a:rPr lang="zh-CN" altLang="zh-CN" dirty="0">
                <a:solidFill>
                  <a:srgbClr val="FFC000"/>
                </a:solidFill>
                <a:latin typeface="Arial" panose="020B0604020202020204" pitchFamily="34" charset="0"/>
                <a:ea typeface="宋体" panose="02010600030101010101" pitchFamily="2" charset="-122"/>
              </a:rPr>
              <a:t>快速原型设计工具</a:t>
            </a:r>
            <a:r>
              <a:rPr lang="zh-CN" altLang="zh-CN" dirty="0">
                <a:solidFill>
                  <a:schemeClr val="bg1"/>
                </a:solidFill>
                <a:latin typeface="Arial" panose="020B0604020202020204" pitchFamily="34" charset="0"/>
                <a:ea typeface="宋体" panose="02010600030101010101" pitchFamily="2" charset="-122"/>
              </a:rPr>
              <a:t>。Axure代表美国Axure公司；RP则是Rapid Prototyping（快速原型）的缩写。</a:t>
            </a:r>
            <a:endParaRPr lang="zh-CN" altLang="zh-CN" dirty="0">
              <a:solidFill>
                <a:schemeClr val="bg1"/>
              </a:solidFill>
              <a:latin typeface="Arial" panose="020B0604020202020204" pitchFamily="34" charset="0"/>
              <a:ea typeface="宋体" panose="02010600030101010101" pitchFamily="2" charset="-122"/>
            </a:endParaRPr>
          </a:p>
          <a:p>
            <a:r>
              <a:rPr lang="zh-CN" altLang="zh-CN" dirty="0">
                <a:solidFill>
                  <a:schemeClr val="bg1"/>
                </a:solidFill>
                <a:latin typeface="Arial" panose="020B0604020202020204" pitchFamily="34" charset="0"/>
                <a:ea typeface="宋体" panose="02010600030101010101" pitchFamily="2" charset="-122"/>
              </a:rPr>
              <a:t>        Axure RP是美国Axure Software Solution公司旗舰产品，是一个专业的快速原型设计工具，让负责定义需求和规格、设计功能和界面的专家能够快速创建应用软件或Web网站的线框图、流程图、原型和规格说明文档。作为专业的原型设计工具，它能快速、高效的创建原型，同时支持</a:t>
            </a:r>
            <a:r>
              <a:rPr lang="zh-CN" altLang="zh-CN" dirty="0">
                <a:solidFill>
                  <a:srgbClr val="FFC000"/>
                </a:solidFill>
                <a:latin typeface="Arial" panose="020B0604020202020204" pitchFamily="34" charset="0"/>
                <a:ea typeface="宋体" panose="02010600030101010101" pitchFamily="2" charset="-122"/>
              </a:rPr>
              <a:t>多人协作设计</a:t>
            </a:r>
            <a:r>
              <a:rPr lang="zh-CN" altLang="zh-CN" dirty="0">
                <a:solidFill>
                  <a:schemeClr val="bg1"/>
                </a:solidFill>
                <a:latin typeface="Arial" panose="020B0604020202020204" pitchFamily="34" charset="0"/>
                <a:ea typeface="宋体" panose="02010600030101010101" pitchFamily="2" charset="-122"/>
              </a:rPr>
              <a:t>和</a:t>
            </a:r>
            <a:r>
              <a:rPr lang="zh-CN" altLang="zh-CN" dirty="0">
                <a:solidFill>
                  <a:srgbClr val="FFC000"/>
                </a:solidFill>
                <a:latin typeface="Arial" panose="020B0604020202020204" pitchFamily="34" charset="0"/>
                <a:ea typeface="宋体" panose="02010600030101010101" pitchFamily="2" charset="-122"/>
              </a:rPr>
              <a:t>版本控制管理  </a:t>
            </a:r>
            <a:r>
              <a:rPr lang="zh-CN" altLang="zh-CN" dirty="0">
                <a:solidFill>
                  <a:schemeClr val="bg1"/>
                </a:solidFill>
                <a:latin typeface="Arial" panose="020B0604020202020204" pitchFamily="34" charset="0"/>
                <a:ea typeface="宋体" panose="02010600030101010101" pitchFamily="2" charset="-122"/>
              </a:rPr>
              <a:t>。</a:t>
            </a:r>
            <a:endParaRPr lang="zh-CN" altLang="zh-CN" dirty="0">
              <a:solidFill>
                <a:schemeClr val="bg1"/>
              </a:solidFill>
              <a:latin typeface="Arial" panose="020B0604020202020204" pitchFamily="34" charset="0"/>
              <a:ea typeface="宋体" panose="02010600030101010101" pitchFamily="2" charset="-122"/>
            </a:endParaRPr>
          </a:p>
        </p:txBody>
      </p:sp>
      <p:sp>
        <p:nvSpPr>
          <p:cNvPr id="108549" name="Freeform 8"/>
          <p:cNvSpPr/>
          <p:nvPr>
            <p:custDataLst>
              <p:tags r:id="rId4"/>
            </p:custDataLst>
          </p:nvPr>
        </p:nvSpPr>
        <p:spPr>
          <a:xfrm>
            <a:off x="7172325" y="1389063"/>
            <a:ext cx="1611313" cy="1420812"/>
          </a:xfrm>
          <a:custGeom>
            <a:avLst/>
            <a:gdLst/>
            <a:ahLst/>
            <a:cxnLst>
              <a:cxn ang="0">
                <a:pos x="1105913" y="1064677"/>
              </a:cxn>
              <a:cxn ang="0">
                <a:pos x="1066749" y="1139260"/>
              </a:cxn>
              <a:cxn ang="0">
                <a:pos x="1036910" y="1275375"/>
              </a:cxn>
              <a:cxn ang="0">
                <a:pos x="1132022" y="1275375"/>
              </a:cxn>
              <a:cxn ang="0">
                <a:pos x="1219674" y="1197062"/>
              </a:cxn>
              <a:cxn ang="0">
                <a:pos x="1271893" y="1118750"/>
              </a:cxn>
              <a:cxn ang="0">
                <a:pos x="1294272" y="1068406"/>
              </a:cxn>
              <a:cxn ang="0">
                <a:pos x="1260703" y="1008739"/>
              </a:cxn>
              <a:cxn ang="0">
                <a:pos x="1230864" y="921104"/>
              </a:cxn>
              <a:cxn ang="0">
                <a:pos x="1182376" y="760750"/>
              </a:cxn>
              <a:cxn ang="0">
                <a:pos x="1184240" y="637687"/>
              </a:cxn>
              <a:cxn ang="0">
                <a:pos x="1230864" y="503437"/>
              </a:cxn>
              <a:cxn ang="0">
                <a:pos x="1340896" y="432583"/>
              </a:cxn>
              <a:cxn ang="0">
                <a:pos x="1471442" y="421396"/>
              </a:cxn>
              <a:cxn ang="0">
                <a:pos x="1559095" y="484791"/>
              </a:cxn>
              <a:cxn ang="0">
                <a:pos x="1611313" y="619041"/>
              </a:cxn>
              <a:cxn ang="0">
                <a:pos x="1564689" y="736510"/>
              </a:cxn>
              <a:cxn ang="0">
                <a:pos x="1482632" y="753291"/>
              </a:cxn>
              <a:cxn ang="0">
                <a:pos x="1346491" y="732781"/>
              </a:cxn>
              <a:cxn ang="0">
                <a:pos x="1409899" y="924833"/>
              </a:cxn>
              <a:cxn ang="0">
                <a:pos x="1437873" y="1174687"/>
              </a:cxn>
              <a:cxn ang="0">
                <a:pos x="1283083" y="1364875"/>
              </a:cxn>
              <a:cxn ang="0">
                <a:pos x="1036910" y="1415218"/>
              </a:cxn>
              <a:cxn ang="0">
                <a:pos x="863470" y="1383520"/>
              </a:cxn>
              <a:cxn ang="0">
                <a:pos x="639676" y="1381656"/>
              </a:cxn>
              <a:cxn ang="0">
                <a:pos x="421478" y="1357416"/>
              </a:cxn>
              <a:cxn ang="0">
                <a:pos x="328230" y="1262322"/>
              </a:cxn>
              <a:cxn ang="0">
                <a:pos x="328230" y="1128073"/>
              </a:cxn>
              <a:cxn ang="0">
                <a:pos x="330095" y="736510"/>
              </a:cxn>
              <a:cxn ang="0">
                <a:pos x="173440" y="494114"/>
              </a:cxn>
              <a:cxn ang="0">
                <a:pos x="141736" y="469875"/>
              </a:cxn>
              <a:cxn ang="0">
                <a:pos x="26109" y="436312"/>
              </a:cxn>
              <a:cxn ang="0">
                <a:pos x="171575" y="389698"/>
              </a:cxn>
              <a:cxn ang="0">
                <a:pos x="180900" y="372917"/>
              </a:cxn>
              <a:cxn ang="0">
                <a:pos x="145466" y="193917"/>
              </a:cxn>
              <a:cxn ang="0">
                <a:pos x="248038" y="0"/>
              </a:cxn>
              <a:cxn ang="0">
                <a:pos x="328230" y="136115"/>
              </a:cxn>
              <a:cxn ang="0">
                <a:pos x="352475" y="110010"/>
              </a:cxn>
              <a:cxn ang="0">
                <a:pos x="412153" y="48479"/>
              </a:cxn>
              <a:cxn ang="0">
                <a:pos x="475561" y="50344"/>
              </a:cxn>
              <a:cxn ang="0">
                <a:pos x="552024" y="96958"/>
              </a:cxn>
              <a:cxn ang="0">
                <a:pos x="607972" y="74583"/>
              </a:cxn>
              <a:cxn ang="0">
                <a:pos x="654596" y="119333"/>
              </a:cxn>
              <a:cxn ang="0">
                <a:pos x="663921" y="167812"/>
              </a:cxn>
              <a:cxn ang="0">
                <a:pos x="775817" y="78312"/>
              </a:cxn>
              <a:cxn ang="0">
                <a:pos x="876524" y="193917"/>
              </a:cxn>
              <a:cxn ang="0">
                <a:pos x="788872" y="395292"/>
              </a:cxn>
              <a:cxn ang="0">
                <a:pos x="794467" y="410208"/>
              </a:cxn>
              <a:cxn ang="0">
                <a:pos x="990286" y="441906"/>
              </a:cxn>
              <a:cxn ang="0">
                <a:pos x="828036" y="523948"/>
              </a:cxn>
              <a:cxn ang="0">
                <a:pos x="878389" y="540729"/>
              </a:cxn>
              <a:cxn ang="0">
                <a:pos x="615432" y="647010"/>
              </a:cxn>
              <a:cxn ang="0">
                <a:pos x="613567" y="786854"/>
              </a:cxn>
              <a:cxn ang="0">
                <a:pos x="729194" y="652604"/>
              </a:cxn>
              <a:cxn ang="0">
                <a:pos x="796332" y="663791"/>
              </a:cxn>
              <a:cxn ang="0">
                <a:pos x="908229" y="658198"/>
              </a:cxn>
              <a:cxn ang="0">
                <a:pos x="1033180" y="699219"/>
              </a:cxn>
              <a:cxn ang="0">
                <a:pos x="1049964" y="749562"/>
              </a:cxn>
              <a:cxn ang="0">
                <a:pos x="1066749" y="835333"/>
              </a:cxn>
              <a:cxn ang="0">
                <a:pos x="1113373" y="1010604"/>
              </a:cxn>
            </a:cxnLst>
            <a:pathLst>
              <a:path w="864" h="762">
                <a:moveTo>
                  <a:pt x="597" y="542"/>
                </a:moveTo>
                <a:lnTo>
                  <a:pt x="597" y="542"/>
                </a:lnTo>
                <a:lnTo>
                  <a:pt x="595" y="544"/>
                </a:lnTo>
                <a:lnTo>
                  <a:pt x="591" y="540"/>
                </a:lnTo>
                <a:lnTo>
                  <a:pt x="588" y="540"/>
                </a:lnTo>
                <a:lnTo>
                  <a:pt x="586" y="540"/>
                </a:lnTo>
                <a:lnTo>
                  <a:pt x="591" y="558"/>
                </a:lnTo>
                <a:lnTo>
                  <a:pt x="593" y="571"/>
                </a:lnTo>
                <a:lnTo>
                  <a:pt x="595" y="583"/>
                </a:lnTo>
                <a:lnTo>
                  <a:pt x="596" y="595"/>
                </a:lnTo>
                <a:lnTo>
                  <a:pt x="595" y="606"/>
                </a:lnTo>
                <a:lnTo>
                  <a:pt x="593" y="611"/>
                </a:lnTo>
                <a:lnTo>
                  <a:pt x="591" y="616"/>
                </a:lnTo>
                <a:lnTo>
                  <a:pt x="588" y="620"/>
                </a:lnTo>
                <a:lnTo>
                  <a:pt x="585" y="622"/>
                </a:lnTo>
                <a:lnTo>
                  <a:pt x="577" y="616"/>
                </a:lnTo>
                <a:lnTo>
                  <a:pt x="572" y="611"/>
                </a:lnTo>
                <a:lnTo>
                  <a:pt x="568" y="630"/>
                </a:lnTo>
                <a:lnTo>
                  <a:pt x="563" y="645"/>
                </a:lnTo>
                <a:lnTo>
                  <a:pt x="554" y="659"/>
                </a:lnTo>
                <a:lnTo>
                  <a:pt x="544" y="675"/>
                </a:lnTo>
                <a:lnTo>
                  <a:pt x="542" y="680"/>
                </a:lnTo>
                <a:lnTo>
                  <a:pt x="549" y="683"/>
                </a:lnTo>
                <a:lnTo>
                  <a:pt x="556" y="684"/>
                </a:lnTo>
                <a:lnTo>
                  <a:pt x="565" y="683"/>
                </a:lnTo>
                <a:lnTo>
                  <a:pt x="574" y="682"/>
                </a:lnTo>
                <a:lnTo>
                  <a:pt x="582" y="678"/>
                </a:lnTo>
                <a:lnTo>
                  <a:pt x="590" y="674"/>
                </a:lnTo>
                <a:lnTo>
                  <a:pt x="596" y="669"/>
                </a:lnTo>
                <a:lnTo>
                  <a:pt x="600" y="663"/>
                </a:lnTo>
                <a:lnTo>
                  <a:pt x="606" y="664"/>
                </a:lnTo>
                <a:lnTo>
                  <a:pt x="607" y="684"/>
                </a:lnTo>
                <a:lnTo>
                  <a:pt x="613" y="682"/>
                </a:lnTo>
                <a:lnTo>
                  <a:pt x="619" y="678"/>
                </a:lnTo>
                <a:lnTo>
                  <a:pt x="625" y="672"/>
                </a:lnTo>
                <a:lnTo>
                  <a:pt x="630" y="667"/>
                </a:lnTo>
                <a:lnTo>
                  <a:pt x="640" y="655"/>
                </a:lnTo>
                <a:lnTo>
                  <a:pt x="649" y="642"/>
                </a:lnTo>
                <a:lnTo>
                  <a:pt x="654" y="642"/>
                </a:lnTo>
                <a:lnTo>
                  <a:pt x="659" y="657"/>
                </a:lnTo>
                <a:lnTo>
                  <a:pt x="661" y="657"/>
                </a:lnTo>
                <a:lnTo>
                  <a:pt x="667" y="651"/>
                </a:lnTo>
                <a:lnTo>
                  <a:pt x="672" y="645"/>
                </a:lnTo>
                <a:lnTo>
                  <a:pt x="675" y="638"/>
                </a:lnTo>
                <a:lnTo>
                  <a:pt x="677" y="631"/>
                </a:lnTo>
                <a:lnTo>
                  <a:pt x="681" y="616"/>
                </a:lnTo>
                <a:lnTo>
                  <a:pt x="682" y="600"/>
                </a:lnTo>
                <a:lnTo>
                  <a:pt x="687" y="602"/>
                </a:lnTo>
                <a:lnTo>
                  <a:pt x="692" y="604"/>
                </a:lnTo>
                <a:lnTo>
                  <a:pt x="701" y="609"/>
                </a:lnTo>
                <a:lnTo>
                  <a:pt x="703" y="603"/>
                </a:lnTo>
                <a:lnTo>
                  <a:pt x="703" y="597"/>
                </a:lnTo>
                <a:lnTo>
                  <a:pt x="702" y="590"/>
                </a:lnTo>
                <a:lnTo>
                  <a:pt x="701" y="584"/>
                </a:lnTo>
                <a:lnTo>
                  <a:pt x="694" y="573"/>
                </a:lnTo>
                <a:lnTo>
                  <a:pt x="688" y="562"/>
                </a:lnTo>
                <a:lnTo>
                  <a:pt x="682" y="560"/>
                </a:lnTo>
                <a:lnTo>
                  <a:pt x="673" y="555"/>
                </a:lnTo>
                <a:lnTo>
                  <a:pt x="670" y="551"/>
                </a:lnTo>
                <a:lnTo>
                  <a:pt x="667" y="549"/>
                </a:lnTo>
                <a:lnTo>
                  <a:pt x="666" y="545"/>
                </a:lnTo>
                <a:lnTo>
                  <a:pt x="666" y="542"/>
                </a:lnTo>
                <a:lnTo>
                  <a:pt x="676" y="541"/>
                </a:lnTo>
                <a:lnTo>
                  <a:pt x="686" y="542"/>
                </a:lnTo>
                <a:lnTo>
                  <a:pt x="704" y="546"/>
                </a:lnTo>
                <a:lnTo>
                  <a:pt x="704" y="541"/>
                </a:lnTo>
                <a:lnTo>
                  <a:pt x="702" y="536"/>
                </a:lnTo>
                <a:lnTo>
                  <a:pt x="698" y="530"/>
                </a:lnTo>
                <a:lnTo>
                  <a:pt x="693" y="525"/>
                </a:lnTo>
                <a:lnTo>
                  <a:pt x="682" y="514"/>
                </a:lnTo>
                <a:lnTo>
                  <a:pt x="670" y="503"/>
                </a:lnTo>
                <a:lnTo>
                  <a:pt x="660" y="494"/>
                </a:lnTo>
                <a:lnTo>
                  <a:pt x="654" y="486"/>
                </a:lnTo>
                <a:lnTo>
                  <a:pt x="653" y="483"/>
                </a:lnTo>
                <a:lnTo>
                  <a:pt x="654" y="480"/>
                </a:lnTo>
                <a:lnTo>
                  <a:pt x="656" y="478"/>
                </a:lnTo>
                <a:lnTo>
                  <a:pt x="661" y="477"/>
                </a:lnTo>
                <a:lnTo>
                  <a:pt x="655" y="466"/>
                </a:lnTo>
                <a:lnTo>
                  <a:pt x="650" y="455"/>
                </a:lnTo>
                <a:lnTo>
                  <a:pt x="641" y="432"/>
                </a:lnTo>
                <a:lnTo>
                  <a:pt x="634" y="408"/>
                </a:lnTo>
                <a:lnTo>
                  <a:pt x="628" y="385"/>
                </a:lnTo>
                <a:lnTo>
                  <a:pt x="624" y="376"/>
                </a:lnTo>
                <a:lnTo>
                  <a:pt x="623" y="367"/>
                </a:lnTo>
                <a:lnTo>
                  <a:pt x="632" y="369"/>
                </a:lnTo>
                <a:lnTo>
                  <a:pt x="638" y="370"/>
                </a:lnTo>
                <a:lnTo>
                  <a:pt x="635" y="356"/>
                </a:lnTo>
                <a:lnTo>
                  <a:pt x="635" y="342"/>
                </a:lnTo>
                <a:lnTo>
                  <a:pt x="635" y="328"/>
                </a:lnTo>
                <a:lnTo>
                  <a:pt x="638" y="316"/>
                </a:lnTo>
                <a:lnTo>
                  <a:pt x="643" y="289"/>
                </a:lnTo>
                <a:lnTo>
                  <a:pt x="650" y="262"/>
                </a:lnTo>
                <a:lnTo>
                  <a:pt x="654" y="262"/>
                </a:lnTo>
                <a:lnTo>
                  <a:pt x="656" y="266"/>
                </a:lnTo>
                <a:lnTo>
                  <a:pt x="657" y="269"/>
                </a:lnTo>
                <a:lnTo>
                  <a:pt x="660" y="270"/>
                </a:lnTo>
                <a:lnTo>
                  <a:pt x="672" y="252"/>
                </a:lnTo>
                <a:lnTo>
                  <a:pt x="678" y="243"/>
                </a:lnTo>
                <a:lnTo>
                  <a:pt x="686" y="236"/>
                </a:lnTo>
                <a:lnTo>
                  <a:pt x="693" y="229"/>
                </a:lnTo>
                <a:lnTo>
                  <a:pt x="702" y="225"/>
                </a:lnTo>
                <a:lnTo>
                  <a:pt x="710" y="220"/>
                </a:lnTo>
                <a:lnTo>
                  <a:pt x="722" y="216"/>
                </a:lnTo>
                <a:lnTo>
                  <a:pt x="719" y="232"/>
                </a:lnTo>
                <a:lnTo>
                  <a:pt x="736" y="225"/>
                </a:lnTo>
                <a:lnTo>
                  <a:pt x="755" y="220"/>
                </a:lnTo>
                <a:lnTo>
                  <a:pt x="773" y="216"/>
                </a:lnTo>
                <a:lnTo>
                  <a:pt x="782" y="216"/>
                </a:lnTo>
                <a:lnTo>
                  <a:pt x="793" y="216"/>
                </a:lnTo>
                <a:lnTo>
                  <a:pt x="792" y="221"/>
                </a:lnTo>
                <a:lnTo>
                  <a:pt x="789" y="226"/>
                </a:lnTo>
                <a:lnTo>
                  <a:pt x="803" y="231"/>
                </a:lnTo>
                <a:lnTo>
                  <a:pt x="811" y="233"/>
                </a:lnTo>
                <a:lnTo>
                  <a:pt x="820" y="238"/>
                </a:lnTo>
                <a:lnTo>
                  <a:pt x="829" y="242"/>
                </a:lnTo>
                <a:lnTo>
                  <a:pt x="835" y="248"/>
                </a:lnTo>
                <a:lnTo>
                  <a:pt x="840" y="254"/>
                </a:lnTo>
                <a:lnTo>
                  <a:pt x="841" y="258"/>
                </a:lnTo>
                <a:lnTo>
                  <a:pt x="841" y="262"/>
                </a:lnTo>
                <a:lnTo>
                  <a:pt x="836" y="260"/>
                </a:lnTo>
                <a:lnTo>
                  <a:pt x="837" y="264"/>
                </a:lnTo>
                <a:lnTo>
                  <a:pt x="840" y="268"/>
                </a:lnTo>
                <a:lnTo>
                  <a:pt x="845" y="273"/>
                </a:lnTo>
                <a:lnTo>
                  <a:pt x="851" y="289"/>
                </a:lnTo>
                <a:lnTo>
                  <a:pt x="858" y="306"/>
                </a:lnTo>
                <a:lnTo>
                  <a:pt x="861" y="314"/>
                </a:lnTo>
                <a:lnTo>
                  <a:pt x="863" y="324"/>
                </a:lnTo>
                <a:lnTo>
                  <a:pt x="864" y="332"/>
                </a:lnTo>
                <a:lnTo>
                  <a:pt x="864" y="340"/>
                </a:lnTo>
                <a:lnTo>
                  <a:pt x="863" y="342"/>
                </a:lnTo>
                <a:lnTo>
                  <a:pt x="857" y="335"/>
                </a:lnTo>
                <a:lnTo>
                  <a:pt x="855" y="351"/>
                </a:lnTo>
                <a:lnTo>
                  <a:pt x="851" y="366"/>
                </a:lnTo>
                <a:lnTo>
                  <a:pt x="845" y="381"/>
                </a:lnTo>
                <a:lnTo>
                  <a:pt x="839" y="395"/>
                </a:lnTo>
                <a:lnTo>
                  <a:pt x="835" y="395"/>
                </a:lnTo>
                <a:lnTo>
                  <a:pt x="831" y="392"/>
                </a:lnTo>
                <a:lnTo>
                  <a:pt x="815" y="406"/>
                </a:lnTo>
                <a:lnTo>
                  <a:pt x="805" y="413"/>
                </a:lnTo>
                <a:lnTo>
                  <a:pt x="802" y="414"/>
                </a:lnTo>
                <a:lnTo>
                  <a:pt x="799" y="416"/>
                </a:lnTo>
                <a:lnTo>
                  <a:pt x="795" y="404"/>
                </a:lnTo>
                <a:lnTo>
                  <a:pt x="787" y="407"/>
                </a:lnTo>
                <a:lnTo>
                  <a:pt x="772" y="411"/>
                </a:lnTo>
                <a:lnTo>
                  <a:pt x="762" y="411"/>
                </a:lnTo>
                <a:lnTo>
                  <a:pt x="754" y="408"/>
                </a:lnTo>
                <a:lnTo>
                  <a:pt x="745" y="406"/>
                </a:lnTo>
                <a:lnTo>
                  <a:pt x="736" y="403"/>
                </a:lnTo>
                <a:lnTo>
                  <a:pt x="729" y="398"/>
                </a:lnTo>
                <a:lnTo>
                  <a:pt x="722" y="393"/>
                </a:lnTo>
                <a:lnTo>
                  <a:pt x="715" y="387"/>
                </a:lnTo>
                <a:lnTo>
                  <a:pt x="708" y="380"/>
                </a:lnTo>
                <a:lnTo>
                  <a:pt x="708" y="390"/>
                </a:lnTo>
                <a:lnTo>
                  <a:pt x="710" y="400"/>
                </a:lnTo>
                <a:lnTo>
                  <a:pt x="713" y="409"/>
                </a:lnTo>
                <a:lnTo>
                  <a:pt x="715" y="419"/>
                </a:lnTo>
                <a:lnTo>
                  <a:pt x="724" y="439"/>
                </a:lnTo>
                <a:lnTo>
                  <a:pt x="735" y="457"/>
                </a:lnTo>
                <a:lnTo>
                  <a:pt x="756" y="496"/>
                </a:lnTo>
                <a:lnTo>
                  <a:pt x="766" y="514"/>
                </a:lnTo>
                <a:lnTo>
                  <a:pt x="772" y="533"/>
                </a:lnTo>
                <a:lnTo>
                  <a:pt x="776" y="547"/>
                </a:lnTo>
                <a:lnTo>
                  <a:pt x="778" y="562"/>
                </a:lnTo>
                <a:lnTo>
                  <a:pt x="779" y="576"/>
                </a:lnTo>
                <a:lnTo>
                  <a:pt x="779" y="589"/>
                </a:lnTo>
                <a:lnTo>
                  <a:pt x="778" y="603"/>
                </a:lnTo>
                <a:lnTo>
                  <a:pt x="775" y="616"/>
                </a:lnTo>
                <a:lnTo>
                  <a:pt x="771" y="630"/>
                </a:lnTo>
                <a:lnTo>
                  <a:pt x="767" y="642"/>
                </a:lnTo>
                <a:lnTo>
                  <a:pt x="761" y="655"/>
                </a:lnTo>
                <a:lnTo>
                  <a:pt x="755" y="666"/>
                </a:lnTo>
                <a:lnTo>
                  <a:pt x="747" y="677"/>
                </a:lnTo>
                <a:lnTo>
                  <a:pt x="739" y="688"/>
                </a:lnTo>
                <a:lnTo>
                  <a:pt x="730" y="698"/>
                </a:lnTo>
                <a:lnTo>
                  <a:pt x="720" y="707"/>
                </a:lnTo>
                <a:lnTo>
                  <a:pt x="710" y="716"/>
                </a:lnTo>
                <a:lnTo>
                  <a:pt x="699" y="725"/>
                </a:lnTo>
                <a:lnTo>
                  <a:pt x="688" y="732"/>
                </a:lnTo>
                <a:lnTo>
                  <a:pt x="676" y="738"/>
                </a:lnTo>
                <a:lnTo>
                  <a:pt x="664" y="744"/>
                </a:lnTo>
                <a:lnTo>
                  <a:pt x="651" y="749"/>
                </a:lnTo>
                <a:lnTo>
                  <a:pt x="638" y="754"/>
                </a:lnTo>
                <a:lnTo>
                  <a:pt x="625" y="758"/>
                </a:lnTo>
                <a:lnTo>
                  <a:pt x="612" y="759"/>
                </a:lnTo>
                <a:lnTo>
                  <a:pt x="598" y="762"/>
                </a:lnTo>
                <a:lnTo>
                  <a:pt x="585" y="762"/>
                </a:lnTo>
                <a:lnTo>
                  <a:pt x="571" y="760"/>
                </a:lnTo>
                <a:lnTo>
                  <a:pt x="556" y="759"/>
                </a:lnTo>
                <a:lnTo>
                  <a:pt x="543" y="757"/>
                </a:lnTo>
                <a:lnTo>
                  <a:pt x="529" y="752"/>
                </a:lnTo>
                <a:lnTo>
                  <a:pt x="517" y="747"/>
                </a:lnTo>
                <a:lnTo>
                  <a:pt x="503" y="741"/>
                </a:lnTo>
                <a:lnTo>
                  <a:pt x="490" y="732"/>
                </a:lnTo>
                <a:lnTo>
                  <a:pt x="486" y="732"/>
                </a:lnTo>
                <a:lnTo>
                  <a:pt x="475" y="738"/>
                </a:lnTo>
                <a:lnTo>
                  <a:pt x="463" y="742"/>
                </a:lnTo>
                <a:lnTo>
                  <a:pt x="450" y="743"/>
                </a:lnTo>
                <a:lnTo>
                  <a:pt x="438" y="744"/>
                </a:lnTo>
                <a:lnTo>
                  <a:pt x="426" y="743"/>
                </a:lnTo>
                <a:lnTo>
                  <a:pt x="414" y="742"/>
                </a:lnTo>
                <a:lnTo>
                  <a:pt x="389" y="737"/>
                </a:lnTo>
                <a:lnTo>
                  <a:pt x="375" y="736"/>
                </a:lnTo>
                <a:lnTo>
                  <a:pt x="359" y="738"/>
                </a:lnTo>
                <a:lnTo>
                  <a:pt x="343" y="741"/>
                </a:lnTo>
                <a:lnTo>
                  <a:pt x="330" y="741"/>
                </a:lnTo>
                <a:lnTo>
                  <a:pt x="315" y="740"/>
                </a:lnTo>
                <a:lnTo>
                  <a:pt x="301" y="737"/>
                </a:lnTo>
                <a:lnTo>
                  <a:pt x="287" y="735"/>
                </a:lnTo>
                <a:lnTo>
                  <a:pt x="272" y="730"/>
                </a:lnTo>
                <a:lnTo>
                  <a:pt x="256" y="724"/>
                </a:lnTo>
                <a:lnTo>
                  <a:pt x="246" y="726"/>
                </a:lnTo>
                <a:lnTo>
                  <a:pt x="236" y="727"/>
                </a:lnTo>
                <a:lnTo>
                  <a:pt x="226" y="728"/>
                </a:lnTo>
                <a:lnTo>
                  <a:pt x="218" y="727"/>
                </a:lnTo>
                <a:lnTo>
                  <a:pt x="209" y="725"/>
                </a:lnTo>
                <a:lnTo>
                  <a:pt x="200" y="721"/>
                </a:lnTo>
                <a:lnTo>
                  <a:pt x="192" y="716"/>
                </a:lnTo>
                <a:lnTo>
                  <a:pt x="183" y="709"/>
                </a:lnTo>
                <a:lnTo>
                  <a:pt x="178" y="700"/>
                </a:lnTo>
                <a:lnTo>
                  <a:pt x="176" y="691"/>
                </a:lnTo>
                <a:lnTo>
                  <a:pt x="174" y="684"/>
                </a:lnTo>
                <a:lnTo>
                  <a:pt x="176" y="677"/>
                </a:lnTo>
                <a:lnTo>
                  <a:pt x="177" y="669"/>
                </a:lnTo>
                <a:lnTo>
                  <a:pt x="182" y="662"/>
                </a:lnTo>
                <a:lnTo>
                  <a:pt x="187" y="656"/>
                </a:lnTo>
                <a:lnTo>
                  <a:pt x="194" y="651"/>
                </a:lnTo>
                <a:lnTo>
                  <a:pt x="192" y="643"/>
                </a:lnTo>
                <a:lnTo>
                  <a:pt x="187" y="634"/>
                </a:lnTo>
                <a:lnTo>
                  <a:pt x="181" y="620"/>
                </a:lnTo>
                <a:lnTo>
                  <a:pt x="176" y="605"/>
                </a:lnTo>
                <a:lnTo>
                  <a:pt x="170" y="581"/>
                </a:lnTo>
                <a:lnTo>
                  <a:pt x="166" y="557"/>
                </a:lnTo>
                <a:lnTo>
                  <a:pt x="163" y="534"/>
                </a:lnTo>
                <a:lnTo>
                  <a:pt x="162" y="509"/>
                </a:lnTo>
                <a:lnTo>
                  <a:pt x="162" y="486"/>
                </a:lnTo>
                <a:lnTo>
                  <a:pt x="165" y="461"/>
                </a:lnTo>
                <a:lnTo>
                  <a:pt x="167" y="438"/>
                </a:lnTo>
                <a:lnTo>
                  <a:pt x="172" y="413"/>
                </a:lnTo>
                <a:lnTo>
                  <a:pt x="177" y="395"/>
                </a:lnTo>
                <a:lnTo>
                  <a:pt x="183" y="375"/>
                </a:lnTo>
                <a:lnTo>
                  <a:pt x="189" y="354"/>
                </a:lnTo>
                <a:lnTo>
                  <a:pt x="191" y="344"/>
                </a:lnTo>
                <a:lnTo>
                  <a:pt x="192" y="335"/>
                </a:lnTo>
                <a:lnTo>
                  <a:pt x="152" y="292"/>
                </a:lnTo>
                <a:lnTo>
                  <a:pt x="102" y="264"/>
                </a:lnTo>
                <a:lnTo>
                  <a:pt x="93" y="265"/>
                </a:lnTo>
                <a:lnTo>
                  <a:pt x="83" y="269"/>
                </a:lnTo>
                <a:lnTo>
                  <a:pt x="64" y="276"/>
                </a:lnTo>
                <a:lnTo>
                  <a:pt x="27" y="295"/>
                </a:lnTo>
                <a:lnTo>
                  <a:pt x="25" y="292"/>
                </a:lnTo>
                <a:lnTo>
                  <a:pt x="89" y="260"/>
                </a:lnTo>
                <a:lnTo>
                  <a:pt x="83" y="255"/>
                </a:lnTo>
                <a:lnTo>
                  <a:pt x="76" y="252"/>
                </a:lnTo>
                <a:lnTo>
                  <a:pt x="70" y="248"/>
                </a:lnTo>
                <a:lnTo>
                  <a:pt x="67" y="246"/>
                </a:lnTo>
                <a:lnTo>
                  <a:pt x="66" y="242"/>
                </a:lnTo>
                <a:lnTo>
                  <a:pt x="73" y="237"/>
                </a:lnTo>
                <a:lnTo>
                  <a:pt x="76" y="234"/>
                </a:lnTo>
                <a:lnTo>
                  <a:pt x="77" y="231"/>
                </a:lnTo>
                <a:lnTo>
                  <a:pt x="38" y="234"/>
                </a:lnTo>
                <a:lnTo>
                  <a:pt x="14" y="234"/>
                </a:lnTo>
                <a:lnTo>
                  <a:pt x="6" y="233"/>
                </a:lnTo>
                <a:lnTo>
                  <a:pt x="0" y="232"/>
                </a:lnTo>
                <a:lnTo>
                  <a:pt x="67" y="226"/>
                </a:lnTo>
                <a:lnTo>
                  <a:pt x="78" y="225"/>
                </a:lnTo>
                <a:lnTo>
                  <a:pt x="83" y="223"/>
                </a:lnTo>
                <a:lnTo>
                  <a:pt x="88" y="216"/>
                </a:lnTo>
                <a:lnTo>
                  <a:pt x="92" y="209"/>
                </a:lnTo>
                <a:lnTo>
                  <a:pt x="60" y="205"/>
                </a:lnTo>
                <a:lnTo>
                  <a:pt x="28" y="200"/>
                </a:lnTo>
                <a:lnTo>
                  <a:pt x="30" y="200"/>
                </a:lnTo>
                <a:lnTo>
                  <a:pt x="48" y="201"/>
                </a:lnTo>
                <a:lnTo>
                  <a:pt x="64" y="202"/>
                </a:lnTo>
                <a:lnTo>
                  <a:pt x="81" y="201"/>
                </a:lnTo>
                <a:lnTo>
                  <a:pt x="97" y="200"/>
                </a:lnTo>
                <a:lnTo>
                  <a:pt x="113" y="165"/>
                </a:lnTo>
                <a:lnTo>
                  <a:pt x="115" y="159"/>
                </a:lnTo>
                <a:lnTo>
                  <a:pt x="117" y="156"/>
                </a:lnTo>
                <a:lnTo>
                  <a:pt x="104" y="151"/>
                </a:lnTo>
                <a:lnTo>
                  <a:pt x="94" y="143"/>
                </a:lnTo>
                <a:lnTo>
                  <a:pt x="87" y="135"/>
                </a:lnTo>
                <a:lnTo>
                  <a:pt x="82" y="125"/>
                </a:lnTo>
                <a:lnTo>
                  <a:pt x="80" y="115"/>
                </a:lnTo>
                <a:lnTo>
                  <a:pt x="78" y="104"/>
                </a:lnTo>
                <a:lnTo>
                  <a:pt x="80" y="92"/>
                </a:lnTo>
                <a:lnTo>
                  <a:pt x="82" y="80"/>
                </a:lnTo>
                <a:lnTo>
                  <a:pt x="85" y="68"/>
                </a:lnTo>
                <a:lnTo>
                  <a:pt x="89" y="56"/>
                </a:lnTo>
                <a:lnTo>
                  <a:pt x="96" y="45"/>
                </a:lnTo>
                <a:lnTo>
                  <a:pt x="102" y="34"/>
                </a:lnTo>
                <a:lnTo>
                  <a:pt x="109" y="24"/>
                </a:lnTo>
                <a:lnTo>
                  <a:pt x="117" y="14"/>
                </a:lnTo>
                <a:lnTo>
                  <a:pt x="125" y="7"/>
                </a:lnTo>
                <a:lnTo>
                  <a:pt x="133" y="0"/>
                </a:lnTo>
                <a:lnTo>
                  <a:pt x="135" y="4"/>
                </a:lnTo>
                <a:lnTo>
                  <a:pt x="136" y="19"/>
                </a:lnTo>
                <a:lnTo>
                  <a:pt x="139" y="31"/>
                </a:lnTo>
                <a:lnTo>
                  <a:pt x="142" y="42"/>
                </a:lnTo>
                <a:lnTo>
                  <a:pt x="149" y="51"/>
                </a:lnTo>
                <a:lnTo>
                  <a:pt x="156" y="58"/>
                </a:lnTo>
                <a:lnTo>
                  <a:pt x="165" y="66"/>
                </a:lnTo>
                <a:lnTo>
                  <a:pt x="176" y="73"/>
                </a:lnTo>
                <a:lnTo>
                  <a:pt x="187" y="80"/>
                </a:lnTo>
                <a:lnTo>
                  <a:pt x="194" y="79"/>
                </a:lnTo>
                <a:lnTo>
                  <a:pt x="207" y="74"/>
                </a:lnTo>
                <a:lnTo>
                  <a:pt x="205" y="72"/>
                </a:lnTo>
                <a:lnTo>
                  <a:pt x="204" y="69"/>
                </a:lnTo>
                <a:lnTo>
                  <a:pt x="200" y="66"/>
                </a:lnTo>
                <a:lnTo>
                  <a:pt x="189" y="59"/>
                </a:lnTo>
                <a:lnTo>
                  <a:pt x="188" y="56"/>
                </a:lnTo>
                <a:lnTo>
                  <a:pt x="193" y="57"/>
                </a:lnTo>
                <a:lnTo>
                  <a:pt x="197" y="59"/>
                </a:lnTo>
                <a:lnTo>
                  <a:pt x="204" y="63"/>
                </a:lnTo>
                <a:lnTo>
                  <a:pt x="211" y="69"/>
                </a:lnTo>
                <a:lnTo>
                  <a:pt x="219" y="73"/>
                </a:lnTo>
                <a:lnTo>
                  <a:pt x="221" y="26"/>
                </a:lnTo>
                <a:lnTo>
                  <a:pt x="226" y="62"/>
                </a:lnTo>
                <a:lnTo>
                  <a:pt x="226" y="68"/>
                </a:lnTo>
                <a:lnTo>
                  <a:pt x="227" y="72"/>
                </a:lnTo>
                <a:lnTo>
                  <a:pt x="237" y="72"/>
                </a:lnTo>
                <a:lnTo>
                  <a:pt x="241" y="71"/>
                </a:lnTo>
                <a:lnTo>
                  <a:pt x="245" y="68"/>
                </a:lnTo>
                <a:lnTo>
                  <a:pt x="255" y="27"/>
                </a:lnTo>
                <a:lnTo>
                  <a:pt x="255" y="48"/>
                </a:lnTo>
                <a:lnTo>
                  <a:pt x="255" y="69"/>
                </a:lnTo>
                <a:lnTo>
                  <a:pt x="280" y="72"/>
                </a:lnTo>
                <a:lnTo>
                  <a:pt x="293" y="73"/>
                </a:lnTo>
                <a:lnTo>
                  <a:pt x="298" y="72"/>
                </a:lnTo>
                <a:lnTo>
                  <a:pt x="296" y="62"/>
                </a:lnTo>
                <a:lnTo>
                  <a:pt x="296" y="57"/>
                </a:lnTo>
                <a:lnTo>
                  <a:pt x="296" y="52"/>
                </a:lnTo>
                <a:lnTo>
                  <a:pt x="301" y="63"/>
                </a:lnTo>
                <a:lnTo>
                  <a:pt x="304" y="69"/>
                </a:lnTo>
                <a:lnTo>
                  <a:pt x="306" y="72"/>
                </a:lnTo>
                <a:lnTo>
                  <a:pt x="309" y="73"/>
                </a:lnTo>
                <a:lnTo>
                  <a:pt x="317" y="74"/>
                </a:lnTo>
                <a:lnTo>
                  <a:pt x="321" y="57"/>
                </a:lnTo>
                <a:lnTo>
                  <a:pt x="324" y="48"/>
                </a:lnTo>
                <a:lnTo>
                  <a:pt x="326" y="40"/>
                </a:lnTo>
                <a:lnTo>
                  <a:pt x="327" y="78"/>
                </a:lnTo>
                <a:lnTo>
                  <a:pt x="330" y="80"/>
                </a:lnTo>
                <a:lnTo>
                  <a:pt x="335" y="82"/>
                </a:lnTo>
                <a:lnTo>
                  <a:pt x="338" y="83"/>
                </a:lnTo>
                <a:lnTo>
                  <a:pt x="342" y="83"/>
                </a:lnTo>
                <a:lnTo>
                  <a:pt x="347" y="71"/>
                </a:lnTo>
                <a:lnTo>
                  <a:pt x="351" y="64"/>
                </a:lnTo>
                <a:lnTo>
                  <a:pt x="354" y="59"/>
                </a:lnTo>
                <a:lnTo>
                  <a:pt x="354" y="63"/>
                </a:lnTo>
                <a:lnTo>
                  <a:pt x="354" y="67"/>
                </a:lnTo>
                <a:lnTo>
                  <a:pt x="351" y="73"/>
                </a:lnTo>
                <a:lnTo>
                  <a:pt x="348" y="80"/>
                </a:lnTo>
                <a:lnTo>
                  <a:pt x="348" y="84"/>
                </a:lnTo>
                <a:lnTo>
                  <a:pt x="349" y="88"/>
                </a:lnTo>
                <a:lnTo>
                  <a:pt x="356" y="90"/>
                </a:lnTo>
                <a:lnTo>
                  <a:pt x="362" y="90"/>
                </a:lnTo>
                <a:lnTo>
                  <a:pt x="367" y="90"/>
                </a:lnTo>
                <a:lnTo>
                  <a:pt x="373" y="89"/>
                </a:lnTo>
                <a:lnTo>
                  <a:pt x="383" y="85"/>
                </a:lnTo>
                <a:lnTo>
                  <a:pt x="393" y="79"/>
                </a:lnTo>
                <a:lnTo>
                  <a:pt x="400" y="72"/>
                </a:lnTo>
                <a:lnTo>
                  <a:pt x="407" y="62"/>
                </a:lnTo>
                <a:lnTo>
                  <a:pt x="412" y="52"/>
                </a:lnTo>
                <a:lnTo>
                  <a:pt x="416" y="42"/>
                </a:lnTo>
                <a:lnTo>
                  <a:pt x="417" y="19"/>
                </a:lnTo>
                <a:lnTo>
                  <a:pt x="434" y="27"/>
                </a:lnTo>
                <a:lnTo>
                  <a:pt x="447" y="39"/>
                </a:lnTo>
                <a:lnTo>
                  <a:pt x="458" y="48"/>
                </a:lnTo>
                <a:lnTo>
                  <a:pt x="464" y="59"/>
                </a:lnTo>
                <a:lnTo>
                  <a:pt x="469" y="71"/>
                </a:lnTo>
                <a:lnTo>
                  <a:pt x="471" y="82"/>
                </a:lnTo>
                <a:lnTo>
                  <a:pt x="471" y="93"/>
                </a:lnTo>
                <a:lnTo>
                  <a:pt x="470" y="104"/>
                </a:lnTo>
                <a:lnTo>
                  <a:pt x="467" y="115"/>
                </a:lnTo>
                <a:lnTo>
                  <a:pt x="462" y="126"/>
                </a:lnTo>
                <a:lnTo>
                  <a:pt x="457" y="136"/>
                </a:lnTo>
                <a:lnTo>
                  <a:pt x="449" y="146"/>
                </a:lnTo>
                <a:lnTo>
                  <a:pt x="442" y="154"/>
                </a:lnTo>
                <a:lnTo>
                  <a:pt x="434" y="163"/>
                </a:lnTo>
                <a:lnTo>
                  <a:pt x="420" y="177"/>
                </a:lnTo>
                <a:lnTo>
                  <a:pt x="423" y="212"/>
                </a:lnTo>
                <a:lnTo>
                  <a:pt x="442" y="210"/>
                </a:lnTo>
                <a:lnTo>
                  <a:pt x="459" y="207"/>
                </a:lnTo>
                <a:lnTo>
                  <a:pt x="478" y="204"/>
                </a:lnTo>
                <a:lnTo>
                  <a:pt x="496" y="202"/>
                </a:lnTo>
                <a:lnTo>
                  <a:pt x="492" y="205"/>
                </a:lnTo>
                <a:lnTo>
                  <a:pt x="486" y="206"/>
                </a:lnTo>
                <a:lnTo>
                  <a:pt x="464" y="212"/>
                </a:lnTo>
                <a:lnTo>
                  <a:pt x="426" y="220"/>
                </a:lnTo>
                <a:lnTo>
                  <a:pt x="426" y="226"/>
                </a:lnTo>
                <a:lnTo>
                  <a:pt x="427" y="231"/>
                </a:lnTo>
                <a:lnTo>
                  <a:pt x="431" y="242"/>
                </a:lnTo>
                <a:lnTo>
                  <a:pt x="452" y="238"/>
                </a:lnTo>
                <a:lnTo>
                  <a:pt x="484" y="234"/>
                </a:lnTo>
                <a:lnTo>
                  <a:pt x="500" y="233"/>
                </a:lnTo>
                <a:lnTo>
                  <a:pt x="515" y="233"/>
                </a:lnTo>
                <a:lnTo>
                  <a:pt x="527" y="234"/>
                </a:lnTo>
                <a:lnTo>
                  <a:pt x="531" y="237"/>
                </a:lnTo>
                <a:lnTo>
                  <a:pt x="533" y="238"/>
                </a:lnTo>
                <a:lnTo>
                  <a:pt x="508" y="239"/>
                </a:lnTo>
                <a:lnTo>
                  <a:pt x="484" y="242"/>
                </a:lnTo>
                <a:lnTo>
                  <a:pt x="459" y="244"/>
                </a:lnTo>
                <a:lnTo>
                  <a:pt x="434" y="249"/>
                </a:lnTo>
                <a:lnTo>
                  <a:pt x="442" y="265"/>
                </a:lnTo>
                <a:lnTo>
                  <a:pt x="444" y="273"/>
                </a:lnTo>
                <a:lnTo>
                  <a:pt x="444" y="281"/>
                </a:lnTo>
                <a:lnTo>
                  <a:pt x="479" y="286"/>
                </a:lnTo>
                <a:lnTo>
                  <a:pt x="496" y="290"/>
                </a:lnTo>
                <a:lnTo>
                  <a:pt x="513" y="294"/>
                </a:lnTo>
                <a:lnTo>
                  <a:pt x="512" y="295"/>
                </a:lnTo>
                <a:lnTo>
                  <a:pt x="510" y="295"/>
                </a:lnTo>
                <a:lnTo>
                  <a:pt x="489" y="292"/>
                </a:lnTo>
                <a:lnTo>
                  <a:pt x="471" y="290"/>
                </a:lnTo>
                <a:lnTo>
                  <a:pt x="455" y="287"/>
                </a:lnTo>
                <a:lnTo>
                  <a:pt x="448" y="287"/>
                </a:lnTo>
                <a:lnTo>
                  <a:pt x="441" y="290"/>
                </a:lnTo>
                <a:lnTo>
                  <a:pt x="434" y="292"/>
                </a:lnTo>
                <a:lnTo>
                  <a:pt x="427" y="297"/>
                </a:lnTo>
                <a:lnTo>
                  <a:pt x="398" y="311"/>
                </a:lnTo>
                <a:lnTo>
                  <a:pt x="370" y="324"/>
                </a:lnTo>
                <a:lnTo>
                  <a:pt x="343" y="338"/>
                </a:lnTo>
                <a:lnTo>
                  <a:pt x="330" y="347"/>
                </a:lnTo>
                <a:lnTo>
                  <a:pt x="316" y="355"/>
                </a:lnTo>
                <a:lnTo>
                  <a:pt x="314" y="364"/>
                </a:lnTo>
                <a:lnTo>
                  <a:pt x="312" y="374"/>
                </a:lnTo>
                <a:lnTo>
                  <a:pt x="311" y="385"/>
                </a:lnTo>
                <a:lnTo>
                  <a:pt x="312" y="395"/>
                </a:lnTo>
                <a:lnTo>
                  <a:pt x="315" y="403"/>
                </a:lnTo>
                <a:lnTo>
                  <a:pt x="319" y="412"/>
                </a:lnTo>
                <a:lnTo>
                  <a:pt x="325" y="419"/>
                </a:lnTo>
                <a:lnTo>
                  <a:pt x="329" y="422"/>
                </a:lnTo>
                <a:lnTo>
                  <a:pt x="333" y="424"/>
                </a:lnTo>
                <a:lnTo>
                  <a:pt x="342" y="414"/>
                </a:lnTo>
                <a:lnTo>
                  <a:pt x="349" y="402"/>
                </a:lnTo>
                <a:lnTo>
                  <a:pt x="357" y="388"/>
                </a:lnTo>
                <a:lnTo>
                  <a:pt x="365" y="376"/>
                </a:lnTo>
                <a:lnTo>
                  <a:pt x="375" y="364"/>
                </a:lnTo>
                <a:lnTo>
                  <a:pt x="380" y="359"/>
                </a:lnTo>
                <a:lnTo>
                  <a:pt x="386" y="354"/>
                </a:lnTo>
                <a:lnTo>
                  <a:pt x="391" y="350"/>
                </a:lnTo>
                <a:lnTo>
                  <a:pt x="399" y="348"/>
                </a:lnTo>
                <a:lnTo>
                  <a:pt x="405" y="347"/>
                </a:lnTo>
                <a:lnTo>
                  <a:pt x="414" y="345"/>
                </a:lnTo>
                <a:lnTo>
                  <a:pt x="411" y="351"/>
                </a:lnTo>
                <a:lnTo>
                  <a:pt x="410" y="358"/>
                </a:lnTo>
                <a:lnTo>
                  <a:pt x="407" y="363"/>
                </a:lnTo>
                <a:lnTo>
                  <a:pt x="407" y="370"/>
                </a:lnTo>
                <a:lnTo>
                  <a:pt x="427" y="356"/>
                </a:lnTo>
                <a:lnTo>
                  <a:pt x="438" y="351"/>
                </a:lnTo>
                <a:lnTo>
                  <a:pt x="448" y="347"/>
                </a:lnTo>
                <a:lnTo>
                  <a:pt x="459" y="343"/>
                </a:lnTo>
                <a:lnTo>
                  <a:pt x="471" y="342"/>
                </a:lnTo>
                <a:lnTo>
                  <a:pt x="483" y="342"/>
                </a:lnTo>
                <a:lnTo>
                  <a:pt x="495" y="343"/>
                </a:lnTo>
                <a:lnTo>
                  <a:pt x="494" y="345"/>
                </a:lnTo>
                <a:lnTo>
                  <a:pt x="492" y="348"/>
                </a:lnTo>
                <a:lnTo>
                  <a:pt x="487" y="353"/>
                </a:lnTo>
                <a:lnTo>
                  <a:pt x="476" y="361"/>
                </a:lnTo>
                <a:lnTo>
                  <a:pt x="495" y="361"/>
                </a:lnTo>
                <a:lnTo>
                  <a:pt x="519" y="361"/>
                </a:lnTo>
                <a:lnTo>
                  <a:pt x="532" y="363"/>
                </a:lnTo>
                <a:lnTo>
                  <a:pt x="543" y="364"/>
                </a:lnTo>
                <a:lnTo>
                  <a:pt x="547" y="366"/>
                </a:lnTo>
                <a:lnTo>
                  <a:pt x="550" y="369"/>
                </a:lnTo>
                <a:lnTo>
                  <a:pt x="553" y="371"/>
                </a:lnTo>
                <a:lnTo>
                  <a:pt x="554" y="375"/>
                </a:lnTo>
                <a:lnTo>
                  <a:pt x="547" y="376"/>
                </a:lnTo>
                <a:lnTo>
                  <a:pt x="539" y="380"/>
                </a:lnTo>
                <a:lnTo>
                  <a:pt x="533" y="385"/>
                </a:lnTo>
                <a:lnTo>
                  <a:pt x="531" y="387"/>
                </a:lnTo>
                <a:lnTo>
                  <a:pt x="529" y="390"/>
                </a:lnTo>
                <a:lnTo>
                  <a:pt x="542" y="392"/>
                </a:lnTo>
                <a:lnTo>
                  <a:pt x="553" y="396"/>
                </a:lnTo>
                <a:lnTo>
                  <a:pt x="563" y="402"/>
                </a:lnTo>
                <a:lnTo>
                  <a:pt x="571" y="408"/>
                </a:lnTo>
                <a:lnTo>
                  <a:pt x="579" y="417"/>
                </a:lnTo>
                <a:lnTo>
                  <a:pt x="584" y="427"/>
                </a:lnTo>
                <a:lnTo>
                  <a:pt x="587" y="438"/>
                </a:lnTo>
                <a:lnTo>
                  <a:pt x="590" y="450"/>
                </a:lnTo>
                <a:lnTo>
                  <a:pt x="588" y="452"/>
                </a:lnTo>
                <a:lnTo>
                  <a:pt x="577" y="449"/>
                </a:lnTo>
                <a:lnTo>
                  <a:pt x="572" y="448"/>
                </a:lnTo>
                <a:lnTo>
                  <a:pt x="566" y="448"/>
                </a:lnTo>
                <a:lnTo>
                  <a:pt x="577" y="459"/>
                </a:lnTo>
                <a:lnTo>
                  <a:pt x="585" y="470"/>
                </a:lnTo>
                <a:lnTo>
                  <a:pt x="591" y="481"/>
                </a:lnTo>
                <a:lnTo>
                  <a:pt x="595" y="491"/>
                </a:lnTo>
                <a:lnTo>
                  <a:pt x="597" y="502"/>
                </a:lnTo>
                <a:lnTo>
                  <a:pt x="598" y="514"/>
                </a:lnTo>
                <a:lnTo>
                  <a:pt x="598" y="528"/>
                </a:lnTo>
                <a:lnTo>
                  <a:pt x="597" y="542"/>
                </a:lnTo>
                <a:close/>
              </a:path>
            </a:pathLst>
          </a:custGeom>
          <a:solidFill>
            <a:schemeClr val="accent1"/>
          </a:solidFill>
          <a:ln w="9525">
            <a:noFill/>
          </a:ln>
        </p:spPr>
        <p:txBody>
          <a:bodyPr/>
          <a:p>
            <a:endParaRPr lang="zh-CN" altLang="en-US"/>
          </a:p>
        </p:txBody>
      </p:sp>
      <p:pic>
        <p:nvPicPr>
          <p:cNvPr id="108550" name="图片 13"/>
          <p:cNvPicPr>
            <a:picLocks noChangeAspect="1"/>
          </p:cNvPicPr>
          <p:nvPr>
            <p:custDataLst>
              <p:tags r:id="rId5"/>
            </p:custDataLst>
          </p:nvPr>
        </p:nvPicPr>
        <p:blipFill>
          <a:blip r:embed="rId6"/>
          <a:stretch>
            <a:fillRect/>
          </a:stretch>
        </p:blipFill>
        <p:spPr>
          <a:xfrm>
            <a:off x="0" y="0"/>
            <a:ext cx="5345113" cy="4940300"/>
          </a:xfrm>
          <a:prstGeom prst="rect">
            <a:avLst/>
          </a:prstGeom>
          <a:noFill/>
          <a:ln w="9525">
            <a:noFill/>
          </a:ln>
        </p:spPr>
      </p:pic>
    </p:spTree>
    <p:custDataLst>
      <p:tags r:id="rId7"/>
    </p:custData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 name="矩形 76"/>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78" name="矩形 77"/>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79" name="矩形 78"/>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80" name="矩形 7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10597" name="文本框 80"/>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软件用途</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10598" name="Freeform 6"/>
          <p:cNvSpPr/>
          <p:nvPr>
            <p:custDataLst>
              <p:tags r:id="rId6"/>
            </p:custDataLst>
          </p:nvPr>
        </p:nvSpPr>
        <p:spPr>
          <a:xfrm>
            <a:off x="3346450" y="2711450"/>
            <a:ext cx="2565400" cy="2965450"/>
          </a:xfrm>
          <a:custGeom>
            <a:avLst/>
            <a:gdLst/>
            <a:ahLst/>
            <a:cxnLst>
              <a:cxn ang="0">
                <a:pos x="2131596" y="1433976"/>
              </a:cxn>
              <a:cxn ang="0">
                <a:pos x="2123090" y="1373977"/>
              </a:cxn>
              <a:cxn ang="0">
                <a:pos x="2150309" y="1201480"/>
              </a:cxn>
              <a:cxn ang="0">
                <a:pos x="1973385" y="1099481"/>
              </a:cxn>
              <a:cxn ang="0">
                <a:pos x="2145205" y="1132481"/>
              </a:cxn>
              <a:cxn ang="0">
                <a:pos x="2288105" y="1069482"/>
              </a:cxn>
              <a:cxn ang="0">
                <a:pos x="2242173" y="1241979"/>
              </a:cxn>
              <a:cxn ang="0">
                <a:pos x="2376568" y="1237479"/>
              </a:cxn>
              <a:cxn ang="0">
                <a:pos x="2437810" y="1316978"/>
              </a:cxn>
              <a:cxn ang="0">
                <a:pos x="2505858" y="1339477"/>
              </a:cxn>
              <a:cxn ang="0">
                <a:pos x="2252380" y="1465475"/>
              </a:cxn>
              <a:cxn ang="0">
                <a:pos x="2425902" y="1420476"/>
              </a:cxn>
              <a:cxn ang="0">
                <a:pos x="2402085" y="1499975"/>
              </a:cxn>
              <a:cxn ang="0">
                <a:pos x="2514364" y="1523974"/>
              </a:cxn>
              <a:cxn ang="0">
                <a:pos x="2196241" y="1529974"/>
              </a:cxn>
              <a:cxn ang="0">
                <a:pos x="2175827" y="1612473"/>
              </a:cxn>
              <a:cxn ang="0">
                <a:pos x="1915544" y="1648472"/>
              </a:cxn>
              <a:cxn ang="0">
                <a:pos x="2262588" y="1745971"/>
              </a:cxn>
              <a:cxn ang="0">
                <a:pos x="2415695" y="1585473"/>
              </a:cxn>
              <a:cxn ang="0">
                <a:pos x="2383372" y="1672472"/>
              </a:cxn>
              <a:cxn ang="0">
                <a:pos x="2487145" y="1663472"/>
              </a:cxn>
              <a:cxn ang="0">
                <a:pos x="2369763" y="1798470"/>
              </a:cxn>
              <a:cxn ang="0">
                <a:pos x="2376568" y="1838969"/>
              </a:cxn>
              <a:cxn ang="0">
                <a:pos x="2116285" y="1771470"/>
              </a:cxn>
              <a:cxn ang="0">
                <a:pos x="2286404" y="1922968"/>
              </a:cxn>
              <a:cxn ang="0">
                <a:pos x="2097572" y="1864469"/>
              </a:cxn>
              <a:cxn ang="0">
                <a:pos x="1896831" y="1720471"/>
              </a:cxn>
              <a:cxn ang="0">
                <a:pos x="1815174" y="2014466"/>
              </a:cxn>
              <a:cxn ang="0">
                <a:pos x="2036329" y="2014466"/>
              </a:cxn>
              <a:cxn ang="0">
                <a:pos x="2196241" y="2077465"/>
              </a:cxn>
              <a:cxn ang="0">
                <a:pos x="2284703" y="1997966"/>
              </a:cxn>
              <a:cxn ang="0">
                <a:pos x="2315325" y="2069965"/>
              </a:cxn>
              <a:cxn ang="0">
                <a:pos x="2206448" y="2237962"/>
              </a:cxn>
              <a:cxn ang="0">
                <a:pos x="2242173" y="2407459"/>
              </a:cxn>
              <a:cxn ang="0">
                <a:pos x="2322129" y="2701454"/>
              </a:cxn>
              <a:cxn ang="0">
                <a:pos x="1354150" y="2963950"/>
              </a:cxn>
              <a:cxn ang="0">
                <a:pos x="166717" y="2780953"/>
              </a:cxn>
              <a:cxn ang="0">
                <a:pos x="119084" y="2380460"/>
              </a:cxn>
              <a:cxn ang="0">
                <a:pos x="62944" y="2198963"/>
              </a:cxn>
              <a:cxn ang="0">
                <a:pos x="139498" y="2033966"/>
              </a:cxn>
              <a:cxn ang="0">
                <a:pos x="328330" y="1835969"/>
              </a:cxn>
              <a:cxn ang="0">
                <a:pos x="360653" y="1663472"/>
              </a:cxn>
              <a:cxn ang="0">
                <a:pos x="119084" y="1531474"/>
              </a:cxn>
              <a:cxn ang="0">
                <a:pos x="246673" y="1336477"/>
              </a:cxn>
              <a:cxn ang="0">
                <a:pos x="156510" y="1010983"/>
              </a:cxn>
              <a:cxn ang="0">
                <a:pos x="120785" y="643489"/>
              </a:cxn>
              <a:cxn ang="0">
                <a:pos x="265386" y="914985"/>
              </a:cxn>
              <a:cxn ang="0">
                <a:pos x="408286" y="500992"/>
              </a:cxn>
              <a:cxn ang="0">
                <a:pos x="399781" y="391493"/>
              </a:cxn>
              <a:cxn ang="0">
                <a:pos x="508657" y="475492"/>
              </a:cxn>
              <a:cxn ang="0">
                <a:pos x="723007" y="743987"/>
              </a:cxn>
              <a:cxn ang="0">
                <a:pos x="724708" y="337494"/>
              </a:cxn>
              <a:cxn ang="0">
                <a:pos x="979888" y="164997"/>
              </a:cxn>
              <a:cxn ang="0">
                <a:pos x="1231664" y="254996"/>
              </a:cxn>
              <a:cxn ang="0">
                <a:pos x="1376266" y="31499"/>
              </a:cxn>
              <a:cxn ang="0">
                <a:pos x="1417094" y="236996"/>
              </a:cxn>
              <a:cxn ang="0">
                <a:pos x="1272493" y="400493"/>
              </a:cxn>
              <a:cxn ang="0">
                <a:pos x="1320126" y="533991"/>
              </a:cxn>
              <a:cxn ang="0">
                <a:pos x="1599122" y="668989"/>
              </a:cxn>
              <a:cxn ang="0">
                <a:pos x="1628042" y="572990"/>
              </a:cxn>
              <a:cxn ang="0">
                <a:pos x="1645054" y="686988"/>
              </a:cxn>
              <a:cxn ang="0">
                <a:pos x="1896831" y="989983"/>
              </a:cxn>
            </a:cxnLst>
            <a:pathLst>
              <a:path w="1508" h="1977">
                <a:moveTo>
                  <a:pt x="1224" y="988"/>
                </a:moveTo>
                <a:lnTo>
                  <a:pt x="1224" y="988"/>
                </a:lnTo>
                <a:lnTo>
                  <a:pt x="1226" y="993"/>
                </a:lnTo>
                <a:lnTo>
                  <a:pt x="1213" y="997"/>
                </a:lnTo>
                <a:lnTo>
                  <a:pt x="1196" y="1001"/>
                </a:lnTo>
                <a:lnTo>
                  <a:pt x="1199" y="1003"/>
                </a:lnTo>
                <a:lnTo>
                  <a:pt x="1201" y="1004"/>
                </a:lnTo>
                <a:lnTo>
                  <a:pt x="1210" y="1005"/>
                </a:lnTo>
                <a:lnTo>
                  <a:pt x="1226" y="1004"/>
                </a:lnTo>
                <a:lnTo>
                  <a:pt x="1240" y="994"/>
                </a:lnTo>
                <a:lnTo>
                  <a:pt x="1247" y="988"/>
                </a:lnTo>
                <a:lnTo>
                  <a:pt x="1253" y="982"/>
                </a:lnTo>
                <a:lnTo>
                  <a:pt x="1253" y="968"/>
                </a:lnTo>
                <a:lnTo>
                  <a:pt x="1253" y="956"/>
                </a:lnTo>
                <a:lnTo>
                  <a:pt x="1250" y="944"/>
                </a:lnTo>
                <a:lnTo>
                  <a:pt x="1249" y="937"/>
                </a:lnTo>
                <a:lnTo>
                  <a:pt x="1247" y="931"/>
                </a:lnTo>
                <a:lnTo>
                  <a:pt x="1227" y="913"/>
                </a:lnTo>
                <a:lnTo>
                  <a:pt x="1224" y="910"/>
                </a:lnTo>
                <a:lnTo>
                  <a:pt x="1222" y="907"/>
                </a:lnTo>
                <a:lnTo>
                  <a:pt x="1223" y="881"/>
                </a:lnTo>
                <a:lnTo>
                  <a:pt x="1224" y="876"/>
                </a:lnTo>
                <a:lnTo>
                  <a:pt x="1224" y="875"/>
                </a:lnTo>
                <a:lnTo>
                  <a:pt x="1229" y="887"/>
                </a:lnTo>
                <a:lnTo>
                  <a:pt x="1233" y="898"/>
                </a:lnTo>
                <a:lnTo>
                  <a:pt x="1236" y="903"/>
                </a:lnTo>
                <a:lnTo>
                  <a:pt x="1239" y="908"/>
                </a:lnTo>
                <a:lnTo>
                  <a:pt x="1243" y="913"/>
                </a:lnTo>
                <a:lnTo>
                  <a:pt x="1248" y="916"/>
                </a:lnTo>
                <a:lnTo>
                  <a:pt x="1277" y="932"/>
                </a:lnTo>
                <a:lnTo>
                  <a:pt x="1282" y="935"/>
                </a:lnTo>
                <a:lnTo>
                  <a:pt x="1285" y="935"/>
                </a:lnTo>
                <a:lnTo>
                  <a:pt x="1297" y="905"/>
                </a:lnTo>
                <a:lnTo>
                  <a:pt x="1303" y="891"/>
                </a:lnTo>
                <a:lnTo>
                  <a:pt x="1308" y="876"/>
                </a:lnTo>
                <a:lnTo>
                  <a:pt x="1302" y="861"/>
                </a:lnTo>
                <a:lnTo>
                  <a:pt x="1297" y="845"/>
                </a:lnTo>
                <a:lnTo>
                  <a:pt x="1291" y="829"/>
                </a:lnTo>
                <a:lnTo>
                  <a:pt x="1287" y="822"/>
                </a:lnTo>
                <a:lnTo>
                  <a:pt x="1282" y="815"/>
                </a:lnTo>
                <a:lnTo>
                  <a:pt x="1275" y="812"/>
                </a:lnTo>
                <a:lnTo>
                  <a:pt x="1269" y="807"/>
                </a:lnTo>
                <a:lnTo>
                  <a:pt x="1264" y="801"/>
                </a:lnTo>
                <a:lnTo>
                  <a:pt x="1260" y="793"/>
                </a:lnTo>
                <a:lnTo>
                  <a:pt x="1256" y="786"/>
                </a:lnTo>
                <a:lnTo>
                  <a:pt x="1252" y="780"/>
                </a:lnTo>
                <a:lnTo>
                  <a:pt x="1247" y="774"/>
                </a:lnTo>
                <a:lnTo>
                  <a:pt x="1239" y="770"/>
                </a:lnTo>
                <a:lnTo>
                  <a:pt x="1234" y="769"/>
                </a:lnTo>
                <a:lnTo>
                  <a:pt x="1227" y="767"/>
                </a:lnTo>
                <a:lnTo>
                  <a:pt x="1211" y="769"/>
                </a:lnTo>
                <a:lnTo>
                  <a:pt x="1195" y="769"/>
                </a:lnTo>
                <a:lnTo>
                  <a:pt x="1189" y="769"/>
                </a:lnTo>
                <a:lnTo>
                  <a:pt x="1184" y="767"/>
                </a:lnTo>
                <a:lnTo>
                  <a:pt x="1176" y="764"/>
                </a:lnTo>
                <a:lnTo>
                  <a:pt x="1170" y="758"/>
                </a:lnTo>
                <a:lnTo>
                  <a:pt x="1167" y="750"/>
                </a:lnTo>
                <a:lnTo>
                  <a:pt x="1163" y="742"/>
                </a:lnTo>
                <a:lnTo>
                  <a:pt x="1160" y="733"/>
                </a:lnTo>
                <a:lnTo>
                  <a:pt x="1158" y="723"/>
                </a:lnTo>
                <a:lnTo>
                  <a:pt x="1155" y="706"/>
                </a:lnTo>
                <a:lnTo>
                  <a:pt x="1160" y="706"/>
                </a:lnTo>
                <a:lnTo>
                  <a:pt x="1168" y="719"/>
                </a:lnTo>
                <a:lnTo>
                  <a:pt x="1176" y="733"/>
                </a:lnTo>
                <a:lnTo>
                  <a:pt x="1181" y="739"/>
                </a:lnTo>
                <a:lnTo>
                  <a:pt x="1186" y="744"/>
                </a:lnTo>
                <a:lnTo>
                  <a:pt x="1192" y="749"/>
                </a:lnTo>
                <a:lnTo>
                  <a:pt x="1200" y="753"/>
                </a:lnTo>
                <a:lnTo>
                  <a:pt x="1210" y="755"/>
                </a:lnTo>
                <a:lnTo>
                  <a:pt x="1218" y="755"/>
                </a:lnTo>
                <a:lnTo>
                  <a:pt x="1236" y="753"/>
                </a:lnTo>
                <a:lnTo>
                  <a:pt x="1244" y="751"/>
                </a:lnTo>
                <a:lnTo>
                  <a:pt x="1253" y="751"/>
                </a:lnTo>
                <a:lnTo>
                  <a:pt x="1261" y="755"/>
                </a:lnTo>
                <a:lnTo>
                  <a:pt x="1266" y="758"/>
                </a:lnTo>
                <a:lnTo>
                  <a:pt x="1270" y="761"/>
                </a:lnTo>
                <a:lnTo>
                  <a:pt x="1275" y="771"/>
                </a:lnTo>
                <a:lnTo>
                  <a:pt x="1281" y="782"/>
                </a:lnTo>
                <a:lnTo>
                  <a:pt x="1292" y="782"/>
                </a:lnTo>
                <a:lnTo>
                  <a:pt x="1297" y="774"/>
                </a:lnTo>
                <a:lnTo>
                  <a:pt x="1302" y="765"/>
                </a:lnTo>
                <a:lnTo>
                  <a:pt x="1309" y="745"/>
                </a:lnTo>
                <a:lnTo>
                  <a:pt x="1319" y="740"/>
                </a:lnTo>
                <a:lnTo>
                  <a:pt x="1327" y="735"/>
                </a:lnTo>
                <a:lnTo>
                  <a:pt x="1333" y="732"/>
                </a:lnTo>
                <a:lnTo>
                  <a:pt x="1338" y="727"/>
                </a:lnTo>
                <a:lnTo>
                  <a:pt x="1341" y="721"/>
                </a:lnTo>
                <a:lnTo>
                  <a:pt x="1345" y="713"/>
                </a:lnTo>
                <a:lnTo>
                  <a:pt x="1354" y="693"/>
                </a:lnTo>
                <a:lnTo>
                  <a:pt x="1357" y="693"/>
                </a:lnTo>
                <a:lnTo>
                  <a:pt x="1357" y="707"/>
                </a:lnTo>
                <a:lnTo>
                  <a:pt x="1356" y="723"/>
                </a:lnTo>
                <a:lnTo>
                  <a:pt x="1353" y="738"/>
                </a:lnTo>
                <a:lnTo>
                  <a:pt x="1349" y="745"/>
                </a:lnTo>
                <a:lnTo>
                  <a:pt x="1346" y="751"/>
                </a:lnTo>
                <a:lnTo>
                  <a:pt x="1328" y="766"/>
                </a:lnTo>
                <a:lnTo>
                  <a:pt x="1323" y="772"/>
                </a:lnTo>
                <a:lnTo>
                  <a:pt x="1322" y="808"/>
                </a:lnTo>
                <a:lnTo>
                  <a:pt x="1318" y="823"/>
                </a:lnTo>
                <a:lnTo>
                  <a:pt x="1318" y="828"/>
                </a:lnTo>
                <a:lnTo>
                  <a:pt x="1330" y="844"/>
                </a:lnTo>
                <a:lnTo>
                  <a:pt x="1338" y="859"/>
                </a:lnTo>
                <a:lnTo>
                  <a:pt x="1343" y="875"/>
                </a:lnTo>
                <a:lnTo>
                  <a:pt x="1346" y="894"/>
                </a:lnTo>
                <a:lnTo>
                  <a:pt x="1351" y="893"/>
                </a:lnTo>
                <a:lnTo>
                  <a:pt x="1361" y="889"/>
                </a:lnTo>
                <a:lnTo>
                  <a:pt x="1385" y="887"/>
                </a:lnTo>
                <a:lnTo>
                  <a:pt x="1402" y="884"/>
                </a:lnTo>
                <a:lnTo>
                  <a:pt x="1403" y="876"/>
                </a:lnTo>
                <a:lnTo>
                  <a:pt x="1403" y="868"/>
                </a:lnTo>
                <a:lnTo>
                  <a:pt x="1401" y="855"/>
                </a:lnTo>
                <a:lnTo>
                  <a:pt x="1397" y="840"/>
                </a:lnTo>
                <a:lnTo>
                  <a:pt x="1397" y="833"/>
                </a:lnTo>
                <a:lnTo>
                  <a:pt x="1397" y="825"/>
                </a:lnTo>
                <a:lnTo>
                  <a:pt x="1408" y="818"/>
                </a:lnTo>
                <a:lnTo>
                  <a:pt x="1420" y="811"/>
                </a:lnTo>
                <a:lnTo>
                  <a:pt x="1429" y="801"/>
                </a:lnTo>
                <a:lnTo>
                  <a:pt x="1435" y="788"/>
                </a:lnTo>
                <a:lnTo>
                  <a:pt x="1438" y="790"/>
                </a:lnTo>
                <a:lnTo>
                  <a:pt x="1438" y="792"/>
                </a:lnTo>
                <a:lnTo>
                  <a:pt x="1438" y="798"/>
                </a:lnTo>
                <a:lnTo>
                  <a:pt x="1435" y="806"/>
                </a:lnTo>
                <a:lnTo>
                  <a:pt x="1431" y="814"/>
                </a:lnTo>
                <a:lnTo>
                  <a:pt x="1423" y="831"/>
                </a:lnTo>
                <a:lnTo>
                  <a:pt x="1417" y="841"/>
                </a:lnTo>
                <a:lnTo>
                  <a:pt x="1422" y="859"/>
                </a:lnTo>
                <a:lnTo>
                  <a:pt x="1428" y="878"/>
                </a:lnTo>
                <a:lnTo>
                  <a:pt x="1433" y="878"/>
                </a:lnTo>
                <a:lnTo>
                  <a:pt x="1436" y="878"/>
                </a:lnTo>
                <a:lnTo>
                  <a:pt x="1446" y="876"/>
                </a:lnTo>
                <a:lnTo>
                  <a:pt x="1455" y="872"/>
                </a:lnTo>
                <a:lnTo>
                  <a:pt x="1459" y="871"/>
                </a:lnTo>
                <a:lnTo>
                  <a:pt x="1463" y="871"/>
                </a:lnTo>
                <a:lnTo>
                  <a:pt x="1473" y="879"/>
                </a:lnTo>
                <a:lnTo>
                  <a:pt x="1483" y="887"/>
                </a:lnTo>
                <a:lnTo>
                  <a:pt x="1494" y="892"/>
                </a:lnTo>
                <a:lnTo>
                  <a:pt x="1499" y="894"/>
                </a:lnTo>
                <a:lnTo>
                  <a:pt x="1505" y="896"/>
                </a:lnTo>
                <a:lnTo>
                  <a:pt x="1504" y="898"/>
                </a:lnTo>
                <a:lnTo>
                  <a:pt x="1503" y="899"/>
                </a:lnTo>
                <a:lnTo>
                  <a:pt x="1498" y="900"/>
                </a:lnTo>
                <a:lnTo>
                  <a:pt x="1492" y="899"/>
                </a:lnTo>
                <a:lnTo>
                  <a:pt x="1486" y="898"/>
                </a:lnTo>
                <a:lnTo>
                  <a:pt x="1473" y="893"/>
                </a:lnTo>
                <a:lnTo>
                  <a:pt x="1465" y="889"/>
                </a:lnTo>
                <a:lnTo>
                  <a:pt x="1457" y="889"/>
                </a:lnTo>
                <a:lnTo>
                  <a:pt x="1450" y="892"/>
                </a:lnTo>
                <a:lnTo>
                  <a:pt x="1445" y="894"/>
                </a:lnTo>
                <a:lnTo>
                  <a:pt x="1439" y="898"/>
                </a:lnTo>
                <a:lnTo>
                  <a:pt x="1429" y="907"/>
                </a:lnTo>
                <a:lnTo>
                  <a:pt x="1418" y="915"/>
                </a:lnTo>
                <a:lnTo>
                  <a:pt x="1408" y="918"/>
                </a:lnTo>
                <a:lnTo>
                  <a:pt x="1398" y="919"/>
                </a:lnTo>
                <a:lnTo>
                  <a:pt x="1378" y="920"/>
                </a:lnTo>
                <a:lnTo>
                  <a:pt x="1369" y="921"/>
                </a:lnTo>
                <a:lnTo>
                  <a:pt x="1359" y="923"/>
                </a:lnTo>
                <a:lnTo>
                  <a:pt x="1350" y="928"/>
                </a:lnTo>
                <a:lnTo>
                  <a:pt x="1343" y="934"/>
                </a:lnTo>
                <a:lnTo>
                  <a:pt x="1324" y="977"/>
                </a:lnTo>
                <a:lnTo>
                  <a:pt x="1334" y="976"/>
                </a:lnTo>
                <a:lnTo>
                  <a:pt x="1341" y="974"/>
                </a:lnTo>
                <a:lnTo>
                  <a:pt x="1349" y="976"/>
                </a:lnTo>
                <a:lnTo>
                  <a:pt x="1356" y="977"/>
                </a:lnTo>
                <a:lnTo>
                  <a:pt x="1371" y="981"/>
                </a:lnTo>
                <a:lnTo>
                  <a:pt x="1386" y="988"/>
                </a:lnTo>
                <a:lnTo>
                  <a:pt x="1394" y="988"/>
                </a:lnTo>
                <a:lnTo>
                  <a:pt x="1401" y="987"/>
                </a:lnTo>
                <a:lnTo>
                  <a:pt x="1406" y="984"/>
                </a:lnTo>
                <a:lnTo>
                  <a:pt x="1409" y="982"/>
                </a:lnTo>
                <a:lnTo>
                  <a:pt x="1413" y="978"/>
                </a:lnTo>
                <a:lnTo>
                  <a:pt x="1415" y="973"/>
                </a:lnTo>
                <a:lnTo>
                  <a:pt x="1419" y="957"/>
                </a:lnTo>
                <a:lnTo>
                  <a:pt x="1423" y="951"/>
                </a:lnTo>
                <a:lnTo>
                  <a:pt x="1426" y="947"/>
                </a:lnTo>
                <a:lnTo>
                  <a:pt x="1436" y="939"/>
                </a:lnTo>
                <a:lnTo>
                  <a:pt x="1447" y="934"/>
                </a:lnTo>
                <a:lnTo>
                  <a:pt x="1461" y="930"/>
                </a:lnTo>
                <a:lnTo>
                  <a:pt x="1456" y="935"/>
                </a:lnTo>
                <a:lnTo>
                  <a:pt x="1450" y="940"/>
                </a:lnTo>
                <a:lnTo>
                  <a:pt x="1440" y="950"/>
                </a:lnTo>
                <a:lnTo>
                  <a:pt x="1436" y="955"/>
                </a:lnTo>
                <a:lnTo>
                  <a:pt x="1434" y="961"/>
                </a:lnTo>
                <a:lnTo>
                  <a:pt x="1433" y="968"/>
                </a:lnTo>
                <a:lnTo>
                  <a:pt x="1434" y="976"/>
                </a:lnTo>
                <a:lnTo>
                  <a:pt x="1431" y="979"/>
                </a:lnTo>
                <a:lnTo>
                  <a:pt x="1428" y="983"/>
                </a:lnTo>
                <a:lnTo>
                  <a:pt x="1420" y="989"/>
                </a:lnTo>
                <a:lnTo>
                  <a:pt x="1417" y="993"/>
                </a:lnTo>
                <a:lnTo>
                  <a:pt x="1414" y="997"/>
                </a:lnTo>
                <a:lnTo>
                  <a:pt x="1412" y="1000"/>
                </a:lnTo>
                <a:lnTo>
                  <a:pt x="1412" y="1006"/>
                </a:lnTo>
                <a:lnTo>
                  <a:pt x="1414" y="1008"/>
                </a:lnTo>
                <a:lnTo>
                  <a:pt x="1419" y="1008"/>
                </a:lnTo>
                <a:lnTo>
                  <a:pt x="1426" y="1006"/>
                </a:lnTo>
                <a:lnTo>
                  <a:pt x="1435" y="1005"/>
                </a:lnTo>
                <a:lnTo>
                  <a:pt x="1444" y="1004"/>
                </a:lnTo>
                <a:lnTo>
                  <a:pt x="1455" y="1006"/>
                </a:lnTo>
                <a:lnTo>
                  <a:pt x="1467" y="1006"/>
                </a:lnTo>
                <a:lnTo>
                  <a:pt x="1487" y="999"/>
                </a:lnTo>
                <a:lnTo>
                  <a:pt x="1497" y="997"/>
                </a:lnTo>
                <a:lnTo>
                  <a:pt x="1508" y="995"/>
                </a:lnTo>
                <a:lnTo>
                  <a:pt x="1494" y="1006"/>
                </a:lnTo>
                <a:lnTo>
                  <a:pt x="1487" y="1011"/>
                </a:lnTo>
                <a:lnTo>
                  <a:pt x="1478" y="1016"/>
                </a:lnTo>
                <a:lnTo>
                  <a:pt x="1439" y="1019"/>
                </a:lnTo>
                <a:lnTo>
                  <a:pt x="1429" y="1026"/>
                </a:lnTo>
                <a:lnTo>
                  <a:pt x="1419" y="1032"/>
                </a:lnTo>
                <a:lnTo>
                  <a:pt x="1414" y="1033"/>
                </a:lnTo>
                <a:lnTo>
                  <a:pt x="1409" y="1035"/>
                </a:lnTo>
                <a:lnTo>
                  <a:pt x="1403" y="1035"/>
                </a:lnTo>
                <a:lnTo>
                  <a:pt x="1397" y="1032"/>
                </a:lnTo>
                <a:lnTo>
                  <a:pt x="1381" y="1022"/>
                </a:lnTo>
                <a:lnTo>
                  <a:pt x="1367" y="1015"/>
                </a:lnTo>
                <a:lnTo>
                  <a:pt x="1356" y="1010"/>
                </a:lnTo>
                <a:lnTo>
                  <a:pt x="1344" y="1008"/>
                </a:lnTo>
                <a:lnTo>
                  <a:pt x="1333" y="1006"/>
                </a:lnTo>
                <a:lnTo>
                  <a:pt x="1321" y="1008"/>
                </a:lnTo>
                <a:lnTo>
                  <a:pt x="1307" y="1013"/>
                </a:lnTo>
                <a:lnTo>
                  <a:pt x="1291" y="1020"/>
                </a:lnTo>
                <a:lnTo>
                  <a:pt x="1275" y="1042"/>
                </a:lnTo>
                <a:lnTo>
                  <a:pt x="1284" y="1054"/>
                </a:lnTo>
                <a:lnTo>
                  <a:pt x="1292" y="1066"/>
                </a:lnTo>
                <a:lnTo>
                  <a:pt x="1302" y="1077"/>
                </a:lnTo>
                <a:lnTo>
                  <a:pt x="1314" y="1086"/>
                </a:lnTo>
                <a:lnTo>
                  <a:pt x="1341" y="1084"/>
                </a:lnTo>
                <a:lnTo>
                  <a:pt x="1340" y="1086"/>
                </a:lnTo>
                <a:lnTo>
                  <a:pt x="1337" y="1089"/>
                </a:lnTo>
                <a:lnTo>
                  <a:pt x="1327" y="1094"/>
                </a:lnTo>
                <a:lnTo>
                  <a:pt x="1316" y="1099"/>
                </a:lnTo>
                <a:lnTo>
                  <a:pt x="1307" y="1100"/>
                </a:lnTo>
                <a:lnTo>
                  <a:pt x="1295" y="1089"/>
                </a:lnTo>
                <a:lnTo>
                  <a:pt x="1279" y="1075"/>
                </a:lnTo>
                <a:lnTo>
                  <a:pt x="1270" y="1069"/>
                </a:lnTo>
                <a:lnTo>
                  <a:pt x="1263" y="1066"/>
                </a:lnTo>
                <a:lnTo>
                  <a:pt x="1259" y="1066"/>
                </a:lnTo>
                <a:lnTo>
                  <a:pt x="1255" y="1066"/>
                </a:lnTo>
                <a:lnTo>
                  <a:pt x="1252" y="1067"/>
                </a:lnTo>
                <a:lnTo>
                  <a:pt x="1249" y="1069"/>
                </a:lnTo>
                <a:lnTo>
                  <a:pt x="1238" y="1070"/>
                </a:lnTo>
                <a:lnTo>
                  <a:pt x="1227" y="1070"/>
                </a:lnTo>
                <a:lnTo>
                  <a:pt x="1206" y="1070"/>
                </a:lnTo>
                <a:lnTo>
                  <a:pt x="1184" y="1070"/>
                </a:lnTo>
                <a:lnTo>
                  <a:pt x="1173" y="1072"/>
                </a:lnTo>
                <a:lnTo>
                  <a:pt x="1163" y="1073"/>
                </a:lnTo>
                <a:lnTo>
                  <a:pt x="1143" y="1085"/>
                </a:lnTo>
                <a:lnTo>
                  <a:pt x="1134" y="1091"/>
                </a:lnTo>
                <a:lnTo>
                  <a:pt x="1126" y="1099"/>
                </a:lnTo>
                <a:lnTo>
                  <a:pt x="1136" y="1101"/>
                </a:lnTo>
                <a:lnTo>
                  <a:pt x="1144" y="1105"/>
                </a:lnTo>
                <a:lnTo>
                  <a:pt x="1160" y="1112"/>
                </a:lnTo>
                <a:lnTo>
                  <a:pt x="1173" y="1121"/>
                </a:lnTo>
                <a:lnTo>
                  <a:pt x="1185" y="1130"/>
                </a:lnTo>
                <a:lnTo>
                  <a:pt x="1197" y="1138"/>
                </a:lnTo>
                <a:lnTo>
                  <a:pt x="1205" y="1141"/>
                </a:lnTo>
                <a:lnTo>
                  <a:pt x="1211" y="1143"/>
                </a:lnTo>
                <a:lnTo>
                  <a:pt x="1218" y="1144"/>
                </a:lnTo>
                <a:lnTo>
                  <a:pt x="1227" y="1144"/>
                </a:lnTo>
                <a:lnTo>
                  <a:pt x="1236" y="1144"/>
                </a:lnTo>
                <a:lnTo>
                  <a:pt x="1247" y="1142"/>
                </a:lnTo>
                <a:lnTo>
                  <a:pt x="1271" y="1144"/>
                </a:lnTo>
                <a:lnTo>
                  <a:pt x="1305" y="1158"/>
                </a:lnTo>
                <a:lnTo>
                  <a:pt x="1322" y="1163"/>
                </a:lnTo>
                <a:lnTo>
                  <a:pt x="1330" y="1164"/>
                </a:lnTo>
                <a:lnTo>
                  <a:pt x="1339" y="1165"/>
                </a:lnTo>
                <a:lnTo>
                  <a:pt x="1349" y="1154"/>
                </a:lnTo>
                <a:lnTo>
                  <a:pt x="1360" y="1141"/>
                </a:lnTo>
                <a:lnTo>
                  <a:pt x="1365" y="1133"/>
                </a:lnTo>
                <a:lnTo>
                  <a:pt x="1369" y="1127"/>
                </a:lnTo>
                <a:lnTo>
                  <a:pt x="1371" y="1120"/>
                </a:lnTo>
                <a:lnTo>
                  <a:pt x="1374" y="1112"/>
                </a:lnTo>
                <a:lnTo>
                  <a:pt x="1376" y="1091"/>
                </a:lnTo>
                <a:lnTo>
                  <a:pt x="1377" y="1085"/>
                </a:lnTo>
                <a:lnTo>
                  <a:pt x="1380" y="1080"/>
                </a:lnTo>
                <a:lnTo>
                  <a:pt x="1383" y="1077"/>
                </a:lnTo>
                <a:lnTo>
                  <a:pt x="1388" y="1074"/>
                </a:lnTo>
                <a:lnTo>
                  <a:pt x="1408" y="1066"/>
                </a:lnTo>
                <a:lnTo>
                  <a:pt x="1415" y="1059"/>
                </a:lnTo>
                <a:lnTo>
                  <a:pt x="1420" y="1057"/>
                </a:lnTo>
                <a:lnTo>
                  <a:pt x="1424" y="1057"/>
                </a:lnTo>
                <a:lnTo>
                  <a:pt x="1423" y="1063"/>
                </a:lnTo>
                <a:lnTo>
                  <a:pt x="1419" y="1067"/>
                </a:lnTo>
                <a:lnTo>
                  <a:pt x="1415" y="1070"/>
                </a:lnTo>
                <a:lnTo>
                  <a:pt x="1409" y="1073"/>
                </a:lnTo>
                <a:lnTo>
                  <a:pt x="1399" y="1078"/>
                </a:lnTo>
                <a:lnTo>
                  <a:pt x="1394" y="1082"/>
                </a:lnTo>
                <a:lnTo>
                  <a:pt x="1391" y="1085"/>
                </a:lnTo>
                <a:lnTo>
                  <a:pt x="1390" y="1093"/>
                </a:lnTo>
                <a:lnTo>
                  <a:pt x="1388" y="1101"/>
                </a:lnTo>
                <a:lnTo>
                  <a:pt x="1390" y="1109"/>
                </a:lnTo>
                <a:lnTo>
                  <a:pt x="1391" y="1111"/>
                </a:lnTo>
                <a:lnTo>
                  <a:pt x="1392" y="1114"/>
                </a:lnTo>
                <a:lnTo>
                  <a:pt x="1397" y="1115"/>
                </a:lnTo>
                <a:lnTo>
                  <a:pt x="1401" y="1115"/>
                </a:lnTo>
                <a:lnTo>
                  <a:pt x="1406" y="1114"/>
                </a:lnTo>
                <a:lnTo>
                  <a:pt x="1409" y="1111"/>
                </a:lnTo>
                <a:lnTo>
                  <a:pt x="1419" y="1107"/>
                </a:lnTo>
                <a:lnTo>
                  <a:pt x="1428" y="1104"/>
                </a:lnTo>
                <a:lnTo>
                  <a:pt x="1441" y="1099"/>
                </a:lnTo>
                <a:lnTo>
                  <a:pt x="1460" y="1094"/>
                </a:lnTo>
                <a:lnTo>
                  <a:pt x="1470" y="1091"/>
                </a:lnTo>
                <a:lnTo>
                  <a:pt x="1478" y="1090"/>
                </a:lnTo>
                <a:lnTo>
                  <a:pt x="1486" y="1090"/>
                </a:lnTo>
                <a:lnTo>
                  <a:pt x="1492" y="1091"/>
                </a:lnTo>
                <a:lnTo>
                  <a:pt x="1491" y="1094"/>
                </a:lnTo>
                <a:lnTo>
                  <a:pt x="1488" y="1096"/>
                </a:lnTo>
                <a:lnTo>
                  <a:pt x="1479" y="1099"/>
                </a:lnTo>
                <a:lnTo>
                  <a:pt x="1471" y="1104"/>
                </a:lnTo>
                <a:lnTo>
                  <a:pt x="1462" y="1109"/>
                </a:lnTo>
                <a:lnTo>
                  <a:pt x="1455" y="1116"/>
                </a:lnTo>
                <a:lnTo>
                  <a:pt x="1446" y="1122"/>
                </a:lnTo>
                <a:lnTo>
                  <a:pt x="1438" y="1126"/>
                </a:lnTo>
                <a:lnTo>
                  <a:pt x="1429" y="1130"/>
                </a:lnTo>
                <a:lnTo>
                  <a:pt x="1419" y="1132"/>
                </a:lnTo>
                <a:lnTo>
                  <a:pt x="1409" y="1135"/>
                </a:lnTo>
                <a:lnTo>
                  <a:pt x="1399" y="1138"/>
                </a:lnTo>
                <a:lnTo>
                  <a:pt x="1391" y="1142"/>
                </a:lnTo>
                <a:lnTo>
                  <a:pt x="1383" y="1148"/>
                </a:lnTo>
                <a:lnTo>
                  <a:pt x="1377" y="1155"/>
                </a:lnTo>
                <a:lnTo>
                  <a:pt x="1374" y="1163"/>
                </a:lnTo>
                <a:lnTo>
                  <a:pt x="1365" y="1178"/>
                </a:lnTo>
                <a:lnTo>
                  <a:pt x="1375" y="1184"/>
                </a:lnTo>
                <a:lnTo>
                  <a:pt x="1385" y="1191"/>
                </a:lnTo>
                <a:lnTo>
                  <a:pt x="1393" y="1199"/>
                </a:lnTo>
                <a:lnTo>
                  <a:pt x="1403" y="1205"/>
                </a:lnTo>
                <a:lnTo>
                  <a:pt x="1409" y="1206"/>
                </a:lnTo>
                <a:lnTo>
                  <a:pt x="1414" y="1207"/>
                </a:lnTo>
                <a:lnTo>
                  <a:pt x="1426" y="1208"/>
                </a:lnTo>
                <a:lnTo>
                  <a:pt x="1439" y="1210"/>
                </a:lnTo>
                <a:lnTo>
                  <a:pt x="1451" y="1211"/>
                </a:lnTo>
                <a:lnTo>
                  <a:pt x="1451" y="1215"/>
                </a:lnTo>
                <a:lnTo>
                  <a:pt x="1445" y="1216"/>
                </a:lnTo>
                <a:lnTo>
                  <a:pt x="1439" y="1217"/>
                </a:lnTo>
                <a:lnTo>
                  <a:pt x="1428" y="1222"/>
                </a:lnTo>
                <a:lnTo>
                  <a:pt x="1415" y="1227"/>
                </a:lnTo>
                <a:lnTo>
                  <a:pt x="1410" y="1228"/>
                </a:lnTo>
                <a:lnTo>
                  <a:pt x="1404" y="1228"/>
                </a:lnTo>
                <a:lnTo>
                  <a:pt x="1397" y="1226"/>
                </a:lnTo>
                <a:lnTo>
                  <a:pt x="1391" y="1223"/>
                </a:lnTo>
                <a:lnTo>
                  <a:pt x="1378" y="1217"/>
                </a:lnTo>
                <a:lnTo>
                  <a:pt x="1367" y="1211"/>
                </a:lnTo>
                <a:lnTo>
                  <a:pt x="1356" y="1203"/>
                </a:lnTo>
                <a:lnTo>
                  <a:pt x="1348" y="1203"/>
                </a:lnTo>
                <a:lnTo>
                  <a:pt x="1340" y="1202"/>
                </a:lnTo>
                <a:lnTo>
                  <a:pt x="1333" y="1201"/>
                </a:lnTo>
                <a:lnTo>
                  <a:pt x="1327" y="1197"/>
                </a:lnTo>
                <a:lnTo>
                  <a:pt x="1313" y="1191"/>
                </a:lnTo>
                <a:lnTo>
                  <a:pt x="1300" y="1184"/>
                </a:lnTo>
                <a:lnTo>
                  <a:pt x="1286" y="1178"/>
                </a:lnTo>
                <a:lnTo>
                  <a:pt x="1280" y="1175"/>
                </a:lnTo>
                <a:lnTo>
                  <a:pt x="1272" y="1174"/>
                </a:lnTo>
                <a:lnTo>
                  <a:pt x="1266" y="1174"/>
                </a:lnTo>
                <a:lnTo>
                  <a:pt x="1259" y="1175"/>
                </a:lnTo>
                <a:lnTo>
                  <a:pt x="1252" y="1178"/>
                </a:lnTo>
                <a:lnTo>
                  <a:pt x="1244" y="1181"/>
                </a:lnTo>
                <a:lnTo>
                  <a:pt x="1253" y="1211"/>
                </a:lnTo>
                <a:lnTo>
                  <a:pt x="1255" y="1216"/>
                </a:lnTo>
                <a:lnTo>
                  <a:pt x="1256" y="1217"/>
                </a:lnTo>
                <a:lnTo>
                  <a:pt x="1269" y="1220"/>
                </a:lnTo>
                <a:lnTo>
                  <a:pt x="1281" y="1222"/>
                </a:lnTo>
                <a:lnTo>
                  <a:pt x="1292" y="1224"/>
                </a:lnTo>
                <a:lnTo>
                  <a:pt x="1297" y="1228"/>
                </a:lnTo>
                <a:lnTo>
                  <a:pt x="1302" y="1232"/>
                </a:lnTo>
                <a:lnTo>
                  <a:pt x="1311" y="1243"/>
                </a:lnTo>
                <a:lnTo>
                  <a:pt x="1318" y="1255"/>
                </a:lnTo>
                <a:lnTo>
                  <a:pt x="1324" y="1268"/>
                </a:lnTo>
                <a:lnTo>
                  <a:pt x="1332" y="1280"/>
                </a:lnTo>
                <a:lnTo>
                  <a:pt x="1344" y="1282"/>
                </a:lnTo>
                <a:lnTo>
                  <a:pt x="1346" y="1287"/>
                </a:lnTo>
                <a:lnTo>
                  <a:pt x="1334" y="1287"/>
                </a:lnTo>
                <a:lnTo>
                  <a:pt x="1324" y="1287"/>
                </a:lnTo>
                <a:lnTo>
                  <a:pt x="1316" y="1286"/>
                </a:lnTo>
                <a:lnTo>
                  <a:pt x="1309" y="1284"/>
                </a:lnTo>
                <a:lnTo>
                  <a:pt x="1303" y="1279"/>
                </a:lnTo>
                <a:lnTo>
                  <a:pt x="1297" y="1274"/>
                </a:lnTo>
                <a:lnTo>
                  <a:pt x="1281" y="1255"/>
                </a:lnTo>
                <a:lnTo>
                  <a:pt x="1277" y="1252"/>
                </a:lnTo>
                <a:lnTo>
                  <a:pt x="1274" y="1248"/>
                </a:lnTo>
                <a:lnTo>
                  <a:pt x="1269" y="1245"/>
                </a:lnTo>
                <a:lnTo>
                  <a:pt x="1264" y="1244"/>
                </a:lnTo>
                <a:lnTo>
                  <a:pt x="1254" y="1243"/>
                </a:lnTo>
                <a:lnTo>
                  <a:pt x="1243" y="1243"/>
                </a:lnTo>
                <a:lnTo>
                  <a:pt x="1233" y="1243"/>
                </a:lnTo>
                <a:lnTo>
                  <a:pt x="1229" y="1242"/>
                </a:lnTo>
                <a:lnTo>
                  <a:pt x="1226" y="1238"/>
                </a:lnTo>
                <a:lnTo>
                  <a:pt x="1217" y="1231"/>
                </a:lnTo>
                <a:lnTo>
                  <a:pt x="1211" y="1222"/>
                </a:lnTo>
                <a:lnTo>
                  <a:pt x="1200" y="1206"/>
                </a:lnTo>
                <a:lnTo>
                  <a:pt x="1191" y="1192"/>
                </a:lnTo>
                <a:lnTo>
                  <a:pt x="1183" y="1180"/>
                </a:lnTo>
                <a:lnTo>
                  <a:pt x="1178" y="1174"/>
                </a:lnTo>
                <a:lnTo>
                  <a:pt x="1173" y="1169"/>
                </a:lnTo>
                <a:lnTo>
                  <a:pt x="1167" y="1165"/>
                </a:lnTo>
                <a:lnTo>
                  <a:pt x="1160" y="1160"/>
                </a:lnTo>
                <a:lnTo>
                  <a:pt x="1152" y="1157"/>
                </a:lnTo>
                <a:lnTo>
                  <a:pt x="1143" y="1154"/>
                </a:lnTo>
                <a:lnTo>
                  <a:pt x="1132" y="1152"/>
                </a:lnTo>
                <a:lnTo>
                  <a:pt x="1118" y="1149"/>
                </a:lnTo>
                <a:lnTo>
                  <a:pt x="1115" y="1147"/>
                </a:lnTo>
                <a:lnTo>
                  <a:pt x="1111" y="1144"/>
                </a:lnTo>
                <a:lnTo>
                  <a:pt x="1107" y="1143"/>
                </a:lnTo>
                <a:lnTo>
                  <a:pt x="1104" y="1143"/>
                </a:lnTo>
                <a:lnTo>
                  <a:pt x="1100" y="1144"/>
                </a:lnTo>
                <a:lnTo>
                  <a:pt x="1098" y="1147"/>
                </a:lnTo>
                <a:lnTo>
                  <a:pt x="1090" y="1153"/>
                </a:lnTo>
                <a:lnTo>
                  <a:pt x="1084" y="1163"/>
                </a:lnTo>
                <a:lnTo>
                  <a:pt x="1078" y="1175"/>
                </a:lnTo>
                <a:lnTo>
                  <a:pt x="1073" y="1190"/>
                </a:lnTo>
                <a:lnTo>
                  <a:pt x="1068" y="1206"/>
                </a:lnTo>
                <a:lnTo>
                  <a:pt x="1064" y="1223"/>
                </a:lnTo>
                <a:lnTo>
                  <a:pt x="1062" y="1242"/>
                </a:lnTo>
                <a:lnTo>
                  <a:pt x="1059" y="1260"/>
                </a:lnTo>
                <a:lnTo>
                  <a:pt x="1059" y="1279"/>
                </a:lnTo>
                <a:lnTo>
                  <a:pt x="1059" y="1296"/>
                </a:lnTo>
                <a:lnTo>
                  <a:pt x="1061" y="1313"/>
                </a:lnTo>
                <a:lnTo>
                  <a:pt x="1063" y="1329"/>
                </a:lnTo>
                <a:lnTo>
                  <a:pt x="1067" y="1343"/>
                </a:lnTo>
                <a:lnTo>
                  <a:pt x="1109" y="1346"/>
                </a:lnTo>
                <a:lnTo>
                  <a:pt x="1125" y="1364"/>
                </a:lnTo>
                <a:lnTo>
                  <a:pt x="1131" y="1374"/>
                </a:lnTo>
                <a:lnTo>
                  <a:pt x="1137" y="1383"/>
                </a:lnTo>
                <a:lnTo>
                  <a:pt x="1138" y="1376"/>
                </a:lnTo>
                <a:lnTo>
                  <a:pt x="1141" y="1369"/>
                </a:lnTo>
                <a:lnTo>
                  <a:pt x="1144" y="1362"/>
                </a:lnTo>
                <a:lnTo>
                  <a:pt x="1148" y="1356"/>
                </a:lnTo>
                <a:lnTo>
                  <a:pt x="1154" y="1350"/>
                </a:lnTo>
                <a:lnTo>
                  <a:pt x="1160" y="1346"/>
                </a:lnTo>
                <a:lnTo>
                  <a:pt x="1167" y="1343"/>
                </a:lnTo>
                <a:lnTo>
                  <a:pt x="1174" y="1340"/>
                </a:lnTo>
                <a:lnTo>
                  <a:pt x="1181" y="1339"/>
                </a:lnTo>
                <a:lnTo>
                  <a:pt x="1190" y="1340"/>
                </a:lnTo>
                <a:lnTo>
                  <a:pt x="1197" y="1343"/>
                </a:lnTo>
                <a:lnTo>
                  <a:pt x="1205" y="1348"/>
                </a:lnTo>
                <a:lnTo>
                  <a:pt x="1212" y="1354"/>
                </a:lnTo>
                <a:lnTo>
                  <a:pt x="1218" y="1362"/>
                </a:lnTo>
                <a:lnTo>
                  <a:pt x="1224" y="1374"/>
                </a:lnTo>
                <a:lnTo>
                  <a:pt x="1231" y="1386"/>
                </a:lnTo>
                <a:lnTo>
                  <a:pt x="1231" y="1390"/>
                </a:lnTo>
                <a:lnTo>
                  <a:pt x="1231" y="1394"/>
                </a:lnTo>
                <a:lnTo>
                  <a:pt x="1233" y="1394"/>
                </a:lnTo>
                <a:lnTo>
                  <a:pt x="1238" y="1393"/>
                </a:lnTo>
                <a:lnTo>
                  <a:pt x="1248" y="1390"/>
                </a:lnTo>
                <a:lnTo>
                  <a:pt x="1259" y="1385"/>
                </a:lnTo>
                <a:lnTo>
                  <a:pt x="1268" y="1382"/>
                </a:lnTo>
                <a:lnTo>
                  <a:pt x="1275" y="1382"/>
                </a:lnTo>
                <a:lnTo>
                  <a:pt x="1284" y="1383"/>
                </a:lnTo>
                <a:lnTo>
                  <a:pt x="1291" y="1385"/>
                </a:lnTo>
                <a:lnTo>
                  <a:pt x="1298" y="1385"/>
                </a:lnTo>
                <a:lnTo>
                  <a:pt x="1308" y="1374"/>
                </a:lnTo>
                <a:lnTo>
                  <a:pt x="1312" y="1367"/>
                </a:lnTo>
                <a:lnTo>
                  <a:pt x="1313" y="1364"/>
                </a:lnTo>
                <a:lnTo>
                  <a:pt x="1313" y="1361"/>
                </a:lnTo>
                <a:lnTo>
                  <a:pt x="1301" y="1350"/>
                </a:lnTo>
                <a:lnTo>
                  <a:pt x="1302" y="1343"/>
                </a:lnTo>
                <a:lnTo>
                  <a:pt x="1305" y="1338"/>
                </a:lnTo>
                <a:lnTo>
                  <a:pt x="1308" y="1335"/>
                </a:lnTo>
                <a:lnTo>
                  <a:pt x="1312" y="1335"/>
                </a:lnTo>
                <a:lnTo>
                  <a:pt x="1317" y="1335"/>
                </a:lnTo>
                <a:lnTo>
                  <a:pt x="1322" y="1338"/>
                </a:lnTo>
                <a:lnTo>
                  <a:pt x="1332" y="1343"/>
                </a:lnTo>
                <a:lnTo>
                  <a:pt x="1343" y="1332"/>
                </a:lnTo>
                <a:lnTo>
                  <a:pt x="1346" y="1328"/>
                </a:lnTo>
                <a:lnTo>
                  <a:pt x="1350" y="1327"/>
                </a:lnTo>
                <a:lnTo>
                  <a:pt x="1354" y="1327"/>
                </a:lnTo>
                <a:lnTo>
                  <a:pt x="1357" y="1329"/>
                </a:lnTo>
                <a:lnTo>
                  <a:pt x="1362" y="1334"/>
                </a:lnTo>
                <a:lnTo>
                  <a:pt x="1369" y="1340"/>
                </a:lnTo>
                <a:lnTo>
                  <a:pt x="1367" y="1344"/>
                </a:lnTo>
                <a:lnTo>
                  <a:pt x="1365" y="1346"/>
                </a:lnTo>
                <a:lnTo>
                  <a:pt x="1360" y="1350"/>
                </a:lnTo>
                <a:lnTo>
                  <a:pt x="1355" y="1355"/>
                </a:lnTo>
                <a:lnTo>
                  <a:pt x="1353" y="1357"/>
                </a:lnTo>
                <a:lnTo>
                  <a:pt x="1353" y="1361"/>
                </a:lnTo>
                <a:lnTo>
                  <a:pt x="1360" y="1370"/>
                </a:lnTo>
                <a:lnTo>
                  <a:pt x="1362" y="1374"/>
                </a:lnTo>
                <a:lnTo>
                  <a:pt x="1362" y="1377"/>
                </a:lnTo>
                <a:lnTo>
                  <a:pt x="1361" y="1380"/>
                </a:lnTo>
                <a:lnTo>
                  <a:pt x="1359" y="1383"/>
                </a:lnTo>
                <a:lnTo>
                  <a:pt x="1350" y="1393"/>
                </a:lnTo>
                <a:lnTo>
                  <a:pt x="1345" y="1393"/>
                </a:lnTo>
                <a:lnTo>
                  <a:pt x="1333" y="1381"/>
                </a:lnTo>
                <a:lnTo>
                  <a:pt x="1324" y="1390"/>
                </a:lnTo>
                <a:lnTo>
                  <a:pt x="1317" y="1401"/>
                </a:lnTo>
                <a:lnTo>
                  <a:pt x="1322" y="1413"/>
                </a:lnTo>
                <a:lnTo>
                  <a:pt x="1324" y="1425"/>
                </a:lnTo>
                <a:lnTo>
                  <a:pt x="1324" y="1436"/>
                </a:lnTo>
                <a:lnTo>
                  <a:pt x="1322" y="1447"/>
                </a:lnTo>
                <a:lnTo>
                  <a:pt x="1318" y="1459"/>
                </a:lnTo>
                <a:lnTo>
                  <a:pt x="1313" y="1468"/>
                </a:lnTo>
                <a:lnTo>
                  <a:pt x="1306" y="1479"/>
                </a:lnTo>
                <a:lnTo>
                  <a:pt x="1297" y="1492"/>
                </a:lnTo>
                <a:lnTo>
                  <a:pt x="1297" y="1494"/>
                </a:lnTo>
                <a:lnTo>
                  <a:pt x="1312" y="1492"/>
                </a:lnTo>
                <a:lnTo>
                  <a:pt x="1328" y="1489"/>
                </a:lnTo>
                <a:lnTo>
                  <a:pt x="1337" y="1489"/>
                </a:lnTo>
                <a:lnTo>
                  <a:pt x="1344" y="1489"/>
                </a:lnTo>
                <a:lnTo>
                  <a:pt x="1351" y="1491"/>
                </a:lnTo>
                <a:lnTo>
                  <a:pt x="1357" y="1494"/>
                </a:lnTo>
                <a:lnTo>
                  <a:pt x="1360" y="1510"/>
                </a:lnTo>
                <a:lnTo>
                  <a:pt x="1360" y="1525"/>
                </a:lnTo>
                <a:lnTo>
                  <a:pt x="1357" y="1540"/>
                </a:lnTo>
                <a:lnTo>
                  <a:pt x="1353" y="1555"/>
                </a:lnTo>
                <a:lnTo>
                  <a:pt x="1346" y="1567"/>
                </a:lnTo>
                <a:lnTo>
                  <a:pt x="1339" y="1580"/>
                </a:lnTo>
                <a:lnTo>
                  <a:pt x="1329" y="1593"/>
                </a:lnTo>
                <a:lnTo>
                  <a:pt x="1318" y="1605"/>
                </a:lnTo>
                <a:lnTo>
                  <a:pt x="1318" y="1609"/>
                </a:lnTo>
                <a:lnTo>
                  <a:pt x="1333" y="1624"/>
                </a:lnTo>
                <a:lnTo>
                  <a:pt x="1348" y="1640"/>
                </a:lnTo>
                <a:lnTo>
                  <a:pt x="1360" y="1657"/>
                </a:lnTo>
                <a:lnTo>
                  <a:pt x="1372" y="1673"/>
                </a:lnTo>
                <a:lnTo>
                  <a:pt x="1383" y="1690"/>
                </a:lnTo>
                <a:lnTo>
                  <a:pt x="1394" y="1709"/>
                </a:lnTo>
                <a:lnTo>
                  <a:pt x="1415" y="1746"/>
                </a:lnTo>
                <a:lnTo>
                  <a:pt x="1418" y="1752"/>
                </a:lnTo>
                <a:lnTo>
                  <a:pt x="1418" y="1754"/>
                </a:lnTo>
                <a:lnTo>
                  <a:pt x="1417" y="1758"/>
                </a:lnTo>
                <a:lnTo>
                  <a:pt x="1401" y="1773"/>
                </a:lnTo>
                <a:lnTo>
                  <a:pt x="1383" y="1787"/>
                </a:lnTo>
                <a:lnTo>
                  <a:pt x="1365" y="1801"/>
                </a:lnTo>
                <a:lnTo>
                  <a:pt x="1345" y="1813"/>
                </a:lnTo>
                <a:lnTo>
                  <a:pt x="1327" y="1824"/>
                </a:lnTo>
                <a:lnTo>
                  <a:pt x="1306" y="1835"/>
                </a:lnTo>
                <a:lnTo>
                  <a:pt x="1266" y="1856"/>
                </a:lnTo>
                <a:lnTo>
                  <a:pt x="1232" y="1872"/>
                </a:lnTo>
                <a:lnTo>
                  <a:pt x="1196" y="1888"/>
                </a:lnTo>
                <a:lnTo>
                  <a:pt x="1162" y="1903"/>
                </a:lnTo>
                <a:lnTo>
                  <a:pt x="1126" y="1916"/>
                </a:lnTo>
                <a:lnTo>
                  <a:pt x="1091" y="1927"/>
                </a:lnTo>
                <a:lnTo>
                  <a:pt x="1056" y="1938"/>
                </a:lnTo>
                <a:lnTo>
                  <a:pt x="1019" y="1946"/>
                </a:lnTo>
                <a:lnTo>
                  <a:pt x="983" y="1955"/>
                </a:lnTo>
                <a:lnTo>
                  <a:pt x="946" y="1961"/>
                </a:lnTo>
                <a:lnTo>
                  <a:pt x="909" y="1967"/>
                </a:lnTo>
                <a:lnTo>
                  <a:pt x="872" y="1971"/>
                </a:lnTo>
                <a:lnTo>
                  <a:pt x="834" y="1975"/>
                </a:lnTo>
                <a:lnTo>
                  <a:pt x="796" y="1976"/>
                </a:lnTo>
                <a:lnTo>
                  <a:pt x="757" y="1977"/>
                </a:lnTo>
                <a:lnTo>
                  <a:pt x="719" y="1977"/>
                </a:lnTo>
                <a:lnTo>
                  <a:pt x="680" y="1976"/>
                </a:lnTo>
                <a:lnTo>
                  <a:pt x="607" y="1971"/>
                </a:lnTo>
                <a:lnTo>
                  <a:pt x="532" y="1966"/>
                </a:lnTo>
                <a:lnTo>
                  <a:pt x="456" y="1957"/>
                </a:lnTo>
                <a:lnTo>
                  <a:pt x="419" y="1953"/>
                </a:lnTo>
                <a:lnTo>
                  <a:pt x="380" y="1946"/>
                </a:lnTo>
                <a:lnTo>
                  <a:pt x="342" y="1939"/>
                </a:lnTo>
                <a:lnTo>
                  <a:pt x="305" y="1930"/>
                </a:lnTo>
                <a:lnTo>
                  <a:pt x="268" y="1922"/>
                </a:lnTo>
                <a:lnTo>
                  <a:pt x="233" y="1911"/>
                </a:lnTo>
                <a:lnTo>
                  <a:pt x="197" y="1900"/>
                </a:lnTo>
                <a:lnTo>
                  <a:pt x="162" y="1886"/>
                </a:lnTo>
                <a:lnTo>
                  <a:pt x="129" y="1871"/>
                </a:lnTo>
                <a:lnTo>
                  <a:pt x="98" y="1854"/>
                </a:lnTo>
                <a:lnTo>
                  <a:pt x="71" y="1837"/>
                </a:lnTo>
                <a:lnTo>
                  <a:pt x="58" y="1828"/>
                </a:lnTo>
                <a:lnTo>
                  <a:pt x="44" y="1818"/>
                </a:lnTo>
                <a:lnTo>
                  <a:pt x="31" y="1807"/>
                </a:lnTo>
                <a:lnTo>
                  <a:pt x="19" y="1796"/>
                </a:lnTo>
                <a:lnTo>
                  <a:pt x="10" y="1783"/>
                </a:lnTo>
                <a:lnTo>
                  <a:pt x="2" y="1769"/>
                </a:lnTo>
                <a:lnTo>
                  <a:pt x="0" y="1757"/>
                </a:lnTo>
                <a:lnTo>
                  <a:pt x="0" y="1744"/>
                </a:lnTo>
                <a:lnTo>
                  <a:pt x="0" y="1732"/>
                </a:lnTo>
                <a:lnTo>
                  <a:pt x="2" y="1720"/>
                </a:lnTo>
                <a:lnTo>
                  <a:pt x="5" y="1709"/>
                </a:lnTo>
                <a:lnTo>
                  <a:pt x="8" y="1696"/>
                </a:lnTo>
                <a:lnTo>
                  <a:pt x="18" y="1673"/>
                </a:lnTo>
                <a:lnTo>
                  <a:pt x="31" y="1651"/>
                </a:lnTo>
                <a:lnTo>
                  <a:pt x="44" y="1629"/>
                </a:lnTo>
                <a:lnTo>
                  <a:pt x="70" y="1587"/>
                </a:lnTo>
                <a:lnTo>
                  <a:pt x="103" y="1537"/>
                </a:lnTo>
                <a:lnTo>
                  <a:pt x="87" y="1518"/>
                </a:lnTo>
                <a:lnTo>
                  <a:pt x="67" y="1497"/>
                </a:lnTo>
                <a:lnTo>
                  <a:pt x="65" y="1500"/>
                </a:lnTo>
                <a:lnTo>
                  <a:pt x="61" y="1504"/>
                </a:lnTo>
                <a:lnTo>
                  <a:pt x="59" y="1508"/>
                </a:lnTo>
                <a:lnTo>
                  <a:pt x="55" y="1511"/>
                </a:lnTo>
                <a:lnTo>
                  <a:pt x="27" y="1489"/>
                </a:lnTo>
                <a:lnTo>
                  <a:pt x="27" y="1486"/>
                </a:lnTo>
                <a:lnTo>
                  <a:pt x="28" y="1482"/>
                </a:lnTo>
                <a:lnTo>
                  <a:pt x="32" y="1476"/>
                </a:lnTo>
                <a:lnTo>
                  <a:pt x="35" y="1470"/>
                </a:lnTo>
                <a:lnTo>
                  <a:pt x="37" y="1466"/>
                </a:lnTo>
                <a:lnTo>
                  <a:pt x="37" y="1462"/>
                </a:lnTo>
                <a:lnTo>
                  <a:pt x="7" y="1430"/>
                </a:lnTo>
                <a:lnTo>
                  <a:pt x="8" y="1372"/>
                </a:lnTo>
                <a:lnTo>
                  <a:pt x="61" y="1375"/>
                </a:lnTo>
                <a:lnTo>
                  <a:pt x="88" y="1406"/>
                </a:lnTo>
                <a:lnTo>
                  <a:pt x="97" y="1397"/>
                </a:lnTo>
                <a:lnTo>
                  <a:pt x="102" y="1392"/>
                </a:lnTo>
                <a:lnTo>
                  <a:pt x="104" y="1387"/>
                </a:lnTo>
                <a:lnTo>
                  <a:pt x="104" y="1382"/>
                </a:lnTo>
                <a:lnTo>
                  <a:pt x="102" y="1378"/>
                </a:lnTo>
                <a:lnTo>
                  <a:pt x="97" y="1372"/>
                </a:lnTo>
                <a:lnTo>
                  <a:pt x="82" y="1356"/>
                </a:lnTo>
                <a:lnTo>
                  <a:pt x="82" y="1298"/>
                </a:lnTo>
                <a:lnTo>
                  <a:pt x="139" y="1302"/>
                </a:lnTo>
                <a:lnTo>
                  <a:pt x="161" y="1334"/>
                </a:lnTo>
                <a:lnTo>
                  <a:pt x="172" y="1324"/>
                </a:lnTo>
                <a:lnTo>
                  <a:pt x="178" y="1319"/>
                </a:lnTo>
                <a:lnTo>
                  <a:pt x="182" y="1314"/>
                </a:lnTo>
                <a:lnTo>
                  <a:pt x="170" y="1297"/>
                </a:lnTo>
                <a:lnTo>
                  <a:pt x="162" y="1286"/>
                </a:lnTo>
                <a:lnTo>
                  <a:pt x="169" y="1254"/>
                </a:lnTo>
                <a:lnTo>
                  <a:pt x="173" y="1238"/>
                </a:lnTo>
                <a:lnTo>
                  <a:pt x="178" y="1223"/>
                </a:lnTo>
                <a:lnTo>
                  <a:pt x="193" y="1224"/>
                </a:lnTo>
                <a:lnTo>
                  <a:pt x="210" y="1227"/>
                </a:lnTo>
                <a:lnTo>
                  <a:pt x="226" y="1231"/>
                </a:lnTo>
                <a:lnTo>
                  <a:pt x="241" y="1236"/>
                </a:lnTo>
                <a:lnTo>
                  <a:pt x="252" y="1261"/>
                </a:lnTo>
                <a:lnTo>
                  <a:pt x="272" y="1248"/>
                </a:lnTo>
                <a:lnTo>
                  <a:pt x="282" y="1240"/>
                </a:lnTo>
                <a:lnTo>
                  <a:pt x="278" y="1223"/>
                </a:lnTo>
                <a:lnTo>
                  <a:pt x="273" y="1207"/>
                </a:lnTo>
                <a:lnTo>
                  <a:pt x="266" y="1191"/>
                </a:lnTo>
                <a:lnTo>
                  <a:pt x="258" y="1175"/>
                </a:lnTo>
                <a:lnTo>
                  <a:pt x="241" y="1146"/>
                </a:lnTo>
                <a:lnTo>
                  <a:pt x="224" y="1116"/>
                </a:lnTo>
                <a:lnTo>
                  <a:pt x="218" y="1112"/>
                </a:lnTo>
                <a:lnTo>
                  <a:pt x="212" y="1109"/>
                </a:lnTo>
                <a:lnTo>
                  <a:pt x="205" y="1107"/>
                </a:lnTo>
                <a:lnTo>
                  <a:pt x="199" y="1106"/>
                </a:lnTo>
                <a:lnTo>
                  <a:pt x="187" y="1106"/>
                </a:lnTo>
                <a:lnTo>
                  <a:pt x="176" y="1107"/>
                </a:lnTo>
                <a:lnTo>
                  <a:pt x="164" y="1109"/>
                </a:lnTo>
                <a:lnTo>
                  <a:pt x="151" y="1109"/>
                </a:lnTo>
                <a:lnTo>
                  <a:pt x="139" y="1107"/>
                </a:lnTo>
                <a:lnTo>
                  <a:pt x="133" y="1105"/>
                </a:lnTo>
                <a:lnTo>
                  <a:pt x="125" y="1102"/>
                </a:lnTo>
                <a:lnTo>
                  <a:pt x="119" y="1094"/>
                </a:lnTo>
                <a:lnTo>
                  <a:pt x="113" y="1086"/>
                </a:lnTo>
                <a:lnTo>
                  <a:pt x="104" y="1070"/>
                </a:lnTo>
                <a:lnTo>
                  <a:pt x="97" y="1053"/>
                </a:lnTo>
                <a:lnTo>
                  <a:pt x="90" y="1035"/>
                </a:lnTo>
                <a:lnTo>
                  <a:pt x="80" y="1029"/>
                </a:lnTo>
                <a:lnTo>
                  <a:pt x="70" y="1021"/>
                </a:lnTo>
                <a:lnTo>
                  <a:pt x="65" y="1010"/>
                </a:lnTo>
                <a:lnTo>
                  <a:pt x="63" y="1003"/>
                </a:lnTo>
                <a:lnTo>
                  <a:pt x="61" y="998"/>
                </a:lnTo>
                <a:lnTo>
                  <a:pt x="64" y="995"/>
                </a:lnTo>
                <a:lnTo>
                  <a:pt x="67" y="994"/>
                </a:lnTo>
                <a:lnTo>
                  <a:pt x="74" y="993"/>
                </a:lnTo>
                <a:lnTo>
                  <a:pt x="92" y="992"/>
                </a:lnTo>
                <a:lnTo>
                  <a:pt x="98" y="990"/>
                </a:lnTo>
                <a:lnTo>
                  <a:pt x="103" y="987"/>
                </a:lnTo>
                <a:lnTo>
                  <a:pt x="107" y="982"/>
                </a:lnTo>
                <a:lnTo>
                  <a:pt x="111" y="977"/>
                </a:lnTo>
                <a:lnTo>
                  <a:pt x="118" y="963"/>
                </a:lnTo>
                <a:lnTo>
                  <a:pt x="124" y="948"/>
                </a:lnTo>
                <a:lnTo>
                  <a:pt x="135" y="920"/>
                </a:lnTo>
                <a:lnTo>
                  <a:pt x="145" y="891"/>
                </a:lnTo>
                <a:lnTo>
                  <a:pt x="152" y="860"/>
                </a:lnTo>
                <a:lnTo>
                  <a:pt x="166" y="798"/>
                </a:lnTo>
                <a:lnTo>
                  <a:pt x="173" y="767"/>
                </a:lnTo>
                <a:lnTo>
                  <a:pt x="181" y="738"/>
                </a:lnTo>
                <a:lnTo>
                  <a:pt x="180" y="735"/>
                </a:lnTo>
                <a:lnTo>
                  <a:pt x="167" y="734"/>
                </a:lnTo>
                <a:lnTo>
                  <a:pt x="156" y="733"/>
                </a:lnTo>
                <a:lnTo>
                  <a:pt x="146" y="730"/>
                </a:lnTo>
                <a:lnTo>
                  <a:pt x="138" y="727"/>
                </a:lnTo>
                <a:lnTo>
                  <a:pt x="129" y="723"/>
                </a:lnTo>
                <a:lnTo>
                  <a:pt x="122" y="718"/>
                </a:lnTo>
                <a:lnTo>
                  <a:pt x="116" y="712"/>
                </a:lnTo>
                <a:lnTo>
                  <a:pt x="109" y="706"/>
                </a:lnTo>
                <a:lnTo>
                  <a:pt x="104" y="698"/>
                </a:lnTo>
                <a:lnTo>
                  <a:pt x="100" y="691"/>
                </a:lnTo>
                <a:lnTo>
                  <a:pt x="92" y="674"/>
                </a:lnTo>
                <a:lnTo>
                  <a:pt x="85" y="654"/>
                </a:lnTo>
                <a:lnTo>
                  <a:pt x="79" y="633"/>
                </a:lnTo>
                <a:lnTo>
                  <a:pt x="74" y="637"/>
                </a:lnTo>
                <a:lnTo>
                  <a:pt x="65" y="648"/>
                </a:lnTo>
                <a:lnTo>
                  <a:pt x="59" y="647"/>
                </a:lnTo>
                <a:lnTo>
                  <a:pt x="58" y="622"/>
                </a:lnTo>
                <a:lnTo>
                  <a:pt x="58" y="596"/>
                </a:lnTo>
                <a:lnTo>
                  <a:pt x="58" y="572"/>
                </a:lnTo>
                <a:lnTo>
                  <a:pt x="58" y="546"/>
                </a:lnTo>
                <a:lnTo>
                  <a:pt x="61" y="495"/>
                </a:lnTo>
                <a:lnTo>
                  <a:pt x="65" y="445"/>
                </a:lnTo>
                <a:lnTo>
                  <a:pt x="67" y="430"/>
                </a:lnTo>
                <a:lnTo>
                  <a:pt x="71" y="429"/>
                </a:lnTo>
                <a:lnTo>
                  <a:pt x="75" y="432"/>
                </a:lnTo>
                <a:lnTo>
                  <a:pt x="79" y="436"/>
                </a:lnTo>
                <a:lnTo>
                  <a:pt x="87" y="448"/>
                </a:lnTo>
                <a:lnTo>
                  <a:pt x="100" y="472"/>
                </a:lnTo>
                <a:lnTo>
                  <a:pt x="116" y="501"/>
                </a:lnTo>
                <a:lnTo>
                  <a:pt x="134" y="530"/>
                </a:lnTo>
                <a:lnTo>
                  <a:pt x="151" y="557"/>
                </a:lnTo>
                <a:lnTo>
                  <a:pt x="169" y="585"/>
                </a:lnTo>
                <a:lnTo>
                  <a:pt x="176" y="594"/>
                </a:lnTo>
                <a:lnTo>
                  <a:pt x="178" y="599"/>
                </a:lnTo>
                <a:lnTo>
                  <a:pt x="180" y="605"/>
                </a:lnTo>
                <a:lnTo>
                  <a:pt x="152" y="599"/>
                </a:lnTo>
                <a:lnTo>
                  <a:pt x="156" y="610"/>
                </a:lnTo>
                <a:lnTo>
                  <a:pt x="159" y="618"/>
                </a:lnTo>
                <a:lnTo>
                  <a:pt x="164" y="628"/>
                </a:lnTo>
                <a:lnTo>
                  <a:pt x="169" y="636"/>
                </a:lnTo>
                <a:lnTo>
                  <a:pt x="175" y="642"/>
                </a:lnTo>
                <a:lnTo>
                  <a:pt x="182" y="647"/>
                </a:lnTo>
                <a:lnTo>
                  <a:pt x="192" y="649"/>
                </a:lnTo>
                <a:lnTo>
                  <a:pt x="203" y="650"/>
                </a:lnTo>
                <a:lnTo>
                  <a:pt x="245" y="469"/>
                </a:lnTo>
                <a:lnTo>
                  <a:pt x="252" y="430"/>
                </a:lnTo>
                <a:lnTo>
                  <a:pt x="254" y="406"/>
                </a:lnTo>
                <a:lnTo>
                  <a:pt x="254" y="382"/>
                </a:lnTo>
                <a:lnTo>
                  <a:pt x="252" y="358"/>
                </a:lnTo>
                <a:lnTo>
                  <a:pt x="251" y="347"/>
                </a:lnTo>
                <a:lnTo>
                  <a:pt x="250" y="335"/>
                </a:lnTo>
                <a:lnTo>
                  <a:pt x="240" y="334"/>
                </a:lnTo>
                <a:lnTo>
                  <a:pt x="231" y="333"/>
                </a:lnTo>
                <a:lnTo>
                  <a:pt x="228" y="331"/>
                </a:lnTo>
                <a:lnTo>
                  <a:pt x="224" y="329"/>
                </a:lnTo>
                <a:lnTo>
                  <a:pt x="221" y="326"/>
                </a:lnTo>
                <a:lnTo>
                  <a:pt x="219" y="321"/>
                </a:lnTo>
                <a:lnTo>
                  <a:pt x="219" y="317"/>
                </a:lnTo>
                <a:lnTo>
                  <a:pt x="220" y="313"/>
                </a:lnTo>
                <a:lnTo>
                  <a:pt x="221" y="309"/>
                </a:lnTo>
                <a:lnTo>
                  <a:pt x="224" y="307"/>
                </a:lnTo>
                <a:lnTo>
                  <a:pt x="230" y="303"/>
                </a:lnTo>
                <a:lnTo>
                  <a:pt x="239" y="299"/>
                </a:lnTo>
                <a:lnTo>
                  <a:pt x="238" y="293"/>
                </a:lnTo>
                <a:lnTo>
                  <a:pt x="236" y="287"/>
                </a:lnTo>
                <a:lnTo>
                  <a:pt x="234" y="273"/>
                </a:lnTo>
                <a:lnTo>
                  <a:pt x="234" y="267"/>
                </a:lnTo>
                <a:lnTo>
                  <a:pt x="235" y="261"/>
                </a:lnTo>
                <a:lnTo>
                  <a:pt x="239" y="256"/>
                </a:lnTo>
                <a:lnTo>
                  <a:pt x="245" y="254"/>
                </a:lnTo>
                <a:lnTo>
                  <a:pt x="250" y="255"/>
                </a:lnTo>
                <a:lnTo>
                  <a:pt x="255" y="257"/>
                </a:lnTo>
                <a:lnTo>
                  <a:pt x="258" y="261"/>
                </a:lnTo>
                <a:lnTo>
                  <a:pt x="261" y="266"/>
                </a:lnTo>
                <a:lnTo>
                  <a:pt x="266" y="277"/>
                </a:lnTo>
                <a:lnTo>
                  <a:pt x="268" y="287"/>
                </a:lnTo>
                <a:lnTo>
                  <a:pt x="286" y="291"/>
                </a:lnTo>
                <a:lnTo>
                  <a:pt x="293" y="293"/>
                </a:lnTo>
                <a:lnTo>
                  <a:pt x="297" y="296"/>
                </a:lnTo>
                <a:lnTo>
                  <a:pt x="299" y="299"/>
                </a:lnTo>
                <a:lnTo>
                  <a:pt x="300" y="307"/>
                </a:lnTo>
                <a:lnTo>
                  <a:pt x="300" y="312"/>
                </a:lnTo>
                <a:lnTo>
                  <a:pt x="299" y="317"/>
                </a:lnTo>
                <a:lnTo>
                  <a:pt x="297" y="320"/>
                </a:lnTo>
                <a:lnTo>
                  <a:pt x="293" y="324"/>
                </a:lnTo>
                <a:lnTo>
                  <a:pt x="288" y="328"/>
                </a:lnTo>
                <a:lnTo>
                  <a:pt x="278" y="333"/>
                </a:lnTo>
                <a:lnTo>
                  <a:pt x="278" y="350"/>
                </a:lnTo>
                <a:lnTo>
                  <a:pt x="279" y="368"/>
                </a:lnTo>
                <a:lnTo>
                  <a:pt x="281" y="387"/>
                </a:lnTo>
                <a:lnTo>
                  <a:pt x="284" y="404"/>
                </a:lnTo>
                <a:lnTo>
                  <a:pt x="294" y="414"/>
                </a:lnTo>
                <a:lnTo>
                  <a:pt x="304" y="424"/>
                </a:lnTo>
                <a:lnTo>
                  <a:pt x="314" y="434"/>
                </a:lnTo>
                <a:lnTo>
                  <a:pt x="325" y="442"/>
                </a:lnTo>
                <a:lnTo>
                  <a:pt x="348" y="458"/>
                </a:lnTo>
                <a:lnTo>
                  <a:pt x="373" y="472"/>
                </a:lnTo>
                <a:lnTo>
                  <a:pt x="399" y="485"/>
                </a:lnTo>
                <a:lnTo>
                  <a:pt x="425" y="496"/>
                </a:lnTo>
                <a:lnTo>
                  <a:pt x="477" y="519"/>
                </a:lnTo>
                <a:lnTo>
                  <a:pt x="484" y="520"/>
                </a:lnTo>
                <a:lnTo>
                  <a:pt x="489" y="400"/>
                </a:lnTo>
                <a:lnTo>
                  <a:pt x="496" y="282"/>
                </a:lnTo>
                <a:lnTo>
                  <a:pt x="495" y="280"/>
                </a:lnTo>
                <a:lnTo>
                  <a:pt x="486" y="278"/>
                </a:lnTo>
                <a:lnTo>
                  <a:pt x="479" y="277"/>
                </a:lnTo>
                <a:lnTo>
                  <a:pt x="472" y="275"/>
                </a:lnTo>
                <a:lnTo>
                  <a:pt x="465" y="272"/>
                </a:lnTo>
                <a:lnTo>
                  <a:pt x="458" y="268"/>
                </a:lnTo>
                <a:lnTo>
                  <a:pt x="452" y="264"/>
                </a:lnTo>
                <a:lnTo>
                  <a:pt x="442" y="252"/>
                </a:lnTo>
                <a:lnTo>
                  <a:pt x="432" y="240"/>
                </a:lnTo>
                <a:lnTo>
                  <a:pt x="426" y="225"/>
                </a:lnTo>
                <a:lnTo>
                  <a:pt x="421" y="211"/>
                </a:lnTo>
                <a:lnTo>
                  <a:pt x="420" y="195"/>
                </a:lnTo>
                <a:lnTo>
                  <a:pt x="430" y="199"/>
                </a:lnTo>
                <a:lnTo>
                  <a:pt x="438" y="203"/>
                </a:lnTo>
                <a:lnTo>
                  <a:pt x="448" y="204"/>
                </a:lnTo>
                <a:lnTo>
                  <a:pt x="458" y="206"/>
                </a:lnTo>
                <a:lnTo>
                  <a:pt x="467" y="206"/>
                </a:lnTo>
                <a:lnTo>
                  <a:pt x="475" y="204"/>
                </a:lnTo>
                <a:lnTo>
                  <a:pt x="485" y="202"/>
                </a:lnTo>
                <a:lnTo>
                  <a:pt x="493" y="198"/>
                </a:lnTo>
                <a:lnTo>
                  <a:pt x="501" y="195"/>
                </a:lnTo>
                <a:lnTo>
                  <a:pt x="510" y="190"/>
                </a:lnTo>
                <a:lnTo>
                  <a:pt x="525" y="177"/>
                </a:lnTo>
                <a:lnTo>
                  <a:pt x="539" y="164"/>
                </a:lnTo>
                <a:lnTo>
                  <a:pt x="553" y="146"/>
                </a:lnTo>
                <a:lnTo>
                  <a:pt x="565" y="129"/>
                </a:lnTo>
                <a:lnTo>
                  <a:pt x="576" y="110"/>
                </a:lnTo>
                <a:lnTo>
                  <a:pt x="586" y="90"/>
                </a:lnTo>
                <a:lnTo>
                  <a:pt x="596" y="70"/>
                </a:lnTo>
                <a:lnTo>
                  <a:pt x="603" y="52"/>
                </a:lnTo>
                <a:lnTo>
                  <a:pt x="611" y="33"/>
                </a:lnTo>
                <a:lnTo>
                  <a:pt x="616" y="16"/>
                </a:lnTo>
                <a:lnTo>
                  <a:pt x="621" y="0"/>
                </a:lnTo>
                <a:lnTo>
                  <a:pt x="627" y="12"/>
                </a:lnTo>
                <a:lnTo>
                  <a:pt x="634" y="31"/>
                </a:lnTo>
                <a:lnTo>
                  <a:pt x="650" y="79"/>
                </a:lnTo>
                <a:lnTo>
                  <a:pt x="666" y="128"/>
                </a:lnTo>
                <a:lnTo>
                  <a:pt x="677" y="160"/>
                </a:lnTo>
                <a:lnTo>
                  <a:pt x="688" y="165"/>
                </a:lnTo>
                <a:lnTo>
                  <a:pt x="698" y="169"/>
                </a:lnTo>
                <a:lnTo>
                  <a:pt x="707" y="171"/>
                </a:lnTo>
                <a:lnTo>
                  <a:pt x="716" y="171"/>
                </a:lnTo>
                <a:lnTo>
                  <a:pt x="724" y="170"/>
                </a:lnTo>
                <a:lnTo>
                  <a:pt x="732" y="166"/>
                </a:lnTo>
                <a:lnTo>
                  <a:pt x="741" y="161"/>
                </a:lnTo>
                <a:lnTo>
                  <a:pt x="751" y="154"/>
                </a:lnTo>
                <a:lnTo>
                  <a:pt x="760" y="138"/>
                </a:lnTo>
                <a:lnTo>
                  <a:pt x="762" y="133"/>
                </a:lnTo>
                <a:lnTo>
                  <a:pt x="751" y="137"/>
                </a:lnTo>
                <a:lnTo>
                  <a:pt x="741" y="140"/>
                </a:lnTo>
                <a:lnTo>
                  <a:pt x="738" y="140"/>
                </a:lnTo>
                <a:lnTo>
                  <a:pt x="734" y="139"/>
                </a:lnTo>
                <a:lnTo>
                  <a:pt x="732" y="137"/>
                </a:lnTo>
                <a:lnTo>
                  <a:pt x="728" y="132"/>
                </a:lnTo>
                <a:lnTo>
                  <a:pt x="748" y="103"/>
                </a:lnTo>
                <a:lnTo>
                  <a:pt x="767" y="76"/>
                </a:lnTo>
                <a:lnTo>
                  <a:pt x="809" y="21"/>
                </a:lnTo>
                <a:lnTo>
                  <a:pt x="814" y="20"/>
                </a:lnTo>
                <a:lnTo>
                  <a:pt x="817" y="20"/>
                </a:lnTo>
                <a:lnTo>
                  <a:pt x="819" y="21"/>
                </a:lnTo>
                <a:lnTo>
                  <a:pt x="822" y="23"/>
                </a:lnTo>
                <a:lnTo>
                  <a:pt x="824" y="29"/>
                </a:lnTo>
                <a:lnTo>
                  <a:pt x="826" y="37"/>
                </a:lnTo>
                <a:lnTo>
                  <a:pt x="836" y="101"/>
                </a:lnTo>
                <a:lnTo>
                  <a:pt x="842" y="132"/>
                </a:lnTo>
                <a:lnTo>
                  <a:pt x="850" y="163"/>
                </a:lnTo>
                <a:lnTo>
                  <a:pt x="850" y="174"/>
                </a:lnTo>
                <a:lnTo>
                  <a:pt x="847" y="172"/>
                </a:lnTo>
                <a:lnTo>
                  <a:pt x="845" y="170"/>
                </a:lnTo>
                <a:lnTo>
                  <a:pt x="840" y="165"/>
                </a:lnTo>
                <a:lnTo>
                  <a:pt x="835" y="160"/>
                </a:lnTo>
                <a:lnTo>
                  <a:pt x="833" y="158"/>
                </a:lnTo>
                <a:lnTo>
                  <a:pt x="829" y="156"/>
                </a:lnTo>
                <a:lnTo>
                  <a:pt x="825" y="176"/>
                </a:lnTo>
                <a:lnTo>
                  <a:pt x="819" y="192"/>
                </a:lnTo>
                <a:lnTo>
                  <a:pt x="810" y="208"/>
                </a:lnTo>
                <a:lnTo>
                  <a:pt x="804" y="214"/>
                </a:lnTo>
                <a:lnTo>
                  <a:pt x="799" y="220"/>
                </a:lnTo>
                <a:lnTo>
                  <a:pt x="793" y="225"/>
                </a:lnTo>
                <a:lnTo>
                  <a:pt x="786" y="230"/>
                </a:lnTo>
                <a:lnTo>
                  <a:pt x="780" y="235"/>
                </a:lnTo>
                <a:lnTo>
                  <a:pt x="772" y="239"/>
                </a:lnTo>
                <a:lnTo>
                  <a:pt x="764" y="243"/>
                </a:lnTo>
                <a:lnTo>
                  <a:pt x="755" y="245"/>
                </a:lnTo>
                <a:lnTo>
                  <a:pt x="737" y="248"/>
                </a:lnTo>
                <a:lnTo>
                  <a:pt x="739" y="255"/>
                </a:lnTo>
                <a:lnTo>
                  <a:pt x="743" y="261"/>
                </a:lnTo>
                <a:lnTo>
                  <a:pt x="748" y="267"/>
                </a:lnTo>
                <a:lnTo>
                  <a:pt x="753" y="273"/>
                </a:lnTo>
                <a:lnTo>
                  <a:pt x="759" y="278"/>
                </a:lnTo>
                <a:lnTo>
                  <a:pt x="766" y="283"/>
                </a:lnTo>
                <a:lnTo>
                  <a:pt x="781" y="291"/>
                </a:lnTo>
                <a:lnTo>
                  <a:pt x="798" y="297"/>
                </a:lnTo>
                <a:lnTo>
                  <a:pt x="814" y="300"/>
                </a:lnTo>
                <a:lnTo>
                  <a:pt x="830" y="303"/>
                </a:lnTo>
                <a:lnTo>
                  <a:pt x="845" y="304"/>
                </a:lnTo>
                <a:lnTo>
                  <a:pt x="844" y="309"/>
                </a:lnTo>
                <a:lnTo>
                  <a:pt x="842" y="313"/>
                </a:lnTo>
                <a:lnTo>
                  <a:pt x="840" y="318"/>
                </a:lnTo>
                <a:lnTo>
                  <a:pt x="836" y="321"/>
                </a:lnTo>
                <a:lnTo>
                  <a:pt x="828" y="330"/>
                </a:lnTo>
                <a:lnTo>
                  <a:pt x="817" y="336"/>
                </a:lnTo>
                <a:lnTo>
                  <a:pt x="806" y="342"/>
                </a:lnTo>
                <a:lnTo>
                  <a:pt x="794" y="349"/>
                </a:lnTo>
                <a:lnTo>
                  <a:pt x="776" y="356"/>
                </a:lnTo>
                <a:lnTo>
                  <a:pt x="773" y="384"/>
                </a:lnTo>
                <a:lnTo>
                  <a:pt x="771" y="414"/>
                </a:lnTo>
                <a:lnTo>
                  <a:pt x="765" y="473"/>
                </a:lnTo>
                <a:lnTo>
                  <a:pt x="759" y="531"/>
                </a:lnTo>
                <a:lnTo>
                  <a:pt x="757" y="560"/>
                </a:lnTo>
                <a:lnTo>
                  <a:pt x="756" y="590"/>
                </a:lnTo>
                <a:lnTo>
                  <a:pt x="780" y="594"/>
                </a:lnTo>
                <a:lnTo>
                  <a:pt x="804" y="596"/>
                </a:lnTo>
                <a:lnTo>
                  <a:pt x="867" y="559"/>
                </a:lnTo>
                <a:lnTo>
                  <a:pt x="931" y="522"/>
                </a:lnTo>
                <a:lnTo>
                  <a:pt x="931" y="504"/>
                </a:lnTo>
                <a:lnTo>
                  <a:pt x="934" y="484"/>
                </a:lnTo>
                <a:lnTo>
                  <a:pt x="940" y="446"/>
                </a:lnTo>
                <a:lnTo>
                  <a:pt x="929" y="445"/>
                </a:lnTo>
                <a:lnTo>
                  <a:pt x="925" y="442"/>
                </a:lnTo>
                <a:lnTo>
                  <a:pt x="921" y="440"/>
                </a:lnTo>
                <a:lnTo>
                  <a:pt x="919" y="437"/>
                </a:lnTo>
                <a:lnTo>
                  <a:pt x="918" y="434"/>
                </a:lnTo>
                <a:lnTo>
                  <a:pt x="915" y="424"/>
                </a:lnTo>
                <a:lnTo>
                  <a:pt x="920" y="419"/>
                </a:lnTo>
                <a:lnTo>
                  <a:pt x="926" y="416"/>
                </a:lnTo>
                <a:lnTo>
                  <a:pt x="932" y="416"/>
                </a:lnTo>
                <a:lnTo>
                  <a:pt x="941" y="416"/>
                </a:lnTo>
                <a:lnTo>
                  <a:pt x="941" y="406"/>
                </a:lnTo>
                <a:lnTo>
                  <a:pt x="942" y="399"/>
                </a:lnTo>
                <a:lnTo>
                  <a:pt x="945" y="390"/>
                </a:lnTo>
                <a:lnTo>
                  <a:pt x="948" y="382"/>
                </a:lnTo>
                <a:lnTo>
                  <a:pt x="957" y="382"/>
                </a:lnTo>
                <a:lnTo>
                  <a:pt x="964" y="383"/>
                </a:lnTo>
                <a:lnTo>
                  <a:pt x="968" y="388"/>
                </a:lnTo>
                <a:lnTo>
                  <a:pt x="971" y="393"/>
                </a:lnTo>
                <a:lnTo>
                  <a:pt x="972" y="399"/>
                </a:lnTo>
                <a:lnTo>
                  <a:pt x="972" y="406"/>
                </a:lnTo>
                <a:lnTo>
                  <a:pt x="971" y="421"/>
                </a:lnTo>
                <a:lnTo>
                  <a:pt x="978" y="424"/>
                </a:lnTo>
                <a:lnTo>
                  <a:pt x="983" y="426"/>
                </a:lnTo>
                <a:lnTo>
                  <a:pt x="987" y="431"/>
                </a:lnTo>
                <a:lnTo>
                  <a:pt x="988" y="436"/>
                </a:lnTo>
                <a:lnTo>
                  <a:pt x="988" y="441"/>
                </a:lnTo>
                <a:lnTo>
                  <a:pt x="985" y="446"/>
                </a:lnTo>
                <a:lnTo>
                  <a:pt x="982" y="451"/>
                </a:lnTo>
                <a:lnTo>
                  <a:pt x="977" y="456"/>
                </a:lnTo>
                <a:lnTo>
                  <a:pt x="967" y="458"/>
                </a:lnTo>
                <a:lnTo>
                  <a:pt x="957" y="493"/>
                </a:lnTo>
                <a:lnTo>
                  <a:pt x="952" y="510"/>
                </a:lnTo>
                <a:lnTo>
                  <a:pt x="950" y="528"/>
                </a:lnTo>
                <a:lnTo>
                  <a:pt x="969" y="570"/>
                </a:lnTo>
                <a:lnTo>
                  <a:pt x="987" y="612"/>
                </a:lnTo>
                <a:lnTo>
                  <a:pt x="1003" y="615"/>
                </a:lnTo>
                <a:lnTo>
                  <a:pt x="1017" y="616"/>
                </a:lnTo>
                <a:lnTo>
                  <a:pt x="1033" y="616"/>
                </a:lnTo>
                <a:lnTo>
                  <a:pt x="1051" y="616"/>
                </a:lnTo>
                <a:lnTo>
                  <a:pt x="1083" y="612"/>
                </a:lnTo>
                <a:lnTo>
                  <a:pt x="1114" y="611"/>
                </a:lnTo>
                <a:lnTo>
                  <a:pt x="1120" y="612"/>
                </a:lnTo>
                <a:lnTo>
                  <a:pt x="1117" y="636"/>
                </a:lnTo>
                <a:lnTo>
                  <a:pt x="1115" y="660"/>
                </a:lnTo>
                <a:lnTo>
                  <a:pt x="1114" y="686"/>
                </a:lnTo>
                <a:lnTo>
                  <a:pt x="1114" y="712"/>
                </a:lnTo>
                <a:lnTo>
                  <a:pt x="1115" y="739"/>
                </a:lnTo>
                <a:lnTo>
                  <a:pt x="1117" y="765"/>
                </a:lnTo>
                <a:lnTo>
                  <a:pt x="1121" y="792"/>
                </a:lnTo>
                <a:lnTo>
                  <a:pt x="1126" y="818"/>
                </a:lnTo>
                <a:lnTo>
                  <a:pt x="1132" y="844"/>
                </a:lnTo>
                <a:lnTo>
                  <a:pt x="1139" y="868"/>
                </a:lnTo>
                <a:lnTo>
                  <a:pt x="1149" y="892"/>
                </a:lnTo>
                <a:lnTo>
                  <a:pt x="1160" y="915"/>
                </a:lnTo>
                <a:lnTo>
                  <a:pt x="1174" y="936"/>
                </a:lnTo>
                <a:lnTo>
                  <a:pt x="1189" y="955"/>
                </a:lnTo>
                <a:lnTo>
                  <a:pt x="1206" y="972"/>
                </a:lnTo>
                <a:lnTo>
                  <a:pt x="1215" y="981"/>
                </a:lnTo>
                <a:lnTo>
                  <a:pt x="1224" y="988"/>
                </a:lnTo>
                <a:close/>
              </a:path>
            </a:pathLst>
          </a:custGeom>
          <a:solidFill>
            <a:schemeClr val="accent1"/>
          </a:solidFill>
          <a:ln w="9525">
            <a:noFill/>
          </a:ln>
        </p:spPr>
        <p:txBody>
          <a:bodyPr/>
          <a:p>
            <a:endParaRPr lang="zh-CN" altLang="en-US"/>
          </a:p>
        </p:txBody>
      </p:sp>
      <p:sp>
        <p:nvSpPr>
          <p:cNvPr id="225" name="Freeform 9"/>
          <p:cNvSpPr/>
          <p:nvPr>
            <p:custDataLst>
              <p:tags r:id="rId7"/>
            </p:custDataLst>
          </p:nvPr>
        </p:nvSpPr>
        <p:spPr bwMode="auto">
          <a:xfrm>
            <a:off x="4210050" y="4645025"/>
            <a:ext cx="1308100" cy="1011238"/>
          </a:xfrm>
          <a:custGeom>
            <a:avLst/>
            <a:gdLst/>
            <a:ahLst/>
            <a:cxnLst>
              <a:cxn ang="0">
                <a:pos x="382" y="672"/>
              </a:cxn>
              <a:cxn ang="0">
                <a:pos x="494" y="614"/>
              </a:cxn>
              <a:cxn ang="0">
                <a:pos x="530" y="592"/>
              </a:cxn>
              <a:cxn ang="0">
                <a:pos x="560" y="559"/>
              </a:cxn>
              <a:cxn ang="0">
                <a:pos x="563" y="540"/>
              </a:cxn>
              <a:cxn ang="0">
                <a:pos x="558" y="529"/>
              </a:cxn>
              <a:cxn ang="0">
                <a:pos x="534" y="516"/>
              </a:cxn>
              <a:cxn ang="0">
                <a:pos x="497" y="507"/>
              </a:cxn>
              <a:cxn ang="0">
                <a:pos x="297" y="469"/>
              </a:cxn>
              <a:cxn ang="0">
                <a:pos x="148" y="436"/>
              </a:cxn>
              <a:cxn ang="0">
                <a:pos x="67" y="412"/>
              </a:cxn>
              <a:cxn ang="0">
                <a:pos x="23" y="394"/>
              </a:cxn>
              <a:cxn ang="0">
                <a:pos x="5" y="378"/>
              </a:cxn>
              <a:cxn ang="0">
                <a:pos x="0" y="356"/>
              </a:cxn>
              <a:cxn ang="0">
                <a:pos x="7" y="341"/>
              </a:cxn>
              <a:cxn ang="0">
                <a:pos x="25" y="321"/>
              </a:cxn>
              <a:cxn ang="0">
                <a:pos x="64" y="298"/>
              </a:cxn>
              <a:cxn ang="0">
                <a:pos x="146" y="267"/>
              </a:cxn>
              <a:cxn ang="0">
                <a:pos x="294" y="229"/>
              </a:cxn>
              <a:cxn ang="0">
                <a:pos x="377" y="206"/>
              </a:cxn>
              <a:cxn ang="0">
                <a:pos x="413" y="192"/>
              </a:cxn>
              <a:cxn ang="0">
                <a:pos x="424" y="182"/>
              </a:cxn>
              <a:cxn ang="0">
                <a:pos x="438" y="158"/>
              </a:cxn>
              <a:cxn ang="0">
                <a:pos x="437" y="137"/>
              </a:cxn>
              <a:cxn ang="0">
                <a:pos x="418" y="115"/>
              </a:cxn>
              <a:cxn ang="0">
                <a:pos x="376" y="87"/>
              </a:cxn>
              <a:cxn ang="0">
                <a:pos x="285" y="39"/>
              </a:cxn>
              <a:cxn ang="0">
                <a:pos x="197" y="0"/>
              </a:cxn>
              <a:cxn ang="0">
                <a:pos x="260" y="14"/>
              </a:cxn>
              <a:cxn ang="0">
                <a:pos x="350" y="49"/>
              </a:cxn>
              <a:cxn ang="0">
                <a:pos x="438" y="91"/>
              </a:cxn>
              <a:cxn ang="0">
                <a:pos x="507" y="125"/>
              </a:cxn>
              <a:cxn ang="0">
                <a:pos x="528" y="144"/>
              </a:cxn>
              <a:cxn ang="0">
                <a:pos x="535" y="165"/>
              </a:cxn>
              <a:cxn ang="0">
                <a:pos x="530" y="181"/>
              </a:cxn>
              <a:cxn ang="0">
                <a:pos x="493" y="224"/>
              </a:cxn>
              <a:cxn ang="0">
                <a:pos x="448" y="257"/>
              </a:cxn>
              <a:cxn ang="0">
                <a:pos x="377" y="291"/>
              </a:cxn>
              <a:cxn ang="0">
                <a:pos x="268" y="336"/>
              </a:cxn>
              <a:cxn ang="0">
                <a:pos x="258" y="343"/>
              </a:cxn>
              <a:cxn ang="0">
                <a:pos x="248" y="359"/>
              </a:cxn>
              <a:cxn ang="0">
                <a:pos x="250" y="367"/>
              </a:cxn>
              <a:cxn ang="0">
                <a:pos x="262" y="370"/>
              </a:cxn>
              <a:cxn ang="0">
                <a:pos x="413" y="383"/>
              </a:cxn>
              <a:cxn ang="0">
                <a:pos x="563" y="401"/>
              </a:cxn>
              <a:cxn ang="0">
                <a:pos x="658" y="415"/>
              </a:cxn>
              <a:cxn ang="0">
                <a:pos x="727" y="437"/>
              </a:cxn>
              <a:cxn ang="0">
                <a:pos x="757" y="457"/>
              </a:cxn>
              <a:cxn ang="0">
                <a:pos x="770" y="484"/>
              </a:cxn>
              <a:cxn ang="0">
                <a:pos x="763" y="514"/>
              </a:cxn>
              <a:cxn ang="0">
                <a:pos x="747" y="537"/>
              </a:cxn>
              <a:cxn ang="0">
                <a:pos x="714" y="570"/>
              </a:cxn>
              <a:cxn ang="0">
                <a:pos x="661" y="602"/>
              </a:cxn>
              <a:cxn ang="0">
                <a:pos x="549" y="641"/>
              </a:cxn>
              <a:cxn ang="0">
                <a:pos x="462" y="662"/>
              </a:cxn>
              <a:cxn ang="0">
                <a:pos x="381" y="675"/>
              </a:cxn>
            </a:cxnLst>
            <a:rect l="0" t="0" r="r" b="b"/>
            <a:pathLst>
              <a:path w="770" h="675">
                <a:moveTo>
                  <a:pt x="381" y="675"/>
                </a:moveTo>
                <a:lnTo>
                  <a:pt x="381" y="675"/>
                </a:lnTo>
                <a:lnTo>
                  <a:pt x="382" y="672"/>
                </a:lnTo>
                <a:lnTo>
                  <a:pt x="382" y="672"/>
                </a:lnTo>
                <a:lnTo>
                  <a:pt x="457" y="634"/>
                </a:lnTo>
                <a:lnTo>
                  <a:pt x="494" y="614"/>
                </a:lnTo>
                <a:lnTo>
                  <a:pt x="513" y="604"/>
                </a:lnTo>
                <a:lnTo>
                  <a:pt x="530" y="592"/>
                </a:lnTo>
                <a:lnTo>
                  <a:pt x="530" y="592"/>
                </a:lnTo>
                <a:lnTo>
                  <a:pt x="542" y="580"/>
                </a:lnTo>
                <a:lnTo>
                  <a:pt x="555" y="566"/>
                </a:lnTo>
                <a:lnTo>
                  <a:pt x="560" y="559"/>
                </a:lnTo>
                <a:lnTo>
                  <a:pt x="563" y="553"/>
                </a:lnTo>
                <a:lnTo>
                  <a:pt x="563" y="544"/>
                </a:lnTo>
                <a:lnTo>
                  <a:pt x="563" y="540"/>
                </a:lnTo>
                <a:lnTo>
                  <a:pt x="562" y="537"/>
                </a:lnTo>
                <a:lnTo>
                  <a:pt x="562" y="537"/>
                </a:lnTo>
                <a:lnTo>
                  <a:pt x="558" y="529"/>
                </a:lnTo>
                <a:lnTo>
                  <a:pt x="551" y="523"/>
                </a:lnTo>
                <a:lnTo>
                  <a:pt x="544" y="519"/>
                </a:lnTo>
                <a:lnTo>
                  <a:pt x="534" y="516"/>
                </a:lnTo>
                <a:lnTo>
                  <a:pt x="514" y="511"/>
                </a:lnTo>
                <a:lnTo>
                  <a:pt x="497" y="507"/>
                </a:lnTo>
                <a:lnTo>
                  <a:pt x="497" y="507"/>
                </a:lnTo>
                <a:lnTo>
                  <a:pt x="448" y="496"/>
                </a:lnTo>
                <a:lnTo>
                  <a:pt x="397" y="487"/>
                </a:lnTo>
                <a:lnTo>
                  <a:pt x="297" y="469"/>
                </a:lnTo>
                <a:lnTo>
                  <a:pt x="247" y="459"/>
                </a:lnTo>
                <a:lnTo>
                  <a:pt x="197" y="448"/>
                </a:lnTo>
                <a:lnTo>
                  <a:pt x="148" y="436"/>
                </a:lnTo>
                <a:lnTo>
                  <a:pt x="100" y="422"/>
                </a:lnTo>
                <a:lnTo>
                  <a:pt x="100" y="422"/>
                </a:lnTo>
                <a:lnTo>
                  <a:pt x="67" y="412"/>
                </a:lnTo>
                <a:lnTo>
                  <a:pt x="48" y="406"/>
                </a:lnTo>
                <a:lnTo>
                  <a:pt x="31" y="399"/>
                </a:lnTo>
                <a:lnTo>
                  <a:pt x="23" y="394"/>
                </a:lnTo>
                <a:lnTo>
                  <a:pt x="16" y="389"/>
                </a:lnTo>
                <a:lnTo>
                  <a:pt x="10" y="384"/>
                </a:lnTo>
                <a:lnTo>
                  <a:pt x="5" y="378"/>
                </a:lnTo>
                <a:lnTo>
                  <a:pt x="2" y="372"/>
                </a:lnTo>
                <a:lnTo>
                  <a:pt x="0" y="364"/>
                </a:lnTo>
                <a:lnTo>
                  <a:pt x="0" y="356"/>
                </a:lnTo>
                <a:lnTo>
                  <a:pt x="3" y="347"/>
                </a:lnTo>
                <a:lnTo>
                  <a:pt x="3" y="347"/>
                </a:lnTo>
                <a:lnTo>
                  <a:pt x="7" y="341"/>
                </a:lnTo>
                <a:lnTo>
                  <a:pt x="11" y="333"/>
                </a:lnTo>
                <a:lnTo>
                  <a:pt x="18" y="327"/>
                </a:lnTo>
                <a:lnTo>
                  <a:pt x="25" y="321"/>
                </a:lnTo>
                <a:lnTo>
                  <a:pt x="34" y="315"/>
                </a:lnTo>
                <a:lnTo>
                  <a:pt x="42" y="309"/>
                </a:lnTo>
                <a:lnTo>
                  <a:pt x="64" y="298"/>
                </a:lnTo>
                <a:lnTo>
                  <a:pt x="89" y="287"/>
                </a:lnTo>
                <a:lnTo>
                  <a:pt x="116" y="277"/>
                </a:lnTo>
                <a:lnTo>
                  <a:pt x="146" y="267"/>
                </a:lnTo>
                <a:lnTo>
                  <a:pt x="175" y="258"/>
                </a:lnTo>
                <a:lnTo>
                  <a:pt x="236" y="242"/>
                </a:lnTo>
                <a:lnTo>
                  <a:pt x="294" y="229"/>
                </a:lnTo>
                <a:lnTo>
                  <a:pt x="343" y="216"/>
                </a:lnTo>
                <a:lnTo>
                  <a:pt x="363" y="211"/>
                </a:lnTo>
                <a:lnTo>
                  <a:pt x="377" y="206"/>
                </a:lnTo>
                <a:lnTo>
                  <a:pt x="377" y="206"/>
                </a:lnTo>
                <a:lnTo>
                  <a:pt x="401" y="198"/>
                </a:lnTo>
                <a:lnTo>
                  <a:pt x="413" y="192"/>
                </a:lnTo>
                <a:lnTo>
                  <a:pt x="419" y="187"/>
                </a:lnTo>
                <a:lnTo>
                  <a:pt x="424" y="182"/>
                </a:lnTo>
                <a:lnTo>
                  <a:pt x="424" y="182"/>
                </a:lnTo>
                <a:lnTo>
                  <a:pt x="430" y="174"/>
                </a:lnTo>
                <a:lnTo>
                  <a:pt x="435" y="166"/>
                </a:lnTo>
                <a:lnTo>
                  <a:pt x="438" y="158"/>
                </a:lnTo>
                <a:lnTo>
                  <a:pt x="439" y="151"/>
                </a:lnTo>
                <a:lnTo>
                  <a:pt x="439" y="145"/>
                </a:lnTo>
                <a:lnTo>
                  <a:pt x="437" y="137"/>
                </a:lnTo>
                <a:lnTo>
                  <a:pt x="433" y="131"/>
                </a:lnTo>
                <a:lnTo>
                  <a:pt x="429" y="126"/>
                </a:lnTo>
                <a:lnTo>
                  <a:pt x="418" y="115"/>
                </a:lnTo>
                <a:lnTo>
                  <a:pt x="404" y="104"/>
                </a:lnTo>
                <a:lnTo>
                  <a:pt x="376" y="87"/>
                </a:lnTo>
                <a:lnTo>
                  <a:pt x="376" y="87"/>
                </a:lnTo>
                <a:lnTo>
                  <a:pt x="331" y="62"/>
                </a:lnTo>
                <a:lnTo>
                  <a:pt x="285" y="39"/>
                </a:lnTo>
                <a:lnTo>
                  <a:pt x="285" y="39"/>
                </a:lnTo>
                <a:lnTo>
                  <a:pt x="199" y="2"/>
                </a:lnTo>
                <a:lnTo>
                  <a:pt x="199" y="2"/>
                </a:lnTo>
                <a:lnTo>
                  <a:pt x="197" y="0"/>
                </a:lnTo>
                <a:lnTo>
                  <a:pt x="197" y="0"/>
                </a:lnTo>
                <a:lnTo>
                  <a:pt x="230" y="6"/>
                </a:lnTo>
                <a:lnTo>
                  <a:pt x="260" y="14"/>
                </a:lnTo>
                <a:lnTo>
                  <a:pt x="291" y="24"/>
                </a:lnTo>
                <a:lnTo>
                  <a:pt x="321" y="36"/>
                </a:lnTo>
                <a:lnTo>
                  <a:pt x="350" y="49"/>
                </a:lnTo>
                <a:lnTo>
                  <a:pt x="380" y="62"/>
                </a:lnTo>
                <a:lnTo>
                  <a:pt x="438" y="91"/>
                </a:lnTo>
                <a:lnTo>
                  <a:pt x="438" y="91"/>
                </a:lnTo>
                <a:lnTo>
                  <a:pt x="470" y="104"/>
                </a:lnTo>
                <a:lnTo>
                  <a:pt x="488" y="114"/>
                </a:lnTo>
                <a:lnTo>
                  <a:pt x="507" y="125"/>
                </a:lnTo>
                <a:lnTo>
                  <a:pt x="514" y="130"/>
                </a:lnTo>
                <a:lnTo>
                  <a:pt x="522" y="136"/>
                </a:lnTo>
                <a:lnTo>
                  <a:pt x="528" y="144"/>
                </a:lnTo>
                <a:lnTo>
                  <a:pt x="533" y="150"/>
                </a:lnTo>
                <a:lnTo>
                  <a:pt x="535" y="157"/>
                </a:lnTo>
                <a:lnTo>
                  <a:pt x="535" y="165"/>
                </a:lnTo>
                <a:lnTo>
                  <a:pt x="534" y="172"/>
                </a:lnTo>
                <a:lnTo>
                  <a:pt x="530" y="181"/>
                </a:lnTo>
                <a:lnTo>
                  <a:pt x="530" y="181"/>
                </a:lnTo>
                <a:lnTo>
                  <a:pt x="519" y="197"/>
                </a:lnTo>
                <a:lnTo>
                  <a:pt x="507" y="211"/>
                </a:lnTo>
                <a:lnTo>
                  <a:pt x="493" y="224"/>
                </a:lnTo>
                <a:lnTo>
                  <a:pt x="478" y="236"/>
                </a:lnTo>
                <a:lnTo>
                  <a:pt x="464" y="247"/>
                </a:lnTo>
                <a:lnTo>
                  <a:pt x="448" y="257"/>
                </a:lnTo>
                <a:lnTo>
                  <a:pt x="430" y="267"/>
                </a:lnTo>
                <a:lnTo>
                  <a:pt x="413" y="275"/>
                </a:lnTo>
                <a:lnTo>
                  <a:pt x="377" y="291"/>
                </a:lnTo>
                <a:lnTo>
                  <a:pt x="340" y="305"/>
                </a:lnTo>
                <a:lnTo>
                  <a:pt x="303" y="320"/>
                </a:lnTo>
                <a:lnTo>
                  <a:pt x="268" y="336"/>
                </a:lnTo>
                <a:lnTo>
                  <a:pt x="268" y="336"/>
                </a:lnTo>
                <a:lnTo>
                  <a:pt x="263" y="338"/>
                </a:lnTo>
                <a:lnTo>
                  <a:pt x="258" y="343"/>
                </a:lnTo>
                <a:lnTo>
                  <a:pt x="253" y="348"/>
                </a:lnTo>
                <a:lnTo>
                  <a:pt x="249" y="354"/>
                </a:lnTo>
                <a:lnTo>
                  <a:pt x="248" y="359"/>
                </a:lnTo>
                <a:lnTo>
                  <a:pt x="248" y="362"/>
                </a:lnTo>
                <a:lnTo>
                  <a:pt x="249" y="364"/>
                </a:lnTo>
                <a:lnTo>
                  <a:pt x="250" y="367"/>
                </a:lnTo>
                <a:lnTo>
                  <a:pt x="253" y="368"/>
                </a:lnTo>
                <a:lnTo>
                  <a:pt x="257" y="369"/>
                </a:lnTo>
                <a:lnTo>
                  <a:pt x="262" y="370"/>
                </a:lnTo>
                <a:lnTo>
                  <a:pt x="262" y="370"/>
                </a:lnTo>
                <a:lnTo>
                  <a:pt x="337" y="375"/>
                </a:lnTo>
                <a:lnTo>
                  <a:pt x="413" y="383"/>
                </a:lnTo>
                <a:lnTo>
                  <a:pt x="488" y="391"/>
                </a:lnTo>
                <a:lnTo>
                  <a:pt x="563" y="401"/>
                </a:lnTo>
                <a:lnTo>
                  <a:pt x="563" y="401"/>
                </a:lnTo>
                <a:lnTo>
                  <a:pt x="610" y="407"/>
                </a:lnTo>
                <a:lnTo>
                  <a:pt x="634" y="411"/>
                </a:lnTo>
                <a:lnTo>
                  <a:pt x="658" y="415"/>
                </a:lnTo>
                <a:lnTo>
                  <a:pt x="682" y="421"/>
                </a:lnTo>
                <a:lnTo>
                  <a:pt x="705" y="428"/>
                </a:lnTo>
                <a:lnTo>
                  <a:pt x="727" y="437"/>
                </a:lnTo>
                <a:lnTo>
                  <a:pt x="747" y="448"/>
                </a:lnTo>
                <a:lnTo>
                  <a:pt x="747" y="448"/>
                </a:lnTo>
                <a:lnTo>
                  <a:pt x="757" y="457"/>
                </a:lnTo>
                <a:lnTo>
                  <a:pt x="764" y="465"/>
                </a:lnTo>
                <a:lnTo>
                  <a:pt x="769" y="474"/>
                </a:lnTo>
                <a:lnTo>
                  <a:pt x="770" y="484"/>
                </a:lnTo>
                <a:lnTo>
                  <a:pt x="770" y="494"/>
                </a:lnTo>
                <a:lnTo>
                  <a:pt x="768" y="503"/>
                </a:lnTo>
                <a:lnTo>
                  <a:pt x="763" y="514"/>
                </a:lnTo>
                <a:lnTo>
                  <a:pt x="757" y="524"/>
                </a:lnTo>
                <a:lnTo>
                  <a:pt x="757" y="524"/>
                </a:lnTo>
                <a:lnTo>
                  <a:pt x="747" y="537"/>
                </a:lnTo>
                <a:lnTo>
                  <a:pt x="737" y="549"/>
                </a:lnTo>
                <a:lnTo>
                  <a:pt x="726" y="560"/>
                </a:lnTo>
                <a:lnTo>
                  <a:pt x="714" y="570"/>
                </a:lnTo>
                <a:lnTo>
                  <a:pt x="701" y="579"/>
                </a:lnTo>
                <a:lnTo>
                  <a:pt x="688" y="587"/>
                </a:lnTo>
                <a:lnTo>
                  <a:pt x="661" y="602"/>
                </a:lnTo>
                <a:lnTo>
                  <a:pt x="661" y="602"/>
                </a:lnTo>
                <a:lnTo>
                  <a:pt x="605" y="623"/>
                </a:lnTo>
                <a:lnTo>
                  <a:pt x="549" y="641"/>
                </a:lnTo>
                <a:lnTo>
                  <a:pt x="520" y="649"/>
                </a:lnTo>
                <a:lnTo>
                  <a:pt x="491" y="656"/>
                </a:lnTo>
                <a:lnTo>
                  <a:pt x="462" y="662"/>
                </a:lnTo>
                <a:lnTo>
                  <a:pt x="433" y="668"/>
                </a:lnTo>
                <a:lnTo>
                  <a:pt x="433" y="668"/>
                </a:lnTo>
                <a:lnTo>
                  <a:pt x="381" y="675"/>
                </a:lnTo>
                <a:lnTo>
                  <a:pt x="381" y="675"/>
                </a:lnTo>
                <a:close/>
              </a:path>
            </a:pathLst>
          </a:custGeom>
          <a:solidFill>
            <a:schemeClr val="accent3">
              <a:lumMod val="50000"/>
            </a:schemeClr>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00" name="Freeform 10"/>
          <p:cNvSpPr/>
          <p:nvPr>
            <p:custDataLst>
              <p:tags r:id="rId8"/>
            </p:custDataLst>
          </p:nvPr>
        </p:nvSpPr>
        <p:spPr>
          <a:xfrm>
            <a:off x="5243513" y="5446713"/>
            <a:ext cx="52387" cy="30162"/>
          </a:xfrm>
          <a:custGeom>
            <a:avLst/>
            <a:gdLst/>
            <a:ahLst/>
            <a:cxnLst>
              <a:cxn ang="0">
                <a:pos x="13519" y="28654"/>
              </a:cxn>
              <a:cxn ang="0">
                <a:pos x="13519" y="28654"/>
              </a:cxn>
              <a:cxn ang="0">
                <a:pos x="5070" y="27146"/>
              </a:cxn>
              <a:cxn ang="0">
                <a:pos x="1690" y="22622"/>
              </a:cxn>
              <a:cxn ang="0">
                <a:pos x="0" y="19605"/>
              </a:cxn>
              <a:cxn ang="0">
                <a:pos x="0" y="15081"/>
              </a:cxn>
              <a:cxn ang="0">
                <a:pos x="1690" y="12065"/>
              </a:cxn>
              <a:cxn ang="0">
                <a:pos x="5070" y="7541"/>
              </a:cxn>
              <a:cxn ang="0">
                <a:pos x="18589" y="3016"/>
              </a:cxn>
              <a:cxn ang="0">
                <a:pos x="30418" y="0"/>
              </a:cxn>
              <a:cxn ang="0">
                <a:pos x="37178" y="0"/>
              </a:cxn>
              <a:cxn ang="0">
                <a:pos x="43937" y="0"/>
              </a:cxn>
              <a:cxn ang="0">
                <a:pos x="47317" y="3016"/>
              </a:cxn>
              <a:cxn ang="0">
                <a:pos x="49007" y="6032"/>
              </a:cxn>
              <a:cxn ang="0">
                <a:pos x="52387" y="12065"/>
              </a:cxn>
              <a:cxn ang="0">
                <a:pos x="49007" y="16589"/>
              </a:cxn>
              <a:cxn ang="0">
                <a:pos x="49007" y="16589"/>
              </a:cxn>
              <a:cxn ang="0">
                <a:pos x="47317" y="21113"/>
              </a:cxn>
              <a:cxn ang="0">
                <a:pos x="45627" y="24130"/>
              </a:cxn>
              <a:cxn ang="0">
                <a:pos x="35488" y="28654"/>
              </a:cxn>
              <a:cxn ang="0">
                <a:pos x="25349" y="30162"/>
              </a:cxn>
              <a:cxn ang="0">
                <a:pos x="13519" y="28654"/>
              </a:cxn>
              <a:cxn ang="0">
                <a:pos x="13519" y="28654"/>
              </a:cxn>
            </a:cxnLst>
            <a:pathLst>
              <a:path w="31" h="20">
                <a:moveTo>
                  <a:pt x="8" y="19"/>
                </a:moveTo>
                <a:lnTo>
                  <a:pt x="8" y="19"/>
                </a:lnTo>
                <a:lnTo>
                  <a:pt x="3" y="18"/>
                </a:lnTo>
                <a:lnTo>
                  <a:pt x="1" y="15"/>
                </a:lnTo>
                <a:lnTo>
                  <a:pt x="0" y="13"/>
                </a:lnTo>
                <a:lnTo>
                  <a:pt x="0" y="10"/>
                </a:lnTo>
                <a:lnTo>
                  <a:pt x="1" y="8"/>
                </a:lnTo>
                <a:lnTo>
                  <a:pt x="3" y="5"/>
                </a:lnTo>
                <a:lnTo>
                  <a:pt x="11" y="2"/>
                </a:lnTo>
                <a:lnTo>
                  <a:pt x="18" y="0"/>
                </a:lnTo>
                <a:lnTo>
                  <a:pt x="22" y="0"/>
                </a:lnTo>
                <a:lnTo>
                  <a:pt x="26" y="0"/>
                </a:lnTo>
                <a:lnTo>
                  <a:pt x="28" y="2"/>
                </a:lnTo>
                <a:lnTo>
                  <a:pt x="29" y="4"/>
                </a:lnTo>
                <a:lnTo>
                  <a:pt x="31" y="8"/>
                </a:lnTo>
                <a:lnTo>
                  <a:pt x="29" y="11"/>
                </a:lnTo>
                <a:lnTo>
                  <a:pt x="28" y="14"/>
                </a:lnTo>
                <a:lnTo>
                  <a:pt x="27" y="16"/>
                </a:lnTo>
                <a:lnTo>
                  <a:pt x="21" y="19"/>
                </a:lnTo>
                <a:lnTo>
                  <a:pt x="15" y="20"/>
                </a:lnTo>
                <a:lnTo>
                  <a:pt x="8" y="19"/>
                </a:lnTo>
                <a:close/>
              </a:path>
            </a:pathLst>
          </a:custGeom>
          <a:solidFill>
            <a:schemeClr val="accent1"/>
          </a:solidFill>
          <a:ln w="9525">
            <a:noFill/>
          </a:ln>
        </p:spPr>
        <p:txBody>
          <a:bodyPr/>
          <a:p>
            <a:endParaRPr lang="zh-CN" altLang="en-US"/>
          </a:p>
        </p:txBody>
      </p:sp>
      <p:sp>
        <p:nvSpPr>
          <p:cNvPr id="110601" name="Freeform 11"/>
          <p:cNvSpPr/>
          <p:nvPr>
            <p:custDataLst>
              <p:tags r:id="rId9"/>
            </p:custDataLst>
          </p:nvPr>
        </p:nvSpPr>
        <p:spPr>
          <a:xfrm>
            <a:off x="5332413" y="5378450"/>
            <a:ext cx="39687" cy="28575"/>
          </a:xfrm>
          <a:custGeom>
            <a:avLst/>
            <a:gdLst/>
            <a:ahLst/>
            <a:cxnLst>
              <a:cxn ang="0">
                <a:pos x="10353" y="25567"/>
              </a:cxn>
              <a:cxn ang="0">
                <a:pos x="10353" y="25567"/>
              </a:cxn>
              <a:cxn ang="0">
                <a:pos x="3451" y="24063"/>
              </a:cxn>
              <a:cxn ang="0">
                <a:pos x="0" y="21055"/>
              </a:cxn>
              <a:cxn ang="0">
                <a:pos x="0" y="18047"/>
              </a:cxn>
              <a:cxn ang="0">
                <a:pos x="0" y="16543"/>
              </a:cxn>
              <a:cxn ang="0">
                <a:pos x="5177" y="9024"/>
              </a:cxn>
              <a:cxn ang="0">
                <a:pos x="13804" y="3008"/>
              </a:cxn>
              <a:cxn ang="0">
                <a:pos x="24157" y="0"/>
              </a:cxn>
              <a:cxn ang="0">
                <a:pos x="31059" y="0"/>
              </a:cxn>
              <a:cxn ang="0">
                <a:pos x="34510" y="0"/>
              </a:cxn>
              <a:cxn ang="0">
                <a:pos x="37961" y="3008"/>
              </a:cxn>
              <a:cxn ang="0">
                <a:pos x="39687" y="7520"/>
              </a:cxn>
              <a:cxn ang="0">
                <a:pos x="39687" y="13536"/>
              </a:cxn>
              <a:cxn ang="0">
                <a:pos x="37961" y="21055"/>
              </a:cxn>
              <a:cxn ang="0">
                <a:pos x="37961" y="21055"/>
              </a:cxn>
              <a:cxn ang="0">
                <a:pos x="34510" y="27071"/>
              </a:cxn>
              <a:cxn ang="0">
                <a:pos x="29334" y="28575"/>
              </a:cxn>
              <a:cxn ang="0">
                <a:pos x="20706" y="27071"/>
              </a:cxn>
              <a:cxn ang="0">
                <a:pos x="10353" y="25567"/>
              </a:cxn>
              <a:cxn ang="0">
                <a:pos x="10353" y="25567"/>
              </a:cxn>
            </a:cxnLst>
            <a:pathLst>
              <a:path w="23" h="19">
                <a:moveTo>
                  <a:pt x="6" y="17"/>
                </a:moveTo>
                <a:lnTo>
                  <a:pt x="6" y="17"/>
                </a:lnTo>
                <a:lnTo>
                  <a:pt x="2" y="16"/>
                </a:lnTo>
                <a:lnTo>
                  <a:pt x="0" y="14"/>
                </a:lnTo>
                <a:lnTo>
                  <a:pt x="0" y="12"/>
                </a:lnTo>
                <a:lnTo>
                  <a:pt x="0" y="11"/>
                </a:lnTo>
                <a:lnTo>
                  <a:pt x="3" y="6"/>
                </a:lnTo>
                <a:lnTo>
                  <a:pt x="8" y="2"/>
                </a:lnTo>
                <a:lnTo>
                  <a:pt x="14" y="0"/>
                </a:lnTo>
                <a:lnTo>
                  <a:pt x="18" y="0"/>
                </a:lnTo>
                <a:lnTo>
                  <a:pt x="20" y="0"/>
                </a:lnTo>
                <a:lnTo>
                  <a:pt x="22" y="2"/>
                </a:lnTo>
                <a:lnTo>
                  <a:pt x="23" y="5"/>
                </a:lnTo>
                <a:lnTo>
                  <a:pt x="23" y="9"/>
                </a:lnTo>
                <a:lnTo>
                  <a:pt x="22" y="14"/>
                </a:lnTo>
                <a:lnTo>
                  <a:pt x="20" y="18"/>
                </a:lnTo>
                <a:lnTo>
                  <a:pt x="17" y="19"/>
                </a:lnTo>
                <a:lnTo>
                  <a:pt x="12" y="18"/>
                </a:lnTo>
                <a:lnTo>
                  <a:pt x="6" y="17"/>
                </a:lnTo>
                <a:close/>
              </a:path>
            </a:pathLst>
          </a:custGeom>
          <a:solidFill>
            <a:schemeClr val="accent1"/>
          </a:solidFill>
          <a:ln w="9525">
            <a:noFill/>
          </a:ln>
        </p:spPr>
        <p:txBody>
          <a:bodyPr/>
          <a:p>
            <a:endParaRPr lang="zh-CN" altLang="en-US"/>
          </a:p>
        </p:txBody>
      </p:sp>
      <p:sp>
        <p:nvSpPr>
          <p:cNvPr id="110602" name="Freeform 13"/>
          <p:cNvSpPr/>
          <p:nvPr>
            <p:custDataLst>
              <p:tags r:id="rId10"/>
            </p:custDataLst>
          </p:nvPr>
        </p:nvSpPr>
        <p:spPr>
          <a:xfrm>
            <a:off x="5130800" y="5346700"/>
            <a:ext cx="63500" cy="38100"/>
          </a:xfrm>
          <a:custGeom>
            <a:avLst/>
            <a:gdLst/>
            <a:ahLst/>
            <a:cxnLst>
              <a:cxn ang="0">
                <a:pos x="17162" y="33704"/>
              </a:cxn>
              <a:cxn ang="0">
                <a:pos x="17162" y="33704"/>
              </a:cxn>
              <a:cxn ang="0">
                <a:pos x="8581" y="30773"/>
              </a:cxn>
              <a:cxn ang="0">
                <a:pos x="3432" y="24912"/>
              </a:cxn>
              <a:cxn ang="0">
                <a:pos x="0" y="20515"/>
              </a:cxn>
              <a:cxn ang="0">
                <a:pos x="0" y="16119"/>
              </a:cxn>
              <a:cxn ang="0">
                <a:pos x="5149" y="11723"/>
              </a:cxn>
              <a:cxn ang="0">
                <a:pos x="8581" y="8792"/>
              </a:cxn>
              <a:cxn ang="0">
                <a:pos x="22311" y="2931"/>
              </a:cxn>
              <a:cxn ang="0">
                <a:pos x="36041" y="0"/>
              </a:cxn>
              <a:cxn ang="0">
                <a:pos x="42905" y="0"/>
              </a:cxn>
              <a:cxn ang="0">
                <a:pos x="49770" y="1465"/>
              </a:cxn>
              <a:cxn ang="0">
                <a:pos x="54919" y="2931"/>
              </a:cxn>
              <a:cxn ang="0">
                <a:pos x="60068" y="7327"/>
              </a:cxn>
              <a:cxn ang="0">
                <a:pos x="61784" y="11723"/>
              </a:cxn>
              <a:cxn ang="0">
                <a:pos x="63500" y="19050"/>
              </a:cxn>
              <a:cxn ang="0">
                <a:pos x="63500" y="19050"/>
              </a:cxn>
              <a:cxn ang="0">
                <a:pos x="61784" y="24912"/>
              </a:cxn>
              <a:cxn ang="0">
                <a:pos x="58351" y="27842"/>
              </a:cxn>
              <a:cxn ang="0">
                <a:pos x="53203" y="32238"/>
              </a:cxn>
              <a:cxn ang="0">
                <a:pos x="48054" y="35169"/>
              </a:cxn>
              <a:cxn ang="0">
                <a:pos x="39473" y="38100"/>
              </a:cxn>
              <a:cxn ang="0">
                <a:pos x="32608" y="38100"/>
              </a:cxn>
              <a:cxn ang="0">
                <a:pos x="24027" y="35169"/>
              </a:cxn>
              <a:cxn ang="0">
                <a:pos x="17162" y="33704"/>
              </a:cxn>
              <a:cxn ang="0">
                <a:pos x="17162" y="33704"/>
              </a:cxn>
            </a:cxnLst>
            <a:pathLst>
              <a:path w="37" h="26">
                <a:moveTo>
                  <a:pt x="10" y="23"/>
                </a:moveTo>
                <a:lnTo>
                  <a:pt x="10" y="23"/>
                </a:lnTo>
                <a:lnTo>
                  <a:pt x="5" y="21"/>
                </a:lnTo>
                <a:lnTo>
                  <a:pt x="2" y="17"/>
                </a:lnTo>
                <a:lnTo>
                  <a:pt x="0" y="14"/>
                </a:lnTo>
                <a:lnTo>
                  <a:pt x="0" y="11"/>
                </a:lnTo>
                <a:lnTo>
                  <a:pt x="3" y="8"/>
                </a:lnTo>
                <a:lnTo>
                  <a:pt x="5" y="6"/>
                </a:lnTo>
                <a:lnTo>
                  <a:pt x="13" y="2"/>
                </a:lnTo>
                <a:lnTo>
                  <a:pt x="21" y="0"/>
                </a:lnTo>
                <a:lnTo>
                  <a:pt x="25" y="0"/>
                </a:lnTo>
                <a:lnTo>
                  <a:pt x="29" y="1"/>
                </a:lnTo>
                <a:lnTo>
                  <a:pt x="32" y="2"/>
                </a:lnTo>
                <a:lnTo>
                  <a:pt x="35" y="5"/>
                </a:lnTo>
                <a:lnTo>
                  <a:pt x="36" y="8"/>
                </a:lnTo>
                <a:lnTo>
                  <a:pt x="37" y="13"/>
                </a:lnTo>
                <a:lnTo>
                  <a:pt x="36" y="17"/>
                </a:lnTo>
                <a:lnTo>
                  <a:pt x="34" y="19"/>
                </a:lnTo>
                <a:lnTo>
                  <a:pt x="31" y="22"/>
                </a:lnTo>
                <a:lnTo>
                  <a:pt x="28" y="24"/>
                </a:lnTo>
                <a:lnTo>
                  <a:pt x="23" y="26"/>
                </a:lnTo>
                <a:lnTo>
                  <a:pt x="19" y="26"/>
                </a:lnTo>
                <a:lnTo>
                  <a:pt x="14" y="24"/>
                </a:lnTo>
                <a:lnTo>
                  <a:pt x="10" y="23"/>
                </a:lnTo>
                <a:close/>
              </a:path>
            </a:pathLst>
          </a:custGeom>
          <a:solidFill>
            <a:schemeClr val="accent1"/>
          </a:solidFill>
          <a:ln w="9525">
            <a:noFill/>
          </a:ln>
        </p:spPr>
        <p:txBody>
          <a:bodyPr/>
          <a:p>
            <a:endParaRPr lang="zh-CN" altLang="en-US"/>
          </a:p>
        </p:txBody>
      </p:sp>
      <p:sp>
        <p:nvSpPr>
          <p:cNvPr id="110603" name="Freeform 14"/>
          <p:cNvSpPr/>
          <p:nvPr>
            <p:custDataLst>
              <p:tags r:id="rId11"/>
            </p:custDataLst>
          </p:nvPr>
        </p:nvSpPr>
        <p:spPr>
          <a:xfrm>
            <a:off x="5414963" y="5338763"/>
            <a:ext cx="41275" cy="31750"/>
          </a:xfrm>
          <a:custGeom>
            <a:avLst/>
            <a:gdLst/>
            <a:ahLst/>
            <a:cxnLst>
              <a:cxn ang="0">
                <a:pos x="17198" y="31750"/>
              </a:cxn>
              <a:cxn ang="0">
                <a:pos x="17198" y="31750"/>
              </a:cxn>
              <a:cxn ang="0">
                <a:pos x="8599" y="31750"/>
              </a:cxn>
              <a:cxn ang="0">
                <a:pos x="1720" y="27214"/>
              </a:cxn>
              <a:cxn ang="0">
                <a:pos x="0" y="21167"/>
              </a:cxn>
              <a:cxn ang="0">
                <a:pos x="0" y="15119"/>
              </a:cxn>
              <a:cxn ang="0">
                <a:pos x="3440" y="9071"/>
              </a:cxn>
              <a:cxn ang="0">
                <a:pos x="8599" y="3024"/>
              </a:cxn>
              <a:cxn ang="0">
                <a:pos x="17198" y="0"/>
              </a:cxn>
              <a:cxn ang="0">
                <a:pos x="25797" y="0"/>
              </a:cxn>
              <a:cxn ang="0">
                <a:pos x="25797" y="0"/>
              </a:cxn>
              <a:cxn ang="0">
                <a:pos x="34396" y="3024"/>
              </a:cxn>
              <a:cxn ang="0">
                <a:pos x="39555" y="9071"/>
              </a:cxn>
              <a:cxn ang="0">
                <a:pos x="41275" y="15119"/>
              </a:cxn>
              <a:cxn ang="0">
                <a:pos x="39555" y="21167"/>
              </a:cxn>
              <a:cxn ang="0">
                <a:pos x="39555" y="21167"/>
              </a:cxn>
              <a:cxn ang="0">
                <a:pos x="37835" y="27214"/>
              </a:cxn>
              <a:cxn ang="0">
                <a:pos x="30956" y="31750"/>
              </a:cxn>
              <a:cxn ang="0">
                <a:pos x="25797" y="31750"/>
              </a:cxn>
              <a:cxn ang="0">
                <a:pos x="17198" y="31750"/>
              </a:cxn>
              <a:cxn ang="0">
                <a:pos x="17198" y="31750"/>
              </a:cxn>
            </a:cxnLst>
            <a:pathLst>
              <a:path w="24" h="21">
                <a:moveTo>
                  <a:pt x="10" y="21"/>
                </a:moveTo>
                <a:lnTo>
                  <a:pt x="10" y="21"/>
                </a:lnTo>
                <a:lnTo>
                  <a:pt x="5" y="21"/>
                </a:lnTo>
                <a:lnTo>
                  <a:pt x="1" y="18"/>
                </a:lnTo>
                <a:lnTo>
                  <a:pt x="0" y="14"/>
                </a:lnTo>
                <a:lnTo>
                  <a:pt x="0" y="10"/>
                </a:lnTo>
                <a:lnTo>
                  <a:pt x="2" y="6"/>
                </a:lnTo>
                <a:lnTo>
                  <a:pt x="5" y="2"/>
                </a:lnTo>
                <a:lnTo>
                  <a:pt x="10" y="0"/>
                </a:lnTo>
                <a:lnTo>
                  <a:pt x="15" y="0"/>
                </a:lnTo>
                <a:lnTo>
                  <a:pt x="20" y="2"/>
                </a:lnTo>
                <a:lnTo>
                  <a:pt x="23" y="6"/>
                </a:lnTo>
                <a:lnTo>
                  <a:pt x="24" y="10"/>
                </a:lnTo>
                <a:lnTo>
                  <a:pt x="23" y="14"/>
                </a:lnTo>
                <a:lnTo>
                  <a:pt x="22" y="18"/>
                </a:lnTo>
                <a:lnTo>
                  <a:pt x="18" y="21"/>
                </a:lnTo>
                <a:lnTo>
                  <a:pt x="15" y="21"/>
                </a:lnTo>
                <a:lnTo>
                  <a:pt x="10" y="21"/>
                </a:lnTo>
                <a:close/>
              </a:path>
            </a:pathLst>
          </a:custGeom>
          <a:solidFill>
            <a:schemeClr val="accent1"/>
          </a:solidFill>
          <a:ln w="9525">
            <a:noFill/>
          </a:ln>
        </p:spPr>
        <p:txBody>
          <a:bodyPr/>
          <a:p>
            <a:endParaRPr lang="zh-CN" altLang="en-US"/>
          </a:p>
        </p:txBody>
      </p:sp>
      <p:sp>
        <p:nvSpPr>
          <p:cNvPr id="110604" name="Freeform 15"/>
          <p:cNvSpPr/>
          <p:nvPr>
            <p:custDataLst>
              <p:tags r:id="rId12"/>
            </p:custDataLst>
          </p:nvPr>
        </p:nvSpPr>
        <p:spPr>
          <a:xfrm>
            <a:off x="5273675" y="5319713"/>
            <a:ext cx="63500" cy="36512"/>
          </a:xfrm>
          <a:custGeom>
            <a:avLst/>
            <a:gdLst/>
            <a:ahLst/>
            <a:cxnLst>
              <a:cxn ang="0">
                <a:pos x="13730" y="34991"/>
              </a:cxn>
              <a:cxn ang="0">
                <a:pos x="13730" y="34991"/>
              </a:cxn>
              <a:cxn ang="0">
                <a:pos x="5149" y="30427"/>
              </a:cxn>
              <a:cxn ang="0">
                <a:pos x="1716" y="27384"/>
              </a:cxn>
              <a:cxn ang="0">
                <a:pos x="0" y="21299"/>
              </a:cxn>
              <a:cxn ang="0">
                <a:pos x="5149" y="15213"/>
              </a:cxn>
              <a:cxn ang="0">
                <a:pos x="8581" y="10649"/>
              </a:cxn>
              <a:cxn ang="0">
                <a:pos x="15446" y="6085"/>
              </a:cxn>
              <a:cxn ang="0">
                <a:pos x="24027" y="3043"/>
              </a:cxn>
              <a:cxn ang="0">
                <a:pos x="29176" y="0"/>
              </a:cxn>
              <a:cxn ang="0">
                <a:pos x="29176" y="0"/>
              </a:cxn>
              <a:cxn ang="0">
                <a:pos x="37757" y="0"/>
              </a:cxn>
              <a:cxn ang="0">
                <a:pos x="46338" y="3043"/>
              </a:cxn>
              <a:cxn ang="0">
                <a:pos x="53203" y="6085"/>
              </a:cxn>
              <a:cxn ang="0">
                <a:pos x="60068" y="10649"/>
              </a:cxn>
              <a:cxn ang="0">
                <a:pos x="63500" y="13692"/>
              </a:cxn>
              <a:cxn ang="0">
                <a:pos x="63500" y="19777"/>
              </a:cxn>
              <a:cxn ang="0">
                <a:pos x="61784" y="24341"/>
              </a:cxn>
              <a:cxn ang="0">
                <a:pos x="54919" y="30427"/>
              </a:cxn>
              <a:cxn ang="0">
                <a:pos x="54919" y="30427"/>
              </a:cxn>
              <a:cxn ang="0">
                <a:pos x="44622" y="34991"/>
              </a:cxn>
              <a:cxn ang="0">
                <a:pos x="34324" y="36512"/>
              </a:cxn>
              <a:cxn ang="0">
                <a:pos x="24027" y="36512"/>
              </a:cxn>
              <a:cxn ang="0">
                <a:pos x="13730" y="34991"/>
              </a:cxn>
              <a:cxn ang="0">
                <a:pos x="13730" y="34991"/>
              </a:cxn>
            </a:cxnLst>
            <a:pathLst>
              <a:path w="37" h="24">
                <a:moveTo>
                  <a:pt x="8" y="23"/>
                </a:moveTo>
                <a:lnTo>
                  <a:pt x="8" y="23"/>
                </a:lnTo>
                <a:lnTo>
                  <a:pt x="3" y="20"/>
                </a:lnTo>
                <a:lnTo>
                  <a:pt x="1" y="18"/>
                </a:lnTo>
                <a:lnTo>
                  <a:pt x="0" y="14"/>
                </a:lnTo>
                <a:lnTo>
                  <a:pt x="3" y="10"/>
                </a:lnTo>
                <a:lnTo>
                  <a:pt x="5" y="7"/>
                </a:lnTo>
                <a:lnTo>
                  <a:pt x="9" y="4"/>
                </a:lnTo>
                <a:lnTo>
                  <a:pt x="14" y="2"/>
                </a:lnTo>
                <a:lnTo>
                  <a:pt x="17" y="0"/>
                </a:lnTo>
                <a:lnTo>
                  <a:pt x="22" y="0"/>
                </a:lnTo>
                <a:lnTo>
                  <a:pt x="27" y="2"/>
                </a:lnTo>
                <a:lnTo>
                  <a:pt x="31" y="4"/>
                </a:lnTo>
                <a:lnTo>
                  <a:pt x="35" y="7"/>
                </a:lnTo>
                <a:lnTo>
                  <a:pt x="37" y="9"/>
                </a:lnTo>
                <a:lnTo>
                  <a:pt x="37" y="13"/>
                </a:lnTo>
                <a:lnTo>
                  <a:pt x="36" y="16"/>
                </a:lnTo>
                <a:lnTo>
                  <a:pt x="32" y="20"/>
                </a:lnTo>
                <a:lnTo>
                  <a:pt x="26" y="23"/>
                </a:lnTo>
                <a:lnTo>
                  <a:pt x="20" y="24"/>
                </a:lnTo>
                <a:lnTo>
                  <a:pt x="14" y="24"/>
                </a:lnTo>
                <a:lnTo>
                  <a:pt x="8" y="23"/>
                </a:lnTo>
                <a:close/>
              </a:path>
            </a:pathLst>
          </a:custGeom>
          <a:solidFill>
            <a:schemeClr val="accent1"/>
          </a:solidFill>
          <a:ln w="9525">
            <a:noFill/>
          </a:ln>
        </p:spPr>
        <p:txBody>
          <a:bodyPr/>
          <a:p>
            <a:endParaRPr lang="zh-CN" altLang="en-US"/>
          </a:p>
        </p:txBody>
      </p:sp>
      <p:sp>
        <p:nvSpPr>
          <p:cNvPr id="110605" name="Freeform 16"/>
          <p:cNvSpPr/>
          <p:nvPr>
            <p:custDataLst>
              <p:tags r:id="rId13"/>
            </p:custDataLst>
          </p:nvPr>
        </p:nvSpPr>
        <p:spPr>
          <a:xfrm>
            <a:off x="4422775" y="5178425"/>
            <a:ext cx="71438" cy="41275"/>
          </a:xfrm>
          <a:custGeom>
            <a:avLst/>
            <a:gdLst/>
            <a:ahLst/>
            <a:cxnLst>
              <a:cxn ang="0">
                <a:pos x="27214" y="41275"/>
              </a:cxn>
              <a:cxn ang="0">
                <a:pos x="27214" y="41275"/>
              </a:cxn>
              <a:cxn ang="0">
                <a:pos x="15308" y="35160"/>
              </a:cxn>
              <a:cxn ang="0">
                <a:pos x="6804" y="30574"/>
              </a:cxn>
              <a:cxn ang="0">
                <a:pos x="1701" y="25988"/>
              </a:cxn>
              <a:cxn ang="0">
                <a:pos x="0" y="21402"/>
              </a:cxn>
              <a:cxn ang="0">
                <a:pos x="1701" y="16816"/>
              </a:cxn>
              <a:cxn ang="0">
                <a:pos x="8505" y="12230"/>
              </a:cxn>
              <a:cxn ang="0">
                <a:pos x="15308" y="6115"/>
              </a:cxn>
              <a:cxn ang="0">
                <a:pos x="20411" y="4586"/>
              </a:cxn>
              <a:cxn ang="0">
                <a:pos x="37420" y="0"/>
              </a:cxn>
              <a:cxn ang="0">
                <a:pos x="47625" y="0"/>
              </a:cxn>
              <a:cxn ang="0">
                <a:pos x="54429" y="1529"/>
              </a:cxn>
              <a:cxn ang="0">
                <a:pos x="62933" y="3057"/>
              </a:cxn>
              <a:cxn ang="0">
                <a:pos x="66335" y="9172"/>
              </a:cxn>
              <a:cxn ang="0">
                <a:pos x="69737" y="13758"/>
              </a:cxn>
              <a:cxn ang="0">
                <a:pos x="71438" y="24459"/>
              </a:cxn>
              <a:cxn ang="0">
                <a:pos x="71438" y="24459"/>
              </a:cxn>
              <a:cxn ang="0">
                <a:pos x="69737" y="27517"/>
              </a:cxn>
              <a:cxn ang="0">
                <a:pos x="64634" y="33631"/>
              </a:cxn>
              <a:cxn ang="0">
                <a:pos x="59532" y="35160"/>
              </a:cxn>
              <a:cxn ang="0">
                <a:pos x="52728" y="38218"/>
              </a:cxn>
              <a:cxn ang="0">
                <a:pos x="39121" y="41275"/>
              </a:cxn>
              <a:cxn ang="0">
                <a:pos x="27214" y="41275"/>
              </a:cxn>
              <a:cxn ang="0">
                <a:pos x="27214" y="41275"/>
              </a:cxn>
            </a:cxnLst>
            <a:pathLst>
              <a:path w="42" h="27">
                <a:moveTo>
                  <a:pt x="16" y="27"/>
                </a:moveTo>
                <a:lnTo>
                  <a:pt x="16" y="27"/>
                </a:lnTo>
                <a:lnTo>
                  <a:pt x="9" y="23"/>
                </a:lnTo>
                <a:lnTo>
                  <a:pt x="4" y="20"/>
                </a:lnTo>
                <a:lnTo>
                  <a:pt x="1" y="17"/>
                </a:lnTo>
                <a:lnTo>
                  <a:pt x="0" y="14"/>
                </a:lnTo>
                <a:lnTo>
                  <a:pt x="1" y="11"/>
                </a:lnTo>
                <a:lnTo>
                  <a:pt x="5" y="8"/>
                </a:lnTo>
                <a:lnTo>
                  <a:pt x="9" y="4"/>
                </a:lnTo>
                <a:lnTo>
                  <a:pt x="12" y="3"/>
                </a:lnTo>
                <a:lnTo>
                  <a:pt x="22" y="0"/>
                </a:lnTo>
                <a:lnTo>
                  <a:pt x="28" y="0"/>
                </a:lnTo>
                <a:lnTo>
                  <a:pt x="32" y="1"/>
                </a:lnTo>
                <a:lnTo>
                  <a:pt x="37" y="2"/>
                </a:lnTo>
                <a:lnTo>
                  <a:pt x="39" y="6"/>
                </a:lnTo>
                <a:lnTo>
                  <a:pt x="41" y="9"/>
                </a:lnTo>
                <a:lnTo>
                  <a:pt x="42" y="16"/>
                </a:lnTo>
                <a:lnTo>
                  <a:pt x="41" y="18"/>
                </a:lnTo>
                <a:lnTo>
                  <a:pt x="38" y="22"/>
                </a:lnTo>
                <a:lnTo>
                  <a:pt x="35" y="23"/>
                </a:lnTo>
                <a:lnTo>
                  <a:pt x="31" y="25"/>
                </a:lnTo>
                <a:lnTo>
                  <a:pt x="23" y="27"/>
                </a:lnTo>
                <a:lnTo>
                  <a:pt x="16" y="27"/>
                </a:lnTo>
                <a:close/>
              </a:path>
            </a:pathLst>
          </a:custGeom>
          <a:solidFill>
            <a:schemeClr val="accent1"/>
          </a:solidFill>
          <a:ln w="9525">
            <a:noFill/>
          </a:ln>
        </p:spPr>
        <p:txBody>
          <a:bodyPr/>
          <a:p>
            <a:endParaRPr lang="zh-CN" altLang="en-US"/>
          </a:p>
        </p:txBody>
      </p:sp>
      <p:sp>
        <p:nvSpPr>
          <p:cNvPr id="110606" name="Freeform 17"/>
          <p:cNvSpPr/>
          <p:nvPr>
            <p:custDataLst>
              <p:tags r:id="rId14"/>
            </p:custDataLst>
          </p:nvPr>
        </p:nvSpPr>
        <p:spPr>
          <a:xfrm>
            <a:off x="4343400" y="5138738"/>
            <a:ext cx="73025" cy="36512"/>
          </a:xfrm>
          <a:custGeom>
            <a:avLst/>
            <a:gdLst/>
            <a:ahLst/>
            <a:cxnLst>
              <a:cxn ang="0">
                <a:pos x="18681" y="34991"/>
              </a:cxn>
              <a:cxn ang="0">
                <a:pos x="18681" y="34991"/>
              </a:cxn>
              <a:cxn ang="0">
                <a:pos x="8491" y="33469"/>
              </a:cxn>
              <a:cxn ang="0">
                <a:pos x="1698" y="28905"/>
              </a:cxn>
              <a:cxn ang="0">
                <a:pos x="0" y="24341"/>
              </a:cxn>
              <a:cxn ang="0">
                <a:pos x="0" y="19777"/>
              </a:cxn>
              <a:cxn ang="0">
                <a:pos x="1698" y="15213"/>
              </a:cxn>
              <a:cxn ang="0">
                <a:pos x="6793" y="9128"/>
              </a:cxn>
              <a:cxn ang="0">
                <a:pos x="13586" y="4564"/>
              </a:cxn>
              <a:cxn ang="0">
                <a:pos x="22077" y="1521"/>
              </a:cxn>
              <a:cxn ang="0">
                <a:pos x="22077" y="1521"/>
              </a:cxn>
              <a:cxn ang="0">
                <a:pos x="28870" y="0"/>
              </a:cxn>
              <a:cxn ang="0">
                <a:pos x="40758" y="0"/>
              </a:cxn>
              <a:cxn ang="0">
                <a:pos x="50948" y="0"/>
              </a:cxn>
              <a:cxn ang="0">
                <a:pos x="61137" y="1521"/>
              </a:cxn>
              <a:cxn ang="0">
                <a:pos x="67930" y="4564"/>
              </a:cxn>
              <a:cxn ang="0">
                <a:pos x="71327" y="10649"/>
              </a:cxn>
              <a:cxn ang="0">
                <a:pos x="73025" y="12171"/>
              </a:cxn>
              <a:cxn ang="0">
                <a:pos x="71327" y="16735"/>
              </a:cxn>
              <a:cxn ang="0">
                <a:pos x="67930" y="25863"/>
              </a:cxn>
              <a:cxn ang="0">
                <a:pos x="67930" y="25863"/>
              </a:cxn>
              <a:cxn ang="0">
                <a:pos x="62835" y="28905"/>
              </a:cxn>
              <a:cxn ang="0">
                <a:pos x="56042" y="33469"/>
              </a:cxn>
              <a:cxn ang="0">
                <a:pos x="45853" y="36512"/>
              </a:cxn>
              <a:cxn ang="0">
                <a:pos x="32267" y="36512"/>
              </a:cxn>
              <a:cxn ang="0">
                <a:pos x="18681" y="34991"/>
              </a:cxn>
              <a:cxn ang="0">
                <a:pos x="18681" y="34991"/>
              </a:cxn>
            </a:cxnLst>
            <a:pathLst>
              <a:path w="43" h="24">
                <a:moveTo>
                  <a:pt x="11" y="23"/>
                </a:moveTo>
                <a:lnTo>
                  <a:pt x="11" y="23"/>
                </a:lnTo>
                <a:lnTo>
                  <a:pt x="5" y="22"/>
                </a:lnTo>
                <a:lnTo>
                  <a:pt x="1" y="19"/>
                </a:lnTo>
                <a:lnTo>
                  <a:pt x="0" y="16"/>
                </a:lnTo>
                <a:lnTo>
                  <a:pt x="0" y="13"/>
                </a:lnTo>
                <a:lnTo>
                  <a:pt x="1" y="10"/>
                </a:lnTo>
                <a:lnTo>
                  <a:pt x="4" y="6"/>
                </a:lnTo>
                <a:lnTo>
                  <a:pt x="8" y="3"/>
                </a:lnTo>
                <a:lnTo>
                  <a:pt x="13" y="1"/>
                </a:lnTo>
                <a:lnTo>
                  <a:pt x="17" y="0"/>
                </a:lnTo>
                <a:lnTo>
                  <a:pt x="24" y="0"/>
                </a:lnTo>
                <a:lnTo>
                  <a:pt x="30" y="0"/>
                </a:lnTo>
                <a:lnTo>
                  <a:pt x="36" y="1"/>
                </a:lnTo>
                <a:lnTo>
                  <a:pt x="40" y="3"/>
                </a:lnTo>
                <a:lnTo>
                  <a:pt x="42" y="7"/>
                </a:lnTo>
                <a:lnTo>
                  <a:pt x="43" y="8"/>
                </a:lnTo>
                <a:lnTo>
                  <a:pt x="42" y="11"/>
                </a:lnTo>
                <a:lnTo>
                  <a:pt x="40" y="17"/>
                </a:lnTo>
                <a:lnTo>
                  <a:pt x="37" y="19"/>
                </a:lnTo>
                <a:lnTo>
                  <a:pt x="33" y="22"/>
                </a:lnTo>
                <a:lnTo>
                  <a:pt x="27" y="24"/>
                </a:lnTo>
                <a:lnTo>
                  <a:pt x="19" y="24"/>
                </a:lnTo>
                <a:lnTo>
                  <a:pt x="11" y="23"/>
                </a:lnTo>
                <a:close/>
              </a:path>
            </a:pathLst>
          </a:custGeom>
          <a:solidFill>
            <a:schemeClr val="accent1"/>
          </a:solidFill>
          <a:ln w="9525">
            <a:noFill/>
          </a:ln>
        </p:spPr>
        <p:txBody>
          <a:bodyPr/>
          <a:p>
            <a:endParaRPr lang="zh-CN" altLang="en-US"/>
          </a:p>
        </p:txBody>
      </p:sp>
      <p:sp>
        <p:nvSpPr>
          <p:cNvPr id="110607" name="Freeform 18"/>
          <p:cNvSpPr/>
          <p:nvPr>
            <p:custDataLst>
              <p:tags r:id="rId15"/>
            </p:custDataLst>
          </p:nvPr>
        </p:nvSpPr>
        <p:spPr>
          <a:xfrm>
            <a:off x="4475163" y="5108575"/>
            <a:ext cx="47625" cy="31750"/>
          </a:xfrm>
          <a:custGeom>
            <a:avLst/>
            <a:gdLst/>
            <a:ahLst/>
            <a:cxnLst>
              <a:cxn ang="0">
                <a:pos x="13607" y="31750"/>
              </a:cxn>
              <a:cxn ang="0">
                <a:pos x="13607" y="31750"/>
              </a:cxn>
              <a:cxn ang="0">
                <a:pos x="5103" y="28726"/>
              </a:cxn>
              <a:cxn ang="0">
                <a:pos x="1701" y="25702"/>
              </a:cxn>
              <a:cxn ang="0">
                <a:pos x="0" y="22679"/>
              </a:cxn>
              <a:cxn ang="0">
                <a:pos x="1701" y="16631"/>
              </a:cxn>
              <a:cxn ang="0">
                <a:pos x="1701" y="12095"/>
              </a:cxn>
              <a:cxn ang="0">
                <a:pos x="5103" y="7560"/>
              </a:cxn>
              <a:cxn ang="0">
                <a:pos x="10205" y="3024"/>
              </a:cxn>
              <a:cxn ang="0">
                <a:pos x="15308" y="1512"/>
              </a:cxn>
              <a:cxn ang="0">
                <a:pos x="15308" y="1512"/>
              </a:cxn>
              <a:cxn ang="0">
                <a:pos x="28915" y="0"/>
              </a:cxn>
              <a:cxn ang="0">
                <a:pos x="37420" y="1512"/>
              </a:cxn>
              <a:cxn ang="0">
                <a:pos x="42522" y="3024"/>
              </a:cxn>
              <a:cxn ang="0">
                <a:pos x="42522" y="3024"/>
              </a:cxn>
              <a:cxn ang="0">
                <a:pos x="47625" y="9071"/>
              </a:cxn>
              <a:cxn ang="0">
                <a:pos x="47625" y="16631"/>
              </a:cxn>
              <a:cxn ang="0">
                <a:pos x="45924" y="19655"/>
              </a:cxn>
              <a:cxn ang="0">
                <a:pos x="40821" y="25702"/>
              </a:cxn>
              <a:cxn ang="0">
                <a:pos x="32317" y="27214"/>
              </a:cxn>
              <a:cxn ang="0">
                <a:pos x="27214" y="31750"/>
              </a:cxn>
              <a:cxn ang="0">
                <a:pos x="18710" y="31750"/>
              </a:cxn>
              <a:cxn ang="0">
                <a:pos x="13607" y="31750"/>
              </a:cxn>
              <a:cxn ang="0">
                <a:pos x="13607" y="31750"/>
              </a:cxn>
            </a:cxnLst>
            <a:pathLst>
              <a:path w="28" h="21">
                <a:moveTo>
                  <a:pt x="8" y="21"/>
                </a:moveTo>
                <a:lnTo>
                  <a:pt x="8" y="21"/>
                </a:lnTo>
                <a:lnTo>
                  <a:pt x="3" y="19"/>
                </a:lnTo>
                <a:lnTo>
                  <a:pt x="1" y="17"/>
                </a:lnTo>
                <a:lnTo>
                  <a:pt x="0" y="15"/>
                </a:lnTo>
                <a:lnTo>
                  <a:pt x="1" y="11"/>
                </a:lnTo>
                <a:lnTo>
                  <a:pt x="1" y="8"/>
                </a:lnTo>
                <a:lnTo>
                  <a:pt x="3" y="5"/>
                </a:lnTo>
                <a:lnTo>
                  <a:pt x="6" y="2"/>
                </a:lnTo>
                <a:lnTo>
                  <a:pt x="9" y="1"/>
                </a:lnTo>
                <a:lnTo>
                  <a:pt x="17" y="0"/>
                </a:lnTo>
                <a:lnTo>
                  <a:pt x="22" y="1"/>
                </a:lnTo>
                <a:lnTo>
                  <a:pt x="25" y="2"/>
                </a:lnTo>
                <a:lnTo>
                  <a:pt x="28" y="6"/>
                </a:lnTo>
                <a:lnTo>
                  <a:pt x="28" y="11"/>
                </a:lnTo>
                <a:lnTo>
                  <a:pt x="27" y="13"/>
                </a:lnTo>
                <a:lnTo>
                  <a:pt x="24" y="17"/>
                </a:lnTo>
                <a:lnTo>
                  <a:pt x="19" y="18"/>
                </a:lnTo>
                <a:lnTo>
                  <a:pt x="16" y="21"/>
                </a:lnTo>
                <a:lnTo>
                  <a:pt x="11" y="21"/>
                </a:lnTo>
                <a:lnTo>
                  <a:pt x="8" y="21"/>
                </a:lnTo>
                <a:close/>
              </a:path>
            </a:pathLst>
          </a:custGeom>
          <a:solidFill>
            <a:schemeClr val="accent1"/>
          </a:solidFill>
          <a:ln w="9525">
            <a:noFill/>
          </a:ln>
        </p:spPr>
        <p:txBody>
          <a:bodyPr/>
          <a:p>
            <a:endParaRPr lang="zh-CN" altLang="en-US"/>
          </a:p>
        </p:txBody>
      </p:sp>
      <p:sp>
        <p:nvSpPr>
          <p:cNvPr id="110608" name="Freeform 23"/>
          <p:cNvSpPr/>
          <p:nvPr>
            <p:custDataLst>
              <p:tags r:id="rId16"/>
            </p:custDataLst>
          </p:nvPr>
        </p:nvSpPr>
        <p:spPr>
          <a:xfrm>
            <a:off x="4829175" y="4989513"/>
            <a:ext cx="55563" cy="31750"/>
          </a:xfrm>
          <a:custGeom>
            <a:avLst/>
            <a:gdLst/>
            <a:ahLst/>
            <a:cxnLst>
              <a:cxn ang="0">
                <a:pos x="19100" y="31750"/>
              </a:cxn>
              <a:cxn ang="0">
                <a:pos x="19100" y="31750"/>
              </a:cxn>
              <a:cxn ang="0">
                <a:pos x="8682" y="30238"/>
              </a:cxn>
              <a:cxn ang="0">
                <a:pos x="1736" y="24190"/>
              </a:cxn>
              <a:cxn ang="0">
                <a:pos x="1736" y="24190"/>
              </a:cxn>
              <a:cxn ang="0">
                <a:pos x="0" y="18143"/>
              </a:cxn>
              <a:cxn ang="0">
                <a:pos x="1736" y="15119"/>
              </a:cxn>
              <a:cxn ang="0">
                <a:pos x="1736" y="15119"/>
              </a:cxn>
              <a:cxn ang="0">
                <a:pos x="10418" y="7560"/>
              </a:cxn>
              <a:cxn ang="0">
                <a:pos x="20836" y="1512"/>
              </a:cxn>
              <a:cxn ang="0">
                <a:pos x="32991" y="0"/>
              </a:cxn>
              <a:cxn ang="0">
                <a:pos x="36463" y="0"/>
              </a:cxn>
              <a:cxn ang="0">
                <a:pos x="39936" y="1512"/>
              </a:cxn>
              <a:cxn ang="0">
                <a:pos x="39936" y="1512"/>
              </a:cxn>
              <a:cxn ang="0">
                <a:pos x="52090" y="7560"/>
              </a:cxn>
              <a:cxn ang="0">
                <a:pos x="55563" y="12095"/>
              </a:cxn>
              <a:cxn ang="0">
                <a:pos x="55563" y="18143"/>
              </a:cxn>
              <a:cxn ang="0">
                <a:pos x="52090" y="22679"/>
              </a:cxn>
              <a:cxn ang="0">
                <a:pos x="46881" y="25702"/>
              </a:cxn>
              <a:cxn ang="0">
                <a:pos x="38200" y="30238"/>
              </a:cxn>
              <a:cxn ang="0">
                <a:pos x="27782" y="31750"/>
              </a:cxn>
              <a:cxn ang="0">
                <a:pos x="19100" y="31750"/>
              </a:cxn>
              <a:cxn ang="0">
                <a:pos x="19100" y="31750"/>
              </a:cxn>
            </a:cxnLst>
            <a:pathLst>
              <a:path w="32" h="21">
                <a:moveTo>
                  <a:pt x="11" y="21"/>
                </a:moveTo>
                <a:lnTo>
                  <a:pt x="11" y="21"/>
                </a:lnTo>
                <a:lnTo>
                  <a:pt x="5" y="20"/>
                </a:lnTo>
                <a:lnTo>
                  <a:pt x="1" y="16"/>
                </a:lnTo>
                <a:lnTo>
                  <a:pt x="0" y="12"/>
                </a:lnTo>
                <a:lnTo>
                  <a:pt x="1" y="10"/>
                </a:lnTo>
                <a:lnTo>
                  <a:pt x="6" y="5"/>
                </a:lnTo>
                <a:lnTo>
                  <a:pt x="12" y="1"/>
                </a:lnTo>
                <a:lnTo>
                  <a:pt x="19" y="0"/>
                </a:lnTo>
                <a:lnTo>
                  <a:pt x="21" y="0"/>
                </a:lnTo>
                <a:lnTo>
                  <a:pt x="23" y="1"/>
                </a:lnTo>
                <a:lnTo>
                  <a:pt x="30" y="5"/>
                </a:lnTo>
                <a:lnTo>
                  <a:pt x="32" y="8"/>
                </a:lnTo>
                <a:lnTo>
                  <a:pt x="32" y="12"/>
                </a:lnTo>
                <a:lnTo>
                  <a:pt x="30" y="15"/>
                </a:lnTo>
                <a:lnTo>
                  <a:pt x="27" y="17"/>
                </a:lnTo>
                <a:lnTo>
                  <a:pt x="22" y="20"/>
                </a:lnTo>
                <a:lnTo>
                  <a:pt x="16" y="21"/>
                </a:lnTo>
                <a:lnTo>
                  <a:pt x="11" y="21"/>
                </a:lnTo>
                <a:close/>
              </a:path>
            </a:pathLst>
          </a:custGeom>
          <a:solidFill>
            <a:schemeClr val="accent1"/>
          </a:solidFill>
          <a:ln w="9525">
            <a:noFill/>
          </a:ln>
        </p:spPr>
        <p:txBody>
          <a:bodyPr/>
          <a:p>
            <a:endParaRPr lang="zh-CN" altLang="en-US"/>
          </a:p>
        </p:txBody>
      </p:sp>
      <p:sp>
        <p:nvSpPr>
          <p:cNvPr id="235" name="Freeform 25"/>
          <p:cNvSpPr/>
          <p:nvPr>
            <p:custDataLst>
              <p:tags r:id="rId17"/>
            </p:custDataLst>
          </p:nvPr>
        </p:nvSpPr>
        <p:spPr bwMode="auto">
          <a:xfrm>
            <a:off x="3554413" y="4848225"/>
            <a:ext cx="80963" cy="84138"/>
          </a:xfrm>
          <a:custGeom>
            <a:avLst/>
            <a:gdLst/>
            <a:ahLst/>
            <a:cxnLst>
              <a:cxn ang="0">
                <a:pos x="29" y="56"/>
              </a:cxn>
              <a:cxn ang="0">
                <a:pos x="29" y="56"/>
              </a:cxn>
              <a:cxn ang="0">
                <a:pos x="11" y="37"/>
              </a:cxn>
              <a:cxn ang="0">
                <a:pos x="3" y="25"/>
              </a:cxn>
              <a:cxn ang="0">
                <a:pos x="0" y="20"/>
              </a:cxn>
              <a:cxn ang="0">
                <a:pos x="0" y="15"/>
              </a:cxn>
              <a:cxn ang="0">
                <a:pos x="0" y="15"/>
              </a:cxn>
              <a:cxn ang="0">
                <a:pos x="14" y="0"/>
              </a:cxn>
              <a:cxn ang="0">
                <a:pos x="14" y="0"/>
              </a:cxn>
              <a:cxn ang="0">
                <a:pos x="18" y="1"/>
              </a:cxn>
              <a:cxn ang="0">
                <a:pos x="22" y="5"/>
              </a:cxn>
              <a:cxn ang="0">
                <a:pos x="33" y="17"/>
              </a:cxn>
              <a:cxn ang="0">
                <a:pos x="43" y="30"/>
              </a:cxn>
              <a:cxn ang="0">
                <a:pos x="45" y="36"/>
              </a:cxn>
              <a:cxn ang="0">
                <a:pos x="47" y="40"/>
              </a:cxn>
              <a:cxn ang="0">
                <a:pos x="47" y="40"/>
              </a:cxn>
              <a:cxn ang="0">
                <a:pos x="38" y="48"/>
              </a:cxn>
              <a:cxn ang="0">
                <a:pos x="29" y="56"/>
              </a:cxn>
              <a:cxn ang="0">
                <a:pos x="29" y="56"/>
              </a:cxn>
            </a:cxnLst>
            <a:rect l="0" t="0" r="r" b="b"/>
            <a:pathLst>
              <a:path w="47" h="56">
                <a:moveTo>
                  <a:pt x="29" y="56"/>
                </a:moveTo>
                <a:lnTo>
                  <a:pt x="29" y="56"/>
                </a:lnTo>
                <a:lnTo>
                  <a:pt x="11" y="37"/>
                </a:lnTo>
                <a:lnTo>
                  <a:pt x="3" y="25"/>
                </a:lnTo>
                <a:lnTo>
                  <a:pt x="0" y="20"/>
                </a:lnTo>
                <a:lnTo>
                  <a:pt x="0" y="15"/>
                </a:lnTo>
                <a:lnTo>
                  <a:pt x="0" y="15"/>
                </a:lnTo>
                <a:lnTo>
                  <a:pt x="14" y="0"/>
                </a:lnTo>
                <a:lnTo>
                  <a:pt x="14" y="0"/>
                </a:lnTo>
                <a:lnTo>
                  <a:pt x="18" y="1"/>
                </a:lnTo>
                <a:lnTo>
                  <a:pt x="22" y="5"/>
                </a:lnTo>
                <a:lnTo>
                  <a:pt x="33" y="17"/>
                </a:lnTo>
                <a:lnTo>
                  <a:pt x="43" y="30"/>
                </a:lnTo>
                <a:lnTo>
                  <a:pt x="45" y="36"/>
                </a:lnTo>
                <a:lnTo>
                  <a:pt x="47" y="40"/>
                </a:lnTo>
                <a:lnTo>
                  <a:pt x="47" y="40"/>
                </a:lnTo>
                <a:lnTo>
                  <a:pt x="38" y="48"/>
                </a:lnTo>
                <a:lnTo>
                  <a:pt x="29" y="56"/>
                </a:lnTo>
                <a:lnTo>
                  <a:pt x="29" y="56"/>
                </a:lnTo>
                <a:close/>
              </a:path>
            </a:pathLst>
          </a:custGeom>
          <a:solidFill>
            <a:schemeClr val="accent3"/>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6" name="Freeform 26"/>
          <p:cNvSpPr/>
          <p:nvPr>
            <p:custDataLst>
              <p:tags r:id="rId18"/>
            </p:custDataLst>
          </p:nvPr>
        </p:nvSpPr>
        <p:spPr bwMode="auto">
          <a:xfrm>
            <a:off x="3673475" y="4746625"/>
            <a:ext cx="82550" cy="85725"/>
          </a:xfrm>
          <a:custGeom>
            <a:avLst/>
            <a:gdLst/>
            <a:ahLst/>
            <a:cxnLst>
              <a:cxn ang="0">
                <a:pos x="27" y="57"/>
              </a:cxn>
              <a:cxn ang="0">
                <a:pos x="27" y="57"/>
              </a:cxn>
              <a:cxn ang="0">
                <a:pos x="0" y="17"/>
              </a:cxn>
              <a:cxn ang="0">
                <a:pos x="0" y="17"/>
              </a:cxn>
              <a:cxn ang="0">
                <a:pos x="10" y="7"/>
              </a:cxn>
              <a:cxn ang="0">
                <a:pos x="15" y="3"/>
              </a:cxn>
              <a:cxn ang="0">
                <a:pos x="17" y="0"/>
              </a:cxn>
              <a:cxn ang="0">
                <a:pos x="21" y="0"/>
              </a:cxn>
              <a:cxn ang="0">
                <a:pos x="21" y="0"/>
              </a:cxn>
              <a:cxn ang="0">
                <a:pos x="49" y="40"/>
              </a:cxn>
              <a:cxn ang="0">
                <a:pos x="49" y="40"/>
              </a:cxn>
              <a:cxn ang="0">
                <a:pos x="38" y="49"/>
              </a:cxn>
              <a:cxn ang="0">
                <a:pos x="27" y="57"/>
              </a:cxn>
              <a:cxn ang="0">
                <a:pos x="27" y="57"/>
              </a:cxn>
            </a:cxnLst>
            <a:rect l="0" t="0" r="r" b="b"/>
            <a:pathLst>
              <a:path w="49" h="57">
                <a:moveTo>
                  <a:pt x="27" y="57"/>
                </a:moveTo>
                <a:lnTo>
                  <a:pt x="27" y="57"/>
                </a:lnTo>
                <a:lnTo>
                  <a:pt x="0" y="17"/>
                </a:lnTo>
                <a:lnTo>
                  <a:pt x="0" y="17"/>
                </a:lnTo>
                <a:lnTo>
                  <a:pt x="10" y="7"/>
                </a:lnTo>
                <a:lnTo>
                  <a:pt x="15" y="3"/>
                </a:lnTo>
                <a:lnTo>
                  <a:pt x="17" y="0"/>
                </a:lnTo>
                <a:lnTo>
                  <a:pt x="21" y="0"/>
                </a:lnTo>
                <a:lnTo>
                  <a:pt x="21" y="0"/>
                </a:lnTo>
                <a:lnTo>
                  <a:pt x="49" y="40"/>
                </a:lnTo>
                <a:lnTo>
                  <a:pt x="49" y="40"/>
                </a:lnTo>
                <a:lnTo>
                  <a:pt x="38" y="49"/>
                </a:lnTo>
                <a:lnTo>
                  <a:pt x="27" y="57"/>
                </a:lnTo>
                <a:lnTo>
                  <a:pt x="27" y="57"/>
                </a:lnTo>
                <a:close/>
              </a:path>
            </a:pathLst>
          </a:custGeom>
          <a:solidFill>
            <a:schemeClr val="accent3"/>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7" name="Freeform 27"/>
          <p:cNvSpPr/>
          <p:nvPr>
            <p:custDataLst>
              <p:tags r:id="rId19"/>
            </p:custDataLst>
          </p:nvPr>
        </p:nvSpPr>
        <p:spPr bwMode="auto">
          <a:xfrm>
            <a:off x="3817938" y="4645025"/>
            <a:ext cx="65088" cy="98425"/>
          </a:xfrm>
          <a:custGeom>
            <a:avLst/>
            <a:gdLst/>
            <a:ahLst/>
            <a:cxnLst>
              <a:cxn ang="0">
                <a:pos x="22" y="65"/>
              </a:cxn>
              <a:cxn ang="0">
                <a:pos x="22" y="65"/>
              </a:cxn>
              <a:cxn ang="0">
                <a:pos x="0" y="18"/>
              </a:cxn>
              <a:cxn ang="0">
                <a:pos x="0" y="18"/>
              </a:cxn>
              <a:cxn ang="0">
                <a:pos x="1" y="15"/>
              </a:cxn>
              <a:cxn ang="0">
                <a:pos x="2" y="12"/>
              </a:cxn>
              <a:cxn ang="0">
                <a:pos x="9" y="7"/>
              </a:cxn>
              <a:cxn ang="0">
                <a:pos x="15" y="2"/>
              </a:cxn>
              <a:cxn ang="0">
                <a:pos x="21" y="0"/>
              </a:cxn>
              <a:cxn ang="0">
                <a:pos x="21" y="0"/>
              </a:cxn>
              <a:cxn ang="0">
                <a:pos x="27" y="16"/>
              </a:cxn>
              <a:cxn ang="0">
                <a:pos x="38" y="55"/>
              </a:cxn>
              <a:cxn ang="0">
                <a:pos x="38" y="55"/>
              </a:cxn>
              <a:cxn ang="0">
                <a:pos x="22" y="65"/>
              </a:cxn>
              <a:cxn ang="0">
                <a:pos x="22" y="65"/>
              </a:cxn>
            </a:cxnLst>
            <a:rect l="0" t="0" r="r" b="b"/>
            <a:pathLst>
              <a:path w="38" h="65">
                <a:moveTo>
                  <a:pt x="22" y="65"/>
                </a:moveTo>
                <a:lnTo>
                  <a:pt x="22" y="65"/>
                </a:lnTo>
                <a:lnTo>
                  <a:pt x="0" y="18"/>
                </a:lnTo>
                <a:lnTo>
                  <a:pt x="0" y="18"/>
                </a:lnTo>
                <a:lnTo>
                  <a:pt x="1" y="15"/>
                </a:lnTo>
                <a:lnTo>
                  <a:pt x="2" y="12"/>
                </a:lnTo>
                <a:lnTo>
                  <a:pt x="9" y="7"/>
                </a:lnTo>
                <a:lnTo>
                  <a:pt x="15" y="2"/>
                </a:lnTo>
                <a:lnTo>
                  <a:pt x="21" y="0"/>
                </a:lnTo>
                <a:lnTo>
                  <a:pt x="21" y="0"/>
                </a:lnTo>
                <a:lnTo>
                  <a:pt x="27" y="16"/>
                </a:lnTo>
                <a:lnTo>
                  <a:pt x="38" y="55"/>
                </a:lnTo>
                <a:lnTo>
                  <a:pt x="38" y="55"/>
                </a:lnTo>
                <a:lnTo>
                  <a:pt x="22" y="65"/>
                </a:lnTo>
                <a:lnTo>
                  <a:pt x="22" y="65"/>
                </a:lnTo>
                <a:close/>
              </a:path>
            </a:pathLst>
          </a:custGeom>
          <a:solidFill>
            <a:schemeClr val="accent3"/>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8" name="Freeform 28"/>
          <p:cNvSpPr/>
          <p:nvPr>
            <p:custDataLst>
              <p:tags r:id="rId20"/>
            </p:custDataLst>
          </p:nvPr>
        </p:nvSpPr>
        <p:spPr bwMode="auto">
          <a:xfrm>
            <a:off x="4514850" y="4383088"/>
            <a:ext cx="257175" cy="285750"/>
          </a:xfrm>
          <a:custGeom>
            <a:avLst/>
            <a:gdLst/>
            <a:ahLst/>
            <a:cxnLst>
              <a:cxn ang="0">
                <a:pos x="112" y="190"/>
              </a:cxn>
              <a:cxn ang="0">
                <a:pos x="112" y="190"/>
              </a:cxn>
              <a:cxn ang="0">
                <a:pos x="58" y="176"/>
              </a:cxn>
              <a:cxn ang="0">
                <a:pos x="31" y="169"/>
              </a:cxn>
              <a:cxn ang="0">
                <a:pos x="4" y="162"/>
              </a:cxn>
              <a:cxn ang="0">
                <a:pos x="4" y="162"/>
              </a:cxn>
              <a:cxn ang="0">
                <a:pos x="3" y="143"/>
              </a:cxn>
              <a:cxn ang="0">
                <a:pos x="0" y="122"/>
              </a:cxn>
              <a:cxn ang="0">
                <a:pos x="0" y="102"/>
              </a:cxn>
              <a:cxn ang="0">
                <a:pos x="0" y="81"/>
              </a:cxn>
              <a:cxn ang="0">
                <a:pos x="3" y="60"/>
              </a:cxn>
              <a:cxn ang="0">
                <a:pos x="5" y="39"/>
              </a:cxn>
              <a:cxn ang="0">
                <a:pos x="10" y="20"/>
              </a:cxn>
              <a:cxn ang="0">
                <a:pos x="16" y="0"/>
              </a:cxn>
              <a:cxn ang="0">
                <a:pos x="16" y="0"/>
              </a:cxn>
              <a:cxn ang="0">
                <a:pos x="94" y="5"/>
              </a:cxn>
              <a:cxn ang="0">
                <a:pos x="151" y="8"/>
              </a:cxn>
              <a:cxn ang="0">
                <a:pos x="151" y="8"/>
              </a:cxn>
              <a:cxn ang="0">
                <a:pos x="149" y="32"/>
              </a:cxn>
              <a:cxn ang="0">
                <a:pos x="148" y="55"/>
              </a:cxn>
              <a:cxn ang="0">
                <a:pos x="146" y="77"/>
              </a:cxn>
              <a:cxn ang="0">
                <a:pos x="142" y="100"/>
              </a:cxn>
              <a:cxn ang="0">
                <a:pos x="132" y="144"/>
              </a:cxn>
              <a:cxn ang="0">
                <a:pos x="121" y="190"/>
              </a:cxn>
              <a:cxn ang="0">
                <a:pos x="121" y="190"/>
              </a:cxn>
              <a:cxn ang="0">
                <a:pos x="112" y="190"/>
              </a:cxn>
              <a:cxn ang="0">
                <a:pos x="112" y="190"/>
              </a:cxn>
            </a:cxnLst>
            <a:rect l="0" t="0" r="r" b="b"/>
            <a:pathLst>
              <a:path w="151" h="190">
                <a:moveTo>
                  <a:pt x="112" y="190"/>
                </a:moveTo>
                <a:lnTo>
                  <a:pt x="112" y="190"/>
                </a:lnTo>
                <a:lnTo>
                  <a:pt x="58" y="176"/>
                </a:lnTo>
                <a:lnTo>
                  <a:pt x="31" y="169"/>
                </a:lnTo>
                <a:lnTo>
                  <a:pt x="4" y="162"/>
                </a:lnTo>
                <a:lnTo>
                  <a:pt x="4" y="162"/>
                </a:lnTo>
                <a:lnTo>
                  <a:pt x="3" y="143"/>
                </a:lnTo>
                <a:lnTo>
                  <a:pt x="0" y="122"/>
                </a:lnTo>
                <a:lnTo>
                  <a:pt x="0" y="102"/>
                </a:lnTo>
                <a:lnTo>
                  <a:pt x="0" y="81"/>
                </a:lnTo>
                <a:lnTo>
                  <a:pt x="3" y="60"/>
                </a:lnTo>
                <a:lnTo>
                  <a:pt x="5" y="39"/>
                </a:lnTo>
                <a:lnTo>
                  <a:pt x="10" y="20"/>
                </a:lnTo>
                <a:lnTo>
                  <a:pt x="16" y="0"/>
                </a:lnTo>
                <a:lnTo>
                  <a:pt x="16" y="0"/>
                </a:lnTo>
                <a:lnTo>
                  <a:pt x="94" y="5"/>
                </a:lnTo>
                <a:lnTo>
                  <a:pt x="151" y="8"/>
                </a:lnTo>
                <a:lnTo>
                  <a:pt x="151" y="8"/>
                </a:lnTo>
                <a:lnTo>
                  <a:pt x="149" y="32"/>
                </a:lnTo>
                <a:lnTo>
                  <a:pt x="148" y="55"/>
                </a:lnTo>
                <a:lnTo>
                  <a:pt x="146" y="77"/>
                </a:lnTo>
                <a:lnTo>
                  <a:pt x="142" y="100"/>
                </a:lnTo>
                <a:lnTo>
                  <a:pt x="132" y="144"/>
                </a:lnTo>
                <a:lnTo>
                  <a:pt x="121" y="190"/>
                </a:lnTo>
                <a:lnTo>
                  <a:pt x="121" y="190"/>
                </a:lnTo>
                <a:lnTo>
                  <a:pt x="112" y="190"/>
                </a:lnTo>
                <a:lnTo>
                  <a:pt x="112" y="190"/>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9" name="Freeform 30"/>
          <p:cNvSpPr/>
          <p:nvPr>
            <p:custDataLst>
              <p:tags r:id="rId21"/>
            </p:custDataLst>
          </p:nvPr>
        </p:nvSpPr>
        <p:spPr bwMode="auto">
          <a:xfrm>
            <a:off x="4676775" y="4319588"/>
            <a:ext cx="95250" cy="57150"/>
          </a:xfrm>
          <a:custGeom>
            <a:avLst/>
            <a:gdLst/>
            <a:ahLst/>
            <a:cxnLst>
              <a:cxn ang="0">
                <a:pos x="46" y="38"/>
              </a:cxn>
              <a:cxn ang="0">
                <a:pos x="46" y="38"/>
              </a:cxn>
              <a:cxn ang="0">
                <a:pos x="24" y="37"/>
              </a:cxn>
              <a:cxn ang="0">
                <a:pos x="7" y="34"/>
              </a:cxn>
              <a:cxn ang="0">
                <a:pos x="3" y="33"/>
              </a:cxn>
              <a:cxn ang="0">
                <a:pos x="0" y="31"/>
              </a:cxn>
              <a:cxn ang="0">
                <a:pos x="0" y="31"/>
              </a:cxn>
              <a:cxn ang="0">
                <a:pos x="44" y="0"/>
              </a:cxn>
              <a:cxn ang="0">
                <a:pos x="44" y="0"/>
              </a:cxn>
              <a:cxn ang="0">
                <a:pos x="47" y="4"/>
              </a:cxn>
              <a:cxn ang="0">
                <a:pos x="49" y="9"/>
              </a:cxn>
              <a:cxn ang="0">
                <a:pos x="52" y="18"/>
              </a:cxn>
              <a:cxn ang="0">
                <a:pos x="56" y="38"/>
              </a:cxn>
              <a:cxn ang="0">
                <a:pos x="56" y="38"/>
              </a:cxn>
              <a:cxn ang="0">
                <a:pos x="46" y="38"/>
              </a:cxn>
              <a:cxn ang="0">
                <a:pos x="46" y="38"/>
              </a:cxn>
            </a:cxnLst>
            <a:rect l="0" t="0" r="r" b="b"/>
            <a:pathLst>
              <a:path w="56" h="38">
                <a:moveTo>
                  <a:pt x="46" y="38"/>
                </a:moveTo>
                <a:lnTo>
                  <a:pt x="46" y="38"/>
                </a:lnTo>
                <a:lnTo>
                  <a:pt x="24" y="37"/>
                </a:lnTo>
                <a:lnTo>
                  <a:pt x="7" y="34"/>
                </a:lnTo>
                <a:lnTo>
                  <a:pt x="3" y="33"/>
                </a:lnTo>
                <a:lnTo>
                  <a:pt x="0" y="31"/>
                </a:lnTo>
                <a:lnTo>
                  <a:pt x="0" y="31"/>
                </a:lnTo>
                <a:lnTo>
                  <a:pt x="44" y="0"/>
                </a:lnTo>
                <a:lnTo>
                  <a:pt x="44" y="0"/>
                </a:lnTo>
                <a:lnTo>
                  <a:pt x="47" y="4"/>
                </a:lnTo>
                <a:lnTo>
                  <a:pt x="49" y="9"/>
                </a:lnTo>
                <a:lnTo>
                  <a:pt x="52" y="18"/>
                </a:lnTo>
                <a:lnTo>
                  <a:pt x="56" y="38"/>
                </a:lnTo>
                <a:lnTo>
                  <a:pt x="56" y="38"/>
                </a:lnTo>
                <a:lnTo>
                  <a:pt x="46" y="38"/>
                </a:lnTo>
                <a:lnTo>
                  <a:pt x="46" y="38"/>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0" name="Freeform 31"/>
          <p:cNvSpPr/>
          <p:nvPr>
            <p:custDataLst>
              <p:tags r:id="rId22"/>
            </p:custDataLst>
          </p:nvPr>
        </p:nvSpPr>
        <p:spPr bwMode="auto">
          <a:xfrm>
            <a:off x="4556125" y="4314825"/>
            <a:ext cx="82550" cy="53975"/>
          </a:xfrm>
          <a:custGeom>
            <a:avLst/>
            <a:gdLst/>
            <a:ahLst/>
            <a:cxnLst>
              <a:cxn ang="0">
                <a:pos x="45" y="37"/>
              </a:cxn>
              <a:cxn ang="0">
                <a:pos x="45" y="37"/>
              </a:cxn>
              <a:cxn ang="0">
                <a:pos x="0" y="32"/>
              </a:cxn>
              <a:cxn ang="0">
                <a:pos x="0" y="32"/>
              </a:cxn>
              <a:cxn ang="0">
                <a:pos x="8" y="16"/>
              </a:cxn>
              <a:cxn ang="0">
                <a:pos x="18" y="0"/>
              </a:cxn>
              <a:cxn ang="0">
                <a:pos x="18" y="0"/>
              </a:cxn>
              <a:cxn ang="0">
                <a:pos x="22" y="1"/>
              </a:cxn>
              <a:cxn ang="0">
                <a:pos x="26" y="5"/>
              </a:cxn>
              <a:cxn ang="0">
                <a:pos x="35" y="16"/>
              </a:cxn>
              <a:cxn ang="0">
                <a:pos x="44" y="27"/>
              </a:cxn>
              <a:cxn ang="0">
                <a:pos x="48" y="32"/>
              </a:cxn>
              <a:cxn ang="0">
                <a:pos x="49" y="36"/>
              </a:cxn>
              <a:cxn ang="0">
                <a:pos x="49" y="36"/>
              </a:cxn>
              <a:cxn ang="0">
                <a:pos x="45" y="37"/>
              </a:cxn>
              <a:cxn ang="0">
                <a:pos x="45" y="37"/>
              </a:cxn>
            </a:cxnLst>
            <a:rect l="0" t="0" r="r" b="b"/>
            <a:pathLst>
              <a:path w="49" h="37">
                <a:moveTo>
                  <a:pt x="45" y="37"/>
                </a:moveTo>
                <a:lnTo>
                  <a:pt x="45" y="37"/>
                </a:lnTo>
                <a:lnTo>
                  <a:pt x="0" y="32"/>
                </a:lnTo>
                <a:lnTo>
                  <a:pt x="0" y="32"/>
                </a:lnTo>
                <a:lnTo>
                  <a:pt x="8" y="16"/>
                </a:lnTo>
                <a:lnTo>
                  <a:pt x="18" y="0"/>
                </a:lnTo>
                <a:lnTo>
                  <a:pt x="18" y="0"/>
                </a:lnTo>
                <a:lnTo>
                  <a:pt x="22" y="1"/>
                </a:lnTo>
                <a:lnTo>
                  <a:pt x="26" y="5"/>
                </a:lnTo>
                <a:lnTo>
                  <a:pt x="35" y="16"/>
                </a:lnTo>
                <a:lnTo>
                  <a:pt x="44" y="27"/>
                </a:lnTo>
                <a:lnTo>
                  <a:pt x="48" y="32"/>
                </a:lnTo>
                <a:lnTo>
                  <a:pt x="49" y="36"/>
                </a:lnTo>
                <a:lnTo>
                  <a:pt x="49" y="36"/>
                </a:lnTo>
                <a:lnTo>
                  <a:pt x="45" y="37"/>
                </a:lnTo>
                <a:lnTo>
                  <a:pt x="45" y="37"/>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1" name="Freeform 32"/>
          <p:cNvSpPr/>
          <p:nvPr>
            <p:custDataLst>
              <p:tags r:id="rId23"/>
            </p:custDataLst>
          </p:nvPr>
        </p:nvSpPr>
        <p:spPr bwMode="auto">
          <a:xfrm>
            <a:off x="4670425" y="4243388"/>
            <a:ext cx="63500" cy="107950"/>
          </a:xfrm>
          <a:custGeom>
            <a:avLst/>
            <a:gdLst/>
            <a:ahLst/>
            <a:cxnLst>
              <a:cxn ang="0">
                <a:pos x="0" y="72"/>
              </a:cxn>
              <a:cxn ang="0">
                <a:pos x="0" y="72"/>
              </a:cxn>
              <a:cxn ang="0">
                <a:pos x="2" y="55"/>
              </a:cxn>
              <a:cxn ang="0">
                <a:pos x="4" y="36"/>
              </a:cxn>
              <a:cxn ang="0">
                <a:pos x="8" y="18"/>
              </a:cxn>
              <a:cxn ang="0">
                <a:pos x="10" y="0"/>
              </a:cxn>
              <a:cxn ang="0">
                <a:pos x="10" y="0"/>
              </a:cxn>
              <a:cxn ang="0">
                <a:pos x="14" y="2"/>
              </a:cxn>
              <a:cxn ang="0">
                <a:pos x="19" y="5"/>
              </a:cxn>
              <a:cxn ang="0">
                <a:pos x="28" y="15"/>
              </a:cxn>
              <a:cxn ang="0">
                <a:pos x="32" y="20"/>
              </a:cxn>
              <a:cxn ang="0">
                <a:pos x="36" y="26"/>
              </a:cxn>
              <a:cxn ang="0">
                <a:pos x="37" y="31"/>
              </a:cxn>
              <a:cxn ang="0">
                <a:pos x="37" y="35"/>
              </a:cxn>
              <a:cxn ang="0">
                <a:pos x="37" y="35"/>
              </a:cxn>
              <a:cxn ang="0">
                <a:pos x="20" y="53"/>
              </a:cxn>
              <a:cxn ang="0">
                <a:pos x="0" y="72"/>
              </a:cxn>
              <a:cxn ang="0">
                <a:pos x="0" y="72"/>
              </a:cxn>
            </a:cxnLst>
            <a:rect l="0" t="0" r="r" b="b"/>
            <a:pathLst>
              <a:path w="37" h="72">
                <a:moveTo>
                  <a:pt x="0" y="72"/>
                </a:moveTo>
                <a:lnTo>
                  <a:pt x="0" y="72"/>
                </a:lnTo>
                <a:lnTo>
                  <a:pt x="2" y="55"/>
                </a:lnTo>
                <a:lnTo>
                  <a:pt x="4" y="36"/>
                </a:lnTo>
                <a:lnTo>
                  <a:pt x="8" y="18"/>
                </a:lnTo>
                <a:lnTo>
                  <a:pt x="10" y="0"/>
                </a:lnTo>
                <a:lnTo>
                  <a:pt x="10" y="0"/>
                </a:lnTo>
                <a:lnTo>
                  <a:pt x="14" y="2"/>
                </a:lnTo>
                <a:lnTo>
                  <a:pt x="19" y="5"/>
                </a:lnTo>
                <a:lnTo>
                  <a:pt x="28" y="15"/>
                </a:lnTo>
                <a:lnTo>
                  <a:pt x="32" y="20"/>
                </a:lnTo>
                <a:lnTo>
                  <a:pt x="36" y="26"/>
                </a:lnTo>
                <a:lnTo>
                  <a:pt x="37" y="31"/>
                </a:lnTo>
                <a:lnTo>
                  <a:pt x="37" y="35"/>
                </a:lnTo>
                <a:lnTo>
                  <a:pt x="37" y="35"/>
                </a:lnTo>
                <a:lnTo>
                  <a:pt x="20" y="53"/>
                </a:lnTo>
                <a:lnTo>
                  <a:pt x="0" y="72"/>
                </a:lnTo>
                <a:lnTo>
                  <a:pt x="0" y="72"/>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2" name="Freeform 33"/>
          <p:cNvSpPr/>
          <p:nvPr>
            <p:custDataLst>
              <p:tags r:id="rId24"/>
            </p:custDataLst>
          </p:nvPr>
        </p:nvSpPr>
        <p:spPr bwMode="auto">
          <a:xfrm>
            <a:off x="4602163" y="4248150"/>
            <a:ext cx="63500" cy="98425"/>
          </a:xfrm>
          <a:custGeom>
            <a:avLst/>
            <a:gdLst/>
            <a:ahLst/>
            <a:cxnLst>
              <a:cxn ang="0">
                <a:pos x="24" y="65"/>
              </a:cxn>
              <a:cxn ang="0">
                <a:pos x="24" y="65"/>
              </a:cxn>
              <a:cxn ang="0">
                <a:pos x="0" y="37"/>
              </a:cxn>
              <a:cxn ang="0">
                <a:pos x="0" y="37"/>
              </a:cxn>
              <a:cxn ang="0">
                <a:pos x="1" y="33"/>
              </a:cxn>
              <a:cxn ang="0">
                <a:pos x="5" y="28"/>
              </a:cxn>
              <a:cxn ang="0">
                <a:pos x="15" y="15"/>
              </a:cxn>
              <a:cxn ang="0">
                <a:pos x="21" y="8"/>
              </a:cxn>
              <a:cxn ang="0">
                <a:pos x="27" y="4"/>
              </a:cxn>
              <a:cxn ang="0">
                <a:pos x="32" y="1"/>
              </a:cxn>
              <a:cxn ang="0">
                <a:pos x="37" y="0"/>
              </a:cxn>
              <a:cxn ang="0">
                <a:pos x="37" y="0"/>
              </a:cxn>
              <a:cxn ang="0">
                <a:pos x="26" y="65"/>
              </a:cxn>
              <a:cxn ang="0">
                <a:pos x="26" y="65"/>
              </a:cxn>
              <a:cxn ang="0">
                <a:pos x="24" y="65"/>
              </a:cxn>
              <a:cxn ang="0">
                <a:pos x="24" y="65"/>
              </a:cxn>
            </a:cxnLst>
            <a:rect l="0" t="0" r="r" b="b"/>
            <a:pathLst>
              <a:path w="37" h="65">
                <a:moveTo>
                  <a:pt x="24" y="65"/>
                </a:moveTo>
                <a:lnTo>
                  <a:pt x="24" y="65"/>
                </a:lnTo>
                <a:lnTo>
                  <a:pt x="0" y="37"/>
                </a:lnTo>
                <a:lnTo>
                  <a:pt x="0" y="37"/>
                </a:lnTo>
                <a:lnTo>
                  <a:pt x="1" y="33"/>
                </a:lnTo>
                <a:lnTo>
                  <a:pt x="5" y="28"/>
                </a:lnTo>
                <a:lnTo>
                  <a:pt x="15" y="15"/>
                </a:lnTo>
                <a:lnTo>
                  <a:pt x="21" y="8"/>
                </a:lnTo>
                <a:lnTo>
                  <a:pt x="27" y="4"/>
                </a:lnTo>
                <a:lnTo>
                  <a:pt x="32" y="1"/>
                </a:lnTo>
                <a:lnTo>
                  <a:pt x="37" y="0"/>
                </a:lnTo>
                <a:lnTo>
                  <a:pt x="37" y="0"/>
                </a:lnTo>
                <a:lnTo>
                  <a:pt x="26" y="65"/>
                </a:lnTo>
                <a:lnTo>
                  <a:pt x="26" y="65"/>
                </a:lnTo>
                <a:lnTo>
                  <a:pt x="24" y="65"/>
                </a:lnTo>
                <a:lnTo>
                  <a:pt x="24" y="65"/>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3" name="Freeform 34"/>
          <p:cNvSpPr/>
          <p:nvPr>
            <p:custDataLst>
              <p:tags r:id="rId25"/>
            </p:custDataLst>
          </p:nvPr>
        </p:nvSpPr>
        <p:spPr bwMode="auto">
          <a:xfrm>
            <a:off x="3602038" y="4246563"/>
            <a:ext cx="141288" cy="79375"/>
          </a:xfrm>
          <a:custGeom>
            <a:avLst/>
            <a:gdLst/>
            <a:ahLst/>
            <a:cxnLst>
              <a:cxn ang="0">
                <a:pos x="83" y="53"/>
              </a:cxn>
              <a:cxn ang="0">
                <a:pos x="83" y="53"/>
              </a:cxn>
              <a:cxn ang="0">
                <a:pos x="75" y="44"/>
              </a:cxn>
              <a:cxn ang="0">
                <a:pos x="68" y="38"/>
              </a:cxn>
              <a:cxn ang="0">
                <a:pos x="62" y="34"/>
              </a:cxn>
              <a:cxn ang="0">
                <a:pos x="55" y="33"/>
              </a:cxn>
              <a:cxn ang="0">
                <a:pos x="49" y="33"/>
              </a:cxn>
              <a:cxn ang="0">
                <a:pos x="42" y="35"/>
              </a:cxn>
              <a:cxn ang="0">
                <a:pos x="22" y="42"/>
              </a:cxn>
              <a:cxn ang="0">
                <a:pos x="22" y="42"/>
              </a:cxn>
              <a:cxn ang="0">
                <a:pos x="15" y="38"/>
              </a:cxn>
              <a:cxn ang="0">
                <a:pos x="6" y="33"/>
              </a:cxn>
              <a:cxn ang="0">
                <a:pos x="4" y="29"/>
              </a:cxn>
              <a:cxn ang="0">
                <a:pos x="1" y="26"/>
              </a:cxn>
              <a:cxn ang="0">
                <a:pos x="0" y="22"/>
              </a:cxn>
              <a:cxn ang="0">
                <a:pos x="0" y="18"/>
              </a:cxn>
              <a:cxn ang="0">
                <a:pos x="0" y="18"/>
              </a:cxn>
              <a:cxn ang="0">
                <a:pos x="33" y="11"/>
              </a:cxn>
              <a:cxn ang="0">
                <a:pos x="51" y="6"/>
              </a:cxn>
              <a:cxn ang="0">
                <a:pos x="67" y="0"/>
              </a:cxn>
              <a:cxn ang="0">
                <a:pos x="67" y="0"/>
              </a:cxn>
              <a:cxn ang="0">
                <a:pos x="71" y="11"/>
              </a:cxn>
              <a:cxn ang="0">
                <a:pos x="78" y="26"/>
              </a:cxn>
              <a:cxn ang="0">
                <a:pos x="81" y="40"/>
              </a:cxn>
              <a:cxn ang="0">
                <a:pos x="83" y="46"/>
              </a:cxn>
              <a:cxn ang="0">
                <a:pos x="83" y="53"/>
              </a:cxn>
              <a:cxn ang="0">
                <a:pos x="83" y="53"/>
              </a:cxn>
            </a:cxnLst>
            <a:rect l="0" t="0" r="r" b="b"/>
            <a:pathLst>
              <a:path w="83" h="53">
                <a:moveTo>
                  <a:pt x="83" y="53"/>
                </a:moveTo>
                <a:lnTo>
                  <a:pt x="83" y="53"/>
                </a:lnTo>
                <a:lnTo>
                  <a:pt x="75" y="44"/>
                </a:lnTo>
                <a:lnTo>
                  <a:pt x="68" y="38"/>
                </a:lnTo>
                <a:lnTo>
                  <a:pt x="62" y="34"/>
                </a:lnTo>
                <a:lnTo>
                  <a:pt x="55" y="33"/>
                </a:lnTo>
                <a:lnTo>
                  <a:pt x="49" y="33"/>
                </a:lnTo>
                <a:lnTo>
                  <a:pt x="42" y="35"/>
                </a:lnTo>
                <a:lnTo>
                  <a:pt x="22" y="42"/>
                </a:lnTo>
                <a:lnTo>
                  <a:pt x="22" y="42"/>
                </a:lnTo>
                <a:lnTo>
                  <a:pt x="15" y="38"/>
                </a:lnTo>
                <a:lnTo>
                  <a:pt x="6" y="33"/>
                </a:lnTo>
                <a:lnTo>
                  <a:pt x="4" y="29"/>
                </a:lnTo>
                <a:lnTo>
                  <a:pt x="1" y="26"/>
                </a:lnTo>
                <a:lnTo>
                  <a:pt x="0" y="22"/>
                </a:lnTo>
                <a:lnTo>
                  <a:pt x="0" y="18"/>
                </a:lnTo>
                <a:lnTo>
                  <a:pt x="0" y="18"/>
                </a:lnTo>
                <a:lnTo>
                  <a:pt x="33" y="11"/>
                </a:lnTo>
                <a:lnTo>
                  <a:pt x="51" y="6"/>
                </a:lnTo>
                <a:lnTo>
                  <a:pt x="67" y="0"/>
                </a:lnTo>
                <a:lnTo>
                  <a:pt x="67" y="0"/>
                </a:lnTo>
                <a:lnTo>
                  <a:pt x="71" y="11"/>
                </a:lnTo>
                <a:lnTo>
                  <a:pt x="78" y="26"/>
                </a:lnTo>
                <a:lnTo>
                  <a:pt x="81" y="40"/>
                </a:lnTo>
                <a:lnTo>
                  <a:pt x="83" y="46"/>
                </a:lnTo>
                <a:lnTo>
                  <a:pt x="83" y="53"/>
                </a:lnTo>
                <a:lnTo>
                  <a:pt x="83" y="53"/>
                </a:lnTo>
                <a:close/>
              </a:path>
            </a:pathLst>
          </a:custGeom>
          <a:solidFill>
            <a:schemeClr val="accent3"/>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4" name="Freeform 35"/>
          <p:cNvSpPr/>
          <p:nvPr>
            <p:custDataLst>
              <p:tags r:id="rId26"/>
            </p:custDataLst>
          </p:nvPr>
        </p:nvSpPr>
        <p:spPr bwMode="auto">
          <a:xfrm>
            <a:off x="4313238" y="4238625"/>
            <a:ext cx="46038" cy="71438"/>
          </a:xfrm>
          <a:custGeom>
            <a:avLst/>
            <a:gdLst/>
            <a:ahLst/>
            <a:cxnLst>
              <a:cxn ang="0">
                <a:pos x="5" y="47"/>
              </a:cxn>
              <a:cxn ang="0">
                <a:pos x="5" y="47"/>
              </a:cxn>
              <a:cxn ang="0">
                <a:pos x="0" y="2"/>
              </a:cxn>
              <a:cxn ang="0">
                <a:pos x="0" y="2"/>
              </a:cxn>
              <a:cxn ang="0">
                <a:pos x="21" y="0"/>
              </a:cxn>
              <a:cxn ang="0">
                <a:pos x="21" y="0"/>
              </a:cxn>
              <a:cxn ang="0">
                <a:pos x="27" y="44"/>
              </a:cxn>
              <a:cxn ang="0">
                <a:pos x="27" y="44"/>
              </a:cxn>
              <a:cxn ang="0">
                <a:pos x="5" y="47"/>
              </a:cxn>
              <a:cxn ang="0">
                <a:pos x="5" y="47"/>
              </a:cxn>
            </a:cxnLst>
            <a:rect l="0" t="0" r="r" b="b"/>
            <a:pathLst>
              <a:path w="27" h="47">
                <a:moveTo>
                  <a:pt x="5" y="47"/>
                </a:moveTo>
                <a:lnTo>
                  <a:pt x="5" y="47"/>
                </a:lnTo>
                <a:lnTo>
                  <a:pt x="0" y="2"/>
                </a:lnTo>
                <a:lnTo>
                  <a:pt x="0" y="2"/>
                </a:lnTo>
                <a:lnTo>
                  <a:pt x="21" y="0"/>
                </a:lnTo>
                <a:lnTo>
                  <a:pt x="21" y="0"/>
                </a:lnTo>
                <a:lnTo>
                  <a:pt x="27" y="44"/>
                </a:lnTo>
                <a:lnTo>
                  <a:pt x="27" y="44"/>
                </a:lnTo>
                <a:lnTo>
                  <a:pt x="5" y="47"/>
                </a:lnTo>
                <a:lnTo>
                  <a:pt x="5" y="47"/>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5" name="Freeform 36"/>
          <p:cNvSpPr/>
          <p:nvPr>
            <p:custDataLst>
              <p:tags r:id="rId27"/>
            </p:custDataLst>
          </p:nvPr>
        </p:nvSpPr>
        <p:spPr bwMode="auto">
          <a:xfrm>
            <a:off x="4365625" y="4232275"/>
            <a:ext cx="41275" cy="73025"/>
          </a:xfrm>
          <a:custGeom>
            <a:avLst/>
            <a:gdLst/>
            <a:ahLst/>
            <a:cxnLst>
              <a:cxn ang="0">
                <a:pos x="6" y="48"/>
              </a:cxn>
              <a:cxn ang="0">
                <a:pos x="6" y="48"/>
              </a:cxn>
              <a:cxn ang="0">
                <a:pos x="3" y="36"/>
              </a:cxn>
              <a:cxn ang="0">
                <a:pos x="1" y="25"/>
              </a:cxn>
              <a:cxn ang="0">
                <a:pos x="0" y="1"/>
              </a:cxn>
              <a:cxn ang="0">
                <a:pos x="0" y="1"/>
              </a:cxn>
              <a:cxn ang="0">
                <a:pos x="4" y="0"/>
              </a:cxn>
              <a:cxn ang="0">
                <a:pos x="19" y="1"/>
              </a:cxn>
              <a:cxn ang="0">
                <a:pos x="19" y="1"/>
              </a:cxn>
              <a:cxn ang="0">
                <a:pos x="23" y="23"/>
              </a:cxn>
              <a:cxn ang="0">
                <a:pos x="24" y="36"/>
              </a:cxn>
              <a:cxn ang="0">
                <a:pos x="24" y="41"/>
              </a:cxn>
              <a:cxn ang="0">
                <a:pos x="24" y="46"/>
              </a:cxn>
              <a:cxn ang="0">
                <a:pos x="24" y="46"/>
              </a:cxn>
              <a:cxn ang="0">
                <a:pos x="6" y="48"/>
              </a:cxn>
              <a:cxn ang="0">
                <a:pos x="6" y="48"/>
              </a:cxn>
            </a:cxnLst>
            <a:rect l="0" t="0" r="r" b="b"/>
            <a:pathLst>
              <a:path w="24" h="48">
                <a:moveTo>
                  <a:pt x="6" y="48"/>
                </a:moveTo>
                <a:lnTo>
                  <a:pt x="6" y="48"/>
                </a:lnTo>
                <a:lnTo>
                  <a:pt x="3" y="36"/>
                </a:lnTo>
                <a:lnTo>
                  <a:pt x="1" y="25"/>
                </a:lnTo>
                <a:lnTo>
                  <a:pt x="0" y="1"/>
                </a:lnTo>
                <a:lnTo>
                  <a:pt x="0" y="1"/>
                </a:lnTo>
                <a:lnTo>
                  <a:pt x="4" y="0"/>
                </a:lnTo>
                <a:lnTo>
                  <a:pt x="19" y="1"/>
                </a:lnTo>
                <a:lnTo>
                  <a:pt x="19" y="1"/>
                </a:lnTo>
                <a:lnTo>
                  <a:pt x="23" y="23"/>
                </a:lnTo>
                <a:lnTo>
                  <a:pt x="24" y="36"/>
                </a:lnTo>
                <a:lnTo>
                  <a:pt x="24" y="41"/>
                </a:lnTo>
                <a:lnTo>
                  <a:pt x="24" y="46"/>
                </a:lnTo>
                <a:lnTo>
                  <a:pt x="24" y="46"/>
                </a:lnTo>
                <a:lnTo>
                  <a:pt x="6" y="48"/>
                </a:lnTo>
                <a:lnTo>
                  <a:pt x="6" y="48"/>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6" name="Freeform 38"/>
          <p:cNvSpPr/>
          <p:nvPr>
            <p:custDataLst>
              <p:tags r:id="rId28"/>
            </p:custDataLst>
          </p:nvPr>
        </p:nvSpPr>
        <p:spPr bwMode="auto">
          <a:xfrm>
            <a:off x="4295775" y="4143375"/>
            <a:ext cx="49213" cy="87313"/>
          </a:xfrm>
          <a:custGeom>
            <a:avLst/>
            <a:gdLst/>
            <a:ahLst/>
            <a:cxnLst>
              <a:cxn ang="0">
                <a:pos x="8" y="58"/>
              </a:cxn>
              <a:cxn ang="0">
                <a:pos x="8" y="58"/>
              </a:cxn>
              <a:cxn ang="0">
                <a:pos x="4" y="30"/>
              </a:cxn>
              <a:cxn ang="0">
                <a:pos x="1" y="17"/>
              </a:cxn>
              <a:cxn ang="0">
                <a:pos x="0" y="3"/>
              </a:cxn>
              <a:cxn ang="0">
                <a:pos x="0" y="3"/>
              </a:cxn>
              <a:cxn ang="0">
                <a:pos x="10" y="2"/>
              </a:cxn>
              <a:cxn ang="0">
                <a:pos x="23" y="0"/>
              </a:cxn>
              <a:cxn ang="0">
                <a:pos x="23" y="0"/>
              </a:cxn>
              <a:cxn ang="0">
                <a:pos x="28" y="43"/>
              </a:cxn>
              <a:cxn ang="0">
                <a:pos x="29" y="55"/>
              </a:cxn>
              <a:cxn ang="0">
                <a:pos x="29" y="55"/>
              </a:cxn>
              <a:cxn ang="0">
                <a:pos x="28" y="56"/>
              </a:cxn>
              <a:cxn ang="0">
                <a:pos x="24" y="56"/>
              </a:cxn>
              <a:cxn ang="0">
                <a:pos x="8" y="58"/>
              </a:cxn>
              <a:cxn ang="0">
                <a:pos x="8" y="58"/>
              </a:cxn>
            </a:cxnLst>
            <a:rect l="0" t="0" r="r" b="b"/>
            <a:pathLst>
              <a:path w="29" h="58">
                <a:moveTo>
                  <a:pt x="8" y="58"/>
                </a:moveTo>
                <a:lnTo>
                  <a:pt x="8" y="58"/>
                </a:lnTo>
                <a:lnTo>
                  <a:pt x="4" y="30"/>
                </a:lnTo>
                <a:lnTo>
                  <a:pt x="1" y="17"/>
                </a:lnTo>
                <a:lnTo>
                  <a:pt x="0" y="3"/>
                </a:lnTo>
                <a:lnTo>
                  <a:pt x="0" y="3"/>
                </a:lnTo>
                <a:lnTo>
                  <a:pt x="10" y="2"/>
                </a:lnTo>
                <a:lnTo>
                  <a:pt x="23" y="0"/>
                </a:lnTo>
                <a:lnTo>
                  <a:pt x="23" y="0"/>
                </a:lnTo>
                <a:lnTo>
                  <a:pt x="28" y="43"/>
                </a:lnTo>
                <a:lnTo>
                  <a:pt x="29" y="55"/>
                </a:lnTo>
                <a:lnTo>
                  <a:pt x="29" y="55"/>
                </a:lnTo>
                <a:lnTo>
                  <a:pt x="28" y="56"/>
                </a:lnTo>
                <a:lnTo>
                  <a:pt x="24" y="56"/>
                </a:lnTo>
                <a:lnTo>
                  <a:pt x="8" y="58"/>
                </a:lnTo>
                <a:lnTo>
                  <a:pt x="8" y="58"/>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7" name="Freeform 39"/>
          <p:cNvSpPr/>
          <p:nvPr>
            <p:custDataLst>
              <p:tags r:id="rId29"/>
            </p:custDataLst>
          </p:nvPr>
        </p:nvSpPr>
        <p:spPr bwMode="auto">
          <a:xfrm>
            <a:off x="4349750" y="4137025"/>
            <a:ext cx="46038" cy="87313"/>
          </a:xfrm>
          <a:custGeom>
            <a:avLst/>
            <a:gdLst/>
            <a:ahLst/>
            <a:cxnLst>
              <a:cxn ang="0">
                <a:pos x="7" y="58"/>
              </a:cxn>
              <a:cxn ang="0">
                <a:pos x="7" y="58"/>
              </a:cxn>
              <a:cxn ang="0">
                <a:pos x="2" y="30"/>
              </a:cxn>
              <a:cxn ang="0">
                <a:pos x="0" y="15"/>
              </a:cxn>
              <a:cxn ang="0">
                <a:pos x="0" y="1"/>
              </a:cxn>
              <a:cxn ang="0">
                <a:pos x="0" y="1"/>
              </a:cxn>
              <a:cxn ang="0">
                <a:pos x="15" y="0"/>
              </a:cxn>
              <a:cxn ang="0">
                <a:pos x="22" y="1"/>
              </a:cxn>
              <a:cxn ang="0">
                <a:pos x="22" y="1"/>
              </a:cxn>
              <a:cxn ang="0">
                <a:pos x="27" y="55"/>
              </a:cxn>
              <a:cxn ang="0">
                <a:pos x="27" y="55"/>
              </a:cxn>
              <a:cxn ang="0">
                <a:pos x="7" y="58"/>
              </a:cxn>
              <a:cxn ang="0">
                <a:pos x="7" y="58"/>
              </a:cxn>
            </a:cxnLst>
            <a:rect l="0" t="0" r="r" b="b"/>
            <a:pathLst>
              <a:path w="27" h="58">
                <a:moveTo>
                  <a:pt x="7" y="58"/>
                </a:moveTo>
                <a:lnTo>
                  <a:pt x="7" y="58"/>
                </a:lnTo>
                <a:lnTo>
                  <a:pt x="2" y="30"/>
                </a:lnTo>
                <a:lnTo>
                  <a:pt x="0" y="15"/>
                </a:lnTo>
                <a:lnTo>
                  <a:pt x="0" y="1"/>
                </a:lnTo>
                <a:lnTo>
                  <a:pt x="0" y="1"/>
                </a:lnTo>
                <a:lnTo>
                  <a:pt x="15" y="0"/>
                </a:lnTo>
                <a:lnTo>
                  <a:pt x="22" y="1"/>
                </a:lnTo>
                <a:lnTo>
                  <a:pt x="22" y="1"/>
                </a:lnTo>
                <a:lnTo>
                  <a:pt x="27" y="55"/>
                </a:lnTo>
                <a:lnTo>
                  <a:pt x="27" y="55"/>
                </a:lnTo>
                <a:lnTo>
                  <a:pt x="7" y="58"/>
                </a:lnTo>
                <a:lnTo>
                  <a:pt x="7" y="58"/>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8" name="Freeform 43"/>
          <p:cNvSpPr/>
          <p:nvPr>
            <p:custDataLst>
              <p:tags r:id="rId30"/>
            </p:custDataLst>
          </p:nvPr>
        </p:nvSpPr>
        <p:spPr bwMode="auto">
          <a:xfrm>
            <a:off x="4295775" y="4037013"/>
            <a:ext cx="34925" cy="98425"/>
          </a:xfrm>
          <a:custGeom>
            <a:avLst/>
            <a:gdLst/>
            <a:ahLst/>
            <a:cxnLst>
              <a:cxn ang="0">
                <a:pos x="0" y="66"/>
              </a:cxn>
              <a:cxn ang="0">
                <a:pos x="0" y="66"/>
              </a:cxn>
              <a:cxn ang="0">
                <a:pos x="0" y="48"/>
              </a:cxn>
              <a:cxn ang="0">
                <a:pos x="1" y="32"/>
              </a:cxn>
              <a:cxn ang="0">
                <a:pos x="5" y="18"/>
              </a:cxn>
              <a:cxn ang="0">
                <a:pos x="11" y="0"/>
              </a:cxn>
              <a:cxn ang="0">
                <a:pos x="11" y="0"/>
              </a:cxn>
              <a:cxn ang="0">
                <a:pos x="15" y="0"/>
              </a:cxn>
              <a:cxn ang="0">
                <a:pos x="15" y="0"/>
              </a:cxn>
              <a:cxn ang="0">
                <a:pos x="20" y="48"/>
              </a:cxn>
              <a:cxn ang="0">
                <a:pos x="21" y="61"/>
              </a:cxn>
              <a:cxn ang="0">
                <a:pos x="21" y="61"/>
              </a:cxn>
              <a:cxn ang="0">
                <a:pos x="0" y="66"/>
              </a:cxn>
              <a:cxn ang="0">
                <a:pos x="0" y="66"/>
              </a:cxn>
            </a:cxnLst>
            <a:rect l="0" t="0" r="r" b="b"/>
            <a:pathLst>
              <a:path w="21" h="66">
                <a:moveTo>
                  <a:pt x="0" y="66"/>
                </a:moveTo>
                <a:lnTo>
                  <a:pt x="0" y="66"/>
                </a:lnTo>
                <a:lnTo>
                  <a:pt x="0" y="48"/>
                </a:lnTo>
                <a:lnTo>
                  <a:pt x="1" y="32"/>
                </a:lnTo>
                <a:lnTo>
                  <a:pt x="5" y="18"/>
                </a:lnTo>
                <a:lnTo>
                  <a:pt x="11" y="0"/>
                </a:lnTo>
                <a:lnTo>
                  <a:pt x="11" y="0"/>
                </a:lnTo>
                <a:lnTo>
                  <a:pt x="15" y="0"/>
                </a:lnTo>
                <a:lnTo>
                  <a:pt x="15" y="0"/>
                </a:lnTo>
                <a:lnTo>
                  <a:pt x="20" y="48"/>
                </a:lnTo>
                <a:lnTo>
                  <a:pt x="21" y="61"/>
                </a:lnTo>
                <a:lnTo>
                  <a:pt x="21" y="61"/>
                </a:lnTo>
                <a:lnTo>
                  <a:pt x="0" y="66"/>
                </a:lnTo>
                <a:lnTo>
                  <a:pt x="0" y="66"/>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9" name="Freeform 45"/>
          <p:cNvSpPr/>
          <p:nvPr>
            <p:custDataLst>
              <p:tags r:id="rId31"/>
            </p:custDataLst>
          </p:nvPr>
        </p:nvSpPr>
        <p:spPr bwMode="auto">
          <a:xfrm>
            <a:off x="4335463" y="4024313"/>
            <a:ext cx="52388" cy="103188"/>
          </a:xfrm>
          <a:custGeom>
            <a:avLst/>
            <a:gdLst/>
            <a:ahLst/>
            <a:cxnLst>
              <a:cxn ang="0">
                <a:pos x="5" y="68"/>
              </a:cxn>
              <a:cxn ang="0">
                <a:pos x="5" y="68"/>
              </a:cxn>
              <a:cxn ang="0">
                <a:pos x="0" y="0"/>
              </a:cxn>
              <a:cxn ang="0">
                <a:pos x="0" y="0"/>
              </a:cxn>
              <a:cxn ang="0">
                <a:pos x="5" y="1"/>
              </a:cxn>
              <a:cxn ang="0">
                <a:pos x="10" y="3"/>
              </a:cxn>
              <a:cxn ang="0">
                <a:pos x="14" y="6"/>
              </a:cxn>
              <a:cxn ang="0">
                <a:pos x="18" y="8"/>
              </a:cxn>
              <a:cxn ang="0">
                <a:pos x="22" y="17"/>
              </a:cxn>
              <a:cxn ang="0">
                <a:pos x="25" y="26"/>
              </a:cxn>
              <a:cxn ang="0">
                <a:pos x="27" y="36"/>
              </a:cxn>
              <a:cxn ang="0">
                <a:pos x="29" y="47"/>
              </a:cxn>
              <a:cxn ang="0">
                <a:pos x="31" y="66"/>
              </a:cxn>
              <a:cxn ang="0">
                <a:pos x="31" y="66"/>
              </a:cxn>
              <a:cxn ang="0">
                <a:pos x="5" y="68"/>
              </a:cxn>
              <a:cxn ang="0">
                <a:pos x="5" y="68"/>
              </a:cxn>
            </a:cxnLst>
            <a:rect l="0" t="0" r="r" b="b"/>
            <a:pathLst>
              <a:path w="31" h="68">
                <a:moveTo>
                  <a:pt x="5" y="68"/>
                </a:moveTo>
                <a:lnTo>
                  <a:pt x="5" y="68"/>
                </a:lnTo>
                <a:lnTo>
                  <a:pt x="0" y="0"/>
                </a:lnTo>
                <a:lnTo>
                  <a:pt x="0" y="0"/>
                </a:lnTo>
                <a:lnTo>
                  <a:pt x="5" y="1"/>
                </a:lnTo>
                <a:lnTo>
                  <a:pt x="10" y="3"/>
                </a:lnTo>
                <a:lnTo>
                  <a:pt x="14" y="6"/>
                </a:lnTo>
                <a:lnTo>
                  <a:pt x="18" y="8"/>
                </a:lnTo>
                <a:lnTo>
                  <a:pt x="22" y="17"/>
                </a:lnTo>
                <a:lnTo>
                  <a:pt x="25" y="26"/>
                </a:lnTo>
                <a:lnTo>
                  <a:pt x="27" y="36"/>
                </a:lnTo>
                <a:lnTo>
                  <a:pt x="29" y="47"/>
                </a:lnTo>
                <a:lnTo>
                  <a:pt x="31" y="66"/>
                </a:lnTo>
                <a:lnTo>
                  <a:pt x="31" y="66"/>
                </a:lnTo>
                <a:lnTo>
                  <a:pt x="5" y="68"/>
                </a:lnTo>
                <a:lnTo>
                  <a:pt x="5" y="68"/>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0" name="Freeform 47"/>
          <p:cNvSpPr/>
          <p:nvPr>
            <p:custDataLst>
              <p:tags r:id="rId32"/>
            </p:custDataLst>
          </p:nvPr>
        </p:nvSpPr>
        <p:spPr bwMode="auto">
          <a:xfrm>
            <a:off x="3821113" y="3937000"/>
            <a:ext cx="141288" cy="158750"/>
          </a:xfrm>
          <a:custGeom>
            <a:avLst/>
            <a:gdLst/>
            <a:ahLst/>
            <a:cxnLst>
              <a:cxn ang="0">
                <a:pos x="18" y="105"/>
              </a:cxn>
              <a:cxn ang="0">
                <a:pos x="18" y="105"/>
              </a:cxn>
              <a:cxn ang="0">
                <a:pos x="13" y="95"/>
              </a:cxn>
              <a:cxn ang="0">
                <a:pos x="10" y="84"/>
              </a:cxn>
              <a:cxn ang="0">
                <a:pos x="5" y="60"/>
              </a:cxn>
              <a:cxn ang="0">
                <a:pos x="3" y="36"/>
              </a:cxn>
              <a:cxn ang="0">
                <a:pos x="0" y="12"/>
              </a:cxn>
              <a:cxn ang="0">
                <a:pos x="0" y="12"/>
              </a:cxn>
              <a:cxn ang="0">
                <a:pos x="50" y="1"/>
              </a:cxn>
              <a:cxn ang="0">
                <a:pos x="66" y="0"/>
              </a:cxn>
              <a:cxn ang="0">
                <a:pos x="66" y="0"/>
              </a:cxn>
              <a:cxn ang="0">
                <a:pos x="76" y="45"/>
              </a:cxn>
              <a:cxn ang="0">
                <a:pos x="79" y="69"/>
              </a:cxn>
              <a:cxn ang="0">
                <a:pos x="83" y="92"/>
              </a:cxn>
              <a:cxn ang="0">
                <a:pos x="83" y="92"/>
              </a:cxn>
              <a:cxn ang="0">
                <a:pos x="41" y="101"/>
              </a:cxn>
              <a:cxn ang="0">
                <a:pos x="18" y="105"/>
              </a:cxn>
              <a:cxn ang="0">
                <a:pos x="18" y="105"/>
              </a:cxn>
            </a:cxnLst>
            <a:rect l="0" t="0" r="r" b="b"/>
            <a:pathLst>
              <a:path w="83" h="105">
                <a:moveTo>
                  <a:pt x="18" y="105"/>
                </a:moveTo>
                <a:lnTo>
                  <a:pt x="18" y="105"/>
                </a:lnTo>
                <a:lnTo>
                  <a:pt x="13" y="95"/>
                </a:lnTo>
                <a:lnTo>
                  <a:pt x="10" y="84"/>
                </a:lnTo>
                <a:lnTo>
                  <a:pt x="5" y="60"/>
                </a:lnTo>
                <a:lnTo>
                  <a:pt x="3" y="36"/>
                </a:lnTo>
                <a:lnTo>
                  <a:pt x="0" y="12"/>
                </a:lnTo>
                <a:lnTo>
                  <a:pt x="0" y="12"/>
                </a:lnTo>
                <a:lnTo>
                  <a:pt x="50" y="1"/>
                </a:lnTo>
                <a:lnTo>
                  <a:pt x="66" y="0"/>
                </a:lnTo>
                <a:lnTo>
                  <a:pt x="66" y="0"/>
                </a:lnTo>
                <a:lnTo>
                  <a:pt x="76" y="45"/>
                </a:lnTo>
                <a:lnTo>
                  <a:pt x="79" y="69"/>
                </a:lnTo>
                <a:lnTo>
                  <a:pt x="83" y="92"/>
                </a:lnTo>
                <a:lnTo>
                  <a:pt x="83" y="92"/>
                </a:lnTo>
                <a:lnTo>
                  <a:pt x="41" y="101"/>
                </a:lnTo>
                <a:lnTo>
                  <a:pt x="18" y="105"/>
                </a:lnTo>
                <a:lnTo>
                  <a:pt x="18" y="105"/>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1" name="Freeform 48"/>
          <p:cNvSpPr/>
          <p:nvPr>
            <p:custDataLst>
              <p:tags r:id="rId33"/>
            </p:custDataLst>
          </p:nvPr>
        </p:nvSpPr>
        <p:spPr bwMode="auto">
          <a:xfrm>
            <a:off x="3965575" y="3908425"/>
            <a:ext cx="125413" cy="158750"/>
          </a:xfrm>
          <a:custGeom>
            <a:avLst/>
            <a:gdLst/>
            <a:ahLst/>
            <a:cxnLst>
              <a:cxn ang="0">
                <a:pos x="18" y="105"/>
              </a:cxn>
              <a:cxn ang="0">
                <a:pos x="18" y="105"/>
              </a:cxn>
              <a:cxn ang="0">
                <a:pos x="5" y="39"/>
              </a:cxn>
              <a:cxn ang="0">
                <a:pos x="0" y="13"/>
              </a:cxn>
              <a:cxn ang="0">
                <a:pos x="0" y="13"/>
              </a:cxn>
              <a:cxn ang="0">
                <a:pos x="60" y="0"/>
              </a:cxn>
              <a:cxn ang="0">
                <a:pos x="60" y="0"/>
              </a:cxn>
              <a:cxn ang="0">
                <a:pos x="61" y="4"/>
              </a:cxn>
              <a:cxn ang="0">
                <a:pos x="63" y="14"/>
              </a:cxn>
              <a:cxn ang="0">
                <a:pos x="73" y="87"/>
              </a:cxn>
              <a:cxn ang="0">
                <a:pos x="73" y="87"/>
              </a:cxn>
              <a:cxn ang="0">
                <a:pos x="73" y="93"/>
              </a:cxn>
              <a:cxn ang="0">
                <a:pos x="73" y="93"/>
              </a:cxn>
              <a:cxn ang="0">
                <a:pos x="61" y="98"/>
              </a:cxn>
              <a:cxn ang="0">
                <a:pos x="46" y="100"/>
              </a:cxn>
              <a:cxn ang="0">
                <a:pos x="18" y="105"/>
              </a:cxn>
              <a:cxn ang="0">
                <a:pos x="18" y="105"/>
              </a:cxn>
            </a:cxnLst>
            <a:rect l="0" t="0" r="r" b="b"/>
            <a:pathLst>
              <a:path w="73" h="105">
                <a:moveTo>
                  <a:pt x="18" y="105"/>
                </a:moveTo>
                <a:lnTo>
                  <a:pt x="18" y="105"/>
                </a:lnTo>
                <a:lnTo>
                  <a:pt x="5" y="39"/>
                </a:lnTo>
                <a:lnTo>
                  <a:pt x="0" y="13"/>
                </a:lnTo>
                <a:lnTo>
                  <a:pt x="0" y="13"/>
                </a:lnTo>
                <a:lnTo>
                  <a:pt x="60" y="0"/>
                </a:lnTo>
                <a:lnTo>
                  <a:pt x="60" y="0"/>
                </a:lnTo>
                <a:lnTo>
                  <a:pt x="61" y="4"/>
                </a:lnTo>
                <a:lnTo>
                  <a:pt x="63" y="14"/>
                </a:lnTo>
                <a:lnTo>
                  <a:pt x="73" y="87"/>
                </a:lnTo>
                <a:lnTo>
                  <a:pt x="73" y="87"/>
                </a:lnTo>
                <a:lnTo>
                  <a:pt x="73" y="93"/>
                </a:lnTo>
                <a:lnTo>
                  <a:pt x="73" y="93"/>
                </a:lnTo>
                <a:lnTo>
                  <a:pt x="61" y="98"/>
                </a:lnTo>
                <a:lnTo>
                  <a:pt x="46" y="100"/>
                </a:lnTo>
                <a:lnTo>
                  <a:pt x="18" y="105"/>
                </a:lnTo>
                <a:lnTo>
                  <a:pt x="18" y="105"/>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2" name="Freeform 49"/>
          <p:cNvSpPr/>
          <p:nvPr>
            <p:custDataLst>
              <p:tags r:id="rId34"/>
            </p:custDataLst>
          </p:nvPr>
        </p:nvSpPr>
        <p:spPr bwMode="auto">
          <a:xfrm>
            <a:off x="3800475" y="3776663"/>
            <a:ext cx="127000" cy="153988"/>
          </a:xfrm>
          <a:custGeom>
            <a:avLst/>
            <a:gdLst/>
            <a:ahLst/>
            <a:cxnLst>
              <a:cxn ang="0">
                <a:pos x="9" y="102"/>
              </a:cxn>
              <a:cxn ang="0">
                <a:pos x="9" y="102"/>
              </a:cxn>
              <a:cxn ang="0">
                <a:pos x="6" y="81"/>
              </a:cxn>
              <a:cxn ang="0">
                <a:pos x="3" y="55"/>
              </a:cxn>
              <a:cxn ang="0">
                <a:pos x="0" y="43"/>
              </a:cxn>
              <a:cxn ang="0">
                <a:pos x="0" y="31"/>
              </a:cxn>
              <a:cxn ang="0">
                <a:pos x="0" y="19"/>
              </a:cxn>
              <a:cxn ang="0">
                <a:pos x="3" y="11"/>
              </a:cxn>
              <a:cxn ang="0">
                <a:pos x="3" y="11"/>
              </a:cxn>
              <a:cxn ang="0">
                <a:pos x="58" y="0"/>
              </a:cxn>
              <a:cxn ang="0">
                <a:pos x="58" y="0"/>
              </a:cxn>
              <a:cxn ang="0">
                <a:pos x="69" y="44"/>
              </a:cxn>
              <a:cxn ang="0">
                <a:pos x="73" y="70"/>
              </a:cxn>
              <a:cxn ang="0">
                <a:pos x="74" y="81"/>
              </a:cxn>
              <a:cxn ang="0">
                <a:pos x="74" y="88"/>
              </a:cxn>
              <a:cxn ang="0">
                <a:pos x="74" y="88"/>
              </a:cxn>
              <a:cxn ang="0">
                <a:pos x="32" y="98"/>
              </a:cxn>
              <a:cxn ang="0">
                <a:pos x="9" y="102"/>
              </a:cxn>
              <a:cxn ang="0">
                <a:pos x="9" y="102"/>
              </a:cxn>
            </a:cxnLst>
            <a:rect l="0" t="0" r="r" b="b"/>
            <a:pathLst>
              <a:path w="74" h="102">
                <a:moveTo>
                  <a:pt x="9" y="102"/>
                </a:moveTo>
                <a:lnTo>
                  <a:pt x="9" y="102"/>
                </a:lnTo>
                <a:lnTo>
                  <a:pt x="6" y="81"/>
                </a:lnTo>
                <a:lnTo>
                  <a:pt x="3" y="55"/>
                </a:lnTo>
                <a:lnTo>
                  <a:pt x="0" y="43"/>
                </a:lnTo>
                <a:lnTo>
                  <a:pt x="0" y="31"/>
                </a:lnTo>
                <a:lnTo>
                  <a:pt x="0" y="19"/>
                </a:lnTo>
                <a:lnTo>
                  <a:pt x="3" y="11"/>
                </a:lnTo>
                <a:lnTo>
                  <a:pt x="3" y="11"/>
                </a:lnTo>
                <a:lnTo>
                  <a:pt x="58" y="0"/>
                </a:lnTo>
                <a:lnTo>
                  <a:pt x="58" y="0"/>
                </a:lnTo>
                <a:lnTo>
                  <a:pt x="69" y="44"/>
                </a:lnTo>
                <a:lnTo>
                  <a:pt x="73" y="70"/>
                </a:lnTo>
                <a:lnTo>
                  <a:pt x="74" y="81"/>
                </a:lnTo>
                <a:lnTo>
                  <a:pt x="74" y="88"/>
                </a:lnTo>
                <a:lnTo>
                  <a:pt x="74" y="88"/>
                </a:lnTo>
                <a:lnTo>
                  <a:pt x="32" y="98"/>
                </a:lnTo>
                <a:lnTo>
                  <a:pt x="9" y="102"/>
                </a:lnTo>
                <a:lnTo>
                  <a:pt x="9" y="102"/>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3" name="Freeform 50"/>
          <p:cNvSpPr/>
          <p:nvPr>
            <p:custDataLst>
              <p:tags r:id="rId35"/>
            </p:custDataLst>
          </p:nvPr>
        </p:nvSpPr>
        <p:spPr bwMode="auto">
          <a:xfrm>
            <a:off x="3933825" y="3754438"/>
            <a:ext cx="130175" cy="150813"/>
          </a:xfrm>
          <a:custGeom>
            <a:avLst/>
            <a:gdLst/>
            <a:ahLst/>
            <a:cxnLst>
              <a:cxn ang="0">
                <a:pos x="16" y="100"/>
              </a:cxn>
              <a:cxn ang="0">
                <a:pos x="16" y="100"/>
              </a:cxn>
              <a:cxn ang="0">
                <a:pos x="7" y="55"/>
              </a:cxn>
              <a:cxn ang="0">
                <a:pos x="0" y="11"/>
              </a:cxn>
              <a:cxn ang="0">
                <a:pos x="0" y="11"/>
              </a:cxn>
              <a:cxn ang="0">
                <a:pos x="44" y="2"/>
              </a:cxn>
              <a:cxn ang="0">
                <a:pos x="63" y="0"/>
              </a:cxn>
              <a:cxn ang="0">
                <a:pos x="63" y="0"/>
              </a:cxn>
              <a:cxn ang="0">
                <a:pos x="71" y="43"/>
              </a:cxn>
              <a:cxn ang="0">
                <a:pos x="75" y="64"/>
              </a:cxn>
              <a:cxn ang="0">
                <a:pos x="76" y="86"/>
              </a:cxn>
              <a:cxn ang="0">
                <a:pos x="76" y="86"/>
              </a:cxn>
              <a:cxn ang="0">
                <a:pos x="16" y="100"/>
              </a:cxn>
              <a:cxn ang="0">
                <a:pos x="16" y="100"/>
              </a:cxn>
            </a:cxnLst>
            <a:rect l="0" t="0" r="r" b="b"/>
            <a:pathLst>
              <a:path w="76" h="100">
                <a:moveTo>
                  <a:pt x="16" y="100"/>
                </a:moveTo>
                <a:lnTo>
                  <a:pt x="16" y="100"/>
                </a:lnTo>
                <a:lnTo>
                  <a:pt x="7" y="55"/>
                </a:lnTo>
                <a:lnTo>
                  <a:pt x="0" y="11"/>
                </a:lnTo>
                <a:lnTo>
                  <a:pt x="0" y="11"/>
                </a:lnTo>
                <a:lnTo>
                  <a:pt x="44" y="2"/>
                </a:lnTo>
                <a:lnTo>
                  <a:pt x="63" y="0"/>
                </a:lnTo>
                <a:lnTo>
                  <a:pt x="63" y="0"/>
                </a:lnTo>
                <a:lnTo>
                  <a:pt x="71" y="43"/>
                </a:lnTo>
                <a:lnTo>
                  <a:pt x="75" y="64"/>
                </a:lnTo>
                <a:lnTo>
                  <a:pt x="76" y="86"/>
                </a:lnTo>
                <a:lnTo>
                  <a:pt x="76" y="86"/>
                </a:lnTo>
                <a:lnTo>
                  <a:pt x="16" y="100"/>
                </a:lnTo>
                <a:lnTo>
                  <a:pt x="16" y="100"/>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4" name="Freeform 51"/>
          <p:cNvSpPr/>
          <p:nvPr>
            <p:custDataLst>
              <p:tags r:id="rId36"/>
            </p:custDataLst>
          </p:nvPr>
        </p:nvSpPr>
        <p:spPr bwMode="auto">
          <a:xfrm>
            <a:off x="4892675" y="3786188"/>
            <a:ext cx="28575" cy="61913"/>
          </a:xfrm>
          <a:custGeom>
            <a:avLst/>
            <a:gdLst/>
            <a:ahLst/>
            <a:cxnLst>
              <a:cxn ang="0">
                <a:pos x="9" y="41"/>
              </a:cxn>
              <a:cxn ang="0">
                <a:pos x="9" y="41"/>
              </a:cxn>
              <a:cxn ang="0">
                <a:pos x="0" y="38"/>
              </a:cxn>
              <a:cxn ang="0">
                <a:pos x="0" y="38"/>
              </a:cxn>
              <a:cxn ang="0">
                <a:pos x="4" y="0"/>
              </a:cxn>
              <a:cxn ang="0">
                <a:pos x="4" y="0"/>
              </a:cxn>
              <a:cxn ang="0">
                <a:pos x="16" y="6"/>
              </a:cxn>
              <a:cxn ang="0">
                <a:pos x="16" y="6"/>
              </a:cxn>
              <a:cxn ang="0">
                <a:pos x="15" y="23"/>
              </a:cxn>
              <a:cxn ang="0">
                <a:pos x="12" y="39"/>
              </a:cxn>
              <a:cxn ang="0">
                <a:pos x="12" y="39"/>
              </a:cxn>
              <a:cxn ang="0">
                <a:pos x="9" y="41"/>
              </a:cxn>
              <a:cxn ang="0">
                <a:pos x="9" y="41"/>
              </a:cxn>
            </a:cxnLst>
            <a:rect l="0" t="0" r="r" b="b"/>
            <a:pathLst>
              <a:path w="16" h="41">
                <a:moveTo>
                  <a:pt x="9" y="41"/>
                </a:moveTo>
                <a:lnTo>
                  <a:pt x="9" y="41"/>
                </a:lnTo>
                <a:lnTo>
                  <a:pt x="0" y="38"/>
                </a:lnTo>
                <a:lnTo>
                  <a:pt x="0" y="38"/>
                </a:lnTo>
                <a:lnTo>
                  <a:pt x="4" y="0"/>
                </a:lnTo>
                <a:lnTo>
                  <a:pt x="4" y="0"/>
                </a:lnTo>
                <a:lnTo>
                  <a:pt x="16" y="6"/>
                </a:lnTo>
                <a:lnTo>
                  <a:pt x="16" y="6"/>
                </a:lnTo>
                <a:lnTo>
                  <a:pt x="15" y="23"/>
                </a:lnTo>
                <a:lnTo>
                  <a:pt x="12" y="39"/>
                </a:lnTo>
                <a:lnTo>
                  <a:pt x="12" y="39"/>
                </a:lnTo>
                <a:lnTo>
                  <a:pt x="9" y="41"/>
                </a:lnTo>
                <a:lnTo>
                  <a:pt x="9" y="41"/>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5" name="Freeform 52"/>
          <p:cNvSpPr/>
          <p:nvPr>
            <p:custDataLst>
              <p:tags r:id="rId37"/>
            </p:custDataLst>
          </p:nvPr>
        </p:nvSpPr>
        <p:spPr bwMode="auto">
          <a:xfrm>
            <a:off x="4851400" y="3776663"/>
            <a:ext cx="33338" cy="63500"/>
          </a:xfrm>
          <a:custGeom>
            <a:avLst/>
            <a:gdLst/>
            <a:ahLst/>
            <a:cxnLst>
              <a:cxn ang="0">
                <a:pos x="0" y="42"/>
              </a:cxn>
              <a:cxn ang="0">
                <a:pos x="0" y="42"/>
              </a:cxn>
              <a:cxn ang="0">
                <a:pos x="3" y="0"/>
              </a:cxn>
              <a:cxn ang="0">
                <a:pos x="3" y="0"/>
              </a:cxn>
              <a:cxn ang="0">
                <a:pos x="20" y="3"/>
              </a:cxn>
              <a:cxn ang="0">
                <a:pos x="20" y="3"/>
              </a:cxn>
              <a:cxn ang="0">
                <a:pos x="15" y="42"/>
              </a:cxn>
              <a:cxn ang="0">
                <a:pos x="15" y="42"/>
              </a:cxn>
              <a:cxn ang="0">
                <a:pos x="0" y="42"/>
              </a:cxn>
              <a:cxn ang="0">
                <a:pos x="0" y="42"/>
              </a:cxn>
            </a:cxnLst>
            <a:rect l="0" t="0" r="r" b="b"/>
            <a:pathLst>
              <a:path w="20" h="42">
                <a:moveTo>
                  <a:pt x="0" y="42"/>
                </a:moveTo>
                <a:lnTo>
                  <a:pt x="0" y="42"/>
                </a:lnTo>
                <a:lnTo>
                  <a:pt x="3" y="0"/>
                </a:lnTo>
                <a:lnTo>
                  <a:pt x="3" y="0"/>
                </a:lnTo>
                <a:lnTo>
                  <a:pt x="20" y="3"/>
                </a:lnTo>
                <a:lnTo>
                  <a:pt x="20" y="3"/>
                </a:lnTo>
                <a:lnTo>
                  <a:pt x="15" y="42"/>
                </a:lnTo>
                <a:lnTo>
                  <a:pt x="15" y="42"/>
                </a:lnTo>
                <a:lnTo>
                  <a:pt x="0" y="42"/>
                </a:lnTo>
                <a:lnTo>
                  <a:pt x="0" y="42"/>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6" name="Freeform 53"/>
          <p:cNvSpPr/>
          <p:nvPr>
            <p:custDataLst>
              <p:tags r:id="rId38"/>
            </p:custDataLst>
          </p:nvPr>
        </p:nvSpPr>
        <p:spPr bwMode="auto">
          <a:xfrm>
            <a:off x="4899025" y="3705225"/>
            <a:ext cx="33338" cy="71438"/>
          </a:xfrm>
          <a:custGeom>
            <a:avLst/>
            <a:gdLst/>
            <a:ahLst/>
            <a:cxnLst>
              <a:cxn ang="0">
                <a:pos x="8" y="48"/>
              </a:cxn>
              <a:cxn ang="0">
                <a:pos x="8" y="48"/>
              </a:cxn>
              <a:cxn ang="0">
                <a:pos x="0" y="45"/>
              </a:cxn>
              <a:cxn ang="0">
                <a:pos x="0" y="45"/>
              </a:cxn>
              <a:cxn ang="0">
                <a:pos x="3" y="0"/>
              </a:cxn>
              <a:cxn ang="0">
                <a:pos x="3" y="0"/>
              </a:cxn>
              <a:cxn ang="0">
                <a:pos x="14" y="3"/>
              </a:cxn>
              <a:cxn ang="0">
                <a:pos x="19" y="7"/>
              </a:cxn>
              <a:cxn ang="0">
                <a:pos x="19" y="7"/>
              </a:cxn>
              <a:cxn ang="0">
                <a:pos x="14" y="48"/>
              </a:cxn>
              <a:cxn ang="0">
                <a:pos x="14" y="48"/>
              </a:cxn>
              <a:cxn ang="0">
                <a:pos x="8" y="48"/>
              </a:cxn>
              <a:cxn ang="0">
                <a:pos x="8" y="48"/>
              </a:cxn>
            </a:cxnLst>
            <a:rect l="0" t="0" r="r" b="b"/>
            <a:pathLst>
              <a:path w="19" h="48">
                <a:moveTo>
                  <a:pt x="8" y="48"/>
                </a:moveTo>
                <a:lnTo>
                  <a:pt x="8" y="48"/>
                </a:lnTo>
                <a:lnTo>
                  <a:pt x="0" y="45"/>
                </a:lnTo>
                <a:lnTo>
                  <a:pt x="0" y="45"/>
                </a:lnTo>
                <a:lnTo>
                  <a:pt x="3" y="0"/>
                </a:lnTo>
                <a:lnTo>
                  <a:pt x="3" y="0"/>
                </a:lnTo>
                <a:lnTo>
                  <a:pt x="14" y="3"/>
                </a:lnTo>
                <a:lnTo>
                  <a:pt x="19" y="7"/>
                </a:lnTo>
                <a:lnTo>
                  <a:pt x="19" y="7"/>
                </a:lnTo>
                <a:lnTo>
                  <a:pt x="14" y="48"/>
                </a:lnTo>
                <a:lnTo>
                  <a:pt x="14" y="48"/>
                </a:lnTo>
                <a:lnTo>
                  <a:pt x="8" y="48"/>
                </a:lnTo>
                <a:lnTo>
                  <a:pt x="8" y="48"/>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7" name="Freeform 54"/>
          <p:cNvSpPr/>
          <p:nvPr>
            <p:custDataLst>
              <p:tags r:id="rId39"/>
            </p:custDataLst>
          </p:nvPr>
        </p:nvSpPr>
        <p:spPr bwMode="auto">
          <a:xfrm>
            <a:off x="3803650" y="3568700"/>
            <a:ext cx="92075" cy="200025"/>
          </a:xfrm>
          <a:custGeom>
            <a:avLst/>
            <a:gdLst/>
            <a:ahLst/>
            <a:cxnLst>
              <a:cxn ang="0">
                <a:pos x="0" y="133"/>
              </a:cxn>
              <a:cxn ang="0">
                <a:pos x="0" y="133"/>
              </a:cxn>
              <a:cxn ang="0">
                <a:pos x="2" y="97"/>
              </a:cxn>
              <a:cxn ang="0">
                <a:pos x="3" y="80"/>
              </a:cxn>
              <a:cxn ang="0">
                <a:pos x="5" y="64"/>
              </a:cxn>
              <a:cxn ang="0">
                <a:pos x="9" y="46"/>
              </a:cxn>
              <a:cxn ang="0">
                <a:pos x="14" y="30"/>
              </a:cxn>
              <a:cxn ang="0">
                <a:pos x="20" y="14"/>
              </a:cxn>
              <a:cxn ang="0">
                <a:pos x="29" y="0"/>
              </a:cxn>
              <a:cxn ang="0">
                <a:pos x="29" y="0"/>
              </a:cxn>
              <a:cxn ang="0">
                <a:pos x="32" y="0"/>
              </a:cxn>
              <a:cxn ang="0">
                <a:pos x="32" y="0"/>
              </a:cxn>
              <a:cxn ang="0">
                <a:pos x="43" y="61"/>
              </a:cxn>
              <a:cxn ang="0">
                <a:pos x="50" y="92"/>
              </a:cxn>
              <a:cxn ang="0">
                <a:pos x="55" y="123"/>
              </a:cxn>
              <a:cxn ang="0">
                <a:pos x="55" y="123"/>
              </a:cxn>
              <a:cxn ang="0">
                <a:pos x="0" y="133"/>
              </a:cxn>
              <a:cxn ang="0">
                <a:pos x="0" y="133"/>
              </a:cxn>
            </a:cxnLst>
            <a:rect l="0" t="0" r="r" b="b"/>
            <a:pathLst>
              <a:path w="55" h="133">
                <a:moveTo>
                  <a:pt x="0" y="133"/>
                </a:moveTo>
                <a:lnTo>
                  <a:pt x="0" y="133"/>
                </a:lnTo>
                <a:lnTo>
                  <a:pt x="2" y="97"/>
                </a:lnTo>
                <a:lnTo>
                  <a:pt x="3" y="80"/>
                </a:lnTo>
                <a:lnTo>
                  <a:pt x="5" y="64"/>
                </a:lnTo>
                <a:lnTo>
                  <a:pt x="9" y="46"/>
                </a:lnTo>
                <a:lnTo>
                  <a:pt x="14" y="30"/>
                </a:lnTo>
                <a:lnTo>
                  <a:pt x="20" y="14"/>
                </a:lnTo>
                <a:lnTo>
                  <a:pt x="29" y="0"/>
                </a:lnTo>
                <a:lnTo>
                  <a:pt x="29" y="0"/>
                </a:lnTo>
                <a:lnTo>
                  <a:pt x="32" y="0"/>
                </a:lnTo>
                <a:lnTo>
                  <a:pt x="32" y="0"/>
                </a:lnTo>
                <a:lnTo>
                  <a:pt x="43" y="61"/>
                </a:lnTo>
                <a:lnTo>
                  <a:pt x="50" y="92"/>
                </a:lnTo>
                <a:lnTo>
                  <a:pt x="55" y="123"/>
                </a:lnTo>
                <a:lnTo>
                  <a:pt x="55" y="123"/>
                </a:lnTo>
                <a:lnTo>
                  <a:pt x="0" y="133"/>
                </a:lnTo>
                <a:lnTo>
                  <a:pt x="0" y="133"/>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9" name="Freeform 55"/>
          <p:cNvSpPr/>
          <p:nvPr>
            <p:custDataLst>
              <p:tags r:id="rId40"/>
            </p:custDataLst>
          </p:nvPr>
        </p:nvSpPr>
        <p:spPr bwMode="auto">
          <a:xfrm>
            <a:off x="4857750" y="3695700"/>
            <a:ext cx="36513" cy="73025"/>
          </a:xfrm>
          <a:custGeom>
            <a:avLst/>
            <a:gdLst/>
            <a:ahLst/>
            <a:cxnLst>
              <a:cxn ang="0">
                <a:pos x="10" y="48"/>
              </a:cxn>
              <a:cxn ang="0">
                <a:pos x="10" y="48"/>
              </a:cxn>
              <a:cxn ang="0">
                <a:pos x="0" y="44"/>
              </a:cxn>
              <a:cxn ang="0">
                <a:pos x="0" y="44"/>
              </a:cxn>
              <a:cxn ang="0">
                <a:pos x="1" y="22"/>
              </a:cxn>
              <a:cxn ang="0">
                <a:pos x="4" y="0"/>
              </a:cxn>
              <a:cxn ang="0">
                <a:pos x="4" y="0"/>
              </a:cxn>
              <a:cxn ang="0">
                <a:pos x="22" y="2"/>
              </a:cxn>
              <a:cxn ang="0">
                <a:pos x="22" y="2"/>
              </a:cxn>
              <a:cxn ang="0">
                <a:pos x="17" y="46"/>
              </a:cxn>
              <a:cxn ang="0">
                <a:pos x="17" y="46"/>
              </a:cxn>
              <a:cxn ang="0">
                <a:pos x="10" y="48"/>
              </a:cxn>
              <a:cxn ang="0">
                <a:pos x="10" y="48"/>
              </a:cxn>
            </a:cxnLst>
            <a:rect l="0" t="0" r="r" b="b"/>
            <a:pathLst>
              <a:path w="22" h="48">
                <a:moveTo>
                  <a:pt x="10" y="48"/>
                </a:moveTo>
                <a:lnTo>
                  <a:pt x="10" y="48"/>
                </a:lnTo>
                <a:lnTo>
                  <a:pt x="0" y="44"/>
                </a:lnTo>
                <a:lnTo>
                  <a:pt x="0" y="44"/>
                </a:lnTo>
                <a:lnTo>
                  <a:pt x="1" y="22"/>
                </a:lnTo>
                <a:lnTo>
                  <a:pt x="4" y="0"/>
                </a:lnTo>
                <a:lnTo>
                  <a:pt x="4" y="0"/>
                </a:lnTo>
                <a:lnTo>
                  <a:pt x="22" y="2"/>
                </a:lnTo>
                <a:lnTo>
                  <a:pt x="22" y="2"/>
                </a:lnTo>
                <a:lnTo>
                  <a:pt x="17" y="46"/>
                </a:lnTo>
                <a:lnTo>
                  <a:pt x="17" y="46"/>
                </a:lnTo>
                <a:lnTo>
                  <a:pt x="10" y="48"/>
                </a:lnTo>
                <a:lnTo>
                  <a:pt x="10" y="48"/>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0" name="Freeform 56"/>
          <p:cNvSpPr/>
          <p:nvPr>
            <p:custDataLst>
              <p:tags r:id="rId41"/>
            </p:custDataLst>
          </p:nvPr>
        </p:nvSpPr>
        <p:spPr bwMode="auto">
          <a:xfrm>
            <a:off x="3883025" y="3549650"/>
            <a:ext cx="149225" cy="195263"/>
          </a:xfrm>
          <a:custGeom>
            <a:avLst/>
            <a:gdLst/>
            <a:ahLst/>
            <a:cxnLst>
              <a:cxn ang="0">
                <a:pos x="25" y="131"/>
              </a:cxn>
              <a:cxn ang="0">
                <a:pos x="25" y="131"/>
              </a:cxn>
              <a:cxn ang="0">
                <a:pos x="24" y="115"/>
              </a:cxn>
              <a:cxn ang="0">
                <a:pos x="22" y="99"/>
              </a:cxn>
              <a:cxn ang="0">
                <a:pos x="15" y="65"/>
              </a:cxn>
              <a:cxn ang="0">
                <a:pos x="6" y="33"/>
              </a:cxn>
              <a:cxn ang="0">
                <a:pos x="3" y="17"/>
              </a:cxn>
              <a:cxn ang="0">
                <a:pos x="0" y="1"/>
              </a:cxn>
              <a:cxn ang="0">
                <a:pos x="0" y="1"/>
              </a:cxn>
              <a:cxn ang="0">
                <a:pos x="14" y="0"/>
              </a:cxn>
              <a:cxn ang="0">
                <a:pos x="14" y="0"/>
              </a:cxn>
              <a:cxn ang="0">
                <a:pos x="22" y="3"/>
              </a:cxn>
              <a:cxn ang="0">
                <a:pos x="30" y="8"/>
              </a:cxn>
              <a:cxn ang="0">
                <a:pos x="37" y="13"/>
              </a:cxn>
              <a:cxn ang="0">
                <a:pos x="43" y="19"/>
              </a:cxn>
              <a:cxn ang="0">
                <a:pos x="49" y="26"/>
              </a:cxn>
              <a:cxn ang="0">
                <a:pos x="56" y="33"/>
              </a:cxn>
              <a:cxn ang="0">
                <a:pos x="65" y="51"/>
              </a:cxn>
              <a:cxn ang="0">
                <a:pos x="74" y="69"/>
              </a:cxn>
              <a:cxn ang="0">
                <a:pos x="80" y="88"/>
              </a:cxn>
              <a:cxn ang="0">
                <a:pos x="85" y="105"/>
              </a:cxn>
              <a:cxn ang="0">
                <a:pos x="88" y="121"/>
              </a:cxn>
              <a:cxn ang="0">
                <a:pos x="88" y="121"/>
              </a:cxn>
              <a:cxn ang="0">
                <a:pos x="56" y="127"/>
              </a:cxn>
              <a:cxn ang="0">
                <a:pos x="41" y="130"/>
              </a:cxn>
              <a:cxn ang="0">
                <a:pos x="25" y="131"/>
              </a:cxn>
              <a:cxn ang="0">
                <a:pos x="25" y="131"/>
              </a:cxn>
            </a:cxnLst>
            <a:rect l="0" t="0" r="r" b="b"/>
            <a:pathLst>
              <a:path w="88" h="131">
                <a:moveTo>
                  <a:pt x="25" y="131"/>
                </a:moveTo>
                <a:lnTo>
                  <a:pt x="25" y="131"/>
                </a:lnTo>
                <a:lnTo>
                  <a:pt x="24" y="115"/>
                </a:lnTo>
                <a:lnTo>
                  <a:pt x="22" y="99"/>
                </a:lnTo>
                <a:lnTo>
                  <a:pt x="15" y="65"/>
                </a:lnTo>
                <a:lnTo>
                  <a:pt x="6" y="33"/>
                </a:lnTo>
                <a:lnTo>
                  <a:pt x="3" y="17"/>
                </a:lnTo>
                <a:lnTo>
                  <a:pt x="0" y="1"/>
                </a:lnTo>
                <a:lnTo>
                  <a:pt x="0" y="1"/>
                </a:lnTo>
                <a:lnTo>
                  <a:pt x="14" y="0"/>
                </a:lnTo>
                <a:lnTo>
                  <a:pt x="14" y="0"/>
                </a:lnTo>
                <a:lnTo>
                  <a:pt x="22" y="3"/>
                </a:lnTo>
                <a:lnTo>
                  <a:pt x="30" y="8"/>
                </a:lnTo>
                <a:lnTo>
                  <a:pt x="37" y="13"/>
                </a:lnTo>
                <a:lnTo>
                  <a:pt x="43" y="19"/>
                </a:lnTo>
                <a:lnTo>
                  <a:pt x="49" y="26"/>
                </a:lnTo>
                <a:lnTo>
                  <a:pt x="56" y="33"/>
                </a:lnTo>
                <a:lnTo>
                  <a:pt x="65" y="51"/>
                </a:lnTo>
                <a:lnTo>
                  <a:pt x="74" y="69"/>
                </a:lnTo>
                <a:lnTo>
                  <a:pt x="80" y="88"/>
                </a:lnTo>
                <a:lnTo>
                  <a:pt x="85" y="105"/>
                </a:lnTo>
                <a:lnTo>
                  <a:pt x="88" y="121"/>
                </a:lnTo>
                <a:lnTo>
                  <a:pt x="88" y="121"/>
                </a:lnTo>
                <a:lnTo>
                  <a:pt x="56" y="127"/>
                </a:lnTo>
                <a:lnTo>
                  <a:pt x="41" y="130"/>
                </a:lnTo>
                <a:lnTo>
                  <a:pt x="25" y="131"/>
                </a:lnTo>
                <a:lnTo>
                  <a:pt x="25" y="131"/>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1" name="Freeform 57"/>
          <p:cNvSpPr/>
          <p:nvPr>
            <p:custDataLst>
              <p:tags r:id="rId42"/>
            </p:custDataLst>
          </p:nvPr>
        </p:nvSpPr>
        <p:spPr bwMode="auto">
          <a:xfrm>
            <a:off x="4908550" y="3594100"/>
            <a:ext cx="26988" cy="103188"/>
          </a:xfrm>
          <a:custGeom>
            <a:avLst/>
            <a:gdLst/>
            <a:ahLst/>
            <a:cxnLst>
              <a:cxn ang="0">
                <a:pos x="12" y="69"/>
              </a:cxn>
              <a:cxn ang="0">
                <a:pos x="12" y="69"/>
              </a:cxn>
              <a:cxn ang="0">
                <a:pos x="5" y="65"/>
              </a:cxn>
              <a:cxn ang="0">
                <a:pos x="0" y="65"/>
              </a:cxn>
              <a:cxn ang="0">
                <a:pos x="0" y="65"/>
              </a:cxn>
              <a:cxn ang="0">
                <a:pos x="3" y="32"/>
              </a:cxn>
              <a:cxn ang="0">
                <a:pos x="6" y="0"/>
              </a:cxn>
              <a:cxn ang="0">
                <a:pos x="6" y="0"/>
              </a:cxn>
              <a:cxn ang="0">
                <a:pos x="9" y="0"/>
              </a:cxn>
              <a:cxn ang="0">
                <a:pos x="9" y="0"/>
              </a:cxn>
              <a:cxn ang="0">
                <a:pos x="13" y="17"/>
              </a:cxn>
              <a:cxn ang="0">
                <a:pos x="16" y="34"/>
              </a:cxn>
              <a:cxn ang="0">
                <a:pos x="16" y="52"/>
              </a:cxn>
              <a:cxn ang="0">
                <a:pos x="16" y="69"/>
              </a:cxn>
              <a:cxn ang="0">
                <a:pos x="16" y="69"/>
              </a:cxn>
              <a:cxn ang="0">
                <a:pos x="12" y="69"/>
              </a:cxn>
              <a:cxn ang="0">
                <a:pos x="12" y="69"/>
              </a:cxn>
            </a:cxnLst>
            <a:rect l="0" t="0" r="r" b="b"/>
            <a:pathLst>
              <a:path w="16" h="69">
                <a:moveTo>
                  <a:pt x="12" y="69"/>
                </a:moveTo>
                <a:lnTo>
                  <a:pt x="12" y="69"/>
                </a:lnTo>
                <a:lnTo>
                  <a:pt x="5" y="65"/>
                </a:lnTo>
                <a:lnTo>
                  <a:pt x="0" y="65"/>
                </a:lnTo>
                <a:lnTo>
                  <a:pt x="0" y="65"/>
                </a:lnTo>
                <a:lnTo>
                  <a:pt x="3" y="32"/>
                </a:lnTo>
                <a:lnTo>
                  <a:pt x="6" y="0"/>
                </a:lnTo>
                <a:lnTo>
                  <a:pt x="6" y="0"/>
                </a:lnTo>
                <a:lnTo>
                  <a:pt x="9" y="0"/>
                </a:lnTo>
                <a:lnTo>
                  <a:pt x="9" y="0"/>
                </a:lnTo>
                <a:lnTo>
                  <a:pt x="13" y="17"/>
                </a:lnTo>
                <a:lnTo>
                  <a:pt x="16" y="34"/>
                </a:lnTo>
                <a:lnTo>
                  <a:pt x="16" y="52"/>
                </a:lnTo>
                <a:lnTo>
                  <a:pt x="16" y="69"/>
                </a:lnTo>
                <a:lnTo>
                  <a:pt x="16" y="69"/>
                </a:lnTo>
                <a:lnTo>
                  <a:pt x="12" y="69"/>
                </a:lnTo>
                <a:lnTo>
                  <a:pt x="12" y="69"/>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2" name="Freeform 59"/>
          <p:cNvSpPr/>
          <p:nvPr>
            <p:custDataLst>
              <p:tags r:id="rId43"/>
            </p:custDataLst>
          </p:nvPr>
        </p:nvSpPr>
        <p:spPr bwMode="auto">
          <a:xfrm>
            <a:off x="4867275" y="3595688"/>
            <a:ext cx="34925" cy="90488"/>
          </a:xfrm>
          <a:custGeom>
            <a:avLst/>
            <a:gdLst/>
            <a:ahLst/>
            <a:cxnLst>
              <a:cxn ang="0">
                <a:pos x="10" y="60"/>
              </a:cxn>
              <a:cxn ang="0">
                <a:pos x="10" y="60"/>
              </a:cxn>
              <a:cxn ang="0">
                <a:pos x="0" y="57"/>
              </a:cxn>
              <a:cxn ang="0">
                <a:pos x="0" y="57"/>
              </a:cxn>
              <a:cxn ang="0">
                <a:pos x="1" y="42"/>
              </a:cxn>
              <a:cxn ang="0">
                <a:pos x="5" y="27"/>
              </a:cxn>
              <a:cxn ang="0">
                <a:pos x="10" y="14"/>
              </a:cxn>
              <a:cxn ang="0">
                <a:pos x="17" y="0"/>
              </a:cxn>
              <a:cxn ang="0">
                <a:pos x="17" y="0"/>
              </a:cxn>
              <a:cxn ang="0">
                <a:pos x="21" y="0"/>
              </a:cxn>
              <a:cxn ang="0">
                <a:pos x="21" y="0"/>
              </a:cxn>
              <a:cxn ang="0">
                <a:pos x="17" y="60"/>
              </a:cxn>
              <a:cxn ang="0">
                <a:pos x="17" y="60"/>
              </a:cxn>
              <a:cxn ang="0">
                <a:pos x="10" y="60"/>
              </a:cxn>
              <a:cxn ang="0">
                <a:pos x="10" y="60"/>
              </a:cxn>
            </a:cxnLst>
            <a:rect l="0" t="0" r="r" b="b"/>
            <a:pathLst>
              <a:path w="21" h="60">
                <a:moveTo>
                  <a:pt x="10" y="60"/>
                </a:moveTo>
                <a:lnTo>
                  <a:pt x="10" y="60"/>
                </a:lnTo>
                <a:lnTo>
                  <a:pt x="0" y="57"/>
                </a:lnTo>
                <a:lnTo>
                  <a:pt x="0" y="57"/>
                </a:lnTo>
                <a:lnTo>
                  <a:pt x="1" y="42"/>
                </a:lnTo>
                <a:lnTo>
                  <a:pt x="5" y="27"/>
                </a:lnTo>
                <a:lnTo>
                  <a:pt x="10" y="14"/>
                </a:lnTo>
                <a:lnTo>
                  <a:pt x="17" y="0"/>
                </a:lnTo>
                <a:lnTo>
                  <a:pt x="17" y="0"/>
                </a:lnTo>
                <a:lnTo>
                  <a:pt x="21" y="0"/>
                </a:lnTo>
                <a:lnTo>
                  <a:pt x="21" y="0"/>
                </a:lnTo>
                <a:lnTo>
                  <a:pt x="17" y="60"/>
                </a:lnTo>
                <a:lnTo>
                  <a:pt x="17" y="60"/>
                </a:lnTo>
                <a:lnTo>
                  <a:pt x="10" y="60"/>
                </a:lnTo>
                <a:lnTo>
                  <a:pt x="10" y="60"/>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3" name="Freeform 60"/>
          <p:cNvSpPr/>
          <p:nvPr>
            <p:custDataLst>
              <p:tags r:id="rId44"/>
            </p:custDataLst>
          </p:nvPr>
        </p:nvSpPr>
        <p:spPr bwMode="auto">
          <a:xfrm>
            <a:off x="4387850" y="3382963"/>
            <a:ext cx="50800" cy="115888"/>
          </a:xfrm>
          <a:custGeom>
            <a:avLst/>
            <a:gdLst/>
            <a:ahLst/>
            <a:cxnLst>
              <a:cxn ang="0">
                <a:pos x="21" y="77"/>
              </a:cxn>
              <a:cxn ang="0">
                <a:pos x="21" y="77"/>
              </a:cxn>
              <a:cxn ang="0">
                <a:pos x="0" y="73"/>
              </a:cxn>
              <a:cxn ang="0">
                <a:pos x="0" y="73"/>
              </a:cxn>
              <a:cxn ang="0">
                <a:pos x="3" y="36"/>
              </a:cxn>
              <a:cxn ang="0">
                <a:pos x="5" y="0"/>
              </a:cxn>
              <a:cxn ang="0">
                <a:pos x="5" y="0"/>
              </a:cxn>
              <a:cxn ang="0">
                <a:pos x="28" y="3"/>
              </a:cxn>
              <a:cxn ang="0">
                <a:pos x="28" y="3"/>
              </a:cxn>
              <a:cxn ang="0">
                <a:pos x="30" y="10"/>
              </a:cxn>
              <a:cxn ang="0">
                <a:pos x="30" y="10"/>
              </a:cxn>
              <a:cxn ang="0">
                <a:pos x="23" y="68"/>
              </a:cxn>
              <a:cxn ang="0">
                <a:pos x="22" y="75"/>
              </a:cxn>
              <a:cxn ang="0">
                <a:pos x="21" y="77"/>
              </a:cxn>
              <a:cxn ang="0">
                <a:pos x="21" y="77"/>
              </a:cxn>
            </a:cxnLst>
            <a:rect l="0" t="0" r="r" b="b"/>
            <a:pathLst>
              <a:path w="30" h="77">
                <a:moveTo>
                  <a:pt x="21" y="77"/>
                </a:moveTo>
                <a:lnTo>
                  <a:pt x="21" y="77"/>
                </a:lnTo>
                <a:lnTo>
                  <a:pt x="0" y="73"/>
                </a:lnTo>
                <a:lnTo>
                  <a:pt x="0" y="73"/>
                </a:lnTo>
                <a:lnTo>
                  <a:pt x="3" y="36"/>
                </a:lnTo>
                <a:lnTo>
                  <a:pt x="5" y="0"/>
                </a:lnTo>
                <a:lnTo>
                  <a:pt x="5" y="0"/>
                </a:lnTo>
                <a:lnTo>
                  <a:pt x="28" y="3"/>
                </a:lnTo>
                <a:lnTo>
                  <a:pt x="28" y="3"/>
                </a:lnTo>
                <a:lnTo>
                  <a:pt x="30" y="10"/>
                </a:lnTo>
                <a:lnTo>
                  <a:pt x="30" y="10"/>
                </a:lnTo>
                <a:lnTo>
                  <a:pt x="23" y="68"/>
                </a:lnTo>
                <a:lnTo>
                  <a:pt x="22" y="75"/>
                </a:lnTo>
                <a:lnTo>
                  <a:pt x="21" y="77"/>
                </a:lnTo>
                <a:lnTo>
                  <a:pt x="21" y="77"/>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4" name="Freeform 61"/>
          <p:cNvSpPr/>
          <p:nvPr>
            <p:custDataLst>
              <p:tags r:id="rId45"/>
            </p:custDataLst>
          </p:nvPr>
        </p:nvSpPr>
        <p:spPr bwMode="auto">
          <a:xfrm>
            <a:off x="4321175" y="3378200"/>
            <a:ext cx="55563" cy="107950"/>
          </a:xfrm>
          <a:custGeom>
            <a:avLst/>
            <a:gdLst/>
            <a:ahLst/>
            <a:cxnLst>
              <a:cxn ang="0">
                <a:pos x="1" y="67"/>
              </a:cxn>
              <a:cxn ang="0">
                <a:pos x="1" y="67"/>
              </a:cxn>
              <a:cxn ang="0">
                <a:pos x="0" y="39"/>
              </a:cxn>
              <a:cxn ang="0">
                <a:pos x="0" y="39"/>
              </a:cxn>
              <a:cxn ang="0">
                <a:pos x="3" y="0"/>
              </a:cxn>
              <a:cxn ang="0">
                <a:pos x="3" y="0"/>
              </a:cxn>
              <a:cxn ang="0">
                <a:pos x="17" y="1"/>
              </a:cxn>
              <a:cxn ang="0">
                <a:pos x="32" y="3"/>
              </a:cxn>
              <a:cxn ang="0">
                <a:pos x="32" y="3"/>
              </a:cxn>
              <a:cxn ang="0">
                <a:pos x="30" y="38"/>
              </a:cxn>
              <a:cxn ang="0">
                <a:pos x="29" y="58"/>
              </a:cxn>
              <a:cxn ang="0">
                <a:pos x="27" y="66"/>
              </a:cxn>
              <a:cxn ang="0">
                <a:pos x="24" y="72"/>
              </a:cxn>
              <a:cxn ang="0">
                <a:pos x="24" y="72"/>
              </a:cxn>
              <a:cxn ang="0">
                <a:pos x="6" y="70"/>
              </a:cxn>
              <a:cxn ang="0">
                <a:pos x="1" y="67"/>
              </a:cxn>
              <a:cxn ang="0">
                <a:pos x="1" y="67"/>
              </a:cxn>
            </a:cxnLst>
            <a:rect l="0" t="0" r="r" b="b"/>
            <a:pathLst>
              <a:path w="32" h="72">
                <a:moveTo>
                  <a:pt x="1" y="67"/>
                </a:moveTo>
                <a:lnTo>
                  <a:pt x="1" y="67"/>
                </a:lnTo>
                <a:lnTo>
                  <a:pt x="0" y="39"/>
                </a:lnTo>
                <a:lnTo>
                  <a:pt x="0" y="39"/>
                </a:lnTo>
                <a:lnTo>
                  <a:pt x="3" y="0"/>
                </a:lnTo>
                <a:lnTo>
                  <a:pt x="3" y="0"/>
                </a:lnTo>
                <a:lnTo>
                  <a:pt x="17" y="1"/>
                </a:lnTo>
                <a:lnTo>
                  <a:pt x="32" y="3"/>
                </a:lnTo>
                <a:lnTo>
                  <a:pt x="32" y="3"/>
                </a:lnTo>
                <a:lnTo>
                  <a:pt x="30" y="38"/>
                </a:lnTo>
                <a:lnTo>
                  <a:pt x="29" y="58"/>
                </a:lnTo>
                <a:lnTo>
                  <a:pt x="27" y="66"/>
                </a:lnTo>
                <a:lnTo>
                  <a:pt x="24" y="72"/>
                </a:lnTo>
                <a:lnTo>
                  <a:pt x="24" y="72"/>
                </a:lnTo>
                <a:lnTo>
                  <a:pt x="6" y="70"/>
                </a:lnTo>
                <a:lnTo>
                  <a:pt x="1" y="67"/>
                </a:lnTo>
                <a:lnTo>
                  <a:pt x="1" y="67"/>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5" name="Freeform 62"/>
          <p:cNvSpPr/>
          <p:nvPr>
            <p:custDataLst>
              <p:tags r:id="rId46"/>
            </p:custDataLst>
          </p:nvPr>
        </p:nvSpPr>
        <p:spPr bwMode="auto">
          <a:xfrm>
            <a:off x="4321175" y="3436938"/>
            <a:ext cx="3175" cy="41275"/>
          </a:xfrm>
          <a:custGeom>
            <a:avLst/>
            <a:gdLst/>
            <a:ahLst/>
            <a:cxnLst>
              <a:cxn ang="0">
                <a:pos x="0" y="0"/>
              </a:cxn>
              <a:cxn ang="0">
                <a:pos x="0" y="0"/>
              </a:cxn>
              <a:cxn ang="0">
                <a:pos x="1" y="28"/>
              </a:cxn>
              <a:cxn ang="0">
                <a:pos x="1" y="28"/>
              </a:cxn>
              <a:cxn ang="0">
                <a:pos x="0" y="28"/>
              </a:cxn>
              <a:cxn ang="0">
                <a:pos x="0" y="25"/>
              </a:cxn>
              <a:cxn ang="0">
                <a:pos x="0" y="0"/>
              </a:cxn>
              <a:cxn ang="0">
                <a:pos x="0" y="0"/>
              </a:cxn>
            </a:cxnLst>
            <a:rect l="0" t="0" r="r" b="b"/>
            <a:pathLst>
              <a:path w="1" h="28">
                <a:moveTo>
                  <a:pt x="0" y="0"/>
                </a:moveTo>
                <a:lnTo>
                  <a:pt x="0" y="0"/>
                </a:lnTo>
                <a:lnTo>
                  <a:pt x="1" y="28"/>
                </a:lnTo>
                <a:lnTo>
                  <a:pt x="1" y="28"/>
                </a:lnTo>
                <a:lnTo>
                  <a:pt x="0" y="28"/>
                </a:lnTo>
                <a:lnTo>
                  <a:pt x="0" y="25"/>
                </a:lnTo>
                <a:lnTo>
                  <a:pt x="0" y="0"/>
                </a:lnTo>
                <a:lnTo>
                  <a:pt x="0" y="0"/>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 name="Freeform 65"/>
          <p:cNvSpPr/>
          <p:nvPr>
            <p:custDataLst>
              <p:tags r:id="rId47"/>
            </p:custDataLst>
          </p:nvPr>
        </p:nvSpPr>
        <p:spPr bwMode="auto">
          <a:xfrm>
            <a:off x="4400550" y="3282950"/>
            <a:ext cx="47625" cy="84138"/>
          </a:xfrm>
          <a:custGeom>
            <a:avLst/>
            <a:gdLst/>
            <a:ahLst/>
            <a:cxnLst>
              <a:cxn ang="0">
                <a:pos x="19" y="56"/>
              </a:cxn>
              <a:cxn ang="0">
                <a:pos x="19" y="56"/>
              </a:cxn>
              <a:cxn ang="0">
                <a:pos x="0" y="53"/>
              </a:cxn>
              <a:cxn ang="0">
                <a:pos x="0" y="53"/>
              </a:cxn>
              <a:cxn ang="0">
                <a:pos x="0" y="33"/>
              </a:cxn>
              <a:cxn ang="0">
                <a:pos x="3" y="0"/>
              </a:cxn>
              <a:cxn ang="0">
                <a:pos x="3" y="0"/>
              </a:cxn>
              <a:cxn ang="0">
                <a:pos x="15" y="1"/>
              </a:cxn>
              <a:cxn ang="0">
                <a:pos x="28" y="3"/>
              </a:cxn>
              <a:cxn ang="0">
                <a:pos x="28" y="3"/>
              </a:cxn>
              <a:cxn ang="0">
                <a:pos x="26" y="29"/>
              </a:cxn>
              <a:cxn ang="0">
                <a:pos x="25" y="56"/>
              </a:cxn>
              <a:cxn ang="0">
                <a:pos x="25" y="56"/>
              </a:cxn>
              <a:cxn ang="0">
                <a:pos x="19" y="56"/>
              </a:cxn>
              <a:cxn ang="0">
                <a:pos x="19" y="56"/>
              </a:cxn>
            </a:cxnLst>
            <a:rect l="0" t="0" r="r" b="b"/>
            <a:pathLst>
              <a:path w="28" h="56">
                <a:moveTo>
                  <a:pt x="19" y="56"/>
                </a:moveTo>
                <a:lnTo>
                  <a:pt x="19" y="56"/>
                </a:lnTo>
                <a:lnTo>
                  <a:pt x="0" y="53"/>
                </a:lnTo>
                <a:lnTo>
                  <a:pt x="0" y="53"/>
                </a:lnTo>
                <a:lnTo>
                  <a:pt x="0" y="33"/>
                </a:lnTo>
                <a:lnTo>
                  <a:pt x="3" y="0"/>
                </a:lnTo>
                <a:lnTo>
                  <a:pt x="3" y="0"/>
                </a:lnTo>
                <a:lnTo>
                  <a:pt x="15" y="1"/>
                </a:lnTo>
                <a:lnTo>
                  <a:pt x="28" y="3"/>
                </a:lnTo>
                <a:lnTo>
                  <a:pt x="28" y="3"/>
                </a:lnTo>
                <a:lnTo>
                  <a:pt x="26" y="29"/>
                </a:lnTo>
                <a:lnTo>
                  <a:pt x="25" y="56"/>
                </a:lnTo>
                <a:lnTo>
                  <a:pt x="25" y="56"/>
                </a:lnTo>
                <a:lnTo>
                  <a:pt x="19" y="56"/>
                </a:lnTo>
                <a:lnTo>
                  <a:pt x="19" y="56"/>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7" name="Freeform 66"/>
          <p:cNvSpPr/>
          <p:nvPr>
            <p:custDataLst>
              <p:tags r:id="rId48"/>
            </p:custDataLst>
          </p:nvPr>
        </p:nvSpPr>
        <p:spPr bwMode="auto">
          <a:xfrm>
            <a:off x="4327525" y="3270250"/>
            <a:ext cx="60325" cy="92075"/>
          </a:xfrm>
          <a:custGeom>
            <a:avLst/>
            <a:gdLst/>
            <a:ahLst/>
            <a:cxnLst>
              <a:cxn ang="0">
                <a:pos x="23" y="61"/>
              </a:cxn>
              <a:cxn ang="0">
                <a:pos x="23" y="61"/>
              </a:cxn>
              <a:cxn ang="0">
                <a:pos x="0" y="57"/>
              </a:cxn>
              <a:cxn ang="0">
                <a:pos x="0" y="57"/>
              </a:cxn>
              <a:cxn ang="0">
                <a:pos x="4" y="9"/>
              </a:cxn>
              <a:cxn ang="0">
                <a:pos x="4" y="1"/>
              </a:cxn>
              <a:cxn ang="0">
                <a:pos x="5" y="0"/>
              </a:cxn>
              <a:cxn ang="0">
                <a:pos x="5" y="0"/>
              </a:cxn>
              <a:cxn ang="0">
                <a:pos x="36" y="5"/>
              </a:cxn>
              <a:cxn ang="0">
                <a:pos x="36" y="5"/>
              </a:cxn>
              <a:cxn ang="0">
                <a:pos x="31" y="61"/>
              </a:cxn>
              <a:cxn ang="0">
                <a:pos x="31" y="61"/>
              </a:cxn>
              <a:cxn ang="0">
                <a:pos x="23" y="61"/>
              </a:cxn>
              <a:cxn ang="0">
                <a:pos x="23" y="61"/>
              </a:cxn>
            </a:cxnLst>
            <a:rect l="0" t="0" r="r" b="b"/>
            <a:pathLst>
              <a:path w="36" h="61">
                <a:moveTo>
                  <a:pt x="23" y="61"/>
                </a:moveTo>
                <a:lnTo>
                  <a:pt x="23" y="61"/>
                </a:lnTo>
                <a:lnTo>
                  <a:pt x="0" y="57"/>
                </a:lnTo>
                <a:lnTo>
                  <a:pt x="0" y="57"/>
                </a:lnTo>
                <a:lnTo>
                  <a:pt x="4" y="9"/>
                </a:lnTo>
                <a:lnTo>
                  <a:pt x="4" y="1"/>
                </a:lnTo>
                <a:lnTo>
                  <a:pt x="5" y="0"/>
                </a:lnTo>
                <a:lnTo>
                  <a:pt x="5" y="0"/>
                </a:lnTo>
                <a:lnTo>
                  <a:pt x="36" y="5"/>
                </a:lnTo>
                <a:lnTo>
                  <a:pt x="36" y="5"/>
                </a:lnTo>
                <a:lnTo>
                  <a:pt x="31" y="61"/>
                </a:lnTo>
                <a:lnTo>
                  <a:pt x="31" y="61"/>
                </a:lnTo>
                <a:lnTo>
                  <a:pt x="23" y="61"/>
                </a:lnTo>
                <a:lnTo>
                  <a:pt x="23" y="61"/>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8" name="Freeform 67"/>
          <p:cNvSpPr/>
          <p:nvPr>
            <p:custDataLst>
              <p:tags r:id="rId49"/>
            </p:custDataLst>
          </p:nvPr>
        </p:nvSpPr>
        <p:spPr bwMode="auto">
          <a:xfrm>
            <a:off x="4406900" y="3143250"/>
            <a:ext cx="42863" cy="125413"/>
          </a:xfrm>
          <a:custGeom>
            <a:avLst/>
            <a:gdLst/>
            <a:ahLst/>
            <a:cxnLst>
              <a:cxn ang="0">
                <a:pos x="24" y="84"/>
              </a:cxn>
              <a:cxn ang="0">
                <a:pos x="24" y="84"/>
              </a:cxn>
              <a:cxn ang="0">
                <a:pos x="9" y="81"/>
              </a:cxn>
              <a:cxn ang="0">
                <a:pos x="0" y="79"/>
              </a:cxn>
              <a:cxn ang="0">
                <a:pos x="0" y="79"/>
              </a:cxn>
              <a:cxn ang="0">
                <a:pos x="8" y="0"/>
              </a:cxn>
              <a:cxn ang="0">
                <a:pos x="8" y="0"/>
              </a:cxn>
              <a:cxn ang="0">
                <a:pos x="11" y="1"/>
              </a:cxn>
              <a:cxn ang="0">
                <a:pos x="14" y="4"/>
              </a:cxn>
              <a:cxn ang="0">
                <a:pos x="16" y="8"/>
              </a:cxn>
              <a:cxn ang="0">
                <a:pos x="19" y="12"/>
              </a:cxn>
              <a:cxn ang="0">
                <a:pos x="21" y="25"/>
              </a:cxn>
              <a:cxn ang="0">
                <a:pos x="24" y="38"/>
              </a:cxn>
              <a:cxn ang="0">
                <a:pos x="25" y="54"/>
              </a:cxn>
              <a:cxn ang="0">
                <a:pos x="25" y="68"/>
              </a:cxn>
              <a:cxn ang="0">
                <a:pos x="25" y="78"/>
              </a:cxn>
              <a:cxn ang="0">
                <a:pos x="24" y="84"/>
              </a:cxn>
              <a:cxn ang="0">
                <a:pos x="24" y="84"/>
              </a:cxn>
            </a:cxnLst>
            <a:rect l="0" t="0" r="r" b="b"/>
            <a:pathLst>
              <a:path w="25" h="84">
                <a:moveTo>
                  <a:pt x="24" y="84"/>
                </a:moveTo>
                <a:lnTo>
                  <a:pt x="24" y="84"/>
                </a:lnTo>
                <a:lnTo>
                  <a:pt x="9" y="81"/>
                </a:lnTo>
                <a:lnTo>
                  <a:pt x="0" y="79"/>
                </a:lnTo>
                <a:lnTo>
                  <a:pt x="0" y="79"/>
                </a:lnTo>
                <a:lnTo>
                  <a:pt x="8" y="0"/>
                </a:lnTo>
                <a:lnTo>
                  <a:pt x="8" y="0"/>
                </a:lnTo>
                <a:lnTo>
                  <a:pt x="11" y="1"/>
                </a:lnTo>
                <a:lnTo>
                  <a:pt x="14" y="4"/>
                </a:lnTo>
                <a:lnTo>
                  <a:pt x="16" y="8"/>
                </a:lnTo>
                <a:lnTo>
                  <a:pt x="19" y="12"/>
                </a:lnTo>
                <a:lnTo>
                  <a:pt x="21" y="25"/>
                </a:lnTo>
                <a:lnTo>
                  <a:pt x="24" y="38"/>
                </a:lnTo>
                <a:lnTo>
                  <a:pt x="25" y="54"/>
                </a:lnTo>
                <a:lnTo>
                  <a:pt x="25" y="68"/>
                </a:lnTo>
                <a:lnTo>
                  <a:pt x="25" y="78"/>
                </a:lnTo>
                <a:lnTo>
                  <a:pt x="24" y="84"/>
                </a:lnTo>
                <a:lnTo>
                  <a:pt x="24" y="84"/>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9" name="Freeform 68"/>
          <p:cNvSpPr/>
          <p:nvPr>
            <p:custDataLst>
              <p:tags r:id="rId50"/>
            </p:custDataLst>
          </p:nvPr>
        </p:nvSpPr>
        <p:spPr bwMode="auto">
          <a:xfrm>
            <a:off x="4340225" y="3136900"/>
            <a:ext cx="57150" cy="120650"/>
          </a:xfrm>
          <a:custGeom>
            <a:avLst/>
            <a:gdLst/>
            <a:ahLst/>
            <a:cxnLst>
              <a:cxn ang="0">
                <a:pos x="26" y="81"/>
              </a:cxn>
              <a:cxn ang="0">
                <a:pos x="26" y="81"/>
              </a:cxn>
              <a:cxn ang="0">
                <a:pos x="12" y="78"/>
              </a:cxn>
              <a:cxn ang="0">
                <a:pos x="6" y="76"/>
              </a:cxn>
              <a:cxn ang="0">
                <a:pos x="0" y="73"/>
              </a:cxn>
              <a:cxn ang="0">
                <a:pos x="0" y="73"/>
              </a:cxn>
              <a:cxn ang="0">
                <a:pos x="3" y="55"/>
              </a:cxn>
              <a:cxn ang="0">
                <a:pos x="7" y="44"/>
              </a:cxn>
              <a:cxn ang="0">
                <a:pos x="11" y="31"/>
              </a:cxn>
              <a:cxn ang="0">
                <a:pos x="15" y="20"/>
              </a:cxn>
              <a:cxn ang="0">
                <a:pos x="21" y="12"/>
              </a:cxn>
              <a:cxn ang="0">
                <a:pos x="27" y="4"/>
              </a:cxn>
              <a:cxn ang="0">
                <a:pos x="31" y="2"/>
              </a:cxn>
              <a:cxn ang="0">
                <a:pos x="34" y="0"/>
              </a:cxn>
              <a:cxn ang="0">
                <a:pos x="34" y="0"/>
              </a:cxn>
              <a:cxn ang="0">
                <a:pos x="31" y="57"/>
              </a:cxn>
              <a:cxn ang="0">
                <a:pos x="28" y="79"/>
              </a:cxn>
              <a:cxn ang="0">
                <a:pos x="28" y="79"/>
              </a:cxn>
              <a:cxn ang="0">
                <a:pos x="26" y="81"/>
              </a:cxn>
              <a:cxn ang="0">
                <a:pos x="26" y="81"/>
              </a:cxn>
            </a:cxnLst>
            <a:rect l="0" t="0" r="r" b="b"/>
            <a:pathLst>
              <a:path w="34" h="81">
                <a:moveTo>
                  <a:pt x="26" y="81"/>
                </a:moveTo>
                <a:lnTo>
                  <a:pt x="26" y="81"/>
                </a:lnTo>
                <a:lnTo>
                  <a:pt x="12" y="78"/>
                </a:lnTo>
                <a:lnTo>
                  <a:pt x="6" y="76"/>
                </a:lnTo>
                <a:lnTo>
                  <a:pt x="0" y="73"/>
                </a:lnTo>
                <a:lnTo>
                  <a:pt x="0" y="73"/>
                </a:lnTo>
                <a:lnTo>
                  <a:pt x="3" y="55"/>
                </a:lnTo>
                <a:lnTo>
                  <a:pt x="7" y="44"/>
                </a:lnTo>
                <a:lnTo>
                  <a:pt x="11" y="31"/>
                </a:lnTo>
                <a:lnTo>
                  <a:pt x="15" y="20"/>
                </a:lnTo>
                <a:lnTo>
                  <a:pt x="21" y="12"/>
                </a:lnTo>
                <a:lnTo>
                  <a:pt x="27" y="4"/>
                </a:lnTo>
                <a:lnTo>
                  <a:pt x="31" y="2"/>
                </a:lnTo>
                <a:lnTo>
                  <a:pt x="34" y="0"/>
                </a:lnTo>
                <a:lnTo>
                  <a:pt x="34" y="0"/>
                </a:lnTo>
                <a:lnTo>
                  <a:pt x="31" y="57"/>
                </a:lnTo>
                <a:lnTo>
                  <a:pt x="28" y="79"/>
                </a:lnTo>
                <a:lnTo>
                  <a:pt x="28" y="79"/>
                </a:lnTo>
                <a:lnTo>
                  <a:pt x="26" y="81"/>
                </a:lnTo>
                <a:lnTo>
                  <a:pt x="26" y="81"/>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 name="对角圆角矩形 257"/>
          <p:cNvSpPr/>
          <p:nvPr>
            <p:custDataLst>
              <p:tags r:id="rId51"/>
            </p:custDataLst>
          </p:nvPr>
        </p:nvSpPr>
        <p:spPr>
          <a:xfrm>
            <a:off x="323850" y="1995488"/>
            <a:ext cx="3046413" cy="3686175"/>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8" name="对角圆角矩形 353"/>
          <p:cNvSpPr/>
          <p:nvPr>
            <p:custDataLst>
              <p:tags r:id="rId52"/>
            </p:custDataLst>
          </p:nvPr>
        </p:nvSpPr>
        <p:spPr>
          <a:xfrm>
            <a:off x="5773738" y="1995488"/>
            <a:ext cx="3046413" cy="3686175"/>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10645" name="Freeform 70"/>
          <p:cNvSpPr/>
          <p:nvPr>
            <p:custDataLst>
              <p:tags r:id="rId53"/>
            </p:custDataLst>
          </p:nvPr>
        </p:nvSpPr>
        <p:spPr>
          <a:xfrm>
            <a:off x="6713538" y="2309813"/>
            <a:ext cx="1201737" cy="962025"/>
          </a:xfrm>
          <a:custGeom>
            <a:avLst/>
            <a:gdLst/>
            <a:ahLst/>
            <a:cxnLst>
              <a:cxn ang="0">
                <a:pos x="108735" y="264484"/>
              </a:cxn>
              <a:cxn ang="0">
                <a:pos x="180755" y="236873"/>
              </a:cxn>
              <a:cxn ang="0">
                <a:pos x="255599" y="212169"/>
              </a:cxn>
              <a:cxn ang="0">
                <a:pos x="321969" y="194730"/>
              </a:cxn>
              <a:cxn ang="0">
                <a:pos x="399638" y="170026"/>
              </a:cxn>
              <a:cxn ang="0">
                <a:pos x="423644" y="93005"/>
              </a:cxn>
              <a:cxn ang="0">
                <a:pos x="457536" y="30517"/>
              </a:cxn>
              <a:cxn ang="0">
                <a:pos x="502724" y="4360"/>
              </a:cxn>
              <a:cxn ang="0">
                <a:pos x="538028" y="4360"/>
              </a:cxn>
              <a:cxn ang="0">
                <a:pos x="583217" y="1453"/>
              </a:cxn>
              <a:cxn ang="0">
                <a:pos x="602987" y="23251"/>
              </a:cxn>
              <a:cxn ang="0">
                <a:pos x="576156" y="55222"/>
              </a:cxn>
              <a:cxn ang="0">
                <a:pos x="554974" y="78473"/>
              </a:cxn>
              <a:cxn ang="0">
                <a:pos x="564859" y="97365"/>
              </a:cxn>
              <a:cxn ang="0">
                <a:pos x="615696" y="90099"/>
              </a:cxn>
              <a:cxn ang="0">
                <a:pos x="659473" y="59582"/>
              </a:cxn>
              <a:cxn ang="0">
                <a:pos x="711722" y="46503"/>
              </a:cxn>
              <a:cxn ang="0">
                <a:pos x="763971" y="55222"/>
              </a:cxn>
              <a:cxn ang="0">
                <a:pos x="802099" y="74114"/>
              </a:cxn>
              <a:cxn ang="0">
                <a:pos x="848700" y="46503"/>
              </a:cxn>
              <a:cxn ang="0">
                <a:pos x="936253" y="34877"/>
              </a:cxn>
              <a:cxn ang="0">
                <a:pos x="998388" y="58128"/>
              </a:cxn>
              <a:cxn ang="0">
                <a:pos x="1063347" y="98818"/>
              </a:cxn>
              <a:cxn ang="0">
                <a:pos x="1145251" y="200543"/>
              </a:cxn>
              <a:cxn ang="0">
                <a:pos x="1194676" y="344411"/>
              </a:cxn>
              <a:cxn ang="0">
                <a:pos x="1194676" y="495545"/>
              </a:cxn>
              <a:cxn ang="0">
                <a:pos x="1169258" y="592910"/>
              </a:cxn>
              <a:cxn ang="0">
                <a:pos x="1122657" y="672836"/>
              </a:cxn>
              <a:cxn ang="0">
                <a:pos x="1070407" y="719339"/>
              </a:cxn>
              <a:cxn ang="0">
                <a:pos x="1042164" y="746950"/>
              </a:cxn>
              <a:cxn ang="0">
                <a:pos x="972969" y="825423"/>
              </a:cxn>
              <a:cxn ang="0">
                <a:pos x="920720" y="857394"/>
              </a:cxn>
              <a:cxn ang="0">
                <a:pos x="857173" y="873379"/>
              </a:cxn>
              <a:cxn ang="0">
                <a:pos x="783742" y="906803"/>
              </a:cxn>
              <a:cxn ang="0">
                <a:pos x="730080" y="930054"/>
              </a:cxn>
              <a:cxn ang="0">
                <a:pos x="659473" y="934414"/>
              </a:cxn>
              <a:cxn ang="0">
                <a:pos x="593102" y="918429"/>
              </a:cxn>
              <a:cxn ang="0">
                <a:pos x="530967" y="948946"/>
              </a:cxn>
              <a:cxn ang="0">
                <a:pos x="420820" y="956212"/>
              </a:cxn>
              <a:cxn ang="0">
                <a:pos x="320557" y="908256"/>
              </a:cxn>
              <a:cxn ang="0">
                <a:pos x="276781" y="877739"/>
              </a:cxn>
              <a:cxn ang="0">
                <a:pos x="231592" y="886458"/>
              </a:cxn>
              <a:cxn ang="0">
                <a:pos x="138390" y="866113"/>
              </a:cxn>
              <a:cxn ang="0">
                <a:pos x="70607" y="812344"/>
              </a:cxn>
              <a:cxn ang="0">
                <a:pos x="28243" y="733871"/>
              </a:cxn>
              <a:cxn ang="0">
                <a:pos x="2824" y="639412"/>
              </a:cxn>
              <a:cxn ang="0">
                <a:pos x="0" y="536234"/>
              </a:cxn>
              <a:cxn ang="0">
                <a:pos x="14121" y="435963"/>
              </a:cxn>
              <a:cxn ang="0">
                <a:pos x="45189" y="347317"/>
              </a:cxn>
              <a:cxn ang="0">
                <a:pos x="77668" y="293548"/>
              </a:cxn>
            </a:cxnLst>
            <a:pathLst>
              <a:path w="851" h="662">
                <a:moveTo>
                  <a:pt x="55" y="202"/>
                </a:moveTo>
                <a:lnTo>
                  <a:pt x="55" y="202"/>
                </a:lnTo>
                <a:lnTo>
                  <a:pt x="66" y="191"/>
                </a:lnTo>
                <a:lnTo>
                  <a:pt x="77" y="182"/>
                </a:lnTo>
                <a:lnTo>
                  <a:pt x="89" y="175"/>
                </a:lnTo>
                <a:lnTo>
                  <a:pt x="101" y="170"/>
                </a:lnTo>
                <a:lnTo>
                  <a:pt x="114" y="165"/>
                </a:lnTo>
                <a:lnTo>
                  <a:pt x="128" y="163"/>
                </a:lnTo>
                <a:lnTo>
                  <a:pt x="158" y="158"/>
                </a:lnTo>
                <a:lnTo>
                  <a:pt x="170" y="150"/>
                </a:lnTo>
                <a:lnTo>
                  <a:pt x="181" y="146"/>
                </a:lnTo>
                <a:lnTo>
                  <a:pt x="192" y="141"/>
                </a:lnTo>
                <a:lnTo>
                  <a:pt x="204" y="138"/>
                </a:lnTo>
                <a:lnTo>
                  <a:pt x="215" y="136"/>
                </a:lnTo>
                <a:lnTo>
                  <a:pt x="228" y="134"/>
                </a:lnTo>
                <a:lnTo>
                  <a:pt x="255" y="133"/>
                </a:lnTo>
                <a:lnTo>
                  <a:pt x="270" y="126"/>
                </a:lnTo>
                <a:lnTo>
                  <a:pt x="283" y="117"/>
                </a:lnTo>
                <a:lnTo>
                  <a:pt x="289" y="99"/>
                </a:lnTo>
                <a:lnTo>
                  <a:pt x="296" y="81"/>
                </a:lnTo>
                <a:lnTo>
                  <a:pt x="300" y="64"/>
                </a:lnTo>
                <a:lnTo>
                  <a:pt x="305" y="48"/>
                </a:lnTo>
                <a:lnTo>
                  <a:pt x="314" y="33"/>
                </a:lnTo>
                <a:lnTo>
                  <a:pt x="318" y="27"/>
                </a:lnTo>
                <a:lnTo>
                  <a:pt x="324" y="21"/>
                </a:lnTo>
                <a:lnTo>
                  <a:pt x="330" y="16"/>
                </a:lnTo>
                <a:lnTo>
                  <a:pt x="337" y="11"/>
                </a:lnTo>
                <a:lnTo>
                  <a:pt x="346" y="6"/>
                </a:lnTo>
                <a:lnTo>
                  <a:pt x="356" y="3"/>
                </a:lnTo>
                <a:lnTo>
                  <a:pt x="363" y="1"/>
                </a:lnTo>
                <a:lnTo>
                  <a:pt x="372" y="1"/>
                </a:lnTo>
                <a:lnTo>
                  <a:pt x="381" y="3"/>
                </a:lnTo>
                <a:lnTo>
                  <a:pt x="388" y="3"/>
                </a:lnTo>
                <a:lnTo>
                  <a:pt x="406" y="0"/>
                </a:lnTo>
                <a:lnTo>
                  <a:pt x="413" y="1"/>
                </a:lnTo>
                <a:lnTo>
                  <a:pt x="419" y="3"/>
                </a:lnTo>
                <a:lnTo>
                  <a:pt x="422" y="5"/>
                </a:lnTo>
                <a:lnTo>
                  <a:pt x="425" y="9"/>
                </a:lnTo>
                <a:lnTo>
                  <a:pt x="427" y="16"/>
                </a:lnTo>
                <a:lnTo>
                  <a:pt x="427" y="26"/>
                </a:lnTo>
                <a:lnTo>
                  <a:pt x="415" y="33"/>
                </a:lnTo>
                <a:lnTo>
                  <a:pt x="408" y="38"/>
                </a:lnTo>
                <a:lnTo>
                  <a:pt x="401" y="43"/>
                </a:lnTo>
                <a:lnTo>
                  <a:pt x="395" y="48"/>
                </a:lnTo>
                <a:lnTo>
                  <a:pt x="394" y="51"/>
                </a:lnTo>
                <a:lnTo>
                  <a:pt x="393" y="54"/>
                </a:lnTo>
                <a:lnTo>
                  <a:pt x="393" y="57"/>
                </a:lnTo>
                <a:lnTo>
                  <a:pt x="394" y="61"/>
                </a:lnTo>
                <a:lnTo>
                  <a:pt x="397" y="63"/>
                </a:lnTo>
                <a:lnTo>
                  <a:pt x="400" y="67"/>
                </a:lnTo>
                <a:lnTo>
                  <a:pt x="429" y="69"/>
                </a:lnTo>
                <a:lnTo>
                  <a:pt x="436" y="62"/>
                </a:lnTo>
                <a:lnTo>
                  <a:pt x="443" y="56"/>
                </a:lnTo>
                <a:lnTo>
                  <a:pt x="451" y="49"/>
                </a:lnTo>
                <a:lnTo>
                  <a:pt x="458" y="45"/>
                </a:lnTo>
                <a:lnTo>
                  <a:pt x="467" y="41"/>
                </a:lnTo>
                <a:lnTo>
                  <a:pt x="477" y="37"/>
                </a:lnTo>
                <a:lnTo>
                  <a:pt x="485" y="35"/>
                </a:lnTo>
                <a:lnTo>
                  <a:pt x="494" y="33"/>
                </a:lnTo>
                <a:lnTo>
                  <a:pt x="504" y="32"/>
                </a:lnTo>
                <a:lnTo>
                  <a:pt x="514" y="32"/>
                </a:lnTo>
                <a:lnTo>
                  <a:pt x="522" y="33"/>
                </a:lnTo>
                <a:lnTo>
                  <a:pt x="532" y="36"/>
                </a:lnTo>
                <a:lnTo>
                  <a:pt x="541" y="38"/>
                </a:lnTo>
                <a:lnTo>
                  <a:pt x="551" y="41"/>
                </a:lnTo>
                <a:lnTo>
                  <a:pt x="559" y="46"/>
                </a:lnTo>
                <a:lnTo>
                  <a:pt x="568" y="51"/>
                </a:lnTo>
                <a:lnTo>
                  <a:pt x="572" y="51"/>
                </a:lnTo>
                <a:lnTo>
                  <a:pt x="586" y="41"/>
                </a:lnTo>
                <a:lnTo>
                  <a:pt x="601" y="32"/>
                </a:lnTo>
                <a:lnTo>
                  <a:pt x="616" y="27"/>
                </a:lnTo>
                <a:lnTo>
                  <a:pt x="631" y="24"/>
                </a:lnTo>
                <a:lnTo>
                  <a:pt x="647" y="22"/>
                </a:lnTo>
                <a:lnTo>
                  <a:pt x="663" y="24"/>
                </a:lnTo>
                <a:lnTo>
                  <a:pt x="679" y="27"/>
                </a:lnTo>
                <a:lnTo>
                  <a:pt x="695" y="33"/>
                </a:lnTo>
                <a:lnTo>
                  <a:pt x="707" y="40"/>
                </a:lnTo>
                <a:lnTo>
                  <a:pt x="719" y="46"/>
                </a:lnTo>
                <a:lnTo>
                  <a:pt x="730" y="52"/>
                </a:lnTo>
                <a:lnTo>
                  <a:pt x="742" y="59"/>
                </a:lnTo>
                <a:lnTo>
                  <a:pt x="753" y="68"/>
                </a:lnTo>
                <a:lnTo>
                  <a:pt x="762" y="77"/>
                </a:lnTo>
                <a:lnTo>
                  <a:pt x="781" y="95"/>
                </a:lnTo>
                <a:lnTo>
                  <a:pt x="797" y="116"/>
                </a:lnTo>
                <a:lnTo>
                  <a:pt x="811" y="138"/>
                </a:lnTo>
                <a:lnTo>
                  <a:pt x="823" y="162"/>
                </a:lnTo>
                <a:lnTo>
                  <a:pt x="833" y="185"/>
                </a:lnTo>
                <a:lnTo>
                  <a:pt x="840" y="211"/>
                </a:lnTo>
                <a:lnTo>
                  <a:pt x="846" y="237"/>
                </a:lnTo>
                <a:lnTo>
                  <a:pt x="850" y="263"/>
                </a:lnTo>
                <a:lnTo>
                  <a:pt x="851" y="290"/>
                </a:lnTo>
                <a:lnTo>
                  <a:pt x="850" y="316"/>
                </a:lnTo>
                <a:lnTo>
                  <a:pt x="846" y="341"/>
                </a:lnTo>
                <a:lnTo>
                  <a:pt x="841" y="367"/>
                </a:lnTo>
                <a:lnTo>
                  <a:pt x="834" y="392"/>
                </a:lnTo>
                <a:lnTo>
                  <a:pt x="828" y="408"/>
                </a:lnTo>
                <a:lnTo>
                  <a:pt x="822" y="423"/>
                </a:lnTo>
                <a:lnTo>
                  <a:pt x="813" y="436"/>
                </a:lnTo>
                <a:lnTo>
                  <a:pt x="804" y="450"/>
                </a:lnTo>
                <a:lnTo>
                  <a:pt x="795" y="463"/>
                </a:lnTo>
                <a:lnTo>
                  <a:pt x="783" y="474"/>
                </a:lnTo>
                <a:lnTo>
                  <a:pt x="771" y="486"/>
                </a:lnTo>
                <a:lnTo>
                  <a:pt x="758" y="495"/>
                </a:lnTo>
                <a:lnTo>
                  <a:pt x="749" y="498"/>
                </a:lnTo>
                <a:lnTo>
                  <a:pt x="744" y="500"/>
                </a:lnTo>
                <a:lnTo>
                  <a:pt x="742" y="506"/>
                </a:lnTo>
                <a:lnTo>
                  <a:pt x="738" y="514"/>
                </a:lnTo>
                <a:lnTo>
                  <a:pt x="722" y="535"/>
                </a:lnTo>
                <a:lnTo>
                  <a:pt x="706" y="553"/>
                </a:lnTo>
                <a:lnTo>
                  <a:pt x="689" y="568"/>
                </a:lnTo>
                <a:lnTo>
                  <a:pt x="680" y="575"/>
                </a:lnTo>
                <a:lnTo>
                  <a:pt x="671" y="580"/>
                </a:lnTo>
                <a:lnTo>
                  <a:pt x="661" y="587"/>
                </a:lnTo>
                <a:lnTo>
                  <a:pt x="652" y="590"/>
                </a:lnTo>
                <a:lnTo>
                  <a:pt x="642" y="594"/>
                </a:lnTo>
                <a:lnTo>
                  <a:pt x="631" y="598"/>
                </a:lnTo>
                <a:lnTo>
                  <a:pt x="620" y="599"/>
                </a:lnTo>
                <a:lnTo>
                  <a:pt x="607" y="601"/>
                </a:lnTo>
                <a:lnTo>
                  <a:pt x="583" y="601"/>
                </a:lnTo>
                <a:lnTo>
                  <a:pt x="564" y="616"/>
                </a:lnTo>
                <a:lnTo>
                  <a:pt x="555" y="624"/>
                </a:lnTo>
                <a:lnTo>
                  <a:pt x="546" y="628"/>
                </a:lnTo>
                <a:lnTo>
                  <a:pt x="537" y="633"/>
                </a:lnTo>
                <a:lnTo>
                  <a:pt x="527" y="637"/>
                </a:lnTo>
                <a:lnTo>
                  <a:pt x="517" y="640"/>
                </a:lnTo>
                <a:lnTo>
                  <a:pt x="507" y="642"/>
                </a:lnTo>
                <a:lnTo>
                  <a:pt x="498" y="643"/>
                </a:lnTo>
                <a:lnTo>
                  <a:pt x="488" y="644"/>
                </a:lnTo>
                <a:lnTo>
                  <a:pt x="467" y="643"/>
                </a:lnTo>
                <a:lnTo>
                  <a:pt x="445" y="640"/>
                </a:lnTo>
                <a:lnTo>
                  <a:pt x="421" y="633"/>
                </a:lnTo>
                <a:lnTo>
                  <a:pt x="420" y="632"/>
                </a:lnTo>
                <a:lnTo>
                  <a:pt x="416" y="632"/>
                </a:lnTo>
                <a:lnTo>
                  <a:pt x="395" y="643"/>
                </a:lnTo>
                <a:lnTo>
                  <a:pt x="376" y="653"/>
                </a:lnTo>
                <a:lnTo>
                  <a:pt x="357" y="658"/>
                </a:lnTo>
                <a:lnTo>
                  <a:pt x="337" y="662"/>
                </a:lnTo>
                <a:lnTo>
                  <a:pt x="319" y="662"/>
                </a:lnTo>
                <a:lnTo>
                  <a:pt x="298" y="658"/>
                </a:lnTo>
                <a:lnTo>
                  <a:pt x="277" y="652"/>
                </a:lnTo>
                <a:lnTo>
                  <a:pt x="255" y="643"/>
                </a:lnTo>
                <a:lnTo>
                  <a:pt x="227" y="625"/>
                </a:lnTo>
                <a:lnTo>
                  <a:pt x="213" y="615"/>
                </a:lnTo>
                <a:lnTo>
                  <a:pt x="199" y="604"/>
                </a:lnTo>
                <a:lnTo>
                  <a:pt x="196" y="604"/>
                </a:lnTo>
                <a:lnTo>
                  <a:pt x="191" y="605"/>
                </a:lnTo>
                <a:lnTo>
                  <a:pt x="182" y="609"/>
                </a:lnTo>
                <a:lnTo>
                  <a:pt x="164" y="610"/>
                </a:lnTo>
                <a:lnTo>
                  <a:pt x="145" y="609"/>
                </a:lnTo>
                <a:lnTo>
                  <a:pt x="129" y="606"/>
                </a:lnTo>
                <a:lnTo>
                  <a:pt x="113" y="603"/>
                </a:lnTo>
                <a:lnTo>
                  <a:pt x="98" y="596"/>
                </a:lnTo>
                <a:lnTo>
                  <a:pt x="85" y="589"/>
                </a:lnTo>
                <a:lnTo>
                  <a:pt x="73" y="580"/>
                </a:lnTo>
                <a:lnTo>
                  <a:pt x="61" y="571"/>
                </a:lnTo>
                <a:lnTo>
                  <a:pt x="50" y="559"/>
                </a:lnTo>
                <a:lnTo>
                  <a:pt x="42" y="547"/>
                </a:lnTo>
                <a:lnTo>
                  <a:pt x="33" y="534"/>
                </a:lnTo>
                <a:lnTo>
                  <a:pt x="26" y="520"/>
                </a:lnTo>
                <a:lnTo>
                  <a:pt x="20" y="505"/>
                </a:lnTo>
                <a:lnTo>
                  <a:pt x="13" y="489"/>
                </a:lnTo>
                <a:lnTo>
                  <a:pt x="8" y="473"/>
                </a:lnTo>
                <a:lnTo>
                  <a:pt x="6" y="456"/>
                </a:lnTo>
                <a:lnTo>
                  <a:pt x="2" y="440"/>
                </a:lnTo>
                <a:lnTo>
                  <a:pt x="1" y="421"/>
                </a:lnTo>
                <a:lnTo>
                  <a:pt x="0" y="404"/>
                </a:lnTo>
                <a:lnTo>
                  <a:pt x="0" y="387"/>
                </a:lnTo>
                <a:lnTo>
                  <a:pt x="0" y="369"/>
                </a:lnTo>
                <a:lnTo>
                  <a:pt x="1" y="351"/>
                </a:lnTo>
                <a:lnTo>
                  <a:pt x="4" y="334"/>
                </a:lnTo>
                <a:lnTo>
                  <a:pt x="6" y="317"/>
                </a:lnTo>
                <a:lnTo>
                  <a:pt x="10" y="300"/>
                </a:lnTo>
                <a:lnTo>
                  <a:pt x="15" y="284"/>
                </a:lnTo>
                <a:lnTo>
                  <a:pt x="20" y="269"/>
                </a:lnTo>
                <a:lnTo>
                  <a:pt x="26" y="253"/>
                </a:lnTo>
                <a:lnTo>
                  <a:pt x="32" y="239"/>
                </a:lnTo>
                <a:lnTo>
                  <a:pt x="39" y="226"/>
                </a:lnTo>
                <a:lnTo>
                  <a:pt x="48" y="213"/>
                </a:lnTo>
                <a:lnTo>
                  <a:pt x="55" y="202"/>
                </a:lnTo>
                <a:close/>
              </a:path>
            </a:pathLst>
          </a:custGeom>
          <a:solidFill>
            <a:schemeClr val="accent1"/>
          </a:solidFill>
          <a:ln w="9525">
            <a:noFill/>
          </a:ln>
        </p:spPr>
        <p:txBody>
          <a:bodyPr/>
          <a:p>
            <a:endParaRPr lang="zh-CN" altLang="en-US"/>
          </a:p>
        </p:txBody>
      </p:sp>
      <p:sp>
        <p:nvSpPr>
          <p:cNvPr id="210" name="Freeform 71"/>
          <p:cNvSpPr/>
          <p:nvPr>
            <p:custDataLst>
              <p:tags r:id="rId54"/>
            </p:custDataLst>
          </p:nvPr>
        </p:nvSpPr>
        <p:spPr bwMode="auto">
          <a:xfrm>
            <a:off x="7045325" y="2852738"/>
            <a:ext cx="598488" cy="282575"/>
          </a:xfrm>
          <a:custGeom>
            <a:avLst/>
            <a:gdLst/>
            <a:ahLst/>
            <a:cxnLst>
              <a:cxn ang="0">
                <a:pos x="0" y="138"/>
              </a:cxn>
              <a:cxn ang="0">
                <a:pos x="10" y="141"/>
              </a:cxn>
              <a:cxn ang="0">
                <a:pos x="20" y="143"/>
              </a:cxn>
              <a:cxn ang="0">
                <a:pos x="100" y="152"/>
              </a:cxn>
              <a:cxn ang="0">
                <a:pos x="107" y="172"/>
              </a:cxn>
              <a:cxn ang="0">
                <a:pos x="133" y="174"/>
              </a:cxn>
              <a:cxn ang="0">
                <a:pos x="163" y="174"/>
              </a:cxn>
              <a:cxn ang="0">
                <a:pos x="163" y="146"/>
              </a:cxn>
              <a:cxn ang="0">
                <a:pos x="184" y="142"/>
              </a:cxn>
              <a:cxn ang="0">
                <a:pos x="222" y="131"/>
              </a:cxn>
              <a:cxn ang="0">
                <a:pos x="260" y="116"/>
              </a:cxn>
              <a:cxn ang="0">
                <a:pos x="316" y="89"/>
              </a:cxn>
              <a:cxn ang="0">
                <a:pos x="317" y="89"/>
              </a:cxn>
              <a:cxn ang="0">
                <a:pos x="325" y="108"/>
              </a:cxn>
              <a:cxn ang="0">
                <a:pos x="338" y="99"/>
              </a:cxn>
              <a:cxn ang="0">
                <a:pos x="361" y="79"/>
              </a:cxn>
              <a:cxn ang="0">
                <a:pos x="357" y="63"/>
              </a:cxn>
              <a:cxn ang="0">
                <a:pos x="376" y="48"/>
              </a:cxn>
              <a:cxn ang="0">
                <a:pos x="409" y="18"/>
              </a:cxn>
              <a:cxn ang="0">
                <a:pos x="424" y="0"/>
              </a:cxn>
              <a:cxn ang="0">
                <a:pos x="422" y="16"/>
              </a:cxn>
              <a:cxn ang="0">
                <a:pos x="402" y="61"/>
              </a:cxn>
              <a:cxn ang="0">
                <a:pos x="372" y="108"/>
              </a:cxn>
              <a:cxn ang="0">
                <a:pos x="356" y="127"/>
              </a:cxn>
              <a:cxn ang="0">
                <a:pos x="339" y="141"/>
              </a:cxn>
              <a:cxn ang="0">
                <a:pos x="324" y="148"/>
              </a:cxn>
              <a:cxn ang="0">
                <a:pos x="314" y="117"/>
              </a:cxn>
              <a:cxn ang="0">
                <a:pos x="312" y="113"/>
              </a:cxn>
              <a:cxn ang="0">
                <a:pos x="243" y="142"/>
              </a:cxn>
              <a:cxn ang="0">
                <a:pos x="248" y="177"/>
              </a:cxn>
              <a:cxn ang="0">
                <a:pos x="243" y="182"/>
              </a:cxn>
              <a:cxn ang="0">
                <a:pos x="232" y="188"/>
              </a:cxn>
              <a:cxn ang="0">
                <a:pos x="208" y="194"/>
              </a:cxn>
              <a:cxn ang="0">
                <a:pos x="170" y="195"/>
              </a:cxn>
              <a:cxn ang="0">
                <a:pos x="128" y="191"/>
              </a:cxn>
              <a:cxn ang="0">
                <a:pos x="86" y="184"/>
              </a:cxn>
              <a:cxn ang="0">
                <a:pos x="49" y="172"/>
              </a:cxn>
              <a:cxn ang="0">
                <a:pos x="20" y="159"/>
              </a:cxn>
              <a:cxn ang="0">
                <a:pos x="3" y="146"/>
              </a:cxn>
              <a:cxn ang="0">
                <a:pos x="0" y="138"/>
              </a:cxn>
            </a:cxnLst>
            <a:rect l="0" t="0" r="r" b="b"/>
            <a:pathLst>
              <a:path w="424" h="195">
                <a:moveTo>
                  <a:pt x="0" y="138"/>
                </a:moveTo>
                <a:lnTo>
                  <a:pt x="0" y="138"/>
                </a:lnTo>
                <a:lnTo>
                  <a:pt x="4" y="138"/>
                </a:lnTo>
                <a:lnTo>
                  <a:pt x="10" y="141"/>
                </a:lnTo>
                <a:lnTo>
                  <a:pt x="20" y="143"/>
                </a:lnTo>
                <a:lnTo>
                  <a:pt x="20" y="143"/>
                </a:lnTo>
                <a:lnTo>
                  <a:pt x="61" y="148"/>
                </a:lnTo>
                <a:lnTo>
                  <a:pt x="100" y="152"/>
                </a:lnTo>
                <a:lnTo>
                  <a:pt x="100" y="152"/>
                </a:lnTo>
                <a:lnTo>
                  <a:pt x="107" y="172"/>
                </a:lnTo>
                <a:lnTo>
                  <a:pt x="107" y="172"/>
                </a:lnTo>
                <a:lnTo>
                  <a:pt x="133" y="174"/>
                </a:lnTo>
                <a:lnTo>
                  <a:pt x="163" y="174"/>
                </a:lnTo>
                <a:lnTo>
                  <a:pt x="163" y="174"/>
                </a:lnTo>
                <a:lnTo>
                  <a:pt x="162" y="156"/>
                </a:lnTo>
                <a:lnTo>
                  <a:pt x="163" y="146"/>
                </a:lnTo>
                <a:lnTo>
                  <a:pt x="163" y="146"/>
                </a:lnTo>
                <a:lnTo>
                  <a:pt x="184" y="142"/>
                </a:lnTo>
                <a:lnTo>
                  <a:pt x="203" y="137"/>
                </a:lnTo>
                <a:lnTo>
                  <a:pt x="222" y="131"/>
                </a:lnTo>
                <a:lnTo>
                  <a:pt x="242" y="125"/>
                </a:lnTo>
                <a:lnTo>
                  <a:pt x="260" y="116"/>
                </a:lnTo>
                <a:lnTo>
                  <a:pt x="279" y="108"/>
                </a:lnTo>
                <a:lnTo>
                  <a:pt x="316" y="89"/>
                </a:lnTo>
                <a:lnTo>
                  <a:pt x="316" y="89"/>
                </a:lnTo>
                <a:lnTo>
                  <a:pt x="317" y="89"/>
                </a:lnTo>
                <a:lnTo>
                  <a:pt x="318" y="92"/>
                </a:lnTo>
                <a:lnTo>
                  <a:pt x="325" y="108"/>
                </a:lnTo>
                <a:lnTo>
                  <a:pt x="325" y="108"/>
                </a:lnTo>
                <a:lnTo>
                  <a:pt x="338" y="99"/>
                </a:lnTo>
                <a:lnTo>
                  <a:pt x="361" y="79"/>
                </a:lnTo>
                <a:lnTo>
                  <a:pt x="361" y="79"/>
                </a:lnTo>
                <a:lnTo>
                  <a:pt x="361" y="74"/>
                </a:lnTo>
                <a:lnTo>
                  <a:pt x="357" y="63"/>
                </a:lnTo>
                <a:lnTo>
                  <a:pt x="357" y="63"/>
                </a:lnTo>
                <a:lnTo>
                  <a:pt x="376" y="48"/>
                </a:lnTo>
                <a:lnTo>
                  <a:pt x="393" y="34"/>
                </a:lnTo>
                <a:lnTo>
                  <a:pt x="409" y="18"/>
                </a:lnTo>
                <a:lnTo>
                  <a:pt x="424" y="0"/>
                </a:lnTo>
                <a:lnTo>
                  <a:pt x="424" y="0"/>
                </a:lnTo>
                <a:lnTo>
                  <a:pt x="423" y="8"/>
                </a:lnTo>
                <a:lnTo>
                  <a:pt x="422" y="16"/>
                </a:lnTo>
                <a:lnTo>
                  <a:pt x="413" y="37"/>
                </a:lnTo>
                <a:lnTo>
                  <a:pt x="402" y="61"/>
                </a:lnTo>
                <a:lnTo>
                  <a:pt x="388" y="85"/>
                </a:lnTo>
                <a:lnTo>
                  <a:pt x="372" y="108"/>
                </a:lnTo>
                <a:lnTo>
                  <a:pt x="364" y="119"/>
                </a:lnTo>
                <a:lnTo>
                  <a:pt x="356" y="127"/>
                </a:lnTo>
                <a:lnTo>
                  <a:pt x="348" y="135"/>
                </a:lnTo>
                <a:lnTo>
                  <a:pt x="339" y="141"/>
                </a:lnTo>
                <a:lnTo>
                  <a:pt x="332" y="146"/>
                </a:lnTo>
                <a:lnTo>
                  <a:pt x="324" y="148"/>
                </a:lnTo>
                <a:lnTo>
                  <a:pt x="324" y="148"/>
                </a:lnTo>
                <a:lnTo>
                  <a:pt x="314" y="117"/>
                </a:lnTo>
                <a:lnTo>
                  <a:pt x="313" y="114"/>
                </a:lnTo>
                <a:lnTo>
                  <a:pt x="312" y="113"/>
                </a:lnTo>
                <a:lnTo>
                  <a:pt x="312" y="113"/>
                </a:lnTo>
                <a:lnTo>
                  <a:pt x="243" y="142"/>
                </a:lnTo>
                <a:lnTo>
                  <a:pt x="243" y="142"/>
                </a:lnTo>
                <a:lnTo>
                  <a:pt x="248" y="177"/>
                </a:lnTo>
                <a:lnTo>
                  <a:pt x="248" y="177"/>
                </a:lnTo>
                <a:lnTo>
                  <a:pt x="243" y="182"/>
                </a:lnTo>
                <a:lnTo>
                  <a:pt x="238" y="184"/>
                </a:lnTo>
                <a:lnTo>
                  <a:pt x="232" y="188"/>
                </a:lnTo>
                <a:lnTo>
                  <a:pt x="224" y="190"/>
                </a:lnTo>
                <a:lnTo>
                  <a:pt x="208" y="194"/>
                </a:lnTo>
                <a:lnTo>
                  <a:pt x="190" y="195"/>
                </a:lnTo>
                <a:lnTo>
                  <a:pt x="170" y="195"/>
                </a:lnTo>
                <a:lnTo>
                  <a:pt x="149" y="194"/>
                </a:lnTo>
                <a:lnTo>
                  <a:pt x="128" y="191"/>
                </a:lnTo>
                <a:lnTo>
                  <a:pt x="107" y="188"/>
                </a:lnTo>
                <a:lnTo>
                  <a:pt x="86" y="184"/>
                </a:lnTo>
                <a:lnTo>
                  <a:pt x="67" y="178"/>
                </a:lnTo>
                <a:lnTo>
                  <a:pt x="49" y="172"/>
                </a:lnTo>
                <a:lnTo>
                  <a:pt x="33" y="166"/>
                </a:lnTo>
                <a:lnTo>
                  <a:pt x="20" y="159"/>
                </a:lnTo>
                <a:lnTo>
                  <a:pt x="10" y="152"/>
                </a:lnTo>
                <a:lnTo>
                  <a:pt x="3" y="146"/>
                </a:lnTo>
                <a:lnTo>
                  <a:pt x="1" y="142"/>
                </a:lnTo>
                <a:lnTo>
                  <a:pt x="0" y="138"/>
                </a:lnTo>
                <a:lnTo>
                  <a:pt x="0" y="138"/>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1" name="Freeform 73"/>
          <p:cNvSpPr/>
          <p:nvPr>
            <p:custDataLst>
              <p:tags r:id="rId55"/>
            </p:custDataLst>
          </p:nvPr>
        </p:nvSpPr>
        <p:spPr bwMode="auto">
          <a:xfrm>
            <a:off x="7224713" y="2832100"/>
            <a:ext cx="112713" cy="111125"/>
          </a:xfrm>
          <a:custGeom>
            <a:avLst/>
            <a:gdLst/>
            <a:ahLst/>
            <a:cxnLst>
              <a:cxn ang="0">
                <a:pos x="4" y="77"/>
              </a:cxn>
              <a:cxn ang="0">
                <a:pos x="4" y="77"/>
              </a:cxn>
              <a:cxn ang="0">
                <a:pos x="1" y="67"/>
              </a:cxn>
              <a:cxn ang="0">
                <a:pos x="0" y="58"/>
              </a:cxn>
              <a:cxn ang="0">
                <a:pos x="0" y="48"/>
              </a:cxn>
              <a:cxn ang="0">
                <a:pos x="3" y="38"/>
              </a:cxn>
              <a:cxn ang="0">
                <a:pos x="6" y="28"/>
              </a:cxn>
              <a:cxn ang="0">
                <a:pos x="10" y="18"/>
              </a:cxn>
              <a:cxn ang="0">
                <a:pos x="17" y="0"/>
              </a:cxn>
              <a:cxn ang="0">
                <a:pos x="17" y="0"/>
              </a:cxn>
              <a:cxn ang="0">
                <a:pos x="23" y="0"/>
              </a:cxn>
              <a:cxn ang="0">
                <a:pos x="30" y="0"/>
              </a:cxn>
              <a:cxn ang="0">
                <a:pos x="35" y="1"/>
              </a:cxn>
              <a:cxn ang="0">
                <a:pos x="39" y="3"/>
              </a:cxn>
              <a:cxn ang="0">
                <a:pos x="48" y="8"/>
              </a:cxn>
              <a:cxn ang="0">
                <a:pos x="57" y="16"/>
              </a:cxn>
              <a:cxn ang="0">
                <a:pos x="64" y="24"/>
              </a:cxn>
              <a:cxn ang="0">
                <a:pos x="70" y="34"/>
              </a:cxn>
              <a:cxn ang="0">
                <a:pos x="80" y="54"/>
              </a:cxn>
              <a:cxn ang="0">
                <a:pos x="80" y="54"/>
              </a:cxn>
              <a:cxn ang="0">
                <a:pos x="80" y="64"/>
              </a:cxn>
              <a:cxn ang="0">
                <a:pos x="80" y="64"/>
              </a:cxn>
              <a:cxn ang="0">
                <a:pos x="74" y="67"/>
              </a:cxn>
              <a:cxn ang="0">
                <a:pos x="68" y="69"/>
              </a:cxn>
              <a:cxn ang="0">
                <a:pos x="62" y="69"/>
              </a:cxn>
              <a:cxn ang="0">
                <a:pos x="56" y="66"/>
              </a:cxn>
              <a:cxn ang="0">
                <a:pos x="44" y="61"/>
              </a:cxn>
              <a:cxn ang="0">
                <a:pos x="38" y="59"/>
              </a:cxn>
              <a:cxn ang="0">
                <a:pos x="32" y="58"/>
              </a:cxn>
              <a:cxn ang="0">
                <a:pos x="32" y="58"/>
              </a:cxn>
              <a:cxn ang="0">
                <a:pos x="17" y="69"/>
              </a:cxn>
              <a:cxn ang="0">
                <a:pos x="4" y="77"/>
              </a:cxn>
              <a:cxn ang="0">
                <a:pos x="4" y="77"/>
              </a:cxn>
            </a:cxnLst>
            <a:rect l="0" t="0" r="r" b="b"/>
            <a:pathLst>
              <a:path w="80" h="77">
                <a:moveTo>
                  <a:pt x="4" y="77"/>
                </a:moveTo>
                <a:lnTo>
                  <a:pt x="4" y="77"/>
                </a:lnTo>
                <a:lnTo>
                  <a:pt x="1" y="67"/>
                </a:lnTo>
                <a:lnTo>
                  <a:pt x="0" y="58"/>
                </a:lnTo>
                <a:lnTo>
                  <a:pt x="0" y="48"/>
                </a:lnTo>
                <a:lnTo>
                  <a:pt x="3" y="38"/>
                </a:lnTo>
                <a:lnTo>
                  <a:pt x="6" y="28"/>
                </a:lnTo>
                <a:lnTo>
                  <a:pt x="10" y="18"/>
                </a:lnTo>
                <a:lnTo>
                  <a:pt x="17" y="0"/>
                </a:lnTo>
                <a:lnTo>
                  <a:pt x="17" y="0"/>
                </a:lnTo>
                <a:lnTo>
                  <a:pt x="23" y="0"/>
                </a:lnTo>
                <a:lnTo>
                  <a:pt x="30" y="0"/>
                </a:lnTo>
                <a:lnTo>
                  <a:pt x="35" y="1"/>
                </a:lnTo>
                <a:lnTo>
                  <a:pt x="39" y="3"/>
                </a:lnTo>
                <a:lnTo>
                  <a:pt x="48" y="8"/>
                </a:lnTo>
                <a:lnTo>
                  <a:pt x="57" y="16"/>
                </a:lnTo>
                <a:lnTo>
                  <a:pt x="64" y="24"/>
                </a:lnTo>
                <a:lnTo>
                  <a:pt x="70" y="34"/>
                </a:lnTo>
                <a:lnTo>
                  <a:pt x="80" y="54"/>
                </a:lnTo>
                <a:lnTo>
                  <a:pt x="80" y="54"/>
                </a:lnTo>
                <a:lnTo>
                  <a:pt x="80" y="64"/>
                </a:lnTo>
                <a:lnTo>
                  <a:pt x="80" y="64"/>
                </a:lnTo>
                <a:lnTo>
                  <a:pt x="74" y="67"/>
                </a:lnTo>
                <a:lnTo>
                  <a:pt x="68" y="69"/>
                </a:lnTo>
                <a:lnTo>
                  <a:pt x="62" y="69"/>
                </a:lnTo>
                <a:lnTo>
                  <a:pt x="56" y="66"/>
                </a:lnTo>
                <a:lnTo>
                  <a:pt x="44" y="61"/>
                </a:lnTo>
                <a:lnTo>
                  <a:pt x="38" y="59"/>
                </a:lnTo>
                <a:lnTo>
                  <a:pt x="32" y="58"/>
                </a:lnTo>
                <a:lnTo>
                  <a:pt x="32" y="58"/>
                </a:lnTo>
                <a:lnTo>
                  <a:pt x="17" y="69"/>
                </a:lnTo>
                <a:lnTo>
                  <a:pt x="4" y="77"/>
                </a:lnTo>
                <a:lnTo>
                  <a:pt x="4" y="77"/>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2" name="Freeform 74"/>
          <p:cNvSpPr/>
          <p:nvPr>
            <p:custDataLst>
              <p:tags r:id="rId56"/>
            </p:custDataLst>
          </p:nvPr>
        </p:nvSpPr>
        <p:spPr bwMode="auto">
          <a:xfrm>
            <a:off x="6977063" y="2738438"/>
            <a:ext cx="223838" cy="174625"/>
          </a:xfrm>
          <a:custGeom>
            <a:avLst/>
            <a:gdLst/>
            <a:ahLst/>
            <a:cxnLst>
              <a:cxn ang="0">
                <a:pos x="88" y="120"/>
              </a:cxn>
              <a:cxn ang="0">
                <a:pos x="88" y="120"/>
              </a:cxn>
              <a:cxn ang="0">
                <a:pos x="73" y="113"/>
              </a:cxn>
              <a:cxn ang="0">
                <a:pos x="58" y="102"/>
              </a:cxn>
              <a:cxn ang="0">
                <a:pos x="42" y="87"/>
              </a:cxn>
              <a:cxn ang="0">
                <a:pos x="28" y="71"/>
              </a:cxn>
              <a:cxn ang="0">
                <a:pos x="16" y="53"/>
              </a:cxn>
              <a:cxn ang="0">
                <a:pos x="10" y="44"/>
              </a:cxn>
              <a:cxn ang="0">
                <a:pos x="6" y="35"/>
              </a:cxn>
              <a:cxn ang="0">
                <a:pos x="3" y="25"/>
              </a:cxn>
              <a:cxn ang="0">
                <a:pos x="0" y="17"/>
              </a:cxn>
              <a:cxn ang="0">
                <a:pos x="0" y="8"/>
              </a:cxn>
              <a:cxn ang="0">
                <a:pos x="0" y="0"/>
              </a:cxn>
              <a:cxn ang="0">
                <a:pos x="0" y="0"/>
              </a:cxn>
              <a:cxn ang="0">
                <a:pos x="17" y="13"/>
              </a:cxn>
              <a:cxn ang="0">
                <a:pos x="36" y="24"/>
              </a:cxn>
              <a:cxn ang="0">
                <a:pos x="54" y="33"/>
              </a:cxn>
              <a:cxn ang="0">
                <a:pos x="74" y="39"/>
              </a:cxn>
              <a:cxn ang="0">
                <a:pos x="94" y="44"/>
              </a:cxn>
              <a:cxn ang="0">
                <a:pos x="115" y="45"/>
              </a:cxn>
              <a:cxn ang="0">
                <a:pos x="137" y="44"/>
              </a:cxn>
              <a:cxn ang="0">
                <a:pos x="158" y="39"/>
              </a:cxn>
              <a:cxn ang="0">
                <a:pos x="158" y="39"/>
              </a:cxn>
              <a:cxn ang="0">
                <a:pos x="155" y="51"/>
              </a:cxn>
              <a:cxn ang="0">
                <a:pos x="149" y="64"/>
              </a:cxn>
              <a:cxn ang="0">
                <a:pos x="142" y="77"/>
              </a:cxn>
              <a:cxn ang="0">
                <a:pos x="132" y="90"/>
              </a:cxn>
              <a:cxn ang="0">
                <a:pos x="122" y="101"/>
              </a:cxn>
              <a:cxn ang="0">
                <a:pos x="111" y="109"/>
              </a:cxn>
              <a:cxn ang="0">
                <a:pos x="100" y="117"/>
              </a:cxn>
              <a:cxn ang="0">
                <a:pos x="94" y="119"/>
              </a:cxn>
              <a:cxn ang="0">
                <a:pos x="88" y="120"/>
              </a:cxn>
              <a:cxn ang="0">
                <a:pos x="88" y="120"/>
              </a:cxn>
            </a:cxnLst>
            <a:rect l="0" t="0" r="r" b="b"/>
            <a:pathLst>
              <a:path w="158" h="120">
                <a:moveTo>
                  <a:pt x="88" y="120"/>
                </a:moveTo>
                <a:lnTo>
                  <a:pt x="88" y="120"/>
                </a:lnTo>
                <a:lnTo>
                  <a:pt x="73" y="113"/>
                </a:lnTo>
                <a:lnTo>
                  <a:pt x="58" y="102"/>
                </a:lnTo>
                <a:lnTo>
                  <a:pt x="42" y="87"/>
                </a:lnTo>
                <a:lnTo>
                  <a:pt x="28" y="71"/>
                </a:lnTo>
                <a:lnTo>
                  <a:pt x="16" y="53"/>
                </a:lnTo>
                <a:lnTo>
                  <a:pt x="10" y="44"/>
                </a:lnTo>
                <a:lnTo>
                  <a:pt x="6" y="35"/>
                </a:lnTo>
                <a:lnTo>
                  <a:pt x="3" y="25"/>
                </a:lnTo>
                <a:lnTo>
                  <a:pt x="0" y="17"/>
                </a:lnTo>
                <a:lnTo>
                  <a:pt x="0" y="8"/>
                </a:lnTo>
                <a:lnTo>
                  <a:pt x="0" y="0"/>
                </a:lnTo>
                <a:lnTo>
                  <a:pt x="0" y="0"/>
                </a:lnTo>
                <a:lnTo>
                  <a:pt x="17" y="13"/>
                </a:lnTo>
                <a:lnTo>
                  <a:pt x="36" y="24"/>
                </a:lnTo>
                <a:lnTo>
                  <a:pt x="54" y="33"/>
                </a:lnTo>
                <a:lnTo>
                  <a:pt x="74" y="39"/>
                </a:lnTo>
                <a:lnTo>
                  <a:pt x="94" y="44"/>
                </a:lnTo>
                <a:lnTo>
                  <a:pt x="115" y="45"/>
                </a:lnTo>
                <a:lnTo>
                  <a:pt x="137" y="44"/>
                </a:lnTo>
                <a:lnTo>
                  <a:pt x="158" y="39"/>
                </a:lnTo>
                <a:lnTo>
                  <a:pt x="158" y="39"/>
                </a:lnTo>
                <a:lnTo>
                  <a:pt x="155" y="51"/>
                </a:lnTo>
                <a:lnTo>
                  <a:pt x="149" y="64"/>
                </a:lnTo>
                <a:lnTo>
                  <a:pt x="142" y="77"/>
                </a:lnTo>
                <a:lnTo>
                  <a:pt x="132" y="90"/>
                </a:lnTo>
                <a:lnTo>
                  <a:pt x="122" y="101"/>
                </a:lnTo>
                <a:lnTo>
                  <a:pt x="111" y="109"/>
                </a:lnTo>
                <a:lnTo>
                  <a:pt x="100" y="117"/>
                </a:lnTo>
                <a:lnTo>
                  <a:pt x="94" y="119"/>
                </a:lnTo>
                <a:lnTo>
                  <a:pt x="88" y="120"/>
                </a:lnTo>
                <a:lnTo>
                  <a:pt x="88" y="120"/>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3" name="Freeform 75"/>
          <p:cNvSpPr/>
          <p:nvPr>
            <p:custDataLst>
              <p:tags r:id="rId57"/>
            </p:custDataLst>
          </p:nvPr>
        </p:nvSpPr>
        <p:spPr bwMode="auto">
          <a:xfrm>
            <a:off x="7342188" y="2587625"/>
            <a:ext cx="206375" cy="244475"/>
          </a:xfrm>
          <a:custGeom>
            <a:avLst/>
            <a:gdLst/>
            <a:ahLst/>
            <a:cxnLst>
              <a:cxn ang="0">
                <a:pos x="82" y="168"/>
              </a:cxn>
              <a:cxn ang="0">
                <a:pos x="82" y="168"/>
              </a:cxn>
              <a:cxn ang="0">
                <a:pos x="61" y="161"/>
              </a:cxn>
              <a:cxn ang="0">
                <a:pos x="37" y="152"/>
              </a:cxn>
              <a:cxn ang="0">
                <a:pos x="25" y="147"/>
              </a:cxn>
              <a:cxn ang="0">
                <a:pos x="14" y="139"/>
              </a:cxn>
              <a:cxn ang="0">
                <a:pos x="6" y="133"/>
              </a:cxn>
              <a:cxn ang="0">
                <a:pos x="0" y="126"/>
              </a:cxn>
              <a:cxn ang="0">
                <a:pos x="0" y="126"/>
              </a:cxn>
              <a:cxn ang="0">
                <a:pos x="11" y="120"/>
              </a:cxn>
              <a:cxn ang="0">
                <a:pos x="22" y="113"/>
              </a:cxn>
              <a:cxn ang="0">
                <a:pos x="34" y="106"/>
              </a:cxn>
              <a:cxn ang="0">
                <a:pos x="46" y="96"/>
              </a:cxn>
              <a:cxn ang="0">
                <a:pos x="70" y="76"/>
              </a:cxn>
              <a:cxn ang="0">
                <a:pos x="92" y="54"/>
              </a:cxn>
              <a:cxn ang="0">
                <a:pos x="112" y="33"/>
              </a:cxn>
              <a:cxn ang="0">
                <a:pos x="128" y="16"/>
              </a:cxn>
              <a:cxn ang="0">
                <a:pos x="143" y="0"/>
              </a:cxn>
              <a:cxn ang="0">
                <a:pos x="143" y="0"/>
              </a:cxn>
              <a:cxn ang="0">
                <a:pos x="144" y="9"/>
              </a:cxn>
              <a:cxn ang="0">
                <a:pos x="145" y="19"/>
              </a:cxn>
              <a:cxn ang="0">
                <a:pos x="146" y="30"/>
              </a:cxn>
              <a:cxn ang="0">
                <a:pos x="146" y="42"/>
              </a:cxn>
              <a:cxn ang="0">
                <a:pos x="143" y="69"/>
              </a:cxn>
              <a:cxn ang="0">
                <a:pos x="140" y="84"/>
              </a:cxn>
              <a:cxn ang="0">
                <a:pos x="138" y="97"/>
              </a:cxn>
              <a:cxn ang="0">
                <a:pos x="133" y="111"/>
              </a:cxn>
              <a:cxn ang="0">
                <a:pos x="128" y="123"/>
              </a:cxn>
              <a:cxn ang="0">
                <a:pos x="123" y="134"/>
              </a:cxn>
              <a:cxn ang="0">
                <a:pos x="115" y="145"/>
              </a:cxn>
              <a:cxn ang="0">
                <a:pos x="108" y="154"/>
              </a:cxn>
              <a:cxn ang="0">
                <a:pos x="101" y="161"/>
              </a:cxn>
              <a:cxn ang="0">
                <a:pos x="92" y="165"/>
              </a:cxn>
              <a:cxn ang="0">
                <a:pos x="82" y="168"/>
              </a:cxn>
              <a:cxn ang="0">
                <a:pos x="82" y="168"/>
              </a:cxn>
            </a:cxnLst>
            <a:rect l="0" t="0" r="r" b="b"/>
            <a:pathLst>
              <a:path w="146" h="168">
                <a:moveTo>
                  <a:pt x="82" y="168"/>
                </a:moveTo>
                <a:lnTo>
                  <a:pt x="82" y="168"/>
                </a:lnTo>
                <a:lnTo>
                  <a:pt x="61" y="161"/>
                </a:lnTo>
                <a:lnTo>
                  <a:pt x="37" y="152"/>
                </a:lnTo>
                <a:lnTo>
                  <a:pt x="25" y="147"/>
                </a:lnTo>
                <a:lnTo>
                  <a:pt x="14" y="139"/>
                </a:lnTo>
                <a:lnTo>
                  <a:pt x="6" y="133"/>
                </a:lnTo>
                <a:lnTo>
                  <a:pt x="0" y="126"/>
                </a:lnTo>
                <a:lnTo>
                  <a:pt x="0" y="126"/>
                </a:lnTo>
                <a:lnTo>
                  <a:pt x="11" y="120"/>
                </a:lnTo>
                <a:lnTo>
                  <a:pt x="22" y="113"/>
                </a:lnTo>
                <a:lnTo>
                  <a:pt x="34" y="106"/>
                </a:lnTo>
                <a:lnTo>
                  <a:pt x="46" y="96"/>
                </a:lnTo>
                <a:lnTo>
                  <a:pt x="70" y="76"/>
                </a:lnTo>
                <a:lnTo>
                  <a:pt x="92" y="54"/>
                </a:lnTo>
                <a:lnTo>
                  <a:pt x="112" y="33"/>
                </a:lnTo>
                <a:lnTo>
                  <a:pt x="128" y="16"/>
                </a:lnTo>
                <a:lnTo>
                  <a:pt x="143" y="0"/>
                </a:lnTo>
                <a:lnTo>
                  <a:pt x="143" y="0"/>
                </a:lnTo>
                <a:lnTo>
                  <a:pt x="144" y="9"/>
                </a:lnTo>
                <a:lnTo>
                  <a:pt x="145" y="19"/>
                </a:lnTo>
                <a:lnTo>
                  <a:pt x="146" y="30"/>
                </a:lnTo>
                <a:lnTo>
                  <a:pt x="146" y="42"/>
                </a:lnTo>
                <a:lnTo>
                  <a:pt x="143" y="69"/>
                </a:lnTo>
                <a:lnTo>
                  <a:pt x="140" y="84"/>
                </a:lnTo>
                <a:lnTo>
                  <a:pt x="138" y="97"/>
                </a:lnTo>
                <a:lnTo>
                  <a:pt x="133" y="111"/>
                </a:lnTo>
                <a:lnTo>
                  <a:pt x="128" y="123"/>
                </a:lnTo>
                <a:lnTo>
                  <a:pt x="123" y="134"/>
                </a:lnTo>
                <a:lnTo>
                  <a:pt x="115" y="145"/>
                </a:lnTo>
                <a:lnTo>
                  <a:pt x="108" y="154"/>
                </a:lnTo>
                <a:lnTo>
                  <a:pt x="101" y="161"/>
                </a:lnTo>
                <a:lnTo>
                  <a:pt x="92" y="165"/>
                </a:lnTo>
                <a:lnTo>
                  <a:pt x="82" y="168"/>
                </a:lnTo>
                <a:lnTo>
                  <a:pt x="82" y="168"/>
                </a:lnTo>
                <a:close/>
              </a:path>
            </a:pathLst>
          </a:custGeom>
          <a:solidFill>
            <a:schemeClr val="accent4"/>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50" name="Freeform 29"/>
          <p:cNvSpPr/>
          <p:nvPr>
            <p:custDataLst>
              <p:tags r:id="rId58"/>
            </p:custDataLst>
          </p:nvPr>
        </p:nvSpPr>
        <p:spPr>
          <a:xfrm>
            <a:off x="862013" y="2390775"/>
            <a:ext cx="2273300" cy="930275"/>
          </a:xfrm>
          <a:custGeom>
            <a:avLst/>
            <a:gdLst/>
            <a:ahLst/>
            <a:cxnLst>
              <a:cxn ang="0">
                <a:pos x="17816" y="562078"/>
              </a:cxn>
              <a:cxn ang="0">
                <a:pos x="48103" y="563857"/>
              </a:cxn>
              <a:cxn ang="0">
                <a:pos x="302869" y="542512"/>
              </a:cxn>
              <a:cxn ang="0">
                <a:pos x="546946" y="474921"/>
              </a:cxn>
              <a:cxn ang="0">
                <a:pos x="650278" y="389542"/>
              </a:cxn>
              <a:cxn ang="0">
                <a:pos x="830218" y="220562"/>
              </a:cxn>
              <a:cxn ang="0">
                <a:pos x="1015502" y="87158"/>
              </a:cxn>
              <a:cxn ang="0">
                <a:pos x="1165155" y="12451"/>
              </a:cxn>
              <a:cxn ang="0">
                <a:pos x="1252453" y="3557"/>
              </a:cxn>
              <a:cxn ang="0">
                <a:pos x="1323716" y="37353"/>
              </a:cxn>
              <a:cxn ang="0">
                <a:pos x="1412795" y="126290"/>
              </a:cxn>
              <a:cxn ang="0">
                <a:pos x="1580264" y="325507"/>
              </a:cxn>
              <a:cxn ang="0">
                <a:pos x="1619459" y="348631"/>
              </a:cxn>
              <a:cxn ang="0">
                <a:pos x="1667562" y="343295"/>
              </a:cxn>
              <a:cxn ang="0">
                <a:pos x="1753078" y="307720"/>
              </a:cxn>
              <a:cxn ang="0">
                <a:pos x="1826123" y="300605"/>
              </a:cxn>
              <a:cxn ang="0">
                <a:pos x="1861754" y="327286"/>
              </a:cxn>
              <a:cxn ang="0">
                <a:pos x="1940144" y="425116"/>
              </a:cxn>
              <a:cxn ang="0">
                <a:pos x="1979339" y="450018"/>
              </a:cxn>
              <a:cxn ang="0">
                <a:pos x="2018534" y="442903"/>
              </a:cxn>
              <a:cxn ang="0">
                <a:pos x="2093360" y="384205"/>
              </a:cxn>
              <a:cxn ang="0">
                <a:pos x="2132555" y="371754"/>
              </a:cxn>
              <a:cxn ang="0">
                <a:pos x="2187784" y="385984"/>
              </a:cxn>
              <a:cxn ang="0">
                <a:pos x="2271518" y="434010"/>
              </a:cxn>
              <a:cxn ang="0">
                <a:pos x="2243013" y="448240"/>
              </a:cxn>
              <a:cxn ang="0">
                <a:pos x="2146808" y="457133"/>
              </a:cxn>
              <a:cxn ang="0">
                <a:pos x="2107613" y="480257"/>
              </a:cxn>
              <a:cxn ang="0">
                <a:pos x="2032786" y="554963"/>
              </a:cxn>
              <a:cxn ang="0">
                <a:pos x="1995373" y="569193"/>
              </a:cxn>
              <a:cxn ang="0">
                <a:pos x="1922328" y="531840"/>
              </a:cxn>
              <a:cxn ang="0">
                <a:pos x="1872444" y="489150"/>
              </a:cxn>
              <a:cxn ang="0">
                <a:pos x="1815433" y="460691"/>
              </a:cxn>
              <a:cxn ang="0">
                <a:pos x="1778020" y="469584"/>
              </a:cxn>
              <a:cxn ang="0">
                <a:pos x="1672907" y="547848"/>
              </a:cxn>
              <a:cxn ang="0">
                <a:pos x="1601643" y="585202"/>
              </a:cxn>
              <a:cxn ang="0">
                <a:pos x="1567793" y="576308"/>
              </a:cxn>
              <a:cxn ang="0">
                <a:pos x="1510782" y="528282"/>
              </a:cxn>
              <a:cxn ang="0">
                <a:pos x="1421703" y="458912"/>
              </a:cxn>
              <a:cxn ang="0">
                <a:pos x="1416359" y="503380"/>
              </a:cxn>
              <a:cxn ang="0">
                <a:pos x="1439519" y="594095"/>
              </a:cxn>
              <a:cxn ang="0">
                <a:pos x="1512564" y="659908"/>
              </a:cxn>
              <a:cxn ang="0">
                <a:pos x="1608770" y="695483"/>
              </a:cxn>
              <a:cxn ang="0">
                <a:pos x="1758422" y="715049"/>
              </a:cxn>
              <a:cxn ang="0">
                <a:pos x="1678251" y="796870"/>
              </a:cxn>
              <a:cxn ang="0">
                <a:pos x="1578483" y="855568"/>
              </a:cxn>
              <a:cxn ang="0">
                <a:pos x="1457335" y="896479"/>
              </a:cxn>
              <a:cxn ang="0">
                <a:pos x="1181190" y="930275"/>
              </a:cxn>
              <a:cxn ang="0">
                <a:pos x="874757" y="910709"/>
              </a:cxn>
              <a:cxn ang="0">
                <a:pos x="577233" y="853790"/>
              </a:cxn>
              <a:cxn ang="0">
                <a:pos x="311777" y="771968"/>
              </a:cxn>
              <a:cxn ang="0">
                <a:pos x="112240" y="684810"/>
              </a:cxn>
              <a:cxn ang="0">
                <a:pos x="7126" y="606546"/>
              </a:cxn>
              <a:cxn ang="0">
                <a:pos x="0" y="572751"/>
              </a:cxn>
            </a:cxnLst>
            <a:pathLst>
              <a:path w="1276" h="523">
                <a:moveTo>
                  <a:pt x="0" y="322"/>
                </a:moveTo>
                <a:lnTo>
                  <a:pt x="0" y="322"/>
                </a:lnTo>
                <a:lnTo>
                  <a:pt x="6" y="317"/>
                </a:lnTo>
                <a:lnTo>
                  <a:pt x="10" y="316"/>
                </a:lnTo>
                <a:lnTo>
                  <a:pt x="12" y="315"/>
                </a:lnTo>
                <a:lnTo>
                  <a:pt x="18" y="315"/>
                </a:lnTo>
                <a:lnTo>
                  <a:pt x="27" y="317"/>
                </a:lnTo>
                <a:lnTo>
                  <a:pt x="64" y="316"/>
                </a:lnTo>
                <a:lnTo>
                  <a:pt x="100" y="315"/>
                </a:lnTo>
                <a:lnTo>
                  <a:pt x="135" y="310"/>
                </a:lnTo>
                <a:lnTo>
                  <a:pt x="170" y="305"/>
                </a:lnTo>
                <a:lnTo>
                  <a:pt x="203" y="297"/>
                </a:lnTo>
                <a:lnTo>
                  <a:pt x="238" y="289"/>
                </a:lnTo>
                <a:lnTo>
                  <a:pt x="272" y="278"/>
                </a:lnTo>
                <a:lnTo>
                  <a:pt x="307" y="267"/>
                </a:lnTo>
                <a:lnTo>
                  <a:pt x="321" y="255"/>
                </a:lnTo>
                <a:lnTo>
                  <a:pt x="336" y="244"/>
                </a:lnTo>
                <a:lnTo>
                  <a:pt x="365" y="219"/>
                </a:lnTo>
                <a:lnTo>
                  <a:pt x="390" y="193"/>
                </a:lnTo>
                <a:lnTo>
                  <a:pt x="416" y="166"/>
                </a:lnTo>
                <a:lnTo>
                  <a:pt x="466" y="124"/>
                </a:lnTo>
                <a:lnTo>
                  <a:pt x="490" y="104"/>
                </a:lnTo>
                <a:lnTo>
                  <a:pt x="516" y="84"/>
                </a:lnTo>
                <a:lnTo>
                  <a:pt x="543" y="66"/>
                </a:lnTo>
                <a:lnTo>
                  <a:pt x="570" y="49"/>
                </a:lnTo>
                <a:lnTo>
                  <a:pt x="599" y="33"/>
                </a:lnTo>
                <a:lnTo>
                  <a:pt x="627" y="18"/>
                </a:lnTo>
                <a:lnTo>
                  <a:pt x="654" y="7"/>
                </a:lnTo>
                <a:lnTo>
                  <a:pt x="666" y="3"/>
                </a:lnTo>
                <a:lnTo>
                  <a:pt x="679" y="0"/>
                </a:lnTo>
                <a:lnTo>
                  <a:pt x="691" y="0"/>
                </a:lnTo>
                <a:lnTo>
                  <a:pt x="703" y="2"/>
                </a:lnTo>
                <a:lnTo>
                  <a:pt x="717" y="7"/>
                </a:lnTo>
                <a:lnTo>
                  <a:pt x="730" y="13"/>
                </a:lnTo>
                <a:lnTo>
                  <a:pt x="743" y="21"/>
                </a:lnTo>
                <a:lnTo>
                  <a:pt x="754" y="30"/>
                </a:lnTo>
                <a:lnTo>
                  <a:pt x="764" y="39"/>
                </a:lnTo>
                <a:lnTo>
                  <a:pt x="775" y="50"/>
                </a:lnTo>
                <a:lnTo>
                  <a:pt x="793" y="71"/>
                </a:lnTo>
                <a:lnTo>
                  <a:pt x="812" y="94"/>
                </a:lnTo>
                <a:lnTo>
                  <a:pt x="848" y="140"/>
                </a:lnTo>
                <a:lnTo>
                  <a:pt x="866" y="162"/>
                </a:lnTo>
                <a:lnTo>
                  <a:pt x="887" y="183"/>
                </a:lnTo>
                <a:lnTo>
                  <a:pt x="898" y="191"/>
                </a:lnTo>
                <a:lnTo>
                  <a:pt x="904" y="195"/>
                </a:lnTo>
                <a:lnTo>
                  <a:pt x="909" y="196"/>
                </a:lnTo>
                <a:lnTo>
                  <a:pt x="915" y="198"/>
                </a:lnTo>
                <a:lnTo>
                  <a:pt x="921" y="196"/>
                </a:lnTo>
                <a:lnTo>
                  <a:pt x="929" y="195"/>
                </a:lnTo>
                <a:lnTo>
                  <a:pt x="936" y="193"/>
                </a:lnTo>
                <a:lnTo>
                  <a:pt x="957" y="184"/>
                </a:lnTo>
                <a:lnTo>
                  <a:pt x="971" y="178"/>
                </a:lnTo>
                <a:lnTo>
                  <a:pt x="984" y="173"/>
                </a:lnTo>
                <a:lnTo>
                  <a:pt x="999" y="169"/>
                </a:lnTo>
                <a:lnTo>
                  <a:pt x="1013" y="168"/>
                </a:lnTo>
                <a:lnTo>
                  <a:pt x="1019" y="168"/>
                </a:lnTo>
                <a:lnTo>
                  <a:pt x="1025" y="169"/>
                </a:lnTo>
                <a:lnTo>
                  <a:pt x="1031" y="172"/>
                </a:lnTo>
                <a:lnTo>
                  <a:pt x="1035" y="175"/>
                </a:lnTo>
                <a:lnTo>
                  <a:pt x="1045" y="184"/>
                </a:lnTo>
                <a:lnTo>
                  <a:pt x="1053" y="195"/>
                </a:lnTo>
                <a:lnTo>
                  <a:pt x="1071" y="219"/>
                </a:lnTo>
                <a:lnTo>
                  <a:pt x="1079" y="230"/>
                </a:lnTo>
                <a:lnTo>
                  <a:pt x="1089" y="239"/>
                </a:lnTo>
                <a:lnTo>
                  <a:pt x="1100" y="248"/>
                </a:lnTo>
                <a:lnTo>
                  <a:pt x="1105" y="251"/>
                </a:lnTo>
                <a:lnTo>
                  <a:pt x="1111" y="253"/>
                </a:lnTo>
                <a:lnTo>
                  <a:pt x="1117" y="254"/>
                </a:lnTo>
                <a:lnTo>
                  <a:pt x="1122" y="254"/>
                </a:lnTo>
                <a:lnTo>
                  <a:pt x="1128" y="252"/>
                </a:lnTo>
                <a:lnTo>
                  <a:pt x="1133" y="249"/>
                </a:lnTo>
                <a:lnTo>
                  <a:pt x="1144" y="243"/>
                </a:lnTo>
                <a:lnTo>
                  <a:pt x="1154" y="233"/>
                </a:lnTo>
                <a:lnTo>
                  <a:pt x="1164" y="225"/>
                </a:lnTo>
                <a:lnTo>
                  <a:pt x="1175" y="216"/>
                </a:lnTo>
                <a:lnTo>
                  <a:pt x="1180" y="212"/>
                </a:lnTo>
                <a:lnTo>
                  <a:pt x="1186" y="210"/>
                </a:lnTo>
                <a:lnTo>
                  <a:pt x="1191" y="209"/>
                </a:lnTo>
                <a:lnTo>
                  <a:pt x="1197" y="209"/>
                </a:lnTo>
                <a:lnTo>
                  <a:pt x="1205" y="210"/>
                </a:lnTo>
                <a:lnTo>
                  <a:pt x="1216" y="214"/>
                </a:lnTo>
                <a:lnTo>
                  <a:pt x="1228" y="217"/>
                </a:lnTo>
                <a:lnTo>
                  <a:pt x="1243" y="223"/>
                </a:lnTo>
                <a:lnTo>
                  <a:pt x="1257" y="231"/>
                </a:lnTo>
                <a:lnTo>
                  <a:pt x="1268" y="237"/>
                </a:lnTo>
                <a:lnTo>
                  <a:pt x="1275" y="244"/>
                </a:lnTo>
                <a:lnTo>
                  <a:pt x="1276" y="247"/>
                </a:lnTo>
                <a:lnTo>
                  <a:pt x="1276" y="251"/>
                </a:lnTo>
                <a:lnTo>
                  <a:pt x="1259" y="252"/>
                </a:lnTo>
                <a:lnTo>
                  <a:pt x="1241" y="252"/>
                </a:lnTo>
                <a:lnTo>
                  <a:pt x="1222" y="253"/>
                </a:lnTo>
                <a:lnTo>
                  <a:pt x="1213" y="254"/>
                </a:lnTo>
                <a:lnTo>
                  <a:pt x="1205" y="257"/>
                </a:lnTo>
                <a:lnTo>
                  <a:pt x="1199" y="259"/>
                </a:lnTo>
                <a:lnTo>
                  <a:pt x="1194" y="262"/>
                </a:lnTo>
                <a:lnTo>
                  <a:pt x="1183" y="270"/>
                </a:lnTo>
                <a:lnTo>
                  <a:pt x="1164" y="290"/>
                </a:lnTo>
                <a:lnTo>
                  <a:pt x="1151" y="304"/>
                </a:lnTo>
                <a:lnTo>
                  <a:pt x="1141" y="312"/>
                </a:lnTo>
                <a:lnTo>
                  <a:pt x="1132" y="318"/>
                </a:lnTo>
                <a:lnTo>
                  <a:pt x="1128" y="320"/>
                </a:lnTo>
                <a:lnTo>
                  <a:pt x="1125" y="320"/>
                </a:lnTo>
                <a:lnTo>
                  <a:pt x="1120" y="320"/>
                </a:lnTo>
                <a:lnTo>
                  <a:pt x="1116" y="320"/>
                </a:lnTo>
                <a:lnTo>
                  <a:pt x="1106" y="316"/>
                </a:lnTo>
                <a:lnTo>
                  <a:pt x="1094" y="308"/>
                </a:lnTo>
                <a:lnTo>
                  <a:pt x="1079" y="299"/>
                </a:lnTo>
                <a:lnTo>
                  <a:pt x="1071" y="291"/>
                </a:lnTo>
                <a:lnTo>
                  <a:pt x="1061" y="284"/>
                </a:lnTo>
                <a:lnTo>
                  <a:pt x="1051" y="275"/>
                </a:lnTo>
                <a:lnTo>
                  <a:pt x="1040" y="268"/>
                </a:lnTo>
                <a:lnTo>
                  <a:pt x="1030" y="262"/>
                </a:lnTo>
                <a:lnTo>
                  <a:pt x="1025" y="260"/>
                </a:lnTo>
                <a:lnTo>
                  <a:pt x="1019" y="259"/>
                </a:lnTo>
                <a:lnTo>
                  <a:pt x="1014" y="258"/>
                </a:lnTo>
                <a:lnTo>
                  <a:pt x="1009" y="259"/>
                </a:lnTo>
                <a:lnTo>
                  <a:pt x="1003" y="262"/>
                </a:lnTo>
                <a:lnTo>
                  <a:pt x="998" y="264"/>
                </a:lnTo>
                <a:lnTo>
                  <a:pt x="976" y="283"/>
                </a:lnTo>
                <a:lnTo>
                  <a:pt x="951" y="301"/>
                </a:lnTo>
                <a:lnTo>
                  <a:pt x="939" y="308"/>
                </a:lnTo>
                <a:lnTo>
                  <a:pt x="926" y="317"/>
                </a:lnTo>
                <a:lnTo>
                  <a:pt x="913" y="323"/>
                </a:lnTo>
                <a:lnTo>
                  <a:pt x="899" y="329"/>
                </a:lnTo>
                <a:lnTo>
                  <a:pt x="894" y="329"/>
                </a:lnTo>
                <a:lnTo>
                  <a:pt x="889" y="329"/>
                </a:lnTo>
                <a:lnTo>
                  <a:pt x="884" y="327"/>
                </a:lnTo>
                <a:lnTo>
                  <a:pt x="880" y="324"/>
                </a:lnTo>
                <a:lnTo>
                  <a:pt x="870" y="317"/>
                </a:lnTo>
                <a:lnTo>
                  <a:pt x="860" y="310"/>
                </a:lnTo>
                <a:lnTo>
                  <a:pt x="848" y="297"/>
                </a:lnTo>
                <a:lnTo>
                  <a:pt x="830" y="281"/>
                </a:lnTo>
                <a:lnTo>
                  <a:pt x="813" y="265"/>
                </a:lnTo>
                <a:lnTo>
                  <a:pt x="806" y="260"/>
                </a:lnTo>
                <a:lnTo>
                  <a:pt x="798" y="258"/>
                </a:lnTo>
                <a:lnTo>
                  <a:pt x="797" y="263"/>
                </a:lnTo>
                <a:lnTo>
                  <a:pt x="796" y="269"/>
                </a:lnTo>
                <a:lnTo>
                  <a:pt x="795" y="283"/>
                </a:lnTo>
                <a:lnTo>
                  <a:pt x="797" y="308"/>
                </a:lnTo>
                <a:lnTo>
                  <a:pt x="802" y="322"/>
                </a:lnTo>
                <a:lnTo>
                  <a:pt x="808" y="334"/>
                </a:lnTo>
                <a:lnTo>
                  <a:pt x="817" y="345"/>
                </a:lnTo>
                <a:lnTo>
                  <a:pt x="827" y="355"/>
                </a:lnTo>
                <a:lnTo>
                  <a:pt x="838" y="364"/>
                </a:lnTo>
                <a:lnTo>
                  <a:pt x="849" y="371"/>
                </a:lnTo>
                <a:lnTo>
                  <a:pt x="862" y="377"/>
                </a:lnTo>
                <a:lnTo>
                  <a:pt x="876" y="384"/>
                </a:lnTo>
                <a:lnTo>
                  <a:pt x="889" y="387"/>
                </a:lnTo>
                <a:lnTo>
                  <a:pt x="903" y="391"/>
                </a:lnTo>
                <a:lnTo>
                  <a:pt x="933" y="397"/>
                </a:lnTo>
                <a:lnTo>
                  <a:pt x="961" y="400"/>
                </a:lnTo>
                <a:lnTo>
                  <a:pt x="987" y="402"/>
                </a:lnTo>
                <a:lnTo>
                  <a:pt x="977" y="414"/>
                </a:lnTo>
                <a:lnTo>
                  <a:pt x="966" y="426"/>
                </a:lnTo>
                <a:lnTo>
                  <a:pt x="955" y="437"/>
                </a:lnTo>
                <a:lnTo>
                  <a:pt x="942" y="448"/>
                </a:lnTo>
                <a:lnTo>
                  <a:pt x="929" y="456"/>
                </a:lnTo>
                <a:lnTo>
                  <a:pt x="915" y="465"/>
                </a:lnTo>
                <a:lnTo>
                  <a:pt x="900" y="474"/>
                </a:lnTo>
                <a:lnTo>
                  <a:pt x="886" y="481"/>
                </a:lnTo>
                <a:lnTo>
                  <a:pt x="870" y="487"/>
                </a:lnTo>
                <a:lnTo>
                  <a:pt x="852" y="493"/>
                </a:lnTo>
                <a:lnTo>
                  <a:pt x="836" y="499"/>
                </a:lnTo>
                <a:lnTo>
                  <a:pt x="818" y="504"/>
                </a:lnTo>
                <a:lnTo>
                  <a:pt x="782" y="512"/>
                </a:lnTo>
                <a:lnTo>
                  <a:pt x="744" y="518"/>
                </a:lnTo>
                <a:lnTo>
                  <a:pt x="703" y="520"/>
                </a:lnTo>
                <a:lnTo>
                  <a:pt x="663" y="523"/>
                </a:lnTo>
                <a:lnTo>
                  <a:pt x="621" y="522"/>
                </a:lnTo>
                <a:lnTo>
                  <a:pt x="578" y="520"/>
                </a:lnTo>
                <a:lnTo>
                  <a:pt x="535" y="517"/>
                </a:lnTo>
                <a:lnTo>
                  <a:pt x="491" y="512"/>
                </a:lnTo>
                <a:lnTo>
                  <a:pt x="448" y="506"/>
                </a:lnTo>
                <a:lnTo>
                  <a:pt x="406" y="497"/>
                </a:lnTo>
                <a:lnTo>
                  <a:pt x="365" y="488"/>
                </a:lnTo>
                <a:lnTo>
                  <a:pt x="324" y="480"/>
                </a:lnTo>
                <a:lnTo>
                  <a:pt x="283" y="469"/>
                </a:lnTo>
                <a:lnTo>
                  <a:pt x="245" y="458"/>
                </a:lnTo>
                <a:lnTo>
                  <a:pt x="209" y="446"/>
                </a:lnTo>
                <a:lnTo>
                  <a:pt x="175" y="434"/>
                </a:lnTo>
                <a:lnTo>
                  <a:pt x="143" y="422"/>
                </a:lnTo>
                <a:lnTo>
                  <a:pt x="113" y="409"/>
                </a:lnTo>
                <a:lnTo>
                  <a:pt x="86" y="397"/>
                </a:lnTo>
                <a:lnTo>
                  <a:pt x="63" y="385"/>
                </a:lnTo>
                <a:lnTo>
                  <a:pt x="42" y="374"/>
                </a:lnTo>
                <a:lnTo>
                  <a:pt x="26" y="361"/>
                </a:lnTo>
                <a:lnTo>
                  <a:pt x="12" y="350"/>
                </a:lnTo>
                <a:lnTo>
                  <a:pt x="4" y="341"/>
                </a:lnTo>
                <a:lnTo>
                  <a:pt x="1" y="336"/>
                </a:lnTo>
                <a:lnTo>
                  <a:pt x="0" y="331"/>
                </a:lnTo>
                <a:lnTo>
                  <a:pt x="0" y="327"/>
                </a:lnTo>
                <a:lnTo>
                  <a:pt x="0" y="322"/>
                </a:lnTo>
                <a:close/>
              </a:path>
            </a:pathLst>
          </a:custGeom>
          <a:solidFill>
            <a:schemeClr val="accent1"/>
          </a:solidFill>
          <a:ln w="9525">
            <a:noFill/>
          </a:ln>
        </p:spPr>
        <p:txBody>
          <a:bodyPr/>
          <a:p>
            <a:endParaRPr lang="zh-CN" altLang="en-US"/>
          </a:p>
        </p:txBody>
      </p:sp>
      <p:sp>
        <p:nvSpPr>
          <p:cNvPr id="215" name="Freeform 40"/>
          <p:cNvSpPr/>
          <p:nvPr>
            <p:custDataLst>
              <p:tags r:id="rId59"/>
            </p:custDataLst>
          </p:nvPr>
        </p:nvSpPr>
        <p:spPr bwMode="auto">
          <a:xfrm>
            <a:off x="1582738" y="2725738"/>
            <a:ext cx="385763" cy="300038"/>
          </a:xfrm>
          <a:custGeom>
            <a:avLst/>
            <a:gdLst/>
            <a:ahLst/>
            <a:cxnLst>
              <a:cxn ang="0">
                <a:pos x="0" y="132"/>
              </a:cxn>
              <a:cxn ang="0">
                <a:pos x="0" y="132"/>
              </a:cxn>
              <a:cxn ang="0">
                <a:pos x="1" y="124"/>
              </a:cxn>
              <a:cxn ang="0">
                <a:pos x="2" y="116"/>
              </a:cxn>
              <a:cxn ang="0">
                <a:pos x="9" y="97"/>
              </a:cxn>
              <a:cxn ang="0">
                <a:pos x="18" y="79"/>
              </a:cxn>
              <a:cxn ang="0">
                <a:pos x="30" y="59"/>
              </a:cxn>
              <a:cxn ang="0">
                <a:pos x="43" y="40"/>
              </a:cxn>
              <a:cxn ang="0">
                <a:pos x="57" y="23"/>
              </a:cxn>
              <a:cxn ang="0">
                <a:pos x="70" y="10"/>
              </a:cxn>
              <a:cxn ang="0">
                <a:pos x="81" y="0"/>
              </a:cxn>
              <a:cxn ang="0">
                <a:pos x="81" y="0"/>
              </a:cxn>
              <a:cxn ang="0">
                <a:pos x="100" y="2"/>
              </a:cxn>
              <a:cxn ang="0">
                <a:pos x="117" y="6"/>
              </a:cxn>
              <a:cxn ang="0">
                <a:pos x="134" y="10"/>
              </a:cxn>
              <a:cxn ang="0">
                <a:pos x="151" y="16"/>
              </a:cxn>
              <a:cxn ang="0">
                <a:pos x="168" y="21"/>
              </a:cxn>
              <a:cxn ang="0">
                <a:pos x="185" y="28"/>
              </a:cxn>
              <a:cxn ang="0">
                <a:pos x="201" y="35"/>
              </a:cxn>
              <a:cxn ang="0">
                <a:pos x="217" y="43"/>
              </a:cxn>
              <a:cxn ang="0">
                <a:pos x="217" y="43"/>
              </a:cxn>
              <a:cxn ang="0">
                <a:pos x="216" y="50"/>
              </a:cxn>
              <a:cxn ang="0">
                <a:pos x="213" y="58"/>
              </a:cxn>
              <a:cxn ang="0">
                <a:pos x="206" y="75"/>
              </a:cxn>
              <a:cxn ang="0">
                <a:pos x="188" y="107"/>
              </a:cxn>
              <a:cxn ang="0">
                <a:pos x="188" y="107"/>
              </a:cxn>
              <a:cxn ang="0">
                <a:pos x="163" y="148"/>
              </a:cxn>
              <a:cxn ang="0">
                <a:pos x="151" y="169"/>
              </a:cxn>
              <a:cxn ang="0">
                <a:pos x="151" y="169"/>
              </a:cxn>
              <a:cxn ang="0">
                <a:pos x="132" y="169"/>
              </a:cxn>
              <a:cxn ang="0">
                <a:pos x="111" y="167"/>
              </a:cxn>
              <a:cxn ang="0">
                <a:pos x="92" y="166"/>
              </a:cxn>
              <a:cxn ang="0">
                <a:pos x="73" y="162"/>
              </a:cxn>
              <a:cxn ang="0">
                <a:pos x="53" y="157"/>
              </a:cxn>
              <a:cxn ang="0">
                <a:pos x="34" y="150"/>
              </a:cxn>
              <a:cxn ang="0">
                <a:pos x="17" y="143"/>
              </a:cxn>
              <a:cxn ang="0">
                <a:pos x="0" y="132"/>
              </a:cxn>
              <a:cxn ang="0">
                <a:pos x="0" y="132"/>
              </a:cxn>
            </a:cxnLst>
            <a:rect l="0" t="0" r="r" b="b"/>
            <a:pathLst>
              <a:path w="217" h="169">
                <a:moveTo>
                  <a:pt x="0" y="132"/>
                </a:moveTo>
                <a:lnTo>
                  <a:pt x="0" y="132"/>
                </a:lnTo>
                <a:lnTo>
                  <a:pt x="1" y="124"/>
                </a:lnTo>
                <a:lnTo>
                  <a:pt x="2" y="116"/>
                </a:lnTo>
                <a:lnTo>
                  <a:pt x="9" y="97"/>
                </a:lnTo>
                <a:lnTo>
                  <a:pt x="18" y="79"/>
                </a:lnTo>
                <a:lnTo>
                  <a:pt x="30" y="59"/>
                </a:lnTo>
                <a:lnTo>
                  <a:pt x="43" y="40"/>
                </a:lnTo>
                <a:lnTo>
                  <a:pt x="57" y="23"/>
                </a:lnTo>
                <a:lnTo>
                  <a:pt x="70" y="10"/>
                </a:lnTo>
                <a:lnTo>
                  <a:pt x="81" y="0"/>
                </a:lnTo>
                <a:lnTo>
                  <a:pt x="81" y="0"/>
                </a:lnTo>
                <a:lnTo>
                  <a:pt x="100" y="2"/>
                </a:lnTo>
                <a:lnTo>
                  <a:pt x="117" y="6"/>
                </a:lnTo>
                <a:lnTo>
                  <a:pt x="134" y="10"/>
                </a:lnTo>
                <a:lnTo>
                  <a:pt x="151" y="16"/>
                </a:lnTo>
                <a:lnTo>
                  <a:pt x="168" y="21"/>
                </a:lnTo>
                <a:lnTo>
                  <a:pt x="185" y="28"/>
                </a:lnTo>
                <a:lnTo>
                  <a:pt x="201" y="35"/>
                </a:lnTo>
                <a:lnTo>
                  <a:pt x="217" y="43"/>
                </a:lnTo>
                <a:lnTo>
                  <a:pt x="217" y="43"/>
                </a:lnTo>
                <a:lnTo>
                  <a:pt x="216" y="50"/>
                </a:lnTo>
                <a:lnTo>
                  <a:pt x="213" y="58"/>
                </a:lnTo>
                <a:lnTo>
                  <a:pt x="206" y="75"/>
                </a:lnTo>
                <a:lnTo>
                  <a:pt x="188" y="107"/>
                </a:lnTo>
                <a:lnTo>
                  <a:pt x="188" y="107"/>
                </a:lnTo>
                <a:lnTo>
                  <a:pt x="163" y="148"/>
                </a:lnTo>
                <a:lnTo>
                  <a:pt x="151" y="169"/>
                </a:lnTo>
                <a:lnTo>
                  <a:pt x="151" y="169"/>
                </a:lnTo>
                <a:lnTo>
                  <a:pt x="132" y="169"/>
                </a:lnTo>
                <a:lnTo>
                  <a:pt x="111" y="167"/>
                </a:lnTo>
                <a:lnTo>
                  <a:pt x="92" y="166"/>
                </a:lnTo>
                <a:lnTo>
                  <a:pt x="73" y="162"/>
                </a:lnTo>
                <a:lnTo>
                  <a:pt x="53" y="157"/>
                </a:lnTo>
                <a:lnTo>
                  <a:pt x="34" y="150"/>
                </a:lnTo>
                <a:lnTo>
                  <a:pt x="17" y="143"/>
                </a:lnTo>
                <a:lnTo>
                  <a:pt x="0" y="132"/>
                </a:lnTo>
                <a:lnTo>
                  <a:pt x="0" y="132"/>
                </a:lnTo>
                <a:close/>
              </a:path>
            </a:pathLst>
          </a:custGeom>
          <a:solidFill>
            <a:schemeClr val="accent3"/>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 name="Freeform 41"/>
          <p:cNvSpPr/>
          <p:nvPr>
            <p:custDataLst>
              <p:tags r:id="rId60"/>
            </p:custDataLst>
          </p:nvPr>
        </p:nvSpPr>
        <p:spPr bwMode="auto">
          <a:xfrm>
            <a:off x="1924050" y="2838450"/>
            <a:ext cx="333375" cy="182563"/>
          </a:xfrm>
          <a:custGeom>
            <a:avLst/>
            <a:gdLst/>
            <a:ahLst/>
            <a:cxnLst>
              <a:cxn ang="0">
                <a:pos x="187" y="18"/>
              </a:cxn>
              <a:cxn ang="0">
                <a:pos x="187" y="18"/>
              </a:cxn>
              <a:cxn ang="0">
                <a:pos x="186" y="60"/>
              </a:cxn>
              <a:cxn ang="0">
                <a:pos x="186" y="60"/>
              </a:cxn>
              <a:cxn ang="0">
                <a:pos x="178" y="68"/>
              </a:cxn>
              <a:cxn ang="0">
                <a:pos x="168" y="74"/>
              </a:cxn>
              <a:cxn ang="0">
                <a:pos x="157" y="79"/>
              </a:cxn>
              <a:cxn ang="0">
                <a:pos x="146" y="82"/>
              </a:cxn>
              <a:cxn ang="0">
                <a:pos x="122" y="90"/>
              </a:cxn>
              <a:cxn ang="0">
                <a:pos x="99" y="95"/>
              </a:cxn>
              <a:cxn ang="0">
                <a:pos x="74" y="98"/>
              </a:cxn>
              <a:cxn ang="0">
                <a:pos x="49" y="100"/>
              </a:cxn>
              <a:cxn ang="0">
                <a:pos x="4" y="102"/>
              </a:cxn>
              <a:cxn ang="0">
                <a:pos x="4" y="102"/>
              </a:cxn>
              <a:cxn ang="0">
                <a:pos x="0" y="101"/>
              </a:cxn>
              <a:cxn ang="0">
                <a:pos x="0" y="101"/>
              </a:cxn>
              <a:cxn ang="0">
                <a:pos x="5" y="89"/>
              </a:cxn>
              <a:cxn ang="0">
                <a:pos x="11" y="76"/>
              </a:cxn>
              <a:cxn ang="0">
                <a:pos x="25" y="50"/>
              </a:cxn>
              <a:cxn ang="0">
                <a:pos x="40" y="26"/>
              </a:cxn>
              <a:cxn ang="0">
                <a:pos x="46" y="12"/>
              </a:cxn>
              <a:cxn ang="0">
                <a:pos x="52" y="0"/>
              </a:cxn>
              <a:cxn ang="0">
                <a:pos x="52" y="0"/>
              </a:cxn>
              <a:cxn ang="0">
                <a:pos x="85" y="2"/>
              </a:cxn>
              <a:cxn ang="0">
                <a:pos x="120" y="3"/>
              </a:cxn>
              <a:cxn ang="0">
                <a:pos x="153" y="6"/>
              </a:cxn>
              <a:cxn ang="0">
                <a:pos x="187" y="7"/>
              </a:cxn>
              <a:cxn ang="0">
                <a:pos x="187" y="7"/>
              </a:cxn>
              <a:cxn ang="0">
                <a:pos x="187" y="18"/>
              </a:cxn>
              <a:cxn ang="0">
                <a:pos x="187" y="18"/>
              </a:cxn>
            </a:cxnLst>
            <a:rect l="0" t="0" r="r" b="b"/>
            <a:pathLst>
              <a:path w="187" h="102">
                <a:moveTo>
                  <a:pt x="187" y="18"/>
                </a:moveTo>
                <a:lnTo>
                  <a:pt x="187" y="18"/>
                </a:lnTo>
                <a:lnTo>
                  <a:pt x="186" y="60"/>
                </a:lnTo>
                <a:lnTo>
                  <a:pt x="186" y="60"/>
                </a:lnTo>
                <a:lnTo>
                  <a:pt x="178" y="68"/>
                </a:lnTo>
                <a:lnTo>
                  <a:pt x="168" y="74"/>
                </a:lnTo>
                <a:lnTo>
                  <a:pt x="157" y="79"/>
                </a:lnTo>
                <a:lnTo>
                  <a:pt x="146" y="82"/>
                </a:lnTo>
                <a:lnTo>
                  <a:pt x="122" y="90"/>
                </a:lnTo>
                <a:lnTo>
                  <a:pt x="99" y="95"/>
                </a:lnTo>
                <a:lnTo>
                  <a:pt x="74" y="98"/>
                </a:lnTo>
                <a:lnTo>
                  <a:pt x="49" y="100"/>
                </a:lnTo>
                <a:lnTo>
                  <a:pt x="4" y="102"/>
                </a:lnTo>
                <a:lnTo>
                  <a:pt x="4" y="102"/>
                </a:lnTo>
                <a:lnTo>
                  <a:pt x="0" y="101"/>
                </a:lnTo>
                <a:lnTo>
                  <a:pt x="0" y="101"/>
                </a:lnTo>
                <a:lnTo>
                  <a:pt x="5" y="89"/>
                </a:lnTo>
                <a:lnTo>
                  <a:pt x="11" y="76"/>
                </a:lnTo>
                <a:lnTo>
                  <a:pt x="25" y="50"/>
                </a:lnTo>
                <a:lnTo>
                  <a:pt x="40" y="26"/>
                </a:lnTo>
                <a:lnTo>
                  <a:pt x="46" y="12"/>
                </a:lnTo>
                <a:lnTo>
                  <a:pt x="52" y="0"/>
                </a:lnTo>
                <a:lnTo>
                  <a:pt x="52" y="0"/>
                </a:lnTo>
                <a:lnTo>
                  <a:pt x="85" y="2"/>
                </a:lnTo>
                <a:lnTo>
                  <a:pt x="120" y="3"/>
                </a:lnTo>
                <a:lnTo>
                  <a:pt x="153" y="6"/>
                </a:lnTo>
                <a:lnTo>
                  <a:pt x="187" y="7"/>
                </a:lnTo>
                <a:lnTo>
                  <a:pt x="187" y="7"/>
                </a:lnTo>
                <a:lnTo>
                  <a:pt x="187" y="18"/>
                </a:lnTo>
                <a:lnTo>
                  <a:pt x="187" y="18"/>
                </a:lnTo>
                <a:close/>
              </a:path>
            </a:pathLst>
          </a:custGeom>
          <a:solidFill>
            <a:schemeClr val="accent3">
              <a:lumMod val="65000"/>
            </a:schemeClr>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53" name="Freeform 42"/>
          <p:cNvSpPr/>
          <p:nvPr>
            <p:custDataLst>
              <p:tags r:id="rId61"/>
            </p:custDataLst>
          </p:nvPr>
        </p:nvSpPr>
        <p:spPr>
          <a:xfrm>
            <a:off x="1657350" y="2776538"/>
            <a:ext cx="225425" cy="203200"/>
          </a:xfrm>
          <a:custGeom>
            <a:avLst/>
            <a:gdLst/>
            <a:ahLst/>
            <a:cxnLst>
              <a:cxn ang="0">
                <a:pos x="120700" y="203200"/>
              </a:cxn>
              <a:cxn ang="0">
                <a:pos x="120700" y="203200"/>
              </a:cxn>
              <a:cxn ang="0">
                <a:pos x="102950" y="199635"/>
              </a:cxn>
              <a:cxn ang="0">
                <a:pos x="86975" y="197853"/>
              </a:cxn>
              <a:cxn ang="0">
                <a:pos x="69225" y="194288"/>
              </a:cxn>
              <a:cxn ang="0">
                <a:pos x="55025" y="187158"/>
              </a:cxn>
              <a:cxn ang="0">
                <a:pos x="40825" y="180028"/>
              </a:cxn>
              <a:cxn ang="0">
                <a:pos x="26625" y="171116"/>
              </a:cxn>
              <a:cxn ang="0">
                <a:pos x="0" y="149726"/>
              </a:cxn>
              <a:cxn ang="0">
                <a:pos x="0" y="149726"/>
              </a:cxn>
              <a:cxn ang="0">
                <a:pos x="1775" y="131902"/>
              </a:cxn>
              <a:cxn ang="0">
                <a:pos x="8875" y="112295"/>
              </a:cxn>
              <a:cxn ang="0">
                <a:pos x="19525" y="92688"/>
              </a:cxn>
              <a:cxn ang="0">
                <a:pos x="31950" y="71298"/>
              </a:cxn>
              <a:cxn ang="0">
                <a:pos x="60350" y="33867"/>
              </a:cxn>
              <a:cxn ang="0">
                <a:pos x="86975" y="0"/>
              </a:cxn>
              <a:cxn ang="0">
                <a:pos x="86975" y="0"/>
              </a:cxn>
              <a:cxn ang="0">
                <a:pos x="104725" y="5347"/>
              </a:cxn>
              <a:cxn ang="0">
                <a:pos x="142000" y="14260"/>
              </a:cxn>
              <a:cxn ang="0">
                <a:pos x="209450" y="28519"/>
              </a:cxn>
              <a:cxn ang="0">
                <a:pos x="209450" y="28519"/>
              </a:cxn>
              <a:cxn ang="0">
                <a:pos x="225425" y="33867"/>
              </a:cxn>
              <a:cxn ang="0">
                <a:pos x="225425" y="33867"/>
              </a:cxn>
              <a:cxn ang="0">
                <a:pos x="225425" y="53474"/>
              </a:cxn>
              <a:cxn ang="0">
                <a:pos x="220100" y="73081"/>
              </a:cxn>
              <a:cxn ang="0">
                <a:pos x="211225" y="94470"/>
              </a:cxn>
              <a:cxn ang="0">
                <a:pos x="200575" y="114077"/>
              </a:cxn>
              <a:cxn ang="0">
                <a:pos x="177500" y="156856"/>
              </a:cxn>
              <a:cxn ang="0">
                <a:pos x="154425" y="190723"/>
              </a:cxn>
              <a:cxn ang="0">
                <a:pos x="154425" y="190723"/>
              </a:cxn>
              <a:cxn ang="0">
                <a:pos x="145550" y="196070"/>
              </a:cxn>
              <a:cxn ang="0">
                <a:pos x="136675" y="197853"/>
              </a:cxn>
              <a:cxn ang="0">
                <a:pos x="120700" y="203200"/>
              </a:cxn>
              <a:cxn ang="0">
                <a:pos x="120700" y="203200"/>
              </a:cxn>
            </a:cxnLst>
            <a:pathLst>
              <a:path w="127" h="114">
                <a:moveTo>
                  <a:pt x="68" y="114"/>
                </a:moveTo>
                <a:lnTo>
                  <a:pt x="68" y="114"/>
                </a:lnTo>
                <a:lnTo>
                  <a:pt x="58" y="112"/>
                </a:lnTo>
                <a:lnTo>
                  <a:pt x="49" y="111"/>
                </a:lnTo>
                <a:lnTo>
                  <a:pt x="39" y="109"/>
                </a:lnTo>
                <a:lnTo>
                  <a:pt x="31" y="105"/>
                </a:lnTo>
                <a:lnTo>
                  <a:pt x="23" y="101"/>
                </a:lnTo>
                <a:lnTo>
                  <a:pt x="15" y="96"/>
                </a:lnTo>
                <a:lnTo>
                  <a:pt x="0" y="84"/>
                </a:lnTo>
                <a:lnTo>
                  <a:pt x="1" y="74"/>
                </a:lnTo>
                <a:lnTo>
                  <a:pt x="5" y="63"/>
                </a:lnTo>
                <a:lnTo>
                  <a:pt x="11" y="52"/>
                </a:lnTo>
                <a:lnTo>
                  <a:pt x="18" y="40"/>
                </a:lnTo>
                <a:lnTo>
                  <a:pt x="34" y="19"/>
                </a:lnTo>
                <a:lnTo>
                  <a:pt x="49" y="0"/>
                </a:lnTo>
                <a:lnTo>
                  <a:pt x="59" y="3"/>
                </a:lnTo>
                <a:lnTo>
                  <a:pt x="80" y="8"/>
                </a:lnTo>
                <a:lnTo>
                  <a:pt x="118" y="16"/>
                </a:lnTo>
                <a:lnTo>
                  <a:pt x="127" y="19"/>
                </a:lnTo>
                <a:lnTo>
                  <a:pt x="127" y="30"/>
                </a:lnTo>
                <a:lnTo>
                  <a:pt x="124" y="41"/>
                </a:lnTo>
                <a:lnTo>
                  <a:pt x="119" y="53"/>
                </a:lnTo>
                <a:lnTo>
                  <a:pt x="113" y="64"/>
                </a:lnTo>
                <a:lnTo>
                  <a:pt x="100" y="88"/>
                </a:lnTo>
                <a:lnTo>
                  <a:pt x="87" y="107"/>
                </a:lnTo>
                <a:lnTo>
                  <a:pt x="82" y="110"/>
                </a:lnTo>
                <a:lnTo>
                  <a:pt x="77" y="111"/>
                </a:lnTo>
                <a:lnTo>
                  <a:pt x="68" y="114"/>
                </a:lnTo>
                <a:close/>
              </a:path>
            </a:pathLst>
          </a:custGeom>
          <a:solidFill>
            <a:schemeClr val="accent1"/>
          </a:solidFill>
          <a:ln w="9525">
            <a:noFill/>
          </a:ln>
        </p:spPr>
        <p:txBody>
          <a:bodyPr/>
          <a:p>
            <a:endParaRPr lang="zh-CN" altLang="en-US"/>
          </a:p>
        </p:txBody>
      </p:sp>
      <p:sp>
        <p:nvSpPr>
          <p:cNvPr id="218" name="Freeform 44"/>
          <p:cNvSpPr/>
          <p:nvPr>
            <p:custDataLst>
              <p:tags r:id="rId62"/>
            </p:custDataLst>
          </p:nvPr>
        </p:nvSpPr>
        <p:spPr bwMode="auto">
          <a:xfrm>
            <a:off x="1703388" y="2840038"/>
            <a:ext cx="147638" cy="120650"/>
          </a:xfrm>
          <a:custGeom>
            <a:avLst/>
            <a:gdLst/>
            <a:ahLst/>
            <a:cxnLst>
              <a:cxn ang="0">
                <a:pos x="0" y="55"/>
              </a:cxn>
              <a:cxn ang="0">
                <a:pos x="0" y="55"/>
              </a:cxn>
              <a:cxn ang="0">
                <a:pos x="1" y="49"/>
              </a:cxn>
              <a:cxn ang="0">
                <a:pos x="5" y="42"/>
              </a:cxn>
              <a:cxn ang="0">
                <a:pos x="8" y="35"/>
              </a:cxn>
              <a:cxn ang="0">
                <a:pos x="14" y="26"/>
              </a:cxn>
              <a:cxn ang="0">
                <a:pos x="27" y="11"/>
              </a:cxn>
              <a:cxn ang="0">
                <a:pos x="38" y="0"/>
              </a:cxn>
              <a:cxn ang="0">
                <a:pos x="38" y="0"/>
              </a:cxn>
              <a:cxn ang="0">
                <a:pos x="60" y="6"/>
              </a:cxn>
              <a:cxn ang="0">
                <a:pos x="83" y="10"/>
              </a:cxn>
              <a:cxn ang="0">
                <a:pos x="83" y="10"/>
              </a:cxn>
              <a:cxn ang="0">
                <a:pos x="82" y="16"/>
              </a:cxn>
              <a:cxn ang="0">
                <a:pos x="80" y="23"/>
              </a:cxn>
              <a:cxn ang="0">
                <a:pos x="71" y="39"/>
              </a:cxn>
              <a:cxn ang="0">
                <a:pos x="61" y="54"/>
              </a:cxn>
              <a:cxn ang="0">
                <a:pos x="53" y="67"/>
              </a:cxn>
              <a:cxn ang="0">
                <a:pos x="53" y="67"/>
              </a:cxn>
              <a:cxn ang="0">
                <a:pos x="38" y="67"/>
              </a:cxn>
              <a:cxn ang="0">
                <a:pos x="26" y="65"/>
              </a:cxn>
              <a:cxn ang="0">
                <a:pos x="13" y="63"/>
              </a:cxn>
              <a:cxn ang="0">
                <a:pos x="0" y="55"/>
              </a:cxn>
              <a:cxn ang="0">
                <a:pos x="0" y="55"/>
              </a:cxn>
            </a:cxnLst>
            <a:rect l="0" t="0" r="r" b="b"/>
            <a:pathLst>
              <a:path w="83" h="67">
                <a:moveTo>
                  <a:pt x="0" y="55"/>
                </a:moveTo>
                <a:lnTo>
                  <a:pt x="0" y="55"/>
                </a:lnTo>
                <a:lnTo>
                  <a:pt x="1" y="49"/>
                </a:lnTo>
                <a:lnTo>
                  <a:pt x="5" y="42"/>
                </a:lnTo>
                <a:lnTo>
                  <a:pt x="8" y="35"/>
                </a:lnTo>
                <a:lnTo>
                  <a:pt x="14" y="26"/>
                </a:lnTo>
                <a:lnTo>
                  <a:pt x="27" y="11"/>
                </a:lnTo>
                <a:lnTo>
                  <a:pt x="38" y="0"/>
                </a:lnTo>
                <a:lnTo>
                  <a:pt x="38" y="0"/>
                </a:lnTo>
                <a:lnTo>
                  <a:pt x="60" y="6"/>
                </a:lnTo>
                <a:lnTo>
                  <a:pt x="83" y="10"/>
                </a:lnTo>
                <a:lnTo>
                  <a:pt x="83" y="10"/>
                </a:lnTo>
                <a:lnTo>
                  <a:pt x="82" y="16"/>
                </a:lnTo>
                <a:lnTo>
                  <a:pt x="80" y="23"/>
                </a:lnTo>
                <a:lnTo>
                  <a:pt x="71" y="39"/>
                </a:lnTo>
                <a:lnTo>
                  <a:pt x="61" y="54"/>
                </a:lnTo>
                <a:lnTo>
                  <a:pt x="53" y="67"/>
                </a:lnTo>
                <a:lnTo>
                  <a:pt x="53" y="67"/>
                </a:lnTo>
                <a:lnTo>
                  <a:pt x="38" y="67"/>
                </a:lnTo>
                <a:lnTo>
                  <a:pt x="26" y="65"/>
                </a:lnTo>
                <a:lnTo>
                  <a:pt x="13" y="63"/>
                </a:lnTo>
                <a:lnTo>
                  <a:pt x="0" y="55"/>
                </a:lnTo>
                <a:lnTo>
                  <a:pt x="0" y="55"/>
                </a:lnTo>
                <a:close/>
              </a:path>
            </a:pathLst>
          </a:custGeom>
          <a:solidFill>
            <a:schemeClr val="accent3">
              <a:lumMod val="65000"/>
            </a:schemeClr>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9" name="Freeform 46"/>
          <p:cNvSpPr/>
          <p:nvPr>
            <p:custDataLst>
              <p:tags r:id="rId63"/>
            </p:custDataLst>
          </p:nvPr>
        </p:nvSpPr>
        <p:spPr bwMode="auto">
          <a:xfrm>
            <a:off x="1423988" y="2689225"/>
            <a:ext cx="268288" cy="257175"/>
          </a:xfrm>
          <a:custGeom>
            <a:avLst/>
            <a:gdLst/>
            <a:ahLst/>
            <a:cxnLst>
              <a:cxn ang="0">
                <a:pos x="75" y="144"/>
              </a:cxn>
              <a:cxn ang="0">
                <a:pos x="75" y="144"/>
              </a:cxn>
              <a:cxn ang="0">
                <a:pos x="56" y="138"/>
              </a:cxn>
              <a:cxn ang="0">
                <a:pos x="36" y="129"/>
              </a:cxn>
              <a:cxn ang="0">
                <a:pos x="17" y="120"/>
              </a:cxn>
              <a:cxn ang="0">
                <a:pos x="0" y="108"/>
              </a:cxn>
              <a:cxn ang="0">
                <a:pos x="0" y="108"/>
              </a:cxn>
              <a:cxn ang="0">
                <a:pos x="0" y="104"/>
              </a:cxn>
              <a:cxn ang="0">
                <a:pos x="0" y="104"/>
              </a:cxn>
              <a:cxn ang="0">
                <a:pos x="22" y="86"/>
              </a:cxn>
              <a:cxn ang="0">
                <a:pos x="45" y="65"/>
              </a:cxn>
              <a:cxn ang="0">
                <a:pos x="88" y="25"/>
              </a:cxn>
              <a:cxn ang="0">
                <a:pos x="88" y="25"/>
              </a:cxn>
              <a:cxn ang="0">
                <a:pos x="107" y="4"/>
              </a:cxn>
              <a:cxn ang="0">
                <a:pos x="110" y="1"/>
              </a:cxn>
              <a:cxn ang="0">
                <a:pos x="112" y="0"/>
              </a:cxn>
              <a:cxn ang="0">
                <a:pos x="112" y="0"/>
              </a:cxn>
              <a:cxn ang="0">
                <a:pos x="121" y="6"/>
              </a:cxn>
              <a:cxn ang="0">
                <a:pos x="131" y="11"/>
              </a:cxn>
              <a:cxn ang="0">
                <a:pos x="151" y="21"/>
              </a:cxn>
              <a:cxn ang="0">
                <a:pos x="151" y="21"/>
              </a:cxn>
              <a:cxn ang="0">
                <a:pos x="131" y="51"/>
              </a:cxn>
              <a:cxn ang="0">
                <a:pos x="112" y="81"/>
              </a:cxn>
              <a:cxn ang="0">
                <a:pos x="95" y="112"/>
              </a:cxn>
              <a:cxn ang="0">
                <a:pos x="78" y="144"/>
              </a:cxn>
              <a:cxn ang="0">
                <a:pos x="78" y="144"/>
              </a:cxn>
              <a:cxn ang="0">
                <a:pos x="75" y="144"/>
              </a:cxn>
              <a:cxn ang="0">
                <a:pos x="75" y="144"/>
              </a:cxn>
            </a:cxnLst>
            <a:rect l="0" t="0" r="r" b="b"/>
            <a:pathLst>
              <a:path w="151" h="144">
                <a:moveTo>
                  <a:pt x="75" y="144"/>
                </a:moveTo>
                <a:lnTo>
                  <a:pt x="75" y="144"/>
                </a:lnTo>
                <a:lnTo>
                  <a:pt x="56" y="138"/>
                </a:lnTo>
                <a:lnTo>
                  <a:pt x="36" y="129"/>
                </a:lnTo>
                <a:lnTo>
                  <a:pt x="17" y="120"/>
                </a:lnTo>
                <a:lnTo>
                  <a:pt x="0" y="108"/>
                </a:lnTo>
                <a:lnTo>
                  <a:pt x="0" y="108"/>
                </a:lnTo>
                <a:lnTo>
                  <a:pt x="0" y="104"/>
                </a:lnTo>
                <a:lnTo>
                  <a:pt x="0" y="104"/>
                </a:lnTo>
                <a:lnTo>
                  <a:pt x="22" y="86"/>
                </a:lnTo>
                <a:lnTo>
                  <a:pt x="45" y="65"/>
                </a:lnTo>
                <a:lnTo>
                  <a:pt x="88" y="25"/>
                </a:lnTo>
                <a:lnTo>
                  <a:pt x="88" y="25"/>
                </a:lnTo>
                <a:lnTo>
                  <a:pt x="107" y="4"/>
                </a:lnTo>
                <a:lnTo>
                  <a:pt x="110" y="1"/>
                </a:lnTo>
                <a:lnTo>
                  <a:pt x="112" y="0"/>
                </a:lnTo>
                <a:lnTo>
                  <a:pt x="112" y="0"/>
                </a:lnTo>
                <a:lnTo>
                  <a:pt x="121" y="6"/>
                </a:lnTo>
                <a:lnTo>
                  <a:pt x="131" y="11"/>
                </a:lnTo>
                <a:lnTo>
                  <a:pt x="151" y="21"/>
                </a:lnTo>
                <a:lnTo>
                  <a:pt x="151" y="21"/>
                </a:lnTo>
                <a:lnTo>
                  <a:pt x="131" y="51"/>
                </a:lnTo>
                <a:lnTo>
                  <a:pt x="112" y="81"/>
                </a:lnTo>
                <a:lnTo>
                  <a:pt x="95" y="112"/>
                </a:lnTo>
                <a:lnTo>
                  <a:pt x="78" y="144"/>
                </a:lnTo>
                <a:lnTo>
                  <a:pt x="78" y="144"/>
                </a:lnTo>
                <a:lnTo>
                  <a:pt x="75" y="144"/>
                </a:lnTo>
                <a:lnTo>
                  <a:pt x="75" y="144"/>
                </a:lnTo>
                <a:close/>
              </a:path>
            </a:pathLst>
          </a:custGeom>
          <a:solidFill>
            <a:schemeClr val="accent3">
              <a:lumMod val="65000"/>
            </a:schemeClr>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56" name="文本框 219"/>
          <p:cNvSpPr txBox="1"/>
          <p:nvPr>
            <p:custDataLst>
              <p:tags r:id="rId64"/>
            </p:custDataLst>
          </p:nvPr>
        </p:nvSpPr>
        <p:spPr>
          <a:xfrm>
            <a:off x="5919788" y="4024313"/>
            <a:ext cx="2746375" cy="1652587"/>
          </a:xfrm>
          <a:prstGeom prst="rect">
            <a:avLst/>
          </a:prstGeom>
          <a:noFill/>
          <a:ln w="9525">
            <a:noFill/>
          </a:ln>
        </p:spPr>
        <p:txBody>
          <a:bodyPr anchor="t"/>
          <a:p>
            <a:pPr>
              <a:lnSpc>
                <a:spcPct val="80000"/>
              </a:lnSpc>
            </a:pPr>
            <a:r>
              <a:rPr lang="en-US" altLang="zh-CN" dirty="0">
                <a:solidFill>
                  <a:schemeClr val="bg1"/>
                </a:solidFill>
                <a:latin typeface="Arial" panose="020B0604020202020204" pitchFamily="34" charset="0"/>
                <a:ea typeface="黑体" panose="02010609060101010101" pitchFamily="49" charset="-122"/>
              </a:rPr>
              <a:t>        </a:t>
            </a:r>
            <a:r>
              <a:rPr lang="en-US" altLang="zh-CN" dirty="0">
                <a:solidFill>
                  <a:schemeClr val="bg1"/>
                </a:solidFill>
                <a:latin typeface="Arial" panose="020B0604020202020204" pitchFamily="34" charset="0"/>
                <a:ea typeface="宋体" panose="02010600030101010101" pitchFamily="2" charset="-122"/>
              </a:rPr>
              <a:t>Axure</a:t>
            </a:r>
            <a:r>
              <a:rPr lang="zh-CN" altLang="en-US" dirty="0">
                <a:solidFill>
                  <a:schemeClr val="bg1"/>
                </a:solidFill>
                <a:latin typeface="Arial" panose="020B0604020202020204" pitchFamily="34" charset="0"/>
                <a:ea typeface="黑体" panose="02010609060101010101" pitchFamily="49" charset="-122"/>
              </a:rPr>
              <a:t>可实现各类条件触发事件，点击跳跃，悬停变化等。</a:t>
            </a:r>
            <a:endParaRPr lang="zh-CN" altLang="en-US" dirty="0">
              <a:solidFill>
                <a:schemeClr val="bg1"/>
              </a:solidFill>
              <a:latin typeface="Arial" panose="020B0604020202020204" pitchFamily="34" charset="0"/>
              <a:ea typeface="黑体" panose="02010609060101010101" pitchFamily="49" charset="-122"/>
            </a:endParaRPr>
          </a:p>
          <a:p>
            <a:pPr>
              <a:lnSpc>
                <a:spcPct val="80000"/>
              </a:lnSpc>
            </a:pPr>
            <a:r>
              <a:rPr lang="zh-CN" altLang="en-US" dirty="0">
                <a:solidFill>
                  <a:schemeClr val="bg1"/>
                </a:solidFill>
                <a:latin typeface="Arial" panose="020B0604020202020204" pitchFamily="34" charset="0"/>
                <a:ea typeface="黑体" panose="02010609060101010101" pitchFamily="49" charset="-122"/>
              </a:rPr>
              <a:t>    可更加清晰的表现出各类页面之间的跳转关系，及各类点击效果。</a:t>
            </a:r>
            <a:endParaRPr lang="zh-CN" altLang="en-US" dirty="0">
              <a:solidFill>
                <a:schemeClr val="bg1"/>
              </a:solidFill>
              <a:latin typeface="Arial" panose="020B0604020202020204" pitchFamily="34" charset="0"/>
              <a:ea typeface="黑体" panose="02010609060101010101" pitchFamily="49" charset="-122"/>
            </a:endParaRPr>
          </a:p>
        </p:txBody>
      </p:sp>
      <p:sp>
        <p:nvSpPr>
          <p:cNvPr id="110657" name="文本框 220"/>
          <p:cNvSpPr txBox="1"/>
          <p:nvPr>
            <p:custDataLst>
              <p:tags r:id="rId65"/>
            </p:custDataLst>
          </p:nvPr>
        </p:nvSpPr>
        <p:spPr>
          <a:xfrm>
            <a:off x="5911850" y="3340100"/>
            <a:ext cx="2754313" cy="684213"/>
          </a:xfrm>
          <a:prstGeom prst="rect">
            <a:avLst/>
          </a:prstGeom>
          <a:noFill/>
          <a:ln w="9525">
            <a:noFill/>
          </a:ln>
        </p:spPr>
        <p:txBody>
          <a:bodyPr anchor="b"/>
          <a:p>
            <a:pPr algn="ctr"/>
            <a:r>
              <a:rPr lang="zh-CN" altLang="en-US" sz="3200" b="1" dirty="0">
                <a:solidFill>
                  <a:schemeClr val="bg1"/>
                </a:solidFill>
                <a:latin typeface="Arial" panose="020B0604020202020204" pitchFamily="34" charset="0"/>
                <a:ea typeface="黑体" panose="02010609060101010101" pitchFamily="49" charset="-122"/>
              </a:rPr>
              <a:t>交互设计</a:t>
            </a:r>
            <a:endParaRPr lang="zh-CN" altLang="en-US" sz="3200" b="1" dirty="0">
              <a:solidFill>
                <a:schemeClr val="bg1"/>
              </a:solidFill>
              <a:latin typeface="Arial" panose="020B0604020202020204" pitchFamily="34" charset="0"/>
              <a:ea typeface="黑体" panose="02010609060101010101" pitchFamily="49" charset="-122"/>
            </a:endParaRPr>
          </a:p>
        </p:txBody>
      </p:sp>
      <p:sp>
        <p:nvSpPr>
          <p:cNvPr id="110658" name="文本框 221"/>
          <p:cNvSpPr txBox="1"/>
          <p:nvPr>
            <p:custDataLst>
              <p:tags r:id="rId66"/>
            </p:custDataLst>
          </p:nvPr>
        </p:nvSpPr>
        <p:spPr>
          <a:xfrm>
            <a:off x="461963" y="3340100"/>
            <a:ext cx="2754312" cy="684213"/>
          </a:xfrm>
          <a:prstGeom prst="rect">
            <a:avLst/>
          </a:prstGeom>
          <a:noFill/>
          <a:ln w="9525">
            <a:noFill/>
          </a:ln>
        </p:spPr>
        <p:txBody>
          <a:bodyPr anchor="b"/>
          <a:p>
            <a:pPr algn="ctr"/>
            <a:r>
              <a:rPr lang="zh-CN" altLang="en-US" sz="3200" b="1" dirty="0">
                <a:solidFill>
                  <a:schemeClr val="bg1"/>
                </a:solidFill>
                <a:latin typeface="Arial" panose="020B0604020202020204" pitchFamily="34" charset="0"/>
                <a:ea typeface="黑体" panose="02010609060101010101" pitchFamily="49" charset="-122"/>
              </a:rPr>
              <a:t>页面设计</a:t>
            </a:r>
            <a:endParaRPr lang="zh-CN" altLang="en-US" sz="3200" b="1" dirty="0">
              <a:solidFill>
                <a:schemeClr val="bg1"/>
              </a:solidFill>
              <a:latin typeface="Arial" panose="020B0604020202020204" pitchFamily="34" charset="0"/>
              <a:ea typeface="黑体" panose="02010609060101010101" pitchFamily="49" charset="-122"/>
            </a:endParaRPr>
          </a:p>
        </p:txBody>
      </p:sp>
      <p:sp>
        <p:nvSpPr>
          <p:cNvPr id="110659" name="文本框 222"/>
          <p:cNvSpPr txBox="1"/>
          <p:nvPr>
            <p:custDataLst>
              <p:tags r:id="rId67"/>
            </p:custDataLst>
          </p:nvPr>
        </p:nvSpPr>
        <p:spPr>
          <a:xfrm>
            <a:off x="468313" y="4024313"/>
            <a:ext cx="2747962" cy="1652587"/>
          </a:xfrm>
          <a:prstGeom prst="rect">
            <a:avLst/>
          </a:prstGeom>
          <a:noFill/>
          <a:ln w="9525">
            <a:noFill/>
          </a:ln>
        </p:spPr>
        <p:txBody>
          <a:bodyPr anchor="t"/>
          <a:p>
            <a:pPr>
              <a:lnSpc>
                <a:spcPct val="80000"/>
              </a:lnSpc>
            </a:pPr>
            <a:r>
              <a:rPr lang="en-US" altLang="zh-CN" dirty="0">
                <a:solidFill>
                  <a:schemeClr val="bg1"/>
                </a:solidFill>
                <a:latin typeface="Arial" panose="020B0604020202020204" pitchFamily="34" charset="0"/>
                <a:ea typeface="黑体" panose="02010609060101010101" pitchFamily="49" charset="-122"/>
              </a:rPr>
              <a:t>         Axure</a:t>
            </a:r>
            <a:r>
              <a:rPr lang="zh-CN" altLang="en-US" dirty="0">
                <a:solidFill>
                  <a:schemeClr val="bg1"/>
                </a:solidFill>
                <a:latin typeface="Arial" panose="020B0604020202020204" pitchFamily="34" charset="0"/>
                <a:ea typeface="黑体" panose="02010609060101010101" pitchFamily="49" charset="-122"/>
              </a:rPr>
              <a:t>可提供零编程基础下，快速生成界面原型的功能。</a:t>
            </a:r>
            <a:endParaRPr lang="zh-CN" altLang="en-US" dirty="0">
              <a:solidFill>
                <a:schemeClr val="bg1"/>
              </a:solidFill>
              <a:latin typeface="Arial" panose="020B0604020202020204" pitchFamily="34" charset="0"/>
              <a:ea typeface="黑体" panose="02010609060101010101" pitchFamily="49" charset="-122"/>
            </a:endParaRPr>
          </a:p>
          <a:p>
            <a:pPr>
              <a:lnSpc>
                <a:spcPct val="80000"/>
              </a:lnSpc>
            </a:pPr>
            <a:r>
              <a:rPr lang="zh-CN" altLang="en-US" dirty="0">
                <a:solidFill>
                  <a:schemeClr val="bg1"/>
                </a:solidFill>
                <a:latin typeface="Arial" panose="020B0604020202020204" pitchFamily="34" charset="0"/>
                <a:ea typeface="黑体" panose="02010609060101010101" pitchFamily="49" charset="-122"/>
              </a:rPr>
              <a:t>       可极大地提高需求分析师与客户、</a:t>
            </a:r>
            <a:r>
              <a:rPr lang="en-US" altLang="zh-CN" dirty="0">
                <a:solidFill>
                  <a:schemeClr val="bg1"/>
                </a:solidFill>
                <a:latin typeface="Arial" panose="020B0604020202020204" pitchFamily="34" charset="0"/>
                <a:ea typeface="黑体" panose="02010609060101010101" pitchFamily="49" charset="-122"/>
              </a:rPr>
              <a:t>UI</a:t>
            </a:r>
            <a:r>
              <a:rPr lang="zh-CN" altLang="en-US" dirty="0">
                <a:solidFill>
                  <a:schemeClr val="bg1"/>
                </a:solidFill>
                <a:latin typeface="Arial" panose="020B0604020202020204" pitchFamily="34" charset="0"/>
                <a:ea typeface="黑体" panose="02010609060101010101" pitchFamily="49" charset="-122"/>
              </a:rPr>
              <a:t>设计、开发人员之间的沟通效率。</a:t>
            </a:r>
            <a:endParaRPr lang="zh-CN" altLang="en-US" dirty="0">
              <a:solidFill>
                <a:schemeClr val="bg1"/>
              </a:solidFill>
              <a:latin typeface="Arial" panose="020B0604020202020204" pitchFamily="34" charset="0"/>
              <a:ea typeface="黑体" panose="02010609060101010101" pitchFamily="49" charset="-122"/>
            </a:endParaRPr>
          </a:p>
        </p:txBody>
      </p:sp>
    </p:spTree>
    <p:custDataLst>
      <p:tags r:id="rId68"/>
    </p:custData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矩形 19"/>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1" name="矩形 20"/>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5" name="矩形 24"/>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12645" name="文本框 25"/>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版本比较</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12646" name="六边形 42"/>
          <p:cNvSpPr/>
          <p:nvPr>
            <p:custDataLst>
              <p:tags r:id="rId6"/>
            </p:custDataLst>
          </p:nvPr>
        </p:nvSpPr>
        <p:spPr>
          <a:xfrm>
            <a:off x="2058988" y="3490913"/>
            <a:ext cx="2679700" cy="2311400"/>
          </a:xfrm>
          <a:prstGeom prst="hexagon">
            <a:avLst>
              <a:gd name="adj" fmla="val 24995"/>
              <a:gd name="vf" fmla="val 115470"/>
            </a:avLst>
          </a:prstGeom>
          <a:solidFill>
            <a:schemeClr val="accent2"/>
          </a:solidFill>
          <a:ln w="25400">
            <a:noFill/>
          </a:ln>
        </p:spPr>
        <p:txBody>
          <a:bodyPr anchor="ctr"/>
          <a:p>
            <a:pPr algn="ctr"/>
            <a:endParaRPr lang="zh-CN" altLang="zh-CN" sz="3200" dirty="0">
              <a:solidFill>
                <a:srgbClr val="FFFFFF"/>
              </a:solidFill>
              <a:latin typeface="Arial" panose="020B0604020202020204" pitchFamily="34" charset="0"/>
              <a:ea typeface="宋体" panose="02010600030101010101" pitchFamily="2" charset="-122"/>
            </a:endParaRPr>
          </a:p>
        </p:txBody>
      </p:sp>
      <p:sp>
        <p:nvSpPr>
          <p:cNvPr id="28" name="六边形 13"/>
          <p:cNvSpPr>
            <a:spLocks noChangeArrowheads="1"/>
          </p:cNvSpPr>
          <p:nvPr>
            <p:custDataLst>
              <p:tags r:id="rId7"/>
            </p:custDataLst>
          </p:nvPr>
        </p:nvSpPr>
        <p:spPr bwMode="auto">
          <a:xfrm>
            <a:off x="4403725" y="2090738"/>
            <a:ext cx="2681288" cy="2311400"/>
          </a:xfrm>
          <a:prstGeom prst="hexagon">
            <a:avLst>
              <a:gd name="adj" fmla="val 24994"/>
              <a:gd name="vf" fmla="val 115470"/>
            </a:avLst>
          </a:prstGeom>
          <a:solidFill>
            <a:schemeClr val="accent3"/>
          </a:solidFill>
          <a:ln w="25400" cap="flat" cmpd="sng">
            <a:no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3200" b="0" i="0" u="none" strike="noStrike" kern="1200" cap="none" spc="0" normalizeH="0" baseline="0" noProof="1">
              <a:ln>
                <a:noFill/>
              </a:ln>
              <a:solidFill>
                <a:schemeClr val="tx1">
                  <a:lumMod val="75000"/>
                  <a:lumOff val="25000"/>
                </a:schemeClr>
              </a:solidFill>
              <a:effectLst/>
              <a:uLnTx/>
              <a:uFillTx/>
              <a:latin typeface="Arial" panose="020B0604020202020204" pitchFamily="34" charset="0"/>
              <a:ea typeface="宋体" panose="02010600030101010101" pitchFamily="2" charset="-122"/>
              <a:cs typeface="+mn-cs"/>
            </a:endParaRPr>
          </a:p>
        </p:txBody>
      </p:sp>
      <p:sp>
        <p:nvSpPr>
          <p:cNvPr id="112648" name="六边形 16"/>
          <p:cNvSpPr/>
          <p:nvPr>
            <p:custDataLst>
              <p:tags r:id="rId8"/>
            </p:custDataLst>
          </p:nvPr>
        </p:nvSpPr>
        <p:spPr>
          <a:xfrm>
            <a:off x="2936875" y="2805113"/>
            <a:ext cx="620713" cy="536575"/>
          </a:xfrm>
          <a:prstGeom prst="hexagon">
            <a:avLst>
              <a:gd name="adj" fmla="val 24967"/>
              <a:gd name="vf" fmla="val 115470"/>
            </a:avLst>
          </a:prstGeom>
          <a:solidFill>
            <a:schemeClr val="accent2"/>
          </a:solidFill>
          <a:ln w="25400">
            <a:noFill/>
          </a:ln>
        </p:spPr>
        <p:txBody>
          <a:bodyPr anchor="ctr"/>
          <a:p>
            <a:pPr algn="ctr"/>
            <a:endParaRPr lang="zh-CN" altLang="zh-CN" sz="3200" dirty="0">
              <a:solidFill>
                <a:srgbClr val="FFFFFF"/>
              </a:solidFill>
              <a:latin typeface="Arial" panose="020B0604020202020204" pitchFamily="34" charset="0"/>
              <a:ea typeface="宋体" panose="02010600030101010101" pitchFamily="2" charset="-122"/>
            </a:endParaRPr>
          </a:p>
        </p:txBody>
      </p:sp>
      <p:sp>
        <p:nvSpPr>
          <p:cNvPr id="112649" name="六边形 17"/>
          <p:cNvSpPr/>
          <p:nvPr>
            <p:custDataLst>
              <p:tags r:id="rId9"/>
            </p:custDataLst>
          </p:nvPr>
        </p:nvSpPr>
        <p:spPr>
          <a:xfrm>
            <a:off x="4824413" y="4608513"/>
            <a:ext cx="620712" cy="536575"/>
          </a:xfrm>
          <a:prstGeom prst="hexagon">
            <a:avLst>
              <a:gd name="adj" fmla="val 24967"/>
              <a:gd name="vf" fmla="val 115470"/>
            </a:avLst>
          </a:prstGeom>
          <a:solidFill>
            <a:schemeClr val="accent2"/>
          </a:solidFill>
          <a:ln w="25400">
            <a:noFill/>
          </a:ln>
        </p:spPr>
        <p:txBody>
          <a:bodyPr anchor="ctr"/>
          <a:p>
            <a:pPr algn="ctr"/>
            <a:endParaRPr lang="zh-CN" altLang="zh-CN" sz="3200" dirty="0">
              <a:solidFill>
                <a:srgbClr val="FFFFFF"/>
              </a:solidFill>
              <a:latin typeface="Arial" panose="020B0604020202020204" pitchFamily="34" charset="0"/>
              <a:ea typeface="宋体" panose="02010600030101010101" pitchFamily="2" charset="-122"/>
            </a:endParaRPr>
          </a:p>
        </p:txBody>
      </p:sp>
      <p:sp>
        <p:nvSpPr>
          <p:cNvPr id="31" name="六边形 21"/>
          <p:cNvSpPr>
            <a:spLocks noChangeArrowheads="1"/>
          </p:cNvSpPr>
          <p:nvPr>
            <p:custDataLst>
              <p:tags r:id="rId10"/>
            </p:custDataLst>
          </p:nvPr>
        </p:nvSpPr>
        <p:spPr bwMode="auto">
          <a:xfrm>
            <a:off x="4475163" y="2271713"/>
            <a:ext cx="244475" cy="209550"/>
          </a:xfrm>
          <a:prstGeom prst="hexagon">
            <a:avLst>
              <a:gd name="adj" fmla="val 24905"/>
              <a:gd name="vf" fmla="val 115470"/>
            </a:avLst>
          </a:prstGeom>
          <a:solidFill>
            <a:schemeClr val="accent3"/>
          </a:solidFill>
          <a:ln w="25400" cap="flat" cmpd="sng">
            <a:no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3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2" name="六边形 24"/>
          <p:cNvSpPr>
            <a:spLocks noChangeArrowheads="1"/>
          </p:cNvSpPr>
          <p:nvPr>
            <p:custDataLst>
              <p:tags r:id="rId11"/>
            </p:custDataLst>
          </p:nvPr>
        </p:nvSpPr>
        <p:spPr bwMode="auto">
          <a:xfrm>
            <a:off x="4060825" y="2517775"/>
            <a:ext cx="477838" cy="411163"/>
          </a:xfrm>
          <a:prstGeom prst="hexagon">
            <a:avLst>
              <a:gd name="adj" fmla="val 24998"/>
              <a:gd name="vf" fmla="val 115470"/>
            </a:avLst>
          </a:prstGeom>
          <a:solidFill>
            <a:schemeClr val="accent3"/>
          </a:solidFill>
          <a:ln w="25400" cap="flat" cmpd="sng">
            <a:no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3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12652" name="六边形 3"/>
          <p:cNvSpPr/>
          <p:nvPr>
            <p:custDataLst>
              <p:tags r:id="rId12"/>
            </p:custDataLst>
          </p:nvPr>
        </p:nvSpPr>
        <p:spPr>
          <a:xfrm>
            <a:off x="3648075" y="2874963"/>
            <a:ext cx="401638" cy="346075"/>
          </a:xfrm>
          <a:prstGeom prst="hexagon">
            <a:avLst>
              <a:gd name="adj" fmla="val 24919"/>
              <a:gd name="vf" fmla="val 115470"/>
            </a:avLst>
          </a:prstGeom>
          <a:solidFill>
            <a:schemeClr val="accent2"/>
          </a:solidFill>
          <a:ln w="25400">
            <a:noFill/>
          </a:ln>
        </p:spPr>
        <p:txBody>
          <a:bodyPr anchor="ctr"/>
          <a:p>
            <a:pPr algn="ctr"/>
            <a:endParaRPr lang="zh-CN" altLang="zh-CN" sz="3200" dirty="0">
              <a:solidFill>
                <a:srgbClr val="FFFFFF"/>
              </a:solidFill>
              <a:latin typeface="Arial" panose="020B0604020202020204" pitchFamily="34" charset="0"/>
              <a:ea typeface="宋体" panose="02010600030101010101" pitchFamily="2" charset="-122"/>
            </a:endParaRPr>
          </a:p>
        </p:txBody>
      </p:sp>
      <p:sp>
        <p:nvSpPr>
          <p:cNvPr id="112653" name="文本框 33"/>
          <p:cNvSpPr txBox="1"/>
          <p:nvPr>
            <p:custDataLst>
              <p:tags r:id="rId13"/>
            </p:custDataLst>
          </p:nvPr>
        </p:nvSpPr>
        <p:spPr>
          <a:xfrm>
            <a:off x="2627313" y="5011738"/>
            <a:ext cx="1512887" cy="790575"/>
          </a:xfrm>
          <a:prstGeom prst="rect">
            <a:avLst/>
          </a:prstGeom>
          <a:noFill/>
          <a:ln w="9525">
            <a:noFill/>
          </a:ln>
        </p:spPr>
        <p:txBody>
          <a:bodyPr anchor="ctr"/>
          <a:p>
            <a:pPr algn="ctr"/>
            <a:r>
              <a:rPr lang="en-US" altLang="zh-CN" dirty="0">
                <a:latin typeface="Arial" panose="020B0604020202020204" pitchFamily="34" charset="0"/>
                <a:ea typeface="黑体" panose="02010609060101010101" pitchFamily="49" charset="-122"/>
              </a:rPr>
              <a:t>Axure rp 8</a:t>
            </a:r>
            <a:endParaRPr lang="en-US" altLang="zh-CN" dirty="0">
              <a:latin typeface="Arial" panose="020B0604020202020204" pitchFamily="34" charset="0"/>
              <a:ea typeface="黑体" panose="02010609060101010101" pitchFamily="49" charset="-122"/>
            </a:endParaRPr>
          </a:p>
        </p:txBody>
      </p:sp>
      <p:sp>
        <p:nvSpPr>
          <p:cNvPr id="112654" name="文本框 34"/>
          <p:cNvSpPr txBox="1"/>
          <p:nvPr>
            <p:custDataLst>
              <p:tags r:id="rId14"/>
            </p:custDataLst>
          </p:nvPr>
        </p:nvSpPr>
        <p:spPr>
          <a:xfrm>
            <a:off x="4932363" y="3582988"/>
            <a:ext cx="1584325" cy="819150"/>
          </a:xfrm>
          <a:prstGeom prst="rect">
            <a:avLst/>
          </a:prstGeom>
          <a:noFill/>
          <a:ln w="9525">
            <a:noFill/>
          </a:ln>
        </p:spPr>
        <p:txBody>
          <a:bodyPr anchor="ctr"/>
          <a:p>
            <a:pPr algn="ctr"/>
            <a:r>
              <a:rPr lang="en-US" altLang="zh-CN" dirty="0">
                <a:latin typeface="Arial" panose="020B0604020202020204" pitchFamily="34" charset="0"/>
                <a:ea typeface="黑体" panose="02010609060101010101" pitchFamily="49" charset="-122"/>
              </a:rPr>
              <a:t>Axure rp 7</a:t>
            </a:r>
            <a:endParaRPr lang="zh-CN" altLang="en-US" dirty="0">
              <a:latin typeface="Arial" panose="020B0604020202020204" pitchFamily="34" charset="0"/>
              <a:ea typeface="黑体" panose="02010609060101010101" pitchFamily="49" charset="-122"/>
            </a:endParaRPr>
          </a:p>
        </p:txBody>
      </p:sp>
      <p:pic>
        <p:nvPicPr>
          <p:cNvPr id="112655" name="图片 35"/>
          <p:cNvPicPr>
            <a:picLocks noChangeAspect="1"/>
          </p:cNvPicPr>
          <p:nvPr>
            <p:custDataLst>
              <p:tags r:id="rId15"/>
            </p:custDataLst>
          </p:nvPr>
        </p:nvPicPr>
        <p:blipFill>
          <a:blip r:embed="rId16"/>
          <a:stretch>
            <a:fillRect/>
          </a:stretch>
        </p:blipFill>
        <p:spPr>
          <a:xfrm>
            <a:off x="5183188" y="2384425"/>
            <a:ext cx="1062037" cy="1154113"/>
          </a:xfrm>
          <a:prstGeom prst="rect">
            <a:avLst/>
          </a:prstGeom>
          <a:noFill/>
          <a:ln w="9525">
            <a:noFill/>
          </a:ln>
        </p:spPr>
      </p:pic>
      <p:pic>
        <p:nvPicPr>
          <p:cNvPr id="112656" name="图片 38"/>
          <p:cNvPicPr>
            <a:picLocks noChangeAspect="1"/>
          </p:cNvPicPr>
          <p:nvPr>
            <p:custDataLst>
              <p:tags r:id="rId17"/>
            </p:custDataLst>
          </p:nvPr>
        </p:nvPicPr>
        <p:blipFill>
          <a:blip r:embed="rId18"/>
          <a:stretch>
            <a:fillRect/>
          </a:stretch>
        </p:blipFill>
        <p:spPr>
          <a:xfrm>
            <a:off x="2852738" y="3749675"/>
            <a:ext cx="1062037" cy="1154113"/>
          </a:xfrm>
          <a:prstGeom prst="rect">
            <a:avLst/>
          </a:prstGeom>
          <a:noFill/>
          <a:ln w="9525">
            <a:noFill/>
          </a:ln>
        </p:spPr>
      </p:pic>
      <p:sp>
        <p:nvSpPr>
          <p:cNvPr id="112657" name="文本框 1"/>
          <p:cNvSpPr txBox="1"/>
          <p:nvPr>
            <p:custDataLst>
              <p:tags r:id="rId19"/>
            </p:custDataLst>
          </p:nvPr>
        </p:nvSpPr>
        <p:spPr>
          <a:xfrm>
            <a:off x="425450" y="1117600"/>
            <a:ext cx="3384550" cy="1630363"/>
          </a:xfrm>
          <a:prstGeom prst="rect">
            <a:avLst/>
          </a:prstGeom>
          <a:noFill/>
          <a:ln w="9525">
            <a:noFill/>
          </a:ln>
        </p:spPr>
        <p:txBody>
          <a:bodyPr anchor="ctr"/>
          <a:p>
            <a:r>
              <a:rPr lang="en-US" altLang="zh-CN" dirty="0">
                <a:solidFill>
                  <a:schemeClr val="bg1"/>
                </a:solidFill>
                <a:latin typeface="Arial" panose="020B0604020202020204" pitchFamily="34" charset="0"/>
                <a:ea typeface="黑体" panose="02010609060101010101" pitchFamily="49" charset="-122"/>
              </a:rPr>
              <a:t>Axure rp 7</a:t>
            </a:r>
            <a:r>
              <a:rPr lang="zh-CN" altLang="en-US" dirty="0">
                <a:solidFill>
                  <a:schemeClr val="bg1"/>
                </a:solidFill>
                <a:latin typeface="Arial" panose="020B0604020202020204" pitchFamily="34" charset="0"/>
                <a:ea typeface="黑体" panose="02010609060101010101" pitchFamily="49" charset="-122"/>
              </a:rPr>
              <a:t>：</a:t>
            </a:r>
            <a:endParaRPr lang="zh-CN" altLang="en-US" dirty="0">
              <a:solidFill>
                <a:schemeClr val="bg1"/>
              </a:solidFill>
              <a:latin typeface="Arial" panose="020B0604020202020204" pitchFamily="34" charset="0"/>
              <a:ea typeface="黑体" panose="02010609060101010101" pitchFamily="49" charset="-122"/>
            </a:endParaRPr>
          </a:p>
          <a:p>
            <a:r>
              <a:rPr lang="zh-CN" altLang="en-US" dirty="0">
                <a:solidFill>
                  <a:schemeClr val="bg1"/>
                </a:solidFill>
                <a:latin typeface="Arial" panose="020B0604020202020204" pitchFamily="34" charset="0"/>
                <a:ea typeface="黑体" panose="02010609060101010101" pitchFamily="49" charset="-122"/>
              </a:rPr>
              <a:t>优点：</a:t>
            </a:r>
            <a:r>
              <a:rPr lang="en-US" altLang="zh-CN" dirty="0">
                <a:solidFill>
                  <a:schemeClr val="bg1"/>
                </a:solidFill>
                <a:latin typeface="Arial" panose="020B0604020202020204" pitchFamily="34" charset="0"/>
                <a:ea typeface="黑体" panose="02010609060101010101" pitchFamily="49" charset="-122"/>
              </a:rPr>
              <a:t>1.</a:t>
            </a:r>
            <a:r>
              <a:rPr lang="zh-CN" altLang="en-US" dirty="0">
                <a:solidFill>
                  <a:schemeClr val="bg1"/>
                </a:solidFill>
                <a:latin typeface="Arial" panose="020B0604020202020204" pitchFamily="34" charset="0"/>
                <a:ea typeface="黑体" panose="02010609060101010101" pitchFamily="49" charset="-122"/>
              </a:rPr>
              <a:t>版本相对稳定</a:t>
            </a:r>
            <a:endParaRPr lang="zh-CN" altLang="en-US" dirty="0">
              <a:solidFill>
                <a:schemeClr val="bg1"/>
              </a:solidFill>
              <a:latin typeface="Arial" panose="020B0604020202020204" pitchFamily="34" charset="0"/>
              <a:ea typeface="黑体" panose="02010609060101010101" pitchFamily="49" charset="-122"/>
            </a:endParaRPr>
          </a:p>
          <a:p>
            <a:r>
              <a:rPr lang="en-US" altLang="zh-CN" dirty="0">
                <a:solidFill>
                  <a:schemeClr val="bg1"/>
                </a:solidFill>
                <a:latin typeface="Arial" panose="020B0604020202020204" pitchFamily="34" charset="0"/>
                <a:ea typeface="黑体" panose="02010609060101010101" pitchFamily="49" charset="-122"/>
              </a:rPr>
              <a:t>           2.</a:t>
            </a:r>
            <a:r>
              <a:rPr lang="zh-CN" altLang="en-US" dirty="0">
                <a:solidFill>
                  <a:schemeClr val="bg1"/>
                </a:solidFill>
                <a:latin typeface="Arial" panose="020B0604020202020204" pitchFamily="34" charset="0"/>
                <a:ea typeface="黑体" panose="02010609060101010101" pitchFamily="49" charset="-122"/>
              </a:rPr>
              <a:t>素材较多</a:t>
            </a:r>
            <a:endParaRPr lang="zh-CN" altLang="en-US" dirty="0">
              <a:solidFill>
                <a:schemeClr val="bg1"/>
              </a:solidFill>
              <a:latin typeface="Arial" panose="020B0604020202020204" pitchFamily="34" charset="0"/>
              <a:ea typeface="黑体" panose="02010609060101010101" pitchFamily="49" charset="-122"/>
            </a:endParaRPr>
          </a:p>
          <a:p>
            <a:r>
              <a:rPr lang="en-US" altLang="zh-CN" dirty="0">
                <a:solidFill>
                  <a:schemeClr val="bg1"/>
                </a:solidFill>
                <a:latin typeface="Arial" panose="020B0604020202020204" pitchFamily="34" charset="0"/>
                <a:ea typeface="黑体" panose="02010609060101010101" pitchFamily="49" charset="-122"/>
              </a:rPr>
              <a:t>           3.</a:t>
            </a:r>
            <a:r>
              <a:rPr lang="zh-CN" altLang="en-US" dirty="0">
                <a:solidFill>
                  <a:schemeClr val="bg1"/>
                </a:solidFill>
                <a:latin typeface="Arial" panose="020B0604020202020204" pitchFamily="34" charset="0"/>
                <a:ea typeface="黑体" panose="02010609060101010101" pitchFamily="49" charset="-122"/>
              </a:rPr>
              <a:t>教程较多</a:t>
            </a:r>
            <a:endParaRPr lang="zh-CN" altLang="en-US" dirty="0">
              <a:solidFill>
                <a:schemeClr val="bg1"/>
              </a:solidFill>
              <a:latin typeface="Arial" panose="020B0604020202020204" pitchFamily="34" charset="0"/>
              <a:ea typeface="黑体" panose="02010609060101010101" pitchFamily="49" charset="-122"/>
            </a:endParaRPr>
          </a:p>
          <a:p>
            <a:r>
              <a:rPr lang="zh-CN" altLang="en-US" dirty="0">
                <a:solidFill>
                  <a:schemeClr val="bg1"/>
                </a:solidFill>
                <a:latin typeface="Arial" panose="020B0604020202020204" pitchFamily="34" charset="0"/>
                <a:ea typeface="黑体" panose="02010609060101010101" pitchFamily="49" charset="-122"/>
              </a:rPr>
              <a:t>缺点：</a:t>
            </a:r>
            <a:r>
              <a:rPr lang="en-US" altLang="zh-CN" dirty="0">
                <a:solidFill>
                  <a:schemeClr val="bg1"/>
                </a:solidFill>
                <a:latin typeface="Arial" panose="020B0604020202020204" pitchFamily="34" charset="0"/>
                <a:ea typeface="黑体" panose="02010609060101010101" pitchFamily="49" charset="-122"/>
              </a:rPr>
              <a:t>1.</a:t>
            </a:r>
            <a:r>
              <a:rPr lang="zh-CN" altLang="en-US" dirty="0">
                <a:solidFill>
                  <a:schemeClr val="bg1"/>
                </a:solidFill>
                <a:latin typeface="Arial" panose="020B0604020202020204" pitchFamily="34" charset="0"/>
                <a:ea typeface="黑体" panose="02010609060101010101" pitchFamily="49" charset="-122"/>
              </a:rPr>
              <a:t>版本比较老</a:t>
            </a:r>
            <a:endParaRPr lang="zh-CN" altLang="en-US" dirty="0">
              <a:solidFill>
                <a:schemeClr val="bg1"/>
              </a:solidFill>
              <a:latin typeface="Arial" panose="020B0604020202020204" pitchFamily="34" charset="0"/>
              <a:ea typeface="黑体" panose="02010609060101010101" pitchFamily="49" charset="-122"/>
            </a:endParaRPr>
          </a:p>
          <a:p>
            <a:r>
              <a:rPr lang="en-US" altLang="zh-CN" dirty="0">
                <a:solidFill>
                  <a:schemeClr val="bg1"/>
                </a:solidFill>
                <a:latin typeface="Arial" panose="020B0604020202020204" pitchFamily="34" charset="0"/>
                <a:ea typeface="黑体" panose="02010609060101010101" pitchFamily="49" charset="-122"/>
              </a:rPr>
              <a:t>           2.</a:t>
            </a:r>
            <a:r>
              <a:rPr lang="zh-CN" altLang="en-US" dirty="0">
                <a:solidFill>
                  <a:schemeClr val="bg1"/>
                </a:solidFill>
                <a:latin typeface="Arial" panose="020B0604020202020204" pitchFamily="34" charset="0"/>
                <a:ea typeface="黑体" panose="02010609060101010101" pitchFamily="49" charset="-122"/>
              </a:rPr>
              <a:t>原型文件不向下兼容</a:t>
            </a:r>
            <a:endParaRPr lang="zh-CN" altLang="en-US" dirty="0">
              <a:solidFill>
                <a:schemeClr val="bg1"/>
              </a:solidFill>
              <a:latin typeface="Arial" panose="020B0604020202020204" pitchFamily="34" charset="0"/>
              <a:ea typeface="黑体" panose="02010609060101010101" pitchFamily="49" charset="-122"/>
            </a:endParaRPr>
          </a:p>
        </p:txBody>
      </p:sp>
      <p:sp>
        <p:nvSpPr>
          <p:cNvPr id="112658" name="文本框 2"/>
          <p:cNvSpPr txBox="1"/>
          <p:nvPr>
            <p:custDataLst>
              <p:tags r:id="rId20"/>
            </p:custDataLst>
          </p:nvPr>
        </p:nvSpPr>
        <p:spPr>
          <a:xfrm>
            <a:off x="5508625" y="4903788"/>
            <a:ext cx="3384550" cy="1630362"/>
          </a:xfrm>
          <a:prstGeom prst="rect">
            <a:avLst/>
          </a:prstGeom>
          <a:noFill/>
          <a:ln w="9525">
            <a:noFill/>
          </a:ln>
        </p:spPr>
        <p:txBody>
          <a:bodyPr anchor="ctr"/>
          <a:p>
            <a:r>
              <a:rPr lang="en-US" altLang="zh-CN" dirty="0">
                <a:solidFill>
                  <a:schemeClr val="bg1"/>
                </a:solidFill>
                <a:latin typeface="Arial" panose="020B0604020202020204" pitchFamily="34" charset="0"/>
                <a:ea typeface="黑体" panose="02010609060101010101" pitchFamily="49" charset="-122"/>
                <a:sym typeface="黑体" panose="02010609060101010101" pitchFamily="49" charset="-122"/>
              </a:rPr>
              <a:t>Axure rp 8</a:t>
            </a:r>
            <a:r>
              <a:rPr lang="zh-CN" altLang="en-US" dirty="0">
                <a:solidFill>
                  <a:schemeClr val="bg1"/>
                </a:solidFill>
                <a:latin typeface="Arial" panose="020B0604020202020204" pitchFamily="34" charset="0"/>
                <a:ea typeface="黑体" panose="02010609060101010101" pitchFamily="49" charset="-122"/>
                <a:sym typeface="黑体" panose="02010609060101010101" pitchFamily="49" charset="-122"/>
              </a:rPr>
              <a:t>：</a:t>
            </a:r>
            <a:endParaRPr lang="zh-CN" altLang="en-US" dirty="0">
              <a:solidFill>
                <a:schemeClr val="bg1"/>
              </a:solidFill>
              <a:latin typeface="Arial" panose="020B0604020202020204" pitchFamily="34" charset="0"/>
              <a:ea typeface="黑体" panose="02010609060101010101" pitchFamily="49" charset="-122"/>
            </a:endParaRPr>
          </a:p>
          <a:p>
            <a:r>
              <a:rPr lang="zh-CN" altLang="en-US" dirty="0">
                <a:solidFill>
                  <a:schemeClr val="bg1"/>
                </a:solidFill>
                <a:latin typeface="Arial" panose="020B0604020202020204" pitchFamily="34" charset="0"/>
                <a:ea typeface="黑体" panose="02010609060101010101" pitchFamily="49" charset="-122"/>
              </a:rPr>
              <a:t>优点：</a:t>
            </a:r>
            <a:r>
              <a:rPr lang="en-US" altLang="zh-CN" dirty="0">
                <a:solidFill>
                  <a:schemeClr val="bg1"/>
                </a:solidFill>
                <a:latin typeface="Arial" panose="020B0604020202020204" pitchFamily="34" charset="0"/>
                <a:ea typeface="黑体" panose="02010609060101010101" pitchFamily="49" charset="-122"/>
              </a:rPr>
              <a:t>1.</a:t>
            </a:r>
            <a:r>
              <a:rPr lang="zh-CN" altLang="en-US" dirty="0">
                <a:solidFill>
                  <a:schemeClr val="bg1"/>
                </a:solidFill>
                <a:latin typeface="Arial" panose="020B0604020202020204" pitchFamily="34" charset="0"/>
                <a:ea typeface="黑体" panose="02010609060101010101" pitchFamily="49" charset="-122"/>
              </a:rPr>
              <a:t>更强的交互界面</a:t>
            </a:r>
            <a:endParaRPr lang="zh-CN" altLang="en-US" dirty="0">
              <a:solidFill>
                <a:schemeClr val="bg1"/>
              </a:solidFill>
              <a:latin typeface="Arial" panose="020B0604020202020204" pitchFamily="34" charset="0"/>
              <a:ea typeface="黑体" panose="02010609060101010101" pitchFamily="49" charset="-122"/>
            </a:endParaRPr>
          </a:p>
          <a:p>
            <a:r>
              <a:rPr lang="en-US" altLang="zh-CN" dirty="0">
                <a:solidFill>
                  <a:schemeClr val="bg1"/>
                </a:solidFill>
                <a:latin typeface="Arial" panose="020B0604020202020204" pitchFamily="34" charset="0"/>
                <a:ea typeface="黑体" panose="02010609060101010101" pitchFamily="49" charset="-122"/>
              </a:rPr>
              <a:t>           2.</a:t>
            </a:r>
            <a:r>
              <a:rPr lang="zh-CN" altLang="en-US" dirty="0">
                <a:solidFill>
                  <a:schemeClr val="bg1"/>
                </a:solidFill>
                <a:latin typeface="Arial" panose="020B0604020202020204" pitchFamily="34" charset="0"/>
                <a:ea typeface="黑体" panose="02010609060101010101" pitchFamily="49" charset="-122"/>
              </a:rPr>
              <a:t>更好的标注部件</a:t>
            </a:r>
            <a:endParaRPr lang="zh-CN" altLang="en-US" dirty="0">
              <a:solidFill>
                <a:schemeClr val="bg1"/>
              </a:solidFill>
              <a:latin typeface="Arial" panose="020B0604020202020204" pitchFamily="34" charset="0"/>
              <a:ea typeface="黑体" panose="02010609060101010101" pitchFamily="49" charset="-122"/>
            </a:endParaRPr>
          </a:p>
          <a:p>
            <a:r>
              <a:rPr lang="en-US" altLang="zh-CN" dirty="0">
                <a:solidFill>
                  <a:schemeClr val="bg1"/>
                </a:solidFill>
                <a:latin typeface="Arial" panose="020B0604020202020204" pitchFamily="34" charset="0"/>
                <a:ea typeface="黑体" panose="02010609060101010101" pitchFamily="49" charset="-122"/>
              </a:rPr>
              <a:t>           3.</a:t>
            </a:r>
            <a:r>
              <a:rPr lang="zh-CN" altLang="en-US" dirty="0">
                <a:solidFill>
                  <a:schemeClr val="bg1"/>
                </a:solidFill>
                <a:latin typeface="Arial" panose="020B0604020202020204" pitchFamily="34" charset="0"/>
                <a:ea typeface="黑体" panose="02010609060101010101" pitchFamily="49" charset="-122"/>
              </a:rPr>
              <a:t>可自行绘制图形</a:t>
            </a:r>
            <a:endParaRPr lang="zh-CN" altLang="en-US" dirty="0">
              <a:solidFill>
                <a:schemeClr val="bg1"/>
              </a:solidFill>
              <a:latin typeface="Arial" panose="020B0604020202020204" pitchFamily="34" charset="0"/>
              <a:ea typeface="黑体" panose="02010609060101010101" pitchFamily="49" charset="-122"/>
            </a:endParaRPr>
          </a:p>
          <a:p>
            <a:r>
              <a:rPr lang="zh-CN" altLang="en-US" dirty="0">
                <a:solidFill>
                  <a:schemeClr val="bg1"/>
                </a:solidFill>
                <a:latin typeface="Arial" panose="020B0604020202020204" pitchFamily="34" charset="0"/>
                <a:ea typeface="黑体" panose="02010609060101010101" pitchFamily="49" charset="-122"/>
              </a:rPr>
              <a:t>缺点：</a:t>
            </a:r>
            <a:r>
              <a:rPr lang="en-US" altLang="zh-CN" dirty="0">
                <a:solidFill>
                  <a:schemeClr val="bg1"/>
                </a:solidFill>
                <a:latin typeface="Arial" panose="020B0604020202020204" pitchFamily="34" charset="0"/>
                <a:ea typeface="黑体" panose="02010609060101010101" pitchFamily="49" charset="-122"/>
              </a:rPr>
              <a:t>1.</a:t>
            </a:r>
            <a:r>
              <a:rPr lang="zh-CN" altLang="en-US" dirty="0">
                <a:solidFill>
                  <a:schemeClr val="bg1"/>
                </a:solidFill>
                <a:latin typeface="Arial" panose="020B0604020202020204" pitchFamily="34" charset="0"/>
                <a:ea typeface="黑体" panose="02010609060101010101" pitchFamily="49" charset="-122"/>
              </a:rPr>
              <a:t>版本尚不稳定</a:t>
            </a:r>
            <a:endParaRPr lang="zh-CN" altLang="en-US" dirty="0">
              <a:solidFill>
                <a:schemeClr val="bg1"/>
              </a:solidFill>
              <a:latin typeface="Arial" panose="020B0604020202020204" pitchFamily="34" charset="0"/>
              <a:ea typeface="黑体" panose="02010609060101010101" pitchFamily="49" charset="-122"/>
            </a:endParaRPr>
          </a:p>
          <a:p>
            <a:r>
              <a:rPr lang="en-US" altLang="zh-CN" dirty="0">
                <a:solidFill>
                  <a:schemeClr val="bg1"/>
                </a:solidFill>
                <a:latin typeface="Arial" panose="020B0604020202020204" pitchFamily="34" charset="0"/>
                <a:ea typeface="黑体" panose="02010609060101010101" pitchFamily="49" charset="-122"/>
              </a:rPr>
              <a:t>           2.</a:t>
            </a:r>
            <a:r>
              <a:rPr lang="zh-CN" altLang="en-US" dirty="0">
                <a:solidFill>
                  <a:schemeClr val="bg1"/>
                </a:solidFill>
                <a:latin typeface="Arial" panose="020B0604020202020204" pitchFamily="34" charset="0"/>
                <a:ea typeface="黑体" panose="02010609060101010101" pitchFamily="49" charset="-122"/>
              </a:rPr>
              <a:t>试用到期需购买正版</a:t>
            </a:r>
            <a:endParaRPr lang="zh-CN" altLang="en-US" dirty="0">
              <a:solidFill>
                <a:schemeClr val="bg1"/>
              </a:solidFill>
              <a:latin typeface="Arial" panose="020B0604020202020204" pitchFamily="34" charset="0"/>
              <a:ea typeface="黑体" panose="02010609060101010101" pitchFamily="49" charset="-122"/>
            </a:endParaRPr>
          </a:p>
        </p:txBody>
      </p:sp>
    </p:spTree>
    <p:custDataLst>
      <p:tags r:id="rId2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14693" name="文本框 20"/>
          <p:cNvSpPr txBox="1"/>
          <p:nvPr>
            <p:custDataLst>
              <p:tags r:id="rId5"/>
            </p:custDataLst>
          </p:nvPr>
        </p:nvSpPr>
        <p:spPr>
          <a:xfrm>
            <a:off x="0" y="-3175"/>
            <a:ext cx="3735388" cy="563563"/>
          </a:xfrm>
          <a:prstGeom prst="rect">
            <a:avLst/>
          </a:prstGeom>
          <a:noFill/>
          <a:ln w="9525">
            <a:noFill/>
          </a:ln>
        </p:spPr>
        <p:txBody>
          <a:bodyPr anchor="ctr"/>
          <a:p>
            <a:pPr algn="ctr"/>
            <a:r>
              <a:rPr lang="en-US" altLang="zh-CN" sz="2400" dirty="0">
                <a:solidFill>
                  <a:schemeClr val="bg1"/>
                </a:solidFill>
                <a:latin typeface="Arial" panose="020B0604020202020204" pitchFamily="34" charset="0"/>
                <a:ea typeface="宋体" panose="02010600030101010101" pitchFamily="2" charset="-122"/>
              </a:rPr>
              <a:t>Axure RP 8</a:t>
            </a:r>
            <a:r>
              <a:rPr lang="zh-CN" altLang="en-US" sz="2400" dirty="0">
                <a:solidFill>
                  <a:schemeClr val="bg1"/>
                </a:solidFill>
                <a:latin typeface="Arial" panose="020B0604020202020204" pitchFamily="34" charset="0"/>
                <a:ea typeface="宋体" panose="02010600030101010101" pitchFamily="2" charset="-122"/>
              </a:rPr>
              <a:t>使用介绍</a:t>
            </a:r>
            <a:endParaRPr lang="zh-CN" altLang="en-US" sz="2400" dirty="0">
              <a:solidFill>
                <a:schemeClr val="bg1"/>
              </a:solidFill>
              <a:latin typeface="Arial" panose="020B0604020202020204" pitchFamily="34" charset="0"/>
              <a:ea typeface="宋体" panose="02010600030101010101" pitchFamily="2" charset="-122"/>
            </a:endParaRPr>
          </a:p>
        </p:txBody>
      </p:sp>
      <p:pic>
        <p:nvPicPr>
          <p:cNvPr id="114694" name="图片 2"/>
          <p:cNvPicPr>
            <a:picLocks noChangeAspect="1"/>
          </p:cNvPicPr>
          <p:nvPr/>
        </p:nvPicPr>
        <p:blipFill>
          <a:blip r:embed="rId6"/>
          <a:stretch>
            <a:fillRect/>
          </a:stretch>
        </p:blipFill>
        <p:spPr>
          <a:xfrm>
            <a:off x="298450" y="1096963"/>
            <a:ext cx="8547100" cy="4664075"/>
          </a:xfrm>
          <a:prstGeom prst="rect">
            <a:avLst/>
          </a:prstGeom>
          <a:noFill/>
          <a:ln w="9525">
            <a:noFill/>
          </a:ln>
        </p:spPr>
      </p:pic>
      <p:sp>
        <p:nvSpPr>
          <p:cNvPr id="55304" name="文本框 4"/>
          <p:cNvSpPr txBox="1"/>
          <p:nvPr/>
        </p:nvSpPr>
        <p:spPr>
          <a:xfrm>
            <a:off x="4186238" y="3106738"/>
            <a:ext cx="1782762" cy="368300"/>
          </a:xfrm>
          <a:prstGeom prst="rect">
            <a:avLst/>
          </a:prstGeom>
          <a:noFill/>
          <a:ln w="9525">
            <a:noFill/>
          </a:ln>
        </p:spPr>
        <p:txBody>
          <a:bodyPr wrap="none" anchor="t">
            <a:spAutoFit/>
          </a:bodyPr>
          <a:p>
            <a:r>
              <a:rPr lang="zh-CN" altLang="en-US" dirty="0">
                <a:solidFill>
                  <a:srgbClr val="FF0000"/>
                </a:solidFill>
                <a:latin typeface="Arial" panose="020B0604020202020204" pitchFamily="34" charset="0"/>
                <a:ea typeface="宋体" panose="02010600030101010101" pitchFamily="2" charset="-122"/>
              </a:rPr>
              <a:t>绘制（工作区）</a:t>
            </a:r>
            <a:endParaRPr lang="zh-CN" altLang="en-US" dirty="0">
              <a:solidFill>
                <a:srgbClr val="FF0000"/>
              </a:solidFill>
              <a:latin typeface="Arial" panose="020B0604020202020204" pitchFamily="34" charset="0"/>
              <a:ea typeface="宋体" panose="02010600030101010101" pitchFamily="2" charset="-122"/>
            </a:endParaRPr>
          </a:p>
        </p:txBody>
      </p:sp>
      <p:sp>
        <p:nvSpPr>
          <p:cNvPr id="55305" name="文本框 4"/>
          <p:cNvSpPr txBox="1"/>
          <p:nvPr/>
        </p:nvSpPr>
        <p:spPr>
          <a:xfrm>
            <a:off x="57150" y="2251075"/>
            <a:ext cx="1366838" cy="646113"/>
          </a:xfrm>
          <a:prstGeom prst="rect">
            <a:avLst/>
          </a:prstGeom>
          <a:noFill/>
          <a:ln w="9525">
            <a:noFill/>
          </a:ln>
        </p:spPr>
        <p:txBody>
          <a:bodyPr wrap="square" anchor="t">
            <a:spAutoFit/>
          </a:bodyPr>
          <a:p>
            <a:r>
              <a:rPr lang="en-US" altLang="zh-CN" dirty="0">
                <a:solidFill>
                  <a:srgbClr val="FF0000"/>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页面</a:t>
            </a:r>
            <a:endParaRPr lang="zh-CN" altLang="en-US" dirty="0">
              <a:solidFill>
                <a:srgbClr val="FF0000"/>
              </a:solidFill>
              <a:latin typeface="Arial" panose="020B0604020202020204" pitchFamily="34" charset="0"/>
              <a:ea typeface="宋体" panose="02010600030101010101" pitchFamily="2" charset="-122"/>
            </a:endParaRPr>
          </a:p>
          <a:p>
            <a:r>
              <a:rPr lang="zh-CN" altLang="en-US" dirty="0">
                <a:solidFill>
                  <a:srgbClr val="FF0000"/>
                </a:solidFill>
                <a:latin typeface="Arial" panose="020B0604020202020204" pitchFamily="34" charset="0"/>
                <a:ea typeface="宋体" panose="02010600030101010101" pitchFamily="2" charset="-122"/>
              </a:rPr>
              <a:t>（站点地图）</a:t>
            </a:r>
            <a:endParaRPr lang="en-US" altLang="zh-CN" dirty="0">
              <a:solidFill>
                <a:srgbClr val="FF0000"/>
              </a:solidFill>
              <a:latin typeface="Arial" panose="020B0604020202020204" pitchFamily="34" charset="0"/>
              <a:ea typeface="宋体" panose="02010600030101010101" pitchFamily="2" charset="-122"/>
            </a:endParaRPr>
          </a:p>
        </p:txBody>
      </p:sp>
      <p:sp>
        <p:nvSpPr>
          <p:cNvPr id="55306" name="文本框 4"/>
          <p:cNvSpPr txBox="1"/>
          <p:nvPr/>
        </p:nvSpPr>
        <p:spPr>
          <a:xfrm>
            <a:off x="409575" y="3317875"/>
            <a:ext cx="1125538" cy="368300"/>
          </a:xfrm>
          <a:prstGeom prst="rect">
            <a:avLst/>
          </a:prstGeom>
          <a:noFill/>
          <a:ln w="9525">
            <a:noFill/>
          </a:ln>
        </p:spPr>
        <p:txBody>
          <a:bodyPr anchor="t">
            <a:spAutoFit/>
          </a:bodyPr>
          <a:p>
            <a:r>
              <a:rPr lang="zh-CN" altLang="en-US" dirty="0">
                <a:solidFill>
                  <a:srgbClr val="FF0000"/>
                </a:solidFill>
                <a:latin typeface="Arial" panose="020B0604020202020204" pitchFamily="34" charset="0"/>
                <a:ea typeface="宋体" panose="02010600030101010101" pitchFamily="2" charset="-122"/>
              </a:rPr>
              <a:t>元件库</a:t>
            </a:r>
            <a:endParaRPr lang="zh-CN" altLang="en-US" dirty="0">
              <a:solidFill>
                <a:srgbClr val="FF0000"/>
              </a:solidFill>
              <a:latin typeface="Arial" panose="020B0604020202020204" pitchFamily="34" charset="0"/>
              <a:ea typeface="宋体" panose="02010600030101010101" pitchFamily="2" charset="-122"/>
            </a:endParaRPr>
          </a:p>
        </p:txBody>
      </p:sp>
      <p:sp>
        <p:nvSpPr>
          <p:cNvPr id="55307" name="文本框 4"/>
          <p:cNvSpPr txBox="1"/>
          <p:nvPr/>
        </p:nvSpPr>
        <p:spPr>
          <a:xfrm>
            <a:off x="298450" y="4799013"/>
            <a:ext cx="1096963" cy="646112"/>
          </a:xfrm>
          <a:prstGeom prst="rect">
            <a:avLst/>
          </a:prstGeom>
          <a:noFill/>
          <a:ln w="9525">
            <a:noFill/>
          </a:ln>
        </p:spPr>
        <p:txBody>
          <a:bodyPr wrap="none" anchor="t">
            <a:spAutoFit/>
          </a:bodyPr>
          <a:p>
            <a:r>
              <a:rPr lang="en-US" altLang="zh-CN" dirty="0">
                <a:solidFill>
                  <a:srgbClr val="FF0000"/>
                </a:solidFill>
                <a:latin typeface="Arial" panose="020B0604020202020204" pitchFamily="34" charset="0"/>
                <a:ea typeface="宋体" panose="02010600030101010101" pitchFamily="2" charset="-122"/>
              </a:rPr>
              <a:t>   </a:t>
            </a:r>
            <a:r>
              <a:rPr lang="zh-CN" altLang="en-US" dirty="0">
                <a:solidFill>
                  <a:srgbClr val="FF0000"/>
                </a:solidFill>
                <a:latin typeface="Arial" panose="020B0604020202020204" pitchFamily="34" charset="0"/>
                <a:ea typeface="宋体" panose="02010600030101010101" pitchFamily="2" charset="-122"/>
              </a:rPr>
              <a:t>母版</a:t>
            </a:r>
            <a:endParaRPr lang="zh-CN" altLang="en-US" dirty="0">
              <a:solidFill>
                <a:srgbClr val="FF0000"/>
              </a:solidFill>
              <a:latin typeface="Arial" panose="020B0604020202020204" pitchFamily="34" charset="0"/>
              <a:ea typeface="宋体" panose="02010600030101010101" pitchFamily="2" charset="-122"/>
            </a:endParaRPr>
          </a:p>
          <a:p>
            <a:r>
              <a:rPr lang="zh-CN" altLang="en-US" dirty="0">
                <a:solidFill>
                  <a:srgbClr val="FF0000"/>
                </a:solidFill>
                <a:latin typeface="Arial" panose="020B0604020202020204" pitchFamily="34" charset="0"/>
                <a:ea typeface="宋体" panose="02010600030101010101" pitchFamily="2" charset="-122"/>
              </a:rPr>
              <a:t>（模板）</a:t>
            </a:r>
            <a:endParaRPr lang="zh-CN" altLang="en-US" dirty="0">
              <a:solidFill>
                <a:srgbClr val="FF0000"/>
              </a:solidFill>
              <a:latin typeface="Arial" panose="020B0604020202020204" pitchFamily="34" charset="0"/>
              <a:ea typeface="宋体" panose="02010600030101010101" pitchFamily="2" charset="-122"/>
            </a:endParaRPr>
          </a:p>
        </p:txBody>
      </p:sp>
      <p:sp>
        <p:nvSpPr>
          <p:cNvPr id="55308" name="文本框 4"/>
          <p:cNvSpPr txBox="1"/>
          <p:nvPr/>
        </p:nvSpPr>
        <p:spPr>
          <a:xfrm>
            <a:off x="4826000" y="1196975"/>
            <a:ext cx="1784350" cy="368300"/>
          </a:xfrm>
          <a:prstGeom prst="rect">
            <a:avLst/>
          </a:prstGeom>
          <a:noFill/>
          <a:ln w="9525">
            <a:noFill/>
          </a:ln>
        </p:spPr>
        <p:txBody>
          <a:bodyPr wrap="none" anchor="t">
            <a:spAutoFit/>
          </a:bodyPr>
          <a:p>
            <a:r>
              <a:rPr lang="zh-CN" altLang="en-US" dirty="0">
                <a:solidFill>
                  <a:schemeClr val="bg2"/>
                </a:solidFill>
                <a:latin typeface="Arial" panose="020B0604020202020204" pitchFamily="34" charset="0"/>
                <a:ea typeface="宋体" panose="02010600030101010101" pitchFamily="2" charset="-122"/>
              </a:rPr>
              <a:t>菜单栏和工具栏</a:t>
            </a:r>
            <a:endParaRPr lang="zh-CN" altLang="en-US" dirty="0">
              <a:solidFill>
                <a:schemeClr val="bg2"/>
              </a:solidFill>
              <a:latin typeface="Arial" panose="020B0604020202020204" pitchFamily="34" charset="0"/>
              <a:ea typeface="宋体" panose="02010600030101010101" pitchFamily="2" charset="-122"/>
            </a:endParaRPr>
          </a:p>
        </p:txBody>
      </p:sp>
      <p:sp>
        <p:nvSpPr>
          <p:cNvPr id="55309" name="文本框 4"/>
          <p:cNvSpPr txBox="1"/>
          <p:nvPr/>
        </p:nvSpPr>
        <p:spPr>
          <a:xfrm>
            <a:off x="7934325" y="3806825"/>
            <a:ext cx="639763" cy="922338"/>
          </a:xfrm>
          <a:prstGeom prst="rect">
            <a:avLst/>
          </a:prstGeom>
          <a:noFill/>
          <a:ln w="9525">
            <a:noFill/>
          </a:ln>
        </p:spPr>
        <p:txBody>
          <a:bodyPr wrap="none" anchor="t">
            <a:spAutoFit/>
          </a:bodyPr>
          <a:p>
            <a:r>
              <a:rPr lang="zh-CN" altLang="en-US" dirty="0">
                <a:solidFill>
                  <a:srgbClr val="FF0000"/>
                </a:solidFill>
                <a:latin typeface="Arial" panose="020B0604020202020204" pitchFamily="34" charset="0"/>
                <a:ea typeface="宋体" panose="02010600030101010101" pitchFamily="2" charset="-122"/>
              </a:rPr>
              <a:t>属性</a:t>
            </a:r>
            <a:endParaRPr lang="zh-CN" altLang="en-US" dirty="0">
              <a:solidFill>
                <a:srgbClr val="FF0000"/>
              </a:solidFill>
              <a:latin typeface="Arial" panose="020B0604020202020204" pitchFamily="34" charset="0"/>
              <a:ea typeface="宋体" panose="02010600030101010101" pitchFamily="2" charset="-122"/>
            </a:endParaRPr>
          </a:p>
          <a:p>
            <a:r>
              <a:rPr lang="zh-CN" altLang="en-US" dirty="0">
                <a:solidFill>
                  <a:srgbClr val="FF0000"/>
                </a:solidFill>
                <a:latin typeface="Arial" panose="020B0604020202020204" pitchFamily="34" charset="0"/>
                <a:ea typeface="宋体" panose="02010600030101010101" pitchFamily="2" charset="-122"/>
              </a:rPr>
              <a:t>说明</a:t>
            </a:r>
            <a:endParaRPr lang="zh-CN" altLang="en-US" dirty="0">
              <a:solidFill>
                <a:srgbClr val="FF0000"/>
              </a:solidFill>
              <a:latin typeface="Arial" panose="020B0604020202020204" pitchFamily="34" charset="0"/>
              <a:ea typeface="宋体" panose="02010600030101010101" pitchFamily="2" charset="-122"/>
            </a:endParaRPr>
          </a:p>
          <a:p>
            <a:r>
              <a:rPr lang="zh-CN" altLang="en-US" dirty="0">
                <a:solidFill>
                  <a:srgbClr val="FF0000"/>
                </a:solidFill>
                <a:latin typeface="Arial" panose="020B0604020202020204" pitchFamily="34" charset="0"/>
                <a:ea typeface="宋体" panose="02010600030101010101" pitchFamily="2" charset="-122"/>
              </a:rPr>
              <a:t>样式</a:t>
            </a:r>
            <a:endParaRPr lang="zh-CN" altLang="en-US" dirty="0">
              <a:solidFill>
                <a:srgbClr val="FF0000"/>
              </a:solidFill>
              <a:latin typeface="Arial" panose="020B0604020202020204" pitchFamily="34" charset="0"/>
              <a:ea typeface="宋体" panose="02010600030101010101" pitchFamily="2" charset="-122"/>
            </a:endParaRPr>
          </a:p>
        </p:txBody>
      </p:sp>
    </p:spTree>
    <p:custDataLst>
      <p:tags r:id="rId7"/>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08"/>
                                        </p:tgtEl>
                                        <p:attrNameLst>
                                          <p:attrName>style.visibility</p:attrName>
                                        </p:attrNameLst>
                                      </p:cBhvr>
                                      <p:to>
                                        <p:strVal val="visible"/>
                                      </p:to>
                                    </p:set>
                                    <p:animEffect transition="in" filter="blinds(horizontal)">
                                      <p:cBhvr>
                                        <p:cTn id="7" dur="500"/>
                                        <p:tgtEl>
                                          <p:spTgt spid="553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05"/>
                                        </p:tgtEl>
                                        <p:attrNameLst>
                                          <p:attrName>style.visibility</p:attrName>
                                        </p:attrNameLst>
                                      </p:cBhvr>
                                      <p:to>
                                        <p:strVal val="visible"/>
                                      </p:to>
                                    </p:set>
                                    <p:animEffect transition="in" filter="blinds(horizontal)">
                                      <p:cBhvr>
                                        <p:cTn id="12" dur="500"/>
                                        <p:tgtEl>
                                          <p:spTgt spid="5530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06"/>
                                        </p:tgtEl>
                                        <p:attrNameLst>
                                          <p:attrName>style.visibility</p:attrName>
                                        </p:attrNameLst>
                                      </p:cBhvr>
                                      <p:to>
                                        <p:strVal val="visible"/>
                                      </p:to>
                                    </p:set>
                                    <p:animEffect transition="in" filter="blinds(horizontal)">
                                      <p:cBhvr>
                                        <p:cTn id="17" dur="500"/>
                                        <p:tgtEl>
                                          <p:spTgt spid="5530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307"/>
                                        </p:tgtEl>
                                        <p:attrNameLst>
                                          <p:attrName>style.visibility</p:attrName>
                                        </p:attrNameLst>
                                      </p:cBhvr>
                                      <p:to>
                                        <p:strVal val="visible"/>
                                      </p:to>
                                    </p:set>
                                    <p:animEffect transition="in" filter="blinds(horizontal)">
                                      <p:cBhvr>
                                        <p:cTn id="22" dur="500"/>
                                        <p:tgtEl>
                                          <p:spTgt spid="5530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304"/>
                                        </p:tgtEl>
                                        <p:attrNameLst>
                                          <p:attrName>style.visibility</p:attrName>
                                        </p:attrNameLst>
                                      </p:cBhvr>
                                      <p:to>
                                        <p:strVal val="visible"/>
                                      </p:to>
                                    </p:set>
                                    <p:animEffect transition="in" filter="blinds(horizontal)">
                                      <p:cBhvr>
                                        <p:cTn id="27" dur="500"/>
                                        <p:tgtEl>
                                          <p:spTgt spid="5530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5309"/>
                                        </p:tgtEl>
                                        <p:attrNameLst>
                                          <p:attrName>style.visibility</p:attrName>
                                        </p:attrNameLst>
                                      </p:cBhvr>
                                      <p:to>
                                        <p:strVal val="visible"/>
                                      </p:to>
                                    </p:set>
                                    <p:animEffect transition="in" filter="blinds(horizontal)">
                                      <p:cBhvr>
                                        <p:cTn id="32" dur="500"/>
                                        <p:tgtEl>
                                          <p:spTgt spid="55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8" grpId="0"/>
      <p:bldP spid="55305" grpId="0"/>
      <p:bldP spid="55306" grpId="0"/>
      <p:bldP spid="55307" grpId="0"/>
      <p:bldP spid="55304" grpId="0"/>
      <p:bldP spid="553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16741" name="文本框 20"/>
          <p:cNvSpPr txBox="1"/>
          <p:nvPr>
            <p:custDataLst>
              <p:tags r:id="rId5"/>
            </p:custDataLst>
          </p:nvPr>
        </p:nvSpPr>
        <p:spPr>
          <a:xfrm>
            <a:off x="0" y="-3175"/>
            <a:ext cx="3735388" cy="563563"/>
          </a:xfrm>
          <a:prstGeom prst="rect">
            <a:avLst/>
          </a:prstGeom>
          <a:noFill/>
          <a:ln w="9525">
            <a:noFill/>
          </a:ln>
        </p:spPr>
        <p:txBody>
          <a:bodyPr anchor="ctr"/>
          <a:p>
            <a:pPr algn="ctr"/>
            <a:r>
              <a:rPr lang="en-US" altLang="zh-CN" sz="2400" dirty="0">
                <a:solidFill>
                  <a:schemeClr val="bg1"/>
                </a:solidFill>
                <a:latin typeface="Arial" panose="020B0604020202020204" pitchFamily="34" charset="0"/>
                <a:ea typeface="宋体" panose="02010600030101010101" pitchFamily="2" charset="-122"/>
              </a:rPr>
              <a:t>Axure RP 8</a:t>
            </a:r>
            <a:r>
              <a:rPr lang="zh-CN" altLang="en-US" sz="2400" dirty="0">
                <a:solidFill>
                  <a:schemeClr val="bg1"/>
                </a:solidFill>
                <a:latin typeface="Arial" panose="020B0604020202020204" pitchFamily="34" charset="0"/>
                <a:ea typeface="宋体" panose="02010600030101010101" pitchFamily="2" charset="-122"/>
              </a:rPr>
              <a:t>使用介绍</a:t>
            </a:r>
            <a:endParaRPr lang="zh-CN" altLang="en-US" sz="2400" dirty="0">
              <a:solidFill>
                <a:schemeClr val="bg1"/>
              </a:solidFill>
              <a:latin typeface="Arial" panose="020B0604020202020204" pitchFamily="34" charset="0"/>
              <a:ea typeface="黑体" panose="02010609060101010101" pitchFamily="49" charset="-122"/>
            </a:endParaRPr>
          </a:p>
        </p:txBody>
      </p:sp>
      <p:pic>
        <p:nvPicPr>
          <p:cNvPr id="116742" name="图片 1"/>
          <p:cNvPicPr>
            <a:picLocks noChangeAspect="1"/>
          </p:cNvPicPr>
          <p:nvPr/>
        </p:nvPicPr>
        <p:blipFill>
          <a:blip r:embed="rId6"/>
          <a:stretch>
            <a:fillRect/>
          </a:stretch>
        </p:blipFill>
        <p:spPr>
          <a:xfrm>
            <a:off x="947738" y="1101725"/>
            <a:ext cx="2343150" cy="2627313"/>
          </a:xfrm>
          <a:prstGeom prst="rect">
            <a:avLst/>
          </a:prstGeom>
          <a:noFill/>
          <a:ln w="9525">
            <a:noFill/>
          </a:ln>
        </p:spPr>
      </p:pic>
      <p:pic>
        <p:nvPicPr>
          <p:cNvPr id="116743" name="图片 2"/>
          <p:cNvPicPr>
            <a:picLocks noChangeAspect="1"/>
          </p:cNvPicPr>
          <p:nvPr/>
        </p:nvPicPr>
        <p:blipFill>
          <a:blip r:embed="rId7"/>
          <a:stretch>
            <a:fillRect/>
          </a:stretch>
        </p:blipFill>
        <p:spPr>
          <a:xfrm>
            <a:off x="947738" y="4156075"/>
            <a:ext cx="2333625" cy="2600325"/>
          </a:xfrm>
          <a:prstGeom prst="rect">
            <a:avLst/>
          </a:prstGeom>
          <a:noFill/>
          <a:ln w="9525">
            <a:noFill/>
          </a:ln>
        </p:spPr>
      </p:pic>
      <p:sp>
        <p:nvSpPr>
          <p:cNvPr id="116744" name="文本框 4"/>
          <p:cNvSpPr txBox="1"/>
          <p:nvPr/>
        </p:nvSpPr>
        <p:spPr>
          <a:xfrm>
            <a:off x="1752600" y="763588"/>
            <a:ext cx="588963" cy="336550"/>
          </a:xfrm>
          <a:prstGeom prst="rect">
            <a:avLst/>
          </a:prstGeom>
          <a:noFill/>
          <a:ln w="9525">
            <a:noFill/>
          </a:ln>
        </p:spPr>
        <p:txBody>
          <a:bodyPr wrap="none" anchor="t">
            <a:spAutoFit/>
          </a:bodyPr>
          <a:p>
            <a:r>
              <a:rPr lang="zh-CN" altLang="en-US" sz="1600" dirty="0">
                <a:solidFill>
                  <a:schemeClr val="bg1"/>
                </a:solidFill>
                <a:latin typeface="Arial" panose="020B0604020202020204" pitchFamily="34" charset="0"/>
                <a:ea typeface="宋体" panose="02010600030101010101" pitchFamily="2" charset="-122"/>
              </a:rPr>
              <a:t>初始</a:t>
            </a:r>
            <a:endParaRPr lang="zh-CN" altLang="en-US" sz="1600" dirty="0">
              <a:solidFill>
                <a:schemeClr val="bg1"/>
              </a:solidFill>
              <a:latin typeface="Arial" panose="020B0604020202020204" pitchFamily="34" charset="0"/>
              <a:ea typeface="宋体" panose="02010600030101010101" pitchFamily="2" charset="-122"/>
            </a:endParaRPr>
          </a:p>
        </p:txBody>
      </p:sp>
      <p:sp>
        <p:nvSpPr>
          <p:cNvPr id="116745" name="文本框 5"/>
          <p:cNvSpPr txBox="1"/>
          <p:nvPr/>
        </p:nvSpPr>
        <p:spPr>
          <a:xfrm>
            <a:off x="1516063" y="3817938"/>
            <a:ext cx="1198562" cy="338137"/>
          </a:xfrm>
          <a:prstGeom prst="rect">
            <a:avLst/>
          </a:prstGeom>
          <a:noFill/>
          <a:ln w="9525">
            <a:noFill/>
          </a:ln>
        </p:spPr>
        <p:txBody>
          <a:bodyPr wrap="none" anchor="t">
            <a:spAutoFit/>
          </a:bodyPr>
          <a:p>
            <a:r>
              <a:rPr lang="zh-CN" altLang="en-US" sz="1600" dirty="0">
                <a:solidFill>
                  <a:schemeClr val="bg1"/>
                </a:solidFill>
                <a:latin typeface="Arial" panose="020B0604020202020204" pitchFamily="34" charset="0"/>
                <a:ea typeface="宋体" panose="02010600030101010101" pitchFamily="2" charset="-122"/>
              </a:rPr>
              <a:t>上学期制作</a:t>
            </a:r>
            <a:endParaRPr lang="zh-CN" altLang="en-US" sz="1600" dirty="0">
              <a:solidFill>
                <a:schemeClr val="bg1"/>
              </a:solidFill>
              <a:latin typeface="Arial" panose="020B0604020202020204" pitchFamily="34" charset="0"/>
              <a:ea typeface="宋体" panose="02010600030101010101" pitchFamily="2" charset="-122"/>
            </a:endParaRPr>
          </a:p>
        </p:txBody>
      </p:sp>
      <p:sp>
        <p:nvSpPr>
          <p:cNvPr id="116746" name="文本框 6"/>
          <p:cNvSpPr txBox="1"/>
          <p:nvPr/>
        </p:nvSpPr>
        <p:spPr>
          <a:xfrm>
            <a:off x="4886325" y="1190625"/>
            <a:ext cx="1714500" cy="398463"/>
          </a:xfrm>
          <a:prstGeom prst="rect">
            <a:avLst/>
          </a:prstGeom>
          <a:noFill/>
          <a:ln w="9525">
            <a:noFill/>
          </a:ln>
        </p:spPr>
        <p:txBody>
          <a:bodyPr wrap="none" anchor="t">
            <a:spAutoFit/>
          </a:bodyPr>
          <a:p>
            <a:r>
              <a:rPr lang="zh-CN" altLang="en-US" sz="2000" b="1" dirty="0">
                <a:solidFill>
                  <a:srgbClr val="FFC000"/>
                </a:solidFill>
                <a:latin typeface="Arial" panose="020B0604020202020204" pitchFamily="34" charset="0"/>
                <a:ea typeface="宋体" panose="02010600030101010101" pitchFamily="2" charset="-122"/>
              </a:rPr>
              <a:t>页面显示区域</a:t>
            </a:r>
            <a:endParaRPr lang="zh-CN" altLang="en-US" sz="2000" b="1" dirty="0">
              <a:solidFill>
                <a:srgbClr val="FFC000"/>
              </a:solidFill>
              <a:latin typeface="Arial" panose="020B0604020202020204" pitchFamily="34" charset="0"/>
              <a:ea typeface="宋体" panose="02010600030101010101" pitchFamily="2" charset="-122"/>
            </a:endParaRPr>
          </a:p>
        </p:txBody>
      </p:sp>
      <p:sp>
        <p:nvSpPr>
          <p:cNvPr id="116747" name="文本框 7"/>
          <p:cNvSpPr txBox="1"/>
          <p:nvPr/>
        </p:nvSpPr>
        <p:spPr>
          <a:xfrm>
            <a:off x="4200525" y="1792288"/>
            <a:ext cx="3086100" cy="830262"/>
          </a:xfrm>
          <a:prstGeom prst="rect">
            <a:avLst/>
          </a:prstGeom>
          <a:noFill/>
          <a:ln w="9525">
            <a:noFill/>
          </a:ln>
        </p:spPr>
        <p:txBody>
          <a:bodyPr anchor="t">
            <a:spAutoFit/>
          </a:bodyPr>
          <a:p>
            <a:r>
              <a:rPr lang="en-US" altLang="zh-CN" sz="1600" dirty="0">
                <a:solidFill>
                  <a:schemeClr val="bg1"/>
                </a:solidFill>
                <a:latin typeface="Arial" panose="020B0604020202020204" pitchFamily="34" charset="0"/>
                <a:ea typeface="宋体" panose="02010600030101010101" pitchFamily="2" charset="-122"/>
              </a:rPr>
              <a:t>       </a:t>
            </a:r>
            <a:r>
              <a:rPr lang="zh-CN" altLang="en-US" sz="1600" dirty="0">
                <a:solidFill>
                  <a:schemeClr val="bg1"/>
                </a:solidFill>
                <a:latin typeface="Arial" panose="020B0604020202020204" pitchFamily="34" charset="0"/>
                <a:ea typeface="宋体" panose="02010600030101010101" pitchFamily="2" charset="-122"/>
              </a:rPr>
              <a:t>可以在页面较多的时候更清晰地归类，让设计人员更好的了解界面的构造。</a:t>
            </a:r>
            <a:endParaRPr lang="zh-CN" altLang="en-US" sz="1600" dirty="0">
              <a:solidFill>
                <a:schemeClr val="bg1"/>
              </a:solidFill>
              <a:latin typeface="Arial" panose="020B0604020202020204" pitchFamily="34" charset="0"/>
              <a:ea typeface="宋体" panose="02010600030101010101" pitchFamily="2" charset="-122"/>
            </a:endParaRPr>
          </a:p>
        </p:txBody>
      </p:sp>
      <p:sp>
        <p:nvSpPr>
          <p:cNvPr id="116748" name="文本框 7"/>
          <p:cNvSpPr txBox="1"/>
          <p:nvPr/>
        </p:nvSpPr>
        <p:spPr>
          <a:xfrm>
            <a:off x="4200525" y="4902200"/>
            <a:ext cx="3086100" cy="828675"/>
          </a:xfrm>
          <a:prstGeom prst="rect">
            <a:avLst/>
          </a:prstGeom>
          <a:noFill/>
          <a:ln w="9525">
            <a:noFill/>
          </a:ln>
        </p:spPr>
        <p:txBody>
          <a:bodyPr anchor="t">
            <a:spAutoFit/>
          </a:bodyPr>
          <a:p>
            <a:r>
              <a:rPr lang="en-US" altLang="zh-CN" sz="1600" dirty="0">
                <a:solidFill>
                  <a:schemeClr val="bg1"/>
                </a:solidFill>
                <a:latin typeface="Arial" panose="020B0604020202020204" pitchFamily="34" charset="0"/>
                <a:ea typeface="宋体" panose="02010600030101010101" pitchFamily="2" charset="-122"/>
              </a:rPr>
              <a:t>       </a:t>
            </a:r>
            <a:r>
              <a:rPr lang="zh-CN" altLang="en-US" sz="1600" dirty="0">
                <a:solidFill>
                  <a:schemeClr val="bg1"/>
                </a:solidFill>
                <a:latin typeface="Arial" panose="020B0604020202020204" pitchFamily="34" charset="0"/>
                <a:ea typeface="宋体" panose="02010600030101010101" pitchFamily="2" charset="-122"/>
              </a:rPr>
              <a:t>使用了动态面板，可以将一些页面中不变的元素固定，只改变部分区域</a:t>
            </a:r>
            <a:endParaRPr lang="zh-CN" altLang="en-US" sz="1600" dirty="0">
              <a:solidFill>
                <a:schemeClr val="bg1"/>
              </a:solidFill>
              <a:latin typeface="Arial" panose="020B0604020202020204" pitchFamily="34" charset="0"/>
              <a:ea typeface="宋体" panose="02010600030101010101" pitchFamily="2" charset="-122"/>
            </a:endParaRPr>
          </a:p>
        </p:txBody>
      </p:sp>
    </p:spTree>
    <p:custDataLst>
      <p:tags r:id="rId8"/>
    </p:custData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界面原型特征</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22534" name="文本框 2"/>
          <p:cNvSpPr txBox="1"/>
          <p:nvPr/>
        </p:nvSpPr>
        <p:spPr>
          <a:xfrm>
            <a:off x="876300" y="1878013"/>
            <a:ext cx="7153275" cy="2676525"/>
          </a:xfrm>
          <a:prstGeom prst="rect">
            <a:avLst/>
          </a:prstGeom>
          <a:noFill/>
          <a:ln w="9525">
            <a:noFill/>
          </a:ln>
        </p:spPr>
        <p:txBody>
          <a:bodyPr wrap="square" anchor="t">
            <a:spAutoFit/>
          </a:bodyPr>
          <a:p>
            <a:pPr eaLnBrk="0" hangingPunct="0"/>
            <a:r>
              <a:rPr lang="zh-CN" altLang="en-US" sz="2400">
                <a:solidFill>
                  <a:schemeClr val="bg1"/>
                </a:solidFill>
                <a:latin typeface="Arial" panose="020B0604020202020204" pitchFamily="34" charset="0"/>
                <a:ea typeface="宋体" panose="02010600030101010101" pitchFamily="2" charset="-122"/>
              </a:rPr>
              <a:t>可建立</a:t>
            </a:r>
            <a:r>
              <a:rPr lang="zh-CN" altLang="en-US" sz="2400">
                <a:solidFill>
                  <a:srgbClr val="FFC000"/>
                </a:solidFill>
                <a:latin typeface="Arial" panose="020B0604020202020204" pitchFamily="34" charset="0"/>
                <a:ea typeface="宋体" panose="02010600030101010101" pitchFamily="2" charset="-122"/>
              </a:rPr>
              <a:t>三种基本原型</a:t>
            </a:r>
            <a:r>
              <a:rPr lang="zh-CN" altLang="en-US" sz="2400">
                <a:solidFill>
                  <a:schemeClr val="bg1"/>
                </a:solidFill>
                <a:latin typeface="Arial" panose="020B0604020202020204" pitchFamily="34" charset="0"/>
                <a:ea typeface="宋体" panose="02010600030101010101" pitchFamily="2" charset="-122"/>
              </a:rPr>
              <a:t>：</a:t>
            </a:r>
            <a:endParaRPr lang="zh-CN" altLang="en-US" sz="2400">
              <a:solidFill>
                <a:schemeClr val="bg1"/>
              </a:solidFill>
              <a:latin typeface="Arial" panose="020B0604020202020204" pitchFamily="34" charset="0"/>
              <a:ea typeface="宋体" panose="02010600030101010101" pitchFamily="2" charset="-122"/>
            </a:endParaRPr>
          </a:p>
          <a:p>
            <a:pPr eaLnBrk="0" hangingPunct="0"/>
            <a:endParaRPr lang="zh-CN" altLang="en-US" sz="2400">
              <a:solidFill>
                <a:schemeClr val="bg1"/>
              </a:solidFill>
              <a:latin typeface="Arial" panose="020B0604020202020204" pitchFamily="34" charset="0"/>
              <a:ea typeface="宋体" panose="02010600030101010101" pitchFamily="2" charset="-122"/>
            </a:endParaRPr>
          </a:p>
          <a:p>
            <a:pPr eaLnBrk="0" hangingPunct="0"/>
            <a:r>
              <a:rPr lang="zh-CN" altLang="en-US" sz="2400">
                <a:solidFill>
                  <a:schemeClr val="bg1"/>
                </a:solidFill>
                <a:latin typeface="Arial" panose="020B0604020202020204" pitchFamily="34" charset="0"/>
                <a:ea typeface="宋体" panose="02010600030101010101" pitchFamily="2" charset="-122"/>
              </a:rPr>
              <a:t>图纸（在纸上）</a:t>
            </a:r>
            <a:endParaRPr lang="zh-CN" altLang="en-US" sz="2400">
              <a:solidFill>
                <a:schemeClr val="bg1"/>
              </a:solidFill>
              <a:latin typeface="Arial" panose="020B0604020202020204" pitchFamily="34" charset="0"/>
              <a:ea typeface="宋体" panose="02010600030101010101" pitchFamily="2" charset="-122"/>
            </a:endParaRPr>
          </a:p>
          <a:p>
            <a:pPr eaLnBrk="0" hangingPunct="0"/>
            <a:r>
              <a:rPr lang="zh-CN" altLang="en-US" sz="2400">
                <a:solidFill>
                  <a:schemeClr val="bg1"/>
                </a:solidFill>
                <a:latin typeface="Arial" panose="020B0604020202020204" pitchFamily="34" charset="0"/>
                <a:ea typeface="宋体" panose="02010600030101010101" pitchFamily="2" charset="-122"/>
              </a:rPr>
              <a:t>位图（绘图工具）</a:t>
            </a:r>
            <a:endParaRPr lang="zh-CN" altLang="en-US" sz="2400">
              <a:solidFill>
                <a:schemeClr val="bg1"/>
              </a:solidFill>
              <a:latin typeface="Arial" panose="020B0604020202020204" pitchFamily="34" charset="0"/>
              <a:ea typeface="宋体" panose="02010600030101010101" pitchFamily="2" charset="-122"/>
            </a:endParaRPr>
          </a:p>
          <a:p>
            <a:pPr eaLnBrk="0" hangingPunct="0"/>
            <a:r>
              <a:rPr lang="zh-CN" altLang="en-US" sz="2400">
                <a:solidFill>
                  <a:schemeClr val="bg1"/>
                </a:solidFill>
                <a:latin typeface="Arial" panose="020B0604020202020204" pitchFamily="34" charset="0"/>
                <a:ea typeface="宋体" panose="02010600030101010101" pitchFamily="2" charset="-122"/>
              </a:rPr>
              <a:t>可执行文件（交互式）</a:t>
            </a:r>
            <a:endParaRPr lang="zh-CN" altLang="en-US" sz="2400">
              <a:solidFill>
                <a:schemeClr val="bg1"/>
              </a:solidFill>
              <a:latin typeface="Arial" panose="020B0604020202020204" pitchFamily="34" charset="0"/>
              <a:ea typeface="宋体" panose="02010600030101010101" pitchFamily="2" charset="-122"/>
            </a:endParaRPr>
          </a:p>
          <a:p>
            <a:pPr eaLnBrk="0" hangingPunct="0"/>
            <a:endParaRPr lang="zh-CN" altLang="en-US" sz="2400">
              <a:solidFill>
                <a:schemeClr val="bg1"/>
              </a:solidFill>
              <a:latin typeface="Arial" panose="020B0604020202020204" pitchFamily="34" charset="0"/>
              <a:ea typeface="宋体" panose="02010600030101010101" pitchFamily="2" charset="-122"/>
            </a:endParaRPr>
          </a:p>
          <a:p>
            <a:pPr eaLnBrk="0" hangingPunct="0"/>
            <a:r>
              <a:rPr lang="zh-CN" altLang="en-US" sz="2400">
                <a:solidFill>
                  <a:schemeClr val="bg1"/>
                </a:solidFill>
                <a:latin typeface="Arial" panose="020B0604020202020204" pitchFamily="34" charset="0"/>
                <a:ea typeface="宋体" panose="02010600030101010101" pitchFamily="2" charset="-122"/>
              </a:rPr>
              <a:t>很多项目中，需要按上述顺序使用全部三种原型。</a:t>
            </a:r>
            <a:endParaRPr lang="zh-CN" altLang="en-US" sz="2400">
              <a:solidFill>
                <a:schemeClr val="bg1"/>
              </a:solidFill>
              <a:latin typeface="Arial" panose="020B0604020202020204" pitchFamily="34" charset="0"/>
              <a:ea typeface="宋体" panose="02010600030101010101" pitchFamily="2" charset="-122"/>
            </a:endParaRPr>
          </a:p>
        </p:txBody>
      </p:sp>
      <p:pic>
        <p:nvPicPr>
          <p:cNvPr id="22535" name="图片 1"/>
          <p:cNvPicPr>
            <a:picLocks noChangeAspect="1"/>
          </p:cNvPicPr>
          <p:nvPr/>
        </p:nvPicPr>
        <p:blipFill>
          <a:blip r:embed="rId6"/>
          <a:stretch>
            <a:fillRect/>
          </a:stretch>
        </p:blipFill>
        <p:spPr>
          <a:xfrm>
            <a:off x="7335838" y="5051425"/>
            <a:ext cx="1200150" cy="933450"/>
          </a:xfrm>
          <a:prstGeom prst="rect">
            <a:avLst/>
          </a:prstGeom>
          <a:noFill/>
          <a:ln w="9525">
            <a:noFill/>
          </a:ln>
        </p:spPr>
      </p:pic>
    </p:spTree>
    <p:custDataLst>
      <p:tags r:id="rId7"/>
    </p:custDataLst>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18789" name="文本框 20"/>
          <p:cNvSpPr txBox="1"/>
          <p:nvPr>
            <p:custDataLst>
              <p:tags r:id="rId5"/>
            </p:custDataLst>
          </p:nvPr>
        </p:nvSpPr>
        <p:spPr>
          <a:xfrm>
            <a:off x="0" y="-3175"/>
            <a:ext cx="3735388" cy="563563"/>
          </a:xfrm>
          <a:prstGeom prst="rect">
            <a:avLst/>
          </a:prstGeom>
          <a:noFill/>
          <a:ln w="9525">
            <a:noFill/>
          </a:ln>
        </p:spPr>
        <p:txBody>
          <a:bodyPr anchor="ctr"/>
          <a:p>
            <a:pPr algn="ctr"/>
            <a:r>
              <a:rPr lang="en-US" altLang="zh-CN" sz="2400" dirty="0">
                <a:solidFill>
                  <a:schemeClr val="bg1"/>
                </a:solidFill>
                <a:latin typeface="Arial" panose="020B0604020202020204" pitchFamily="34" charset="0"/>
                <a:ea typeface="宋体" panose="02010600030101010101" pitchFamily="2" charset="-122"/>
              </a:rPr>
              <a:t>Axure RP 8</a:t>
            </a:r>
            <a:r>
              <a:rPr lang="zh-CN" altLang="en-US" sz="2400" dirty="0">
                <a:solidFill>
                  <a:schemeClr val="bg1"/>
                </a:solidFill>
                <a:latin typeface="Arial" panose="020B0604020202020204" pitchFamily="34" charset="0"/>
                <a:ea typeface="宋体" panose="02010600030101010101" pitchFamily="2" charset="-122"/>
              </a:rPr>
              <a:t>使用介绍</a:t>
            </a:r>
            <a:endParaRPr lang="zh-CN" altLang="en-US" sz="2400" dirty="0">
              <a:solidFill>
                <a:schemeClr val="bg1"/>
              </a:solidFill>
              <a:latin typeface="Arial" panose="020B0604020202020204" pitchFamily="34" charset="0"/>
              <a:ea typeface="宋体" panose="02010600030101010101" pitchFamily="2" charset="-122"/>
            </a:endParaRPr>
          </a:p>
        </p:txBody>
      </p:sp>
      <p:pic>
        <p:nvPicPr>
          <p:cNvPr id="118790" name="图片 1"/>
          <p:cNvPicPr>
            <a:picLocks noChangeAspect="1"/>
          </p:cNvPicPr>
          <p:nvPr/>
        </p:nvPicPr>
        <p:blipFill>
          <a:blip r:embed="rId6"/>
          <a:stretch>
            <a:fillRect/>
          </a:stretch>
        </p:blipFill>
        <p:spPr>
          <a:xfrm>
            <a:off x="493713" y="1082675"/>
            <a:ext cx="3394075" cy="4170363"/>
          </a:xfrm>
          <a:prstGeom prst="rect">
            <a:avLst/>
          </a:prstGeom>
          <a:noFill/>
          <a:ln w="9525">
            <a:noFill/>
          </a:ln>
        </p:spPr>
      </p:pic>
      <p:sp>
        <p:nvSpPr>
          <p:cNvPr id="118791" name="文本框 7"/>
          <p:cNvSpPr txBox="1"/>
          <p:nvPr/>
        </p:nvSpPr>
        <p:spPr>
          <a:xfrm>
            <a:off x="4618038" y="1001713"/>
            <a:ext cx="3417887" cy="1814512"/>
          </a:xfrm>
          <a:prstGeom prst="rect">
            <a:avLst/>
          </a:prstGeom>
          <a:noFill/>
          <a:ln w="9525">
            <a:noFill/>
          </a:ln>
        </p:spPr>
        <p:txBody>
          <a:bodyPr anchor="t">
            <a:spAutoFit/>
          </a:bodyPr>
          <a:p>
            <a:r>
              <a:rPr lang="en-US" altLang="zh-CN" sz="1600" dirty="0">
                <a:solidFill>
                  <a:schemeClr val="bg1"/>
                </a:solidFill>
                <a:latin typeface="Arial" panose="020B0604020202020204" pitchFamily="34" charset="0"/>
                <a:ea typeface="宋体" panose="02010600030101010101" pitchFamily="2" charset="-122"/>
              </a:rPr>
              <a:t>       </a:t>
            </a:r>
            <a:r>
              <a:rPr lang="zh-CN" altLang="en-US" sz="1600" dirty="0">
                <a:solidFill>
                  <a:schemeClr val="bg1"/>
                </a:solidFill>
                <a:latin typeface="Arial" panose="020B0604020202020204" pitchFamily="34" charset="0"/>
                <a:ea typeface="宋体" panose="02010600030101010101" pitchFamily="2" charset="-122"/>
              </a:rPr>
              <a:t>手机的外框是不变的，只要改变屏幕内的内容即可，为了将来万一修改外框时不用每个界面都改一遍，使用了动态面板</a:t>
            </a:r>
            <a:endParaRPr lang="zh-CN" altLang="en-US" sz="1600" dirty="0">
              <a:solidFill>
                <a:schemeClr val="bg1"/>
              </a:solidFill>
              <a:latin typeface="Arial" panose="020B0604020202020204" pitchFamily="34" charset="0"/>
              <a:ea typeface="宋体" panose="02010600030101010101" pitchFamily="2" charset="-122"/>
            </a:endParaRPr>
          </a:p>
          <a:p>
            <a:r>
              <a:rPr lang="zh-CN" altLang="en-US" sz="1600" dirty="0">
                <a:solidFill>
                  <a:schemeClr val="bg1"/>
                </a:solidFill>
                <a:latin typeface="Arial" panose="020B0604020202020204" pitchFamily="34" charset="0"/>
                <a:ea typeface="宋体" panose="02010600030101010101" pitchFamily="2" charset="-122"/>
              </a:rPr>
              <a:t>       通过</a:t>
            </a:r>
            <a:r>
              <a:rPr lang="en-US" altLang="zh-CN" sz="1600" dirty="0">
                <a:solidFill>
                  <a:schemeClr val="bg1"/>
                </a:solidFill>
                <a:latin typeface="Arial" panose="020B0604020202020204" pitchFamily="34" charset="0"/>
                <a:ea typeface="宋体" panose="02010600030101010101" pitchFamily="2" charset="-122"/>
              </a:rPr>
              <a:t>“</a:t>
            </a:r>
            <a:r>
              <a:rPr lang="zh-CN" altLang="en-US" sz="1600" dirty="0">
                <a:solidFill>
                  <a:schemeClr val="bg1"/>
                </a:solidFill>
                <a:latin typeface="Arial" panose="020B0604020202020204" pitchFamily="34" charset="0"/>
                <a:ea typeface="宋体" panose="02010600030101010101" pitchFamily="2" charset="-122"/>
              </a:rPr>
              <a:t>管理你面板状态</a:t>
            </a:r>
            <a:r>
              <a:rPr lang="en-US" altLang="zh-CN" sz="1600" dirty="0">
                <a:solidFill>
                  <a:schemeClr val="bg1"/>
                </a:solidFill>
                <a:latin typeface="Arial" panose="020B0604020202020204" pitchFamily="34" charset="0"/>
                <a:ea typeface="宋体" panose="02010600030101010101" pitchFamily="2" charset="-122"/>
              </a:rPr>
              <a:t>”</a:t>
            </a:r>
            <a:r>
              <a:rPr lang="zh-CN" altLang="en-US" sz="1600" dirty="0">
                <a:solidFill>
                  <a:schemeClr val="bg1"/>
                </a:solidFill>
                <a:latin typeface="Arial" panose="020B0604020202020204" pitchFamily="34" charset="0"/>
                <a:ea typeface="宋体" panose="02010600030101010101" pitchFamily="2" charset="-122"/>
              </a:rPr>
              <a:t>，可以增加、删除、进入一个新的页面。动态面板可以嵌套。</a:t>
            </a:r>
            <a:endParaRPr lang="en-US" altLang="zh-CN" sz="1600" dirty="0">
              <a:solidFill>
                <a:schemeClr val="bg1"/>
              </a:solidFill>
              <a:latin typeface="Arial" panose="020B0604020202020204" pitchFamily="34" charset="0"/>
              <a:ea typeface="宋体" panose="02010600030101010101" pitchFamily="2" charset="-122"/>
            </a:endParaRPr>
          </a:p>
        </p:txBody>
      </p:sp>
      <p:pic>
        <p:nvPicPr>
          <p:cNvPr id="118792" name="图片 3"/>
          <p:cNvPicPr>
            <a:picLocks noChangeAspect="1"/>
          </p:cNvPicPr>
          <p:nvPr/>
        </p:nvPicPr>
        <p:blipFill>
          <a:blip r:embed="rId7"/>
          <a:stretch>
            <a:fillRect/>
          </a:stretch>
        </p:blipFill>
        <p:spPr>
          <a:xfrm>
            <a:off x="4578350" y="2797175"/>
            <a:ext cx="3498850" cy="3770313"/>
          </a:xfrm>
          <a:prstGeom prst="rect">
            <a:avLst/>
          </a:prstGeom>
          <a:noFill/>
          <a:ln w="9525">
            <a:noFill/>
          </a:ln>
        </p:spPr>
      </p:pic>
      <p:sp>
        <p:nvSpPr>
          <p:cNvPr id="118793" name="文本框 6"/>
          <p:cNvSpPr txBox="1"/>
          <p:nvPr/>
        </p:nvSpPr>
        <p:spPr>
          <a:xfrm>
            <a:off x="5726113" y="603250"/>
            <a:ext cx="1203325" cy="398463"/>
          </a:xfrm>
          <a:prstGeom prst="rect">
            <a:avLst/>
          </a:prstGeom>
          <a:noFill/>
          <a:ln w="9525">
            <a:noFill/>
          </a:ln>
        </p:spPr>
        <p:txBody>
          <a:bodyPr wrap="none" anchor="t">
            <a:spAutoFit/>
          </a:bodyPr>
          <a:p>
            <a:r>
              <a:rPr lang="zh-CN" altLang="en-US" sz="2000" b="1" dirty="0">
                <a:solidFill>
                  <a:srgbClr val="FFC000"/>
                </a:solidFill>
                <a:latin typeface="Arial" panose="020B0604020202020204" pitchFamily="34" charset="0"/>
                <a:ea typeface="宋体" panose="02010600030101010101" pitchFamily="2" charset="-122"/>
              </a:rPr>
              <a:t>动态面板</a:t>
            </a:r>
            <a:endParaRPr lang="zh-CN" altLang="en-US" sz="2000" b="1" dirty="0">
              <a:solidFill>
                <a:srgbClr val="FFC000"/>
              </a:solidFill>
              <a:latin typeface="Arial" panose="020B0604020202020204" pitchFamily="34" charset="0"/>
              <a:ea typeface="宋体" panose="02010600030101010101" pitchFamily="2" charset="-122"/>
            </a:endParaRPr>
          </a:p>
        </p:txBody>
      </p:sp>
    </p:spTree>
    <p:custDataLst>
      <p:tags r:id="rId8"/>
    </p:custDataLst>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20837" name="文本框 20"/>
          <p:cNvSpPr txBox="1"/>
          <p:nvPr>
            <p:custDataLst>
              <p:tags r:id="rId5"/>
            </p:custDataLst>
          </p:nvPr>
        </p:nvSpPr>
        <p:spPr>
          <a:xfrm>
            <a:off x="0" y="-3175"/>
            <a:ext cx="3735388" cy="563563"/>
          </a:xfrm>
          <a:prstGeom prst="rect">
            <a:avLst/>
          </a:prstGeom>
          <a:noFill/>
          <a:ln w="9525">
            <a:noFill/>
          </a:ln>
        </p:spPr>
        <p:txBody>
          <a:bodyPr anchor="ctr"/>
          <a:p>
            <a:pPr algn="ctr"/>
            <a:r>
              <a:rPr lang="en-US" altLang="zh-CN" sz="2400" dirty="0">
                <a:solidFill>
                  <a:schemeClr val="bg1"/>
                </a:solidFill>
                <a:latin typeface="Arial" panose="020B0604020202020204" pitchFamily="34" charset="0"/>
                <a:ea typeface="宋体" panose="02010600030101010101" pitchFamily="2" charset="-122"/>
              </a:rPr>
              <a:t>Axure RP 8</a:t>
            </a:r>
            <a:r>
              <a:rPr lang="zh-CN" altLang="en-US" sz="2400" dirty="0">
                <a:solidFill>
                  <a:schemeClr val="bg1"/>
                </a:solidFill>
                <a:latin typeface="Arial" panose="020B0604020202020204" pitchFamily="34" charset="0"/>
                <a:ea typeface="宋体" panose="02010600030101010101" pitchFamily="2" charset="-122"/>
              </a:rPr>
              <a:t>使用介绍</a:t>
            </a:r>
            <a:endParaRPr lang="zh-CN" altLang="en-US" sz="2400" dirty="0">
              <a:solidFill>
                <a:schemeClr val="bg1"/>
              </a:solidFill>
              <a:latin typeface="Arial" panose="020B0604020202020204" pitchFamily="34" charset="0"/>
              <a:ea typeface="宋体" panose="02010600030101010101" pitchFamily="2" charset="-122"/>
            </a:endParaRPr>
          </a:p>
        </p:txBody>
      </p:sp>
      <p:sp>
        <p:nvSpPr>
          <p:cNvPr id="120838" name="文本框 7"/>
          <p:cNvSpPr txBox="1"/>
          <p:nvPr/>
        </p:nvSpPr>
        <p:spPr>
          <a:xfrm>
            <a:off x="482600" y="2252663"/>
            <a:ext cx="3416300" cy="830262"/>
          </a:xfrm>
          <a:prstGeom prst="rect">
            <a:avLst/>
          </a:prstGeom>
          <a:noFill/>
          <a:ln w="9525">
            <a:noFill/>
          </a:ln>
        </p:spPr>
        <p:txBody>
          <a:bodyPr anchor="t">
            <a:spAutoFit/>
          </a:bodyPr>
          <a:p>
            <a:r>
              <a:rPr lang="en-US" altLang="zh-CN" sz="1600" dirty="0">
                <a:solidFill>
                  <a:schemeClr val="bg1"/>
                </a:solidFill>
                <a:latin typeface="Arial" panose="020B0604020202020204" pitchFamily="34" charset="0"/>
                <a:ea typeface="宋体" panose="02010600030101010101" pitchFamily="2" charset="-122"/>
              </a:rPr>
              <a:t>       </a:t>
            </a:r>
            <a:r>
              <a:rPr lang="zh-CN" altLang="en-US" sz="1600" dirty="0">
                <a:solidFill>
                  <a:schemeClr val="bg1"/>
                </a:solidFill>
                <a:latin typeface="Arial" panose="020B0604020202020204" pitchFamily="34" charset="0"/>
                <a:ea typeface="宋体" panose="02010600030101010101" pitchFamily="2" charset="-122"/>
              </a:rPr>
              <a:t>多个界面中不变的部分，也可以用生成母版来固定。双击即可随时编辑母版。</a:t>
            </a:r>
            <a:endParaRPr lang="zh-CN" altLang="en-US" sz="1600" dirty="0">
              <a:solidFill>
                <a:schemeClr val="bg1"/>
              </a:solidFill>
              <a:latin typeface="Arial" panose="020B0604020202020204" pitchFamily="34" charset="0"/>
              <a:ea typeface="宋体" panose="02010600030101010101" pitchFamily="2" charset="-122"/>
            </a:endParaRPr>
          </a:p>
        </p:txBody>
      </p:sp>
      <p:sp>
        <p:nvSpPr>
          <p:cNvPr id="120839" name="文本框 6"/>
          <p:cNvSpPr txBox="1"/>
          <p:nvPr/>
        </p:nvSpPr>
        <p:spPr>
          <a:xfrm>
            <a:off x="1844675" y="1652588"/>
            <a:ext cx="692150" cy="398462"/>
          </a:xfrm>
          <a:prstGeom prst="rect">
            <a:avLst/>
          </a:prstGeom>
          <a:noFill/>
          <a:ln w="9525">
            <a:noFill/>
          </a:ln>
        </p:spPr>
        <p:txBody>
          <a:bodyPr wrap="none" anchor="t">
            <a:spAutoFit/>
          </a:bodyPr>
          <a:p>
            <a:r>
              <a:rPr lang="zh-CN" altLang="en-US" sz="2000" b="1" dirty="0">
                <a:solidFill>
                  <a:srgbClr val="FFC000"/>
                </a:solidFill>
                <a:latin typeface="Arial" panose="020B0604020202020204" pitchFamily="34" charset="0"/>
                <a:ea typeface="宋体" panose="02010600030101010101" pitchFamily="2" charset="-122"/>
              </a:rPr>
              <a:t>母板</a:t>
            </a:r>
            <a:endParaRPr lang="zh-CN" altLang="en-US" sz="2000" b="1" dirty="0">
              <a:solidFill>
                <a:srgbClr val="FFC000"/>
              </a:solidFill>
              <a:latin typeface="Arial" panose="020B0604020202020204" pitchFamily="34" charset="0"/>
              <a:ea typeface="宋体" panose="02010600030101010101" pitchFamily="2" charset="-122"/>
            </a:endParaRPr>
          </a:p>
        </p:txBody>
      </p:sp>
      <p:pic>
        <p:nvPicPr>
          <p:cNvPr id="120840" name="图片 4"/>
          <p:cNvPicPr>
            <a:picLocks noChangeAspect="1"/>
          </p:cNvPicPr>
          <p:nvPr/>
        </p:nvPicPr>
        <p:blipFill>
          <a:blip r:embed="rId6"/>
          <a:stretch>
            <a:fillRect/>
          </a:stretch>
        </p:blipFill>
        <p:spPr>
          <a:xfrm>
            <a:off x="4178300" y="779463"/>
            <a:ext cx="4289425" cy="3246437"/>
          </a:xfrm>
          <a:prstGeom prst="rect">
            <a:avLst/>
          </a:prstGeom>
          <a:noFill/>
          <a:ln w="9525">
            <a:noFill/>
          </a:ln>
        </p:spPr>
      </p:pic>
      <p:sp>
        <p:nvSpPr>
          <p:cNvPr id="120841" name="文本框 1"/>
          <p:cNvSpPr txBox="1"/>
          <p:nvPr/>
        </p:nvSpPr>
        <p:spPr>
          <a:xfrm>
            <a:off x="876300" y="3910013"/>
            <a:ext cx="7075488" cy="2676525"/>
          </a:xfrm>
          <a:prstGeom prst="rect">
            <a:avLst/>
          </a:prstGeom>
          <a:noFill/>
          <a:ln w="9525">
            <a:noFill/>
          </a:ln>
        </p:spPr>
        <p:txBody>
          <a:bodyPr wrap="square" anchor="t">
            <a:spAutoFit/>
          </a:bodyPr>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优点：</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600"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复用</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，一个母版可以同时添加到多个页面</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只需在模板中修改一次，就可</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以实现所有页面被调用的母版同步更新，可以大大加快原型的制作速度。</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减小</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Axure</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文件的大小，</a:t>
            </a:r>
            <a:r>
              <a:rPr lang="zh-CN" altLang="en-US" sz="1600"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复用不重复计算文件大小</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。特别是，针对一些图</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片素材也会制作成母版，一是会大幅度减小文件的大小，二是运行速度也</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会有大的提升。</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同一个解决方案在整个项目中多次进行复用，可以</a:t>
            </a:r>
            <a:r>
              <a:rPr lang="zh-CN" altLang="en-US" sz="1600"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保持原型设计的一致性</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7"/>
    </p:custDataLst>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22885" name="文本框 20"/>
          <p:cNvSpPr txBox="1"/>
          <p:nvPr>
            <p:custDataLst>
              <p:tags r:id="rId5"/>
            </p:custDataLst>
          </p:nvPr>
        </p:nvSpPr>
        <p:spPr>
          <a:xfrm>
            <a:off x="0" y="-3175"/>
            <a:ext cx="3735388" cy="563563"/>
          </a:xfrm>
          <a:prstGeom prst="rect">
            <a:avLst/>
          </a:prstGeom>
          <a:noFill/>
          <a:ln w="9525">
            <a:noFill/>
          </a:ln>
        </p:spPr>
        <p:txBody>
          <a:bodyPr anchor="ctr"/>
          <a:p>
            <a:pPr algn="ctr"/>
            <a:r>
              <a:rPr lang="en-US" altLang="zh-CN" sz="2400" dirty="0">
                <a:solidFill>
                  <a:schemeClr val="bg1"/>
                </a:solidFill>
                <a:latin typeface="Arial" panose="020B0604020202020204" pitchFamily="34" charset="0"/>
                <a:ea typeface="宋体" panose="02010600030101010101" pitchFamily="2" charset="-122"/>
              </a:rPr>
              <a:t>Axure RP 8</a:t>
            </a:r>
            <a:r>
              <a:rPr lang="zh-CN" altLang="en-US" sz="2400" dirty="0">
                <a:solidFill>
                  <a:schemeClr val="bg1"/>
                </a:solidFill>
                <a:latin typeface="Arial" panose="020B0604020202020204" pitchFamily="34" charset="0"/>
                <a:ea typeface="宋体" panose="02010600030101010101" pitchFamily="2" charset="-122"/>
              </a:rPr>
              <a:t>使用介绍</a:t>
            </a:r>
            <a:endParaRPr lang="zh-CN" altLang="en-US" sz="2400" dirty="0">
              <a:solidFill>
                <a:schemeClr val="bg1"/>
              </a:solidFill>
              <a:latin typeface="Arial" panose="020B0604020202020204" pitchFamily="34" charset="0"/>
              <a:ea typeface="宋体" panose="02010600030101010101" pitchFamily="2" charset="-122"/>
            </a:endParaRPr>
          </a:p>
        </p:txBody>
      </p:sp>
      <p:sp>
        <p:nvSpPr>
          <p:cNvPr id="122886" name="文本框 7"/>
          <p:cNvSpPr txBox="1"/>
          <p:nvPr/>
        </p:nvSpPr>
        <p:spPr>
          <a:xfrm>
            <a:off x="2924175" y="4737100"/>
            <a:ext cx="3416300" cy="828675"/>
          </a:xfrm>
          <a:prstGeom prst="rect">
            <a:avLst/>
          </a:prstGeom>
          <a:noFill/>
          <a:ln w="9525">
            <a:noFill/>
          </a:ln>
        </p:spPr>
        <p:txBody>
          <a:bodyPr anchor="t">
            <a:spAutoFit/>
          </a:bodyPr>
          <a:p>
            <a:r>
              <a:rPr lang="en-US" altLang="zh-CN" sz="1600" dirty="0">
                <a:solidFill>
                  <a:schemeClr val="bg1"/>
                </a:solidFill>
                <a:latin typeface="Arial" panose="020B0604020202020204" pitchFamily="34" charset="0"/>
                <a:ea typeface="宋体" panose="02010600030101010101" pitchFamily="2" charset="-122"/>
              </a:rPr>
              <a:t>       Axure RP 8</a:t>
            </a:r>
            <a:r>
              <a:rPr lang="zh-CN" altLang="en-US" sz="1600" dirty="0">
                <a:solidFill>
                  <a:schemeClr val="bg1"/>
                </a:solidFill>
                <a:latin typeface="Arial" panose="020B0604020202020204" pitchFamily="34" charset="0"/>
                <a:ea typeface="宋体" panose="02010600030101010101" pitchFamily="2" charset="-122"/>
              </a:rPr>
              <a:t>提供了许多常用的元件，直接拖到绘制区，再经过修改各种属性，即可生成目标。</a:t>
            </a:r>
            <a:endParaRPr lang="en-US" altLang="zh-CN" sz="1600" dirty="0">
              <a:solidFill>
                <a:schemeClr val="bg1"/>
              </a:solidFill>
              <a:latin typeface="Arial" panose="020B0604020202020204" pitchFamily="34" charset="0"/>
              <a:ea typeface="宋体" panose="02010600030101010101" pitchFamily="2" charset="-122"/>
            </a:endParaRPr>
          </a:p>
        </p:txBody>
      </p:sp>
      <p:sp>
        <p:nvSpPr>
          <p:cNvPr id="122887" name="文本框 6"/>
          <p:cNvSpPr txBox="1"/>
          <p:nvPr/>
        </p:nvSpPr>
        <p:spPr>
          <a:xfrm>
            <a:off x="3519488" y="952500"/>
            <a:ext cx="2225675" cy="398463"/>
          </a:xfrm>
          <a:prstGeom prst="rect">
            <a:avLst/>
          </a:prstGeom>
          <a:noFill/>
          <a:ln w="9525">
            <a:noFill/>
          </a:ln>
        </p:spPr>
        <p:txBody>
          <a:bodyPr wrap="none" anchor="t">
            <a:spAutoFit/>
          </a:bodyPr>
          <a:p>
            <a:r>
              <a:rPr lang="zh-CN" altLang="en-US" sz="2000" b="1" dirty="0">
                <a:solidFill>
                  <a:srgbClr val="FFC000"/>
                </a:solidFill>
                <a:latin typeface="Arial" panose="020B0604020202020204" pitchFamily="34" charset="0"/>
                <a:ea typeface="宋体" panose="02010600030101010101" pitchFamily="2" charset="-122"/>
              </a:rPr>
              <a:t>各种元件工具区域</a:t>
            </a:r>
            <a:endParaRPr lang="zh-CN" altLang="en-US" sz="2000" b="1" dirty="0">
              <a:solidFill>
                <a:srgbClr val="FFC000"/>
              </a:solidFill>
              <a:latin typeface="Arial" panose="020B0604020202020204" pitchFamily="34" charset="0"/>
              <a:ea typeface="宋体" panose="02010600030101010101" pitchFamily="2" charset="-122"/>
            </a:endParaRPr>
          </a:p>
        </p:txBody>
      </p:sp>
      <p:pic>
        <p:nvPicPr>
          <p:cNvPr id="122888" name="图片 4"/>
          <p:cNvPicPr>
            <a:picLocks noChangeAspect="1"/>
          </p:cNvPicPr>
          <p:nvPr/>
        </p:nvPicPr>
        <p:blipFill>
          <a:blip r:embed="rId6"/>
          <a:srcRect r="485" b="31606"/>
          <a:stretch>
            <a:fillRect/>
          </a:stretch>
        </p:blipFill>
        <p:spPr>
          <a:xfrm>
            <a:off x="804863" y="1555750"/>
            <a:ext cx="1824037" cy="4473575"/>
          </a:xfrm>
          <a:prstGeom prst="rect">
            <a:avLst/>
          </a:prstGeom>
          <a:noFill/>
          <a:ln w="9525">
            <a:noFill/>
          </a:ln>
        </p:spPr>
      </p:pic>
      <p:pic>
        <p:nvPicPr>
          <p:cNvPr id="122889" name="图片 5"/>
          <p:cNvPicPr>
            <a:picLocks noChangeAspect="1"/>
          </p:cNvPicPr>
          <p:nvPr/>
        </p:nvPicPr>
        <p:blipFill>
          <a:blip r:embed="rId7"/>
          <a:stretch>
            <a:fillRect/>
          </a:stretch>
        </p:blipFill>
        <p:spPr>
          <a:xfrm>
            <a:off x="3486150" y="1555750"/>
            <a:ext cx="2171700" cy="2447925"/>
          </a:xfrm>
          <a:prstGeom prst="rect">
            <a:avLst/>
          </a:prstGeom>
          <a:noFill/>
          <a:ln w="9525">
            <a:noFill/>
          </a:ln>
        </p:spPr>
      </p:pic>
      <p:pic>
        <p:nvPicPr>
          <p:cNvPr id="122890" name="图片 6"/>
          <p:cNvPicPr>
            <a:picLocks noChangeAspect="1"/>
          </p:cNvPicPr>
          <p:nvPr/>
        </p:nvPicPr>
        <p:blipFill>
          <a:blip r:embed="rId8"/>
          <a:stretch>
            <a:fillRect/>
          </a:stretch>
        </p:blipFill>
        <p:spPr>
          <a:xfrm>
            <a:off x="6499225" y="1555750"/>
            <a:ext cx="2209800" cy="4152900"/>
          </a:xfrm>
          <a:prstGeom prst="rect">
            <a:avLst/>
          </a:prstGeom>
          <a:noFill/>
          <a:ln w="9525">
            <a:noFill/>
          </a:ln>
        </p:spPr>
      </p:pic>
    </p:spTree>
    <p:custDataLst>
      <p:tags r:id="rId9"/>
    </p:custData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24933" name="文本框 20"/>
          <p:cNvSpPr txBox="1"/>
          <p:nvPr>
            <p:custDataLst>
              <p:tags r:id="rId5"/>
            </p:custDataLst>
          </p:nvPr>
        </p:nvSpPr>
        <p:spPr>
          <a:xfrm>
            <a:off x="0" y="-3175"/>
            <a:ext cx="3735388" cy="563563"/>
          </a:xfrm>
          <a:prstGeom prst="rect">
            <a:avLst/>
          </a:prstGeom>
          <a:noFill/>
          <a:ln w="9525">
            <a:noFill/>
          </a:ln>
        </p:spPr>
        <p:txBody>
          <a:bodyPr anchor="ctr"/>
          <a:p>
            <a:pPr algn="ctr"/>
            <a:r>
              <a:rPr lang="en-US" altLang="zh-CN" sz="2400" dirty="0">
                <a:solidFill>
                  <a:schemeClr val="bg1"/>
                </a:solidFill>
                <a:latin typeface="Arial" panose="020B0604020202020204" pitchFamily="34" charset="0"/>
                <a:ea typeface="宋体" panose="02010600030101010101" pitchFamily="2" charset="-122"/>
              </a:rPr>
              <a:t>Axure RP 8</a:t>
            </a:r>
            <a:r>
              <a:rPr lang="zh-CN" altLang="en-US" sz="2400" dirty="0">
                <a:solidFill>
                  <a:schemeClr val="bg1"/>
                </a:solidFill>
                <a:latin typeface="Arial" panose="020B0604020202020204" pitchFamily="34" charset="0"/>
                <a:ea typeface="宋体" panose="02010600030101010101" pitchFamily="2" charset="-122"/>
              </a:rPr>
              <a:t>使用介绍</a:t>
            </a:r>
            <a:endParaRPr lang="zh-CN" altLang="en-US" sz="2400" dirty="0">
              <a:solidFill>
                <a:schemeClr val="bg1"/>
              </a:solidFill>
              <a:latin typeface="Arial" panose="020B0604020202020204" pitchFamily="34" charset="0"/>
              <a:ea typeface="宋体" panose="02010600030101010101" pitchFamily="2" charset="-122"/>
            </a:endParaRPr>
          </a:p>
        </p:txBody>
      </p:sp>
      <p:sp>
        <p:nvSpPr>
          <p:cNvPr id="124934" name="文本框 7"/>
          <p:cNvSpPr txBox="1"/>
          <p:nvPr/>
        </p:nvSpPr>
        <p:spPr>
          <a:xfrm>
            <a:off x="4448175" y="2070100"/>
            <a:ext cx="3417888" cy="830263"/>
          </a:xfrm>
          <a:prstGeom prst="rect">
            <a:avLst/>
          </a:prstGeom>
          <a:noFill/>
          <a:ln w="9525">
            <a:noFill/>
          </a:ln>
        </p:spPr>
        <p:txBody>
          <a:bodyPr anchor="t">
            <a:spAutoFit/>
          </a:bodyPr>
          <a:p>
            <a:r>
              <a:rPr lang="en-US" altLang="zh-CN" sz="1600" dirty="0">
                <a:solidFill>
                  <a:schemeClr val="bg1"/>
                </a:solidFill>
                <a:latin typeface="Arial" panose="020B0604020202020204" pitchFamily="34" charset="0"/>
                <a:ea typeface="宋体" panose="02010600030101010101" pitchFamily="2" charset="-122"/>
              </a:rPr>
              <a:t>       </a:t>
            </a:r>
            <a:r>
              <a:rPr lang="zh-CN" altLang="en-US" sz="1600" dirty="0">
                <a:solidFill>
                  <a:schemeClr val="bg1"/>
                </a:solidFill>
                <a:latin typeface="Arial" panose="020B0604020202020204" pitchFamily="34" charset="0"/>
                <a:ea typeface="宋体" panose="02010600030101010101" pitchFamily="2" charset="-122"/>
              </a:rPr>
              <a:t>在样式中可以改变元件的许多样式，让你的界面独一无二，并且更加好看。</a:t>
            </a:r>
            <a:endParaRPr lang="en-US" altLang="zh-CN" sz="1600" dirty="0">
              <a:solidFill>
                <a:schemeClr val="bg1"/>
              </a:solidFill>
              <a:latin typeface="Arial" panose="020B0604020202020204" pitchFamily="34" charset="0"/>
              <a:ea typeface="宋体" panose="02010600030101010101" pitchFamily="2" charset="-122"/>
            </a:endParaRPr>
          </a:p>
        </p:txBody>
      </p:sp>
      <p:sp>
        <p:nvSpPr>
          <p:cNvPr id="124935" name="文本框 6"/>
          <p:cNvSpPr txBox="1"/>
          <p:nvPr/>
        </p:nvSpPr>
        <p:spPr>
          <a:xfrm>
            <a:off x="5810250" y="1552575"/>
            <a:ext cx="693738" cy="398463"/>
          </a:xfrm>
          <a:prstGeom prst="rect">
            <a:avLst/>
          </a:prstGeom>
          <a:noFill/>
          <a:ln w="9525">
            <a:noFill/>
          </a:ln>
        </p:spPr>
        <p:txBody>
          <a:bodyPr wrap="none" anchor="t">
            <a:spAutoFit/>
          </a:bodyPr>
          <a:p>
            <a:r>
              <a:rPr lang="zh-CN" altLang="en-US" sz="2000" b="1" dirty="0">
                <a:solidFill>
                  <a:srgbClr val="FFC000"/>
                </a:solidFill>
                <a:latin typeface="Arial" panose="020B0604020202020204" pitchFamily="34" charset="0"/>
                <a:ea typeface="宋体" panose="02010600030101010101" pitchFamily="2" charset="-122"/>
              </a:rPr>
              <a:t>样式</a:t>
            </a:r>
            <a:endParaRPr lang="zh-CN" altLang="en-US" sz="2000" b="1" dirty="0">
              <a:solidFill>
                <a:srgbClr val="FFC000"/>
              </a:solidFill>
              <a:latin typeface="Arial" panose="020B0604020202020204" pitchFamily="34" charset="0"/>
              <a:ea typeface="宋体" panose="02010600030101010101" pitchFamily="2" charset="-122"/>
            </a:endParaRPr>
          </a:p>
        </p:txBody>
      </p:sp>
      <p:pic>
        <p:nvPicPr>
          <p:cNvPr id="124936" name="图片 4"/>
          <p:cNvPicPr>
            <a:picLocks noChangeAspect="1"/>
          </p:cNvPicPr>
          <p:nvPr/>
        </p:nvPicPr>
        <p:blipFill>
          <a:blip r:embed="rId6"/>
          <a:stretch>
            <a:fillRect/>
          </a:stretch>
        </p:blipFill>
        <p:spPr>
          <a:xfrm>
            <a:off x="984250" y="857250"/>
            <a:ext cx="2413000" cy="5883275"/>
          </a:xfrm>
          <a:prstGeom prst="rect">
            <a:avLst/>
          </a:prstGeom>
          <a:noFill/>
          <a:ln w="9525">
            <a:noFill/>
          </a:ln>
        </p:spPr>
      </p:pic>
      <p:sp>
        <p:nvSpPr>
          <p:cNvPr id="124937" name="文本框 4"/>
          <p:cNvSpPr txBox="1"/>
          <p:nvPr/>
        </p:nvSpPr>
        <p:spPr>
          <a:xfrm>
            <a:off x="4410075" y="3328988"/>
            <a:ext cx="3494088" cy="830262"/>
          </a:xfrm>
          <a:prstGeom prst="rect">
            <a:avLst/>
          </a:prstGeom>
          <a:noFill/>
          <a:ln w="9525">
            <a:noFill/>
          </a:ln>
        </p:spPr>
        <p:txBody>
          <a:bodyPr anchor="t">
            <a:spAutoFit/>
          </a:bodyPr>
          <a:p>
            <a:r>
              <a:rPr lang="en-US" altLang="zh-CN" sz="1600" dirty="0">
                <a:solidFill>
                  <a:schemeClr val="bg1"/>
                </a:solidFill>
                <a:latin typeface="Arial" panose="020B0604020202020204" pitchFamily="34" charset="0"/>
                <a:ea typeface="宋体" panose="02010600030101010101" pitchFamily="2" charset="-122"/>
              </a:rPr>
              <a:t>ps: </a:t>
            </a:r>
            <a:r>
              <a:rPr lang="zh-CN" altLang="en-US" sz="1600" dirty="0">
                <a:solidFill>
                  <a:schemeClr val="bg1"/>
                </a:solidFill>
                <a:latin typeface="Arial" panose="020B0604020202020204" pitchFamily="34" charset="0"/>
                <a:ea typeface="宋体" panose="02010600030101010101" pitchFamily="2" charset="-122"/>
              </a:rPr>
              <a:t>由于元件过多，届时使用动作的时候会分不清自己选择的元件，所以最好给需要变动的元件规定一个名称。</a:t>
            </a:r>
            <a:endParaRPr lang="zh-CN" altLang="en-US" sz="1600" dirty="0">
              <a:solidFill>
                <a:schemeClr val="bg1"/>
              </a:solidFill>
              <a:latin typeface="Arial" panose="020B0604020202020204" pitchFamily="34" charset="0"/>
              <a:ea typeface="宋体" panose="02010600030101010101" pitchFamily="2" charset="-122"/>
            </a:endParaRPr>
          </a:p>
        </p:txBody>
      </p:sp>
      <p:cxnSp>
        <p:nvCxnSpPr>
          <p:cNvPr id="6" name="肘形连接符 5"/>
          <p:cNvCxnSpPr>
            <a:endCxn id="124937" idx="1"/>
          </p:cNvCxnSpPr>
          <p:nvPr/>
        </p:nvCxnSpPr>
        <p:spPr>
          <a:xfrm rot="5400000" flipV="1">
            <a:off x="2561431" y="1894681"/>
            <a:ext cx="2528888" cy="1168400"/>
          </a:xfrm>
          <a:prstGeom prst="bentConnector2">
            <a:avLst/>
          </a:prstGeom>
          <a:ln w="28575" cmpd="sng">
            <a:solidFill>
              <a:srgbClr val="FFC000"/>
            </a:solidFill>
            <a:prstDash val="solid"/>
            <a:tailEnd type="arrow" w="med" len="med"/>
          </a:ln>
        </p:spPr>
        <p:style>
          <a:lnRef idx="1">
            <a:schemeClr val="accent4"/>
          </a:lnRef>
          <a:fillRef idx="0">
            <a:schemeClr val="accent4"/>
          </a:fillRef>
          <a:effectRef idx="0">
            <a:schemeClr val="accent4"/>
          </a:effectRef>
          <a:fontRef idx="minor">
            <a:schemeClr val="tx1"/>
          </a:fontRef>
        </p:style>
      </p:cxnSp>
    </p:spTree>
    <p:custDataLst>
      <p:tags r:id="rId7"/>
    </p:custDataLst>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26981" name="文本框 20"/>
          <p:cNvSpPr txBox="1"/>
          <p:nvPr>
            <p:custDataLst>
              <p:tags r:id="rId5"/>
            </p:custDataLst>
          </p:nvPr>
        </p:nvSpPr>
        <p:spPr>
          <a:xfrm>
            <a:off x="0" y="-3175"/>
            <a:ext cx="3735388" cy="563563"/>
          </a:xfrm>
          <a:prstGeom prst="rect">
            <a:avLst/>
          </a:prstGeom>
          <a:noFill/>
          <a:ln w="9525">
            <a:noFill/>
          </a:ln>
        </p:spPr>
        <p:txBody>
          <a:bodyPr anchor="ctr"/>
          <a:p>
            <a:pPr algn="ctr"/>
            <a:r>
              <a:rPr lang="en-US" altLang="zh-CN" sz="2400" dirty="0">
                <a:solidFill>
                  <a:schemeClr val="bg1"/>
                </a:solidFill>
                <a:latin typeface="Arial" panose="020B0604020202020204" pitchFamily="34" charset="0"/>
                <a:ea typeface="宋体" panose="02010600030101010101" pitchFamily="2" charset="-122"/>
              </a:rPr>
              <a:t>Axure RP 8</a:t>
            </a:r>
            <a:r>
              <a:rPr lang="zh-CN" altLang="en-US" sz="2400" dirty="0">
                <a:solidFill>
                  <a:schemeClr val="bg1"/>
                </a:solidFill>
                <a:latin typeface="Arial" panose="020B0604020202020204" pitchFamily="34" charset="0"/>
                <a:ea typeface="宋体" panose="02010600030101010101" pitchFamily="2" charset="-122"/>
              </a:rPr>
              <a:t>使用介绍</a:t>
            </a:r>
            <a:endParaRPr lang="zh-CN" altLang="en-US" sz="2400" dirty="0">
              <a:solidFill>
                <a:schemeClr val="bg1"/>
              </a:solidFill>
              <a:latin typeface="Arial" panose="020B0604020202020204" pitchFamily="34" charset="0"/>
              <a:ea typeface="宋体" panose="02010600030101010101" pitchFamily="2" charset="-122"/>
            </a:endParaRPr>
          </a:p>
        </p:txBody>
      </p:sp>
      <p:sp>
        <p:nvSpPr>
          <p:cNvPr id="126982" name="文本框 7"/>
          <p:cNvSpPr txBox="1"/>
          <p:nvPr/>
        </p:nvSpPr>
        <p:spPr>
          <a:xfrm>
            <a:off x="4014788" y="1354138"/>
            <a:ext cx="3417887" cy="830262"/>
          </a:xfrm>
          <a:prstGeom prst="rect">
            <a:avLst/>
          </a:prstGeom>
          <a:noFill/>
          <a:ln w="9525">
            <a:noFill/>
          </a:ln>
        </p:spPr>
        <p:txBody>
          <a:bodyPr anchor="t">
            <a:spAutoFit/>
          </a:bodyPr>
          <a:p>
            <a:r>
              <a:rPr lang="en-US" altLang="zh-CN" sz="1600" dirty="0">
                <a:solidFill>
                  <a:schemeClr val="bg1"/>
                </a:solidFill>
                <a:latin typeface="Arial" panose="020B0604020202020204" pitchFamily="34" charset="0"/>
                <a:ea typeface="宋体" panose="02010600030101010101" pitchFamily="2" charset="-122"/>
              </a:rPr>
              <a:t>       </a:t>
            </a:r>
            <a:r>
              <a:rPr lang="zh-CN" altLang="en-US" sz="1600" dirty="0">
                <a:solidFill>
                  <a:schemeClr val="bg1"/>
                </a:solidFill>
                <a:latin typeface="Arial" panose="020B0604020202020204" pitchFamily="34" charset="0"/>
                <a:ea typeface="宋体" panose="02010600030101010101" pitchFamily="2" charset="-122"/>
              </a:rPr>
              <a:t>在属性中，设计师可以自行添加交互动作、事件、链接等功能，实现页面间的交互，实现人机交互。</a:t>
            </a:r>
            <a:endParaRPr lang="en-US" altLang="zh-CN" sz="1600" dirty="0">
              <a:solidFill>
                <a:schemeClr val="bg1"/>
              </a:solidFill>
              <a:latin typeface="Arial" panose="020B0604020202020204" pitchFamily="34" charset="0"/>
              <a:ea typeface="宋体" panose="02010600030101010101" pitchFamily="2" charset="-122"/>
            </a:endParaRPr>
          </a:p>
        </p:txBody>
      </p:sp>
      <p:sp>
        <p:nvSpPr>
          <p:cNvPr id="126983" name="文本框 6"/>
          <p:cNvSpPr txBox="1"/>
          <p:nvPr/>
        </p:nvSpPr>
        <p:spPr>
          <a:xfrm>
            <a:off x="5376863" y="777875"/>
            <a:ext cx="693737" cy="398463"/>
          </a:xfrm>
          <a:prstGeom prst="rect">
            <a:avLst/>
          </a:prstGeom>
          <a:noFill/>
          <a:ln w="9525">
            <a:noFill/>
          </a:ln>
        </p:spPr>
        <p:txBody>
          <a:bodyPr wrap="none" anchor="t">
            <a:spAutoFit/>
          </a:bodyPr>
          <a:p>
            <a:r>
              <a:rPr lang="zh-CN" altLang="en-US" sz="2000" b="1" dirty="0">
                <a:solidFill>
                  <a:srgbClr val="FFC000"/>
                </a:solidFill>
                <a:latin typeface="Arial" panose="020B0604020202020204" pitchFamily="34" charset="0"/>
                <a:ea typeface="宋体" panose="02010600030101010101" pitchFamily="2" charset="-122"/>
              </a:rPr>
              <a:t>属性</a:t>
            </a:r>
            <a:endParaRPr lang="zh-CN" altLang="en-US" sz="2000" b="1" dirty="0">
              <a:solidFill>
                <a:srgbClr val="FFC000"/>
              </a:solidFill>
              <a:latin typeface="Arial" panose="020B0604020202020204" pitchFamily="34" charset="0"/>
              <a:ea typeface="宋体" panose="02010600030101010101" pitchFamily="2" charset="-122"/>
            </a:endParaRPr>
          </a:p>
        </p:txBody>
      </p:sp>
      <p:pic>
        <p:nvPicPr>
          <p:cNvPr id="126984" name="图片 1"/>
          <p:cNvPicPr>
            <a:picLocks noChangeAspect="1"/>
          </p:cNvPicPr>
          <p:nvPr/>
        </p:nvPicPr>
        <p:blipFill>
          <a:blip r:embed="rId6"/>
          <a:stretch>
            <a:fillRect/>
          </a:stretch>
        </p:blipFill>
        <p:spPr>
          <a:xfrm>
            <a:off x="412750" y="777875"/>
            <a:ext cx="1909763" cy="5932488"/>
          </a:xfrm>
          <a:prstGeom prst="rect">
            <a:avLst/>
          </a:prstGeom>
          <a:noFill/>
          <a:ln w="9525">
            <a:noFill/>
          </a:ln>
        </p:spPr>
      </p:pic>
      <p:pic>
        <p:nvPicPr>
          <p:cNvPr id="126985" name="图片 7"/>
          <p:cNvPicPr>
            <a:picLocks noChangeAspect="1"/>
          </p:cNvPicPr>
          <p:nvPr/>
        </p:nvPicPr>
        <p:blipFill>
          <a:blip r:embed="rId7"/>
          <a:stretch>
            <a:fillRect/>
          </a:stretch>
        </p:blipFill>
        <p:spPr>
          <a:xfrm>
            <a:off x="2624138" y="2357438"/>
            <a:ext cx="6197600" cy="4078287"/>
          </a:xfrm>
          <a:prstGeom prst="rect">
            <a:avLst/>
          </a:prstGeom>
          <a:noFill/>
          <a:ln w="9525">
            <a:noFill/>
          </a:ln>
        </p:spPr>
      </p:pic>
    </p:spTree>
    <p:custDataLst>
      <p:tags r:id="rId8"/>
    </p:custDataLst>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 name="矩形 13"/>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5" name="矩形 14"/>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0" name="矩形 19"/>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29029" name="文本框 20"/>
          <p:cNvSpPr txBox="1"/>
          <p:nvPr>
            <p:custDataLst>
              <p:tags r:id="rId5"/>
            </p:custDataLst>
          </p:nvPr>
        </p:nvSpPr>
        <p:spPr>
          <a:xfrm>
            <a:off x="0" y="-3175"/>
            <a:ext cx="3735388" cy="563563"/>
          </a:xfrm>
          <a:prstGeom prst="rect">
            <a:avLst/>
          </a:prstGeom>
          <a:noFill/>
          <a:ln w="9525">
            <a:noFill/>
          </a:ln>
        </p:spPr>
        <p:txBody>
          <a:bodyPr anchor="ctr"/>
          <a:p>
            <a:pPr algn="ctr"/>
            <a:r>
              <a:rPr lang="en-US" altLang="zh-CN" sz="2400" dirty="0">
                <a:solidFill>
                  <a:schemeClr val="bg1"/>
                </a:solidFill>
                <a:latin typeface="Arial" panose="020B0604020202020204" pitchFamily="34" charset="0"/>
                <a:ea typeface="宋体" panose="02010600030101010101" pitchFamily="2" charset="-122"/>
              </a:rPr>
              <a:t>webPPD</a:t>
            </a:r>
            <a:endParaRPr lang="en-US" altLang="zh-CN" sz="2400" dirty="0">
              <a:solidFill>
                <a:schemeClr val="bg1"/>
              </a:solidFill>
              <a:latin typeface="Arial" panose="020B0604020202020204" pitchFamily="34" charset="0"/>
              <a:ea typeface="宋体" panose="02010600030101010101" pitchFamily="2" charset="-122"/>
            </a:endParaRPr>
          </a:p>
        </p:txBody>
      </p:sp>
      <p:pic>
        <p:nvPicPr>
          <p:cNvPr id="129030" name="图片 1"/>
          <p:cNvPicPr>
            <a:picLocks noChangeAspect="1"/>
          </p:cNvPicPr>
          <p:nvPr/>
        </p:nvPicPr>
        <p:blipFill>
          <a:blip r:embed="rId6"/>
          <a:stretch>
            <a:fillRect/>
          </a:stretch>
        </p:blipFill>
        <p:spPr>
          <a:xfrm>
            <a:off x="238125" y="1141413"/>
            <a:ext cx="8778875" cy="4849812"/>
          </a:xfrm>
          <a:prstGeom prst="rect">
            <a:avLst/>
          </a:prstGeom>
          <a:noFill/>
          <a:ln w="9525">
            <a:noFill/>
          </a:ln>
        </p:spPr>
      </p:pic>
    </p:spTree>
    <p:custDataLst>
      <p:tags r:id="rId7"/>
    </p:custDataLst>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5" name="矩形 24"/>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6" name="矩形 25"/>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31077"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提问</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36" name="椭圆 35"/>
          <p:cNvSpPr/>
          <p:nvPr>
            <p:custDataLst>
              <p:tags r:id="rId6"/>
            </p:custDataLst>
          </p:nvPr>
        </p:nvSpPr>
        <p:spPr>
          <a:xfrm>
            <a:off x="1016000" y="2239963"/>
            <a:ext cx="1695450" cy="16986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8" name="Arc 13"/>
          <p:cNvSpPr/>
          <p:nvPr>
            <p:custDataLst>
              <p:tags r:id="rId7"/>
            </p:custDataLst>
          </p:nvPr>
        </p:nvSpPr>
        <p:spPr>
          <a:xfrm>
            <a:off x="1027113" y="2266950"/>
            <a:ext cx="1673225" cy="1673225"/>
          </a:xfrm>
          <a:prstGeom prst="arc">
            <a:avLst>
              <a:gd name="adj1" fmla="val 16200000"/>
              <a:gd name="adj2" fmla="val 16175538"/>
            </a:avLst>
          </a:prstGeom>
          <a:ln w="76200" cap="rnd">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 name="文本框 41"/>
          <p:cNvSpPr txBox="1"/>
          <p:nvPr>
            <p:custDataLst>
              <p:tags r:id="rId8"/>
            </p:custDataLst>
          </p:nvPr>
        </p:nvSpPr>
        <p:spPr>
          <a:xfrm>
            <a:off x="1095375" y="2335213"/>
            <a:ext cx="1524000" cy="1538287"/>
          </a:xfrm>
          <a:prstGeom prst="rect">
            <a:avLst/>
          </a:prstGeom>
          <a:noFill/>
          <a:ln w="9525">
            <a:noFill/>
          </a:ln>
        </p:spPr>
        <p:txBody>
          <a:bodyPr anchor="ctr"/>
          <a:p>
            <a:pPr algn="ctr"/>
            <a:r>
              <a:rPr lang="zh-CN" altLang="en-US" sz="3600" dirty="0">
                <a:solidFill>
                  <a:schemeClr val="bg1"/>
                </a:solidFill>
                <a:latin typeface="Arial" panose="020B0604020202020204" pitchFamily="34" charset="0"/>
                <a:ea typeface="宋体" panose="02010600030101010101" pitchFamily="2" charset="-122"/>
              </a:rPr>
              <a:t>（</a:t>
            </a:r>
            <a:r>
              <a:rPr lang="en-US" altLang="zh-CN" sz="3600" dirty="0">
                <a:solidFill>
                  <a:schemeClr val="bg1"/>
                </a:solidFill>
                <a:latin typeface="Arial" panose="020B0604020202020204" pitchFamily="34" charset="0"/>
                <a:ea typeface="宋体" panose="02010600030101010101" pitchFamily="2" charset="-122"/>
              </a:rPr>
              <a:t>1</a:t>
            </a:r>
            <a:r>
              <a:rPr lang="zh-CN" altLang="en-US" sz="3600" dirty="0">
                <a:solidFill>
                  <a:schemeClr val="bg1"/>
                </a:solidFill>
                <a:latin typeface="Arial" panose="020B0604020202020204" pitchFamily="34" charset="0"/>
                <a:ea typeface="宋体" panose="02010600030101010101" pitchFamily="2" charset="-122"/>
              </a:rPr>
              <a:t>）</a:t>
            </a:r>
            <a:endParaRPr lang="zh-CN" altLang="en-US" sz="3600" dirty="0">
              <a:solidFill>
                <a:schemeClr val="bg1"/>
              </a:solidFill>
              <a:latin typeface="Arial" panose="020B0604020202020204" pitchFamily="34" charset="0"/>
              <a:ea typeface="宋体" panose="02010600030101010101" pitchFamily="2" charset="-122"/>
            </a:endParaRPr>
          </a:p>
        </p:txBody>
      </p:sp>
      <p:sp>
        <p:nvSpPr>
          <p:cNvPr id="46" name="文本框 45"/>
          <p:cNvSpPr txBox="1"/>
          <p:nvPr>
            <p:custDataLst>
              <p:tags r:id="rId9"/>
            </p:custDataLst>
          </p:nvPr>
        </p:nvSpPr>
        <p:spPr>
          <a:xfrm>
            <a:off x="3111500" y="2808288"/>
            <a:ext cx="5616575" cy="563562"/>
          </a:xfrm>
          <a:prstGeom prst="rect">
            <a:avLst/>
          </a:prstGeom>
          <a:noFill/>
          <a:ln w="9525">
            <a:noFill/>
          </a:ln>
        </p:spPr>
        <p:txBody>
          <a:bodyPr anchor="t"/>
          <a:p>
            <a:pPr algn="ctr"/>
            <a:r>
              <a:rPr lang="zh-CN" altLang="en-US" sz="2000" dirty="0">
                <a:solidFill>
                  <a:schemeClr val="bg1"/>
                </a:solidFill>
                <a:latin typeface="宋体" panose="02010600030101010101" pitchFamily="2" charset="-122"/>
                <a:ea typeface="宋体" panose="02010600030101010101" pitchFamily="2" charset="-122"/>
              </a:rPr>
              <a:t>原型的类型有哪些？它们的特点分别有什么？</a:t>
            </a:r>
            <a:endParaRPr lang="zh-CN" altLang="en-US" sz="2000" dirty="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2178050" y="4368800"/>
            <a:ext cx="6356350" cy="922338"/>
          </a:xfrm>
          <a:prstGeom prst="rect">
            <a:avLst/>
          </a:prstGeom>
          <a:noFill/>
          <a:ln w="9525">
            <a:noFill/>
          </a:ln>
        </p:spPr>
        <p:txBody>
          <a:bodyPr wrap="none" anchor="t">
            <a:spAutoFit/>
          </a:bodyPr>
          <a:p>
            <a:r>
              <a:rPr lang="zh-CN" altLang="zh-CN" dirty="0">
                <a:solidFill>
                  <a:schemeClr val="bg1"/>
                </a:solidFill>
                <a:latin typeface="宋体" panose="02010600030101010101" pitchFamily="2" charset="-122"/>
                <a:ea typeface="宋体" panose="02010600030101010101" pitchFamily="2" charset="-122"/>
              </a:rPr>
              <a:t>答：低保真模型：快速便捷，但界面不够精细</a:t>
            </a:r>
            <a:endParaRPr lang="zh-CN" altLang="zh-CN" dirty="0">
              <a:solidFill>
                <a:schemeClr val="bg1"/>
              </a:solidFill>
              <a:latin typeface="宋体" panose="02010600030101010101" pitchFamily="2" charset="-122"/>
              <a:ea typeface="宋体" panose="02010600030101010101" pitchFamily="2" charset="-122"/>
            </a:endParaRPr>
          </a:p>
          <a:p>
            <a:r>
              <a:rPr lang="zh-CN" altLang="zh-CN" dirty="0">
                <a:solidFill>
                  <a:schemeClr val="bg1"/>
                </a:solidFill>
                <a:latin typeface="宋体" panose="02010600030101010101" pitchFamily="2" charset="-122"/>
                <a:ea typeface="宋体" panose="02010600030101010101" pitchFamily="2" charset="-122"/>
              </a:rPr>
              <a:t>    中保真模型：有一定的细节和功能，会花费一些时间</a:t>
            </a:r>
            <a:endParaRPr lang="zh-CN" altLang="zh-CN" dirty="0">
              <a:solidFill>
                <a:schemeClr val="bg1"/>
              </a:solidFill>
              <a:latin typeface="宋体" panose="02010600030101010101" pitchFamily="2" charset="-122"/>
              <a:ea typeface="宋体" panose="02010600030101010101" pitchFamily="2" charset="-122"/>
            </a:endParaRPr>
          </a:p>
          <a:p>
            <a:r>
              <a:rPr lang="zh-CN" altLang="zh-CN" dirty="0">
                <a:solidFill>
                  <a:schemeClr val="bg1"/>
                </a:solidFill>
                <a:latin typeface="宋体" panose="02010600030101010101" pitchFamily="2" charset="-122"/>
                <a:ea typeface="宋体" panose="02010600030101010101" pitchFamily="2" charset="-122"/>
              </a:rPr>
              <a:t>    高保真模型：时间花费较长，但细节丰富，降低沟通成本</a:t>
            </a:r>
            <a:endParaRPr lang="zh-CN" altLang="zh-CN" dirty="0">
              <a:solidFill>
                <a:schemeClr val="bg1"/>
              </a:solidFill>
              <a:latin typeface="宋体" panose="02010600030101010101" pitchFamily="2" charset="-122"/>
              <a:ea typeface="宋体" panose="02010600030101010101" pitchFamily="2" charset="-122"/>
            </a:endParaRPr>
          </a:p>
        </p:txBody>
      </p:sp>
    </p:spTree>
    <p:custDataLst>
      <p:tags r:id="rId10"/>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000" fill="hold">
                                          <p:stCondLst>
                                            <p:cond delay="0"/>
                                          </p:stCondLst>
                                        </p:cTn>
                                        <p:tgtEl>
                                          <p:spTgt spid="42"/>
                                        </p:tgtEl>
                                        <p:attrNameLst>
                                          <p:attrName>style.visibility</p:attrName>
                                        </p:attrNameLst>
                                      </p:cBhvr>
                                      <p:to>
                                        <p:strVal val="visible"/>
                                      </p:to>
                                    </p:set>
                                    <p:animEffect transition="in" filter="wheel(1)">
                                      <p:cBhvr>
                                        <p:cTn id="7" dur="1000"/>
                                        <p:tgtEl>
                                          <p:spTgt spid="42"/>
                                        </p:tgtEl>
                                      </p:cBhvr>
                                    </p:animEffect>
                                  </p:childTnLst>
                                </p:cTn>
                              </p:par>
                              <p:par>
                                <p:cTn id="8" presetID="21" presetClass="entr" presetSubtype="1" fill="hold" nodeType="withEffect">
                                  <p:stCondLst>
                                    <p:cond delay="0"/>
                                  </p:stCondLst>
                                  <p:childTnLst>
                                    <p:set>
                                      <p:cBhvr>
                                        <p:cTn id="9" dur="1000" fill="hold">
                                          <p:stCondLst>
                                            <p:cond delay="0"/>
                                          </p:stCondLst>
                                        </p:cTn>
                                        <p:tgtEl>
                                          <p:spTgt spid="38"/>
                                        </p:tgtEl>
                                        <p:attrNameLst>
                                          <p:attrName>style.visibility</p:attrName>
                                        </p:attrNameLst>
                                      </p:cBhvr>
                                      <p:to>
                                        <p:strVal val="visible"/>
                                      </p:to>
                                    </p:set>
                                    <p:animEffect transition="in" filter="wheel(1)">
                                      <p:cBhvr>
                                        <p:cTn id="10" dur="10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linds(horizontal)">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6" grpId="0"/>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5" name="矩形 24"/>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6" name="矩形 25"/>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29030" name="文本框 32"/>
          <p:cNvSpPr txBox="1"/>
          <p:nvPr>
            <p:custDataLst>
              <p:tags r:id="rId5"/>
            </p:custDataLst>
          </p:nvPr>
        </p:nvSpPr>
        <p:spPr>
          <a:xfrm>
            <a:off x="0" y="-3175"/>
            <a:ext cx="3505200" cy="563563"/>
          </a:xfrm>
          <a:prstGeom prst="rect">
            <a:avLst/>
          </a:prstGeom>
          <a:noFill/>
          <a:ln w="9525">
            <a:noFill/>
          </a:ln>
        </p:spPr>
        <p:txBody>
          <a:bodyPr anchor="ctr"/>
          <a:p>
            <a:pPr algn="ctr" eaLnBrk="1" hangingPunct="1"/>
            <a:r>
              <a:rPr lang="zh-CN" altLang="en-US" sz="2400" dirty="0">
                <a:solidFill>
                  <a:schemeClr val="bg1"/>
                </a:solidFill>
                <a:latin typeface="Arial" panose="020B0604020202020204" pitchFamily="34" charset="0"/>
                <a:ea typeface="黑体" panose="02010609060101010101" pitchFamily="49" charset="-122"/>
              </a:rPr>
              <a:t>提问</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36" name="椭圆 35"/>
          <p:cNvSpPr/>
          <p:nvPr>
            <p:custDataLst>
              <p:tags r:id="rId6"/>
            </p:custDataLst>
          </p:nvPr>
        </p:nvSpPr>
        <p:spPr>
          <a:xfrm>
            <a:off x="1016000" y="2239963"/>
            <a:ext cx="1695450" cy="16986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8" name="Arc 13"/>
          <p:cNvSpPr/>
          <p:nvPr>
            <p:custDataLst>
              <p:tags r:id="rId7"/>
            </p:custDataLst>
          </p:nvPr>
        </p:nvSpPr>
        <p:spPr>
          <a:xfrm>
            <a:off x="1027113" y="2266950"/>
            <a:ext cx="1673225" cy="1673225"/>
          </a:xfrm>
          <a:prstGeom prst="arc">
            <a:avLst>
              <a:gd name="adj1" fmla="val 16200000"/>
              <a:gd name="adj2" fmla="val 16175538"/>
            </a:avLst>
          </a:prstGeom>
          <a:ln w="76200" cap="rnd">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 name="文本框 41"/>
          <p:cNvSpPr txBox="1"/>
          <p:nvPr>
            <p:custDataLst>
              <p:tags r:id="rId8"/>
            </p:custDataLst>
          </p:nvPr>
        </p:nvSpPr>
        <p:spPr>
          <a:xfrm>
            <a:off x="1095375" y="2335213"/>
            <a:ext cx="1524000" cy="1538287"/>
          </a:xfrm>
          <a:prstGeom prst="rect">
            <a:avLst/>
          </a:prstGeom>
          <a:noFill/>
          <a:ln w="9525">
            <a:noFill/>
          </a:ln>
        </p:spPr>
        <p:txBody>
          <a:bodyPr anchor="ctr"/>
          <a:p>
            <a:pPr algn="ctr" eaLnBrk="1" hangingPunct="1"/>
            <a:r>
              <a:rPr lang="zh-CN" altLang="en-US" sz="3600" dirty="0">
                <a:solidFill>
                  <a:schemeClr val="bg1"/>
                </a:solidFill>
                <a:latin typeface="Arial" panose="020B0604020202020204" pitchFamily="34" charset="0"/>
              </a:rPr>
              <a:t>（</a:t>
            </a:r>
            <a:r>
              <a:rPr lang="en-US" altLang="zh-CN" sz="3600" dirty="0">
                <a:solidFill>
                  <a:schemeClr val="bg1"/>
                </a:solidFill>
                <a:latin typeface="Arial" panose="020B0604020202020204" pitchFamily="34" charset="0"/>
              </a:rPr>
              <a:t>2</a:t>
            </a:r>
            <a:r>
              <a:rPr lang="zh-CN" altLang="en-US" sz="3600" dirty="0">
                <a:solidFill>
                  <a:schemeClr val="bg1"/>
                </a:solidFill>
                <a:latin typeface="Arial" panose="020B0604020202020204" pitchFamily="34" charset="0"/>
              </a:rPr>
              <a:t>）</a:t>
            </a:r>
            <a:endParaRPr lang="zh-CN" altLang="en-US" sz="3600" dirty="0">
              <a:solidFill>
                <a:schemeClr val="bg1"/>
              </a:solidFill>
              <a:latin typeface="Arial" panose="020B0604020202020204" pitchFamily="34" charset="0"/>
            </a:endParaRPr>
          </a:p>
        </p:txBody>
      </p:sp>
      <p:sp>
        <p:nvSpPr>
          <p:cNvPr id="46" name="文本框 45"/>
          <p:cNvSpPr txBox="1"/>
          <p:nvPr>
            <p:custDataLst>
              <p:tags r:id="rId9"/>
            </p:custDataLst>
          </p:nvPr>
        </p:nvSpPr>
        <p:spPr>
          <a:xfrm>
            <a:off x="3211513" y="2822575"/>
            <a:ext cx="4237037" cy="563563"/>
          </a:xfrm>
          <a:prstGeom prst="rect">
            <a:avLst/>
          </a:prstGeom>
          <a:noFill/>
          <a:ln w="9525">
            <a:noFill/>
          </a:ln>
        </p:spPr>
        <p:txBody>
          <a:bodyPr/>
          <a:p>
            <a:pPr algn="ctr" eaLnBrk="1" hangingPunct="1"/>
            <a:r>
              <a:rPr lang="zh-CN" sz="2400" dirty="0">
                <a:solidFill>
                  <a:schemeClr val="bg1"/>
                </a:solidFill>
                <a:latin typeface="宋体" panose="02010600030101010101" pitchFamily="2" charset="-122"/>
              </a:rPr>
              <a:t>界面原型使用的时期？</a:t>
            </a:r>
            <a:endParaRPr lang="zh-CN" sz="2400" dirty="0">
              <a:solidFill>
                <a:schemeClr val="bg1"/>
              </a:solidFill>
              <a:latin typeface="宋体" panose="02010600030101010101" pitchFamily="2" charset="-122"/>
            </a:endParaRPr>
          </a:p>
        </p:txBody>
      </p:sp>
      <p:sp>
        <p:nvSpPr>
          <p:cNvPr id="2" name="文本框 1"/>
          <p:cNvSpPr txBox="1"/>
          <p:nvPr/>
        </p:nvSpPr>
        <p:spPr>
          <a:xfrm>
            <a:off x="2651760" y="4656138"/>
            <a:ext cx="3840480" cy="368300"/>
          </a:xfrm>
          <a:prstGeom prst="rect">
            <a:avLst/>
          </a:prstGeom>
          <a:noFill/>
          <a:ln w="9525">
            <a:noFill/>
          </a:ln>
        </p:spPr>
        <p:txBody>
          <a:bodyPr wrap="none">
            <a:spAutoFit/>
          </a:bodyPr>
          <a:p>
            <a:pPr algn="l" eaLnBrk="1" hangingPunct="1"/>
            <a:r>
              <a:rPr lang="zh-CN" altLang="zh-CN" dirty="0">
                <a:solidFill>
                  <a:schemeClr val="bg1"/>
                </a:solidFill>
                <a:latin typeface="宋体" panose="02010600030101010101" pitchFamily="2" charset="-122"/>
              </a:rPr>
              <a:t>答：</a:t>
            </a:r>
            <a:r>
              <a:rPr lang="zh-CN" altLang="en-US" dirty="0">
                <a:solidFill>
                  <a:schemeClr val="bg1"/>
                </a:solidFill>
                <a:latin typeface="黑体" panose="02010609060101010101" pitchFamily="49" charset="-122"/>
                <a:ea typeface="黑体" panose="02010609060101010101" pitchFamily="49" charset="-122"/>
                <a:sym typeface="+mn-ea"/>
              </a:rPr>
              <a:t>在先启阶段的初期或在精化阶段</a:t>
            </a:r>
            <a:endParaRPr lang="zh-CN" altLang="en-US" dirty="0">
              <a:solidFill>
                <a:schemeClr val="bg1"/>
              </a:solidFill>
              <a:latin typeface="黑体" panose="02010609060101010101" pitchFamily="49" charset="-122"/>
              <a:ea typeface="黑体" panose="02010609060101010101" pitchFamily="49" charset="-122"/>
              <a:sym typeface="+mn-ea"/>
            </a:endParaRPr>
          </a:p>
        </p:txBody>
      </p:sp>
    </p:spTree>
    <p:custDataLst>
      <p:tags r:id="rId10"/>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000" fill="hold">
                                          <p:stCondLst>
                                            <p:cond delay="0"/>
                                          </p:stCondLst>
                                        </p:cTn>
                                        <p:tgtEl>
                                          <p:spTgt spid="42"/>
                                        </p:tgtEl>
                                        <p:attrNameLst>
                                          <p:attrName>style.visibility</p:attrName>
                                        </p:attrNameLst>
                                      </p:cBhvr>
                                      <p:to>
                                        <p:strVal val="visible"/>
                                      </p:to>
                                    </p:set>
                                    <p:animEffect transition="in" filter="wheel(1)">
                                      <p:cBhvr>
                                        <p:cTn id="7" dur="1000"/>
                                        <p:tgtEl>
                                          <p:spTgt spid="42"/>
                                        </p:tgtEl>
                                      </p:cBhvr>
                                    </p:animEffect>
                                  </p:childTnLst>
                                </p:cTn>
                              </p:par>
                              <p:par>
                                <p:cTn id="8" presetID="3" presetClass="entr" presetSubtype="1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linds(horizontal)">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6"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23"/>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5" name="矩形 24"/>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6" name="矩形 25"/>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35173"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提问</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37" name="椭圆 36"/>
          <p:cNvSpPr/>
          <p:nvPr>
            <p:custDataLst>
              <p:tags r:id="rId6"/>
            </p:custDataLst>
          </p:nvPr>
        </p:nvSpPr>
        <p:spPr>
          <a:xfrm>
            <a:off x="1035050" y="2239963"/>
            <a:ext cx="1695450" cy="16986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9" name="Arc 14"/>
          <p:cNvSpPr/>
          <p:nvPr>
            <p:custDataLst>
              <p:tags r:id="rId7"/>
            </p:custDataLst>
          </p:nvPr>
        </p:nvSpPr>
        <p:spPr>
          <a:xfrm>
            <a:off x="1046163" y="2252663"/>
            <a:ext cx="1673225" cy="1671638"/>
          </a:xfrm>
          <a:prstGeom prst="arc">
            <a:avLst>
              <a:gd name="adj1" fmla="val 20284917"/>
              <a:gd name="adj2" fmla="val 20147799"/>
            </a:avLst>
          </a:prstGeom>
          <a:ln w="76200" cap="rnd">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文本框 43"/>
          <p:cNvSpPr txBox="1"/>
          <p:nvPr>
            <p:custDataLst>
              <p:tags r:id="rId8"/>
            </p:custDataLst>
          </p:nvPr>
        </p:nvSpPr>
        <p:spPr>
          <a:xfrm>
            <a:off x="1187450" y="2387600"/>
            <a:ext cx="1390650" cy="1403350"/>
          </a:xfrm>
          <a:prstGeom prst="rect">
            <a:avLst/>
          </a:prstGeom>
          <a:noFill/>
          <a:ln w="9525">
            <a:noFill/>
          </a:ln>
        </p:spPr>
        <p:txBody>
          <a:bodyPr anchor="ctr"/>
          <a:p>
            <a:pPr algn="ctr"/>
            <a:r>
              <a:rPr lang="zh-CN" altLang="en-US" sz="3600" dirty="0">
                <a:solidFill>
                  <a:schemeClr val="bg1"/>
                </a:solidFill>
                <a:latin typeface="Arial" panose="020B0604020202020204" pitchFamily="34" charset="0"/>
                <a:ea typeface="宋体" panose="02010600030101010101" pitchFamily="2" charset="-122"/>
              </a:rPr>
              <a:t>（</a:t>
            </a:r>
            <a:r>
              <a:rPr lang="en-US" altLang="zh-CN" sz="3600" dirty="0">
                <a:solidFill>
                  <a:schemeClr val="bg1"/>
                </a:solidFill>
                <a:latin typeface="Arial" panose="020B0604020202020204" pitchFamily="34" charset="0"/>
                <a:ea typeface="宋体" panose="02010600030101010101" pitchFamily="2" charset="-122"/>
              </a:rPr>
              <a:t>3</a:t>
            </a:r>
            <a:r>
              <a:rPr lang="zh-CN" altLang="en-US" sz="3600" dirty="0">
                <a:solidFill>
                  <a:schemeClr val="bg1"/>
                </a:solidFill>
                <a:latin typeface="Arial" panose="020B0604020202020204" pitchFamily="34" charset="0"/>
                <a:ea typeface="宋体" panose="02010600030101010101" pitchFamily="2" charset="-122"/>
              </a:rPr>
              <a:t>）</a:t>
            </a:r>
            <a:endParaRPr lang="zh-CN" altLang="en-US" sz="3600" dirty="0">
              <a:solidFill>
                <a:schemeClr val="bg1"/>
              </a:solidFill>
              <a:latin typeface="Arial" panose="020B0604020202020204" pitchFamily="34" charset="0"/>
              <a:ea typeface="宋体" panose="02010600030101010101" pitchFamily="2" charset="-122"/>
            </a:endParaRPr>
          </a:p>
        </p:txBody>
      </p:sp>
      <p:sp>
        <p:nvSpPr>
          <p:cNvPr id="47" name="文本框 46"/>
          <p:cNvSpPr txBox="1"/>
          <p:nvPr>
            <p:custDataLst>
              <p:tags r:id="rId9"/>
            </p:custDataLst>
          </p:nvPr>
        </p:nvSpPr>
        <p:spPr>
          <a:xfrm>
            <a:off x="3024188" y="2852738"/>
            <a:ext cx="5832475" cy="474663"/>
          </a:xfrm>
          <a:prstGeom prst="rect">
            <a:avLst/>
          </a:prstGeom>
          <a:noFill/>
        </p:spPr>
        <p:txBody>
          <a:bodyPr>
            <a:normAutofit/>
          </a:bodyPr>
          <a:lstStyle>
            <a:defPPr>
              <a:defRPr lang="zh-CN"/>
            </a:defPPr>
            <a:lvl1pPr algn="ctr">
              <a:lnSpc>
                <a:spcPct val="100000"/>
              </a:lnSpc>
              <a:spcBef>
                <a:spcPct val="0"/>
              </a:spcBef>
              <a:buNone/>
              <a:defRPr sz="1800">
                <a:solidFill>
                  <a:schemeClr val="bg1"/>
                </a:solidFill>
                <a:ea typeface="微软雅黑 Light" panose="020B0502040204020203" pitchFamily="34"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请问在</a:t>
            </a:r>
            <a:r>
              <a:rPr kumimoji="0" lang="en-US" altLang="zh-CN" sz="2400" b="0" i="0" u="none" strike="noStrike" kern="1200" cap="none" spc="0" normalizeH="0" baseline="0" noProof="1">
                <a:ln>
                  <a:noFill/>
                </a:ln>
                <a:solidFill>
                  <a:schemeClr val="bg1"/>
                </a:solidFill>
                <a:effectLst/>
                <a:uLnTx/>
                <a:uFillTx/>
                <a:latin typeface="+mj-lt"/>
                <a:ea typeface="+mj-ea"/>
                <a:cs typeface="+mj-cs"/>
                <a:sym typeface="+mn-ea"/>
              </a:rPr>
              <a:t>Axure RP</a:t>
            </a:r>
            <a:r>
              <a:rPr kumimoji="0" lang="zh-CN" altLang="en-US" sz="2400" b="0" i="0" u="none" strike="noStrike" kern="1200" cap="none" spc="0" normalizeH="0" baseline="0" noProof="1">
                <a:ln>
                  <a:noFill/>
                </a:ln>
                <a:solidFill>
                  <a:schemeClr val="bg1"/>
                </a:solidFill>
                <a:effectLst/>
                <a:uLnTx/>
                <a:uFillTx/>
                <a:latin typeface="+mj-lt"/>
                <a:ea typeface="+mj-ea"/>
                <a:cs typeface="+mj-cs"/>
                <a:sym typeface="+mn-ea"/>
              </a:rPr>
              <a:t>中母版的作用？</a:t>
            </a:r>
            <a:endParaRPr kumimoji="0" lang="zh-CN" altLang="en-US"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3" name="文本框 2"/>
          <p:cNvSpPr txBox="1"/>
          <p:nvPr/>
        </p:nvSpPr>
        <p:spPr>
          <a:xfrm>
            <a:off x="1035050" y="4024630"/>
            <a:ext cx="7288530" cy="2353310"/>
          </a:xfrm>
          <a:prstGeom prst="rect">
            <a:avLst/>
          </a:prstGeom>
          <a:noFill/>
          <a:ln w="9525">
            <a:noFill/>
          </a:ln>
        </p:spPr>
        <p:txBody>
          <a:bodyPr wrap="square">
            <a:spAutoFit/>
          </a:bodyPr>
          <a:p>
            <a:pPr eaLnBrk="1" hangingPunct="1">
              <a:lnSpc>
                <a:spcPct val="150000"/>
              </a:lnSpc>
            </a:pPr>
            <a:r>
              <a:rPr lang="zh-CN" altLang="zh-CN" dirty="0">
                <a:solidFill>
                  <a:schemeClr val="bg1"/>
                </a:solidFill>
                <a:latin typeface="宋体" panose="02010600030101010101" pitchFamily="2" charset="-122"/>
                <a:sym typeface="黑体" panose="02010609060101010101" pitchFamily="49" charset="-122"/>
              </a:rPr>
              <a:t>答：</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复用，一个母版可以同时添加到多个页面</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只需在模板中修改一次，就可以实现所有页面被调用的母版同步更新，可以大大加快原型的制作速度。</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pP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减小</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Axure</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文件的大小，复用不重复计算文件大小。特别是，针对一些图</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片素材也会制作成母版，一是会大幅度减小文件的大小，二是运行速度也</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会有大的提升。</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pP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3.</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同一个解决方案在整个项目中多次进行复用，可以保持原型设计的一致性。</a:t>
            </a:r>
            <a:endParaRPr lang="zh-CN" altLang="zh-CN" sz="1600" dirty="0">
              <a:solidFill>
                <a:schemeClr val="bg1"/>
              </a:solidFill>
              <a:latin typeface="宋体" panose="02010600030101010101" pitchFamily="2" charset="-122"/>
              <a:sym typeface="黑体" panose="02010609060101010101" pitchFamily="49" charset="-122"/>
            </a:endParaRPr>
          </a:p>
        </p:txBody>
      </p:sp>
    </p:spTree>
    <p:custDataLst>
      <p:tags r:id="rId10"/>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000"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21" presetClass="entr" presetSubtype="1" fill="hold" grpId="0" nodeType="withEffect">
                                  <p:stCondLst>
                                    <p:cond delay="0"/>
                                  </p:stCondLst>
                                  <p:childTnLst>
                                    <p:set>
                                      <p:cBhvr>
                                        <p:cTn id="9" dur="1000" fill="hold">
                                          <p:stCondLst>
                                            <p:cond delay="0"/>
                                          </p:stCondLst>
                                        </p:cTn>
                                        <p:tgtEl>
                                          <p:spTgt spid="44"/>
                                        </p:tgtEl>
                                        <p:attrNameLst>
                                          <p:attrName>style.visibility</p:attrName>
                                        </p:attrNameLst>
                                      </p:cBhvr>
                                      <p:to>
                                        <p:strVal val="visible"/>
                                      </p:to>
                                    </p:set>
                                    <p:animEffect transition="in" filter="wheel(1)">
                                      <p:cBhvr>
                                        <p:cTn id="10" dur="10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blinds(horizontal)">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文本框 1"/>
          <p:cNvSpPr txBox="1"/>
          <p:nvPr>
            <p:custDataLst>
              <p:tags r:id="rId1"/>
            </p:custDataLst>
          </p:nvPr>
        </p:nvSpPr>
        <p:spPr>
          <a:xfrm>
            <a:off x="5937250" y="2019300"/>
            <a:ext cx="3070225" cy="877888"/>
          </a:xfrm>
          <a:prstGeom prst="rect">
            <a:avLst/>
          </a:prstGeom>
          <a:noFill/>
          <a:ln w="9525">
            <a:noFill/>
          </a:ln>
        </p:spPr>
        <p:txBody>
          <a:bodyPr anchor="ctr"/>
          <a:p>
            <a:pPr algn="r"/>
            <a:r>
              <a:rPr lang="en-US" altLang="zh-CN" sz="4800" dirty="0">
                <a:latin typeface="Arial" panose="020B0604020202020204" pitchFamily="34" charset="0"/>
                <a:ea typeface="黑体" panose="02010609060101010101" pitchFamily="49" charset="-122"/>
              </a:rPr>
              <a:t>Part 5</a:t>
            </a:r>
            <a:endParaRPr lang="en-US" altLang="zh-CN" sz="4800" dirty="0">
              <a:latin typeface="Arial" panose="020B0604020202020204" pitchFamily="34" charset="0"/>
              <a:ea typeface="黑体" panose="02010609060101010101" pitchFamily="49" charset="-122"/>
            </a:endParaRPr>
          </a:p>
        </p:txBody>
      </p:sp>
      <p:sp>
        <p:nvSpPr>
          <p:cNvPr id="137218" name="标题 6"/>
          <p:cNvSpPr>
            <a:spLocks noGrp="1"/>
          </p:cNvSpPr>
          <p:nvPr>
            <p:ph type="title"/>
            <p:custDataLst>
              <p:tags r:id="rId2"/>
            </p:custDataLst>
          </p:nvPr>
        </p:nvSpPr>
        <p:spPr>
          <a:xfrm>
            <a:off x="5873750" y="2822575"/>
            <a:ext cx="3133725" cy="625475"/>
          </a:xfrm>
          <a:ln/>
        </p:spPr>
        <p:txBody>
          <a:bodyPr vert="horz" wrap="square" lIns="91440" tIns="45720" rIns="91440" bIns="45720" anchor="b"/>
          <a:p>
            <a:pPr eaLnBrk="1" hangingPunct="1"/>
            <a:r>
              <a:rPr lang="zh-CN" altLang="en-US" sz="2800" kern="1200" dirty="0">
                <a:latin typeface="+mj-lt"/>
                <a:ea typeface="+mj-ea"/>
                <a:cs typeface="+mj-cs"/>
                <a:sym typeface="黑体" panose="02010609060101010101" pitchFamily="49" charset="-122"/>
              </a:rPr>
              <a:t>参考文献</a:t>
            </a:r>
            <a:endParaRPr lang="zh-CN" altLang="en-US" sz="2800" kern="1200" dirty="0">
              <a:latin typeface="+mj-lt"/>
              <a:ea typeface="+mj-ea"/>
              <a:cs typeface="+mj-cs"/>
              <a:sym typeface="黑体" panose="02010609060101010101" pitchFamily="49" charset="-122"/>
            </a:endParaRPr>
          </a:p>
        </p:txBody>
      </p:sp>
      <p:sp>
        <p:nvSpPr>
          <p:cNvPr id="137219" name="文本占位符 7"/>
          <p:cNvSpPr>
            <a:spLocks noGrp="1"/>
          </p:cNvSpPr>
          <p:nvPr>
            <p:ph type="body" idx="1" hasCustomPrompt="1"/>
            <p:custDataLst>
              <p:tags r:id="rId3"/>
            </p:custDataLst>
          </p:nvPr>
        </p:nvSpPr>
        <p:spPr>
          <a:xfrm>
            <a:off x="6181725" y="3475038"/>
            <a:ext cx="2825750" cy="679450"/>
          </a:xfrm>
          <a:ln/>
        </p:spPr>
        <p:txBody>
          <a:bodyPr vert="horz" wrap="square" lIns="91440" tIns="45720" rIns="91440" bIns="45720" anchor="t"/>
          <a:p>
            <a:pPr eaLnBrk="1" hangingPunct="1"/>
            <a:r>
              <a:rPr lang="zh-CN" altLang="en-US" kern="1200" dirty="0">
                <a:latin typeface="+mn-lt"/>
                <a:ea typeface="+mn-ea"/>
                <a:cs typeface="+mn-cs"/>
              </a:rPr>
              <a:t>Reference</a:t>
            </a:r>
            <a:endParaRPr lang="zh-CN" altLang="en-US" kern="1200" dirty="0">
              <a:latin typeface="+mn-lt"/>
              <a:ea typeface="+mn-ea"/>
              <a:cs typeface="+mn-cs"/>
            </a:endParaRPr>
          </a:p>
        </p:txBody>
      </p:sp>
    </p:spTree>
    <p:custDataLst>
      <p:tags r:id="rId4"/>
    </p:custData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界面原型使用目的</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24582" name="文本框 1"/>
          <p:cNvSpPr txBox="1"/>
          <p:nvPr/>
        </p:nvSpPr>
        <p:spPr>
          <a:xfrm>
            <a:off x="752475" y="1546225"/>
            <a:ext cx="7637463" cy="4706938"/>
          </a:xfrm>
          <a:prstGeom prst="rect">
            <a:avLst/>
          </a:prstGeom>
          <a:noFill/>
          <a:ln w="9525">
            <a:noFill/>
          </a:ln>
        </p:spPr>
        <p:txBody>
          <a:bodyPr wrap="square" anchor="t">
            <a:spAutoFit/>
          </a:bodyPr>
          <a:p>
            <a:pPr eaLnBrk="0" hangingPunct="0"/>
            <a:r>
              <a:rPr lang="en-US" altLang="zh-CN" sz="2000" dirty="0">
                <a:solidFill>
                  <a:schemeClr val="bg1"/>
                </a:solidFill>
                <a:latin typeface="黑体" panose="02010609060101010101" pitchFamily="49" charset="-122"/>
                <a:ea typeface="黑体" panose="02010609060101010101" pitchFamily="49" charset="-122"/>
              </a:rPr>
              <a:t>1.</a:t>
            </a:r>
            <a:r>
              <a:rPr lang="zh-CN" altLang="en-US" sz="2000" dirty="0">
                <a:solidFill>
                  <a:srgbClr val="FFC000"/>
                </a:solidFill>
                <a:latin typeface="黑体" panose="02010609060101010101" pitchFamily="49" charset="-122"/>
                <a:ea typeface="黑体" panose="02010609060101010101" pitchFamily="49" charset="-122"/>
              </a:rPr>
              <a:t>明确、完成以及验收需求</a:t>
            </a:r>
            <a:r>
              <a:rPr lang="zh-CN" altLang="en-US" sz="2000" dirty="0">
                <a:solidFill>
                  <a:schemeClr val="bg1"/>
                </a:solidFill>
                <a:latin typeface="黑体" panose="02010609060101010101" pitchFamily="49" charset="-122"/>
                <a:ea typeface="黑体" panose="02010609060101010101" pitchFamily="49" charset="-122"/>
              </a:rPr>
              <a:t>：作为一种需求工具，原型能够辅助我们取得共识、查找错误和遗漏以及评估需求的准确性和质量。用户通过对原型进行评估，能够指出需求中存在的问题，还能发现被忽略的需求，使我们在构建实际产品之前，能够以低成本方式加以改正。对于系统中不容易理解的或是风险较大或者复杂的部分，原型特别有效。</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r>
              <a:rPr lang="en-US" altLang="zh-CN" sz="2000" dirty="0">
                <a:solidFill>
                  <a:schemeClr val="bg1"/>
                </a:solidFill>
                <a:latin typeface="黑体" panose="02010609060101010101" pitchFamily="49" charset="-122"/>
                <a:ea typeface="黑体" panose="02010609060101010101" pitchFamily="49" charset="-122"/>
              </a:rPr>
              <a:t>2.</a:t>
            </a:r>
            <a:r>
              <a:rPr lang="zh-CN" altLang="en-US" sz="2000" dirty="0">
                <a:solidFill>
                  <a:srgbClr val="FFC000"/>
                </a:solidFill>
                <a:latin typeface="黑体" panose="02010609060101010101" pitchFamily="49" charset="-122"/>
                <a:ea typeface="黑体" panose="02010609060101010101" pitchFamily="49" charset="-122"/>
              </a:rPr>
              <a:t>探究设计的选择方案</a:t>
            </a:r>
            <a:r>
              <a:rPr lang="zh-CN" altLang="en-US" sz="2000" dirty="0">
                <a:solidFill>
                  <a:schemeClr val="bg1"/>
                </a:solidFill>
                <a:latin typeface="黑体" panose="02010609060101010101" pitchFamily="49" charset="-122"/>
                <a:ea typeface="黑体" panose="02010609060101010101" pitchFamily="49" charset="-122"/>
              </a:rPr>
              <a:t>：原型用作设计工具，能够使项目干系人探究不同的用户交互技术、设想最终产品、优化系统的易用性、以及评估潜在的技术方案。借助于设计方案，原型能够表示需求的可行性，可以帮助开发人员理解需求。</a:t>
            </a:r>
            <a:endParaRPr lang="zh-CN" altLang="en-US" sz="2000" dirty="0">
              <a:solidFill>
                <a:schemeClr val="bg1"/>
              </a:solidFill>
              <a:latin typeface="黑体" panose="02010609060101010101" pitchFamily="49" charset="-122"/>
              <a:ea typeface="黑体" panose="02010609060101010101" pitchFamily="49" charset="-122"/>
            </a:endParaRPr>
          </a:p>
          <a:p>
            <a:pPr eaLnBrk="0" hangingPunct="0"/>
            <a:endParaRPr lang="en-US" altLang="zh-CN" sz="2000" dirty="0">
              <a:solidFill>
                <a:schemeClr val="bg1"/>
              </a:solidFill>
              <a:latin typeface="黑体" panose="02010609060101010101" pitchFamily="49" charset="-122"/>
              <a:ea typeface="黑体" panose="02010609060101010101" pitchFamily="49" charset="-122"/>
            </a:endParaRPr>
          </a:p>
          <a:p>
            <a:pPr eaLnBrk="0" hangingPunct="0"/>
            <a:r>
              <a:rPr lang="en-US" altLang="zh-CN" sz="2000" dirty="0">
                <a:solidFill>
                  <a:schemeClr val="bg1"/>
                </a:solidFill>
                <a:latin typeface="黑体" panose="02010609060101010101" pitchFamily="49" charset="-122"/>
                <a:ea typeface="黑体" panose="02010609060101010101" pitchFamily="49" charset="-122"/>
              </a:rPr>
              <a:t>3.</a:t>
            </a:r>
            <a:r>
              <a:rPr lang="zh-CN" altLang="en-US" sz="2000" dirty="0">
                <a:solidFill>
                  <a:srgbClr val="FFC000"/>
                </a:solidFill>
                <a:latin typeface="黑体" panose="02010609060101010101" pitchFamily="49" charset="-122"/>
                <a:ea typeface="黑体" panose="02010609060101010101" pitchFamily="49" charset="-122"/>
              </a:rPr>
              <a:t>创建一个可以演变成成品的部分系统</a:t>
            </a:r>
            <a:r>
              <a:rPr lang="zh-CN" altLang="en-US" sz="2000" dirty="0">
                <a:solidFill>
                  <a:schemeClr val="bg1"/>
                </a:solidFill>
                <a:latin typeface="黑体" panose="02010609060101010101" pitchFamily="49" charset="-122"/>
                <a:ea typeface="黑体" panose="02010609060101010101" pitchFamily="49" charset="-122"/>
              </a:rPr>
              <a:t>：作为结构化工具，原型是对部分产品的功能实现，通过一系列小规模的开发周期，演变成完整的产品。</a:t>
            </a:r>
            <a:endParaRPr lang="zh-CN" altLang="en-US" sz="2000" dirty="0">
              <a:solidFill>
                <a:schemeClr val="bg1"/>
              </a:solidFill>
              <a:latin typeface="黑体" panose="02010609060101010101" pitchFamily="49" charset="-122"/>
              <a:ea typeface="黑体" panose="02010609060101010101" pitchFamily="49" charset="-122"/>
            </a:endParaRPr>
          </a:p>
        </p:txBody>
      </p:sp>
    </p:spTree>
    <p:custDataLst>
      <p:tags r:id="rId6"/>
    </p:custDataLst>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Line 6"/>
          <p:cNvSpPr>
            <a:spLocks noChangeShapeType="1"/>
          </p:cNvSpPr>
          <p:nvPr>
            <p:custDataLst>
              <p:tags r:id="rId1"/>
            </p:custDataLst>
          </p:nvPr>
        </p:nvSpPr>
        <p:spPr bwMode="auto">
          <a:xfrm>
            <a:off x="1387475" y="1198563"/>
            <a:ext cx="7335838" cy="0"/>
          </a:xfrm>
          <a:prstGeom prst="line">
            <a:avLst/>
          </a:prstGeom>
          <a:noFill/>
          <a:ln w="25400" cap="flat" cmpd="sng">
            <a:solidFill>
              <a:schemeClr val="accent2">
                <a:lumMod val="60000"/>
                <a:lumOff val="40000"/>
              </a:schemeClr>
            </a:solidFill>
            <a:prstDash val="solid"/>
            <a:round/>
          </a:ln>
          <a:effectLst/>
        </p:spPr>
        <p:txBody>
          <a:bodyPr lIns="0" tIns="0" rIns="0" bIns="0" anchor="ctr"/>
          <a:p>
            <a:pPr algn="ctr" defTabSz="914400"/>
            <a:endParaRPr lang="es-ES" altLang="en-US" sz="2000">
              <a:solidFill>
                <a:srgbClr val="000000"/>
              </a:solidFill>
              <a:effectLst>
                <a:outerShdw blurRad="38100" dist="38100" dir="2700000">
                  <a:srgbClr val="FFFFFF"/>
                </a:outerShdw>
              </a:effectLst>
              <a:latin typeface="Arial" panose="020B0604020202020204" pitchFamily="34" charset="0"/>
              <a:ea typeface="MS PGothic" panose="020B0600070205080204" charset="-128"/>
              <a:sym typeface="Gill Sans" charset="0"/>
            </a:endParaRPr>
          </a:p>
        </p:txBody>
      </p:sp>
      <p:sp>
        <p:nvSpPr>
          <p:cNvPr id="13" name="Line 6"/>
          <p:cNvSpPr>
            <a:spLocks noChangeShapeType="1"/>
          </p:cNvSpPr>
          <p:nvPr>
            <p:custDataLst>
              <p:tags r:id="rId2"/>
            </p:custDataLst>
          </p:nvPr>
        </p:nvSpPr>
        <p:spPr bwMode="auto">
          <a:xfrm>
            <a:off x="755650" y="6534150"/>
            <a:ext cx="7275513" cy="0"/>
          </a:xfrm>
          <a:prstGeom prst="line">
            <a:avLst/>
          </a:prstGeom>
          <a:noFill/>
          <a:ln w="25400" cap="flat" cmpd="sng">
            <a:solidFill>
              <a:schemeClr val="accent2">
                <a:lumMod val="60000"/>
                <a:lumOff val="40000"/>
              </a:schemeClr>
            </a:solidFill>
            <a:prstDash val="solid"/>
            <a:round/>
          </a:ln>
          <a:effectLst/>
        </p:spPr>
        <p:txBody>
          <a:bodyPr lIns="0" tIns="0" rIns="0" bIns="0" anchor="ctr"/>
          <a:p>
            <a:pPr algn="ctr" defTabSz="914400"/>
            <a:endParaRPr lang="es-ES" altLang="en-US" sz="2000">
              <a:solidFill>
                <a:srgbClr val="000000"/>
              </a:solidFill>
              <a:effectLst>
                <a:outerShdw blurRad="38100" dist="38100" dir="2700000">
                  <a:srgbClr val="FFFFFF"/>
                </a:outerShdw>
              </a:effectLst>
              <a:latin typeface="Arial" panose="020B0604020202020204" pitchFamily="34" charset="0"/>
              <a:ea typeface="MS PGothic" panose="020B0600070205080204" charset="-128"/>
              <a:sym typeface="Gill Sans" charset="0"/>
            </a:endParaRPr>
          </a:p>
        </p:txBody>
      </p:sp>
      <p:cxnSp>
        <p:nvCxnSpPr>
          <p:cNvPr id="15" name="直接连接符 14"/>
          <p:cNvCxnSpPr/>
          <p:nvPr>
            <p:custDataLst>
              <p:tags r:id="rId3"/>
            </p:custDataLst>
          </p:nvPr>
        </p:nvCxnSpPr>
        <p:spPr>
          <a:xfrm>
            <a:off x="7351713" y="6286500"/>
            <a:ext cx="490538"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9268" name="Freeform 5"/>
          <p:cNvSpPr>
            <a:spLocks noEditPoints="1"/>
          </p:cNvSpPr>
          <p:nvPr>
            <p:custDataLst>
              <p:tags r:id="rId4"/>
            </p:custDataLst>
          </p:nvPr>
        </p:nvSpPr>
        <p:spPr>
          <a:xfrm>
            <a:off x="755650" y="836613"/>
            <a:ext cx="360363" cy="361950"/>
          </a:xfrm>
          <a:custGeom>
            <a:avLst/>
            <a:gdLst/>
            <a:ahLst/>
            <a:cxnLst>
              <a:cxn ang="0">
                <a:pos x="113686" y="0"/>
              </a:cxn>
              <a:cxn ang="0">
                <a:pos x="150151" y="45244"/>
              </a:cxn>
              <a:cxn ang="0">
                <a:pos x="132991" y="59531"/>
              </a:cxn>
              <a:cxn ang="0">
                <a:pos x="117976" y="76200"/>
              </a:cxn>
              <a:cxn ang="0">
                <a:pos x="107251" y="92869"/>
              </a:cxn>
              <a:cxn ang="0">
                <a:pos x="94381" y="109538"/>
              </a:cxn>
              <a:cxn ang="0">
                <a:pos x="87946" y="128588"/>
              </a:cxn>
              <a:cxn ang="0">
                <a:pos x="81511" y="147638"/>
              </a:cxn>
              <a:cxn ang="0">
                <a:pos x="77221" y="166688"/>
              </a:cxn>
              <a:cxn ang="0">
                <a:pos x="75076" y="185738"/>
              </a:cxn>
              <a:cxn ang="0">
                <a:pos x="154441" y="185738"/>
              </a:cxn>
              <a:cxn ang="0">
                <a:pos x="154441" y="361950"/>
              </a:cxn>
              <a:cxn ang="0">
                <a:pos x="0" y="361950"/>
              </a:cxn>
              <a:cxn ang="0">
                <a:pos x="0" y="228600"/>
              </a:cxn>
              <a:cxn ang="0">
                <a:pos x="0" y="190500"/>
              </a:cxn>
              <a:cxn ang="0">
                <a:pos x="4290" y="154781"/>
              </a:cxn>
              <a:cxn ang="0">
                <a:pos x="12870" y="123825"/>
              </a:cxn>
              <a:cxn ang="0">
                <a:pos x="27885" y="92869"/>
              </a:cxn>
              <a:cxn ang="0">
                <a:pos x="42900" y="64294"/>
              </a:cxn>
              <a:cxn ang="0">
                <a:pos x="60061" y="40481"/>
              </a:cxn>
              <a:cxn ang="0">
                <a:pos x="85801" y="19050"/>
              </a:cxn>
              <a:cxn ang="0">
                <a:pos x="113686" y="0"/>
              </a:cxn>
              <a:cxn ang="0">
                <a:pos x="319608" y="0"/>
              </a:cxn>
              <a:cxn ang="0">
                <a:pos x="319608" y="0"/>
              </a:cxn>
              <a:cxn ang="0">
                <a:pos x="291722" y="19050"/>
              </a:cxn>
              <a:cxn ang="0">
                <a:pos x="268127" y="42863"/>
              </a:cxn>
              <a:cxn ang="0">
                <a:pos x="248822" y="66675"/>
              </a:cxn>
              <a:cxn ang="0">
                <a:pos x="233807" y="95250"/>
              </a:cxn>
              <a:cxn ang="0">
                <a:pos x="218792" y="126206"/>
              </a:cxn>
              <a:cxn ang="0">
                <a:pos x="210212" y="154781"/>
              </a:cxn>
              <a:cxn ang="0">
                <a:pos x="205922" y="190500"/>
              </a:cxn>
              <a:cxn ang="0">
                <a:pos x="205922" y="228600"/>
              </a:cxn>
              <a:cxn ang="0">
                <a:pos x="205922" y="361950"/>
              </a:cxn>
              <a:cxn ang="0">
                <a:pos x="360363" y="361950"/>
              </a:cxn>
              <a:cxn ang="0">
                <a:pos x="360363" y="185738"/>
              </a:cxn>
              <a:cxn ang="0">
                <a:pos x="278852" y="185738"/>
              </a:cxn>
              <a:cxn ang="0">
                <a:pos x="283142" y="166688"/>
              </a:cxn>
              <a:cxn ang="0">
                <a:pos x="287432" y="147638"/>
              </a:cxn>
              <a:cxn ang="0">
                <a:pos x="293867" y="128588"/>
              </a:cxn>
              <a:cxn ang="0">
                <a:pos x="300303" y="109538"/>
              </a:cxn>
              <a:cxn ang="0">
                <a:pos x="313173" y="92869"/>
              </a:cxn>
              <a:cxn ang="0">
                <a:pos x="326043" y="76200"/>
              </a:cxn>
              <a:cxn ang="0">
                <a:pos x="338913" y="59531"/>
              </a:cxn>
              <a:cxn ang="0">
                <a:pos x="356073" y="45244"/>
              </a:cxn>
              <a:cxn ang="0">
                <a:pos x="319608" y="0"/>
              </a:cxn>
            </a:cxnLst>
            <a:pathLst>
              <a:path w="336" h="304">
                <a:moveTo>
                  <a:pt x="106" y="0"/>
                </a:moveTo>
                <a:lnTo>
                  <a:pt x="140" y="38"/>
                </a:lnTo>
                <a:lnTo>
                  <a:pt x="124" y="50"/>
                </a:lnTo>
                <a:lnTo>
                  <a:pt x="110" y="64"/>
                </a:lnTo>
                <a:lnTo>
                  <a:pt x="100" y="78"/>
                </a:lnTo>
                <a:lnTo>
                  <a:pt x="88" y="92"/>
                </a:lnTo>
                <a:lnTo>
                  <a:pt x="82" y="108"/>
                </a:lnTo>
                <a:lnTo>
                  <a:pt x="76" y="124"/>
                </a:lnTo>
                <a:lnTo>
                  <a:pt x="72" y="140"/>
                </a:lnTo>
                <a:lnTo>
                  <a:pt x="70" y="156"/>
                </a:lnTo>
                <a:lnTo>
                  <a:pt x="144" y="156"/>
                </a:lnTo>
                <a:lnTo>
                  <a:pt x="144" y="304"/>
                </a:lnTo>
                <a:lnTo>
                  <a:pt x="0" y="304"/>
                </a:lnTo>
                <a:lnTo>
                  <a:pt x="0" y="192"/>
                </a:lnTo>
                <a:lnTo>
                  <a:pt x="0" y="160"/>
                </a:lnTo>
                <a:lnTo>
                  <a:pt x="4" y="130"/>
                </a:lnTo>
                <a:lnTo>
                  <a:pt x="12" y="104"/>
                </a:lnTo>
                <a:lnTo>
                  <a:pt x="26" y="78"/>
                </a:lnTo>
                <a:lnTo>
                  <a:pt x="40" y="54"/>
                </a:lnTo>
                <a:lnTo>
                  <a:pt x="56" y="34"/>
                </a:lnTo>
                <a:lnTo>
                  <a:pt x="80" y="16"/>
                </a:lnTo>
                <a:lnTo>
                  <a:pt x="106" y="0"/>
                </a:lnTo>
                <a:close/>
                <a:moveTo>
                  <a:pt x="298" y="0"/>
                </a:moveTo>
                <a:lnTo>
                  <a:pt x="298" y="0"/>
                </a:lnTo>
                <a:lnTo>
                  <a:pt x="272" y="16"/>
                </a:lnTo>
                <a:lnTo>
                  <a:pt x="250" y="36"/>
                </a:lnTo>
                <a:lnTo>
                  <a:pt x="232" y="56"/>
                </a:lnTo>
                <a:lnTo>
                  <a:pt x="218" y="80"/>
                </a:lnTo>
                <a:lnTo>
                  <a:pt x="204" y="106"/>
                </a:lnTo>
                <a:lnTo>
                  <a:pt x="196" y="130"/>
                </a:lnTo>
                <a:lnTo>
                  <a:pt x="192" y="160"/>
                </a:lnTo>
                <a:lnTo>
                  <a:pt x="192" y="192"/>
                </a:lnTo>
                <a:lnTo>
                  <a:pt x="192" y="304"/>
                </a:lnTo>
                <a:lnTo>
                  <a:pt x="336" y="304"/>
                </a:lnTo>
                <a:lnTo>
                  <a:pt x="336" y="156"/>
                </a:lnTo>
                <a:lnTo>
                  <a:pt x="260" y="156"/>
                </a:lnTo>
                <a:lnTo>
                  <a:pt x="264" y="140"/>
                </a:lnTo>
                <a:lnTo>
                  <a:pt x="268" y="124"/>
                </a:lnTo>
                <a:lnTo>
                  <a:pt x="274" y="108"/>
                </a:lnTo>
                <a:lnTo>
                  <a:pt x="280" y="92"/>
                </a:lnTo>
                <a:lnTo>
                  <a:pt x="292" y="78"/>
                </a:lnTo>
                <a:lnTo>
                  <a:pt x="304" y="64"/>
                </a:lnTo>
                <a:lnTo>
                  <a:pt x="316" y="50"/>
                </a:lnTo>
                <a:lnTo>
                  <a:pt x="332" y="38"/>
                </a:lnTo>
                <a:lnTo>
                  <a:pt x="298" y="0"/>
                </a:lnTo>
                <a:close/>
              </a:path>
            </a:pathLst>
          </a:custGeom>
          <a:solidFill>
            <a:schemeClr val="accent2"/>
          </a:solidFill>
          <a:ln w="9525">
            <a:noFill/>
          </a:ln>
        </p:spPr>
        <p:txBody>
          <a:bodyPr/>
          <a:p>
            <a:endParaRPr lang="zh-CN" altLang="en-US"/>
          </a:p>
        </p:txBody>
      </p:sp>
      <p:sp>
        <p:nvSpPr>
          <p:cNvPr id="139269" name="Freeform 6"/>
          <p:cNvSpPr>
            <a:spLocks noEditPoints="1"/>
          </p:cNvSpPr>
          <p:nvPr>
            <p:custDataLst>
              <p:tags r:id="rId5"/>
            </p:custDataLst>
          </p:nvPr>
        </p:nvSpPr>
        <p:spPr>
          <a:xfrm>
            <a:off x="8355013" y="5854700"/>
            <a:ext cx="368300" cy="361950"/>
          </a:xfrm>
          <a:custGeom>
            <a:avLst/>
            <a:gdLst/>
            <a:ahLst/>
            <a:cxnLst>
              <a:cxn ang="0">
                <a:pos x="0" y="0"/>
              </a:cxn>
              <a:cxn ang="0">
                <a:pos x="162737" y="0"/>
              </a:cxn>
              <a:cxn ang="0">
                <a:pos x="162737" y="138113"/>
              </a:cxn>
              <a:cxn ang="0">
                <a:pos x="162737" y="173831"/>
              </a:cxn>
              <a:cxn ang="0">
                <a:pos x="154172" y="209550"/>
              </a:cxn>
              <a:cxn ang="0">
                <a:pos x="145607" y="240506"/>
              </a:cxn>
              <a:cxn ang="0">
                <a:pos x="134901" y="271463"/>
              </a:cxn>
              <a:cxn ang="0">
                <a:pos x="117770" y="297656"/>
              </a:cxn>
              <a:cxn ang="0">
                <a:pos x="96358" y="321469"/>
              </a:cxn>
              <a:cxn ang="0">
                <a:pos x="72803" y="342900"/>
              </a:cxn>
              <a:cxn ang="0">
                <a:pos x="42826" y="361950"/>
              </a:cxn>
              <a:cxn ang="0">
                <a:pos x="4283" y="319088"/>
              </a:cxn>
              <a:cxn ang="0">
                <a:pos x="23554" y="304800"/>
              </a:cxn>
              <a:cxn ang="0">
                <a:pos x="38543" y="288131"/>
              </a:cxn>
              <a:cxn ang="0">
                <a:pos x="51391" y="271463"/>
              </a:cxn>
              <a:cxn ang="0">
                <a:pos x="64238" y="254794"/>
              </a:cxn>
              <a:cxn ang="0">
                <a:pos x="72803" y="235744"/>
              </a:cxn>
              <a:cxn ang="0">
                <a:pos x="79227" y="216694"/>
              </a:cxn>
              <a:cxn ang="0">
                <a:pos x="81369" y="195263"/>
              </a:cxn>
              <a:cxn ang="0">
                <a:pos x="83510" y="176213"/>
              </a:cxn>
              <a:cxn ang="0">
                <a:pos x="0" y="176213"/>
              </a:cxn>
              <a:cxn ang="0">
                <a:pos x="0" y="0"/>
              </a:cxn>
              <a:cxn ang="0">
                <a:pos x="216269" y="0"/>
              </a:cxn>
              <a:cxn ang="0">
                <a:pos x="216269" y="0"/>
              </a:cxn>
              <a:cxn ang="0">
                <a:pos x="216269" y="176213"/>
              </a:cxn>
              <a:cxn ang="0">
                <a:pos x="293355" y="176213"/>
              </a:cxn>
              <a:cxn ang="0">
                <a:pos x="291214" y="195263"/>
              </a:cxn>
              <a:cxn ang="0">
                <a:pos x="284790" y="219075"/>
              </a:cxn>
              <a:cxn ang="0">
                <a:pos x="278366" y="238125"/>
              </a:cxn>
              <a:cxn ang="0">
                <a:pos x="271942" y="257175"/>
              </a:cxn>
              <a:cxn ang="0">
                <a:pos x="261236" y="273844"/>
              </a:cxn>
              <a:cxn ang="0">
                <a:pos x="246247" y="290513"/>
              </a:cxn>
              <a:cxn ang="0">
                <a:pos x="233399" y="307181"/>
              </a:cxn>
              <a:cxn ang="0">
                <a:pos x="216269" y="319088"/>
              </a:cxn>
              <a:cxn ang="0">
                <a:pos x="256953" y="361950"/>
              </a:cxn>
              <a:cxn ang="0">
                <a:pos x="282649" y="342900"/>
              </a:cxn>
              <a:cxn ang="0">
                <a:pos x="308344" y="321469"/>
              </a:cxn>
              <a:cxn ang="0">
                <a:pos x="325474" y="297656"/>
              </a:cxn>
              <a:cxn ang="0">
                <a:pos x="340463" y="271463"/>
              </a:cxn>
              <a:cxn ang="0">
                <a:pos x="355452" y="240506"/>
              </a:cxn>
              <a:cxn ang="0">
                <a:pos x="364017" y="209550"/>
              </a:cxn>
              <a:cxn ang="0">
                <a:pos x="368300" y="173831"/>
              </a:cxn>
              <a:cxn ang="0">
                <a:pos x="368300" y="138113"/>
              </a:cxn>
              <a:cxn ang="0">
                <a:pos x="368300" y="0"/>
              </a:cxn>
              <a:cxn ang="0">
                <a:pos x="216269" y="0"/>
              </a:cxn>
            </a:cxnLst>
            <a:pathLst>
              <a:path w="344" h="304">
                <a:moveTo>
                  <a:pt x="0" y="0"/>
                </a:moveTo>
                <a:lnTo>
                  <a:pt x="152" y="0"/>
                </a:lnTo>
                <a:lnTo>
                  <a:pt x="152" y="116"/>
                </a:lnTo>
                <a:lnTo>
                  <a:pt x="152" y="146"/>
                </a:lnTo>
                <a:lnTo>
                  <a:pt x="144" y="176"/>
                </a:lnTo>
                <a:lnTo>
                  <a:pt x="136" y="202"/>
                </a:lnTo>
                <a:lnTo>
                  <a:pt x="126" y="228"/>
                </a:lnTo>
                <a:lnTo>
                  <a:pt x="110" y="250"/>
                </a:lnTo>
                <a:lnTo>
                  <a:pt x="90" y="270"/>
                </a:lnTo>
                <a:lnTo>
                  <a:pt x="68" y="288"/>
                </a:lnTo>
                <a:lnTo>
                  <a:pt x="40" y="304"/>
                </a:lnTo>
                <a:lnTo>
                  <a:pt x="4" y="268"/>
                </a:lnTo>
                <a:lnTo>
                  <a:pt x="22" y="256"/>
                </a:lnTo>
                <a:lnTo>
                  <a:pt x="36" y="242"/>
                </a:lnTo>
                <a:lnTo>
                  <a:pt x="48" y="228"/>
                </a:lnTo>
                <a:lnTo>
                  <a:pt x="60" y="214"/>
                </a:lnTo>
                <a:lnTo>
                  <a:pt x="68" y="198"/>
                </a:lnTo>
                <a:lnTo>
                  <a:pt x="74" y="182"/>
                </a:lnTo>
                <a:lnTo>
                  <a:pt x="76" y="164"/>
                </a:lnTo>
                <a:lnTo>
                  <a:pt x="78" y="148"/>
                </a:lnTo>
                <a:lnTo>
                  <a:pt x="0" y="148"/>
                </a:lnTo>
                <a:lnTo>
                  <a:pt x="0" y="0"/>
                </a:lnTo>
                <a:close/>
                <a:moveTo>
                  <a:pt x="202" y="0"/>
                </a:moveTo>
                <a:lnTo>
                  <a:pt x="202" y="0"/>
                </a:lnTo>
                <a:lnTo>
                  <a:pt x="202" y="148"/>
                </a:lnTo>
                <a:lnTo>
                  <a:pt x="274" y="148"/>
                </a:lnTo>
                <a:lnTo>
                  <a:pt x="272" y="164"/>
                </a:lnTo>
                <a:lnTo>
                  <a:pt x="266" y="184"/>
                </a:lnTo>
                <a:lnTo>
                  <a:pt x="260" y="200"/>
                </a:lnTo>
                <a:lnTo>
                  <a:pt x="254" y="216"/>
                </a:lnTo>
                <a:lnTo>
                  <a:pt x="244" y="230"/>
                </a:lnTo>
                <a:lnTo>
                  <a:pt x="230" y="244"/>
                </a:lnTo>
                <a:lnTo>
                  <a:pt x="218" y="258"/>
                </a:lnTo>
                <a:lnTo>
                  <a:pt x="202" y="268"/>
                </a:lnTo>
                <a:lnTo>
                  <a:pt x="240" y="304"/>
                </a:lnTo>
                <a:lnTo>
                  <a:pt x="264" y="288"/>
                </a:lnTo>
                <a:lnTo>
                  <a:pt x="288" y="270"/>
                </a:lnTo>
                <a:lnTo>
                  <a:pt x="304" y="250"/>
                </a:lnTo>
                <a:lnTo>
                  <a:pt x="318" y="228"/>
                </a:lnTo>
                <a:lnTo>
                  <a:pt x="332" y="202"/>
                </a:lnTo>
                <a:lnTo>
                  <a:pt x="340" y="176"/>
                </a:lnTo>
                <a:lnTo>
                  <a:pt x="344" y="146"/>
                </a:lnTo>
                <a:lnTo>
                  <a:pt x="344" y="116"/>
                </a:lnTo>
                <a:lnTo>
                  <a:pt x="344" y="0"/>
                </a:lnTo>
                <a:lnTo>
                  <a:pt x="202" y="0"/>
                </a:lnTo>
                <a:close/>
              </a:path>
            </a:pathLst>
          </a:custGeom>
          <a:solidFill>
            <a:schemeClr val="accent2"/>
          </a:solidFill>
          <a:ln w="9525">
            <a:noFill/>
          </a:ln>
        </p:spPr>
        <p:txBody>
          <a:bodyPr/>
          <a:p>
            <a:endParaRPr lang="zh-CN" altLang="en-US"/>
          </a:p>
        </p:txBody>
      </p:sp>
      <p:sp>
        <p:nvSpPr>
          <p:cNvPr id="139270" name="文本框 1"/>
          <p:cNvSpPr txBox="1"/>
          <p:nvPr/>
        </p:nvSpPr>
        <p:spPr>
          <a:xfrm>
            <a:off x="1182688" y="1530350"/>
            <a:ext cx="6078537" cy="4756150"/>
          </a:xfrm>
          <a:prstGeom prst="rect">
            <a:avLst/>
          </a:prstGeom>
          <a:noFill/>
          <a:ln w="9525">
            <a:noFill/>
          </a:ln>
        </p:spPr>
        <p:txBody>
          <a:bodyPr wrap="square" anchor="t">
            <a:spAutoFit/>
          </a:bodyPr>
          <a:p>
            <a:pPr algn="just" eaLnBrk="0" hangingPunct="0">
              <a:lnSpc>
                <a:spcPct val="70000"/>
              </a:lnSpc>
              <a:spcBef>
                <a:spcPts val="640"/>
              </a:spcBef>
            </a:pPr>
            <a:r>
              <a:rPr lang="en-US" altLang="zh-CN" dirty="0">
                <a:solidFill>
                  <a:schemeClr val="bg1"/>
                </a:solidFill>
                <a:latin typeface="Arial" panose="020B0604020202020204" pitchFamily="34" charset="0"/>
                <a:ea typeface="宋体" panose="02010600030101010101" pitchFamily="2" charset="-122"/>
              </a:rPr>
              <a:t>1</a:t>
            </a:r>
            <a:r>
              <a:rPr lang="zh-CN" altLang="en-US" dirty="0">
                <a:solidFill>
                  <a:schemeClr val="bg1"/>
                </a:solidFill>
                <a:latin typeface="Arial" panose="020B0604020202020204" pitchFamily="34" charset="0"/>
                <a:ea typeface="黑体" panose="02010609060101010101" pitchFamily="49" charset="-122"/>
              </a:rPr>
              <a:t>、</a:t>
            </a:r>
            <a:r>
              <a:rPr lang="en-US" altLang="zh-CN" dirty="0">
                <a:solidFill>
                  <a:schemeClr val="bg1"/>
                </a:solidFill>
                <a:latin typeface="Arial" panose="020B0604020202020204" pitchFamily="34" charset="0"/>
                <a:ea typeface="宋体" panose="02010600030101010101" pitchFamily="2" charset="-122"/>
              </a:rPr>
              <a:t>Grady, Booch, James, Rumbaugh, Ivar, Jacobson. UML</a:t>
            </a:r>
            <a:r>
              <a:rPr lang="zh-CN" altLang="en-US" dirty="0">
                <a:solidFill>
                  <a:schemeClr val="bg1"/>
                </a:solidFill>
                <a:latin typeface="Arial" panose="020B0604020202020204" pitchFamily="34" charset="0"/>
                <a:ea typeface="黑体" panose="02010609060101010101" pitchFamily="49" charset="-122"/>
              </a:rPr>
              <a:t>用户指南</a:t>
            </a:r>
            <a:r>
              <a:rPr lang="en-US" altLang="zh-CN" dirty="0">
                <a:solidFill>
                  <a:schemeClr val="bg1"/>
                </a:solidFill>
                <a:latin typeface="Arial" panose="020B0604020202020204" pitchFamily="34" charset="0"/>
                <a:ea typeface="宋体" panose="02010600030101010101" pitchFamily="2" charset="-122"/>
              </a:rPr>
              <a:t>[M]. </a:t>
            </a:r>
            <a:r>
              <a:rPr lang="zh-CN" altLang="en-US" dirty="0">
                <a:solidFill>
                  <a:schemeClr val="bg1"/>
                </a:solidFill>
                <a:latin typeface="Arial" panose="020B0604020202020204" pitchFamily="34" charset="0"/>
                <a:ea typeface="黑体" panose="02010609060101010101" pitchFamily="49" charset="-122"/>
              </a:rPr>
              <a:t>北京市      丰台区成寿寺路</a:t>
            </a:r>
            <a:r>
              <a:rPr lang="en-US" altLang="zh-CN" dirty="0">
                <a:solidFill>
                  <a:schemeClr val="bg1"/>
                </a:solidFill>
                <a:latin typeface="Arial" panose="020B0604020202020204" pitchFamily="34" charset="0"/>
                <a:ea typeface="宋体" panose="02010600030101010101" pitchFamily="2" charset="-122"/>
              </a:rPr>
              <a:t>11</a:t>
            </a:r>
            <a:r>
              <a:rPr lang="zh-CN" altLang="en-US" dirty="0">
                <a:solidFill>
                  <a:schemeClr val="bg1"/>
                </a:solidFill>
                <a:latin typeface="Arial" panose="020B0604020202020204" pitchFamily="34" charset="0"/>
                <a:ea typeface="黑体" panose="02010609060101010101" pitchFamily="49" charset="-122"/>
              </a:rPr>
              <a:t>号</a:t>
            </a:r>
            <a:r>
              <a:rPr lang="en-US" altLang="zh-CN" dirty="0">
                <a:solidFill>
                  <a:schemeClr val="bg1"/>
                </a:solidFill>
                <a:latin typeface="Arial" panose="020B0604020202020204" pitchFamily="34" charset="0"/>
                <a:ea typeface="宋体" panose="02010600030101010101" pitchFamily="2" charset="-122"/>
              </a:rPr>
              <a:t>:</a:t>
            </a:r>
            <a:r>
              <a:rPr lang="zh-CN" altLang="en-US" dirty="0">
                <a:solidFill>
                  <a:schemeClr val="bg1"/>
                </a:solidFill>
                <a:latin typeface="Arial" panose="020B0604020202020204" pitchFamily="34" charset="0"/>
                <a:ea typeface="黑体" panose="02010609060101010101" pitchFamily="49" charset="-122"/>
              </a:rPr>
              <a:t>人民邮电出版社</a:t>
            </a:r>
            <a:r>
              <a:rPr lang="en-US" altLang="zh-CN" dirty="0">
                <a:solidFill>
                  <a:schemeClr val="bg1"/>
                </a:solidFill>
                <a:latin typeface="Arial" panose="020B0604020202020204" pitchFamily="34" charset="0"/>
                <a:ea typeface="宋体" panose="02010600030101010101" pitchFamily="2" charset="-122"/>
              </a:rPr>
              <a:t>, 2017.                                                -- P2-31</a:t>
            </a:r>
            <a:endParaRPr lang="en-US" altLang="zh-CN" dirty="0">
              <a:solidFill>
                <a:schemeClr val="bg1"/>
              </a:solidFill>
              <a:latin typeface="Arial" panose="020B0604020202020204" pitchFamily="34" charset="0"/>
              <a:ea typeface="宋体" panose="02010600030101010101" pitchFamily="2" charset="-122"/>
            </a:endParaRPr>
          </a:p>
          <a:p>
            <a:pPr algn="just" eaLnBrk="0" hangingPunct="0">
              <a:lnSpc>
                <a:spcPct val="70000"/>
              </a:lnSpc>
              <a:spcBef>
                <a:spcPts val="640"/>
              </a:spcBef>
            </a:pPr>
            <a:endParaRPr lang="en-US" altLang="zh-CN" dirty="0">
              <a:solidFill>
                <a:schemeClr val="bg1"/>
              </a:solidFill>
              <a:latin typeface="Arial" panose="020B0604020202020204" pitchFamily="34" charset="0"/>
              <a:ea typeface="宋体" panose="02010600030101010101" pitchFamily="2" charset="-122"/>
            </a:endParaRPr>
          </a:p>
          <a:p>
            <a:pPr algn="just" eaLnBrk="0" hangingPunct="0">
              <a:lnSpc>
                <a:spcPct val="70000"/>
              </a:lnSpc>
              <a:spcBef>
                <a:spcPts val="640"/>
              </a:spcBef>
            </a:pPr>
            <a:r>
              <a:rPr lang="en-US" altLang="zh-CN" dirty="0">
                <a:solidFill>
                  <a:schemeClr val="bg1"/>
                </a:solidFill>
                <a:latin typeface="Arial" panose="020B0604020202020204" pitchFamily="34" charset="0"/>
                <a:ea typeface="宋体" panose="02010600030101010101" pitchFamily="2" charset="-122"/>
              </a:rPr>
              <a:t>2</a:t>
            </a:r>
            <a:r>
              <a:rPr lang="zh-CN" altLang="en-US" dirty="0">
                <a:solidFill>
                  <a:schemeClr val="bg1"/>
                </a:solidFill>
                <a:latin typeface="Arial" panose="020B0604020202020204" pitchFamily="34" charset="0"/>
                <a:ea typeface="黑体" panose="02010609060101010101" pitchFamily="49" charset="-122"/>
              </a:rPr>
              <a:t>、</a:t>
            </a:r>
            <a:r>
              <a:rPr lang="en-US" altLang="zh-CN" b="1" dirty="0">
                <a:solidFill>
                  <a:srgbClr val="FFFFFF"/>
                </a:solidFill>
                <a:latin typeface="宋体" panose="02010600030101010101" pitchFamily="2" charset="-122"/>
                <a:ea typeface="宋体" panose="02010600030101010101" pitchFamily="2" charset="-122"/>
                <a:sym typeface="宋体" panose="02010600030101010101" pitchFamily="2" charset="-122"/>
              </a:rPr>
              <a:t>Karl Wiegers</a:t>
            </a:r>
            <a:r>
              <a:rPr lang="zh-CN" altLang="en-US" b="1" dirty="0">
                <a:solidFill>
                  <a:srgbClr val="FFFFFF"/>
                </a:solidFill>
                <a:latin typeface="宋体" panose="02010600030101010101" pitchFamily="2" charset="-122"/>
                <a:ea typeface="宋体" panose="02010600030101010101" pitchFamily="2" charset="-122"/>
                <a:sym typeface="宋体" panose="02010600030101010101" pitchFamily="2" charset="-122"/>
              </a:rPr>
              <a:t>、</a:t>
            </a:r>
            <a:r>
              <a:rPr lang="en-US" altLang="zh-CN" b="1" dirty="0">
                <a:solidFill>
                  <a:srgbClr val="FFFFFF"/>
                </a:solidFill>
                <a:latin typeface="宋体" panose="02010600030101010101" pitchFamily="2" charset="-122"/>
                <a:ea typeface="宋体" panose="02010600030101010101" pitchFamily="2" charset="-122"/>
                <a:sym typeface="宋体" panose="02010600030101010101" pitchFamily="2" charset="-122"/>
              </a:rPr>
              <a:t>Joe Beattty</a:t>
            </a:r>
            <a:r>
              <a:rPr lang="en-US" altLang="zh-CN" dirty="0">
                <a:solidFill>
                  <a:schemeClr val="bg1"/>
                </a:solidFill>
                <a:latin typeface="Arial" panose="020B0604020202020204" pitchFamily="34" charset="0"/>
                <a:ea typeface="宋体" panose="02010600030101010101" pitchFamily="2" charset="-122"/>
              </a:rPr>
              <a:t>. </a:t>
            </a:r>
            <a:r>
              <a:rPr lang="en-US" altLang="zh-CN" b="1" dirty="0">
                <a:solidFill>
                  <a:srgbClr val="FFFFFF"/>
                </a:solidFill>
                <a:latin typeface="宋体" panose="02010600030101010101" pitchFamily="2" charset="-122"/>
                <a:ea typeface="宋体" panose="02010600030101010101" pitchFamily="2" charset="-122"/>
                <a:sym typeface="宋体" panose="02010600030101010101" pitchFamily="2" charset="-122"/>
              </a:rPr>
              <a:t>《</a:t>
            </a:r>
            <a:r>
              <a:rPr lang="zh-CN" altLang="en-US" b="1" dirty="0">
                <a:solidFill>
                  <a:srgbClr val="FFFFFF"/>
                </a:solidFill>
                <a:latin typeface="宋体" panose="02010600030101010101" pitchFamily="2" charset="-122"/>
                <a:ea typeface="宋体" panose="02010600030101010101" pitchFamily="2" charset="-122"/>
                <a:sym typeface="宋体" panose="02010600030101010101" pitchFamily="2" charset="-122"/>
              </a:rPr>
              <a:t>软件需求</a:t>
            </a:r>
            <a:r>
              <a:rPr lang="en-US" altLang="zh-CN" b="1" dirty="0">
                <a:solidFill>
                  <a:srgbClr val="FFFFFF"/>
                </a:solidFill>
                <a:latin typeface="宋体" panose="02010600030101010101" pitchFamily="2" charset="-122"/>
                <a:ea typeface="宋体" panose="02010600030101010101" pitchFamily="2" charset="-122"/>
                <a:sym typeface="宋体" panose="02010600030101010101" pitchFamily="2" charset="-122"/>
              </a:rPr>
              <a:t>》</a:t>
            </a:r>
            <a:r>
              <a:rPr lang="zh-CN" altLang="en-US" b="1" dirty="0">
                <a:solidFill>
                  <a:srgbClr val="FFFFFF"/>
                </a:solidFill>
                <a:latin typeface="宋体" panose="02010600030101010101" pitchFamily="2" charset="-122"/>
                <a:ea typeface="宋体" panose="02010600030101010101" pitchFamily="2" charset="-122"/>
                <a:sym typeface="宋体" panose="02010600030101010101" pitchFamily="2" charset="-122"/>
              </a:rPr>
              <a:t>第三版</a:t>
            </a:r>
            <a:r>
              <a:rPr lang="zh-CN" altLang="en-US" dirty="0">
                <a:solidFill>
                  <a:schemeClr val="bg1"/>
                </a:solidFill>
                <a:latin typeface="Arial" panose="020B0604020202020204" pitchFamily="34" charset="0"/>
                <a:ea typeface="黑体" panose="02010609060101010101" pitchFamily="49" charset="-122"/>
              </a:rPr>
              <a:t> </a:t>
            </a:r>
            <a:r>
              <a:rPr lang="en-US" altLang="zh-CN" dirty="0">
                <a:solidFill>
                  <a:schemeClr val="bg1"/>
                </a:solidFill>
                <a:latin typeface="Arial" panose="020B0604020202020204" pitchFamily="34" charset="0"/>
                <a:ea typeface="宋体" panose="02010600030101010101" pitchFamily="2" charset="-122"/>
              </a:rPr>
              <a:t>[M]. </a:t>
            </a:r>
            <a:r>
              <a:rPr lang="zh-CN" altLang="en-US" dirty="0">
                <a:solidFill>
                  <a:schemeClr val="bg1"/>
                </a:solidFill>
                <a:latin typeface="Arial" panose="020B0604020202020204" pitchFamily="34" charset="0"/>
                <a:ea typeface="黑体" panose="02010609060101010101" pitchFamily="49" charset="-122"/>
              </a:rPr>
              <a:t>北京清华大 学学研大厦</a:t>
            </a:r>
            <a:r>
              <a:rPr lang="en-US" altLang="zh-CN" dirty="0">
                <a:solidFill>
                  <a:schemeClr val="bg1"/>
                </a:solidFill>
                <a:latin typeface="Arial" panose="020B0604020202020204" pitchFamily="34" charset="0"/>
                <a:ea typeface="宋体" panose="02010600030101010101" pitchFamily="2" charset="-122"/>
              </a:rPr>
              <a:t>A</a:t>
            </a:r>
            <a:r>
              <a:rPr lang="zh-CN" altLang="en-US" dirty="0">
                <a:solidFill>
                  <a:schemeClr val="bg1"/>
                </a:solidFill>
                <a:latin typeface="Arial" panose="020B0604020202020204" pitchFamily="34" charset="0"/>
                <a:ea typeface="黑体" panose="02010609060101010101" pitchFamily="49" charset="-122"/>
              </a:rPr>
              <a:t>座</a:t>
            </a:r>
            <a:r>
              <a:rPr lang="en-US" altLang="zh-CN" dirty="0">
                <a:solidFill>
                  <a:schemeClr val="bg1"/>
                </a:solidFill>
                <a:latin typeface="Arial" panose="020B0604020202020204" pitchFamily="34" charset="0"/>
                <a:ea typeface="宋体" panose="02010600030101010101" pitchFamily="2" charset="-122"/>
              </a:rPr>
              <a:t>:</a:t>
            </a:r>
            <a:r>
              <a:rPr lang="zh-CN" altLang="en-US" dirty="0">
                <a:solidFill>
                  <a:schemeClr val="bg1"/>
                </a:solidFill>
                <a:latin typeface="Arial" panose="020B0604020202020204" pitchFamily="34" charset="0"/>
                <a:ea typeface="黑体" panose="02010609060101010101" pitchFamily="49" charset="-122"/>
              </a:rPr>
              <a:t>清华大 学出版社</a:t>
            </a:r>
            <a:r>
              <a:rPr lang="en-US" altLang="zh-CN" dirty="0">
                <a:solidFill>
                  <a:schemeClr val="bg1"/>
                </a:solidFill>
                <a:latin typeface="Arial" panose="020B0604020202020204" pitchFamily="34" charset="0"/>
                <a:ea typeface="宋体" panose="02010600030101010101" pitchFamily="2" charset="-122"/>
              </a:rPr>
              <a:t>, 2017. </a:t>
            </a:r>
            <a:endParaRPr lang="en-US" altLang="zh-CN" dirty="0">
              <a:solidFill>
                <a:schemeClr val="bg1"/>
              </a:solidFill>
              <a:latin typeface="Arial" panose="020B0604020202020204" pitchFamily="34" charset="0"/>
              <a:ea typeface="宋体" panose="02010600030101010101" pitchFamily="2" charset="-122"/>
            </a:endParaRPr>
          </a:p>
          <a:p>
            <a:pPr algn="just" eaLnBrk="0" hangingPunct="0">
              <a:lnSpc>
                <a:spcPct val="70000"/>
              </a:lnSpc>
              <a:spcBef>
                <a:spcPts val="640"/>
              </a:spcBef>
            </a:pPr>
            <a:r>
              <a:rPr lang="en-US" altLang="zh-CN" dirty="0">
                <a:solidFill>
                  <a:schemeClr val="bg1"/>
                </a:solidFill>
                <a:latin typeface="Arial" panose="020B0604020202020204" pitchFamily="34" charset="0"/>
                <a:ea typeface="宋体" panose="02010600030101010101" pitchFamily="2" charset="-122"/>
              </a:rPr>
              <a:t>                                                                         --</a:t>
            </a:r>
            <a:r>
              <a:rPr lang="zh-CN" altLang="en-US" sz="1600" dirty="0">
                <a:solidFill>
                  <a:schemeClr val="bg1"/>
                </a:solidFill>
                <a:latin typeface="Arial" panose="020B0604020202020204" pitchFamily="34" charset="0"/>
                <a:ea typeface="宋体" panose="02010600030101010101" pitchFamily="2" charset="-122"/>
              </a:rPr>
              <a:t>第十五章</a:t>
            </a:r>
            <a:endParaRPr lang="en-US" altLang="zh-CN" dirty="0">
              <a:solidFill>
                <a:schemeClr val="bg1"/>
              </a:solidFill>
              <a:latin typeface="Arial" panose="020B0604020202020204" pitchFamily="34" charset="0"/>
              <a:ea typeface="宋体" panose="02010600030101010101" pitchFamily="2" charset="-122"/>
            </a:endParaRPr>
          </a:p>
          <a:p>
            <a:pPr algn="just" eaLnBrk="0" hangingPunct="0">
              <a:lnSpc>
                <a:spcPct val="70000"/>
              </a:lnSpc>
              <a:spcBef>
                <a:spcPts val="640"/>
              </a:spcBef>
            </a:pPr>
            <a:endParaRPr lang="zh-CN" altLang="en-US" dirty="0">
              <a:solidFill>
                <a:schemeClr val="bg1"/>
              </a:solidFill>
              <a:latin typeface="Arial" panose="020B0604020202020204" pitchFamily="34" charset="0"/>
              <a:ea typeface="黑体" panose="02010609060101010101" pitchFamily="49" charset="-122"/>
            </a:endParaRPr>
          </a:p>
          <a:p>
            <a:pPr algn="just" eaLnBrk="0" hangingPunct="0">
              <a:lnSpc>
                <a:spcPct val="70000"/>
              </a:lnSpc>
              <a:spcBef>
                <a:spcPts val="640"/>
              </a:spcBef>
            </a:pPr>
            <a:r>
              <a:rPr lang="en-US" altLang="zh-CN" dirty="0">
                <a:solidFill>
                  <a:schemeClr val="bg1"/>
                </a:solidFill>
                <a:latin typeface="Arial" panose="020B0604020202020204" pitchFamily="34" charset="0"/>
                <a:ea typeface="宋体" panose="02010600030101010101" pitchFamily="2" charset="-122"/>
              </a:rPr>
              <a:t>3</a:t>
            </a:r>
            <a:r>
              <a:rPr lang="zh-CN" altLang="en-US" dirty="0">
                <a:solidFill>
                  <a:schemeClr val="bg1"/>
                </a:solidFill>
                <a:latin typeface="Arial" panose="020B0604020202020204" pitchFamily="34" charset="0"/>
                <a:ea typeface="黑体" panose="02010609060101010101" pitchFamily="49" charset="-122"/>
              </a:rPr>
              <a:t>、百度百科</a:t>
            </a:r>
            <a:r>
              <a:rPr lang="en-US" altLang="zh-CN" dirty="0">
                <a:solidFill>
                  <a:schemeClr val="bg1"/>
                </a:solidFill>
                <a:latin typeface="Arial" panose="020B0604020202020204" pitchFamily="34" charset="0"/>
                <a:ea typeface="宋体" panose="02010600030101010101" pitchFamily="2" charset="-122"/>
              </a:rPr>
              <a:t>-</a:t>
            </a:r>
            <a:endParaRPr lang="en-US" altLang="zh-CN" dirty="0">
              <a:solidFill>
                <a:schemeClr val="bg1"/>
              </a:solidFill>
              <a:latin typeface="Arial" panose="020B0604020202020204" pitchFamily="34" charset="0"/>
              <a:ea typeface="宋体" panose="02010600030101010101" pitchFamily="2" charset="-122"/>
            </a:endParaRPr>
          </a:p>
          <a:p>
            <a:pPr algn="just" eaLnBrk="0" hangingPunct="0">
              <a:lnSpc>
                <a:spcPct val="70000"/>
              </a:lnSpc>
              <a:spcBef>
                <a:spcPts val="640"/>
              </a:spcBef>
            </a:pPr>
            <a:r>
              <a:rPr lang="en-US" altLang="zh-CN" dirty="0">
                <a:solidFill>
                  <a:srgbClr val="FFC000"/>
                </a:solidFill>
                <a:latin typeface="Arial" panose="020B0604020202020204" pitchFamily="34" charset="0"/>
                <a:ea typeface="宋体" panose="02010600030101010101" pitchFamily="2" charset="-122"/>
                <a:hlinkClick r:id="rId6"/>
              </a:rPr>
              <a:t>https://baike.baidu.com/item/axure%20rp/9653646?fr=aladdin</a:t>
            </a:r>
            <a:endParaRPr lang="en-US" altLang="zh-CN" dirty="0">
              <a:solidFill>
                <a:schemeClr val="bg1"/>
              </a:solidFill>
              <a:latin typeface="Arial" panose="020B0604020202020204" pitchFamily="34" charset="0"/>
              <a:ea typeface="宋体" panose="02010600030101010101" pitchFamily="2" charset="-122"/>
              <a:hlinkClick r:id="rId6"/>
            </a:endParaRPr>
          </a:p>
          <a:p>
            <a:pPr algn="r" eaLnBrk="0" hangingPunct="0">
              <a:lnSpc>
                <a:spcPct val="70000"/>
              </a:lnSpc>
              <a:spcBef>
                <a:spcPts val="640"/>
              </a:spcBef>
            </a:pPr>
            <a:r>
              <a:rPr lang="en-US" altLang="zh-CN" dirty="0">
                <a:solidFill>
                  <a:schemeClr val="bg1"/>
                </a:solidFill>
                <a:latin typeface="Arial" panose="020B0604020202020204" pitchFamily="34" charset="0"/>
                <a:ea typeface="宋体" panose="02010600030101010101" pitchFamily="2" charset="-122"/>
              </a:rPr>
              <a:t>【2018-11-3 10:05am】</a:t>
            </a:r>
            <a:endParaRPr lang="en-US" altLang="zh-CN" dirty="0">
              <a:solidFill>
                <a:schemeClr val="bg1"/>
              </a:solidFill>
              <a:latin typeface="Arial" panose="020B0604020202020204" pitchFamily="34" charset="0"/>
              <a:ea typeface="宋体" panose="02010600030101010101" pitchFamily="2" charset="-122"/>
            </a:endParaRPr>
          </a:p>
          <a:p>
            <a:pPr algn="just" eaLnBrk="0" hangingPunct="0">
              <a:lnSpc>
                <a:spcPct val="70000"/>
              </a:lnSpc>
              <a:spcBef>
                <a:spcPts val="640"/>
              </a:spcBef>
            </a:pPr>
            <a:r>
              <a:rPr lang="en-US" altLang="zh-CN" dirty="0">
                <a:solidFill>
                  <a:schemeClr val="bg1"/>
                </a:solidFill>
                <a:latin typeface="Arial" panose="020B0604020202020204" pitchFamily="34" charset="0"/>
                <a:ea typeface="宋体" panose="02010600030101010101" pitchFamily="2" charset="-122"/>
              </a:rPr>
              <a:t>4</a:t>
            </a:r>
            <a:r>
              <a:rPr lang="zh-CN" altLang="en-US" dirty="0">
                <a:solidFill>
                  <a:schemeClr val="bg1"/>
                </a:solidFill>
                <a:latin typeface="Arial" panose="020B0604020202020204" pitchFamily="34" charset="0"/>
                <a:ea typeface="黑体" panose="02010609060101010101" pitchFamily="49" charset="-122"/>
              </a:rPr>
              <a:t>、</a:t>
            </a:r>
            <a:r>
              <a:rPr lang="en-US" altLang="zh-CN" dirty="0">
                <a:solidFill>
                  <a:schemeClr val="bg1"/>
                </a:solidFill>
                <a:latin typeface="Arial" panose="020B0604020202020204" pitchFamily="34" charset="0"/>
                <a:ea typeface="宋体" panose="02010600030101010101" pitchFamily="2" charset="-122"/>
              </a:rPr>
              <a:t>CSDN</a:t>
            </a:r>
            <a:r>
              <a:rPr lang="zh-CN" altLang="en-US" dirty="0">
                <a:solidFill>
                  <a:schemeClr val="bg1"/>
                </a:solidFill>
                <a:latin typeface="Arial" panose="020B0604020202020204" pitchFamily="34" charset="0"/>
                <a:ea typeface="黑体" panose="02010609060101010101" pitchFamily="49" charset="-122"/>
              </a:rPr>
              <a:t>博客</a:t>
            </a:r>
            <a:r>
              <a:rPr lang="en-US" altLang="zh-CN" dirty="0">
                <a:solidFill>
                  <a:schemeClr val="bg1"/>
                </a:solidFill>
                <a:latin typeface="Arial" panose="020B0604020202020204" pitchFamily="34" charset="0"/>
                <a:ea typeface="宋体" panose="02010600030101010101" pitchFamily="2" charset="-122"/>
              </a:rPr>
              <a:t>-</a:t>
            </a:r>
            <a:endParaRPr lang="en-US" altLang="zh-CN" dirty="0">
              <a:solidFill>
                <a:schemeClr val="bg1"/>
              </a:solidFill>
              <a:latin typeface="Arial" panose="020B0604020202020204" pitchFamily="34" charset="0"/>
              <a:ea typeface="宋体" panose="02010600030101010101" pitchFamily="2" charset="-122"/>
            </a:endParaRPr>
          </a:p>
          <a:p>
            <a:pPr algn="just" eaLnBrk="0" hangingPunct="0">
              <a:lnSpc>
                <a:spcPct val="70000"/>
              </a:lnSpc>
              <a:spcBef>
                <a:spcPts val="640"/>
              </a:spcBef>
            </a:pPr>
            <a:r>
              <a:rPr lang="en-US" altLang="zh-CN" dirty="0">
                <a:solidFill>
                  <a:schemeClr val="bg1"/>
                </a:solidFill>
                <a:latin typeface="Arial" panose="020B0604020202020204" pitchFamily="34" charset="0"/>
                <a:ea typeface="宋体" panose="02010600030101010101" pitchFamily="2" charset="-122"/>
                <a:hlinkClick r:id="rId7"/>
              </a:rPr>
              <a:t>https://blog.csdn.net/lidatgb/article/details/8250717</a:t>
            </a:r>
            <a:endParaRPr lang="en-US" altLang="zh-CN" dirty="0">
              <a:solidFill>
                <a:schemeClr val="bg1"/>
              </a:solidFill>
              <a:latin typeface="Arial" panose="020B0604020202020204" pitchFamily="34" charset="0"/>
              <a:ea typeface="宋体" panose="02010600030101010101" pitchFamily="2" charset="-122"/>
              <a:hlinkClick r:id="rId7"/>
            </a:endParaRPr>
          </a:p>
          <a:p>
            <a:pPr algn="r" eaLnBrk="0" hangingPunct="0">
              <a:lnSpc>
                <a:spcPct val="70000"/>
              </a:lnSpc>
              <a:spcBef>
                <a:spcPts val="640"/>
              </a:spcBef>
            </a:pPr>
            <a:r>
              <a:rPr lang="en-US" altLang="zh-CN" dirty="0">
                <a:solidFill>
                  <a:schemeClr val="bg1"/>
                </a:solidFill>
                <a:latin typeface="Arial" panose="020B0604020202020204" pitchFamily="34" charset="0"/>
                <a:ea typeface="宋体" panose="02010600030101010101" pitchFamily="2" charset="-122"/>
              </a:rPr>
              <a:t>【2018/11/3 10:07 pm】</a:t>
            </a:r>
            <a:endParaRPr lang="en-US" altLang="zh-CN" dirty="0">
              <a:solidFill>
                <a:schemeClr val="bg1"/>
              </a:solidFill>
              <a:latin typeface="Arial" panose="020B0604020202020204" pitchFamily="34" charset="0"/>
              <a:ea typeface="宋体" panose="02010600030101010101" pitchFamily="2" charset="-122"/>
            </a:endParaRPr>
          </a:p>
          <a:p>
            <a:pPr eaLnBrk="0" hangingPunct="0">
              <a:lnSpc>
                <a:spcPct val="70000"/>
              </a:lnSpc>
              <a:spcBef>
                <a:spcPts val="640"/>
              </a:spcBef>
            </a:pPr>
            <a:r>
              <a:rPr lang="en-US" altLang="zh-CN" b="1" dirty="0">
                <a:solidFill>
                  <a:srgbClr val="FFFFFF"/>
                </a:solidFill>
                <a:latin typeface="宋体" panose="02010600030101010101" pitchFamily="2" charset="-122"/>
                <a:ea typeface="宋体" panose="02010600030101010101" pitchFamily="2" charset="-122"/>
                <a:sym typeface="宋体" panose="02010600030101010101" pitchFamily="2" charset="-122"/>
              </a:rPr>
              <a:t>5</a:t>
            </a:r>
            <a:r>
              <a:rPr lang="zh-CN" altLang="en-US" b="1" dirty="0">
                <a:solidFill>
                  <a:srgbClr val="FFFFFF"/>
                </a:solidFill>
                <a:latin typeface="宋体" panose="02010600030101010101" pitchFamily="2" charset="-122"/>
                <a:ea typeface="宋体" panose="02010600030101010101" pitchFamily="2" charset="-122"/>
                <a:sym typeface="宋体" panose="02010600030101010101" pitchFamily="2" charset="-122"/>
              </a:rPr>
              <a:t>、</a:t>
            </a:r>
            <a:r>
              <a:rPr lang="en-US" altLang="zh-CN" dirty="0">
                <a:solidFill>
                  <a:schemeClr val="bg1"/>
                </a:solidFill>
                <a:latin typeface="Arial" panose="020B0604020202020204" pitchFamily="34" charset="0"/>
                <a:ea typeface="宋体" panose="02010600030101010101" pitchFamily="2" charset="-122"/>
                <a:sym typeface="黑体" panose="02010609060101010101" pitchFamily="49" charset="-122"/>
              </a:rPr>
              <a:t>CSDN</a:t>
            </a:r>
            <a:r>
              <a:rPr lang="zh-CN" altLang="en-US" dirty="0">
                <a:solidFill>
                  <a:schemeClr val="bg1"/>
                </a:solidFill>
                <a:latin typeface="Arial" panose="020B0604020202020204" pitchFamily="34" charset="0"/>
                <a:ea typeface="黑体" panose="02010609060101010101" pitchFamily="49" charset="-122"/>
                <a:sym typeface="黑体" panose="02010609060101010101" pitchFamily="49" charset="-122"/>
              </a:rPr>
              <a:t>博客</a:t>
            </a:r>
            <a:r>
              <a:rPr lang="en-US" altLang="zh-CN" dirty="0">
                <a:solidFill>
                  <a:schemeClr val="bg1"/>
                </a:solidFill>
                <a:latin typeface="Arial" panose="020B0604020202020204" pitchFamily="34" charset="0"/>
                <a:ea typeface="宋体" panose="02010600030101010101" pitchFamily="2" charset="-122"/>
                <a:sym typeface="黑体" panose="02010609060101010101" pitchFamily="49" charset="-122"/>
              </a:rPr>
              <a:t>-</a:t>
            </a:r>
            <a:r>
              <a:rPr lang="en-US" altLang="zh-CN" b="1" dirty="0">
                <a:solidFill>
                  <a:srgbClr val="FFFFFF"/>
                </a:solidFill>
                <a:latin typeface="宋体" panose="02010600030101010101" pitchFamily="2" charset="-122"/>
                <a:ea typeface="宋体" panose="02010600030101010101" pitchFamily="2" charset="-122"/>
                <a:sym typeface="宋体" panose="02010600030101010101" pitchFamily="2" charset="-122"/>
                <a:hlinkClick r:id="rId8"/>
              </a:rPr>
              <a:t>https://blog.csdn.net/syc434432458/article/details/53991267</a:t>
            </a:r>
            <a:endParaRPr lang="en-US" altLang="zh-CN" b="1" dirty="0">
              <a:solidFill>
                <a:srgbClr val="FFFFFF"/>
              </a:solidFill>
              <a:latin typeface="宋体" panose="02010600030101010101" pitchFamily="2" charset="-122"/>
              <a:ea typeface="宋体" panose="02010600030101010101" pitchFamily="2" charset="-122"/>
              <a:sym typeface="宋体" panose="02010600030101010101" pitchFamily="2" charset="-122"/>
              <a:hlinkClick r:id="rId8"/>
            </a:endParaRPr>
          </a:p>
          <a:p>
            <a:pPr algn="r" eaLnBrk="0" hangingPunct="0">
              <a:lnSpc>
                <a:spcPct val="70000"/>
              </a:lnSpc>
              <a:spcBef>
                <a:spcPts val="640"/>
              </a:spcBef>
            </a:pPr>
            <a:r>
              <a:rPr lang="en-US" altLang="zh-CN" dirty="0">
                <a:solidFill>
                  <a:schemeClr val="bg1"/>
                </a:solidFill>
                <a:latin typeface="Arial" panose="020B0604020202020204" pitchFamily="34" charset="0"/>
                <a:ea typeface="宋体" panose="02010600030101010101" pitchFamily="2" charset="-122"/>
                <a:sym typeface="黑体" panose="02010609060101010101" pitchFamily="49" charset="-122"/>
              </a:rPr>
              <a:t>【2018/11/3 10:12 pm】</a:t>
            </a:r>
            <a:endParaRPr lang="zh-CN" altLang="en-US">
              <a:latin typeface="Arial" panose="020B0604020202020204" pitchFamily="34" charset="0"/>
              <a:ea typeface="宋体" panose="02010600030101010101" pitchFamily="2" charset="-122"/>
            </a:endParaRPr>
          </a:p>
        </p:txBody>
      </p:sp>
      <p:sp>
        <p:nvSpPr>
          <p:cNvPr id="139271" name="文本框 2"/>
          <p:cNvSpPr txBox="1"/>
          <p:nvPr/>
        </p:nvSpPr>
        <p:spPr>
          <a:xfrm>
            <a:off x="1387475" y="654050"/>
            <a:ext cx="1958975" cy="460375"/>
          </a:xfrm>
          <a:prstGeom prst="rect">
            <a:avLst/>
          </a:prstGeom>
          <a:noFill/>
          <a:ln w="9525">
            <a:noFill/>
          </a:ln>
        </p:spPr>
        <p:txBody>
          <a:bodyPr wrap="square" anchor="t">
            <a:spAutoFit/>
          </a:bodyPr>
          <a:p>
            <a:pPr eaLnBrk="0" hangingPunct="0"/>
            <a:r>
              <a:rPr lang="zh-CN" altLang="en-US" sz="2400" b="1">
                <a:solidFill>
                  <a:schemeClr val="bg1"/>
                </a:solidFill>
                <a:latin typeface="Arial" panose="020B0604020202020204" pitchFamily="34" charset="0"/>
                <a:ea typeface="宋体" panose="02010600030101010101" pitchFamily="2" charset="-122"/>
              </a:rPr>
              <a:t>参考资料</a:t>
            </a:r>
            <a:endParaRPr lang="zh-CN" altLang="en-US" sz="2400" b="1">
              <a:solidFill>
                <a:schemeClr val="bg1"/>
              </a:solidFill>
              <a:latin typeface="Arial" panose="020B0604020202020204" pitchFamily="34" charset="0"/>
              <a:ea typeface="宋体" panose="02010600030101010101" pitchFamily="2" charset="-122"/>
            </a:endParaRPr>
          </a:p>
        </p:txBody>
      </p:sp>
    </p:spTree>
    <p:custDataLst>
      <p:tags r:id="rId9"/>
    </p:custDataLst>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文本框 1"/>
          <p:cNvSpPr txBox="1"/>
          <p:nvPr>
            <p:custDataLst>
              <p:tags r:id="rId1"/>
            </p:custDataLst>
          </p:nvPr>
        </p:nvSpPr>
        <p:spPr>
          <a:xfrm>
            <a:off x="5937250" y="2019300"/>
            <a:ext cx="3070225" cy="877888"/>
          </a:xfrm>
          <a:prstGeom prst="rect">
            <a:avLst/>
          </a:prstGeom>
          <a:noFill/>
          <a:ln w="9525">
            <a:noFill/>
          </a:ln>
        </p:spPr>
        <p:txBody>
          <a:bodyPr anchor="ctr"/>
          <a:p>
            <a:pPr algn="r"/>
            <a:r>
              <a:rPr lang="en-US" altLang="zh-CN" sz="4800" dirty="0">
                <a:latin typeface="Arial" panose="020B0604020202020204" pitchFamily="34" charset="0"/>
                <a:ea typeface="黑体" panose="02010609060101010101" pitchFamily="49" charset="-122"/>
              </a:rPr>
              <a:t>Part 6</a:t>
            </a:r>
            <a:endParaRPr lang="en-US" altLang="zh-CN" sz="4800" dirty="0">
              <a:latin typeface="Arial" panose="020B0604020202020204" pitchFamily="34" charset="0"/>
              <a:ea typeface="黑体" panose="02010609060101010101" pitchFamily="49" charset="-122"/>
            </a:endParaRPr>
          </a:p>
        </p:txBody>
      </p:sp>
      <p:sp>
        <p:nvSpPr>
          <p:cNvPr id="77826" name="标题 6"/>
          <p:cNvSpPr>
            <a:spLocks noGrp="1"/>
          </p:cNvSpPr>
          <p:nvPr>
            <p:ph type="title"/>
            <p:custDataLst>
              <p:tags r:id="rId2"/>
            </p:custDataLst>
          </p:nvPr>
        </p:nvSpPr>
        <p:spPr>
          <a:xfrm>
            <a:off x="5873750" y="2822575"/>
            <a:ext cx="3133725" cy="625475"/>
          </a:xfrm>
        </p:spPr>
        <p:txBody>
          <a:bodyPr vert="horz" wrap="square" lIns="91440" tIns="45720" rIns="91440" bIns="45720" numCol="1" anchor="b" anchorCtr="0" compatLnSpc="1">
            <a:normAutofit fontScale="90000"/>
          </a:bodyPr>
          <a:lstStyle/>
          <a:p>
            <a:pPr marL="0" marR="0" lvl="0" indent="0" algn="r" defTabSz="914400" rtl="0" eaLnBrk="1" fontAlgn="base" latinLnBrk="0" hangingPunct="1">
              <a:lnSpc>
                <a:spcPct val="90000"/>
              </a:lnSpc>
              <a:spcBef>
                <a:spcPct val="0"/>
              </a:spcBef>
              <a:spcAft>
                <a:spcPct val="0"/>
              </a:spcAft>
              <a:buClrTx/>
              <a:buSzTx/>
              <a:buFontTx/>
              <a:buNone/>
              <a:defRPr/>
            </a:pPr>
            <a:r>
              <a:rPr kumimoji="0" lang="zh-CN" altLang="en-US" sz="2800" b="0" i="0" u="none" strike="noStrike" kern="1200" cap="none" spc="0" normalizeH="0" baseline="0" noProof="1">
                <a:ln>
                  <a:noFill/>
                </a:ln>
                <a:solidFill>
                  <a:schemeClr val="tx2"/>
                </a:solidFill>
                <a:effectLst/>
                <a:uLnTx/>
                <a:uFillTx/>
                <a:latin typeface="+mj-lt"/>
                <a:ea typeface="+mj-ea"/>
                <a:cs typeface="+mj-cs"/>
              </a:rPr>
              <a:t>小组成员分工及评分</a:t>
            </a:r>
            <a:endParaRPr kumimoji="0" lang="zh-CN" altLang="en-US" sz="2800" b="0" i="0" u="none" strike="noStrike" kern="1200" cap="none" spc="0" normalizeH="0" baseline="0" noProof="1">
              <a:ln>
                <a:noFill/>
              </a:ln>
              <a:solidFill>
                <a:schemeClr val="tx2"/>
              </a:solidFill>
              <a:effectLst/>
              <a:uLnTx/>
              <a:uFillTx/>
              <a:latin typeface="+mj-lt"/>
              <a:ea typeface="+mj-ea"/>
              <a:cs typeface="+mj-cs"/>
            </a:endParaRPr>
          </a:p>
        </p:txBody>
      </p:sp>
      <p:sp>
        <p:nvSpPr>
          <p:cNvPr id="141315" name="文本占位符 7"/>
          <p:cNvSpPr>
            <a:spLocks noGrp="1"/>
          </p:cNvSpPr>
          <p:nvPr>
            <p:ph type="body" idx="1" hasCustomPrompt="1"/>
            <p:custDataLst>
              <p:tags r:id="rId3"/>
            </p:custDataLst>
          </p:nvPr>
        </p:nvSpPr>
        <p:spPr>
          <a:xfrm>
            <a:off x="6181725" y="3475038"/>
            <a:ext cx="2825750" cy="679450"/>
          </a:xfrm>
          <a:ln/>
        </p:spPr>
        <p:txBody>
          <a:bodyPr vert="horz" wrap="square" lIns="91440" tIns="45720" rIns="91440" bIns="45720" anchor="t"/>
          <a:p>
            <a:pPr eaLnBrk="1" hangingPunct="1"/>
            <a:r>
              <a:rPr lang="zh-CN" altLang="en-US" kern="1200" dirty="0">
                <a:latin typeface="+mn-lt"/>
                <a:ea typeface="+mn-ea"/>
                <a:cs typeface="+mn-cs"/>
              </a:rPr>
              <a:t>Group members and division of labour</a:t>
            </a:r>
            <a:endParaRPr lang="zh-CN" altLang="en-US" kern="1200" dirty="0">
              <a:latin typeface="+mn-lt"/>
              <a:ea typeface="+mn-ea"/>
              <a:cs typeface="+mn-cs"/>
            </a:endParaRPr>
          </a:p>
        </p:txBody>
      </p:sp>
    </p:spTree>
    <p:custDataLst>
      <p:tags r:id="rId4"/>
    </p:custDataLst>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矩形 28"/>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0" name="矩形 29"/>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1" name="矩形 30"/>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3365"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小组成员分工</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43366" name="矩形 37"/>
          <p:cNvSpPr/>
          <p:nvPr>
            <p:custDataLst>
              <p:tags r:id="rId6"/>
            </p:custDataLst>
          </p:nvPr>
        </p:nvSpPr>
        <p:spPr>
          <a:xfrm>
            <a:off x="4192588" y="2816225"/>
            <a:ext cx="822325" cy="179388"/>
          </a:xfrm>
          <a:prstGeom prst="rect">
            <a:avLst/>
          </a:prstGeom>
          <a:noFill/>
          <a:ln w="9525">
            <a:noFill/>
          </a:ln>
        </p:spPr>
        <p:txBody>
          <a:bodyPr anchor="ctr"/>
          <a:p>
            <a:pPr algn="ctr"/>
            <a:endParaRPr lang="en-US" altLang="zh-CN" sz="3200" b="1" dirty="0">
              <a:solidFill>
                <a:srgbClr val="FFFFFF"/>
              </a:solidFill>
              <a:latin typeface="Arial" panose="020B0604020202020204" pitchFamily="34" charset="0"/>
              <a:ea typeface="宋体" panose="02010600030101010101" pitchFamily="2" charset="-122"/>
            </a:endParaRPr>
          </a:p>
        </p:txBody>
      </p:sp>
      <p:sp>
        <p:nvSpPr>
          <p:cNvPr id="63501" name="Rectangle 9"/>
          <p:cNvSpPr/>
          <p:nvPr>
            <p:custDataLst>
              <p:tags r:id="rId7"/>
            </p:custDataLst>
          </p:nvPr>
        </p:nvSpPr>
        <p:spPr>
          <a:xfrm rot="-5400000">
            <a:off x="1620838" y="5237163"/>
            <a:ext cx="971550" cy="2270125"/>
          </a:xfrm>
          <a:custGeom>
            <a:avLst/>
            <a:gdLst/>
            <a:ahLst/>
            <a:cxnLst>
              <a:cxn ang="0">
                <a:pos x="2" y="0"/>
              </a:cxn>
              <a:cxn ang="0">
                <a:pos x="971550" y="1581437"/>
              </a:cxn>
              <a:cxn ang="0">
                <a:pos x="971550" y="2270125"/>
              </a:cxn>
              <a:cxn ang="0">
                <a:pos x="0" y="1445763"/>
              </a:cxn>
              <a:cxn ang="0">
                <a:pos x="2" y="0"/>
              </a:cxn>
            </a:cxnLst>
            <a:pathLst>
              <a:path w="954069" h="1814477">
                <a:moveTo>
                  <a:pt x="2" y="0"/>
                </a:moveTo>
                <a:lnTo>
                  <a:pt x="954069" y="1264019"/>
                </a:lnTo>
                <a:lnTo>
                  <a:pt x="954069" y="1814477"/>
                </a:lnTo>
                <a:lnTo>
                  <a:pt x="0" y="1155577"/>
                </a:lnTo>
                <a:cubicBezTo>
                  <a:pt x="1" y="851066"/>
                  <a:pt x="1" y="304511"/>
                  <a:pt x="2" y="0"/>
                </a:cubicBezTo>
                <a:close/>
              </a:path>
            </a:pathLst>
          </a:custGeom>
          <a:solidFill>
            <a:schemeClr val="accent2"/>
          </a:solidFill>
          <a:ln w="9525">
            <a:noFill/>
          </a:ln>
        </p:spPr>
        <p:txBody>
          <a:bodyPr/>
          <a:p>
            <a:endParaRPr lang="zh-CN" altLang="en-US"/>
          </a:p>
        </p:txBody>
      </p:sp>
      <p:sp>
        <p:nvSpPr>
          <p:cNvPr id="63502" name="Rectangle 9"/>
          <p:cNvSpPr/>
          <p:nvPr>
            <p:custDataLst>
              <p:tags r:id="rId8"/>
            </p:custDataLst>
          </p:nvPr>
        </p:nvSpPr>
        <p:spPr>
          <a:xfrm rot="-5400000">
            <a:off x="3927475" y="5757863"/>
            <a:ext cx="973138" cy="1217612"/>
          </a:xfrm>
          <a:custGeom>
            <a:avLst/>
            <a:gdLst/>
            <a:ahLst/>
            <a:cxnLst>
              <a:cxn ang="0">
                <a:pos x="0" y="0"/>
              </a:cxn>
              <a:cxn ang="0">
                <a:pos x="973138" y="284874"/>
              </a:cxn>
              <a:cxn ang="0">
                <a:pos x="973138" y="932731"/>
              </a:cxn>
              <a:cxn ang="0">
                <a:pos x="13716" y="1217612"/>
              </a:cxn>
              <a:cxn ang="0">
                <a:pos x="0" y="0"/>
              </a:cxn>
            </a:cxnLst>
            <a:pathLst>
              <a:path w="954068" h="1034556">
                <a:moveTo>
                  <a:pt x="0" y="0"/>
                </a:moveTo>
                <a:lnTo>
                  <a:pt x="954068" y="242046"/>
                </a:lnTo>
                <a:lnTo>
                  <a:pt x="954068" y="792504"/>
                </a:lnTo>
                <a:lnTo>
                  <a:pt x="13447" y="1034556"/>
                </a:lnTo>
                <a:cubicBezTo>
                  <a:pt x="13447" y="747977"/>
                  <a:pt x="0" y="286579"/>
                  <a:pt x="0" y="0"/>
                </a:cubicBezTo>
                <a:close/>
              </a:path>
            </a:pathLst>
          </a:custGeom>
          <a:solidFill>
            <a:schemeClr val="accent2"/>
          </a:solidFill>
          <a:ln w="9525">
            <a:noFill/>
          </a:ln>
        </p:spPr>
        <p:txBody>
          <a:bodyPr/>
          <a:p>
            <a:endParaRPr lang="zh-CN" altLang="en-US"/>
          </a:p>
        </p:txBody>
      </p:sp>
      <p:sp>
        <p:nvSpPr>
          <p:cNvPr id="63503" name="Rectangle 9"/>
          <p:cNvSpPr/>
          <p:nvPr>
            <p:custDataLst>
              <p:tags r:id="rId9"/>
            </p:custDataLst>
          </p:nvPr>
        </p:nvSpPr>
        <p:spPr>
          <a:xfrm rot="5400000" flipH="1">
            <a:off x="6276975" y="5165725"/>
            <a:ext cx="971550" cy="2384425"/>
          </a:xfrm>
          <a:custGeom>
            <a:avLst/>
            <a:gdLst/>
            <a:ahLst/>
            <a:cxnLst>
              <a:cxn ang="0">
                <a:pos x="2" y="0"/>
              </a:cxn>
              <a:cxn ang="0">
                <a:pos x="971550" y="1661062"/>
              </a:cxn>
              <a:cxn ang="0">
                <a:pos x="971550" y="2384425"/>
              </a:cxn>
              <a:cxn ang="0">
                <a:pos x="0" y="1518557"/>
              </a:cxn>
              <a:cxn ang="0">
                <a:pos x="2" y="0"/>
              </a:cxn>
            </a:cxnLst>
            <a:pathLst>
              <a:path w="954069" h="1814477">
                <a:moveTo>
                  <a:pt x="2" y="0"/>
                </a:moveTo>
                <a:lnTo>
                  <a:pt x="954069" y="1264019"/>
                </a:lnTo>
                <a:lnTo>
                  <a:pt x="954069" y="1814477"/>
                </a:lnTo>
                <a:lnTo>
                  <a:pt x="0" y="1155577"/>
                </a:lnTo>
                <a:cubicBezTo>
                  <a:pt x="1" y="851066"/>
                  <a:pt x="1" y="304511"/>
                  <a:pt x="2" y="0"/>
                </a:cubicBezTo>
                <a:close/>
              </a:path>
            </a:pathLst>
          </a:custGeom>
          <a:solidFill>
            <a:schemeClr val="accent2"/>
          </a:solidFill>
          <a:ln w="9525">
            <a:noFill/>
          </a:ln>
        </p:spPr>
        <p:txBody>
          <a:bodyPr/>
          <a:p>
            <a:endParaRPr lang="zh-CN" altLang="en-US"/>
          </a:p>
        </p:txBody>
      </p:sp>
      <p:sp>
        <p:nvSpPr>
          <p:cNvPr id="56" name="Rectangle 9"/>
          <p:cNvSpPr/>
          <p:nvPr>
            <p:custDataLst>
              <p:tags r:id="rId10"/>
            </p:custDataLst>
          </p:nvPr>
        </p:nvSpPr>
        <p:spPr bwMode="auto">
          <a:xfrm rot="16200000">
            <a:off x="2799556" y="5628481"/>
            <a:ext cx="971550" cy="1462088"/>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Lst>
            <a:ahLst/>
            <a:cxnLst>
              <a:cxn ang="0">
                <a:pos x="T0" y="T1"/>
              </a:cxn>
              <a:cxn ang="0">
                <a:pos x="T2" y="T3"/>
              </a:cxn>
              <a:cxn ang="0">
                <a:pos x="T4" y="T5"/>
              </a:cxn>
              <a:cxn ang="0">
                <a:pos x="T6" y="T7"/>
              </a:cxn>
              <a:cxn ang="0">
                <a:pos x="T8" y="T9"/>
              </a:cxn>
            </a:cxnLst>
            <a:rect l="0" t="0" r="r" b="b"/>
            <a:pathLst>
              <a:path w="927174" h="1155574">
                <a:moveTo>
                  <a:pt x="0" y="0"/>
                </a:moveTo>
                <a:lnTo>
                  <a:pt x="927174" y="605116"/>
                </a:lnTo>
                <a:lnTo>
                  <a:pt x="927174" y="1155574"/>
                </a:lnTo>
                <a:lnTo>
                  <a:pt x="1" y="900081"/>
                </a:lnTo>
                <a:cubicBezTo>
                  <a:pt x="1" y="568678"/>
                  <a:pt x="0" y="331403"/>
                  <a:pt x="0" y="0"/>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 name="Rectangle 9"/>
          <p:cNvSpPr/>
          <p:nvPr>
            <p:custDataLst>
              <p:tags r:id="rId11"/>
            </p:custDataLst>
          </p:nvPr>
        </p:nvSpPr>
        <p:spPr bwMode="auto">
          <a:xfrm rot="5400000" flipH="1">
            <a:off x="5053013" y="5645150"/>
            <a:ext cx="973138" cy="1452563"/>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Lst>
            <a:ahLst/>
            <a:cxnLst>
              <a:cxn ang="0">
                <a:pos x="T0" y="T1"/>
              </a:cxn>
              <a:cxn ang="0">
                <a:pos x="T2" y="T3"/>
              </a:cxn>
              <a:cxn ang="0">
                <a:pos x="T4" y="T5"/>
              </a:cxn>
              <a:cxn ang="0">
                <a:pos x="T6" y="T7"/>
              </a:cxn>
              <a:cxn ang="0">
                <a:pos x="T8" y="T9"/>
              </a:cxn>
            </a:cxnLst>
            <a:rect l="0" t="0" r="r" b="b"/>
            <a:pathLst>
              <a:path w="927174" h="1155574">
                <a:moveTo>
                  <a:pt x="0" y="0"/>
                </a:moveTo>
                <a:lnTo>
                  <a:pt x="927174" y="605116"/>
                </a:lnTo>
                <a:lnTo>
                  <a:pt x="927174" y="1155574"/>
                </a:lnTo>
                <a:lnTo>
                  <a:pt x="1" y="900081"/>
                </a:lnTo>
                <a:cubicBezTo>
                  <a:pt x="1" y="568678"/>
                  <a:pt x="0" y="331403"/>
                  <a:pt x="0" y="0"/>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63506" name="图片 57"/>
          <p:cNvPicPr>
            <a:picLocks noChangeAspect="1"/>
          </p:cNvPicPr>
          <p:nvPr>
            <p:custDataLst>
              <p:tags r:id="rId12"/>
            </p:custDataLst>
          </p:nvPr>
        </p:nvPicPr>
        <p:blipFill>
          <a:blip r:embed="rId13"/>
          <a:stretch>
            <a:fillRect/>
          </a:stretch>
        </p:blipFill>
        <p:spPr>
          <a:xfrm>
            <a:off x="881063" y="3692525"/>
            <a:ext cx="509587" cy="547688"/>
          </a:xfrm>
          <a:prstGeom prst="rect">
            <a:avLst/>
          </a:prstGeom>
          <a:noFill/>
          <a:ln w="9525">
            <a:noFill/>
          </a:ln>
        </p:spPr>
      </p:pic>
      <p:pic>
        <p:nvPicPr>
          <p:cNvPr id="63507" name="图片 58"/>
          <p:cNvPicPr>
            <a:picLocks noChangeAspect="1"/>
          </p:cNvPicPr>
          <p:nvPr>
            <p:custDataLst>
              <p:tags r:id="rId14"/>
            </p:custDataLst>
          </p:nvPr>
        </p:nvPicPr>
        <p:blipFill>
          <a:blip r:embed="rId13"/>
          <a:stretch>
            <a:fillRect/>
          </a:stretch>
        </p:blipFill>
        <p:spPr>
          <a:xfrm>
            <a:off x="871538" y="2898775"/>
            <a:ext cx="511175" cy="547688"/>
          </a:xfrm>
          <a:prstGeom prst="rect">
            <a:avLst/>
          </a:prstGeom>
          <a:noFill/>
          <a:ln w="9525">
            <a:noFill/>
          </a:ln>
        </p:spPr>
      </p:pic>
      <p:pic>
        <p:nvPicPr>
          <p:cNvPr id="63508" name="图片 59"/>
          <p:cNvPicPr>
            <a:picLocks noChangeAspect="1"/>
          </p:cNvPicPr>
          <p:nvPr>
            <p:custDataLst>
              <p:tags r:id="rId15"/>
            </p:custDataLst>
          </p:nvPr>
        </p:nvPicPr>
        <p:blipFill>
          <a:blip r:embed="rId16"/>
          <a:stretch>
            <a:fillRect/>
          </a:stretch>
        </p:blipFill>
        <p:spPr>
          <a:xfrm>
            <a:off x="906463" y="1331913"/>
            <a:ext cx="492125" cy="534987"/>
          </a:xfrm>
          <a:prstGeom prst="rect">
            <a:avLst/>
          </a:prstGeom>
          <a:noFill/>
          <a:ln w="9525">
            <a:noFill/>
          </a:ln>
        </p:spPr>
      </p:pic>
      <p:pic>
        <p:nvPicPr>
          <p:cNvPr id="63509" name="图片 60"/>
          <p:cNvPicPr>
            <a:picLocks noChangeAspect="1"/>
          </p:cNvPicPr>
          <p:nvPr>
            <p:custDataLst>
              <p:tags r:id="rId17"/>
            </p:custDataLst>
          </p:nvPr>
        </p:nvPicPr>
        <p:blipFill>
          <a:blip r:embed="rId16"/>
          <a:stretch>
            <a:fillRect/>
          </a:stretch>
        </p:blipFill>
        <p:spPr>
          <a:xfrm>
            <a:off x="904875" y="2119313"/>
            <a:ext cx="493713" cy="534987"/>
          </a:xfrm>
          <a:prstGeom prst="rect">
            <a:avLst/>
          </a:prstGeom>
          <a:noFill/>
          <a:ln w="9525">
            <a:noFill/>
          </a:ln>
        </p:spPr>
      </p:pic>
      <p:pic>
        <p:nvPicPr>
          <p:cNvPr id="63510" name="图片 61"/>
          <p:cNvPicPr>
            <a:picLocks noChangeAspect="1"/>
          </p:cNvPicPr>
          <p:nvPr>
            <p:custDataLst>
              <p:tags r:id="rId18"/>
            </p:custDataLst>
          </p:nvPr>
        </p:nvPicPr>
        <p:blipFill>
          <a:blip r:embed="rId16"/>
          <a:stretch>
            <a:fillRect/>
          </a:stretch>
        </p:blipFill>
        <p:spPr>
          <a:xfrm>
            <a:off x="852488" y="4486275"/>
            <a:ext cx="492125" cy="534988"/>
          </a:xfrm>
          <a:prstGeom prst="rect">
            <a:avLst/>
          </a:prstGeom>
          <a:noFill/>
          <a:ln w="9525">
            <a:noFill/>
          </a:ln>
        </p:spPr>
      </p:pic>
      <p:sp>
        <p:nvSpPr>
          <p:cNvPr id="63511" name="文本框 62"/>
          <p:cNvSpPr txBox="1"/>
          <p:nvPr>
            <p:custDataLst>
              <p:tags r:id="rId19"/>
            </p:custDataLst>
          </p:nvPr>
        </p:nvSpPr>
        <p:spPr>
          <a:xfrm>
            <a:off x="1428750" y="3019425"/>
            <a:ext cx="935038" cy="493713"/>
          </a:xfrm>
          <a:prstGeom prst="rect">
            <a:avLst/>
          </a:prstGeom>
          <a:noFill/>
          <a:ln w="9525">
            <a:noFill/>
          </a:ln>
        </p:spPr>
        <p:txBody>
          <a:bodyPr anchor="t"/>
          <a:p>
            <a:pPr algn="r"/>
            <a:r>
              <a:rPr lang="zh-CN" altLang="en-US" dirty="0">
                <a:solidFill>
                  <a:schemeClr val="bg1"/>
                </a:solidFill>
                <a:latin typeface="Arial" panose="020B0604020202020204" pitchFamily="34" charset="0"/>
                <a:ea typeface="宋体" panose="02010600030101010101" pitchFamily="2" charset="-122"/>
              </a:rPr>
              <a:t>陈佳敏</a:t>
            </a:r>
            <a:endParaRPr lang="en-US" altLang="zh-CN" dirty="0">
              <a:solidFill>
                <a:schemeClr val="bg1"/>
              </a:solidFill>
              <a:latin typeface="Arial" panose="020B0604020202020204" pitchFamily="34" charset="0"/>
              <a:ea typeface="宋体" panose="02010600030101010101" pitchFamily="2" charset="-122"/>
            </a:endParaRPr>
          </a:p>
        </p:txBody>
      </p:sp>
      <p:sp>
        <p:nvSpPr>
          <p:cNvPr id="63512" name="文本框 63"/>
          <p:cNvSpPr txBox="1"/>
          <p:nvPr>
            <p:custDataLst>
              <p:tags r:id="rId20"/>
            </p:custDataLst>
          </p:nvPr>
        </p:nvSpPr>
        <p:spPr>
          <a:xfrm>
            <a:off x="1446213" y="2232025"/>
            <a:ext cx="876300" cy="355600"/>
          </a:xfrm>
          <a:prstGeom prst="rect">
            <a:avLst/>
          </a:prstGeom>
          <a:noFill/>
          <a:ln w="9525">
            <a:noFill/>
          </a:ln>
        </p:spPr>
        <p:txBody>
          <a:bodyPr anchor="t"/>
          <a:p>
            <a:pPr algn="r"/>
            <a:r>
              <a:rPr lang="zh-CN" altLang="en-US" dirty="0">
                <a:solidFill>
                  <a:schemeClr val="bg1"/>
                </a:solidFill>
                <a:latin typeface="Arial" panose="020B0604020202020204" pitchFamily="34" charset="0"/>
                <a:ea typeface="宋体" panose="02010600030101010101" pitchFamily="2" charset="-122"/>
              </a:rPr>
              <a:t>马益亮</a:t>
            </a:r>
            <a:endParaRPr lang="zh-CN" altLang="en-US" dirty="0">
              <a:solidFill>
                <a:schemeClr val="bg1"/>
              </a:solidFill>
              <a:latin typeface="Arial" panose="020B0604020202020204" pitchFamily="34" charset="0"/>
              <a:ea typeface="宋体" panose="02010600030101010101" pitchFamily="2" charset="-122"/>
            </a:endParaRPr>
          </a:p>
          <a:p>
            <a:pPr algn="r"/>
            <a:endParaRPr lang="zh-CN" altLang="en-US" dirty="0">
              <a:solidFill>
                <a:schemeClr val="bg1"/>
              </a:solidFill>
              <a:latin typeface="Arial" panose="020B0604020202020204" pitchFamily="34" charset="0"/>
              <a:ea typeface="宋体" panose="02010600030101010101" pitchFamily="2" charset="-122"/>
            </a:endParaRPr>
          </a:p>
        </p:txBody>
      </p:sp>
      <p:sp>
        <p:nvSpPr>
          <p:cNvPr id="63513" name="文本框 64"/>
          <p:cNvSpPr txBox="1"/>
          <p:nvPr>
            <p:custDataLst>
              <p:tags r:id="rId21"/>
            </p:custDataLst>
          </p:nvPr>
        </p:nvSpPr>
        <p:spPr>
          <a:xfrm>
            <a:off x="1446213" y="4583113"/>
            <a:ext cx="1020762" cy="427037"/>
          </a:xfrm>
          <a:prstGeom prst="rect">
            <a:avLst/>
          </a:prstGeom>
          <a:noFill/>
          <a:ln w="9525">
            <a:noFill/>
          </a:ln>
        </p:spPr>
        <p:txBody>
          <a:bodyPr anchor="t"/>
          <a:p>
            <a:r>
              <a:rPr lang="zh-CN" altLang="en-US" dirty="0">
                <a:solidFill>
                  <a:schemeClr val="bg1"/>
                </a:solidFill>
                <a:latin typeface="Arial" panose="020B0604020202020204" pitchFamily="34" charset="0"/>
                <a:ea typeface="宋体" panose="02010600030101010101" pitchFamily="2" charset="-122"/>
              </a:rPr>
              <a:t>吕煜杰</a:t>
            </a:r>
            <a:endParaRPr lang="en-US" altLang="zh-CN" dirty="0">
              <a:solidFill>
                <a:schemeClr val="bg1"/>
              </a:solidFill>
              <a:latin typeface="Arial" panose="020B0604020202020204" pitchFamily="34" charset="0"/>
              <a:ea typeface="宋体" panose="02010600030101010101" pitchFamily="2" charset="-122"/>
            </a:endParaRPr>
          </a:p>
        </p:txBody>
      </p:sp>
      <p:sp>
        <p:nvSpPr>
          <p:cNvPr id="63514" name="文本框 65"/>
          <p:cNvSpPr txBox="1"/>
          <p:nvPr>
            <p:custDataLst>
              <p:tags r:id="rId22"/>
            </p:custDataLst>
          </p:nvPr>
        </p:nvSpPr>
        <p:spPr>
          <a:xfrm>
            <a:off x="1446213" y="1466850"/>
            <a:ext cx="935037" cy="444500"/>
          </a:xfrm>
          <a:prstGeom prst="rect">
            <a:avLst/>
          </a:prstGeom>
          <a:noFill/>
          <a:ln w="9525">
            <a:noFill/>
          </a:ln>
        </p:spPr>
        <p:txBody>
          <a:bodyPr anchor="t"/>
          <a:p>
            <a:r>
              <a:rPr lang="zh-CN" altLang="en-US" dirty="0">
                <a:solidFill>
                  <a:schemeClr val="bg1"/>
                </a:solidFill>
                <a:latin typeface="Arial" panose="020B0604020202020204" pitchFamily="34" charset="0"/>
                <a:ea typeface="宋体" panose="02010600030101010101" pitchFamily="2" charset="-122"/>
              </a:rPr>
              <a:t>徐毓茜</a:t>
            </a:r>
            <a:endParaRPr lang="en-US" altLang="zh-CN" dirty="0">
              <a:solidFill>
                <a:schemeClr val="bg1"/>
              </a:solidFill>
              <a:latin typeface="Arial" panose="020B0604020202020204" pitchFamily="34" charset="0"/>
              <a:ea typeface="宋体" panose="02010600030101010101" pitchFamily="2" charset="-122"/>
            </a:endParaRPr>
          </a:p>
        </p:txBody>
      </p:sp>
      <p:sp>
        <p:nvSpPr>
          <p:cNvPr id="63515" name="文本框 1"/>
          <p:cNvSpPr txBox="1"/>
          <p:nvPr>
            <p:custDataLst>
              <p:tags r:id="rId23"/>
            </p:custDataLst>
          </p:nvPr>
        </p:nvSpPr>
        <p:spPr>
          <a:xfrm>
            <a:off x="1428750" y="3824288"/>
            <a:ext cx="1030288" cy="384175"/>
          </a:xfrm>
          <a:prstGeom prst="rect">
            <a:avLst/>
          </a:prstGeom>
          <a:noFill/>
          <a:ln w="9525">
            <a:noFill/>
          </a:ln>
        </p:spPr>
        <p:txBody>
          <a:bodyPr anchor="t"/>
          <a:p>
            <a:pPr algn="ctr"/>
            <a:r>
              <a:rPr lang="zh-CN" altLang="en-US" dirty="0">
                <a:solidFill>
                  <a:schemeClr val="bg1"/>
                </a:solidFill>
                <a:latin typeface="Arial" panose="020B0604020202020204" pitchFamily="34" charset="0"/>
                <a:ea typeface="宋体" panose="02010600030101010101" pitchFamily="2" charset="-122"/>
              </a:rPr>
              <a:t>陈依伦</a:t>
            </a:r>
            <a:endParaRPr lang="zh-CN" altLang="en-US" dirty="0">
              <a:solidFill>
                <a:schemeClr val="bg1"/>
              </a:solidFill>
              <a:latin typeface="Arial" panose="020B0604020202020204" pitchFamily="34" charset="0"/>
              <a:ea typeface="宋体" panose="02010600030101010101" pitchFamily="2" charset="-122"/>
            </a:endParaRPr>
          </a:p>
          <a:p>
            <a:pPr algn="r"/>
            <a:endParaRPr lang="zh-CN" altLang="en-US" dirty="0">
              <a:solidFill>
                <a:schemeClr val="bg1"/>
              </a:solidFill>
              <a:latin typeface="Arial" panose="020B0604020202020204" pitchFamily="34" charset="0"/>
              <a:ea typeface="宋体" panose="02010600030101010101" pitchFamily="2" charset="-122"/>
            </a:endParaRPr>
          </a:p>
        </p:txBody>
      </p:sp>
      <p:sp>
        <p:nvSpPr>
          <p:cNvPr id="53271" name="文本框 2"/>
          <p:cNvSpPr txBox="1"/>
          <p:nvPr/>
        </p:nvSpPr>
        <p:spPr>
          <a:xfrm>
            <a:off x="2921000" y="1454150"/>
            <a:ext cx="4703763" cy="368300"/>
          </a:xfrm>
          <a:prstGeom prst="rect">
            <a:avLst/>
          </a:prstGeom>
          <a:noFill/>
          <a:ln w="9525">
            <a:noFill/>
          </a:ln>
        </p:spPr>
        <p:txBody>
          <a:bodyPr wrap="none" anchor="t">
            <a:spAutoFit/>
          </a:bodyPr>
          <a:p>
            <a:r>
              <a:rPr lang="zh-CN" altLang="en-US" dirty="0">
                <a:solidFill>
                  <a:schemeClr val="bg1"/>
                </a:solidFill>
                <a:latin typeface="Arial" panose="020B0604020202020204" pitchFamily="34" charset="0"/>
                <a:ea typeface="宋体" panose="02010600030101010101" pitchFamily="2" charset="-122"/>
              </a:rPr>
              <a:t>翻转</a:t>
            </a:r>
            <a:r>
              <a:rPr lang="en-US" altLang="zh-CN" dirty="0">
                <a:solidFill>
                  <a:schemeClr val="bg1"/>
                </a:solidFill>
                <a:latin typeface="Arial" panose="020B0604020202020204" pitchFamily="34" charset="0"/>
                <a:ea typeface="宋体" panose="02010600030101010101" pitchFamily="2" charset="-122"/>
              </a:rPr>
              <a:t>ppt</a:t>
            </a:r>
            <a:r>
              <a:rPr lang="zh-CN" altLang="en-US" dirty="0">
                <a:solidFill>
                  <a:schemeClr val="bg1"/>
                </a:solidFill>
                <a:latin typeface="Arial" panose="020B0604020202020204" pitchFamily="34" charset="0"/>
                <a:ea typeface="宋体" panose="02010600030101010101" pitchFamily="2" charset="-122"/>
              </a:rPr>
              <a:t>协作：</a:t>
            </a:r>
            <a:r>
              <a:rPr lang="en-US" altLang="zh-CN" dirty="0">
                <a:solidFill>
                  <a:schemeClr val="bg1"/>
                </a:solidFill>
                <a:latin typeface="Arial" panose="020B0604020202020204" pitchFamily="34" charset="0"/>
                <a:ea typeface="宋体" panose="02010600030101010101" pitchFamily="2" charset="-122"/>
              </a:rPr>
              <a:t>RP</a:t>
            </a:r>
            <a:r>
              <a:rPr lang="zh-CN" altLang="en-US" dirty="0">
                <a:solidFill>
                  <a:schemeClr val="bg1"/>
                </a:solidFill>
                <a:latin typeface="Arial" panose="020B0604020202020204" pitchFamily="34" charset="0"/>
                <a:ea typeface="宋体" panose="02010600030101010101" pitchFamily="2" charset="-122"/>
              </a:rPr>
              <a:t>工具资料查找及第二次修改</a:t>
            </a:r>
            <a:endParaRPr lang="zh-CN" altLang="en-US" dirty="0">
              <a:solidFill>
                <a:schemeClr val="bg1"/>
              </a:solidFill>
              <a:latin typeface="Arial" panose="020B0604020202020204" pitchFamily="34" charset="0"/>
              <a:ea typeface="宋体" panose="02010600030101010101" pitchFamily="2" charset="-122"/>
            </a:endParaRPr>
          </a:p>
        </p:txBody>
      </p:sp>
      <p:sp>
        <p:nvSpPr>
          <p:cNvPr id="53272" name="文本框 3"/>
          <p:cNvSpPr txBox="1"/>
          <p:nvPr/>
        </p:nvSpPr>
        <p:spPr>
          <a:xfrm>
            <a:off x="2908300" y="2225675"/>
            <a:ext cx="3471863" cy="368300"/>
          </a:xfrm>
          <a:prstGeom prst="rect">
            <a:avLst/>
          </a:prstGeom>
          <a:noFill/>
          <a:ln w="9525">
            <a:noFill/>
          </a:ln>
        </p:spPr>
        <p:txBody>
          <a:bodyPr wrap="none" anchor="t">
            <a:spAutoFit/>
          </a:bodyPr>
          <a:p>
            <a:r>
              <a:rPr lang="zh-CN" altLang="en-US" dirty="0">
                <a:solidFill>
                  <a:schemeClr val="bg1"/>
                </a:solidFill>
                <a:latin typeface="Arial" panose="020B0604020202020204" pitchFamily="34" charset="0"/>
                <a:ea typeface="宋体" panose="02010600030101010101" pitchFamily="2" charset="-122"/>
              </a:rPr>
              <a:t>翻转</a:t>
            </a:r>
            <a:r>
              <a:rPr lang="en-US" altLang="zh-CN" dirty="0">
                <a:solidFill>
                  <a:schemeClr val="bg1"/>
                </a:solidFill>
                <a:latin typeface="Arial" panose="020B0604020202020204" pitchFamily="34" charset="0"/>
                <a:ea typeface="宋体" panose="02010600030101010101" pitchFamily="2" charset="-122"/>
              </a:rPr>
              <a:t>ppt</a:t>
            </a:r>
            <a:r>
              <a:rPr lang="zh-CN" altLang="en-US" dirty="0">
                <a:solidFill>
                  <a:schemeClr val="bg1"/>
                </a:solidFill>
                <a:latin typeface="Arial" panose="020B0604020202020204" pitchFamily="34" charset="0"/>
                <a:ea typeface="宋体" panose="02010600030101010101" pitchFamily="2" charset="-122"/>
              </a:rPr>
              <a:t>协作：简介描述资料查找</a:t>
            </a:r>
            <a:endParaRPr lang="zh-CN" altLang="en-US" dirty="0">
              <a:solidFill>
                <a:schemeClr val="bg1"/>
              </a:solidFill>
              <a:latin typeface="Arial" panose="020B0604020202020204" pitchFamily="34" charset="0"/>
              <a:ea typeface="宋体" panose="02010600030101010101" pitchFamily="2" charset="-122"/>
            </a:endParaRPr>
          </a:p>
        </p:txBody>
      </p:sp>
      <p:sp>
        <p:nvSpPr>
          <p:cNvPr id="53273" name="文本框 4"/>
          <p:cNvSpPr txBox="1"/>
          <p:nvPr/>
        </p:nvSpPr>
        <p:spPr>
          <a:xfrm>
            <a:off x="2957513" y="3019425"/>
            <a:ext cx="5364162" cy="368300"/>
          </a:xfrm>
          <a:prstGeom prst="rect">
            <a:avLst/>
          </a:prstGeom>
          <a:noFill/>
          <a:ln w="9525">
            <a:noFill/>
          </a:ln>
        </p:spPr>
        <p:txBody>
          <a:bodyPr wrap="none" anchor="t">
            <a:spAutoFit/>
          </a:bodyPr>
          <a:p>
            <a:r>
              <a:rPr lang="zh-CN" altLang="en-US" dirty="0">
                <a:solidFill>
                  <a:schemeClr val="bg1"/>
                </a:solidFill>
                <a:latin typeface="Arial" panose="020B0604020202020204" pitchFamily="34" charset="0"/>
                <a:ea typeface="宋体" panose="02010600030101010101" pitchFamily="2" charset="-122"/>
              </a:rPr>
              <a:t>翻转</a:t>
            </a:r>
            <a:r>
              <a:rPr lang="en-US" altLang="zh-CN" dirty="0">
                <a:solidFill>
                  <a:schemeClr val="bg1"/>
                </a:solidFill>
                <a:latin typeface="Arial" panose="020B0604020202020204" pitchFamily="34" charset="0"/>
                <a:ea typeface="宋体" panose="02010600030101010101" pitchFamily="2" charset="-122"/>
              </a:rPr>
              <a:t>ppt</a:t>
            </a:r>
            <a:r>
              <a:rPr lang="zh-CN" altLang="en-US" dirty="0">
                <a:solidFill>
                  <a:schemeClr val="bg1"/>
                </a:solidFill>
                <a:latin typeface="Arial" panose="020B0604020202020204" pitchFamily="34" charset="0"/>
                <a:ea typeface="宋体" panose="02010600030101010101" pitchFamily="2" charset="-122"/>
              </a:rPr>
              <a:t>的主要制作</a:t>
            </a:r>
            <a:r>
              <a:rPr lang="en-US" altLang="zh-CN" dirty="0">
                <a:solidFill>
                  <a:schemeClr val="bg1"/>
                </a:solidFill>
                <a:latin typeface="Arial" panose="020B0604020202020204" pitchFamily="34" charset="0"/>
                <a:ea typeface="宋体" panose="02010600030101010101" pitchFamily="2" charset="-122"/>
              </a:rPr>
              <a:t>:</a:t>
            </a:r>
            <a:r>
              <a:rPr lang="zh-CN" altLang="en-US" dirty="0">
                <a:solidFill>
                  <a:schemeClr val="bg1"/>
                </a:solidFill>
                <a:latin typeface="Arial" panose="020B0604020202020204" pitchFamily="34" charset="0"/>
                <a:ea typeface="宋体" panose="02010600030101010101" pitchFamily="2" charset="-122"/>
              </a:rPr>
              <a:t>整合排版并部分附上截图和说明</a:t>
            </a:r>
            <a:endParaRPr lang="zh-CN" altLang="en-US" dirty="0">
              <a:solidFill>
                <a:schemeClr val="bg1"/>
              </a:solidFill>
              <a:latin typeface="Arial" panose="020B0604020202020204" pitchFamily="34" charset="0"/>
              <a:ea typeface="宋体" panose="02010600030101010101" pitchFamily="2" charset="-122"/>
            </a:endParaRPr>
          </a:p>
        </p:txBody>
      </p:sp>
      <p:sp>
        <p:nvSpPr>
          <p:cNvPr id="53274" name="文本框 5"/>
          <p:cNvSpPr txBox="1"/>
          <p:nvPr/>
        </p:nvSpPr>
        <p:spPr>
          <a:xfrm>
            <a:off x="2957513" y="3806825"/>
            <a:ext cx="4386262" cy="368300"/>
          </a:xfrm>
          <a:prstGeom prst="rect">
            <a:avLst/>
          </a:prstGeom>
          <a:noFill/>
          <a:ln w="9525">
            <a:noFill/>
          </a:ln>
        </p:spPr>
        <p:txBody>
          <a:bodyPr wrap="none" anchor="t">
            <a:spAutoFit/>
          </a:bodyPr>
          <a:p>
            <a:r>
              <a:rPr lang="zh-CN" altLang="en-US" dirty="0">
                <a:solidFill>
                  <a:schemeClr val="bg1"/>
                </a:solidFill>
                <a:latin typeface="Arial" panose="020B0604020202020204" pitchFamily="34" charset="0"/>
                <a:ea typeface="宋体" panose="02010600030101010101" pitchFamily="2" charset="-122"/>
              </a:rPr>
              <a:t>翻转</a:t>
            </a:r>
            <a:r>
              <a:rPr lang="en-US" altLang="zh-CN" dirty="0">
                <a:solidFill>
                  <a:schemeClr val="bg1"/>
                </a:solidFill>
                <a:latin typeface="Arial" panose="020B0604020202020204" pitchFamily="34" charset="0"/>
                <a:ea typeface="宋体" panose="02010600030101010101" pitchFamily="2" charset="-122"/>
              </a:rPr>
              <a:t>ppt</a:t>
            </a:r>
            <a:r>
              <a:rPr lang="zh-CN" altLang="en-US" dirty="0">
                <a:solidFill>
                  <a:schemeClr val="bg1"/>
                </a:solidFill>
                <a:latin typeface="Arial" panose="020B0604020202020204" pitchFamily="34" charset="0"/>
                <a:ea typeface="宋体" panose="02010600030101010101" pitchFamily="2" charset="-122"/>
              </a:rPr>
              <a:t>协作：问题部分制作及第一次修改</a:t>
            </a:r>
            <a:endParaRPr lang="zh-CN" altLang="en-US" dirty="0">
              <a:solidFill>
                <a:schemeClr val="bg1"/>
              </a:solidFill>
              <a:latin typeface="Arial" panose="020B0604020202020204" pitchFamily="34" charset="0"/>
              <a:ea typeface="宋体" panose="02010600030101010101" pitchFamily="2" charset="-122"/>
            </a:endParaRPr>
          </a:p>
        </p:txBody>
      </p:sp>
      <p:sp>
        <p:nvSpPr>
          <p:cNvPr id="53275" name="文本框 6"/>
          <p:cNvSpPr txBox="1"/>
          <p:nvPr/>
        </p:nvSpPr>
        <p:spPr>
          <a:xfrm>
            <a:off x="2998788" y="4595813"/>
            <a:ext cx="3929062" cy="368300"/>
          </a:xfrm>
          <a:prstGeom prst="rect">
            <a:avLst/>
          </a:prstGeom>
          <a:noFill/>
          <a:ln w="9525">
            <a:noFill/>
          </a:ln>
        </p:spPr>
        <p:txBody>
          <a:bodyPr wrap="none" anchor="t">
            <a:spAutoFit/>
          </a:bodyPr>
          <a:p>
            <a:r>
              <a:rPr lang="zh-CN" altLang="en-US" dirty="0">
                <a:solidFill>
                  <a:schemeClr val="bg1"/>
                </a:solidFill>
                <a:latin typeface="Arial" panose="020B0604020202020204" pitchFamily="34" charset="0"/>
                <a:ea typeface="宋体" panose="02010600030101010101" pitchFamily="2" charset="-122"/>
              </a:rPr>
              <a:t>翻转</a:t>
            </a:r>
            <a:r>
              <a:rPr lang="en-US" altLang="zh-CN" dirty="0">
                <a:solidFill>
                  <a:schemeClr val="bg1"/>
                </a:solidFill>
                <a:latin typeface="Arial" panose="020B0604020202020204" pitchFamily="34" charset="0"/>
                <a:ea typeface="宋体" panose="02010600030101010101" pitchFamily="2" charset="-122"/>
              </a:rPr>
              <a:t>ppt</a:t>
            </a:r>
            <a:r>
              <a:rPr lang="zh-CN" altLang="en-US" dirty="0">
                <a:solidFill>
                  <a:schemeClr val="bg1"/>
                </a:solidFill>
                <a:latin typeface="Arial" panose="020B0604020202020204" pitchFamily="34" charset="0"/>
                <a:ea typeface="宋体" panose="02010600030101010101" pitchFamily="2" charset="-122"/>
              </a:rPr>
              <a:t>协作：多种工具比较资料查找</a:t>
            </a:r>
            <a:endParaRPr lang="zh-CN" altLang="en-US" dirty="0">
              <a:solidFill>
                <a:schemeClr val="bg1"/>
              </a:solidFill>
              <a:latin typeface="Arial" panose="020B0604020202020204" pitchFamily="34" charset="0"/>
              <a:ea typeface="宋体" panose="02010600030101010101" pitchFamily="2" charset="-122"/>
            </a:endParaRPr>
          </a:p>
        </p:txBody>
      </p:sp>
    </p:spTree>
    <p:custDataLst>
      <p:tags r:id="rId24"/>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3501"/>
                                        </p:tgtEl>
                                        <p:attrNameLst>
                                          <p:attrName>style.visibility</p:attrName>
                                        </p:attrNameLst>
                                      </p:cBhvr>
                                      <p:to>
                                        <p:strVal val="visible"/>
                                      </p:to>
                                    </p:set>
                                    <p:animEffect transition="in" filter="wipe(down)">
                                      <p:cBhvr>
                                        <p:cTn id="7" dur="500"/>
                                        <p:tgtEl>
                                          <p:spTgt spid="63501"/>
                                        </p:tgtEl>
                                      </p:cBhvr>
                                    </p:animEffect>
                                  </p:childTnLst>
                                </p:cTn>
                              </p:par>
                              <p:par>
                                <p:cTn id="8" presetID="22" presetClass="entr" presetSubtype="4"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500"/>
                                        <p:tgtEl>
                                          <p:spTgt spid="56"/>
                                        </p:tgtEl>
                                      </p:cBhvr>
                                    </p:animEffect>
                                  </p:childTnLst>
                                </p:cTn>
                              </p:par>
                              <p:par>
                                <p:cTn id="11" presetID="22" presetClass="entr" presetSubtype="4" fill="hold" nodeType="withEffect">
                                  <p:stCondLst>
                                    <p:cond delay="0"/>
                                  </p:stCondLst>
                                  <p:childTnLst>
                                    <p:set>
                                      <p:cBhvr>
                                        <p:cTn id="12" dur="1" fill="hold">
                                          <p:stCondLst>
                                            <p:cond delay="0"/>
                                          </p:stCondLst>
                                        </p:cTn>
                                        <p:tgtEl>
                                          <p:spTgt spid="63502"/>
                                        </p:tgtEl>
                                        <p:attrNameLst>
                                          <p:attrName>style.visibility</p:attrName>
                                        </p:attrNameLst>
                                      </p:cBhvr>
                                      <p:to>
                                        <p:strVal val="visible"/>
                                      </p:to>
                                    </p:set>
                                    <p:animEffect transition="in" filter="wipe(down)">
                                      <p:cBhvr>
                                        <p:cTn id="13" dur="500"/>
                                        <p:tgtEl>
                                          <p:spTgt spid="63502"/>
                                        </p:tgtEl>
                                      </p:cBhvr>
                                    </p:animEffect>
                                  </p:childTnLst>
                                </p:cTn>
                              </p:par>
                              <p:par>
                                <p:cTn id="14" presetID="22" presetClass="entr" presetSubtype="4"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par>
                                <p:cTn id="17" presetID="22" presetClass="entr" presetSubtype="4" fill="hold" nodeType="withEffect">
                                  <p:stCondLst>
                                    <p:cond delay="0"/>
                                  </p:stCondLst>
                                  <p:childTnLst>
                                    <p:set>
                                      <p:cBhvr>
                                        <p:cTn id="18" dur="1" fill="hold">
                                          <p:stCondLst>
                                            <p:cond delay="0"/>
                                          </p:stCondLst>
                                        </p:cTn>
                                        <p:tgtEl>
                                          <p:spTgt spid="63503"/>
                                        </p:tgtEl>
                                        <p:attrNameLst>
                                          <p:attrName>style.visibility</p:attrName>
                                        </p:attrNameLst>
                                      </p:cBhvr>
                                      <p:to>
                                        <p:strVal val="visible"/>
                                      </p:to>
                                    </p:set>
                                    <p:animEffect transition="in" filter="wipe(down)">
                                      <p:cBhvr>
                                        <p:cTn id="19" dur="500"/>
                                        <p:tgtEl>
                                          <p:spTgt spid="63503"/>
                                        </p:tgtEl>
                                      </p:cBhvr>
                                    </p:animEffect>
                                  </p:childTnLst>
                                </p:cTn>
                              </p:par>
                            </p:childTnLst>
                          </p:cTn>
                        </p:par>
                        <p:par>
                          <p:cTn id="20" fill="hold">
                            <p:stCondLst>
                              <p:cond delay="500"/>
                            </p:stCondLst>
                            <p:childTnLst>
                              <p:par>
                                <p:cTn id="21" presetID="55" presetClass="entr" presetSubtype="0" fill="hold" nodeType="afterEffect">
                                  <p:stCondLst>
                                    <p:cond delay="0"/>
                                  </p:stCondLst>
                                  <p:childTnLst>
                                    <p:set>
                                      <p:cBhvr>
                                        <p:cTn id="22" dur="500" fill="hold">
                                          <p:stCondLst>
                                            <p:cond delay="0"/>
                                          </p:stCondLst>
                                        </p:cTn>
                                        <p:tgtEl>
                                          <p:spTgt spid="63508"/>
                                        </p:tgtEl>
                                        <p:attrNameLst>
                                          <p:attrName>style.visibility</p:attrName>
                                        </p:attrNameLst>
                                      </p:cBhvr>
                                      <p:to>
                                        <p:strVal val="visible"/>
                                      </p:to>
                                    </p:set>
                                    <p:anim calcmode="lin" valueType="num">
                                      <p:cBhvr>
                                        <p:cTn id="23" dur="500" fill="hold"/>
                                        <p:tgtEl>
                                          <p:spTgt spid="63508"/>
                                        </p:tgtEl>
                                        <p:attrNameLst>
                                          <p:attrName>ppt_w</p:attrName>
                                        </p:attrNameLst>
                                      </p:cBhvr>
                                      <p:tavLst>
                                        <p:tav tm="0">
                                          <p:val>
                                            <p:strVal val="#ppt_w*0.70"/>
                                          </p:val>
                                        </p:tav>
                                        <p:tav tm="100000">
                                          <p:val>
                                            <p:strVal val="#ppt_w"/>
                                          </p:val>
                                        </p:tav>
                                      </p:tavLst>
                                    </p:anim>
                                    <p:anim calcmode="lin" valueType="num">
                                      <p:cBhvr>
                                        <p:cTn id="24" dur="500" fill="hold"/>
                                        <p:tgtEl>
                                          <p:spTgt spid="63508"/>
                                        </p:tgtEl>
                                        <p:attrNameLst>
                                          <p:attrName>ppt_h</p:attrName>
                                        </p:attrNameLst>
                                      </p:cBhvr>
                                      <p:tavLst>
                                        <p:tav tm="0">
                                          <p:val>
                                            <p:strVal val="#ppt_h"/>
                                          </p:val>
                                        </p:tav>
                                        <p:tav tm="100000">
                                          <p:val>
                                            <p:strVal val="#ppt_h"/>
                                          </p:val>
                                        </p:tav>
                                      </p:tavLst>
                                    </p:anim>
                                    <p:animEffect transition="in" filter="fade">
                                      <p:cBhvr>
                                        <p:cTn id="25" dur="500"/>
                                        <p:tgtEl>
                                          <p:spTgt spid="63508"/>
                                        </p:tgtEl>
                                      </p:cBhvr>
                                    </p:animEffect>
                                  </p:childTnLst>
                                </p:cTn>
                              </p:par>
                            </p:childTnLst>
                          </p:cTn>
                        </p:par>
                        <p:par>
                          <p:cTn id="26" fill="hold">
                            <p:stCondLst>
                              <p:cond delay="1000"/>
                            </p:stCondLst>
                            <p:childTnLst>
                              <p:par>
                                <p:cTn id="27" presetID="55" presetClass="entr" presetSubtype="0" fill="hold" grpId="0" nodeType="afterEffect">
                                  <p:stCondLst>
                                    <p:cond delay="0"/>
                                  </p:stCondLst>
                                  <p:childTnLst>
                                    <p:set>
                                      <p:cBhvr>
                                        <p:cTn id="28" dur="500" fill="hold">
                                          <p:stCondLst>
                                            <p:cond delay="0"/>
                                          </p:stCondLst>
                                        </p:cTn>
                                        <p:tgtEl>
                                          <p:spTgt spid="63514"/>
                                        </p:tgtEl>
                                        <p:attrNameLst>
                                          <p:attrName>style.visibility</p:attrName>
                                        </p:attrNameLst>
                                      </p:cBhvr>
                                      <p:to>
                                        <p:strVal val="visible"/>
                                      </p:to>
                                    </p:set>
                                    <p:anim calcmode="lin" valueType="num">
                                      <p:cBhvr>
                                        <p:cTn id="29" dur="500" fill="hold"/>
                                        <p:tgtEl>
                                          <p:spTgt spid="63514"/>
                                        </p:tgtEl>
                                        <p:attrNameLst>
                                          <p:attrName>ppt_w</p:attrName>
                                        </p:attrNameLst>
                                      </p:cBhvr>
                                      <p:tavLst>
                                        <p:tav tm="0">
                                          <p:val>
                                            <p:strVal val="#ppt_w*0.70"/>
                                          </p:val>
                                        </p:tav>
                                        <p:tav tm="100000">
                                          <p:val>
                                            <p:strVal val="#ppt_w"/>
                                          </p:val>
                                        </p:tav>
                                      </p:tavLst>
                                    </p:anim>
                                    <p:anim calcmode="lin" valueType="num">
                                      <p:cBhvr>
                                        <p:cTn id="30" dur="500" fill="hold"/>
                                        <p:tgtEl>
                                          <p:spTgt spid="63514"/>
                                        </p:tgtEl>
                                        <p:attrNameLst>
                                          <p:attrName>ppt_h</p:attrName>
                                        </p:attrNameLst>
                                      </p:cBhvr>
                                      <p:tavLst>
                                        <p:tav tm="0">
                                          <p:val>
                                            <p:strVal val="#ppt_h"/>
                                          </p:val>
                                        </p:tav>
                                        <p:tav tm="100000">
                                          <p:val>
                                            <p:strVal val="#ppt_h"/>
                                          </p:val>
                                        </p:tav>
                                      </p:tavLst>
                                    </p:anim>
                                    <p:animEffect transition="in" filter="fade">
                                      <p:cBhvr>
                                        <p:cTn id="31" dur="500"/>
                                        <p:tgtEl>
                                          <p:spTgt spid="63514"/>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53271"/>
                                        </p:tgtEl>
                                        <p:attrNameLst>
                                          <p:attrName>style.visibility</p:attrName>
                                        </p:attrNameLst>
                                      </p:cBhvr>
                                      <p:to>
                                        <p:strVal val="visible"/>
                                      </p:to>
                                    </p:set>
                                    <p:animEffect transition="in" filter="wipe(left)">
                                      <p:cBhvr>
                                        <p:cTn id="35" dur="500"/>
                                        <p:tgtEl>
                                          <p:spTgt spid="53271"/>
                                        </p:tgtEl>
                                      </p:cBhvr>
                                    </p:animEffect>
                                  </p:childTnLst>
                                </p:cTn>
                              </p:par>
                            </p:childTnLst>
                          </p:cTn>
                        </p:par>
                        <p:par>
                          <p:cTn id="36" fill="hold">
                            <p:stCondLst>
                              <p:cond delay="2000"/>
                            </p:stCondLst>
                            <p:childTnLst>
                              <p:par>
                                <p:cTn id="37" presetID="55" presetClass="entr" presetSubtype="0" fill="hold" nodeType="afterEffect">
                                  <p:stCondLst>
                                    <p:cond delay="0"/>
                                  </p:stCondLst>
                                  <p:childTnLst>
                                    <p:set>
                                      <p:cBhvr>
                                        <p:cTn id="38" dur="500" fill="hold">
                                          <p:stCondLst>
                                            <p:cond delay="0"/>
                                          </p:stCondLst>
                                        </p:cTn>
                                        <p:tgtEl>
                                          <p:spTgt spid="63509"/>
                                        </p:tgtEl>
                                        <p:attrNameLst>
                                          <p:attrName>style.visibility</p:attrName>
                                        </p:attrNameLst>
                                      </p:cBhvr>
                                      <p:to>
                                        <p:strVal val="visible"/>
                                      </p:to>
                                    </p:set>
                                    <p:anim calcmode="lin" valueType="num">
                                      <p:cBhvr>
                                        <p:cTn id="39" dur="500" fill="hold"/>
                                        <p:tgtEl>
                                          <p:spTgt spid="63509"/>
                                        </p:tgtEl>
                                        <p:attrNameLst>
                                          <p:attrName>ppt_w</p:attrName>
                                        </p:attrNameLst>
                                      </p:cBhvr>
                                      <p:tavLst>
                                        <p:tav tm="0">
                                          <p:val>
                                            <p:strVal val="#ppt_w*0.70"/>
                                          </p:val>
                                        </p:tav>
                                        <p:tav tm="100000">
                                          <p:val>
                                            <p:strVal val="#ppt_w"/>
                                          </p:val>
                                        </p:tav>
                                      </p:tavLst>
                                    </p:anim>
                                    <p:anim calcmode="lin" valueType="num">
                                      <p:cBhvr>
                                        <p:cTn id="40" dur="500" fill="hold"/>
                                        <p:tgtEl>
                                          <p:spTgt spid="63509"/>
                                        </p:tgtEl>
                                        <p:attrNameLst>
                                          <p:attrName>ppt_h</p:attrName>
                                        </p:attrNameLst>
                                      </p:cBhvr>
                                      <p:tavLst>
                                        <p:tav tm="0">
                                          <p:val>
                                            <p:strVal val="#ppt_h"/>
                                          </p:val>
                                        </p:tav>
                                        <p:tav tm="100000">
                                          <p:val>
                                            <p:strVal val="#ppt_h"/>
                                          </p:val>
                                        </p:tav>
                                      </p:tavLst>
                                    </p:anim>
                                    <p:animEffect transition="in" filter="fade">
                                      <p:cBhvr>
                                        <p:cTn id="41" dur="500"/>
                                        <p:tgtEl>
                                          <p:spTgt spid="63509"/>
                                        </p:tgtEl>
                                      </p:cBhvr>
                                    </p:animEffect>
                                  </p:childTnLst>
                                </p:cTn>
                              </p:par>
                            </p:childTnLst>
                          </p:cTn>
                        </p:par>
                        <p:par>
                          <p:cTn id="42" fill="hold">
                            <p:stCondLst>
                              <p:cond delay="2500"/>
                            </p:stCondLst>
                            <p:childTnLst>
                              <p:par>
                                <p:cTn id="43" presetID="55" presetClass="entr" presetSubtype="0" fill="hold" grpId="0" nodeType="afterEffect">
                                  <p:stCondLst>
                                    <p:cond delay="0"/>
                                  </p:stCondLst>
                                  <p:childTnLst>
                                    <p:set>
                                      <p:cBhvr>
                                        <p:cTn id="44" dur="500" fill="hold">
                                          <p:stCondLst>
                                            <p:cond delay="0"/>
                                          </p:stCondLst>
                                        </p:cTn>
                                        <p:tgtEl>
                                          <p:spTgt spid="63512"/>
                                        </p:tgtEl>
                                        <p:attrNameLst>
                                          <p:attrName>style.visibility</p:attrName>
                                        </p:attrNameLst>
                                      </p:cBhvr>
                                      <p:to>
                                        <p:strVal val="visible"/>
                                      </p:to>
                                    </p:set>
                                    <p:anim calcmode="lin" valueType="num">
                                      <p:cBhvr>
                                        <p:cTn id="45" dur="500" fill="hold"/>
                                        <p:tgtEl>
                                          <p:spTgt spid="63512"/>
                                        </p:tgtEl>
                                        <p:attrNameLst>
                                          <p:attrName>ppt_w</p:attrName>
                                        </p:attrNameLst>
                                      </p:cBhvr>
                                      <p:tavLst>
                                        <p:tav tm="0">
                                          <p:val>
                                            <p:strVal val="#ppt_w*0.70"/>
                                          </p:val>
                                        </p:tav>
                                        <p:tav tm="100000">
                                          <p:val>
                                            <p:strVal val="#ppt_w"/>
                                          </p:val>
                                        </p:tav>
                                      </p:tavLst>
                                    </p:anim>
                                    <p:anim calcmode="lin" valueType="num">
                                      <p:cBhvr>
                                        <p:cTn id="46" dur="500" fill="hold"/>
                                        <p:tgtEl>
                                          <p:spTgt spid="63512"/>
                                        </p:tgtEl>
                                        <p:attrNameLst>
                                          <p:attrName>ppt_h</p:attrName>
                                        </p:attrNameLst>
                                      </p:cBhvr>
                                      <p:tavLst>
                                        <p:tav tm="0">
                                          <p:val>
                                            <p:strVal val="#ppt_h"/>
                                          </p:val>
                                        </p:tav>
                                        <p:tav tm="100000">
                                          <p:val>
                                            <p:strVal val="#ppt_h"/>
                                          </p:val>
                                        </p:tav>
                                      </p:tavLst>
                                    </p:anim>
                                    <p:animEffect transition="in" filter="fade">
                                      <p:cBhvr>
                                        <p:cTn id="47" dur="500"/>
                                        <p:tgtEl>
                                          <p:spTgt spid="63512"/>
                                        </p:tgtEl>
                                      </p:cBhvr>
                                    </p:animEffect>
                                  </p:childTnLst>
                                </p:cTn>
                              </p:par>
                            </p:childTnLst>
                          </p:cTn>
                        </p:par>
                        <p:par>
                          <p:cTn id="48" fill="hold">
                            <p:stCondLst>
                              <p:cond delay="3000"/>
                            </p:stCondLst>
                            <p:childTnLst>
                              <p:par>
                                <p:cTn id="49" presetID="22" presetClass="entr" presetSubtype="8" fill="hold" grpId="0" nodeType="afterEffect">
                                  <p:stCondLst>
                                    <p:cond delay="0"/>
                                  </p:stCondLst>
                                  <p:childTnLst>
                                    <p:set>
                                      <p:cBhvr>
                                        <p:cTn id="50" dur="1" fill="hold">
                                          <p:stCondLst>
                                            <p:cond delay="0"/>
                                          </p:stCondLst>
                                        </p:cTn>
                                        <p:tgtEl>
                                          <p:spTgt spid="53272"/>
                                        </p:tgtEl>
                                        <p:attrNameLst>
                                          <p:attrName>style.visibility</p:attrName>
                                        </p:attrNameLst>
                                      </p:cBhvr>
                                      <p:to>
                                        <p:strVal val="visible"/>
                                      </p:to>
                                    </p:set>
                                    <p:animEffect transition="in" filter="wipe(left)">
                                      <p:cBhvr>
                                        <p:cTn id="51" dur="500"/>
                                        <p:tgtEl>
                                          <p:spTgt spid="53272"/>
                                        </p:tgtEl>
                                      </p:cBhvr>
                                    </p:animEffect>
                                  </p:childTnLst>
                                </p:cTn>
                              </p:par>
                            </p:childTnLst>
                          </p:cTn>
                        </p:par>
                        <p:par>
                          <p:cTn id="52" fill="hold">
                            <p:stCondLst>
                              <p:cond delay="3500"/>
                            </p:stCondLst>
                            <p:childTnLst>
                              <p:par>
                                <p:cTn id="53" presetID="55" presetClass="entr" presetSubtype="0" fill="hold" nodeType="afterEffect">
                                  <p:stCondLst>
                                    <p:cond delay="0"/>
                                  </p:stCondLst>
                                  <p:childTnLst>
                                    <p:set>
                                      <p:cBhvr>
                                        <p:cTn id="54" dur="500" fill="hold">
                                          <p:stCondLst>
                                            <p:cond delay="0"/>
                                          </p:stCondLst>
                                        </p:cTn>
                                        <p:tgtEl>
                                          <p:spTgt spid="63507"/>
                                        </p:tgtEl>
                                        <p:attrNameLst>
                                          <p:attrName>style.visibility</p:attrName>
                                        </p:attrNameLst>
                                      </p:cBhvr>
                                      <p:to>
                                        <p:strVal val="visible"/>
                                      </p:to>
                                    </p:set>
                                    <p:anim calcmode="lin" valueType="num">
                                      <p:cBhvr>
                                        <p:cTn id="55" dur="500" fill="hold"/>
                                        <p:tgtEl>
                                          <p:spTgt spid="63507"/>
                                        </p:tgtEl>
                                        <p:attrNameLst>
                                          <p:attrName>ppt_w</p:attrName>
                                        </p:attrNameLst>
                                      </p:cBhvr>
                                      <p:tavLst>
                                        <p:tav tm="0">
                                          <p:val>
                                            <p:strVal val="#ppt_w*0.70"/>
                                          </p:val>
                                        </p:tav>
                                        <p:tav tm="100000">
                                          <p:val>
                                            <p:strVal val="#ppt_w"/>
                                          </p:val>
                                        </p:tav>
                                      </p:tavLst>
                                    </p:anim>
                                    <p:anim calcmode="lin" valueType="num">
                                      <p:cBhvr>
                                        <p:cTn id="56" dur="500" fill="hold"/>
                                        <p:tgtEl>
                                          <p:spTgt spid="63507"/>
                                        </p:tgtEl>
                                        <p:attrNameLst>
                                          <p:attrName>ppt_h</p:attrName>
                                        </p:attrNameLst>
                                      </p:cBhvr>
                                      <p:tavLst>
                                        <p:tav tm="0">
                                          <p:val>
                                            <p:strVal val="#ppt_h"/>
                                          </p:val>
                                        </p:tav>
                                        <p:tav tm="100000">
                                          <p:val>
                                            <p:strVal val="#ppt_h"/>
                                          </p:val>
                                        </p:tav>
                                      </p:tavLst>
                                    </p:anim>
                                    <p:animEffect transition="in" filter="fade">
                                      <p:cBhvr>
                                        <p:cTn id="57" dur="500"/>
                                        <p:tgtEl>
                                          <p:spTgt spid="63507"/>
                                        </p:tgtEl>
                                      </p:cBhvr>
                                    </p:animEffect>
                                  </p:childTnLst>
                                </p:cTn>
                              </p:par>
                            </p:childTnLst>
                          </p:cTn>
                        </p:par>
                        <p:par>
                          <p:cTn id="58" fill="hold">
                            <p:stCondLst>
                              <p:cond delay="4000"/>
                            </p:stCondLst>
                            <p:childTnLst>
                              <p:par>
                                <p:cTn id="59" presetID="55" presetClass="entr" presetSubtype="0" fill="hold" grpId="0" nodeType="afterEffect">
                                  <p:stCondLst>
                                    <p:cond delay="0"/>
                                  </p:stCondLst>
                                  <p:childTnLst>
                                    <p:set>
                                      <p:cBhvr>
                                        <p:cTn id="60" dur="500" fill="hold">
                                          <p:stCondLst>
                                            <p:cond delay="0"/>
                                          </p:stCondLst>
                                        </p:cTn>
                                        <p:tgtEl>
                                          <p:spTgt spid="63511"/>
                                        </p:tgtEl>
                                        <p:attrNameLst>
                                          <p:attrName>style.visibility</p:attrName>
                                        </p:attrNameLst>
                                      </p:cBhvr>
                                      <p:to>
                                        <p:strVal val="visible"/>
                                      </p:to>
                                    </p:set>
                                    <p:anim calcmode="lin" valueType="num">
                                      <p:cBhvr>
                                        <p:cTn id="61" dur="500" fill="hold"/>
                                        <p:tgtEl>
                                          <p:spTgt spid="63511"/>
                                        </p:tgtEl>
                                        <p:attrNameLst>
                                          <p:attrName>ppt_w</p:attrName>
                                        </p:attrNameLst>
                                      </p:cBhvr>
                                      <p:tavLst>
                                        <p:tav tm="0">
                                          <p:val>
                                            <p:strVal val="#ppt_w*0.70"/>
                                          </p:val>
                                        </p:tav>
                                        <p:tav tm="100000">
                                          <p:val>
                                            <p:strVal val="#ppt_w"/>
                                          </p:val>
                                        </p:tav>
                                      </p:tavLst>
                                    </p:anim>
                                    <p:anim calcmode="lin" valueType="num">
                                      <p:cBhvr>
                                        <p:cTn id="62" dur="500" fill="hold"/>
                                        <p:tgtEl>
                                          <p:spTgt spid="63511"/>
                                        </p:tgtEl>
                                        <p:attrNameLst>
                                          <p:attrName>ppt_h</p:attrName>
                                        </p:attrNameLst>
                                      </p:cBhvr>
                                      <p:tavLst>
                                        <p:tav tm="0">
                                          <p:val>
                                            <p:strVal val="#ppt_h"/>
                                          </p:val>
                                        </p:tav>
                                        <p:tav tm="100000">
                                          <p:val>
                                            <p:strVal val="#ppt_h"/>
                                          </p:val>
                                        </p:tav>
                                      </p:tavLst>
                                    </p:anim>
                                    <p:animEffect transition="in" filter="fade">
                                      <p:cBhvr>
                                        <p:cTn id="63" dur="500"/>
                                        <p:tgtEl>
                                          <p:spTgt spid="63511"/>
                                        </p:tgtEl>
                                      </p:cBhvr>
                                    </p:animEffect>
                                  </p:childTnLst>
                                </p:cTn>
                              </p:par>
                            </p:childTnLst>
                          </p:cTn>
                        </p:par>
                        <p:par>
                          <p:cTn id="64" fill="hold">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53273"/>
                                        </p:tgtEl>
                                        <p:attrNameLst>
                                          <p:attrName>style.visibility</p:attrName>
                                        </p:attrNameLst>
                                      </p:cBhvr>
                                      <p:to>
                                        <p:strVal val="visible"/>
                                      </p:to>
                                    </p:set>
                                    <p:animEffect transition="in" filter="wipe(left)">
                                      <p:cBhvr>
                                        <p:cTn id="67" dur="500"/>
                                        <p:tgtEl>
                                          <p:spTgt spid="53273"/>
                                        </p:tgtEl>
                                      </p:cBhvr>
                                    </p:animEffect>
                                  </p:childTnLst>
                                </p:cTn>
                              </p:par>
                            </p:childTnLst>
                          </p:cTn>
                        </p:par>
                        <p:par>
                          <p:cTn id="68" fill="hold">
                            <p:stCondLst>
                              <p:cond delay="5000"/>
                            </p:stCondLst>
                            <p:childTnLst>
                              <p:par>
                                <p:cTn id="69" presetID="55" presetClass="entr" presetSubtype="0" fill="hold" nodeType="afterEffect">
                                  <p:stCondLst>
                                    <p:cond delay="0"/>
                                  </p:stCondLst>
                                  <p:childTnLst>
                                    <p:set>
                                      <p:cBhvr>
                                        <p:cTn id="70" dur="500" fill="hold">
                                          <p:stCondLst>
                                            <p:cond delay="0"/>
                                          </p:stCondLst>
                                        </p:cTn>
                                        <p:tgtEl>
                                          <p:spTgt spid="63506"/>
                                        </p:tgtEl>
                                        <p:attrNameLst>
                                          <p:attrName>style.visibility</p:attrName>
                                        </p:attrNameLst>
                                      </p:cBhvr>
                                      <p:to>
                                        <p:strVal val="visible"/>
                                      </p:to>
                                    </p:set>
                                    <p:anim calcmode="lin" valueType="num">
                                      <p:cBhvr>
                                        <p:cTn id="71" dur="500" fill="hold"/>
                                        <p:tgtEl>
                                          <p:spTgt spid="63506"/>
                                        </p:tgtEl>
                                        <p:attrNameLst>
                                          <p:attrName>ppt_w</p:attrName>
                                        </p:attrNameLst>
                                      </p:cBhvr>
                                      <p:tavLst>
                                        <p:tav tm="0">
                                          <p:val>
                                            <p:strVal val="#ppt_w*0.70"/>
                                          </p:val>
                                        </p:tav>
                                        <p:tav tm="100000">
                                          <p:val>
                                            <p:strVal val="#ppt_w"/>
                                          </p:val>
                                        </p:tav>
                                      </p:tavLst>
                                    </p:anim>
                                    <p:anim calcmode="lin" valueType="num">
                                      <p:cBhvr>
                                        <p:cTn id="72" dur="500" fill="hold"/>
                                        <p:tgtEl>
                                          <p:spTgt spid="63506"/>
                                        </p:tgtEl>
                                        <p:attrNameLst>
                                          <p:attrName>ppt_h</p:attrName>
                                        </p:attrNameLst>
                                      </p:cBhvr>
                                      <p:tavLst>
                                        <p:tav tm="0">
                                          <p:val>
                                            <p:strVal val="#ppt_h"/>
                                          </p:val>
                                        </p:tav>
                                        <p:tav tm="100000">
                                          <p:val>
                                            <p:strVal val="#ppt_h"/>
                                          </p:val>
                                        </p:tav>
                                      </p:tavLst>
                                    </p:anim>
                                    <p:animEffect transition="in" filter="fade">
                                      <p:cBhvr>
                                        <p:cTn id="73" dur="500"/>
                                        <p:tgtEl>
                                          <p:spTgt spid="63506"/>
                                        </p:tgtEl>
                                      </p:cBhvr>
                                    </p:animEffect>
                                  </p:childTnLst>
                                </p:cTn>
                              </p:par>
                            </p:childTnLst>
                          </p:cTn>
                        </p:par>
                        <p:par>
                          <p:cTn id="74" fill="hold">
                            <p:stCondLst>
                              <p:cond delay="5500"/>
                            </p:stCondLst>
                            <p:childTnLst>
                              <p:par>
                                <p:cTn id="75" presetID="55" presetClass="entr" presetSubtype="0" fill="hold" grpId="0" nodeType="afterEffect">
                                  <p:stCondLst>
                                    <p:cond delay="0"/>
                                  </p:stCondLst>
                                  <p:childTnLst>
                                    <p:set>
                                      <p:cBhvr>
                                        <p:cTn id="76" dur="500" fill="hold">
                                          <p:stCondLst>
                                            <p:cond delay="0"/>
                                          </p:stCondLst>
                                        </p:cTn>
                                        <p:tgtEl>
                                          <p:spTgt spid="63515"/>
                                        </p:tgtEl>
                                        <p:attrNameLst>
                                          <p:attrName>style.visibility</p:attrName>
                                        </p:attrNameLst>
                                      </p:cBhvr>
                                      <p:to>
                                        <p:strVal val="visible"/>
                                      </p:to>
                                    </p:set>
                                    <p:anim calcmode="lin" valueType="num">
                                      <p:cBhvr>
                                        <p:cTn id="77" dur="500" fill="hold"/>
                                        <p:tgtEl>
                                          <p:spTgt spid="63515"/>
                                        </p:tgtEl>
                                        <p:attrNameLst>
                                          <p:attrName>ppt_w</p:attrName>
                                        </p:attrNameLst>
                                      </p:cBhvr>
                                      <p:tavLst>
                                        <p:tav tm="0">
                                          <p:val>
                                            <p:strVal val="#ppt_w*0.70"/>
                                          </p:val>
                                        </p:tav>
                                        <p:tav tm="100000">
                                          <p:val>
                                            <p:strVal val="#ppt_w"/>
                                          </p:val>
                                        </p:tav>
                                      </p:tavLst>
                                    </p:anim>
                                    <p:anim calcmode="lin" valueType="num">
                                      <p:cBhvr>
                                        <p:cTn id="78" dur="500" fill="hold"/>
                                        <p:tgtEl>
                                          <p:spTgt spid="63515"/>
                                        </p:tgtEl>
                                        <p:attrNameLst>
                                          <p:attrName>ppt_h</p:attrName>
                                        </p:attrNameLst>
                                      </p:cBhvr>
                                      <p:tavLst>
                                        <p:tav tm="0">
                                          <p:val>
                                            <p:strVal val="#ppt_h"/>
                                          </p:val>
                                        </p:tav>
                                        <p:tav tm="100000">
                                          <p:val>
                                            <p:strVal val="#ppt_h"/>
                                          </p:val>
                                        </p:tav>
                                      </p:tavLst>
                                    </p:anim>
                                    <p:animEffect transition="in" filter="fade">
                                      <p:cBhvr>
                                        <p:cTn id="79" dur="500"/>
                                        <p:tgtEl>
                                          <p:spTgt spid="63515"/>
                                        </p:tgtEl>
                                      </p:cBhvr>
                                    </p:animEffect>
                                  </p:childTnLst>
                                </p:cTn>
                              </p:par>
                            </p:childTnLst>
                          </p:cTn>
                        </p:par>
                        <p:par>
                          <p:cTn id="80" fill="hold">
                            <p:stCondLst>
                              <p:cond delay="6000"/>
                            </p:stCondLst>
                            <p:childTnLst>
                              <p:par>
                                <p:cTn id="81" presetID="22" presetClass="entr" presetSubtype="8" fill="hold" grpId="0" nodeType="afterEffect">
                                  <p:stCondLst>
                                    <p:cond delay="0"/>
                                  </p:stCondLst>
                                  <p:childTnLst>
                                    <p:set>
                                      <p:cBhvr>
                                        <p:cTn id="82" dur="1" fill="hold">
                                          <p:stCondLst>
                                            <p:cond delay="0"/>
                                          </p:stCondLst>
                                        </p:cTn>
                                        <p:tgtEl>
                                          <p:spTgt spid="53274"/>
                                        </p:tgtEl>
                                        <p:attrNameLst>
                                          <p:attrName>style.visibility</p:attrName>
                                        </p:attrNameLst>
                                      </p:cBhvr>
                                      <p:to>
                                        <p:strVal val="visible"/>
                                      </p:to>
                                    </p:set>
                                    <p:animEffect transition="in" filter="wipe(left)">
                                      <p:cBhvr>
                                        <p:cTn id="83" dur="500"/>
                                        <p:tgtEl>
                                          <p:spTgt spid="53274"/>
                                        </p:tgtEl>
                                      </p:cBhvr>
                                    </p:animEffect>
                                  </p:childTnLst>
                                </p:cTn>
                              </p:par>
                            </p:childTnLst>
                          </p:cTn>
                        </p:par>
                        <p:par>
                          <p:cTn id="84" fill="hold">
                            <p:stCondLst>
                              <p:cond delay="6500"/>
                            </p:stCondLst>
                            <p:childTnLst>
                              <p:par>
                                <p:cTn id="85" presetID="55" presetClass="entr" presetSubtype="0" fill="hold" nodeType="afterEffect">
                                  <p:stCondLst>
                                    <p:cond delay="0"/>
                                  </p:stCondLst>
                                  <p:childTnLst>
                                    <p:set>
                                      <p:cBhvr>
                                        <p:cTn id="86" dur="500" fill="hold">
                                          <p:stCondLst>
                                            <p:cond delay="0"/>
                                          </p:stCondLst>
                                        </p:cTn>
                                        <p:tgtEl>
                                          <p:spTgt spid="63510"/>
                                        </p:tgtEl>
                                        <p:attrNameLst>
                                          <p:attrName>style.visibility</p:attrName>
                                        </p:attrNameLst>
                                      </p:cBhvr>
                                      <p:to>
                                        <p:strVal val="visible"/>
                                      </p:to>
                                    </p:set>
                                    <p:anim calcmode="lin" valueType="num">
                                      <p:cBhvr>
                                        <p:cTn id="87" dur="500" fill="hold"/>
                                        <p:tgtEl>
                                          <p:spTgt spid="63510"/>
                                        </p:tgtEl>
                                        <p:attrNameLst>
                                          <p:attrName>ppt_w</p:attrName>
                                        </p:attrNameLst>
                                      </p:cBhvr>
                                      <p:tavLst>
                                        <p:tav tm="0">
                                          <p:val>
                                            <p:strVal val="#ppt_w*0.70"/>
                                          </p:val>
                                        </p:tav>
                                        <p:tav tm="100000">
                                          <p:val>
                                            <p:strVal val="#ppt_w"/>
                                          </p:val>
                                        </p:tav>
                                      </p:tavLst>
                                    </p:anim>
                                    <p:anim calcmode="lin" valueType="num">
                                      <p:cBhvr>
                                        <p:cTn id="88" dur="500" fill="hold"/>
                                        <p:tgtEl>
                                          <p:spTgt spid="63510"/>
                                        </p:tgtEl>
                                        <p:attrNameLst>
                                          <p:attrName>ppt_h</p:attrName>
                                        </p:attrNameLst>
                                      </p:cBhvr>
                                      <p:tavLst>
                                        <p:tav tm="0">
                                          <p:val>
                                            <p:strVal val="#ppt_h"/>
                                          </p:val>
                                        </p:tav>
                                        <p:tav tm="100000">
                                          <p:val>
                                            <p:strVal val="#ppt_h"/>
                                          </p:val>
                                        </p:tav>
                                      </p:tavLst>
                                    </p:anim>
                                    <p:animEffect transition="in" filter="fade">
                                      <p:cBhvr>
                                        <p:cTn id="89" dur="500"/>
                                        <p:tgtEl>
                                          <p:spTgt spid="63510"/>
                                        </p:tgtEl>
                                      </p:cBhvr>
                                    </p:animEffect>
                                  </p:childTnLst>
                                </p:cTn>
                              </p:par>
                            </p:childTnLst>
                          </p:cTn>
                        </p:par>
                        <p:par>
                          <p:cTn id="90" fill="hold">
                            <p:stCondLst>
                              <p:cond delay="7000"/>
                            </p:stCondLst>
                            <p:childTnLst>
                              <p:par>
                                <p:cTn id="91" presetID="55" presetClass="entr" presetSubtype="0" fill="hold" grpId="0" nodeType="afterEffect">
                                  <p:stCondLst>
                                    <p:cond delay="0"/>
                                  </p:stCondLst>
                                  <p:childTnLst>
                                    <p:set>
                                      <p:cBhvr>
                                        <p:cTn id="92" dur="500" fill="hold">
                                          <p:stCondLst>
                                            <p:cond delay="0"/>
                                          </p:stCondLst>
                                        </p:cTn>
                                        <p:tgtEl>
                                          <p:spTgt spid="63513"/>
                                        </p:tgtEl>
                                        <p:attrNameLst>
                                          <p:attrName>style.visibility</p:attrName>
                                        </p:attrNameLst>
                                      </p:cBhvr>
                                      <p:to>
                                        <p:strVal val="visible"/>
                                      </p:to>
                                    </p:set>
                                    <p:anim calcmode="lin" valueType="num">
                                      <p:cBhvr>
                                        <p:cTn id="93" dur="500" fill="hold"/>
                                        <p:tgtEl>
                                          <p:spTgt spid="63513"/>
                                        </p:tgtEl>
                                        <p:attrNameLst>
                                          <p:attrName>ppt_w</p:attrName>
                                        </p:attrNameLst>
                                      </p:cBhvr>
                                      <p:tavLst>
                                        <p:tav tm="0">
                                          <p:val>
                                            <p:strVal val="#ppt_w*0.70"/>
                                          </p:val>
                                        </p:tav>
                                        <p:tav tm="100000">
                                          <p:val>
                                            <p:strVal val="#ppt_w"/>
                                          </p:val>
                                        </p:tav>
                                      </p:tavLst>
                                    </p:anim>
                                    <p:anim calcmode="lin" valueType="num">
                                      <p:cBhvr>
                                        <p:cTn id="94" dur="500" fill="hold"/>
                                        <p:tgtEl>
                                          <p:spTgt spid="63513"/>
                                        </p:tgtEl>
                                        <p:attrNameLst>
                                          <p:attrName>ppt_h</p:attrName>
                                        </p:attrNameLst>
                                      </p:cBhvr>
                                      <p:tavLst>
                                        <p:tav tm="0">
                                          <p:val>
                                            <p:strVal val="#ppt_h"/>
                                          </p:val>
                                        </p:tav>
                                        <p:tav tm="100000">
                                          <p:val>
                                            <p:strVal val="#ppt_h"/>
                                          </p:val>
                                        </p:tav>
                                      </p:tavLst>
                                    </p:anim>
                                    <p:animEffect transition="in" filter="fade">
                                      <p:cBhvr>
                                        <p:cTn id="95" dur="500"/>
                                        <p:tgtEl>
                                          <p:spTgt spid="63513"/>
                                        </p:tgtEl>
                                      </p:cBhvr>
                                    </p:animEffect>
                                  </p:childTnLst>
                                </p:cTn>
                              </p:par>
                            </p:childTnLst>
                          </p:cTn>
                        </p:par>
                        <p:par>
                          <p:cTn id="96" fill="hold">
                            <p:stCondLst>
                              <p:cond delay="7500"/>
                            </p:stCondLst>
                            <p:childTnLst>
                              <p:par>
                                <p:cTn id="97" presetID="22" presetClass="entr" presetSubtype="8" fill="hold" grpId="0" nodeType="afterEffect">
                                  <p:stCondLst>
                                    <p:cond delay="0"/>
                                  </p:stCondLst>
                                  <p:childTnLst>
                                    <p:set>
                                      <p:cBhvr>
                                        <p:cTn id="98" dur="1" fill="hold">
                                          <p:stCondLst>
                                            <p:cond delay="0"/>
                                          </p:stCondLst>
                                        </p:cTn>
                                        <p:tgtEl>
                                          <p:spTgt spid="53275"/>
                                        </p:tgtEl>
                                        <p:attrNameLst>
                                          <p:attrName>style.visibility</p:attrName>
                                        </p:attrNameLst>
                                      </p:cBhvr>
                                      <p:to>
                                        <p:strVal val="visible"/>
                                      </p:to>
                                    </p:set>
                                    <p:animEffect transition="in" filter="wipe(left)">
                                      <p:cBhvr>
                                        <p:cTn id="99" dur="500"/>
                                        <p:tgtEl>
                                          <p:spTgt spid="53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1" grpId="0"/>
      <p:bldP spid="63512" grpId="0"/>
      <p:bldP spid="63513" grpId="0"/>
      <p:bldP spid="63514" grpId="0"/>
      <p:bldP spid="63515" grpId="0"/>
      <p:bldP spid="53271" grpId="0"/>
      <p:bldP spid="53272" grpId="0"/>
      <p:bldP spid="53273" grpId="0"/>
      <p:bldP spid="53274" grpId="0"/>
      <p:bldP spid="5327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矩形 28"/>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0" name="矩形 29"/>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1" name="矩形 30"/>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5413"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小组成员绩效雷达图</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45414" name="矩形 37"/>
          <p:cNvSpPr/>
          <p:nvPr>
            <p:custDataLst>
              <p:tags r:id="rId6"/>
            </p:custDataLst>
          </p:nvPr>
        </p:nvSpPr>
        <p:spPr>
          <a:xfrm>
            <a:off x="4192588" y="2816225"/>
            <a:ext cx="822325" cy="179388"/>
          </a:xfrm>
          <a:prstGeom prst="rect">
            <a:avLst/>
          </a:prstGeom>
          <a:noFill/>
          <a:ln w="9525">
            <a:noFill/>
          </a:ln>
        </p:spPr>
        <p:txBody>
          <a:bodyPr anchor="ctr"/>
          <a:p>
            <a:pPr algn="ctr"/>
            <a:endParaRPr lang="en-US" altLang="zh-CN" sz="3200" b="1" dirty="0">
              <a:solidFill>
                <a:srgbClr val="FFFFFF"/>
              </a:solidFill>
              <a:latin typeface="Arial" panose="020B0604020202020204" pitchFamily="34" charset="0"/>
              <a:ea typeface="宋体" panose="02010600030101010101" pitchFamily="2" charset="-122"/>
            </a:endParaRPr>
          </a:p>
        </p:txBody>
      </p:sp>
      <p:sp>
        <p:nvSpPr>
          <p:cNvPr id="56" name="Rectangle 9"/>
          <p:cNvSpPr/>
          <p:nvPr>
            <p:custDataLst>
              <p:tags r:id="rId7"/>
            </p:custDataLst>
          </p:nvPr>
        </p:nvSpPr>
        <p:spPr bwMode="auto">
          <a:xfrm rot="16200000">
            <a:off x="2799556" y="5628481"/>
            <a:ext cx="971550" cy="1462088"/>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Lst>
            <a:ahLst/>
            <a:cxnLst>
              <a:cxn ang="0">
                <a:pos x="T0" y="T1"/>
              </a:cxn>
              <a:cxn ang="0">
                <a:pos x="T2" y="T3"/>
              </a:cxn>
              <a:cxn ang="0">
                <a:pos x="T4" y="T5"/>
              </a:cxn>
              <a:cxn ang="0">
                <a:pos x="T6" y="T7"/>
              </a:cxn>
              <a:cxn ang="0">
                <a:pos x="T8" y="T9"/>
              </a:cxn>
            </a:cxnLst>
            <a:rect l="0" t="0" r="r" b="b"/>
            <a:pathLst>
              <a:path w="927174" h="1155574">
                <a:moveTo>
                  <a:pt x="0" y="0"/>
                </a:moveTo>
                <a:lnTo>
                  <a:pt x="927174" y="605116"/>
                </a:lnTo>
                <a:lnTo>
                  <a:pt x="927174" y="1155574"/>
                </a:lnTo>
                <a:lnTo>
                  <a:pt x="1" y="900081"/>
                </a:lnTo>
                <a:cubicBezTo>
                  <a:pt x="1" y="568678"/>
                  <a:pt x="0" y="331403"/>
                  <a:pt x="0" y="0"/>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 name="Rectangle 9"/>
          <p:cNvSpPr/>
          <p:nvPr>
            <p:custDataLst>
              <p:tags r:id="rId8"/>
            </p:custDataLst>
          </p:nvPr>
        </p:nvSpPr>
        <p:spPr bwMode="auto">
          <a:xfrm rot="5400000" flipH="1">
            <a:off x="5053013" y="5645150"/>
            <a:ext cx="973138" cy="1452563"/>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Lst>
            <a:ahLst/>
            <a:cxnLst>
              <a:cxn ang="0">
                <a:pos x="T0" y="T1"/>
              </a:cxn>
              <a:cxn ang="0">
                <a:pos x="T2" y="T3"/>
              </a:cxn>
              <a:cxn ang="0">
                <a:pos x="T4" y="T5"/>
              </a:cxn>
              <a:cxn ang="0">
                <a:pos x="T6" y="T7"/>
              </a:cxn>
              <a:cxn ang="0">
                <a:pos x="T8" y="T9"/>
              </a:cxn>
            </a:cxnLst>
            <a:rect l="0" t="0" r="r" b="b"/>
            <a:pathLst>
              <a:path w="927174" h="1155574">
                <a:moveTo>
                  <a:pt x="0" y="0"/>
                </a:moveTo>
                <a:lnTo>
                  <a:pt x="927174" y="605116"/>
                </a:lnTo>
                <a:lnTo>
                  <a:pt x="927174" y="1155574"/>
                </a:lnTo>
                <a:lnTo>
                  <a:pt x="1" y="900081"/>
                </a:lnTo>
                <a:cubicBezTo>
                  <a:pt x="1" y="568678"/>
                  <a:pt x="0" y="331403"/>
                  <a:pt x="0" y="0"/>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511" name="文本框 62"/>
          <p:cNvSpPr txBox="1"/>
          <p:nvPr>
            <p:custDataLst>
              <p:tags r:id="rId9"/>
            </p:custDataLst>
          </p:nvPr>
        </p:nvSpPr>
        <p:spPr>
          <a:xfrm>
            <a:off x="6881813" y="2960688"/>
            <a:ext cx="935037" cy="493712"/>
          </a:xfrm>
          <a:prstGeom prst="rect">
            <a:avLst/>
          </a:prstGeom>
          <a:noFill/>
          <a:ln w="9525">
            <a:noFill/>
          </a:ln>
        </p:spPr>
        <p:txBody>
          <a:bodyPr anchor="t"/>
          <a:p>
            <a:pPr algn="r"/>
            <a:r>
              <a:rPr lang="zh-CN" altLang="en-US" dirty="0">
                <a:solidFill>
                  <a:schemeClr val="bg1"/>
                </a:solidFill>
                <a:latin typeface="Arial" panose="020B0604020202020204" pitchFamily="34" charset="0"/>
                <a:ea typeface="宋体" panose="02010600030101010101" pitchFamily="2" charset="-122"/>
              </a:rPr>
              <a:t>徐毓茜</a:t>
            </a:r>
            <a:endParaRPr lang="en-US" altLang="zh-CN" dirty="0">
              <a:solidFill>
                <a:schemeClr val="bg1"/>
              </a:solidFill>
              <a:latin typeface="Arial" panose="020B0604020202020204" pitchFamily="34" charset="0"/>
              <a:ea typeface="宋体" panose="02010600030101010101" pitchFamily="2" charset="-122"/>
            </a:endParaRPr>
          </a:p>
          <a:p>
            <a:pPr algn="ctr"/>
            <a:endParaRPr lang="zh-CN" altLang="en-US" dirty="0">
              <a:solidFill>
                <a:schemeClr val="bg1"/>
              </a:solidFill>
              <a:latin typeface="Arial" panose="020B0604020202020204" pitchFamily="34" charset="0"/>
              <a:ea typeface="宋体" panose="02010600030101010101" pitchFamily="2" charset="-122"/>
            </a:endParaRPr>
          </a:p>
        </p:txBody>
      </p:sp>
      <p:sp>
        <p:nvSpPr>
          <p:cNvPr id="63512" name="文本框 63"/>
          <p:cNvSpPr txBox="1"/>
          <p:nvPr>
            <p:custDataLst>
              <p:tags r:id="rId10"/>
            </p:custDataLst>
          </p:nvPr>
        </p:nvSpPr>
        <p:spPr>
          <a:xfrm>
            <a:off x="876300" y="2962275"/>
            <a:ext cx="876300" cy="933450"/>
          </a:xfrm>
          <a:prstGeom prst="rect">
            <a:avLst/>
          </a:prstGeom>
          <a:noFill/>
          <a:ln w="9525">
            <a:noFill/>
          </a:ln>
        </p:spPr>
        <p:txBody>
          <a:bodyPr anchor="t"/>
          <a:p>
            <a:pPr algn="r"/>
            <a:r>
              <a:rPr lang="zh-CN" altLang="en-US" dirty="0">
                <a:solidFill>
                  <a:schemeClr val="bg1"/>
                </a:solidFill>
                <a:latin typeface="Arial" panose="020B0604020202020204" pitchFamily="34" charset="0"/>
                <a:ea typeface="宋体" panose="02010600030101010101" pitchFamily="2" charset="-122"/>
              </a:rPr>
              <a:t>陈依伦</a:t>
            </a:r>
            <a:endParaRPr lang="en-US" altLang="zh-CN" dirty="0">
              <a:solidFill>
                <a:schemeClr val="bg1"/>
              </a:solidFill>
              <a:latin typeface="Arial" panose="020B0604020202020204" pitchFamily="34" charset="0"/>
              <a:ea typeface="宋体" panose="02010600030101010101" pitchFamily="2" charset="-122"/>
            </a:endParaRPr>
          </a:p>
          <a:p>
            <a:pPr algn="ctr"/>
            <a:endParaRPr lang="zh-CN" altLang="en-US" dirty="0">
              <a:solidFill>
                <a:schemeClr val="bg1"/>
              </a:solidFill>
              <a:latin typeface="Arial" panose="020B0604020202020204" pitchFamily="34" charset="0"/>
              <a:ea typeface="宋体" panose="02010600030101010101" pitchFamily="2" charset="-122"/>
            </a:endParaRPr>
          </a:p>
          <a:p>
            <a:pPr algn="r"/>
            <a:endParaRPr lang="zh-CN" altLang="en-US" dirty="0">
              <a:solidFill>
                <a:schemeClr val="bg1"/>
              </a:solidFill>
              <a:latin typeface="Arial" panose="020B0604020202020204" pitchFamily="34" charset="0"/>
              <a:ea typeface="宋体" panose="02010600030101010101" pitchFamily="2" charset="-122"/>
            </a:endParaRPr>
          </a:p>
        </p:txBody>
      </p:sp>
      <p:sp>
        <p:nvSpPr>
          <p:cNvPr id="63513" name="文本框 64"/>
          <p:cNvSpPr txBox="1"/>
          <p:nvPr>
            <p:custDataLst>
              <p:tags r:id="rId11"/>
            </p:custDataLst>
          </p:nvPr>
        </p:nvSpPr>
        <p:spPr>
          <a:xfrm>
            <a:off x="1993900" y="5591175"/>
            <a:ext cx="1019175" cy="896938"/>
          </a:xfrm>
          <a:prstGeom prst="rect">
            <a:avLst/>
          </a:prstGeom>
          <a:noFill/>
          <a:ln w="9525">
            <a:noFill/>
          </a:ln>
        </p:spPr>
        <p:txBody>
          <a:bodyPr anchor="t"/>
          <a:p>
            <a:r>
              <a:rPr lang="zh-CN" altLang="en-US" dirty="0">
                <a:solidFill>
                  <a:schemeClr val="bg1"/>
                </a:solidFill>
                <a:latin typeface="Arial" panose="020B0604020202020204" pitchFamily="34" charset="0"/>
                <a:ea typeface="宋体" panose="02010600030101010101" pitchFamily="2" charset="-122"/>
              </a:rPr>
              <a:t>吕煜杰</a:t>
            </a:r>
            <a:endParaRPr lang="en-US" altLang="zh-CN" dirty="0">
              <a:solidFill>
                <a:schemeClr val="bg1"/>
              </a:solidFill>
              <a:latin typeface="Arial" panose="020B0604020202020204" pitchFamily="34" charset="0"/>
              <a:ea typeface="宋体" panose="02010600030101010101" pitchFamily="2" charset="-122"/>
            </a:endParaRPr>
          </a:p>
          <a:p>
            <a:pPr algn="ctr"/>
            <a:endParaRPr lang="en-US" altLang="zh-CN" dirty="0">
              <a:solidFill>
                <a:schemeClr val="bg1"/>
              </a:solidFill>
              <a:latin typeface="Arial" panose="020B0604020202020204" pitchFamily="34" charset="0"/>
              <a:ea typeface="宋体" panose="02010600030101010101" pitchFamily="2" charset="-122"/>
            </a:endParaRPr>
          </a:p>
        </p:txBody>
      </p:sp>
      <p:sp>
        <p:nvSpPr>
          <p:cNvPr id="63514" name="文本框 65"/>
          <p:cNvSpPr txBox="1"/>
          <p:nvPr>
            <p:custDataLst>
              <p:tags r:id="rId12"/>
            </p:custDataLst>
          </p:nvPr>
        </p:nvSpPr>
        <p:spPr>
          <a:xfrm>
            <a:off x="3848100" y="2962275"/>
            <a:ext cx="935038" cy="444500"/>
          </a:xfrm>
          <a:prstGeom prst="rect">
            <a:avLst/>
          </a:prstGeom>
          <a:noFill/>
          <a:ln w="9525">
            <a:noFill/>
          </a:ln>
        </p:spPr>
        <p:txBody>
          <a:bodyPr anchor="t"/>
          <a:p>
            <a:r>
              <a:rPr lang="zh-CN" altLang="en-US" dirty="0">
                <a:solidFill>
                  <a:schemeClr val="bg1"/>
                </a:solidFill>
                <a:latin typeface="Arial" panose="020B0604020202020204" pitchFamily="34" charset="0"/>
                <a:ea typeface="宋体" panose="02010600030101010101" pitchFamily="2" charset="-122"/>
              </a:rPr>
              <a:t>陈佳敏</a:t>
            </a:r>
            <a:endParaRPr lang="en-US" altLang="zh-CN" dirty="0">
              <a:solidFill>
                <a:schemeClr val="bg1"/>
              </a:solidFill>
              <a:latin typeface="Arial" panose="020B0604020202020204" pitchFamily="34" charset="0"/>
              <a:ea typeface="宋体" panose="02010600030101010101" pitchFamily="2" charset="-122"/>
            </a:endParaRPr>
          </a:p>
          <a:p>
            <a:r>
              <a:rPr lang="en-US" altLang="zh-CN" dirty="0">
                <a:solidFill>
                  <a:schemeClr val="bg1"/>
                </a:solidFill>
                <a:latin typeface="Arial" panose="020B0604020202020204" pitchFamily="34" charset="0"/>
                <a:ea typeface="宋体" panose="02010600030101010101" pitchFamily="2" charset="-122"/>
              </a:rPr>
              <a:t>   </a:t>
            </a:r>
            <a:endParaRPr lang="zh-CN" altLang="en-US" dirty="0">
              <a:solidFill>
                <a:schemeClr val="bg1"/>
              </a:solidFill>
              <a:latin typeface="Arial" panose="020B0604020202020204" pitchFamily="34" charset="0"/>
              <a:ea typeface="宋体" panose="02010600030101010101" pitchFamily="2" charset="-122"/>
            </a:endParaRPr>
          </a:p>
        </p:txBody>
      </p:sp>
      <p:sp>
        <p:nvSpPr>
          <p:cNvPr id="63515" name="文本框 1"/>
          <p:cNvSpPr txBox="1"/>
          <p:nvPr>
            <p:custDataLst>
              <p:tags r:id="rId13"/>
            </p:custDataLst>
          </p:nvPr>
        </p:nvSpPr>
        <p:spPr>
          <a:xfrm>
            <a:off x="5602288" y="5591175"/>
            <a:ext cx="1030287" cy="882650"/>
          </a:xfrm>
          <a:prstGeom prst="rect">
            <a:avLst/>
          </a:prstGeom>
          <a:noFill/>
          <a:ln w="9525">
            <a:noFill/>
          </a:ln>
        </p:spPr>
        <p:txBody>
          <a:bodyPr anchor="t"/>
          <a:p>
            <a:pPr algn="ctr"/>
            <a:r>
              <a:rPr lang="zh-CN" altLang="en-US" dirty="0">
                <a:solidFill>
                  <a:schemeClr val="bg1"/>
                </a:solidFill>
                <a:latin typeface="Arial" panose="020B0604020202020204" pitchFamily="34" charset="0"/>
                <a:ea typeface="宋体" panose="02010600030101010101" pitchFamily="2" charset="-122"/>
              </a:rPr>
              <a:t>马益亮</a:t>
            </a:r>
            <a:endParaRPr lang="en-US" altLang="zh-CN" dirty="0">
              <a:solidFill>
                <a:schemeClr val="bg1"/>
              </a:solidFill>
              <a:latin typeface="Arial" panose="020B0604020202020204" pitchFamily="34" charset="0"/>
              <a:ea typeface="宋体" panose="02010600030101010101" pitchFamily="2" charset="-122"/>
            </a:endParaRPr>
          </a:p>
          <a:p>
            <a:pPr algn="ctr"/>
            <a:endParaRPr lang="zh-CN" altLang="en-US" dirty="0">
              <a:solidFill>
                <a:schemeClr val="bg1"/>
              </a:solidFill>
              <a:latin typeface="Arial" panose="020B0604020202020204" pitchFamily="34" charset="0"/>
              <a:ea typeface="宋体" panose="02010600030101010101" pitchFamily="2" charset="-122"/>
            </a:endParaRPr>
          </a:p>
          <a:p>
            <a:pPr algn="r"/>
            <a:endParaRPr lang="zh-CN" altLang="en-US" dirty="0">
              <a:solidFill>
                <a:schemeClr val="bg1"/>
              </a:solidFill>
              <a:latin typeface="Arial" panose="020B0604020202020204" pitchFamily="34" charset="0"/>
              <a:ea typeface="宋体" panose="02010600030101010101" pitchFamily="2" charset="-122"/>
            </a:endParaRPr>
          </a:p>
        </p:txBody>
      </p:sp>
      <p:pic>
        <p:nvPicPr>
          <p:cNvPr id="145422" name="图片 1"/>
          <p:cNvPicPr>
            <a:picLocks noChangeAspect="1"/>
          </p:cNvPicPr>
          <p:nvPr/>
        </p:nvPicPr>
        <p:blipFill>
          <a:blip r:embed="rId14"/>
          <a:stretch>
            <a:fillRect/>
          </a:stretch>
        </p:blipFill>
        <p:spPr>
          <a:xfrm>
            <a:off x="1597025" y="3503613"/>
            <a:ext cx="2124075" cy="1839912"/>
          </a:xfrm>
          <a:prstGeom prst="rect">
            <a:avLst/>
          </a:prstGeom>
          <a:noFill/>
          <a:ln w="9525">
            <a:noFill/>
          </a:ln>
        </p:spPr>
      </p:pic>
      <p:pic>
        <p:nvPicPr>
          <p:cNvPr id="145423" name="图片 2"/>
          <p:cNvPicPr>
            <a:picLocks noChangeAspect="1"/>
          </p:cNvPicPr>
          <p:nvPr/>
        </p:nvPicPr>
        <p:blipFill>
          <a:blip r:embed="rId15"/>
          <a:stretch>
            <a:fillRect/>
          </a:stretch>
        </p:blipFill>
        <p:spPr>
          <a:xfrm>
            <a:off x="3182938" y="811213"/>
            <a:ext cx="2265362" cy="1878012"/>
          </a:xfrm>
          <a:prstGeom prst="rect">
            <a:avLst/>
          </a:prstGeom>
          <a:noFill/>
          <a:ln w="9525">
            <a:noFill/>
          </a:ln>
        </p:spPr>
      </p:pic>
      <p:pic>
        <p:nvPicPr>
          <p:cNvPr id="145424" name="图片 3"/>
          <p:cNvPicPr>
            <a:picLocks noChangeAspect="1"/>
          </p:cNvPicPr>
          <p:nvPr/>
        </p:nvPicPr>
        <p:blipFill>
          <a:blip r:embed="rId16"/>
          <a:stretch>
            <a:fillRect/>
          </a:stretch>
        </p:blipFill>
        <p:spPr>
          <a:xfrm>
            <a:off x="433388" y="811213"/>
            <a:ext cx="2060575" cy="1879600"/>
          </a:xfrm>
          <a:prstGeom prst="rect">
            <a:avLst/>
          </a:prstGeom>
          <a:noFill/>
          <a:ln w="9525">
            <a:noFill/>
          </a:ln>
        </p:spPr>
      </p:pic>
      <p:pic>
        <p:nvPicPr>
          <p:cNvPr id="145425" name="图片 4"/>
          <p:cNvPicPr>
            <a:picLocks noChangeAspect="1"/>
          </p:cNvPicPr>
          <p:nvPr/>
        </p:nvPicPr>
        <p:blipFill>
          <a:blip r:embed="rId17"/>
          <a:stretch>
            <a:fillRect/>
          </a:stretch>
        </p:blipFill>
        <p:spPr>
          <a:xfrm>
            <a:off x="4981575" y="3503613"/>
            <a:ext cx="2041525" cy="1839912"/>
          </a:xfrm>
          <a:prstGeom prst="rect">
            <a:avLst/>
          </a:prstGeom>
          <a:noFill/>
          <a:ln w="9525">
            <a:noFill/>
          </a:ln>
        </p:spPr>
      </p:pic>
      <p:pic>
        <p:nvPicPr>
          <p:cNvPr id="145426" name="图片 5"/>
          <p:cNvPicPr>
            <a:picLocks noChangeAspect="1"/>
          </p:cNvPicPr>
          <p:nvPr/>
        </p:nvPicPr>
        <p:blipFill>
          <a:blip r:embed="rId18"/>
          <a:stretch>
            <a:fillRect/>
          </a:stretch>
        </p:blipFill>
        <p:spPr>
          <a:xfrm>
            <a:off x="6265863" y="812800"/>
            <a:ext cx="2165350" cy="1878013"/>
          </a:xfrm>
          <a:prstGeom prst="rect">
            <a:avLst/>
          </a:prstGeom>
          <a:noFill/>
          <a:ln w="9525">
            <a:noFill/>
          </a:ln>
        </p:spPr>
      </p:pic>
    </p:spTree>
    <p:custDataLst>
      <p:tags r:id="rId19"/>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childTnLst>
                          </p:cTn>
                        </p:par>
                        <p:par>
                          <p:cTn id="11" fill="hold">
                            <p:stCondLst>
                              <p:cond delay="500"/>
                            </p:stCondLst>
                            <p:childTnLst>
                              <p:par>
                                <p:cTn id="12" presetID="55" presetClass="entr" presetSubtype="0" fill="hold" grpId="0" nodeType="afterEffect">
                                  <p:stCondLst>
                                    <p:cond delay="0"/>
                                  </p:stCondLst>
                                  <p:childTnLst>
                                    <p:set>
                                      <p:cBhvr>
                                        <p:cTn id="13" dur="1" fill="hold">
                                          <p:stCondLst>
                                            <p:cond delay="0"/>
                                          </p:stCondLst>
                                        </p:cTn>
                                        <p:tgtEl>
                                          <p:spTgt spid="63512"/>
                                        </p:tgtEl>
                                        <p:attrNameLst>
                                          <p:attrName>style.visibility</p:attrName>
                                        </p:attrNameLst>
                                      </p:cBhvr>
                                      <p:to>
                                        <p:strVal val="visible"/>
                                      </p:to>
                                    </p:set>
                                    <p:anim calcmode="lin" valueType="num">
                                      <p:cBhvr>
                                        <p:cTn id="14" dur="1000" fill="hold"/>
                                        <p:tgtEl>
                                          <p:spTgt spid="63512"/>
                                        </p:tgtEl>
                                        <p:attrNameLst>
                                          <p:attrName>ppt_w</p:attrName>
                                        </p:attrNameLst>
                                      </p:cBhvr>
                                      <p:tavLst>
                                        <p:tav tm="0">
                                          <p:val>
                                            <p:strVal val="#ppt_w*0.70"/>
                                          </p:val>
                                        </p:tav>
                                        <p:tav tm="100000">
                                          <p:val>
                                            <p:strVal val="#ppt_w"/>
                                          </p:val>
                                        </p:tav>
                                      </p:tavLst>
                                    </p:anim>
                                    <p:anim calcmode="lin" valueType="num">
                                      <p:cBhvr>
                                        <p:cTn id="15" dur="1000" fill="hold"/>
                                        <p:tgtEl>
                                          <p:spTgt spid="63512"/>
                                        </p:tgtEl>
                                        <p:attrNameLst>
                                          <p:attrName>ppt_h</p:attrName>
                                        </p:attrNameLst>
                                      </p:cBhvr>
                                      <p:tavLst>
                                        <p:tav tm="0">
                                          <p:val>
                                            <p:strVal val="#ppt_h"/>
                                          </p:val>
                                        </p:tav>
                                        <p:tav tm="100000">
                                          <p:val>
                                            <p:strVal val="#ppt_h"/>
                                          </p:val>
                                        </p:tav>
                                      </p:tavLst>
                                    </p:anim>
                                    <p:animEffect transition="in" filter="fade">
                                      <p:cBhvr>
                                        <p:cTn id="16" dur="1000"/>
                                        <p:tgtEl>
                                          <p:spTgt spid="63512"/>
                                        </p:tgtEl>
                                      </p:cBhvr>
                                    </p:animEffect>
                                  </p:childTnLst>
                                </p:cTn>
                              </p:par>
                            </p:childTnLst>
                          </p:cTn>
                        </p:par>
                        <p:par>
                          <p:cTn id="17" fill="hold">
                            <p:stCondLst>
                              <p:cond delay="1500"/>
                            </p:stCondLst>
                            <p:childTnLst>
                              <p:par>
                                <p:cTn id="18" presetID="55" presetClass="entr" presetSubtype="0" fill="hold" grpId="0" nodeType="afterEffect">
                                  <p:stCondLst>
                                    <p:cond delay="0"/>
                                  </p:stCondLst>
                                  <p:childTnLst>
                                    <p:set>
                                      <p:cBhvr>
                                        <p:cTn id="19" dur="1" fill="hold">
                                          <p:stCondLst>
                                            <p:cond delay="0"/>
                                          </p:stCondLst>
                                        </p:cTn>
                                        <p:tgtEl>
                                          <p:spTgt spid="63513"/>
                                        </p:tgtEl>
                                        <p:attrNameLst>
                                          <p:attrName>style.visibility</p:attrName>
                                        </p:attrNameLst>
                                      </p:cBhvr>
                                      <p:to>
                                        <p:strVal val="visible"/>
                                      </p:to>
                                    </p:set>
                                    <p:anim calcmode="lin" valueType="num">
                                      <p:cBhvr>
                                        <p:cTn id="20" dur="1000" fill="hold"/>
                                        <p:tgtEl>
                                          <p:spTgt spid="63513"/>
                                        </p:tgtEl>
                                        <p:attrNameLst>
                                          <p:attrName>ppt_w</p:attrName>
                                        </p:attrNameLst>
                                      </p:cBhvr>
                                      <p:tavLst>
                                        <p:tav tm="0">
                                          <p:val>
                                            <p:strVal val="#ppt_w*0.70"/>
                                          </p:val>
                                        </p:tav>
                                        <p:tav tm="100000">
                                          <p:val>
                                            <p:strVal val="#ppt_w"/>
                                          </p:val>
                                        </p:tav>
                                      </p:tavLst>
                                    </p:anim>
                                    <p:anim calcmode="lin" valueType="num">
                                      <p:cBhvr>
                                        <p:cTn id="21" dur="1000" fill="hold"/>
                                        <p:tgtEl>
                                          <p:spTgt spid="63513"/>
                                        </p:tgtEl>
                                        <p:attrNameLst>
                                          <p:attrName>ppt_h</p:attrName>
                                        </p:attrNameLst>
                                      </p:cBhvr>
                                      <p:tavLst>
                                        <p:tav tm="0">
                                          <p:val>
                                            <p:strVal val="#ppt_h"/>
                                          </p:val>
                                        </p:tav>
                                        <p:tav tm="100000">
                                          <p:val>
                                            <p:strVal val="#ppt_h"/>
                                          </p:val>
                                        </p:tav>
                                      </p:tavLst>
                                    </p:anim>
                                    <p:animEffect transition="in" filter="fade">
                                      <p:cBhvr>
                                        <p:cTn id="22" dur="1000"/>
                                        <p:tgtEl>
                                          <p:spTgt spid="63513"/>
                                        </p:tgtEl>
                                      </p:cBhvr>
                                    </p:animEffect>
                                  </p:childTnLst>
                                </p:cTn>
                              </p:par>
                            </p:childTnLst>
                          </p:cTn>
                        </p:par>
                        <p:par>
                          <p:cTn id="23" fill="hold">
                            <p:stCondLst>
                              <p:cond delay="2500"/>
                            </p:stCondLst>
                            <p:childTnLst>
                              <p:par>
                                <p:cTn id="24" presetID="55" presetClass="entr" presetSubtype="0" fill="hold" grpId="0" nodeType="afterEffect">
                                  <p:stCondLst>
                                    <p:cond delay="0"/>
                                  </p:stCondLst>
                                  <p:childTnLst>
                                    <p:set>
                                      <p:cBhvr>
                                        <p:cTn id="25" dur="1" fill="hold">
                                          <p:stCondLst>
                                            <p:cond delay="0"/>
                                          </p:stCondLst>
                                        </p:cTn>
                                        <p:tgtEl>
                                          <p:spTgt spid="63514"/>
                                        </p:tgtEl>
                                        <p:attrNameLst>
                                          <p:attrName>style.visibility</p:attrName>
                                        </p:attrNameLst>
                                      </p:cBhvr>
                                      <p:to>
                                        <p:strVal val="visible"/>
                                      </p:to>
                                    </p:set>
                                    <p:anim calcmode="lin" valueType="num">
                                      <p:cBhvr>
                                        <p:cTn id="26" dur="1000" fill="hold"/>
                                        <p:tgtEl>
                                          <p:spTgt spid="63514"/>
                                        </p:tgtEl>
                                        <p:attrNameLst>
                                          <p:attrName>ppt_w</p:attrName>
                                        </p:attrNameLst>
                                      </p:cBhvr>
                                      <p:tavLst>
                                        <p:tav tm="0">
                                          <p:val>
                                            <p:strVal val="#ppt_w*0.70"/>
                                          </p:val>
                                        </p:tav>
                                        <p:tav tm="100000">
                                          <p:val>
                                            <p:strVal val="#ppt_w"/>
                                          </p:val>
                                        </p:tav>
                                      </p:tavLst>
                                    </p:anim>
                                    <p:anim calcmode="lin" valueType="num">
                                      <p:cBhvr>
                                        <p:cTn id="27" dur="1000" fill="hold"/>
                                        <p:tgtEl>
                                          <p:spTgt spid="63514"/>
                                        </p:tgtEl>
                                        <p:attrNameLst>
                                          <p:attrName>ppt_h</p:attrName>
                                        </p:attrNameLst>
                                      </p:cBhvr>
                                      <p:tavLst>
                                        <p:tav tm="0">
                                          <p:val>
                                            <p:strVal val="#ppt_h"/>
                                          </p:val>
                                        </p:tav>
                                        <p:tav tm="100000">
                                          <p:val>
                                            <p:strVal val="#ppt_h"/>
                                          </p:val>
                                        </p:tav>
                                      </p:tavLst>
                                    </p:anim>
                                    <p:animEffect transition="in" filter="fade">
                                      <p:cBhvr>
                                        <p:cTn id="28" dur="1000"/>
                                        <p:tgtEl>
                                          <p:spTgt spid="63514"/>
                                        </p:tgtEl>
                                      </p:cBhvr>
                                    </p:animEffect>
                                  </p:childTnLst>
                                </p:cTn>
                              </p:par>
                            </p:childTnLst>
                          </p:cTn>
                        </p:par>
                        <p:par>
                          <p:cTn id="29" fill="hold">
                            <p:stCondLst>
                              <p:cond delay="3500"/>
                            </p:stCondLst>
                            <p:childTnLst>
                              <p:par>
                                <p:cTn id="30" presetID="55" presetClass="entr" presetSubtype="0" fill="hold" grpId="0" nodeType="afterEffect">
                                  <p:stCondLst>
                                    <p:cond delay="0"/>
                                  </p:stCondLst>
                                  <p:childTnLst>
                                    <p:set>
                                      <p:cBhvr>
                                        <p:cTn id="31" dur="1" fill="hold">
                                          <p:stCondLst>
                                            <p:cond delay="0"/>
                                          </p:stCondLst>
                                        </p:cTn>
                                        <p:tgtEl>
                                          <p:spTgt spid="63515"/>
                                        </p:tgtEl>
                                        <p:attrNameLst>
                                          <p:attrName>style.visibility</p:attrName>
                                        </p:attrNameLst>
                                      </p:cBhvr>
                                      <p:to>
                                        <p:strVal val="visible"/>
                                      </p:to>
                                    </p:set>
                                    <p:anim calcmode="lin" valueType="num">
                                      <p:cBhvr>
                                        <p:cTn id="32" dur="1000" fill="hold"/>
                                        <p:tgtEl>
                                          <p:spTgt spid="63515"/>
                                        </p:tgtEl>
                                        <p:attrNameLst>
                                          <p:attrName>ppt_w</p:attrName>
                                        </p:attrNameLst>
                                      </p:cBhvr>
                                      <p:tavLst>
                                        <p:tav tm="0">
                                          <p:val>
                                            <p:strVal val="#ppt_w*0.70"/>
                                          </p:val>
                                        </p:tav>
                                        <p:tav tm="100000">
                                          <p:val>
                                            <p:strVal val="#ppt_w"/>
                                          </p:val>
                                        </p:tav>
                                      </p:tavLst>
                                    </p:anim>
                                    <p:anim calcmode="lin" valueType="num">
                                      <p:cBhvr>
                                        <p:cTn id="33" dur="1000" fill="hold"/>
                                        <p:tgtEl>
                                          <p:spTgt spid="63515"/>
                                        </p:tgtEl>
                                        <p:attrNameLst>
                                          <p:attrName>ppt_h</p:attrName>
                                        </p:attrNameLst>
                                      </p:cBhvr>
                                      <p:tavLst>
                                        <p:tav tm="0">
                                          <p:val>
                                            <p:strVal val="#ppt_h"/>
                                          </p:val>
                                        </p:tav>
                                        <p:tav tm="100000">
                                          <p:val>
                                            <p:strVal val="#ppt_h"/>
                                          </p:val>
                                        </p:tav>
                                      </p:tavLst>
                                    </p:anim>
                                    <p:animEffect transition="in" filter="fade">
                                      <p:cBhvr>
                                        <p:cTn id="34" dur="1000"/>
                                        <p:tgtEl>
                                          <p:spTgt spid="63515"/>
                                        </p:tgtEl>
                                      </p:cBhvr>
                                    </p:animEffect>
                                  </p:childTnLst>
                                </p:cTn>
                              </p:par>
                            </p:childTnLst>
                          </p:cTn>
                        </p:par>
                        <p:par>
                          <p:cTn id="35" fill="hold">
                            <p:stCondLst>
                              <p:cond delay="4500"/>
                            </p:stCondLst>
                            <p:childTnLst>
                              <p:par>
                                <p:cTn id="36" presetID="55" presetClass="entr" presetSubtype="0" fill="hold" grpId="0" nodeType="afterEffect">
                                  <p:stCondLst>
                                    <p:cond delay="0"/>
                                  </p:stCondLst>
                                  <p:childTnLst>
                                    <p:set>
                                      <p:cBhvr>
                                        <p:cTn id="37" dur="1" fill="hold">
                                          <p:stCondLst>
                                            <p:cond delay="0"/>
                                          </p:stCondLst>
                                        </p:cTn>
                                        <p:tgtEl>
                                          <p:spTgt spid="63511"/>
                                        </p:tgtEl>
                                        <p:attrNameLst>
                                          <p:attrName>style.visibility</p:attrName>
                                        </p:attrNameLst>
                                      </p:cBhvr>
                                      <p:to>
                                        <p:strVal val="visible"/>
                                      </p:to>
                                    </p:set>
                                    <p:anim calcmode="lin" valueType="num">
                                      <p:cBhvr>
                                        <p:cTn id="38" dur="1000" fill="hold"/>
                                        <p:tgtEl>
                                          <p:spTgt spid="63511"/>
                                        </p:tgtEl>
                                        <p:attrNameLst>
                                          <p:attrName>ppt_w</p:attrName>
                                        </p:attrNameLst>
                                      </p:cBhvr>
                                      <p:tavLst>
                                        <p:tav tm="0">
                                          <p:val>
                                            <p:strVal val="#ppt_w*0.70"/>
                                          </p:val>
                                        </p:tav>
                                        <p:tav tm="100000">
                                          <p:val>
                                            <p:strVal val="#ppt_w"/>
                                          </p:val>
                                        </p:tav>
                                      </p:tavLst>
                                    </p:anim>
                                    <p:anim calcmode="lin" valueType="num">
                                      <p:cBhvr>
                                        <p:cTn id="39" dur="1000" fill="hold"/>
                                        <p:tgtEl>
                                          <p:spTgt spid="63511"/>
                                        </p:tgtEl>
                                        <p:attrNameLst>
                                          <p:attrName>ppt_h</p:attrName>
                                        </p:attrNameLst>
                                      </p:cBhvr>
                                      <p:tavLst>
                                        <p:tav tm="0">
                                          <p:val>
                                            <p:strVal val="#ppt_h"/>
                                          </p:val>
                                        </p:tav>
                                        <p:tav tm="100000">
                                          <p:val>
                                            <p:strVal val="#ppt_h"/>
                                          </p:val>
                                        </p:tav>
                                      </p:tavLst>
                                    </p:anim>
                                    <p:animEffect transition="in" filter="fade">
                                      <p:cBhvr>
                                        <p:cTn id="40" dur="1000"/>
                                        <p:tgtEl>
                                          <p:spTgt spid="63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1" grpId="0"/>
      <p:bldP spid="63512" grpId="0"/>
      <p:bldP spid="63513" grpId="0"/>
      <p:bldP spid="63514" grpId="0"/>
      <p:bldP spid="635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矩形 28"/>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0" name="矩形 29"/>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1" name="矩形 30"/>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32" name="矩形 31"/>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147461" name="文本框 32"/>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小组成员评分</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47462" name="矩形 37"/>
          <p:cNvSpPr/>
          <p:nvPr>
            <p:custDataLst>
              <p:tags r:id="rId6"/>
            </p:custDataLst>
          </p:nvPr>
        </p:nvSpPr>
        <p:spPr>
          <a:xfrm>
            <a:off x="4192588" y="2816225"/>
            <a:ext cx="822325" cy="179388"/>
          </a:xfrm>
          <a:prstGeom prst="rect">
            <a:avLst/>
          </a:prstGeom>
          <a:noFill/>
          <a:ln w="9525">
            <a:noFill/>
          </a:ln>
        </p:spPr>
        <p:txBody>
          <a:bodyPr anchor="ctr"/>
          <a:p>
            <a:pPr algn="ctr"/>
            <a:endParaRPr lang="en-US" altLang="zh-CN" sz="3200" b="1" dirty="0">
              <a:solidFill>
                <a:srgbClr val="FFFFFF"/>
              </a:solidFill>
              <a:latin typeface="Arial" panose="020B0604020202020204" pitchFamily="34" charset="0"/>
              <a:ea typeface="宋体" panose="02010600030101010101" pitchFamily="2" charset="-122"/>
            </a:endParaRPr>
          </a:p>
        </p:txBody>
      </p:sp>
      <p:grpSp>
        <p:nvGrpSpPr>
          <p:cNvPr id="63495" name="组合 9"/>
          <p:cNvGrpSpPr/>
          <p:nvPr/>
        </p:nvGrpSpPr>
        <p:grpSpPr>
          <a:xfrm>
            <a:off x="2555875" y="1412875"/>
            <a:ext cx="3744913" cy="4475163"/>
            <a:chOff x="3080941" y="2528040"/>
            <a:chExt cx="2984849" cy="3359942"/>
          </a:xfrm>
        </p:grpSpPr>
        <p:sp>
          <p:nvSpPr>
            <p:cNvPr id="147464" name="Rectangle 10"/>
            <p:cNvSpPr/>
            <p:nvPr>
              <p:custDataLst>
                <p:tags r:id="rId7"/>
              </p:custDataLst>
            </p:nvPr>
          </p:nvSpPr>
          <p:spPr>
            <a:xfrm rot="-5400000">
              <a:off x="2879701" y="3946359"/>
              <a:ext cx="3359935" cy="523280"/>
            </a:xfrm>
            <a:prstGeom prst="rect">
              <a:avLst/>
            </a:prstGeom>
            <a:solidFill>
              <a:schemeClr val="accent2"/>
            </a:solidFill>
            <a:ln w="9525">
              <a:noFill/>
            </a:ln>
          </p:spPr>
          <p:txBody>
            <a:bodyPr anchor="t"/>
            <a:p>
              <a:endParaRPr lang="zh-CN" altLang="en-US" sz="3200" dirty="0">
                <a:latin typeface="Arial" panose="020B0604020202020204" pitchFamily="34" charset="0"/>
                <a:ea typeface="黑体" panose="02010609060101010101" pitchFamily="49" charset="-122"/>
              </a:endParaRPr>
            </a:p>
          </p:txBody>
        </p:sp>
        <p:sp>
          <p:nvSpPr>
            <p:cNvPr id="48" name="Rectangle 11"/>
            <p:cNvSpPr>
              <a:spLocks noChangeArrowheads="1"/>
            </p:cNvSpPr>
            <p:nvPr>
              <p:custDataLst>
                <p:tags r:id="rId8"/>
              </p:custDataLst>
            </p:nvPr>
          </p:nvSpPr>
          <p:spPr bwMode="auto">
            <a:xfrm rot="16200000">
              <a:off x="3828534" y="4287173"/>
              <a:ext cx="2643615" cy="557998"/>
            </a:xfrm>
            <a:prstGeom prst="rect">
              <a:avLst/>
            </a:prstGeom>
            <a:solidFill>
              <a:schemeClr val="accent3"/>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147466" name="Rectangle 12"/>
            <p:cNvSpPr/>
            <p:nvPr>
              <p:custDataLst>
                <p:tags r:id="rId9"/>
              </p:custDataLst>
            </p:nvPr>
          </p:nvSpPr>
          <p:spPr>
            <a:xfrm rot="-5400000">
              <a:off x="4259837" y="4082028"/>
              <a:ext cx="3037674" cy="574232"/>
            </a:xfrm>
            <a:prstGeom prst="rect">
              <a:avLst/>
            </a:prstGeom>
            <a:solidFill>
              <a:schemeClr val="accent2"/>
            </a:solidFill>
            <a:ln w="9525">
              <a:noFill/>
            </a:ln>
          </p:spPr>
          <p:txBody>
            <a:bodyPr anchor="t"/>
            <a:p>
              <a:endParaRPr lang="zh-CN" altLang="en-US" sz="3200" dirty="0">
                <a:latin typeface="Arial" panose="020B0604020202020204" pitchFamily="34" charset="0"/>
                <a:ea typeface="黑体" panose="02010609060101010101" pitchFamily="49" charset="-122"/>
              </a:endParaRPr>
            </a:p>
          </p:txBody>
        </p:sp>
        <p:sp>
          <p:nvSpPr>
            <p:cNvPr id="147467" name="Rectangle 8"/>
            <p:cNvSpPr/>
            <p:nvPr>
              <p:custDataLst>
                <p:tags r:id="rId10"/>
              </p:custDataLst>
            </p:nvPr>
          </p:nvSpPr>
          <p:spPr>
            <a:xfrm rot="-5400000">
              <a:off x="1917495" y="4171102"/>
              <a:ext cx="2880082" cy="553190"/>
            </a:xfrm>
            <a:prstGeom prst="rect">
              <a:avLst/>
            </a:prstGeom>
            <a:solidFill>
              <a:schemeClr val="accent2"/>
            </a:solidFill>
            <a:ln w="9525">
              <a:noFill/>
            </a:ln>
          </p:spPr>
          <p:txBody>
            <a:bodyPr anchor="t"/>
            <a:p>
              <a:endParaRPr lang="zh-CN" altLang="en-US" sz="3200" dirty="0">
                <a:latin typeface="Arial" panose="020B0604020202020204" pitchFamily="34" charset="0"/>
                <a:ea typeface="黑体" panose="02010609060101010101" pitchFamily="49" charset="-122"/>
              </a:endParaRPr>
            </a:p>
          </p:txBody>
        </p:sp>
        <p:sp>
          <p:nvSpPr>
            <p:cNvPr id="52" name="Rectangle 9"/>
            <p:cNvSpPr>
              <a:spLocks noChangeArrowheads="1"/>
            </p:cNvSpPr>
            <p:nvPr>
              <p:custDataLst>
                <p:tags r:id="rId11"/>
              </p:custDataLst>
            </p:nvPr>
          </p:nvSpPr>
          <p:spPr bwMode="auto">
            <a:xfrm rot="16200000">
              <a:off x="2916556" y="4558252"/>
              <a:ext cx="2098921" cy="560529"/>
            </a:xfrm>
            <a:prstGeom prst="rect">
              <a:avLst/>
            </a:prstGeom>
            <a:solidFill>
              <a:schemeClr val="accent3"/>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grpSp>
      <p:sp>
        <p:nvSpPr>
          <p:cNvPr id="63501" name="Rectangle 9"/>
          <p:cNvSpPr/>
          <p:nvPr>
            <p:custDataLst>
              <p:tags r:id="rId12"/>
            </p:custDataLst>
          </p:nvPr>
        </p:nvSpPr>
        <p:spPr>
          <a:xfrm rot="-5400000">
            <a:off x="1620838" y="5237163"/>
            <a:ext cx="971550" cy="2270125"/>
          </a:xfrm>
          <a:custGeom>
            <a:avLst/>
            <a:gdLst/>
            <a:ahLst/>
            <a:cxnLst>
              <a:cxn ang="0">
                <a:pos x="2" y="0"/>
              </a:cxn>
              <a:cxn ang="0">
                <a:pos x="971550" y="1581437"/>
              </a:cxn>
              <a:cxn ang="0">
                <a:pos x="971550" y="2270125"/>
              </a:cxn>
              <a:cxn ang="0">
                <a:pos x="0" y="1445763"/>
              </a:cxn>
              <a:cxn ang="0">
                <a:pos x="2" y="0"/>
              </a:cxn>
            </a:cxnLst>
            <a:pathLst>
              <a:path w="954069" h="1814477">
                <a:moveTo>
                  <a:pt x="2" y="0"/>
                </a:moveTo>
                <a:lnTo>
                  <a:pt x="954069" y="1264019"/>
                </a:lnTo>
                <a:lnTo>
                  <a:pt x="954069" y="1814477"/>
                </a:lnTo>
                <a:lnTo>
                  <a:pt x="0" y="1155577"/>
                </a:lnTo>
                <a:cubicBezTo>
                  <a:pt x="1" y="851066"/>
                  <a:pt x="1" y="304511"/>
                  <a:pt x="2" y="0"/>
                </a:cubicBezTo>
                <a:close/>
              </a:path>
            </a:pathLst>
          </a:custGeom>
          <a:solidFill>
            <a:schemeClr val="accent2"/>
          </a:solidFill>
          <a:ln w="9525">
            <a:noFill/>
          </a:ln>
        </p:spPr>
        <p:txBody>
          <a:bodyPr/>
          <a:p>
            <a:endParaRPr lang="zh-CN" altLang="en-US"/>
          </a:p>
        </p:txBody>
      </p:sp>
      <p:sp>
        <p:nvSpPr>
          <p:cNvPr id="63502" name="Rectangle 9"/>
          <p:cNvSpPr/>
          <p:nvPr>
            <p:custDataLst>
              <p:tags r:id="rId13"/>
            </p:custDataLst>
          </p:nvPr>
        </p:nvSpPr>
        <p:spPr>
          <a:xfrm rot="-5400000">
            <a:off x="3927475" y="5757863"/>
            <a:ext cx="973138" cy="1217612"/>
          </a:xfrm>
          <a:custGeom>
            <a:avLst/>
            <a:gdLst/>
            <a:ahLst/>
            <a:cxnLst>
              <a:cxn ang="0">
                <a:pos x="0" y="0"/>
              </a:cxn>
              <a:cxn ang="0">
                <a:pos x="973138" y="284874"/>
              </a:cxn>
              <a:cxn ang="0">
                <a:pos x="973138" y="932731"/>
              </a:cxn>
              <a:cxn ang="0">
                <a:pos x="13716" y="1217612"/>
              </a:cxn>
              <a:cxn ang="0">
                <a:pos x="0" y="0"/>
              </a:cxn>
            </a:cxnLst>
            <a:pathLst>
              <a:path w="954068" h="1034556">
                <a:moveTo>
                  <a:pt x="0" y="0"/>
                </a:moveTo>
                <a:lnTo>
                  <a:pt x="954068" y="242046"/>
                </a:lnTo>
                <a:lnTo>
                  <a:pt x="954068" y="792504"/>
                </a:lnTo>
                <a:lnTo>
                  <a:pt x="13447" y="1034556"/>
                </a:lnTo>
                <a:cubicBezTo>
                  <a:pt x="13447" y="747977"/>
                  <a:pt x="0" y="286579"/>
                  <a:pt x="0" y="0"/>
                </a:cubicBezTo>
                <a:close/>
              </a:path>
            </a:pathLst>
          </a:custGeom>
          <a:solidFill>
            <a:schemeClr val="accent2"/>
          </a:solidFill>
          <a:ln w="9525">
            <a:noFill/>
          </a:ln>
        </p:spPr>
        <p:txBody>
          <a:bodyPr/>
          <a:p>
            <a:endParaRPr lang="zh-CN" altLang="en-US"/>
          </a:p>
        </p:txBody>
      </p:sp>
      <p:sp>
        <p:nvSpPr>
          <p:cNvPr id="63503" name="Rectangle 9"/>
          <p:cNvSpPr/>
          <p:nvPr>
            <p:custDataLst>
              <p:tags r:id="rId14"/>
            </p:custDataLst>
          </p:nvPr>
        </p:nvSpPr>
        <p:spPr>
          <a:xfrm rot="5400000" flipH="1">
            <a:off x="6276975" y="5165725"/>
            <a:ext cx="971550" cy="2384425"/>
          </a:xfrm>
          <a:custGeom>
            <a:avLst/>
            <a:gdLst/>
            <a:ahLst/>
            <a:cxnLst>
              <a:cxn ang="0">
                <a:pos x="2" y="0"/>
              </a:cxn>
              <a:cxn ang="0">
                <a:pos x="971550" y="1661062"/>
              </a:cxn>
              <a:cxn ang="0">
                <a:pos x="971550" y="2384425"/>
              </a:cxn>
              <a:cxn ang="0">
                <a:pos x="0" y="1518557"/>
              </a:cxn>
              <a:cxn ang="0">
                <a:pos x="2" y="0"/>
              </a:cxn>
            </a:cxnLst>
            <a:pathLst>
              <a:path w="954069" h="1814477">
                <a:moveTo>
                  <a:pt x="2" y="0"/>
                </a:moveTo>
                <a:lnTo>
                  <a:pt x="954069" y="1264019"/>
                </a:lnTo>
                <a:lnTo>
                  <a:pt x="954069" y="1814477"/>
                </a:lnTo>
                <a:lnTo>
                  <a:pt x="0" y="1155577"/>
                </a:lnTo>
                <a:cubicBezTo>
                  <a:pt x="1" y="851066"/>
                  <a:pt x="1" y="304511"/>
                  <a:pt x="2" y="0"/>
                </a:cubicBezTo>
                <a:close/>
              </a:path>
            </a:pathLst>
          </a:custGeom>
          <a:solidFill>
            <a:schemeClr val="accent2"/>
          </a:solidFill>
          <a:ln w="9525">
            <a:noFill/>
          </a:ln>
        </p:spPr>
        <p:txBody>
          <a:bodyPr/>
          <a:p>
            <a:endParaRPr lang="zh-CN" altLang="en-US"/>
          </a:p>
        </p:txBody>
      </p:sp>
      <p:sp>
        <p:nvSpPr>
          <p:cNvPr id="56" name="Rectangle 9"/>
          <p:cNvSpPr/>
          <p:nvPr>
            <p:custDataLst>
              <p:tags r:id="rId15"/>
            </p:custDataLst>
          </p:nvPr>
        </p:nvSpPr>
        <p:spPr bwMode="auto">
          <a:xfrm rot="16200000">
            <a:off x="2799556" y="5628481"/>
            <a:ext cx="971550" cy="1462088"/>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Lst>
            <a:ahLst/>
            <a:cxnLst>
              <a:cxn ang="0">
                <a:pos x="T0" y="T1"/>
              </a:cxn>
              <a:cxn ang="0">
                <a:pos x="T2" y="T3"/>
              </a:cxn>
              <a:cxn ang="0">
                <a:pos x="T4" y="T5"/>
              </a:cxn>
              <a:cxn ang="0">
                <a:pos x="T6" y="T7"/>
              </a:cxn>
              <a:cxn ang="0">
                <a:pos x="T8" y="T9"/>
              </a:cxn>
            </a:cxnLst>
            <a:rect l="0" t="0" r="r" b="b"/>
            <a:pathLst>
              <a:path w="927174" h="1155574">
                <a:moveTo>
                  <a:pt x="0" y="0"/>
                </a:moveTo>
                <a:lnTo>
                  <a:pt x="927174" y="605116"/>
                </a:lnTo>
                <a:lnTo>
                  <a:pt x="927174" y="1155574"/>
                </a:lnTo>
                <a:lnTo>
                  <a:pt x="1" y="900081"/>
                </a:lnTo>
                <a:cubicBezTo>
                  <a:pt x="1" y="568678"/>
                  <a:pt x="0" y="331403"/>
                  <a:pt x="0" y="0"/>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 name="Rectangle 9"/>
          <p:cNvSpPr/>
          <p:nvPr>
            <p:custDataLst>
              <p:tags r:id="rId16"/>
            </p:custDataLst>
          </p:nvPr>
        </p:nvSpPr>
        <p:spPr bwMode="auto">
          <a:xfrm rot="5400000" flipH="1">
            <a:off x="5053013" y="5645150"/>
            <a:ext cx="973138" cy="1452563"/>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Lst>
            <a:ahLst/>
            <a:cxnLst>
              <a:cxn ang="0">
                <a:pos x="T0" y="T1"/>
              </a:cxn>
              <a:cxn ang="0">
                <a:pos x="T2" y="T3"/>
              </a:cxn>
              <a:cxn ang="0">
                <a:pos x="T4" y="T5"/>
              </a:cxn>
              <a:cxn ang="0">
                <a:pos x="T6" y="T7"/>
              </a:cxn>
              <a:cxn ang="0">
                <a:pos x="T8" y="T9"/>
              </a:cxn>
            </a:cxnLst>
            <a:rect l="0" t="0" r="r" b="b"/>
            <a:pathLst>
              <a:path w="927174" h="1155574">
                <a:moveTo>
                  <a:pt x="0" y="0"/>
                </a:moveTo>
                <a:lnTo>
                  <a:pt x="927174" y="605116"/>
                </a:lnTo>
                <a:lnTo>
                  <a:pt x="927174" y="1155574"/>
                </a:lnTo>
                <a:lnTo>
                  <a:pt x="1" y="900081"/>
                </a:lnTo>
                <a:cubicBezTo>
                  <a:pt x="1" y="568678"/>
                  <a:pt x="0" y="331403"/>
                  <a:pt x="0" y="0"/>
                </a:cubicBezTo>
                <a:close/>
              </a:path>
            </a:pathLst>
          </a:custGeom>
          <a:solidFill>
            <a:schemeClr val="accent3"/>
          </a:solidFill>
          <a:ln>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63506" name="图片 57"/>
          <p:cNvPicPr>
            <a:picLocks noChangeAspect="1"/>
          </p:cNvPicPr>
          <p:nvPr>
            <p:custDataLst>
              <p:tags r:id="rId17"/>
            </p:custDataLst>
          </p:nvPr>
        </p:nvPicPr>
        <p:blipFill>
          <a:blip r:embed="rId18"/>
          <a:stretch>
            <a:fillRect/>
          </a:stretch>
        </p:blipFill>
        <p:spPr>
          <a:xfrm>
            <a:off x="3406775" y="3224213"/>
            <a:ext cx="509588" cy="547687"/>
          </a:xfrm>
          <a:prstGeom prst="rect">
            <a:avLst/>
          </a:prstGeom>
          <a:noFill/>
          <a:ln w="9525">
            <a:noFill/>
          </a:ln>
        </p:spPr>
      </p:pic>
      <p:pic>
        <p:nvPicPr>
          <p:cNvPr id="63507" name="图片 58"/>
          <p:cNvPicPr>
            <a:picLocks noChangeAspect="1"/>
          </p:cNvPicPr>
          <p:nvPr>
            <p:custDataLst>
              <p:tags r:id="rId19"/>
            </p:custDataLst>
          </p:nvPr>
        </p:nvPicPr>
        <p:blipFill>
          <a:blip r:embed="rId18"/>
          <a:stretch>
            <a:fillRect/>
          </a:stretch>
        </p:blipFill>
        <p:spPr>
          <a:xfrm>
            <a:off x="4959350" y="2490788"/>
            <a:ext cx="511175" cy="547687"/>
          </a:xfrm>
          <a:prstGeom prst="rect">
            <a:avLst/>
          </a:prstGeom>
          <a:noFill/>
          <a:ln w="9525">
            <a:noFill/>
          </a:ln>
        </p:spPr>
      </p:pic>
      <p:pic>
        <p:nvPicPr>
          <p:cNvPr id="63508" name="图片 59"/>
          <p:cNvPicPr>
            <a:picLocks noChangeAspect="1"/>
          </p:cNvPicPr>
          <p:nvPr>
            <p:custDataLst>
              <p:tags r:id="rId20"/>
            </p:custDataLst>
          </p:nvPr>
        </p:nvPicPr>
        <p:blipFill>
          <a:blip r:embed="rId21"/>
          <a:stretch>
            <a:fillRect/>
          </a:stretch>
        </p:blipFill>
        <p:spPr>
          <a:xfrm>
            <a:off x="2655888" y="2484438"/>
            <a:ext cx="492125" cy="534987"/>
          </a:xfrm>
          <a:prstGeom prst="rect">
            <a:avLst/>
          </a:prstGeom>
          <a:noFill/>
          <a:ln w="9525">
            <a:noFill/>
          </a:ln>
        </p:spPr>
      </p:pic>
      <p:pic>
        <p:nvPicPr>
          <p:cNvPr id="63509" name="图片 60"/>
          <p:cNvPicPr>
            <a:picLocks noChangeAspect="1"/>
          </p:cNvPicPr>
          <p:nvPr>
            <p:custDataLst>
              <p:tags r:id="rId22"/>
            </p:custDataLst>
          </p:nvPr>
        </p:nvPicPr>
        <p:blipFill>
          <a:blip r:embed="rId21"/>
          <a:stretch>
            <a:fillRect/>
          </a:stretch>
        </p:blipFill>
        <p:spPr>
          <a:xfrm>
            <a:off x="4159250" y="1582738"/>
            <a:ext cx="493713" cy="534987"/>
          </a:xfrm>
          <a:prstGeom prst="rect">
            <a:avLst/>
          </a:prstGeom>
          <a:noFill/>
          <a:ln w="9525">
            <a:noFill/>
          </a:ln>
        </p:spPr>
      </p:pic>
      <p:pic>
        <p:nvPicPr>
          <p:cNvPr id="63510" name="图片 61"/>
          <p:cNvPicPr>
            <a:picLocks noChangeAspect="1"/>
          </p:cNvPicPr>
          <p:nvPr>
            <p:custDataLst>
              <p:tags r:id="rId23"/>
            </p:custDataLst>
          </p:nvPr>
        </p:nvPicPr>
        <p:blipFill>
          <a:blip r:embed="rId21"/>
          <a:stretch>
            <a:fillRect/>
          </a:stretch>
        </p:blipFill>
        <p:spPr>
          <a:xfrm>
            <a:off x="5745163" y="1933575"/>
            <a:ext cx="492125" cy="534988"/>
          </a:xfrm>
          <a:prstGeom prst="rect">
            <a:avLst/>
          </a:prstGeom>
          <a:noFill/>
          <a:ln w="9525">
            <a:noFill/>
          </a:ln>
        </p:spPr>
      </p:pic>
      <p:sp>
        <p:nvSpPr>
          <p:cNvPr id="63511" name="文本框 62"/>
          <p:cNvSpPr txBox="1"/>
          <p:nvPr>
            <p:custDataLst>
              <p:tags r:id="rId24"/>
            </p:custDataLst>
          </p:nvPr>
        </p:nvSpPr>
        <p:spPr>
          <a:xfrm>
            <a:off x="5522913" y="1109663"/>
            <a:ext cx="935037" cy="493712"/>
          </a:xfrm>
          <a:prstGeom prst="rect">
            <a:avLst/>
          </a:prstGeom>
          <a:noFill/>
          <a:ln w="9525">
            <a:noFill/>
          </a:ln>
        </p:spPr>
        <p:txBody>
          <a:bodyPr anchor="t"/>
          <a:p>
            <a:pPr algn="r"/>
            <a:r>
              <a:rPr lang="zh-CN" altLang="en-US" dirty="0">
                <a:solidFill>
                  <a:schemeClr val="bg1"/>
                </a:solidFill>
                <a:latin typeface="Arial" panose="020B0604020202020204" pitchFamily="34" charset="0"/>
                <a:ea typeface="宋体" panose="02010600030101010101" pitchFamily="2" charset="-122"/>
              </a:rPr>
              <a:t>徐毓茜</a:t>
            </a:r>
            <a:endParaRPr lang="en-US" altLang="zh-CN" dirty="0">
              <a:solidFill>
                <a:schemeClr val="bg1"/>
              </a:solidFill>
              <a:latin typeface="Arial" panose="020B0604020202020204" pitchFamily="34" charset="0"/>
              <a:ea typeface="宋体" panose="02010600030101010101" pitchFamily="2" charset="-122"/>
            </a:endParaRPr>
          </a:p>
          <a:p>
            <a:pPr algn="ctr"/>
            <a:r>
              <a:rPr lang="en-US" altLang="zh-CN" dirty="0">
                <a:solidFill>
                  <a:schemeClr val="bg1"/>
                </a:solidFill>
                <a:latin typeface="Arial" panose="020B0604020202020204" pitchFamily="34" charset="0"/>
                <a:ea typeface="宋体" panose="02010600030101010101" pitchFamily="2" charset="-122"/>
              </a:rPr>
              <a:t>94</a:t>
            </a:r>
            <a:endParaRPr lang="zh-CN" altLang="en-US" dirty="0">
              <a:solidFill>
                <a:schemeClr val="bg1"/>
              </a:solidFill>
              <a:latin typeface="Arial" panose="020B0604020202020204" pitchFamily="34" charset="0"/>
              <a:ea typeface="宋体" panose="02010600030101010101" pitchFamily="2" charset="-122"/>
            </a:endParaRPr>
          </a:p>
        </p:txBody>
      </p:sp>
      <p:sp>
        <p:nvSpPr>
          <p:cNvPr id="63512" name="文本框 63"/>
          <p:cNvSpPr txBox="1"/>
          <p:nvPr>
            <p:custDataLst>
              <p:tags r:id="rId25"/>
            </p:custDataLst>
          </p:nvPr>
        </p:nvSpPr>
        <p:spPr>
          <a:xfrm>
            <a:off x="2463800" y="1697038"/>
            <a:ext cx="876300" cy="354012"/>
          </a:xfrm>
          <a:prstGeom prst="rect">
            <a:avLst/>
          </a:prstGeom>
          <a:noFill/>
          <a:ln w="9525">
            <a:noFill/>
          </a:ln>
        </p:spPr>
        <p:txBody>
          <a:bodyPr anchor="t"/>
          <a:p>
            <a:pPr algn="r"/>
            <a:r>
              <a:rPr lang="zh-CN" altLang="en-US" dirty="0">
                <a:solidFill>
                  <a:schemeClr val="bg1"/>
                </a:solidFill>
                <a:latin typeface="Arial" panose="020B0604020202020204" pitchFamily="34" charset="0"/>
                <a:ea typeface="宋体" panose="02010600030101010101" pitchFamily="2" charset="-122"/>
              </a:rPr>
              <a:t>陈依伦</a:t>
            </a:r>
            <a:endParaRPr lang="en-US" altLang="zh-CN" dirty="0">
              <a:solidFill>
                <a:schemeClr val="bg1"/>
              </a:solidFill>
              <a:latin typeface="Arial" panose="020B0604020202020204" pitchFamily="34" charset="0"/>
              <a:ea typeface="宋体" panose="02010600030101010101" pitchFamily="2" charset="-122"/>
            </a:endParaRPr>
          </a:p>
          <a:p>
            <a:pPr algn="ctr"/>
            <a:r>
              <a:rPr lang="en-US" altLang="zh-CN" dirty="0">
                <a:solidFill>
                  <a:schemeClr val="bg1"/>
                </a:solidFill>
                <a:latin typeface="Arial" panose="020B0604020202020204" pitchFamily="34" charset="0"/>
                <a:ea typeface="宋体" panose="02010600030101010101" pitchFamily="2" charset="-122"/>
              </a:rPr>
              <a:t>93</a:t>
            </a:r>
            <a:endParaRPr lang="zh-CN" altLang="en-US" dirty="0">
              <a:solidFill>
                <a:schemeClr val="bg1"/>
              </a:solidFill>
              <a:latin typeface="Arial" panose="020B0604020202020204" pitchFamily="34" charset="0"/>
              <a:ea typeface="宋体" panose="02010600030101010101" pitchFamily="2" charset="-122"/>
            </a:endParaRPr>
          </a:p>
          <a:p>
            <a:pPr algn="r"/>
            <a:endParaRPr lang="zh-CN" altLang="en-US" dirty="0">
              <a:solidFill>
                <a:schemeClr val="bg1"/>
              </a:solidFill>
              <a:latin typeface="Arial" panose="020B0604020202020204" pitchFamily="34" charset="0"/>
              <a:ea typeface="宋体" panose="02010600030101010101" pitchFamily="2" charset="-122"/>
            </a:endParaRPr>
          </a:p>
        </p:txBody>
      </p:sp>
      <p:sp>
        <p:nvSpPr>
          <p:cNvPr id="63513" name="文本框 64"/>
          <p:cNvSpPr txBox="1"/>
          <p:nvPr>
            <p:custDataLst>
              <p:tags r:id="rId26"/>
            </p:custDataLst>
          </p:nvPr>
        </p:nvSpPr>
        <p:spPr>
          <a:xfrm>
            <a:off x="3190875" y="2336800"/>
            <a:ext cx="1019175" cy="427038"/>
          </a:xfrm>
          <a:prstGeom prst="rect">
            <a:avLst/>
          </a:prstGeom>
          <a:noFill/>
          <a:ln w="9525">
            <a:noFill/>
          </a:ln>
        </p:spPr>
        <p:txBody>
          <a:bodyPr anchor="t"/>
          <a:p>
            <a:r>
              <a:rPr lang="zh-CN" altLang="en-US" dirty="0">
                <a:solidFill>
                  <a:schemeClr val="bg1"/>
                </a:solidFill>
                <a:latin typeface="Arial" panose="020B0604020202020204" pitchFamily="34" charset="0"/>
                <a:ea typeface="宋体" panose="02010600030101010101" pitchFamily="2" charset="-122"/>
              </a:rPr>
              <a:t>吕煜杰</a:t>
            </a:r>
            <a:endParaRPr lang="en-US" altLang="zh-CN" dirty="0">
              <a:solidFill>
                <a:schemeClr val="bg1"/>
              </a:solidFill>
              <a:latin typeface="Arial" panose="020B0604020202020204" pitchFamily="34" charset="0"/>
              <a:ea typeface="宋体" panose="02010600030101010101" pitchFamily="2" charset="-122"/>
            </a:endParaRPr>
          </a:p>
          <a:p>
            <a:pPr algn="ctr"/>
            <a:r>
              <a:rPr lang="en-US" altLang="zh-CN" dirty="0">
                <a:solidFill>
                  <a:schemeClr val="bg1"/>
                </a:solidFill>
                <a:latin typeface="Arial" panose="020B0604020202020204" pitchFamily="34" charset="0"/>
                <a:ea typeface="宋体" panose="02010600030101010101" pitchFamily="2" charset="-122"/>
              </a:rPr>
              <a:t>91</a:t>
            </a:r>
            <a:endParaRPr lang="en-US" altLang="zh-CN" dirty="0">
              <a:solidFill>
                <a:schemeClr val="bg1"/>
              </a:solidFill>
              <a:latin typeface="Arial" panose="020B0604020202020204" pitchFamily="34" charset="0"/>
              <a:ea typeface="宋体" panose="02010600030101010101" pitchFamily="2" charset="-122"/>
            </a:endParaRPr>
          </a:p>
        </p:txBody>
      </p:sp>
      <p:sp>
        <p:nvSpPr>
          <p:cNvPr id="63514" name="文本框 65"/>
          <p:cNvSpPr txBox="1"/>
          <p:nvPr>
            <p:custDataLst>
              <p:tags r:id="rId27"/>
            </p:custDataLst>
          </p:nvPr>
        </p:nvSpPr>
        <p:spPr>
          <a:xfrm>
            <a:off x="4016375" y="774700"/>
            <a:ext cx="935038" cy="444500"/>
          </a:xfrm>
          <a:prstGeom prst="rect">
            <a:avLst/>
          </a:prstGeom>
          <a:noFill/>
          <a:ln w="9525">
            <a:noFill/>
          </a:ln>
        </p:spPr>
        <p:txBody>
          <a:bodyPr anchor="t"/>
          <a:p>
            <a:r>
              <a:rPr lang="zh-CN" altLang="en-US" dirty="0">
                <a:solidFill>
                  <a:schemeClr val="bg1"/>
                </a:solidFill>
                <a:latin typeface="Arial" panose="020B0604020202020204" pitchFamily="34" charset="0"/>
                <a:ea typeface="宋体" panose="02010600030101010101" pitchFamily="2" charset="-122"/>
              </a:rPr>
              <a:t>陈佳敏</a:t>
            </a:r>
            <a:endParaRPr lang="en-US" altLang="zh-CN" dirty="0">
              <a:solidFill>
                <a:schemeClr val="bg1"/>
              </a:solidFill>
              <a:latin typeface="Arial" panose="020B0604020202020204" pitchFamily="34" charset="0"/>
              <a:ea typeface="宋体" panose="02010600030101010101" pitchFamily="2" charset="-122"/>
            </a:endParaRPr>
          </a:p>
          <a:p>
            <a:r>
              <a:rPr lang="en-US" altLang="zh-CN" dirty="0">
                <a:solidFill>
                  <a:schemeClr val="bg1"/>
                </a:solidFill>
                <a:latin typeface="Arial" panose="020B0604020202020204" pitchFamily="34" charset="0"/>
                <a:ea typeface="宋体" panose="02010600030101010101" pitchFamily="2" charset="-122"/>
              </a:rPr>
              <a:t>   95</a:t>
            </a:r>
            <a:endParaRPr lang="zh-CN" altLang="en-US" dirty="0">
              <a:solidFill>
                <a:schemeClr val="bg1"/>
              </a:solidFill>
              <a:latin typeface="Arial" panose="020B0604020202020204" pitchFamily="34" charset="0"/>
              <a:ea typeface="宋体" panose="02010600030101010101" pitchFamily="2" charset="-122"/>
            </a:endParaRPr>
          </a:p>
        </p:txBody>
      </p:sp>
      <p:sp>
        <p:nvSpPr>
          <p:cNvPr id="63515" name="文本框 1"/>
          <p:cNvSpPr txBox="1"/>
          <p:nvPr>
            <p:custDataLst>
              <p:tags r:id="rId28"/>
            </p:custDataLst>
          </p:nvPr>
        </p:nvSpPr>
        <p:spPr>
          <a:xfrm>
            <a:off x="4662488" y="1752600"/>
            <a:ext cx="1030287" cy="384175"/>
          </a:xfrm>
          <a:prstGeom prst="rect">
            <a:avLst/>
          </a:prstGeom>
          <a:noFill/>
          <a:ln w="9525">
            <a:noFill/>
          </a:ln>
        </p:spPr>
        <p:txBody>
          <a:bodyPr anchor="t"/>
          <a:p>
            <a:pPr algn="ctr"/>
            <a:r>
              <a:rPr lang="zh-CN" altLang="en-US" dirty="0">
                <a:solidFill>
                  <a:schemeClr val="bg1"/>
                </a:solidFill>
                <a:latin typeface="Arial" panose="020B0604020202020204" pitchFamily="34" charset="0"/>
                <a:ea typeface="宋体" panose="02010600030101010101" pitchFamily="2" charset="-122"/>
              </a:rPr>
              <a:t>马益亮</a:t>
            </a:r>
            <a:endParaRPr lang="en-US" altLang="zh-CN" dirty="0">
              <a:solidFill>
                <a:schemeClr val="bg1"/>
              </a:solidFill>
              <a:latin typeface="Arial" panose="020B0604020202020204" pitchFamily="34" charset="0"/>
              <a:ea typeface="宋体" panose="02010600030101010101" pitchFamily="2" charset="-122"/>
            </a:endParaRPr>
          </a:p>
          <a:p>
            <a:pPr algn="ctr"/>
            <a:r>
              <a:rPr lang="en-US" altLang="zh-CN" dirty="0">
                <a:solidFill>
                  <a:schemeClr val="bg1"/>
                </a:solidFill>
                <a:latin typeface="Arial" panose="020B0604020202020204" pitchFamily="34" charset="0"/>
                <a:ea typeface="宋体" panose="02010600030101010101" pitchFamily="2" charset="-122"/>
              </a:rPr>
              <a:t>92</a:t>
            </a:r>
            <a:endParaRPr lang="zh-CN" altLang="en-US" dirty="0">
              <a:solidFill>
                <a:schemeClr val="bg1"/>
              </a:solidFill>
              <a:latin typeface="Arial" panose="020B0604020202020204" pitchFamily="34" charset="0"/>
              <a:ea typeface="宋体" panose="02010600030101010101" pitchFamily="2" charset="-122"/>
            </a:endParaRPr>
          </a:p>
          <a:p>
            <a:pPr algn="r"/>
            <a:endParaRPr lang="zh-CN" altLang="en-US" dirty="0">
              <a:solidFill>
                <a:schemeClr val="bg1"/>
              </a:solidFill>
              <a:latin typeface="Arial" panose="020B0604020202020204" pitchFamily="34" charset="0"/>
              <a:ea typeface="宋体" panose="02010600030101010101" pitchFamily="2" charset="-122"/>
            </a:endParaRPr>
          </a:p>
        </p:txBody>
      </p:sp>
    </p:spTree>
    <p:custDataLst>
      <p:tags r:id="rId29"/>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3501"/>
                                        </p:tgtEl>
                                        <p:attrNameLst>
                                          <p:attrName>style.visibility</p:attrName>
                                        </p:attrNameLst>
                                      </p:cBhvr>
                                      <p:to>
                                        <p:strVal val="visible"/>
                                      </p:to>
                                    </p:set>
                                    <p:animEffect transition="in" filter="wipe(down)">
                                      <p:cBhvr>
                                        <p:cTn id="7" dur="500"/>
                                        <p:tgtEl>
                                          <p:spTgt spid="63501"/>
                                        </p:tgtEl>
                                      </p:cBhvr>
                                    </p:animEffect>
                                  </p:childTnLst>
                                </p:cTn>
                              </p:par>
                              <p:par>
                                <p:cTn id="8" presetID="22" presetClass="entr" presetSubtype="4"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500"/>
                                        <p:tgtEl>
                                          <p:spTgt spid="56"/>
                                        </p:tgtEl>
                                      </p:cBhvr>
                                    </p:animEffect>
                                  </p:childTnLst>
                                </p:cTn>
                              </p:par>
                              <p:par>
                                <p:cTn id="11" presetID="22" presetClass="entr" presetSubtype="4" fill="hold" nodeType="withEffect">
                                  <p:stCondLst>
                                    <p:cond delay="0"/>
                                  </p:stCondLst>
                                  <p:childTnLst>
                                    <p:set>
                                      <p:cBhvr>
                                        <p:cTn id="12" dur="1" fill="hold">
                                          <p:stCondLst>
                                            <p:cond delay="0"/>
                                          </p:stCondLst>
                                        </p:cTn>
                                        <p:tgtEl>
                                          <p:spTgt spid="63502"/>
                                        </p:tgtEl>
                                        <p:attrNameLst>
                                          <p:attrName>style.visibility</p:attrName>
                                        </p:attrNameLst>
                                      </p:cBhvr>
                                      <p:to>
                                        <p:strVal val="visible"/>
                                      </p:to>
                                    </p:set>
                                    <p:animEffect transition="in" filter="wipe(down)">
                                      <p:cBhvr>
                                        <p:cTn id="13" dur="500"/>
                                        <p:tgtEl>
                                          <p:spTgt spid="63502"/>
                                        </p:tgtEl>
                                      </p:cBhvr>
                                    </p:animEffect>
                                  </p:childTnLst>
                                </p:cTn>
                              </p:par>
                              <p:par>
                                <p:cTn id="14" presetID="22" presetClass="entr" presetSubtype="4"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par>
                                <p:cTn id="17" presetID="22" presetClass="entr" presetSubtype="4" fill="hold" nodeType="withEffect">
                                  <p:stCondLst>
                                    <p:cond delay="0"/>
                                  </p:stCondLst>
                                  <p:childTnLst>
                                    <p:set>
                                      <p:cBhvr>
                                        <p:cTn id="18" dur="1" fill="hold">
                                          <p:stCondLst>
                                            <p:cond delay="0"/>
                                          </p:stCondLst>
                                        </p:cTn>
                                        <p:tgtEl>
                                          <p:spTgt spid="63503"/>
                                        </p:tgtEl>
                                        <p:attrNameLst>
                                          <p:attrName>style.visibility</p:attrName>
                                        </p:attrNameLst>
                                      </p:cBhvr>
                                      <p:to>
                                        <p:strVal val="visible"/>
                                      </p:to>
                                    </p:set>
                                    <p:animEffect transition="in" filter="wipe(down)">
                                      <p:cBhvr>
                                        <p:cTn id="19" dur="500"/>
                                        <p:tgtEl>
                                          <p:spTgt spid="63503"/>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63495"/>
                                        </p:tgtEl>
                                        <p:attrNameLst>
                                          <p:attrName>style.visibility</p:attrName>
                                        </p:attrNameLst>
                                      </p:cBhvr>
                                      <p:to>
                                        <p:strVal val="visible"/>
                                      </p:to>
                                    </p:set>
                                    <p:animEffect transition="in" filter="wipe(down)">
                                      <p:cBhvr>
                                        <p:cTn id="23" dur="500"/>
                                        <p:tgtEl>
                                          <p:spTgt spid="63495"/>
                                        </p:tgtEl>
                                      </p:cBhvr>
                                    </p:animEffect>
                                  </p:childTnLst>
                                </p:cTn>
                              </p:par>
                            </p:childTnLst>
                          </p:cTn>
                        </p:par>
                        <p:par>
                          <p:cTn id="24" fill="hold">
                            <p:stCondLst>
                              <p:cond delay="1000"/>
                            </p:stCondLst>
                            <p:childTnLst>
                              <p:par>
                                <p:cTn id="25" presetID="55" presetClass="entr" presetSubtype="0" fill="hold" nodeType="afterEffect">
                                  <p:stCondLst>
                                    <p:cond delay="0"/>
                                  </p:stCondLst>
                                  <p:childTnLst>
                                    <p:set>
                                      <p:cBhvr>
                                        <p:cTn id="26" dur="500" fill="hold">
                                          <p:stCondLst>
                                            <p:cond delay="0"/>
                                          </p:stCondLst>
                                        </p:cTn>
                                        <p:tgtEl>
                                          <p:spTgt spid="63508"/>
                                        </p:tgtEl>
                                        <p:attrNameLst>
                                          <p:attrName>style.visibility</p:attrName>
                                        </p:attrNameLst>
                                      </p:cBhvr>
                                      <p:to>
                                        <p:strVal val="visible"/>
                                      </p:to>
                                    </p:set>
                                    <p:anim calcmode="lin" valueType="num">
                                      <p:cBhvr>
                                        <p:cTn id="27" dur="500" fill="hold"/>
                                        <p:tgtEl>
                                          <p:spTgt spid="63508"/>
                                        </p:tgtEl>
                                        <p:attrNameLst>
                                          <p:attrName>ppt_w</p:attrName>
                                        </p:attrNameLst>
                                      </p:cBhvr>
                                      <p:tavLst>
                                        <p:tav tm="0">
                                          <p:val>
                                            <p:strVal val="#ppt_w*0.70"/>
                                          </p:val>
                                        </p:tav>
                                        <p:tav tm="100000">
                                          <p:val>
                                            <p:strVal val="#ppt_w"/>
                                          </p:val>
                                        </p:tav>
                                      </p:tavLst>
                                    </p:anim>
                                    <p:anim calcmode="lin" valueType="num">
                                      <p:cBhvr>
                                        <p:cTn id="28" dur="500" fill="hold"/>
                                        <p:tgtEl>
                                          <p:spTgt spid="63508"/>
                                        </p:tgtEl>
                                        <p:attrNameLst>
                                          <p:attrName>ppt_h</p:attrName>
                                        </p:attrNameLst>
                                      </p:cBhvr>
                                      <p:tavLst>
                                        <p:tav tm="0">
                                          <p:val>
                                            <p:strVal val="#ppt_h"/>
                                          </p:val>
                                        </p:tav>
                                        <p:tav tm="100000">
                                          <p:val>
                                            <p:strVal val="#ppt_h"/>
                                          </p:val>
                                        </p:tav>
                                      </p:tavLst>
                                    </p:anim>
                                    <p:animEffect transition="in" filter="fade">
                                      <p:cBhvr>
                                        <p:cTn id="29" dur="500"/>
                                        <p:tgtEl>
                                          <p:spTgt spid="63508"/>
                                        </p:tgtEl>
                                      </p:cBhvr>
                                    </p:animEffect>
                                  </p:childTnLst>
                                </p:cTn>
                              </p:par>
                            </p:childTnLst>
                          </p:cTn>
                        </p:par>
                        <p:par>
                          <p:cTn id="30" fill="hold">
                            <p:stCondLst>
                              <p:cond delay="1500"/>
                            </p:stCondLst>
                            <p:childTnLst>
                              <p:par>
                                <p:cTn id="31" presetID="55" presetClass="entr" presetSubtype="0" fill="hold" grpId="0" nodeType="afterEffect">
                                  <p:stCondLst>
                                    <p:cond delay="0"/>
                                  </p:stCondLst>
                                  <p:childTnLst>
                                    <p:set>
                                      <p:cBhvr>
                                        <p:cTn id="32" dur="1" fill="hold">
                                          <p:stCondLst>
                                            <p:cond delay="0"/>
                                          </p:stCondLst>
                                        </p:cTn>
                                        <p:tgtEl>
                                          <p:spTgt spid="63512"/>
                                        </p:tgtEl>
                                        <p:attrNameLst>
                                          <p:attrName>style.visibility</p:attrName>
                                        </p:attrNameLst>
                                      </p:cBhvr>
                                      <p:to>
                                        <p:strVal val="visible"/>
                                      </p:to>
                                    </p:set>
                                    <p:anim calcmode="lin" valueType="num">
                                      <p:cBhvr>
                                        <p:cTn id="33" dur="1000" fill="hold"/>
                                        <p:tgtEl>
                                          <p:spTgt spid="63512"/>
                                        </p:tgtEl>
                                        <p:attrNameLst>
                                          <p:attrName>ppt_w</p:attrName>
                                        </p:attrNameLst>
                                      </p:cBhvr>
                                      <p:tavLst>
                                        <p:tav tm="0">
                                          <p:val>
                                            <p:strVal val="#ppt_w*0.70"/>
                                          </p:val>
                                        </p:tav>
                                        <p:tav tm="100000">
                                          <p:val>
                                            <p:strVal val="#ppt_w"/>
                                          </p:val>
                                        </p:tav>
                                      </p:tavLst>
                                    </p:anim>
                                    <p:anim calcmode="lin" valueType="num">
                                      <p:cBhvr>
                                        <p:cTn id="34" dur="1000" fill="hold"/>
                                        <p:tgtEl>
                                          <p:spTgt spid="63512"/>
                                        </p:tgtEl>
                                        <p:attrNameLst>
                                          <p:attrName>ppt_h</p:attrName>
                                        </p:attrNameLst>
                                      </p:cBhvr>
                                      <p:tavLst>
                                        <p:tav tm="0">
                                          <p:val>
                                            <p:strVal val="#ppt_h"/>
                                          </p:val>
                                        </p:tav>
                                        <p:tav tm="100000">
                                          <p:val>
                                            <p:strVal val="#ppt_h"/>
                                          </p:val>
                                        </p:tav>
                                      </p:tavLst>
                                    </p:anim>
                                    <p:animEffect transition="in" filter="fade">
                                      <p:cBhvr>
                                        <p:cTn id="35" dur="1000"/>
                                        <p:tgtEl>
                                          <p:spTgt spid="63512"/>
                                        </p:tgtEl>
                                      </p:cBhvr>
                                    </p:animEffect>
                                  </p:childTnLst>
                                </p:cTn>
                              </p:par>
                            </p:childTnLst>
                          </p:cTn>
                        </p:par>
                        <p:par>
                          <p:cTn id="36" fill="hold">
                            <p:stCondLst>
                              <p:cond delay="2500"/>
                            </p:stCondLst>
                            <p:childTnLst>
                              <p:par>
                                <p:cTn id="37" presetID="55" presetClass="entr" presetSubtype="0" fill="hold" nodeType="afterEffect">
                                  <p:stCondLst>
                                    <p:cond delay="0"/>
                                  </p:stCondLst>
                                  <p:childTnLst>
                                    <p:set>
                                      <p:cBhvr>
                                        <p:cTn id="38" dur="500" fill="hold">
                                          <p:stCondLst>
                                            <p:cond delay="0"/>
                                          </p:stCondLst>
                                        </p:cTn>
                                        <p:tgtEl>
                                          <p:spTgt spid="63506"/>
                                        </p:tgtEl>
                                        <p:attrNameLst>
                                          <p:attrName>style.visibility</p:attrName>
                                        </p:attrNameLst>
                                      </p:cBhvr>
                                      <p:to>
                                        <p:strVal val="visible"/>
                                      </p:to>
                                    </p:set>
                                    <p:anim calcmode="lin" valueType="num">
                                      <p:cBhvr>
                                        <p:cTn id="39" dur="500" fill="hold"/>
                                        <p:tgtEl>
                                          <p:spTgt spid="63506"/>
                                        </p:tgtEl>
                                        <p:attrNameLst>
                                          <p:attrName>ppt_w</p:attrName>
                                        </p:attrNameLst>
                                      </p:cBhvr>
                                      <p:tavLst>
                                        <p:tav tm="0">
                                          <p:val>
                                            <p:strVal val="#ppt_w*0.70"/>
                                          </p:val>
                                        </p:tav>
                                        <p:tav tm="100000">
                                          <p:val>
                                            <p:strVal val="#ppt_w"/>
                                          </p:val>
                                        </p:tav>
                                      </p:tavLst>
                                    </p:anim>
                                    <p:anim calcmode="lin" valueType="num">
                                      <p:cBhvr>
                                        <p:cTn id="40" dur="500" fill="hold"/>
                                        <p:tgtEl>
                                          <p:spTgt spid="63506"/>
                                        </p:tgtEl>
                                        <p:attrNameLst>
                                          <p:attrName>ppt_h</p:attrName>
                                        </p:attrNameLst>
                                      </p:cBhvr>
                                      <p:tavLst>
                                        <p:tav tm="0">
                                          <p:val>
                                            <p:strVal val="#ppt_h"/>
                                          </p:val>
                                        </p:tav>
                                        <p:tav tm="100000">
                                          <p:val>
                                            <p:strVal val="#ppt_h"/>
                                          </p:val>
                                        </p:tav>
                                      </p:tavLst>
                                    </p:anim>
                                    <p:animEffect transition="in" filter="fade">
                                      <p:cBhvr>
                                        <p:cTn id="41" dur="500"/>
                                        <p:tgtEl>
                                          <p:spTgt spid="63506"/>
                                        </p:tgtEl>
                                      </p:cBhvr>
                                    </p:animEffect>
                                  </p:childTnLst>
                                </p:cTn>
                              </p:par>
                            </p:childTnLst>
                          </p:cTn>
                        </p:par>
                        <p:par>
                          <p:cTn id="42" fill="hold">
                            <p:stCondLst>
                              <p:cond delay="3000"/>
                            </p:stCondLst>
                            <p:childTnLst>
                              <p:par>
                                <p:cTn id="43" presetID="55" presetClass="entr" presetSubtype="0" fill="hold" grpId="0" nodeType="afterEffect">
                                  <p:stCondLst>
                                    <p:cond delay="0"/>
                                  </p:stCondLst>
                                  <p:childTnLst>
                                    <p:set>
                                      <p:cBhvr>
                                        <p:cTn id="44" dur="1" fill="hold">
                                          <p:stCondLst>
                                            <p:cond delay="0"/>
                                          </p:stCondLst>
                                        </p:cTn>
                                        <p:tgtEl>
                                          <p:spTgt spid="63513"/>
                                        </p:tgtEl>
                                        <p:attrNameLst>
                                          <p:attrName>style.visibility</p:attrName>
                                        </p:attrNameLst>
                                      </p:cBhvr>
                                      <p:to>
                                        <p:strVal val="visible"/>
                                      </p:to>
                                    </p:set>
                                    <p:anim calcmode="lin" valueType="num">
                                      <p:cBhvr>
                                        <p:cTn id="45" dur="1000" fill="hold"/>
                                        <p:tgtEl>
                                          <p:spTgt spid="63513"/>
                                        </p:tgtEl>
                                        <p:attrNameLst>
                                          <p:attrName>ppt_w</p:attrName>
                                        </p:attrNameLst>
                                      </p:cBhvr>
                                      <p:tavLst>
                                        <p:tav tm="0">
                                          <p:val>
                                            <p:strVal val="#ppt_w*0.70"/>
                                          </p:val>
                                        </p:tav>
                                        <p:tav tm="100000">
                                          <p:val>
                                            <p:strVal val="#ppt_w"/>
                                          </p:val>
                                        </p:tav>
                                      </p:tavLst>
                                    </p:anim>
                                    <p:anim calcmode="lin" valueType="num">
                                      <p:cBhvr>
                                        <p:cTn id="46" dur="1000" fill="hold"/>
                                        <p:tgtEl>
                                          <p:spTgt spid="63513"/>
                                        </p:tgtEl>
                                        <p:attrNameLst>
                                          <p:attrName>ppt_h</p:attrName>
                                        </p:attrNameLst>
                                      </p:cBhvr>
                                      <p:tavLst>
                                        <p:tav tm="0">
                                          <p:val>
                                            <p:strVal val="#ppt_h"/>
                                          </p:val>
                                        </p:tav>
                                        <p:tav tm="100000">
                                          <p:val>
                                            <p:strVal val="#ppt_h"/>
                                          </p:val>
                                        </p:tav>
                                      </p:tavLst>
                                    </p:anim>
                                    <p:animEffect transition="in" filter="fade">
                                      <p:cBhvr>
                                        <p:cTn id="47" dur="1000"/>
                                        <p:tgtEl>
                                          <p:spTgt spid="63513"/>
                                        </p:tgtEl>
                                      </p:cBhvr>
                                    </p:animEffect>
                                  </p:childTnLst>
                                </p:cTn>
                              </p:par>
                            </p:childTnLst>
                          </p:cTn>
                        </p:par>
                        <p:par>
                          <p:cTn id="48" fill="hold">
                            <p:stCondLst>
                              <p:cond delay="4000"/>
                            </p:stCondLst>
                            <p:childTnLst>
                              <p:par>
                                <p:cTn id="49" presetID="55" presetClass="entr" presetSubtype="0" fill="hold" nodeType="afterEffect">
                                  <p:stCondLst>
                                    <p:cond delay="0"/>
                                  </p:stCondLst>
                                  <p:childTnLst>
                                    <p:set>
                                      <p:cBhvr>
                                        <p:cTn id="50" dur="500" fill="hold">
                                          <p:stCondLst>
                                            <p:cond delay="0"/>
                                          </p:stCondLst>
                                        </p:cTn>
                                        <p:tgtEl>
                                          <p:spTgt spid="63509"/>
                                        </p:tgtEl>
                                        <p:attrNameLst>
                                          <p:attrName>style.visibility</p:attrName>
                                        </p:attrNameLst>
                                      </p:cBhvr>
                                      <p:to>
                                        <p:strVal val="visible"/>
                                      </p:to>
                                    </p:set>
                                    <p:anim calcmode="lin" valueType="num">
                                      <p:cBhvr>
                                        <p:cTn id="51" dur="500" fill="hold"/>
                                        <p:tgtEl>
                                          <p:spTgt spid="63509"/>
                                        </p:tgtEl>
                                        <p:attrNameLst>
                                          <p:attrName>ppt_w</p:attrName>
                                        </p:attrNameLst>
                                      </p:cBhvr>
                                      <p:tavLst>
                                        <p:tav tm="0">
                                          <p:val>
                                            <p:strVal val="#ppt_w*0.70"/>
                                          </p:val>
                                        </p:tav>
                                        <p:tav tm="100000">
                                          <p:val>
                                            <p:strVal val="#ppt_w"/>
                                          </p:val>
                                        </p:tav>
                                      </p:tavLst>
                                    </p:anim>
                                    <p:anim calcmode="lin" valueType="num">
                                      <p:cBhvr>
                                        <p:cTn id="52" dur="500" fill="hold"/>
                                        <p:tgtEl>
                                          <p:spTgt spid="63509"/>
                                        </p:tgtEl>
                                        <p:attrNameLst>
                                          <p:attrName>ppt_h</p:attrName>
                                        </p:attrNameLst>
                                      </p:cBhvr>
                                      <p:tavLst>
                                        <p:tav tm="0">
                                          <p:val>
                                            <p:strVal val="#ppt_h"/>
                                          </p:val>
                                        </p:tav>
                                        <p:tav tm="100000">
                                          <p:val>
                                            <p:strVal val="#ppt_h"/>
                                          </p:val>
                                        </p:tav>
                                      </p:tavLst>
                                    </p:anim>
                                    <p:animEffect transition="in" filter="fade">
                                      <p:cBhvr>
                                        <p:cTn id="53" dur="500"/>
                                        <p:tgtEl>
                                          <p:spTgt spid="63509"/>
                                        </p:tgtEl>
                                      </p:cBhvr>
                                    </p:animEffect>
                                  </p:childTnLst>
                                </p:cTn>
                              </p:par>
                            </p:childTnLst>
                          </p:cTn>
                        </p:par>
                        <p:par>
                          <p:cTn id="54" fill="hold">
                            <p:stCondLst>
                              <p:cond delay="4500"/>
                            </p:stCondLst>
                            <p:childTnLst>
                              <p:par>
                                <p:cTn id="55" presetID="55" presetClass="entr" presetSubtype="0" fill="hold" grpId="0" nodeType="afterEffect">
                                  <p:stCondLst>
                                    <p:cond delay="0"/>
                                  </p:stCondLst>
                                  <p:childTnLst>
                                    <p:set>
                                      <p:cBhvr>
                                        <p:cTn id="56" dur="1" fill="hold">
                                          <p:stCondLst>
                                            <p:cond delay="0"/>
                                          </p:stCondLst>
                                        </p:cTn>
                                        <p:tgtEl>
                                          <p:spTgt spid="63514"/>
                                        </p:tgtEl>
                                        <p:attrNameLst>
                                          <p:attrName>style.visibility</p:attrName>
                                        </p:attrNameLst>
                                      </p:cBhvr>
                                      <p:to>
                                        <p:strVal val="visible"/>
                                      </p:to>
                                    </p:set>
                                    <p:anim calcmode="lin" valueType="num">
                                      <p:cBhvr>
                                        <p:cTn id="57" dur="1000" fill="hold"/>
                                        <p:tgtEl>
                                          <p:spTgt spid="63514"/>
                                        </p:tgtEl>
                                        <p:attrNameLst>
                                          <p:attrName>ppt_w</p:attrName>
                                        </p:attrNameLst>
                                      </p:cBhvr>
                                      <p:tavLst>
                                        <p:tav tm="0">
                                          <p:val>
                                            <p:strVal val="#ppt_w*0.70"/>
                                          </p:val>
                                        </p:tav>
                                        <p:tav tm="100000">
                                          <p:val>
                                            <p:strVal val="#ppt_w"/>
                                          </p:val>
                                        </p:tav>
                                      </p:tavLst>
                                    </p:anim>
                                    <p:anim calcmode="lin" valueType="num">
                                      <p:cBhvr>
                                        <p:cTn id="58" dur="1000" fill="hold"/>
                                        <p:tgtEl>
                                          <p:spTgt spid="63514"/>
                                        </p:tgtEl>
                                        <p:attrNameLst>
                                          <p:attrName>ppt_h</p:attrName>
                                        </p:attrNameLst>
                                      </p:cBhvr>
                                      <p:tavLst>
                                        <p:tav tm="0">
                                          <p:val>
                                            <p:strVal val="#ppt_h"/>
                                          </p:val>
                                        </p:tav>
                                        <p:tav tm="100000">
                                          <p:val>
                                            <p:strVal val="#ppt_h"/>
                                          </p:val>
                                        </p:tav>
                                      </p:tavLst>
                                    </p:anim>
                                    <p:animEffect transition="in" filter="fade">
                                      <p:cBhvr>
                                        <p:cTn id="59" dur="1000"/>
                                        <p:tgtEl>
                                          <p:spTgt spid="63514"/>
                                        </p:tgtEl>
                                      </p:cBhvr>
                                    </p:animEffect>
                                  </p:childTnLst>
                                </p:cTn>
                              </p:par>
                            </p:childTnLst>
                          </p:cTn>
                        </p:par>
                        <p:par>
                          <p:cTn id="60" fill="hold">
                            <p:stCondLst>
                              <p:cond delay="5500"/>
                            </p:stCondLst>
                            <p:childTnLst>
                              <p:par>
                                <p:cTn id="61" presetID="55" presetClass="entr" presetSubtype="0" fill="hold" nodeType="afterEffect">
                                  <p:stCondLst>
                                    <p:cond delay="0"/>
                                  </p:stCondLst>
                                  <p:childTnLst>
                                    <p:set>
                                      <p:cBhvr>
                                        <p:cTn id="62" dur="500" fill="hold">
                                          <p:stCondLst>
                                            <p:cond delay="0"/>
                                          </p:stCondLst>
                                        </p:cTn>
                                        <p:tgtEl>
                                          <p:spTgt spid="63507"/>
                                        </p:tgtEl>
                                        <p:attrNameLst>
                                          <p:attrName>style.visibility</p:attrName>
                                        </p:attrNameLst>
                                      </p:cBhvr>
                                      <p:to>
                                        <p:strVal val="visible"/>
                                      </p:to>
                                    </p:set>
                                    <p:anim calcmode="lin" valueType="num">
                                      <p:cBhvr>
                                        <p:cTn id="63" dur="500" fill="hold"/>
                                        <p:tgtEl>
                                          <p:spTgt spid="63507"/>
                                        </p:tgtEl>
                                        <p:attrNameLst>
                                          <p:attrName>ppt_w</p:attrName>
                                        </p:attrNameLst>
                                      </p:cBhvr>
                                      <p:tavLst>
                                        <p:tav tm="0">
                                          <p:val>
                                            <p:strVal val="#ppt_w*0.70"/>
                                          </p:val>
                                        </p:tav>
                                        <p:tav tm="100000">
                                          <p:val>
                                            <p:strVal val="#ppt_w"/>
                                          </p:val>
                                        </p:tav>
                                      </p:tavLst>
                                    </p:anim>
                                    <p:anim calcmode="lin" valueType="num">
                                      <p:cBhvr>
                                        <p:cTn id="64" dur="500" fill="hold"/>
                                        <p:tgtEl>
                                          <p:spTgt spid="63507"/>
                                        </p:tgtEl>
                                        <p:attrNameLst>
                                          <p:attrName>ppt_h</p:attrName>
                                        </p:attrNameLst>
                                      </p:cBhvr>
                                      <p:tavLst>
                                        <p:tav tm="0">
                                          <p:val>
                                            <p:strVal val="#ppt_h"/>
                                          </p:val>
                                        </p:tav>
                                        <p:tav tm="100000">
                                          <p:val>
                                            <p:strVal val="#ppt_h"/>
                                          </p:val>
                                        </p:tav>
                                      </p:tavLst>
                                    </p:anim>
                                    <p:animEffect transition="in" filter="fade">
                                      <p:cBhvr>
                                        <p:cTn id="65" dur="500"/>
                                        <p:tgtEl>
                                          <p:spTgt spid="63507"/>
                                        </p:tgtEl>
                                      </p:cBhvr>
                                    </p:animEffect>
                                  </p:childTnLst>
                                </p:cTn>
                              </p:par>
                            </p:childTnLst>
                          </p:cTn>
                        </p:par>
                        <p:par>
                          <p:cTn id="66" fill="hold">
                            <p:stCondLst>
                              <p:cond delay="6000"/>
                            </p:stCondLst>
                            <p:childTnLst>
                              <p:par>
                                <p:cTn id="67" presetID="55" presetClass="entr" presetSubtype="0" fill="hold" grpId="0" nodeType="afterEffect">
                                  <p:stCondLst>
                                    <p:cond delay="0"/>
                                  </p:stCondLst>
                                  <p:childTnLst>
                                    <p:set>
                                      <p:cBhvr>
                                        <p:cTn id="68" dur="1" fill="hold">
                                          <p:stCondLst>
                                            <p:cond delay="0"/>
                                          </p:stCondLst>
                                        </p:cTn>
                                        <p:tgtEl>
                                          <p:spTgt spid="63515"/>
                                        </p:tgtEl>
                                        <p:attrNameLst>
                                          <p:attrName>style.visibility</p:attrName>
                                        </p:attrNameLst>
                                      </p:cBhvr>
                                      <p:to>
                                        <p:strVal val="visible"/>
                                      </p:to>
                                    </p:set>
                                    <p:anim calcmode="lin" valueType="num">
                                      <p:cBhvr>
                                        <p:cTn id="69" dur="1000" fill="hold"/>
                                        <p:tgtEl>
                                          <p:spTgt spid="63515"/>
                                        </p:tgtEl>
                                        <p:attrNameLst>
                                          <p:attrName>ppt_w</p:attrName>
                                        </p:attrNameLst>
                                      </p:cBhvr>
                                      <p:tavLst>
                                        <p:tav tm="0">
                                          <p:val>
                                            <p:strVal val="#ppt_w*0.70"/>
                                          </p:val>
                                        </p:tav>
                                        <p:tav tm="100000">
                                          <p:val>
                                            <p:strVal val="#ppt_w"/>
                                          </p:val>
                                        </p:tav>
                                      </p:tavLst>
                                    </p:anim>
                                    <p:anim calcmode="lin" valueType="num">
                                      <p:cBhvr>
                                        <p:cTn id="70" dur="1000" fill="hold"/>
                                        <p:tgtEl>
                                          <p:spTgt spid="63515"/>
                                        </p:tgtEl>
                                        <p:attrNameLst>
                                          <p:attrName>ppt_h</p:attrName>
                                        </p:attrNameLst>
                                      </p:cBhvr>
                                      <p:tavLst>
                                        <p:tav tm="0">
                                          <p:val>
                                            <p:strVal val="#ppt_h"/>
                                          </p:val>
                                        </p:tav>
                                        <p:tav tm="100000">
                                          <p:val>
                                            <p:strVal val="#ppt_h"/>
                                          </p:val>
                                        </p:tav>
                                      </p:tavLst>
                                    </p:anim>
                                    <p:animEffect transition="in" filter="fade">
                                      <p:cBhvr>
                                        <p:cTn id="71" dur="1000"/>
                                        <p:tgtEl>
                                          <p:spTgt spid="63515"/>
                                        </p:tgtEl>
                                      </p:cBhvr>
                                    </p:animEffect>
                                  </p:childTnLst>
                                </p:cTn>
                              </p:par>
                            </p:childTnLst>
                          </p:cTn>
                        </p:par>
                        <p:par>
                          <p:cTn id="72" fill="hold">
                            <p:stCondLst>
                              <p:cond delay="7000"/>
                            </p:stCondLst>
                            <p:childTnLst>
                              <p:par>
                                <p:cTn id="73" presetID="55" presetClass="entr" presetSubtype="0" fill="hold" nodeType="afterEffect">
                                  <p:stCondLst>
                                    <p:cond delay="0"/>
                                  </p:stCondLst>
                                  <p:childTnLst>
                                    <p:set>
                                      <p:cBhvr>
                                        <p:cTn id="74" dur="500" fill="hold">
                                          <p:stCondLst>
                                            <p:cond delay="0"/>
                                          </p:stCondLst>
                                        </p:cTn>
                                        <p:tgtEl>
                                          <p:spTgt spid="63510"/>
                                        </p:tgtEl>
                                        <p:attrNameLst>
                                          <p:attrName>style.visibility</p:attrName>
                                        </p:attrNameLst>
                                      </p:cBhvr>
                                      <p:to>
                                        <p:strVal val="visible"/>
                                      </p:to>
                                    </p:set>
                                    <p:anim calcmode="lin" valueType="num">
                                      <p:cBhvr>
                                        <p:cTn id="75" dur="500" fill="hold"/>
                                        <p:tgtEl>
                                          <p:spTgt spid="63510"/>
                                        </p:tgtEl>
                                        <p:attrNameLst>
                                          <p:attrName>ppt_w</p:attrName>
                                        </p:attrNameLst>
                                      </p:cBhvr>
                                      <p:tavLst>
                                        <p:tav tm="0">
                                          <p:val>
                                            <p:strVal val="#ppt_w*0.70"/>
                                          </p:val>
                                        </p:tav>
                                        <p:tav tm="100000">
                                          <p:val>
                                            <p:strVal val="#ppt_w"/>
                                          </p:val>
                                        </p:tav>
                                      </p:tavLst>
                                    </p:anim>
                                    <p:anim calcmode="lin" valueType="num">
                                      <p:cBhvr>
                                        <p:cTn id="76" dur="500" fill="hold"/>
                                        <p:tgtEl>
                                          <p:spTgt spid="63510"/>
                                        </p:tgtEl>
                                        <p:attrNameLst>
                                          <p:attrName>ppt_h</p:attrName>
                                        </p:attrNameLst>
                                      </p:cBhvr>
                                      <p:tavLst>
                                        <p:tav tm="0">
                                          <p:val>
                                            <p:strVal val="#ppt_h"/>
                                          </p:val>
                                        </p:tav>
                                        <p:tav tm="100000">
                                          <p:val>
                                            <p:strVal val="#ppt_h"/>
                                          </p:val>
                                        </p:tav>
                                      </p:tavLst>
                                    </p:anim>
                                    <p:animEffect transition="in" filter="fade">
                                      <p:cBhvr>
                                        <p:cTn id="77" dur="500"/>
                                        <p:tgtEl>
                                          <p:spTgt spid="63510"/>
                                        </p:tgtEl>
                                      </p:cBhvr>
                                    </p:animEffect>
                                  </p:childTnLst>
                                </p:cTn>
                              </p:par>
                            </p:childTnLst>
                          </p:cTn>
                        </p:par>
                        <p:par>
                          <p:cTn id="78" fill="hold">
                            <p:stCondLst>
                              <p:cond delay="7500"/>
                            </p:stCondLst>
                            <p:childTnLst>
                              <p:par>
                                <p:cTn id="79" presetID="55" presetClass="entr" presetSubtype="0" fill="hold" grpId="0" nodeType="afterEffect">
                                  <p:stCondLst>
                                    <p:cond delay="0"/>
                                  </p:stCondLst>
                                  <p:childTnLst>
                                    <p:set>
                                      <p:cBhvr>
                                        <p:cTn id="80" dur="1" fill="hold">
                                          <p:stCondLst>
                                            <p:cond delay="0"/>
                                          </p:stCondLst>
                                        </p:cTn>
                                        <p:tgtEl>
                                          <p:spTgt spid="63511"/>
                                        </p:tgtEl>
                                        <p:attrNameLst>
                                          <p:attrName>style.visibility</p:attrName>
                                        </p:attrNameLst>
                                      </p:cBhvr>
                                      <p:to>
                                        <p:strVal val="visible"/>
                                      </p:to>
                                    </p:set>
                                    <p:anim calcmode="lin" valueType="num">
                                      <p:cBhvr>
                                        <p:cTn id="81" dur="1000" fill="hold"/>
                                        <p:tgtEl>
                                          <p:spTgt spid="63511"/>
                                        </p:tgtEl>
                                        <p:attrNameLst>
                                          <p:attrName>ppt_w</p:attrName>
                                        </p:attrNameLst>
                                      </p:cBhvr>
                                      <p:tavLst>
                                        <p:tav tm="0">
                                          <p:val>
                                            <p:strVal val="#ppt_w*0.70"/>
                                          </p:val>
                                        </p:tav>
                                        <p:tav tm="100000">
                                          <p:val>
                                            <p:strVal val="#ppt_w"/>
                                          </p:val>
                                        </p:tav>
                                      </p:tavLst>
                                    </p:anim>
                                    <p:anim calcmode="lin" valueType="num">
                                      <p:cBhvr>
                                        <p:cTn id="82" dur="1000" fill="hold"/>
                                        <p:tgtEl>
                                          <p:spTgt spid="63511"/>
                                        </p:tgtEl>
                                        <p:attrNameLst>
                                          <p:attrName>ppt_h</p:attrName>
                                        </p:attrNameLst>
                                      </p:cBhvr>
                                      <p:tavLst>
                                        <p:tav tm="0">
                                          <p:val>
                                            <p:strVal val="#ppt_h"/>
                                          </p:val>
                                        </p:tav>
                                        <p:tav tm="100000">
                                          <p:val>
                                            <p:strVal val="#ppt_h"/>
                                          </p:val>
                                        </p:tav>
                                      </p:tavLst>
                                    </p:anim>
                                    <p:animEffect transition="in" filter="fade">
                                      <p:cBhvr>
                                        <p:cTn id="83" dur="1000"/>
                                        <p:tgtEl>
                                          <p:spTgt spid="63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1" grpId="0"/>
      <p:bldP spid="63512" grpId="0"/>
      <p:bldP spid="63513" grpId="0"/>
      <p:bldP spid="63514" grpId="0"/>
      <p:bldP spid="635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副标题 5"/>
          <p:cNvSpPr>
            <a:spLocks noGrp="1"/>
          </p:cNvSpPr>
          <p:nvPr>
            <p:ph type="subTitle"/>
            <p:custDataLst>
              <p:tags r:id="rId1"/>
            </p:custDataLst>
          </p:nvPr>
        </p:nvSpPr>
        <p:spPr>
          <a:xfrm>
            <a:off x="3397250" y="3835400"/>
            <a:ext cx="5384800" cy="1098550"/>
          </a:xfrm>
          <a:ln/>
        </p:spPr>
        <p:txBody>
          <a:bodyPr vert="horz" wrap="square" lIns="91440" tIns="45720" rIns="91440" bIns="45720" anchor="t"/>
          <a:lstStyle>
            <a:lvl1pPr marL="0" lvl="0" indent="0" algn="ctr">
              <a:defRPr/>
            </a:lvl1pPr>
            <a:lvl2pPr marL="457200" lvl="1" indent="0" algn="ctr">
              <a:defRPr/>
            </a:lvl2pPr>
            <a:lvl3pPr marL="914400" lvl="2" indent="0" algn="ctr">
              <a:defRPr/>
            </a:lvl3pPr>
            <a:lvl4pPr marL="1371600" lvl="3" indent="0" algn="ctr">
              <a:defRPr/>
            </a:lvl4pPr>
            <a:lvl5pPr marL="1828800" lvl="4" indent="0" algn="ctr">
              <a:defRPr/>
            </a:lvl5pPr>
          </a:lstStyle>
          <a:p>
            <a:pPr marL="0" lvl="0" indent="0" algn="ctr" eaLnBrk="1" hangingPunct="1">
              <a:buNone/>
            </a:pPr>
            <a:r>
              <a:rPr lang="en-US" altLang="zh-CN" dirty="0"/>
              <a:t>   </a:t>
            </a:r>
            <a:r>
              <a:rPr lang="zh-CN" altLang="en-US" dirty="0"/>
              <a:t>被评审小组：</a:t>
            </a:r>
            <a:r>
              <a:rPr lang="en-US" altLang="zh-CN" dirty="0"/>
              <a:t>G16      </a:t>
            </a:r>
            <a:endParaRPr lang="en-US" altLang="zh-CN" dirty="0"/>
          </a:p>
          <a:p>
            <a:pPr marL="0" lvl="0" indent="0" algn="ctr" eaLnBrk="1" hangingPunct="1">
              <a:buNone/>
            </a:pPr>
            <a:r>
              <a:rPr lang="zh-CN" altLang="en-US" dirty="0"/>
              <a:t>指导老师：杨枨</a:t>
            </a:r>
            <a:endParaRPr lang="zh-CN" altLang="en-US" dirty="0"/>
          </a:p>
        </p:txBody>
      </p:sp>
      <p:sp>
        <p:nvSpPr>
          <p:cNvPr id="149506" name="标题 4122"/>
          <p:cNvSpPr>
            <a:spLocks noGrp="1"/>
          </p:cNvSpPr>
          <p:nvPr>
            <p:ph type="title"/>
            <p:custDataLst>
              <p:tags r:id="rId2"/>
            </p:custDataLst>
          </p:nvPr>
        </p:nvSpPr>
        <p:spPr>
          <a:xfrm>
            <a:off x="3505200" y="2495550"/>
            <a:ext cx="5168900" cy="1968500"/>
          </a:xfrm>
          <a:ln/>
        </p:spPr>
        <p:txBody>
          <a:bodyPr vert="horz" wrap="square" lIns="91440" tIns="45720" rIns="91440" bIns="45720" anchor="ctr"/>
          <a:p>
            <a:pPr eaLnBrk="1" hangingPunct="1"/>
            <a:r>
              <a:rPr lang="zh-CN" altLang="en-US" kern="1200" dirty="0">
                <a:latin typeface="+mj-lt"/>
                <a:ea typeface="+mj-ea"/>
                <a:cs typeface="+mj-cs"/>
              </a:rPr>
              <a:t>感谢您的聆听</a:t>
            </a:r>
            <a:endParaRPr lang="zh-CN" altLang="en-US" kern="1200" dirty="0">
              <a:latin typeface="+mj-lt"/>
              <a:ea typeface="+mj-ea"/>
              <a:cs typeface="+mj-cs"/>
            </a:endParaRPr>
          </a:p>
        </p:txBody>
      </p:sp>
    </p:spTree>
    <p:custDataLst>
      <p:tags r:id="rId3"/>
    </p:custData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 name="矩形 60"/>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62" name="矩形 61"/>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63" name="矩形 62"/>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64" name="矩形 63"/>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6629" name="文本框 64"/>
          <p:cNvSpPr txBox="1"/>
          <p:nvPr>
            <p:custDataLst>
              <p:tags r:id="rId5"/>
            </p:custDataLst>
          </p:nvPr>
        </p:nvSpPr>
        <p:spPr>
          <a:xfrm>
            <a:off x="0" y="-3175"/>
            <a:ext cx="3505200" cy="563563"/>
          </a:xfrm>
          <a:prstGeom prst="rect">
            <a:avLst/>
          </a:prstGeom>
          <a:noFill/>
          <a:ln w="9525">
            <a:noFill/>
          </a:ln>
        </p:spPr>
        <p:txBody>
          <a:bodyPr anchor="ctr"/>
          <a:p>
            <a:pPr algn="ctr"/>
            <a:r>
              <a:rPr lang="zh-CN" altLang="en-US" sz="2400" dirty="0">
                <a:solidFill>
                  <a:schemeClr val="bg1"/>
                </a:solidFill>
                <a:latin typeface="Arial" panose="020B0604020202020204" pitchFamily="34" charset="0"/>
                <a:ea typeface="黑体" panose="02010609060101010101" pitchFamily="49" charset="-122"/>
              </a:rPr>
              <a:t>用户类型</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66" name="椭圆 65"/>
          <p:cNvSpPr/>
          <p:nvPr>
            <p:custDataLst>
              <p:tags r:id="rId6"/>
            </p:custDataLst>
          </p:nvPr>
        </p:nvSpPr>
        <p:spPr>
          <a:xfrm>
            <a:off x="1905000" y="3430588"/>
            <a:ext cx="746125" cy="7461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67" name="矩形 66"/>
          <p:cNvSpPr/>
          <p:nvPr>
            <p:custDataLst>
              <p:tags r:id="rId7"/>
            </p:custDataLst>
          </p:nvPr>
        </p:nvSpPr>
        <p:spPr>
          <a:xfrm>
            <a:off x="2322513" y="3430588"/>
            <a:ext cx="820738" cy="746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68" name="椭圆 67"/>
          <p:cNvSpPr/>
          <p:nvPr>
            <p:custDataLst>
              <p:tags r:id="rId8"/>
            </p:custDataLst>
          </p:nvPr>
        </p:nvSpPr>
        <p:spPr>
          <a:xfrm rot="5400000">
            <a:off x="4162425" y="1392238"/>
            <a:ext cx="746125" cy="7461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69" name="矩形 68"/>
          <p:cNvSpPr/>
          <p:nvPr>
            <p:custDataLst>
              <p:tags r:id="rId9"/>
            </p:custDataLst>
          </p:nvPr>
        </p:nvSpPr>
        <p:spPr>
          <a:xfrm rot="5400000">
            <a:off x="4074319" y="1785144"/>
            <a:ext cx="922338" cy="746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70" name="椭圆 69"/>
          <p:cNvSpPr/>
          <p:nvPr>
            <p:custDataLst>
              <p:tags r:id="rId10"/>
            </p:custDataLst>
          </p:nvPr>
        </p:nvSpPr>
        <p:spPr>
          <a:xfrm rot="5400000">
            <a:off x="6359525" y="3430588"/>
            <a:ext cx="746125" cy="7461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75" name="矩形 74"/>
          <p:cNvSpPr/>
          <p:nvPr>
            <p:custDataLst>
              <p:tags r:id="rId11"/>
            </p:custDataLst>
          </p:nvPr>
        </p:nvSpPr>
        <p:spPr>
          <a:xfrm rot="5400000">
            <a:off x="5997575" y="3430588"/>
            <a:ext cx="746125" cy="746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76" name="椭圆 75"/>
          <p:cNvSpPr/>
          <p:nvPr>
            <p:custDataLst>
              <p:tags r:id="rId12"/>
            </p:custDataLst>
          </p:nvPr>
        </p:nvSpPr>
        <p:spPr>
          <a:xfrm rot="10800000">
            <a:off x="4162425" y="5637213"/>
            <a:ext cx="746125" cy="7461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77" name="矩形 76"/>
          <p:cNvSpPr/>
          <p:nvPr>
            <p:custDataLst>
              <p:tags r:id="rId13"/>
            </p:custDataLst>
          </p:nvPr>
        </p:nvSpPr>
        <p:spPr>
          <a:xfrm rot="10800000">
            <a:off x="4162425" y="5265738"/>
            <a:ext cx="746125" cy="7445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82" name="Rectangle 7"/>
          <p:cNvSpPr>
            <a:spLocks noChangeArrowheads="1"/>
          </p:cNvSpPr>
          <p:nvPr>
            <p:custDataLst>
              <p:tags r:id="rId14"/>
            </p:custDataLst>
          </p:nvPr>
        </p:nvSpPr>
        <p:spPr bwMode="auto">
          <a:xfrm>
            <a:off x="3362325" y="2846388"/>
            <a:ext cx="1287463" cy="1558925"/>
          </a:xfrm>
          <a:prstGeom prst="rect">
            <a:avLst/>
          </a:prstGeom>
          <a:noFill/>
          <a:ln w="9525">
            <a:noFill/>
            <a:miter lim="800000"/>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135"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cs"/>
              </a:rPr>
              <a:t>流</a:t>
            </a: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Rectangle 8"/>
          <p:cNvSpPr>
            <a:spLocks noChangeArrowheads="1"/>
          </p:cNvSpPr>
          <p:nvPr>
            <p:custDataLst>
              <p:tags r:id="rId15"/>
            </p:custDataLst>
          </p:nvPr>
        </p:nvSpPr>
        <p:spPr bwMode="auto">
          <a:xfrm>
            <a:off x="4446588" y="2846388"/>
            <a:ext cx="1287463" cy="1558925"/>
          </a:xfrm>
          <a:prstGeom prst="rect">
            <a:avLst/>
          </a:prstGeom>
          <a:noFill/>
          <a:ln w="9525">
            <a:noFill/>
            <a:miter lim="800000"/>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0135"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cs"/>
              </a:rPr>
              <a:t>行</a:t>
            </a: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40" name="Rectangle 18"/>
          <p:cNvSpPr/>
          <p:nvPr>
            <p:custDataLst>
              <p:tags r:id="rId16"/>
            </p:custDataLst>
          </p:nvPr>
        </p:nvSpPr>
        <p:spPr>
          <a:xfrm>
            <a:off x="3609975" y="4035425"/>
            <a:ext cx="269875" cy="984250"/>
          </a:xfrm>
          <a:prstGeom prst="rect">
            <a:avLst/>
          </a:prstGeom>
          <a:noFill/>
          <a:ln w="9525">
            <a:noFill/>
          </a:ln>
        </p:spPr>
        <p:txBody>
          <a:bodyPr wrap="none" lIns="0" tIns="0" rIns="0" bIns="0" anchor="t">
            <a:spAutoFit/>
          </a:bodyPr>
          <a:p>
            <a:r>
              <a:rPr lang="zh-CN" altLang="zh-CN" sz="6400" dirty="0">
                <a:solidFill>
                  <a:srgbClr val="FFFFFF"/>
                </a:solidFill>
                <a:latin typeface="Arial" panose="020B0604020202020204" pitchFamily="34" charset="0"/>
                <a:ea typeface="宋体" panose="02010600030101010101" pitchFamily="2" charset="-122"/>
              </a:rPr>
              <a:t>-</a:t>
            </a:r>
            <a:endParaRPr lang="zh-CN" altLang="zh-CN" dirty="0">
              <a:latin typeface="Arial" panose="020B0604020202020204" pitchFamily="34" charset="0"/>
              <a:ea typeface="宋体" panose="02010600030101010101" pitchFamily="2" charset="-122"/>
            </a:endParaRPr>
          </a:p>
        </p:txBody>
      </p:sp>
      <p:sp>
        <p:nvSpPr>
          <p:cNvPr id="26641" name="Rectangle 19"/>
          <p:cNvSpPr/>
          <p:nvPr>
            <p:custDataLst>
              <p:tags r:id="rId17"/>
            </p:custDataLst>
          </p:nvPr>
        </p:nvSpPr>
        <p:spPr>
          <a:xfrm>
            <a:off x="3956050" y="4035425"/>
            <a:ext cx="225425" cy="984250"/>
          </a:xfrm>
          <a:prstGeom prst="rect">
            <a:avLst/>
          </a:prstGeom>
          <a:noFill/>
          <a:ln w="9525">
            <a:noFill/>
          </a:ln>
        </p:spPr>
        <p:txBody>
          <a:bodyPr wrap="none" lIns="0" tIns="0" rIns="0" bIns="0" anchor="t">
            <a:spAutoFit/>
          </a:bodyPr>
          <a:p>
            <a:r>
              <a:rPr lang="zh-CN" altLang="zh-CN" sz="6400" dirty="0">
                <a:solidFill>
                  <a:srgbClr val="FFFFFF"/>
                </a:solidFill>
                <a:latin typeface="Arial" panose="020B0604020202020204" pitchFamily="34" charset="0"/>
                <a:ea typeface="宋体" panose="02010600030101010101" pitchFamily="2" charset="-122"/>
              </a:rPr>
              <a:t>f</a:t>
            </a:r>
            <a:endParaRPr lang="zh-CN" altLang="zh-CN" dirty="0">
              <a:latin typeface="Arial" panose="020B0604020202020204" pitchFamily="34" charset="0"/>
              <a:ea typeface="宋体" panose="02010600030101010101" pitchFamily="2" charset="-122"/>
            </a:endParaRPr>
          </a:p>
        </p:txBody>
      </p:sp>
      <p:sp>
        <p:nvSpPr>
          <p:cNvPr id="26642" name="Rectangle 20"/>
          <p:cNvSpPr/>
          <p:nvPr>
            <p:custDataLst>
              <p:tags r:id="rId18"/>
            </p:custDataLst>
          </p:nvPr>
        </p:nvSpPr>
        <p:spPr>
          <a:xfrm>
            <a:off x="4300538" y="4035425"/>
            <a:ext cx="452437" cy="984250"/>
          </a:xfrm>
          <a:prstGeom prst="rect">
            <a:avLst/>
          </a:prstGeom>
          <a:noFill/>
          <a:ln w="9525">
            <a:noFill/>
          </a:ln>
        </p:spPr>
        <p:txBody>
          <a:bodyPr wrap="none" lIns="0" tIns="0" rIns="0" bIns="0" anchor="t">
            <a:spAutoFit/>
          </a:bodyPr>
          <a:p>
            <a:r>
              <a:rPr lang="zh-CN" altLang="zh-CN" sz="6400" dirty="0">
                <a:solidFill>
                  <a:srgbClr val="FFFFFF"/>
                </a:solidFill>
                <a:latin typeface="Arial" panose="020B0604020202020204" pitchFamily="34" charset="0"/>
                <a:ea typeface="宋体" panose="02010600030101010101" pitchFamily="2" charset="-122"/>
              </a:rPr>
              <a:t>a</a:t>
            </a:r>
            <a:endParaRPr lang="zh-CN" altLang="zh-CN" dirty="0">
              <a:latin typeface="Arial" panose="020B0604020202020204" pitchFamily="34" charset="0"/>
              <a:ea typeface="宋体" panose="02010600030101010101" pitchFamily="2" charset="-122"/>
            </a:endParaRPr>
          </a:p>
        </p:txBody>
      </p:sp>
      <p:sp>
        <p:nvSpPr>
          <p:cNvPr id="26643" name="Rectangle 21"/>
          <p:cNvSpPr/>
          <p:nvPr>
            <p:custDataLst>
              <p:tags r:id="rId19"/>
            </p:custDataLst>
          </p:nvPr>
        </p:nvSpPr>
        <p:spPr>
          <a:xfrm>
            <a:off x="4646613" y="4035425"/>
            <a:ext cx="406400" cy="984250"/>
          </a:xfrm>
          <a:prstGeom prst="rect">
            <a:avLst/>
          </a:prstGeom>
          <a:noFill/>
          <a:ln w="9525">
            <a:noFill/>
          </a:ln>
        </p:spPr>
        <p:txBody>
          <a:bodyPr wrap="none" lIns="0" tIns="0" rIns="0" bIns="0" anchor="t">
            <a:spAutoFit/>
          </a:bodyPr>
          <a:p>
            <a:r>
              <a:rPr lang="zh-CN" altLang="zh-CN" sz="6400" dirty="0">
                <a:solidFill>
                  <a:srgbClr val="FFFFFF"/>
                </a:solidFill>
                <a:latin typeface="Arial" panose="020B0604020202020204" pitchFamily="34" charset="0"/>
                <a:ea typeface="宋体" panose="02010600030101010101" pitchFamily="2" charset="-122"/>
              </a:rPr>
              <a:t>s</a:t>
            </a:r>
            <a:endParaRPr lang="zh-CN" altLang="zh-CN" dirty="0">
              <a:latin typeface="Arial" panose="020B0604020202020204" pitchFamily="34" charset="0"/>
              <a:ea typeface="宋体" panose="02010600030101010101" pitchFamily="2" charset="-122"/>
            </a:endParaRPr>
          </a:p>
        </p:txBody>
      </p:sp>
      <p:sp>
        <p:nvSpPr>
          <p:cNvPr id="26644" name="Rectangle 22"/>
          <p:cNvSpPr/>
          <p:nvPr>
            <p:custDataLst>
              <p:tags r:id="rId20"/>
            </p:custDataLst>
          </p:nvPr>
        </p:nvSpPr>
        <p:spPr>
          <a:xfrm>
            <a:off x="4991100" y="4035425"/>
            <a:ext cx="452438" cy="984250"/>
          </a:xfrm>
          <a:prstGeom prst="rect">
            <a:avLst/>
          </a:prstGeom>
          <a:noFill/>
          <a:ln w="9525">
            <a:noFill/>
          </a:ln>
        </p:spPr>
        <p:txBody>
          <a:bodyPr wrap="none" lIns="0" tIns="0" rIns="0" bIns="0" anchor="t">
            <a:spAutoFit/>
          </a:bodyPr>
          <a:p>
            <a:r>
              <a:rPr lang="zh-CN" altLang="zh-CN" sz="6400" dirty="0">
                <a:solidFill>
                  <a:srgbClr val="FFFFFF"/>
                </a:solidFill>
                <a:latin typeface="Arial" panose="020B0604020202020204" pitchFamily="34" charset="0"/>
                <a:ea typeface="宋体" panose="02010600030101010101" pitchFamily="2" charset="-122"/>
              </a:rPr>
              <a:t>h</a:t>
            </a:r>
            <a:endParaRPr lang="zh-CN" altLang="zh-CN" dirty="0">
              <a:latin typeface="Arial" panose="020B0604020202020204" pitchFamily="34" charset="0"/>
              <a:ea typeface="宋体" panose="02010600030101010101" pitchFamily="2" charset="-122"/>
            </a:endParaRPr>
          </a:p>
        </p:txBody>
      </p:sp>
      <p:sp>
        <p:nvSpPr>
          <p:cNvPr id="26645" name="Rectangle 23"/>
          <p:cNvSpPr/>
          <p:nvPr>
            <p:custDataLst>
              <p:tags r:id="rId21"/>
            </p:custDataLst>
          </p:nvPr>
        </p:nvSpPr>
        <p:spPr>
          <a:xfrm>
            <a:off x="5337175" y="4035425"/>
            <a:ext cx="180975" cy="984250"/>
          </a:xfrm>
          <a:prstGeom prst="rect">
            <a:avLst/>
          </a:prstGeom>
          <a:noFill/>
          <a:ln w="9525">
            <a:noFill/>
          </a:ln>
        </p:spPr>
        <p:txBody>
          <a:bodyPr wrap="none" lIns="0" tIns="0" rIns="0" bIns="0" anchor="t">
            <a:spAutoFit/>
          </a:bodyPr>
          <a:p>
            <a:r>
              <a:rPr lang="zh-CN" altLang="zh-CN" sz="6400" dirty="0">
                <a:solidFill>
                  <a:srgbClr val="FFFFFF"/>
                </a:solidFill>
                <a:latin typeface="Arial" panose="020B0604020202020204" pitchFamily="34" charset="0"/>
                <a:ea typeface="宋体" panose="02010600030101010101" pitchFamily="2" charset="-122"/>
              </a:rPr>
              <a:t>i</a:t>
            </a:r>
            <a:endParaRPr lang="zh-CN" altLang="zh-CN" dirty="0">
              <a:latin typeface="Arial" panose="020B0604020202020204" pitchFamily="34" charset="0"/>
              <a:ea typeface="宋体" panose="02010600030101010101" pitchFamily="2" charset="-122"/>
            </a:endParaRPr>
          </a:p>
        </p:txBody>
      </p:sp>
      <p:sp>
        <p:nvSpPr>
          <p:cNvPr id="26646" name="Freeform 31"/>
          <p:cNvSpPr/>
          <p:nvPr>
            <p:custDataLst>
              <p:tags r:id="rId22"/>
            </p:custDataLst>
          </p:nvPr>
        </p:nvSpPr>
        <p:spPr>
          <a:xfrm>
            <a:off x="2976563" y="2355850"/>
            <a:ext cx="3119437" cy="3121025"/>
          </a:xfrm>
          <a:custGeom>
            <a:avLst/>
            <a:gdLst/>
            <a:ahLst/>
            <a:cxnLst>
              <a:cxn ang="0">
                <a:pos x="3115860" y="1640353"/>
              </a:cxn>
              <a:cxn ang="0">
                <a:pos x="3087241" y="1876244"/>
              </a:cxn>
              <a:cxn ang="0">
                <a:pos x="3026426" y="2097619"/>
              </a:cxn>
              <a:cxn ang="0">
                <a:pos x="2929838" y="2304478"/>
              </a:cxn>
              <a:cxn ang="0">
                <a:pos x="2808209" y="2496820"/>
              </a:cxn>
              <a:cxn ang="0">
                <a:pos x="2661538" y="2663759"/>
              </a:cxn>
              <a:cxn ang="0">
                <a:pos x="2493403" y="2812552"/>
              </a:cxn>
              <a:cxn ang="0">
                <a:pos x="2303804" y="2935941"/>
              </a:cxn>
              <a:cxn ang="0">
                <a:pos x="2096319" y="3026668"/>
              </a:cxn>
              <a:cxn ang="0">
                <a:pos x="1874524" y="3091992"/>
              </a:cxn>
              <a:cxn ang="0">
                <a:pos x="1641997" y="3121025"/>
              </a:cxn>
              <a:cxn ang="0">
                <a:pos x="1402316" y="3113767"/>
              </a:cxn>
              <a:cxn ang="0">
                <a:pos x="1169789" y="3073847"/>
              </a:cxn>
              <a:cxn ang="0">
                <a:pos x="955149" y="3001265"/>
              </a:cxn>
              <a:cxn ang="0">
                <a:pos x="751241" y="2896021"/>
              </a:cxn>
              <a:cxn ang="0">
                <a:pos x="568796" y="2765373"/>
              </a:cxn>
              <a:cxn ang="0">
                <a:pos x="407816" y="2609322"/>
              </a:cxn>
              <a:cxn ang="0">
                <a:pos x="268300" y="2435125"/>
              </a:cxn>
              <a:cxn ang="0">
                <a:pos x="153825" y="2239154"/>
              </a:cxn>
              <a:cxn ang="0">
                <a:pos x="71547" y="2025037"/>
              </a:cxn>
              <a:cxn ang="0">
                <a:pos x="21464" y="1800033"/>
              </a:cxn>
              <a:cxn ang="0">
                <a:pos x="0" y="1560513"/>
              </a:cxn>
              <a:cxn ang="0">
                <a:pos x="21464" y="1324621"/>
              </a:cxn>
              <a:cxn ang="0">
                <a:pos x="71547" y="1095988"/>
              </a:cxn>
              <a:cxn ang="0">
                <a:pos x="153825" y="881871"/>
              </a:cxn>
              <a:cxn ang="0">
                <a:pos x="268300" y="685900"/>
              </a:cxn>
              <a:cxn ang="0">
                <a:pos x="407816" y="511703"/>
              </a:cxn>
              <a:cxn ang="0">
                <a:pos x="568796" y="355652"/>
              </a:cxn>
              <a:cxn ang="0">
                <a:pos x="751241" y="225004"/>
              </a:cxn>
              <a:cxn ang="0">
                <a:pos x="955149" y="119760"/>
              </a:cxn>
              <a:cxn ang="0">
                <a:pos x="1169789" y="47178"/>
              </a:cxn>
              <a:cxn ang="0">
                <a:pos x="1402316" y="7258"/>
              </a:cxn>
              <a:cxn ang="0">
                <a:pos x="1641997" y="0"/>
              </a:cxn>
              <a:cxn ang="0">
                <a:pos x="1874524" y="29033"/>
              </a:cxn>
              <a:cxn ang="0">
                <a:pos x="2096319" y="94357"/>
              </a:cxn>
              <a:cxn ang="0">
                <a:pos x="2303804" y="188713"/>
              </a:cxn>
              <a:cxn ang="0">
                <a:pos x="2493403" y="308473"/>
              </a:cxn>
              <a:cxn ang="0">
                <a:pos x="2661538" y="457266"/>
              </a:cxn>
              <a:cxn ang="0">
                <a:pos x="2808209" y="627834"/>
              </a:cxn>
              <a:cxn ang="0">
                <a:pos x="2929838" y="816547"/>
              </a:cxn>
              <a:cxn ang="0">
                <a:pos x="3026426" y="1023406"/>
              </a:cxn>
              <a:cxn ang="0">
                <a:pos x="3087241" y="1244781"/>
              </a:cxn>
              <a:cxn ang="0">
                <a:pos x="3115860" y="1480672"/>
              </a:cxn>
            </a:cxnLst>
            <a:pathLst>
              <a:path w="1744" h="1720">
                <a:moveTo>
                  <a:pt x="1744" y="860"/>
                </a:moveTo>
                <a:lnTo>
                  <a:pt x="1744" y="860"/>
                </a:lnTo>
                <a:lnTo>
                  <a:pt x="1742" y="904"/>
                </a:lnTo>
                <a:lnTo>
                  <a:pt x="1740" y="948"/>
                </a:lnTo>
                <a:lnTo>
                  <a:pt x="1734" y="992"/>
                </a:lnTo>
                <a:lnTo>
                  <a:pt x="1726" y="1034"/>
                </a:lnTo>
                <a:lnTo>
                  <a:pt x="1716" y="1076"/>
                </a:lnTo>
                <a:lnTo>
                  <a:pt x="1704" y="1116"/>
                </a:lnTo>
                <a:lnTo>
                  <a:pt x="1692" y="1156"/>
                </a:lnTo>
                <a:lnTo>
                  <a:pt x="1676" y="1196"/>
                </a:lnTo>
                <a:lnTo>
                  <a:pt x="1658" y="1234"/>
                </a:lnTo>
                <a:lnTo>
                  <a:pt x="1638" y="1270"/>
                </a:lnTo>
                <a:lnTo>
                  <a:pt x="1618" y="1306"/>
                </a:lnTo>
                <a:lnTo>
                  <a:pt x="1596" y="1342"/>
                </a:lnTo>
                <a:lnTo>
                  <a:pt x="1570" y="1376"/>
                </a:lnTo>
                <a:lnTo>
                  <a:pt x="1544" y="1408"/>
                </a:lnTo>
                <a:lnTo>
                  <a:pt x="1518" y="1438"/>
                </a:lnTo>
                <a:lnTo>
                  <a:pt x="1488" y="1468"/>
                </a:lnTo>
                <a:lnTo>
                  <a:pt x="1458" y="1498"/>
                </a:lnTo>
                <a:lnTo>
                  <a:pt x="1426" y="1524"/>
                </a:lnTo>
                <a:lnTo>
                  <a:pt x="1394" y="1550"/>
                </a:lnTo>
                <a:lnTo>
                  <a:pt x="1360" y="1574"/>
                </a:lnTo>
                <a:lnTo>
                  <a:pt x="1324" y="1596"/>
                </a:lnTo>
                <a:lnTo>
                  <a:pt x="1288" y="1618"/>
                </a:lnTo>
                <a:lnTo>
                  <a:pt x="1250" y="1636"/>
                </a:lnTo>
                <a:lnTo>
                  <a:pt x="1212" y="1654"/>
                </a:lnTo>
                <a:lnTo>
                  <a:pt x="1172" y="1668"/>
                </a:lnTo>
                <a:lnTo>
                  <a:pt x="1132" y="1682"/>
                </a:lnTo>
                <a:lnTo>
                  <a:pt x="1090" y="1694"/>
                </a:lnTo>
                <a:lnTo>
                  <a:pt x="1048" y="1704"/>
                </a:lnTo>
                <a:lnTo>
                  <a:pt x="1006" y="1712"/>
                </a:lnTo>
                <a:lnTo>
                  <a:pt x="962" y="1716"/>
                </a:lnTo>
                <a:lnTo>
                  <a:pt x="918" y="1720"/>
                </a:lnTo>
                <a:lnTo>
                  <a:pt x="872" y="1720"/>
                </a:lnTo>
                <a:lnTo>
                  <a:pt x="828" y="1720"/>
                </a:lnTo>
                <a:lnTo>
                  <a:pt x="784" y="1716"/>
                </a:lnTo>
                <a:lnTo>
                  <a:pt x="740" y="1712"/>
                </a:lnTo>
                <a:lnTo>
                  <a:pt x="696" y="1704"/>
                </a:lnTo>
                <a:lnTo>
                  <a:pt x="654" y="1694"/>
                </a:lnTo>
                <a:lnTo>
                  <a:pt x="614" y="1682"/>
                </a:lnTo>
                <a:lnTo>
                  <a:pt x="572" y="1668"/>
                </a:lnTo>
                <a:lnTo>
                  <a:pt x="534" y="1654"/>
                </a:lnTo>
                <a:lnTo>
                  <a:pt x="494" y="1636"/>
                </a:lnTo>
                <a:lnTo>
                  <a:pt x="458" y="1618"/>
                </a:lnTo>
                <a:lnTo>
                  <a:pt x="420" y="1596"/>
                </a:lnTo>
                <a:lnTo>
                  <a:pt x="386" y="1574"/>
                </a:lnTo>
                <a:lnTo>
                  <a:pt x="352" y="1550"/>
                </a:lnTo>
                <a:lnTo>
                  <a:pt x="318" y="1524"/>
                </a:lnTo>
                <a:lnTo>
                  <a:pt x="286" y="1498"/>
                </a:lnTo>
                <a:lnTo>
                  <a:pt x="256" y="1468"/>
                </a:lnTo>
                <a:lnTo>
                  <a:pt x="228" y="1438"/>
                </a:lnTo>
                <a:lnTo>
                  <a:pt x="200" y="1408"/>
                </a:lnTo>
                <a:lnTo>
                  <a:pt x="174" y="1376"/>
                </a:lnTo>
                <a:lnTo>
                  <a:pt x="150" y="1342"/>
                </a:lnTo>
                <a:lnTo>
                  <a:pt x="128" y="1306"/>
                </a:lnTo>
                <a:lnTo>
                  <a:pt x="106" y="1270"/>
                </a:lnTo>
                <a:lnTo>
                  <a:pt x="86" y="1234"/>
                </a:lnTo>
                <a:lnTo>
                  <a:pt x="70" y="1196"/>
                </a:lnTo>
                <a:lnTo>
                  <a:pt x="54" y="1156"/>
                </a:lnTo>
                <a:lnTo>
                  <a:pt x="40" y="1116"/>
                </a:lnTo>
                <a:lnTo>
                  <a:pt x="28" y="1076"/>
                </a:lnTo>
                <a:lnTo>
                  <a:pt x="18" y="1034"/>
                </a:lnTo>
                <a:lnTo>
                  <a:pt x="12" y="992"/>
                </a:lnTo>
                <a:lnTo>
                  <a:pt x="6" y="948"/>
                </a:lnTo>
                <a:lnTo>
                  <a:pt x="2" y="904"/>
                </a:lnTo>
                <a:lnTo>
                  <a:pt x="0" y="860"/>
                </a:lnTo>
                <a:lnTo>
                  <a:pt x="2" y="816"/>
                </a:lnTo>
                <a:lnTo>
                  <a:pt x="6" y="772"/>
                </a:lnTo>
                <a:lnTo>
                  <a:pt x="12" y="730"/>
                </a:lnTo>
                <a:lnTo>
                  <a:pt x="18" y="686"/>
                </a:lnTo>
                <a:lnTo>
                  <a:pt x="28" y="644"/>
                </a:lnTo>
                <a:lnTo>
                  <a:pt x="40" y="604"/>
                </a:lnTo>
                <a:lnTo>
                  <a:pt x="54" y="564"/>
                </a:lnTo>
                <a:lnTo>
                  <a:pt x="70" y="526"/>
                </a:lnTo>
                <a:lnTo>
                  <a:pt x="86" y="486"/>
                </a:lnTo>
                <a:lnTo>
                  <a:pt x="106" y="450"/>
                </a:lnTo>
                <a:lnTo>
                  <a:pt x="128" y="414"/>
                </a:lnTo>
                <a:lnTo>
                  <a:pt x="150" y="378"/>
                </a:lnTo>
                <a:lnTo>
                  <a:pt x="174" y="346"/>
                </a:lnTo>
                <a:lnTo>
                  <a:pt x="200" y="312"/>
                </a:lnTo>
                <a:lnTo>
                  <a:pt x="228" y="282"/>
                </a:lnTo>
                <a:lnTo>
                  <a:pt x="256" y="252"/>
                </a:lnTo>
                <a:lnTo>
                  <a:pt x="286" y="222"/>
                </a:lnTo>
                <a:lnTo>
                  <a:pt x="318" y="196"/>
                </a:lnTo>
                <a:lnTo>
                  <a:pt x="352" y="170"/>
                </a:lnTo>
                <a:lnTo>
                  <a:pt x="386" y="146"/>
                </a:lnTo>
                <a:lnTo>
                  <a:pt x="420" y="124"/>
                </a:lnTo>
                <a:lnTo>
                  <a:pt x="458" y="104"/>
                </a:lnTo>
                <a:lnTo>
                  <a:pt x="494" y="84"/>
                </a:lnTo>
                <a:lnTo>
                  <a:pt x="534" y="66"/>
                </a:lnTo>
                <a:lnTo>
                  <a:pt x="572" y="52"/>
                </a:lnTo>
                <a:lnTo>
                  <a:pt x="614" y="38"/>
                </a:lnTo>
                <a:lnTo>
                  <a:pt x="654" y="26"/>
                </a:lnTo>
                <a:lnTo>
                  <a:pt x="696" y="16"/>
                </a:lnTo>
                <a:lnTo>
                  <a:pt x="740" y="10"/>
                </a:lnTo>
                <a:lnTo>
                  <a:pt x="784" y="4"/>
                </a:lnTo>
                <a:lnTo>
                  <a:pt x="828" y="0"/>
                </a:lnTo>
                <a:lnTo>
                  <a:pt x="872" y="0"/>
                </a:lnTo>
                <a:lnTo>
                  <a:pt x="918" y="0"/>
                </a:lnTo>
                <a:lnTo>
                  <a:pt x="962" y="4"/>
                </a:lnTo>
                <a:lnTo>
                  <a:pt x="1006" y="10"/>
                </a:lnTo>
                <a:lnTo>
                  <a:pt x="1048" y="16"/>
                </a:lnTo>
                <a:lnTo>
                  <a:pt x="1090" y="26"/>
                </a:lnTo>
                <a:lnTo>
                  <a:pt x="1132" y="38"/>
                </a:lnTo>
                <a:lnTo>
                  <a:pt x="1172" y="52"/>
                </a:lnTo>
                <a:lnTo>
                  <a:pt x="1212" y="66"/>
                </a:lnTo>
                <a:lnTo>
                  <a:pt x="1250" y="84"/>
                </a:lnTo>
                <a:lnTo>
                  <a:pt x="1288" y="104"/>
                </a:lnTo>
                <a:lnTo>
                  <a:pt x="1324" y="124"/>
                </a:lnTo>
                <a:lnTo>
                  <a:pt x="1360" y="146"/>
                </a:lnTo>
                <a:lnTo>
                  <a:pt x="1394" y="170"/>
                </a:lnTo>
                <a:lnTo>
                  <a:pt x="1426" y="196"/>
                </a:lnTo>
                <a:lnTo>
                  <a:pt x="1458" y="222"/>
                </a:lnTo>
                <a:lnTo>
                  <a:pt x="1488" y="252"/>
                </a:lnTo>
                <a:lnTo>
                  <a:pt x="1518" y="282"/>
                </a:lnTo>
                <a:lnTo>
                  <a:pt x="1544" y="312"/>
                </a:lnTo>
                <a:lnTo>
                  <a:pt x="1570" y="346"/>
                </a:lnTo>
                <a:lnTo>
                  <a:pt x="1596" y="378"/>
                </a:lnTo>
                <a:lnTo>
                  <a:pt x="1618" y="414"/>
                </a:lnTo>
                <a:lnTo>
                  <a:pt x="1638" y="450"/>
                </a:lnTo>
                <a:lnTo>
                  <a:pt x="1658" y="486"/>
                </a:lnTo>
                <a:lnTo>
                  <a:pt x="1676" y="526"/>
                </a:lnTo>
                <a:lnTo>
                  <a:pt x="1692" y="564"/>
                </a:lnTo>
                <a:lnTo>
                  <a:pt x="1704" y="604"/>
                </a:lnTo>
                <a:lnTo>
                  <a:pt x="1716" y="644"/>
                </a:lnTo>
                <a:lnTo>
                  <a:pt x="1726" y="686"/>
                </a:lnTo>
                <a:lnTo>
                  <a:pt x="1734" y="730"/>
                </a:lnTo>
                <a:lnTo>
                  <a:pt x="1740" y="772"/>
                </a:lnTo>
                <a:lnTo>
                  <a:pt x="1742" y="816"/>
                </a:lnTo>
                <a:lnTo>
                  <a:pt x="1744" y="860"/>
                </a:lnTo>
                <a:close/>
              </a:path>
            </a:pathLst>
          </a:custGeom>
          <a:solidFill>
            <a:schemeClr val="accent1"/>
          </a:solidFill>
          <a:ln w="9525">
            <a:noFill/>
          </a:ln>
        </p:spPr>
        <p:txBody>
          <a:bodyPr/>
          <a:p>
            <a:endParaRPr lang="zh-CN" altLang="en-US"/>
          </a:p>
        </p:txBody>
      </p:sp>
      <p:sp>
        <p:nvSpPr>
          <p:cNvPr id="91" name="Freeform 32"/>
          <p:cNvSpPr/>
          <p:nvPr>
            <p:custDataLst>
              <p:tags r:id="rId23"/>
            </p:custDataLst>
          </p:nvPr>
        </p:nvSpPr>
        <p:spPr bwMode="auto">
          <a:xfrm>
            <a:off x="3090863" y="2468563"/>
            <a:ext cx="2890838" cy="2895600"/>
          </a:xfrm>
          <a:custGeom>
            <a:avLst/>
            <a:gdLst/>
            <a:ahLst/>
            <a:cxnLst>
              <a:cxn ang="0">
                <a:pos x="1616" y="840"/>
              </a:cxn>
              <a:cxn ang="0">
                <a:pos x="1600" y="958"/>
              </a:cxn>
              <a:cxn ang="0">
                <a:pos x="1568" y="1072"/>
              </a:cxn>
              <a:cxn ang="0">
                <a:pos x="1520" y="1178"/>
              </a:cxn>
              <a:cxn ang="0">
                <a:pos x="1456" y="1276"/>
              </a:cxn>
              <a:cxn ang="0">
                <a:pos x="1380" y="1362"/>
              </a:cxn>
              <a:cxn ang="0">
                <a:pos x="1292" y="1438"/>
              </a:cxn>
              <a:cxn ang="0">
                <a:pos x="1194" y="1500"/>
              </a:cxn>
              <a:cxn ang="0">
                <a:pos x="1086" y="1548"/>
              </a:cxn>
              <a:cxn ang="0">
                <a:pos x="972" y="1580"/>
              </a:cxn>
              <a:cxn ang="0">
                <a:pos x="850" y="1594"/>
              </a:cxn>
              <a:cxn ang="0">
                <a:pos x="766" y="1594"/>
              </a:cxn>
              <a:cxn ang="0">
                <a:pos x="646" y="1580"/>
              </a:cxn>
              <a:cxn ang="0">
                <a:pos x="530" y="1548"/>
              </a:cxn>
              <a:cxn ang="0">
                <a:pos x="424" y="1500"/>
              </a:cxn>
              <a:cxn ang="0">
                <a:pos x="324" y="1438"/>
              </a:cxn>
              <a:cxn ang="0">
                <a:pos x="236" y="1362"/>
              </a:cxn>
              <a:cxn ang="0">
                <a:pos x="160" y="1276"/>
              </a:cxn>
              <a:cxn ang="0">
                <a:pos x="98" y="1178"/>
              </a:cxn>
              <a:cxn ang="0">
                <a:pos x="48" y="1072"/>
              </a:cxn>
              <a:cxn ang="0">
                <a:pos x="16" y="958"/>
              </a:cxn>
              <a:cxn ang="0">
                <a:pos x="0" y="840"/>
              </a:cxn>
              <a:cxn ang="0">
                <a:pos x="0" y="758"/>
              </a:cxn>
              <a:cxn ang="0">
                <a:pos x="16" y="638"/>
              </a:cxn>
              <a:cxn ang="0">
                <a:pos x="48" y="524"/>
              </a:cxn>
              <a:cxn ang="0">
                <a:pos x="98" y="418"/>
              </a:cxn>
              <a:cxn ang="0">
                <a:pos x="160" y="320"/>
              </a:cxn>
              <a:cxn ang="0">
                <a:pos x="236" y="234"/>
              </a:cxn>
              <a:cxn ang="0">
                <a:pos x="324" y="158"/>
              </a:cxn>
              <a:cxn ang="0">
                <a:pos x="424" y="96"/>
              </a:cxn>
              <a:cxn ang="0">
                <a:pos x="530" y="48"/>
              </a:cxn>
              <a:cxn ang="0">
                <a:pos x="646" y="16"/>
              </a:cxn>
              <a:cxn ang="0">
                <a:pos x="766" y="2"/>
              </a:cxn>
              <a:cxn ang="0">
                <a:pos x="850" y="2"/>
              </a:cxn>
              <a:cxn ang="0">
                <a:pos x="972" y="16"/>
              </a:cxn>
              <a:cxn ang="0">
                <a:pos x="1086" y="48"/>
              </a:cxn>
              <a:cxn ang="0">
                <a:pos x="1194" y="96"/>
              </a:cxn>
              <a:cxn ang="0">
                <a:pos x="1292" y="158"/>
              </a:cxn>
              <a:cxn ang="0">
                <a:pos x="1380" y="234"/>
              </a:cxn>
              <a:cxn ang="0">
                <a:pos x="1456" y="320"/>
              </a:cxn>
              <a:cxn ang="0">
                <a:pos x="1520" y="418"/>
              </a:cxn>
              <a:cxn ang="0">
                <a:pos x="1568" y="524"/>
              </a:cxn>
              <a:cxn ang="0">
                <a:pos x="1600" y="638"/>
              </a:cxn>
              <a:cxn ang="0">
                <a:pos x="1616" y="758"/>
              </a:cxn>
            </a:cxnLst>
            <a:rect l="0" t="0" r="r" b="b"/>
            <a:pathLst>
              <a:path w="1616" h="1596">
                <a:moveTo>
                  <a:pt x="1616" y="798"/>
                </a:moveTo>
                <a:lnTo>
                  <a:pt x="1616" y="798"/>
                </a:lnTo>
                <a:lnTo>
                  <a:pt x="1616" y="840"/>
                </a:lnTo>
                <a:lnTo>
                  <a:pt x="1612" y="880"/>
                </a:lnTo>
                <a:lnTo>
                  <a:pt x="1608" y="920"/>
                </a:lnTo>
                <a:lnTo>
                  <a:pt x="1600" y="958"/>
                </a:lnTo>
                <a:lnTo>
                  <a:pt x="1592" y="998"/>
                </a:lnTo>
                <a:lnTo>
                  <a:pt x="1580" y="1036"/>
                </a:lnTo>
                <a:lnTo>
                  <a:pt x="1568" y="1072"/>
                </a:lnTo>
                <a:lnTo>
                  <a:pt x="1554" y="1108"/>
                </a:lnTo>
                <a:lnTo>
                  <a:pt x="1538" y="1144"/>
                </a:lnTo>
                <a:lnTo>
                  <a:pt x="1520" y="1178"/>
                </a:lnTo>
                <a:lnTo>
                  <a:pt x="1500" y="1212"/>
                </a:lnTo>
                <a:lnTo>
                  <a:pt x="1478" y="1244"/>
                </a:lnTo>
                <a:lnTo>
                  <a:pt x="1456" y="1276"/>
                </a:lnTo>
                <a:lnTo>
                  <a:pt x="1432" y="1306"/>
                </a:lnTo>
                <a:lnTo>
                  <a:pt x="1406" y="1334"/>
                </a:lnTo>
                <a:lnTo>
                  <a:pt x="1380" y="1362"/>
                </a:lnTo>
                <a:lnTo>
                  <a:pt x="1352" y="1388"/>
                </a:lnTo>
                <a:lnTo>
                  <a:pt x="1322" y="1414"/>
                </a:lnTo>
                <a:lnTo>
                  <a:pt x="1292" y="1438"/>
                </a:lnTo>
                <a:lnTo>
                  <a:pt x="1260" y="1460"/>
                </a:lnTo>
                <a:lnTo>
                  <a:pt x="1228" y="1480"/>
                </a:lnTo>
                <a:lnTo>
                  <a:pt x="1194" y="1500"/>
                </a:lnTo>
                <a:lnTo>
                  <a:pt x="1158" y="1518"/>
                </a:lnTo>
                <a:lnTo>
                  <a:pt x="1124" y="1534"/>
                </a:lnTo>
                <a:lnTo>
                  <a:pt x="1086" y="1548"/>
                </a:lnTo>
                <a:lnTo>
                  <a:pt x="1048" y="1560"/>
                </a:lnTo>
                <a:lnTo>
                  <a:pt x="1010" y="1570"/>
                </a:lnTo>
                <a:lnTo>
                  <a:pt x="972" y="1580"/>
                </a:lnTo>
                <a:lnTo>
                  <a:pt x="932" y="1586"/>
                </a:lnTo>
                <a:lnTo>
                  <a:pt x="892" y="1592"/>
                </a:lnTo>
                <a:lnTo>
                  <a:pt x="850" y="1594"/>
                </a:lnTo>
                <a:lnTo>
                  <a:pt x="808" y="1596"/>
                </a:lnTo>
                <a:lnTo>
                  <a:pt x="808" y="1596"/>
                </a:lnTo>
                <a:lnTo>
                  <a:pt x="766" y="1594"/>
                </a:lnTo>
                <a:lnTo>
                  <a:pt x="726" y="1592"/>
                </a:lnTo>
                <a:lnTo>
                  <a:pt x="686" y="1586"/>
                </a:lnTo>
                <a:lnTo>
                  <a:pt x="646" y="1580"/>
                </a:lnTo>
                <a:lnTo>
                  <a:pt x="606" y="1570"/>
                </a:lnTo>
                <a:lnTo>
                  <a:pt x="568" y="1560"/>
                </a:lnTo>
                <a:lnTo>
                  <a:pt x="530" y="1548"/>
                </a:lnTo>
                <a:lnTo>
                  <a:pt x="494" y="1534"/>
                </a:lnTo>
                <a:lnTo>
                  <a:pt x="458" y="1518"/>
                </a:lnTo>
                <a:lnTo>
                  <a:pt x="424" y="1500"/>
                </a:lnTo>
                <a:lnTo>
                  <a:pt x="390" y="1480"/>
                </a:lnTo>
                <a:lnTo>
                  <a:pt x="356" y="1460"/>
                </a:lnTo>
                <a:lnTo>
                  <a:pt x="324" y="1438"/>
                </a:lnTo>
                <a:lnTo>
                  <a:pt x="294" y="1414"/>
                </a:lnTo>
                <a:lnTo>
                  <a:pt x="264" y="1388"/>
                </a:lnTo>
                <a:lnTo>
                  <a:pt x="236" y="1362"/>
                </a:lnTo>
                <a:lnTo>
                  <a:pt x="210" y="1334"/>
                </a:lnTo>
                <a:lnTo>
                  <a:pt x="184" y="1306"/>
                </a:lnTo>
                <a:lnTo>
                  <a:pt x="160" y="1276"/>
                </a:lnTo>
                <a:lnTo>
                  <a:pt x="138" y="1244"/>
                </a:lnTo>
                <a:lnTo>
                  <a:pt x="116" y="1212"/>
                </a:lnTo>
                <a:lnTo>
                  <a:pt x="98" y="1178"/>
                </a:lnTo>
                <a:lnTo>
                  <a:pt x="80" y="1144"/>
                </a:lnTo>
                <a:lnTo>
                  <a:pt x="64" y="1108"/>
                </a:lnTo>
                <a:lnTo>
                  <a:pt x="48" y="1072"/>
                </a:lnTo>
                <a:lnTo>
                  <a:pt x="36" y="1036"/>
                </a:lnTo>
                <a:lnTo>
                  <a:pt x="26" y="998"/>
                </a:lnTo>
                <a:lnTo>
                  <a:pt x="16" y="958"/>
                </a:lnTo>
                <a:lnTo>
                  <a:pt x="10" y="920"/>
                </a:lnTo>
                <a:lnTo>
                  <a:pt x="4" y="880"/>
                </a:lnTo>
                <a:lnTo>
                  <a:pt x="0" y="840"/>
                </a:lnTo>
                <a:lnTo>
                  <a:pt x="0" y="798"/>
                </a:lnTo>
                <a:lnTo>
                  <a:pt x="0" y="798"/>
                </a:lnTo>
                <a:lnTo>
                  <a:pt x="0" y="758"/>
                </a:lnTo>
                <a:lnTo>
                  <a:pt x="4" y="716"/>
                </a:lnTo>
                <a:lnTo>
                  <a:pt x="10" y="676"/>
                </a:lnTo>
                <a:lnTo>
                  <a:pt x="16" y="638"/>
                </a:lnTo>
                <a:lnTo>
                  <a:pt x="26" y="598"/>
                </a:lnTo>
                <a:lnTo>
                  <a:pt x="36" y="560"/>
                </a:lnTo>
                <a:lnTo>
                  <a:pt x="48" y="524"/>
                </a:lnTo>
                <a:lnTo>
                  <a:pt x="64" y="488"/>
                </a:lnTo>
                <a:lnTo>
                  <a:pt x="80" y="452"/>
                </a:lnTo>
                <a:lnTo>
                  <a:pt x="98" y="418"/>
                </a:lnTo>
                <a:lnTo>
                  <a:pt x="116" y="384"/>
                </a:lnTo>
                <a:lnTo>
                  <a:pt x="138" y="352"/>
                </a:lnTo>
                <a:lnTo>
                  <a:pt x="160" y="320"/>
                </a:lnTo>
                <a:lnTo>
                  <a:pt x="184" y="290"/>
                </a:lnTo>
                <a:lnTo>
                  <a:pt x="210" y="262"/>
                </a:lnTo>
                <a:lnTo>
                  <a:pt x="236" y="234"/>
                </a:lnTo>
                <a:lnTo>
                  <a:pt x="264" y="208"/>
                </a:lnTo>
                <a:lnTo>
                  <a:pt x="294" y="182"/>
                </a:lnTo>
                <a:lnTo>
                  <a:pt x="324" y="158"/>
                </a:lnTo>
                <a:lnTo>
                  <a:pt x="356" y="136"/>
                </a:lnTo>
                <a:lnTo>
                  <a:pt x="390" y="116"/>
                </a:lnTo>
                <a:lnTo>
                  <a:pt x="424" y="96"/>
                </a:lnTo>
                <a:lnTo>
                  <a:pt x="458" y="78"/>
                </a:lnTo>
                <a:lnTo>
                  <a:pt x="494" y="62"/>
                </a:lnTo>
                <a:lnTo>
                  <a:pt x="530" y="48"/>
                </a:lnTo>
                <a:lnTo>
                  <a:pt x="568" y="36"/>
                </a:lnTo>
                <a:lnTo>
                  <a:pt x="606" y="26"/>
                </a:lnTo>
                <a:lnTo>
                  <a:pt x="646" y="16"/>
                </a:lnTo>
                <a:lnTo>
                  <a:pt x="686" y="10"/>
                </a:lnTo>
                <a:lnTo>
                  <a:pt x="726" y="4"/>
                </a:lnTo>
                <a:lnTo>
                  <a:pt x="766" y="2"/>
                </a:lnTo>
                <a:lnTo>
                  <a:pt x="808" y="0"/>
                </a:lnTo>
                <a:lnTo>
                  <a:pt x="808" y="0"/>
                </a:lnTo>
                <a:lnTo>
                  <a:pt x="850" y="2"/>
                </a:lnTo>
                <a:lnTo>
                  <a:pt x="892" y="4"/>
                </a:lnTo>
                <a:lnTo>
                  <a:pt x="932" y="10"/>
                </a:lnTo>
                <a:lnTo>
                  <a:pt x="972" y="16"/>
                </a:lnTo>
                <a:lnTo>
                  <a:pt x="1010" y="26"/>
                </a:lnTo>
                <a:lnTo>
                  <a:pt x="1048" y="36"/>
                </a:lnTo>
                <a:lnTo>
                  <a:pt x="1086" y="48"/>
                </a:lnTo>
                <a:lnTo>
                  <a:pt x="1124" y="62"/>
                </a:lnTo>
                <a:lnTo>
                  <a:pt x="1158" y="78"/>
                </a:lnTo>
                <a:lnTo>
                  <a:pt x="1194" y="96"/>
                </a:lnTo>
                <a:lnTo>
                  <a:pt x="1228" y="116"/>
                </a:lnTo>
                <a:lnTo>
                  <a:pt x="1260" y="136"/>
                </a:lnTo>
                <a:lnTo>
                  <a:pt x="1292" y="158"/>
                </a:lnTo>
                <a:lnTo>
                  <a:pt x="1322" y="182"/>
                </a:lnTo>
                <a:lnTo>
                  <a:pt x="1352" y="208"/>
                </a:lnTo>
                <a:lnTo>
                  <a:pt x="1380" y="234"/>
                </a:lnTo>
                <a:lnTo>
                  <a:pt x="1406" y="262"/>
                </a:lnTo>
                <a:lnTo>
                  <a:pt x="1432" y="290"/>
                </a:lnTo>
                <a:lnTo>
                  <a:pt x="1456" y="320"/>
                </a:lnTo>
                <a:lnTo>
                  <a:pt x="1478" y="352"/>
                </a:lnTo>
                <a:lnTo>
                  <a:pt x="1500" y="384"/>
                </a:lnTo>
                <a:lnTo>
                  <a:pt x="1520" y="418"/>
                </a:lnTo>
                <a:lnTo>
                  <a:pt x="1538" y="452"/>
                </a:lnTo>
                <a:lnTo>
                  <a:pt x="1554" y="488"/>
                </a:lnTo>
                <a:lnTo>
                  <a:pt x="1568" y="524"/>
                </a:lnTo>
                <a:lnTo>
                  <a:pt x="1580" y="560"/>
                </a:lnTo>
                <a:lnTo>
                  <a:pt x="1592" y="598"/>
                </a:lnTo>
                <a:lnTo>
                  <a:pt x="1600" y="638"/>
                </a:lnTo>
                <a:lnTo>
                  <a:pt x="1608" y="676"/>
                </a:lnTo>
                <a:lnTo>
                  <a:pt x="1612" y="716"/>
                </a:lnTo>
                <a:lnTo>
                  <a:pt x="1616" y="758"/>
                </a:lnTo>
                <a:lnTo>
                  <a:pt x="1616" y="798"/>
                </a:lnTo>
                <a:lnTo>
                  <a:pt x="1616" y="798"/>
                </a:lnTo>
                <a:close/>
              </a:path>
            </a:pathLst>
          </a:custGeom>
          <a:solidFill>
            <a:schemeClr val="accent3"/>
          </a:solidFill>
          <a:ln w="9525">
            <a:noFill/>
            <a:round/>
          </a:ln>
        </p:spPr>
        <p:txBody>
          <a:bodyPr lIns="121920" tIns="60960" rIns="121920" bIns="60960"/>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48" name="Freeform 33"/>
          <p:cNvSpPr/>
          <p:nvPr>
            <p:custDataLst>
              <p:tags r:id="rId24"/>
            </p:custDataLst>
          </p:nvPr>
        </p:nvSpPr>
        <p:spPr>
          <a:xfrm>
            <a:off x="3144838" y="2522538"/>
            <a:ext cx="2787650" cy="2786062"/>
          </a:xfrm>
          <a:custGeom>
            <a:avLst/>
            <a:gdLst/>
            <a:ahLst/>
            <a:cxnLst>
              <a:cxn ang="0">
                <a:pos x="2784072" y="1465585"/>
              </a:cxn>
              <a:cxn ang="0">
                <a:pos x="2759022" y="1675990"/>
              </a:cxn>
              <a:cxn ang="0">
                <a:pos x="2701766" y="1871885"/>
              </a:cxn>
              <a:cxn ang="0">
                <a:pos x="2619461" y="2056897"/>
              </a:cxn>
              <a:cxn ang="0">
                <a:pos x="2508527" y="2227399"/>
              </a:cxn>
              <a:cxn ang="0">
                <a:pos x="2379701" y="2379761"/>
              </a:cxn>
              <a:cxn ang="0">
                <a:pos x="2225826" y="2510358"/>
              </a:cxn>
              <a:cxn ang="0">
                <a:pos x="2057636" y="2619188"/>
              </a:cxn>
              <a:cxn ang="0">
                <a:pos x="1871554" y="2702625"/>
              </a:cxn>
              <a:cxn ang="0">
                <a:pos x="1674737" y="2760668"/>
              </a:cxn>
              <a:cxn ang="0">
                <a:pos x="1463606" y="2786062"/>
              </a:cxn>
              <a:cxn ang="0">
                <a:pos x="1248896" y="2778807"/>
              </a:cxn>
              <a:cxn ang="0">
                <a:pos x="1044921" y="2742530"/>
              </a:cxn>
              <a:cxn ang="0">
                <a:pos x="851683" y="2677231"/>
              </a:cxn>
              <a:cxn ang="0">
                <a:pos x="669179" y="2586539"/>
              </a:cxn>
              <a:cxn ang="0">
                <a:pos x="504568" y="2470453"/>
              </a:cxn>
              <a:cxn ang="0">
                <a:pos x="361428" y="2328974"/>
              </a:cxn>
              <a:cxn ang="0">
                <a:pos x="236181" y="2172983"/>
              </a:cxn>
              <a:cxn ang="0">
                <a:pos x="135983" y="1998854"/>
              </a:cxn>
              <a:cxn ang="0">
                <a:pos x="60834" y="1806587"/>
              </a:cxn>
              <a:cxn ang="0">
                <a:pos x="14314" y="1607064"/>
              </a:cxn>
              <a:cxn ang="0">
                <a:pos x="0" y="1393031"/>
              </a:cxn>
              <a:cxn ang="0">
                <a:pos x="14314" y="1182625"/>
              </a:cxn>
              <a:cxn ang="0">
                <a:pos x="60834" y="979475"/>
              </a:cxn>
              <a:cxn ang="0">
                <a:pos x="135983" y="787208"/>
              </a:cxn>
              <a:cxn ang="0">
                <a:pos x="236181" y="613079"/>
              </a:cxn>
              <a:cxn ang="0">
                <a:pos x="361428" y="457088"/>
              </a:cxn>
              <a:cxn ang="0">
                <a:pos x="504568" y="315609"/>
              </a:cxn>
              <a:cxn ang="0">
                <a:pos x="669179" y="199523"/>
              </a:cxn>
              <a:cxn ang="0">
                <a:pos x="851683" y="108831"/>
              </a:cxn>
              <a:cxn ang="0">
                <a:pos x="1044921" y="43532"/>
              </a:cxn>
              <a:cxn ang="0">
                <a:pos x="1248896" y="7255"/>
              </a:cxn>
              <a:cxn ang="0">
                <a:pos x="1463606" y="0"/>
              </a:cxn>
              <a:cxn ang="0">
                <a:pos x="1674737" y="29021"/>
              </a:cxn>
              <a:cxn ang="0">
                <a:pos x="1871554" y="83437"/>
              </a:cxn>
              <a:cxn ang="0">
                <a:pos x="2057636" y="166874"/>
              </a:cxn>
              <a:cxn ang="0">
                <a:pos x="2225826" y="275704"/>
              </a:cxn>
              <a:cxn ang="0">
                <a:pos x="2379701" y="406301"/>
              </a:cxn>
              <a:cxn ang="0">
                <a:pos x="2508527" y="558663"/>
              </a:cxn>
              <a:cxn ang="0">
                <a:pos x="2619461" y="729165"/>
              </a:cxn>
              <a:cxn ang="0">
                <a:pos x="2701766" y="914177"/>
              </a:cxn>
              <a:cxn ang="0">
                <a:pos x="2759022" y="1113699"/>
              </a:cxn>
              <a:cxn ang="0">
                <a:pos x="2784072" y="1320477"/>
              </a:cxn>
            </a:cxnLst>
            <a:pathLst>
              <a:path w="1558" h="1536">
                <a:moveTo>
                  <a:pt x="1558" y="768"/>
                </a:moveTo>
                <a:lnTo>
                  <a:pt x="1558" y="768"/>
                </a:lnTo>
                <a:lnTo>
                  <a:pt x="1556" y="808"/>
                </a:lnTo>
                <a:lnTo>
                  <a:pt x="1554" y="846"/>
                </a:lnTo>
                <a:lnTo>
                  <a:pt x="1548" y="886"/>
                </a:lnTo>
                <a:lnTo>
                  <a:pt x="1542" y="924"/>
                </a:lnTo>
                <a:lnTo>
                  <a:pt x="1532" y="960"/>
                </a:lnTo>
                <a:lnTo>
                  <a:pt x="1522" y="996"/>
                </a:lnTo>
                <a:lnTo>
                  <a:pt x="1510" y="1032"/>
                </a:lnTo>
                <a:lnTo>
                  <a:pt x="1496" y="1068"/>
                </a:lnTo>
                <a:lnTo>
                  <a:pt x="1480" y="1102"/>
                </a:lnTo>
                <a:lnTo>
                  <a:pt x="1464" y="1134"/>
                </a:lnTo>
                <a:lnTo>
                  <a:pt x="1444" y="1166"/>
                </a:lnTo>
                <a:lnTo>
                  <a:pt x="1424" y="1198"/>
                </a:lnTo>
                <a:lnTo>
                  <a:pt x="1402" y="1228"/>
                </a:lnTo>
                <a:lnTo>
                  <a:pt x="1380" y="1258"/>
                </a:lnTo>
                <a:lnTo>
                  <a:pt x="1356" y="1284"/>
                </a:lnTo>
                <a:lnTo>
                  <a:pt x="1330" y="1312"/>
                </a:lnTo>
                <a:lnTo>
                  <a:pt x="1302" y="1338"/>
                </a:lnTo>
                <a:lnTo>
                  <a:pt x="1274" y="1362"/>
                </a:lnTo>
                <a:lnTo>
                  <a:pt x="1244" y="1384"/>
                </a:lnTo>
                <a:lnTo>
                  <a:pt x="1214" y="1406"/>
                </a:lnTo>
                <a:lnTo>
                  <a:pt x="1182" y="1426"/>
                </a:lnTo>
                <a:lnTo>
                  <a:pt x="1150" y="1444"/>
                </a:lnTo>
                <a:lnTo>
                  <a:pt x="1116" y="1460"/>
                </a:lnTo>
                <a:lnTo>
                  <a:pt x="1082" y="1476"/>
                </a:lnTo>
                <a:lnTo>
                  <a:pt x="1046" y="1490"/>
                </a:lnTo>
                <a:lnTo>
                  <a:pt x="1010" y="1502"/>
                </a:lnTo>
                <a:lnTo>
                  <a:pt x="974" y="1512"/>
                </a:lnTo>
                <a:lnTo>
                  <a:pt x="936" y="1522"/>
                </a:lnTo>
                <a:lnTo>
                  <a:pt x="898" y="1528"/>
                </a:lnTo>
                <a:lnTo>
                  <a:pt x="858" y="1532"/>
                </a:lnTo>
                <a:lnTo>
                  <a:pt x="818" y="1536"/>
                </a:lnTo>
                <a:lnTo>
                  <a:pt x="778" y="1536"/>
                </a:lnTo>
                <a:lnTo>
                  <a:pt x="738" y="1536"/>
                </a:lnTo>
                <a:lnTo>
                  <a:pt x="698" y="1532"/>
                </a:lnTo>
                <a:lnTo>
                  <a:pt x="660" y="1528"/>
                </a:lnTo>
                <a:lnTo>
                  <a:pt x="622" y="1522"/>
                </a:lnTo>
                <a:lnTo>
                  <a:pt x="584" y="1512"/>
                </a:lnTo>
                <a:lnTo>
                  <a:pt x="546" y="1502"/>
                </a:lnTo>
                <a:lnTo>
                  <a:pt x="510" y="1490"/>
                </a:lnTo>
                <a:lnTo>
                  <a:pt x="476" y="1476"/>
                </a:lnTo>
                <a:lnTo>
                  <a:pt x="440" y="1460"/>
                </a:lnTo>
                <a:lnTo>
                  <a:pt x="408" y="1444"/>
                </a:lnTo>
                <a:lnTo>
                  <a:pt x="374" y="1426"/>
                </a:lnTo>
                <a:lnTo>
                  <a:pt x="342" y="1406"/>
                </a:lnTo>
                <a:lnTo>
                  <a:pt x="312" y="1384"/>
                </a:lnTo>
                <a:lnTo>
                  <a:pt x="282" y="1362"/>
                </a:lnTo>
                <a:lnTo>
                  <a:pt x="254" y="1338"/>
                </a:lnTo>
                <a:lnTo>
                  <a:pt x="228" y="1312"/>
                </a:lnTo>
                <a:lnTo>
                  <a:pt x="202" y="1284"/>
                </a:lnTo>
                <a:lnTo>
                  <a:pt x="178" y="1258"/>
                </a:lnTo>
                <a:lnTo>
                  <a:pt x="154" y="1228"/>
                </a:lnTo>
                <a:lnTo>
                  <a:pt x="132" y="1198"/>
                </a:lnTo>
                <a:lnTo>
                  <a:pt x="112" y="1166"/>
                </a:lnTo>
                <a:lnTo>
                  <a:pt x="94" y="1134"/>
                </a:lnTo>
                <a:lnTo>
                  <a:pt x="76" y="1102"/>
                </a:lnTo>
                <a:lnTo>
                  <a:pt x="60" y="1068"/>
                </a:lnTo>
                <a:lnTo>
                  <a:pt x="46" y="1032"/>
                </a:lnTo>
                <a:lnTo>
                  <a:pt x="34" y="996"/>
                </a:lnTo>
                <a:lnTo>
                  <a:pt x="24" y="960"/>
                </a:lnTo>
                <a:lnTo>
                  <a:pt x="16" y="924"/>
                </a:lnTo>
                <a:lnTo>
                  <a:pt x="8" y="886"/>
                </a:lnTo>
                <a:lnTo>
                  <a:pt x="4" y="846"/>
                </a:lnTo>
                <a:lnTo>
                  <a:pt x="0" y="808"/>
                </a:lnTo>
                <a:lnTo>
                  <a:pt x="0" y="768"/>
                </a:lnTo>
                <a:lnTo>
                  <a:pt x="0" y="728"/>
                </a:lnTo>
                <a:lnTo>
                  <a:pt x="4" y="690"/>
                </a:lnTo>
                <a:lnTo>
                  <a:pt x="8" y="652"/>
                </a:lnTo>
                <a:lnTo>
                  <a:pt x="16" y="614"/>
                </a:lnTo>
                <a:lnTo>
                  <a:pt x="24" y="576"/>
                </a:lnTo>
                <a:lnTo>
                  <a:pt x="34" y="540"/>
                </a:lnTo>
                <a:lnTo>
                  <a:pt x="46" y="504"/>
                </a:lnTo>
                <a:lnTo>
                  <a:pt x="60" y="468"/>
                </a:lnTo>
                <a:lnTo>
                  <a:pt x="76" y="434"/>
                </a:lnTo>
                <a:lnTo>
                  <a:pt x="94" y="402"/>
                </a:lnTo>
                <a:lnTo>
                  <a:pt x="112" y="370"/>
                </a:lnTo>
                <a:lnTo>
                  <a:pt x="132" y="338"/>
                </a:lnTo>
                <a:lnTo>
                  <a:pt x="154" y="308"/>
                </a:lnTo>
                <a:lnTo>
                  <a:pt x="178" y="280"/>
                </a:lnTo>
                <a:lnTo>
                  <a:pt x="202" y="252"/>
                </a:lnTo>
                <a:lnTo>
                  <a:pt x="228" y="224"/>
                </a:lnTo>
                <a:lnTo>
                  <a:pt x="254" y="200"/>
                </a:lnTo>
                <a:lnTo>
                  <a:pt x="282" y="174"/>
                </a:lnTo>
                <a:lnTo>
                  <a:pt x="312" y="152"/>
                </a:lnTo>
                <a:lnTo>
                  <a:pt x="342" y="130"/>
                </a:lnTo>
                <a:lnTo>
                  <a:pt x="374" y="110"/>
                </a:lnTo>
                <a:lnTo>
                  <a:pt x="408" y="92"/>
                </a:lnTo>
                <a:lnTo>
                  <a:pt x="440" y="76"/>
                </a:lnTo>
                <a:lnTo>
                  <a:pt x="476" y="60"/>
                </a:lnTo>
                <a:lnTo>
                  <a:pt x="510" y="46"/>
                </a:lnTo>
                <a:lnTo>
                  <a:pt x="546" y="34"/>
                </a:lnTo>
                <a:lnTo>
                  <a:pt x="584" y="24"/>
                </a:lnTo>
                <a:lnTo>
                  <a:pt x="622" y="16"/>
                </a:lnTo>
                <a:lnTo>
                  <a:pt x="660" y="8"/>
                </a:lnTo>
                <a:lnTo>
                  <a:pt x="698" y="4"/>
                </a:lnTo>
                <a:lnTo>
                  <a:pt x="738" y="0"/>
                </a:lnTo>
                <a:lnTo>
                  <a:pt x="778" y="0"/>
                </a:lnTo>
                <a:lnTo>
                  <a:pt x="818" y="0"/>
                </a:lnTo>
                <a:lnTo>
                  <a:pt x="858" y="4"/>
                </a:lnTo>
                <a:lnTo>
                  <a:pt x="898" y="8"/>
                </a:lnTo>
                <a:lnTo>
                  <a:pt x="936" y="16"/>
                </a:lnTo>
                <a:lnTo>
                  <a:pt x="974" y="24"/>
                </a:lnTo>
                <a:lnTo>
                  <a:pt x="1010" y="34"/>
                </a:lnTo>
                <a:lnTo>
                  <a:pt x="1046" y="46"/>
                </a:lnTo>
                <a:lnTo>
                  <a:pt x="1082" y="60"/>
                </a:lnTo>
                <a:lnTo>
                  <a:pt x="1116" y="76"/>
                </a:lnTo>
                <a:lnTo>
                  <a:pt x="1150" y="92"/>
                </a:lnTo>
                <a:lnTo>
                  <a:pt x="1182" y="110"/>
                </a:lnTo>
                <a:lnTo>
                  <a:pt x="1214" y="130"/>
                </a:lnTo>
                <a:lnTo>
                  <a:pt x="1244" y="152"/>
                </a:lnTo>
                <a:lnTo>
                  <a:pt x="1274" y="174"/>
                </a:lnTo>
                <a:lnTo>
                  <a:pt x="1302" y="200"/>
                </a:lnTo>
                <a:lnTo>
                  <a:pt x="1330" y="224"/>
                </a:lnTo>
                <a:lnTo>
                  <a:pt x="1356" y="252"/>
                </a:lnTo>
                <a:lnTo>
                  <a:pt x="1380" y="280"/>
                </a:lnTo>
                <a:lnTo>
                  <a:pt x="1402" y="308"/>
                </a:lnTo>
                <a:lnTo>
                  <a:pt x="1424" y="338"/>
                </a:lnTo>
                <a:lnTo>
                  <a:pt x="1444" y="370"/>
                </a:lnTo>
                <a:lnTo>
                  <a:pt x="1464" y="402"/>
                </a:lnTo>
                <a:lnTo>
                  <a:pt x="1480" y="434"/>
                </a:lnTo>
                <a:lnTo>
                  <a:pt x="1496" y="468"/>
                </a:lnTo>
                <a:lnTo>
                  <a:pt x="1510" y="504"/>
                </a:lnTo>
                <a:lnTo>
                  <a:pt x="1522" y="540"/>
                </a:lnTo>
                <a:lnTo>
                  <a:pt x="1532" y="576"/>
                </a:lnTo>
                <a:lnTo>
                  <a:pt x="1542" y="614"/>
                </a:lnTo>
                <a:lnTo>
                  <a:pt x="1548" y="652"/>
                </a:lnTo>
                <a:lnTo>
                  <a:pt x="1554" y="690"/>
                </a:lnTo>
                <a:lnTo>
                  <a:pt x="1556" y="728"/>
                </a:lnTo>
                <a:lnTo>
                  <a:pt x="1558" y="768"/>
                </a:lnTo>
                <a:close/>
              </a:path>
            </a:pathLst>
          </a:custGeom>
          <a:solidFill>
            <a:schemeClr val="accent2"/>
          </a:solidFill>
          <a:ln w="9525">
            <a:noFill/>
          </a:ln>
        </p:spPr>
        <p:txBody>
          <a:bodyPr/>
          <a:p>
            <a:endParaRPr lang="zh-CN" altLang="en-US"/>
          </a:p>
        </p:txBody>
      </p:sp>
      <p:sp>
        <p:nvSpPr>
          <p:cNvPr id="26649" name="Freeform 34"/>
          <p:cNvSpPr/>
          <p:nvPr>
            <p:custDataLst>
              <p:tags r:id="rId25"/>
            </p:custDataLst>
          </p:nvPr>
        </p:nvSpPr>
        <p:spPr>
          <a:xfrm>
            <a:off x="4121150" y="3386138"/>
            <a:ext cx="1571625" cy="1354137"/>
          </a:xfrm>
          <a:custGeom>
            <a:avLst/>
            <a:gdLst/>
            <a:ahLst/>
            <a:cxnLst>
              <a:cxn ang="0">
                <a:pos x="465401" y="101651"/>
              </a:cxn>
              <a:cxn ang="0">
                <a:pos x="433181" y="87129"/>
              </a:cxn>
              <a:cxn ang="0">
                <a:pos x="379481" y="83499"/>
              </a:cxn>
              <a:cxn ang="0">
                <a:pos x="325781" y="101651"/>
              </a:cxn>
              <a:cxn ang="0">
                <a:pos x="282821" y="127064"/>
              </a:cxn>
              <a:cxn ang="0">
                <a:pos x="211221" y="192411"/>
              </a:cxn>
              <a:cxn ang="0">
                <a:pos x="136040" y="286801"/>
              </a:cxn>
              <a:cxn ang="0">
                <a:pos x="89500" y="366670"/>
              </a:cxn>
              <a:cxn ang="0">
                <a:pos x="50120" y="457430"/>
              </a:cxn>
              <a:cxn ang="0">
                <a:pos x="17900" y="559081"/>
              </a:cxn>
              <a:cxn ang="0">
                <a:pos x="3580" y="671623"/>
              </a:cxn>
              <a:cxn ang="0">
                <a:pos x="3580" y="795056"/>
              </a:cxn>
              <a:cxn ang="0">
                <a:pos x="25060" y="922120"/>
              </a:cxn>
              <a:cxn ang="0">
                <a:pos x="64440" y="1023771"/>
              </a:cxn>
              <a:cxn ang="0">
                <a:pos x="118140" y="1103640"/>
              </a:cxn>
              <a:cxn ang="0">
                <a:pos x="182581" y="1161726"/>
              </a:cxn>
              <a:cxn ang="0">
                <a:pos x="247021" y="1201660"/>
              </a:cxn>
              <a:cxn ang="0">
                <a:pos x="336521" y="1237964"/>
              </a:cxn>
              <a:cxn ang="0">
                <a:pos x="415281" y="1252486"/>
              </a:cxn>
              <a:cxn ang="0">
                <a:pos x="458241" y="1281529"/>
              </a:cxn>
              <a:cxn ang="0">
                <a:pos x="537002" y="1317833"/>
              </a:cxn>
              <a:cxn ang="0">
                <a:pos x="658722" y="1346876"/>
              </a:cxn>
              <a:cxn ang="0">
                <a:pos x="812663" y="1350507"/>
              </a:cxn>
              <a:cxn ang="0">
                <a:pos x="930803" y="1332355"/>
              </a:cxn>
              <a:cxn ang="0">
                <a:pos x="1005983" y="1303311"/>
              </a:cxn>
              <a:cxn ang="0">
                <a:pos x="1045363" y="1277899"/>
              </a:cxn>
              <a:cxn ang="0">
                <a:pos x="1113384" y="1281529"/>
              </a:cxn>
              <a:cxn ang="0">
                <a:pos x="1217204" y="1277899"/>
              </a:cxn>
              <a:cxn ang="0">
                <a:pos x="1303124" y="1256116"/>
              </a:cxn>
              <a:cxn ang="0">
                <a:pos x="1363984" y="1230704"/>
              </a:cxn>
              <a:cxn ang="0">
                <a:pos x="1421265" y="1194400"/>
              </a:cxn>
              <a:cxn ang="0">
                <a:pos x="1467805" y="1150835"/>
              </a:cxn>
              <a:cxn ang="0">
                <a:pos x="1507185" y="1096379"/>
              </a:cxn>
              <a:cxn ang="0">
                <a:pos x="1535825" y="1038293"/>
              </a:cxn>
              <a:cxn ang="0">
                <a:pos x="1560885" y="940272"/>
              </a:cxn>
              <a:cxn ang="0">
                <a:pos x="1571625" y="798687"/>
              </a:cxn>
              <a:cxn ang="0">
                <a:pos x="1564465" y="682514"/>
              </a:cxn>
              <a:cxn ang="0">
                <a:pos x="1542985" y="584493"/>
              </a:cxn>
              <a:cxn ang="0">
                <a:pos x="1510765" y="471951"/>
              </a:cxn>
              <a:cxn ang="0">
                <a:pos x="1464225" y="355779"/>
              </a:cxn>
              <a:cxn ang="0">
                <a:pos x="1406944" y="250497"/>
              </a:cxn>
              <a:cxn ang="0">
                <a:pos x="1335344" y="166998"/>
              </a:cxn>
              <a:cxn ang="0">
                <a:pos x="1295964" y="134325"/>
              </a:cxn>
              <a:cxn ang="0">
                <a:pos x="1253004" y="112542"/>
              </a:cxn>
              <a:cxn ang="0">
                <a:pos x="1210044" y="101651"/>
              </a:cxn>
              <a:cxn ang="0">
                <a:pos x="1163504" y="101651"/>
              </a:cxn>
              <a:cxn ang="0">
                <a:pos x="1113384" y="116173"/>
              </a:cxn>
              <a:cxn ang="0">
                <a:pos x="1056103" y="76238"/>
              </a:cxn>
              <a:cxn ang="0">
                <a:pos x="955863" y="29043"/>
              </a:cxn>
              <a:cxn ang="0">
                <a:pos x="891423" y="10891"/>
              </a:cxn>
              <a:cxn ang="0">
                <a:pos x="819823" y="0"/>
              </a:cxn>
              <a:cxn ang="0">
                <a:pos x="737482" y="3630"/>
              </a:cxn>
              <a:cxn ang="0">
                <a:pos x="597862" y="32674"/>
              </a:cxn>
              <a:cxn ang="0">
                <a:pos x="515522" y="61717"/>
              </a:cxn>
              <a:cxn ang="0">
                <a:pos x="476142" y="90760"/>
              </a:cxn>
            </a:cxnLst>
            <a:pathLst>
              <a:path w="878" h="746">
                <a:moveTo>
                  <a:pt x="260" y="56"/>
                </a:moveTo>
                <a:lnTo>
                  <a:pt x="260" y="56"/>
                </a:lnTo>
                <a:lnTo>
                  <a:pt x="252" y="52"/>
                </a:lnTo>
                <a:lnTo>
                  <a:pt x="242" y="48"/>
                </a:lnTo>
                <a:lnTo>
                  <a:pt x="228" y="46"/>
                </a:lnTo>
                <a:lnTo>
                  <a:pt x="212" y="46"/>
                </a:lnTo>
                <a:lnTo>
                  <a:pt x="192" y="50"/>
                </a:lnTo>
                <a:lnTo>
                  <a:pt x="182" y="56"/>
                </a:lnTo>
                <a:lnTo>
                  <a:pt x="170" y="62"/>
                </a:lnTo>
                <a:lnTo>
                  <a:pt x="158" y="70"/>
                </a:lnTo>
                <a:lnTo>
                  <a:pt x="146" y="80"/>
                </a:lnTo>
                <a:lnTo>
                  <a:pt x="118" y="106"/>
                </a:lnTo>
                <a:lnTo>
                  <a:pt x="90" y="138"/>
                </a:lnTo>
                <a:lnTo>
                  <a:pt x="76" y="158"/>
                </a:lnTo>
                <a:lnTo>
                  <a:pt x="62" y="180"/>
                </a:lnTo>
                <a:lnTo>
                  <a:pt x="50" y="202"/>
                </a:lnTo>
                <a:lnTo>
                  <a:pt x="38" y="226"/>
                </a:lnTo>
                <a:lnTo>
                  <a:pt x="28" y="252"/>
                </a:lnTo>
                <a:lnTo>
                  <a:pt x="18" y="280"/>
                </a:lnTo>
                <a:lnTo>
                  <a:pt x="10" y="308"/>
                </a:lnTo>
                <a:lnTo>
                  <a:pt x="4" y="338"/>
                </a:lnTo>
                <a:lnTo>
                  <a:pt x="2" y="370"/>
                </a:lnTo>
                <a:lnTo>
                  <a:pt x="0" y="404"/>
                </a:lnTo>
                <a:lnTo>
                  <a:pt x="2" y="438"/>
                </a:lnTo>
                <a:lnTo>
                  <a:pt x="6" y="474"/>
                </a:lnTo>
                <a:lnTo>
                  <a:pt x="14" y="508"/>
                </a:lnTo>
                <a:lnTo>
                  <a:pt x="24" y="538"/>
                </a:lnTo>
                <a:lnTo>
                  <a:pt x="36" y="564"/>
                </a:lnTo>
                <a:lnTo>
                  <a:pt x="52" y="588"/>
                </a:lnTo>
                <a:lnTo>
                  <a:pt x="66" y="608"/>
                </a:lnTo>
                <a:lnTo>
                  <a:pt x="84" y="626"/>
                </a:lnTo>
                <a:lnTo>
                  <a:pt x="102" y="640"/>
                </a:lnTo>
                <a:lnTo>
                  <a:pt x="120" y="652"/>
                </a:lnTo>
                <a:lnTo>
                  <a:pt x="138" y="662"/>
                </a:lnTo>
                <a:lnTo>
                  <a:pt x="156" y="670"/>
                </a:lnTo>
                <a:lnTo>
                  <a:pt x="188" y="682"/>
                </a:lnTo>
                <a:lnTo>
                  <a:pt x="214" y="688"/>
                </a:lnTo>
                <a:lnTo>
                  <a:pt x="232" y="690"/>
                </a:lnTo>
                <a:lnTo>
                  <a:pt x="242" y="698"/>
                </a:lnTo>
                <a:lnTo>
                  <a:pt x="256" y="706"/>
                </a:lnTo>
                <a:lnTo>
                  <a:pt x="274" y="716"/>
                </a:lnTo>
                <a:lnTo>
                  <a:pt x="300" y="726"/>
                </a:lnTo>
                <a:lnTo>
                  <a:pt x="332" y="736"/>
                </a:lnTo>
                <a:lnTo>
                  <a:pt x="368" y="742"/>
                </a:lnTo>
                <a:lnTo>
                  <a:pt x="412" y="746"/>
                </a:lnTo>
                <a:lnTo>
                  <a:pt x="454" y="744"/>
                </a:lnTo>
                <a:lnTo>
                  <a:pt x="492" y="740"/>
                </a:lnTo>
                <a:lnTo>
                  <a:pt x="520" y="734"/>
                </a:lnTo>
                <a:lnTo>
                  <a:pt x="544" y="726"/>
                </a:lnTo>
                <a:lnTo>
                  <a:pt x="562" y="718"/>
                </a:lnTo>
                <a:lnTo>
                  <a:pt x="574" y="712"/>
                </a:lnTo>
                <a:lnTo>
                  <a:pt x="584" y="704"/>
                </a:lnTo>
                <a:lnTo>
                  <a:pt x="602" y="706"/>
                </a:lnTo>
                <a:lnTo>
                  <a:pt x="622" y="706"/>
                </a:lnTo>
                <a:lnTo>
                  <a:pt x="650" y="706"/>
                </a:lnTo>
                <a:lnTo>
                  <a:pt x="680" y="704"/>
                </a:lnTo>
                <a:lnTo>
                  <a:pt x="712" y="696"/>
                </a:lnTo>
                <a:lnTo>
                  <a:pt x="728" y="692"/>
                </a:lnTo>
                <a:lnTo>
                  <a:pt x="746" y="686"/>
                </a:lnTo>
                <a:lnTo>
                  <a:pt x="762" y="678"/>
                </a:lnTo>
                <a:lnTo>
                  <a:pt x="778" y="668"/>
                </a:lnTo>
                <a:lnTo>
                  <a:pt x="794" y="658"/>
                </a:lnTo>
                <a:lnTo>
                  <a:pt x="808" y="646"/>
                </a:lnTo>
                <a:lnTo>
                  <a:pt x="820" y="634"/>
                </a:lnTo>
                <a:lnTo>
                  <a:pt x="832" y="620"/>
                </a:lnTo>
                <a:lnTo>
                  <a:pt x="842" y="604"/>
                </a:lnTo>
                <a:lnTo>
                  <a:pt x="850" y="588"/>
                </a:lnTo>
                <a:lnTo>
                  <a:pt x="858" y="572"/>
                </a:lnTo>
                <a:lnTo>
                  <a:pt x="864" y="556"/>
                </a:lnTo>
                <a:lnTo>
                  <a:pt x="872" y="518"/>
                </a:lnTo>
                <a:lnTo>
                  <a:pt x="878" y="480"/>
                </a:lnTo>
                <a:lnTo>
                  <a:pt x="878" y="440"/>
                </a:lnTo>
                <a:lnTo>
                  <a:pt x="876" y="400"/>
                </a:lnTo>
                <a:lnTo>
                  <a:pt x="874" y="376"/>
                </a:lnTo>
                <a:lnTo>
                  <a:pt x="870" y="350"/>
                </a:lnTo>
                <a:lnTo>
                  <a:pt x="862" y="322"/>
                </a:lnTo>
                <a:lnTo>
                  <a:pt x="854" y="292"/>
                </a:lnTo>
                <a:lnTo>
                  <a:pt x="844" y="260"/>
                </a:lnTo>
                <a:lnTo>
                  <a:pt x="832" y="228"/>
                </a:lnTo>
                <a:lnTo>
                  <a:pt x="818" y="196"/>
                </a:lnTo>
                <a:lnTo>
                  <a:pt x="802" y="166"/>
                </a:lnTo>
                <a:lnTo>
                  <a:pt x="786" y="138"/>
                </a:lnTo>
                <a:lnTo>
                  <a:pt x="766" y="114"/>
                </a:lnTo>
                <a:lnTo>
                  <a:pt x="746" y="92"/>
                </a:lnTo>
                <a:lnTo>
                  <a:pt x="736" y="82"/>
                </a:lnTo>
                <a:lnTo>
                  <a:pt x="724" y="74"/>
                </a:lnTo>
                <a:lnTo>
                  <a:pt x="712" y="68"/>
                </a:lnTo>
                <a:lnTo>
                  <a:pt x="700" y="62"/>
                </a:lnTo>
                <a:lnTo>
                  <a:pt x="688" y="58"/>
                </a:lnTo>
                <a:lnTo>
                  <a:pt x="676" y="56"/>
                </a:lnTo>
                <a:lnTo>
                  <a:pt x="662" y="56"/>
                </a:lnTo>
                <a:lnTo>
                  <a:pt x="650" y="56"/>
                </a:lnTo>
                <a:lnTo>
                  <a:pt x="636" y="60"/>
                </a:lnTo>
                <a:lnTo>
                  <a:pt x="622" y="64"/>
                </a:lnTo>
                <a:lnTo>
                  <a:pt x="608" y="52"/>
                </a:lnTo>
                <a:lnTo>
                  <a:pt x="590" y="42"/>
                </a:lnTo>
                <a:lnTo>
                  <a:pt x="564" y="28"/>
                </a:lnTo>
                <a:lnTo>
                  <a:pt x="534" y="16"/>
                </a:lnTo>
                <a:lnTo>
                  <a:pt x="516" y="10"/>
                </a:lnTo>
                <a:lnTo>
                  <a:pt x="498" y="6"/>
                </a:lnTo>
                <a:lnTo>
                  <a:pt x="478" y="2"/>
                </a:lnTo>
                <a:lnTo>
                  <a:pt x="458" y="0"/>
                </a:lnTo>
                <a:lnTo>
                  <a:pt x="436" y="0"/>
                </a:lnTo>
                <a:lnTo>
                  <a:pt x="412" y="2"/>
                </a:lnTo>
                <a:lnTo>
                  <a:pt x="368" y="10"/>
                </a:lnTo>
                <a:lnTo>
                  <a:pt x="334" y="18"/>
                </a:lnTo>
                <a:lnTo>
                  <a:pt x="308" y="26"/>
                </a:lnTo>
                <a:lnTo>
                  <a:pt x="288" y="34"/>
                </a:lnTo>
                <a:lnTo>
                  <a:pt x="276" y="42"/>
                </a:lnTo>
                <a:lnTo>
                  <a:pt x="266" y="50"/>
                </a:lnTo>
                <a:lnTo>
                  <a:pt x="260" y="56"/>
                </a:lnTo>
                <a:close/>
              </a:path>
            </a:pathLst>
          </a:custGeom>
          <a:solidFill>
            <a:schemeClr val="accent1"/>
          </a:solidFill>
          <a:ln w="9525">
            <a:noFill/>
          </a:ln>
        </p:spPr>
        <p:txBody>
          <a:bodyPr/>
          <a:p>
            <a:endParaRPr lang="zh-CN" altLang="en-US"/>
          </a:p>
        </p:txBody>
      </p:sp>
      <p:sp>
        <p:nvSpPr>
          <p:cNvPr id="26650" name="Freeform 35"/>
          <p:cNvSpPr/>
          <p:nvPr>
            <p:custDataLst>
              <p:tags r:id="rId26"/>
            </p:custDataLst>
          </p:nvPr>
        </p:nvSpPr>
        <p:spPr>
          <a:xfrm>
            <a:off x="4275138" y="3883025"/>
            <a:ext cx="1220787" cy="682625"/>
          </a:xfrm>
          <a:custGeom>
            <a:avLst/>
            <a:gdLst/>
            <a:ahLst/>
            <a:cxnLst>
              <a:cxn ang="0">
                <a:pos x="42960" y="0"/>
              </a:cxn>
              <a:cxn ang="0">
                <a:pos x="17900" y="58096"/>
              </a:cxn>
              <a:cxn ang="0">
                <a:pos x="0" y="152501"/>
              </a:cxn>
              <a:cxn ang="0">
                <a:pos x="3580" y="246907"/>
              </a:cxn>
              <a:cxn ang="0">
                <a:pos x="14320" y="319527"/>
              </a:cxn>
              <a:cxn ang="0">
                <a:pos x="42960" y="395777"/>
              </a:cxn>
              <a:cxn ang="0">
                <a:pos x="82340" y="464766"/>
              </a:cxn>
              <a:cxn ang="0">
                <a:pos x="136041" y="526493"/>
              </a:cxn>
              <a:cxn ang="0">
                <a:pos x="200481" y="577326"/>
              </a:cxn>
              <a:cxn ang="0">
                <a:pos x="272082" y="617267"/>
              </a:cxn>
              <a:cxn ang="0">
                <a:pos x="350842" y="649946"/>
              </a:cxn>
              <a:cxn ang="0">
                <a:pos x="436763" y="671732"/>
              </a:cxn>
              <a:cxn ang="0">
                <a:pos x="522683" y="682625"/>
              </a:cxn>
              <a:cxn ang="0">
                <a:pos x="669464" y="678994"/>
              </a:cxn>
              <a:cxn ang="0">
                <a:pos x="784024" y="664470"/>
              </a:cxn>
              <a:cxn ang="0">
                <a:pos x="909325" y="635422"/>
              </a:cxn>
              <a:cxn ang="0">
                <a:pos x="1027466" y="577326"/>
              </a:cxn>
              <a:cxn ang="0">
                <a:pos x="1081166" y="541017"/>
              </a:cxn>
              <a:cxn ang="0">
                <a:pos x="1127706" y="493814"/>
              </a:cxn>
              <a:cxn ang="0">
                <a:pos x="1163507" y="439349"/>
              </a:cxn>
              <a:cxn ang="0">
                <a:pos x="1195727" y="373991"/>
              </a:cxn>
              <a:cxn ang="0">
                <a:pos x="1213627" y="297741"/>
              </a:cxn>
              <a:cxn ang="0">
                <a:pos x="1220787" y="210597"/>
              </a:cxn>
              <a:cxn ang="0">
                <a:pos x="1213627" y="112561"/>
              </a:cxn>
              <a:cxn ang="0">
                <a:pos x="1192147" y="0"/>
              </a:cxn>
              <a:cxn ang="0">
                <a:pos x="959446" y="50834"/>
              </a:cxn>
              <a:cxn ang="0">
                <a:pos x="769704" y="76251"/>
              </a:cxn>
              <a:cxn ang="0">
                <a:pos x="540583" y="108930"/>
              </a:cxn>
              <a:cxn ang="0">
                <a:pos x="397382" y="54465"/>
              </a:cxn>
              <a:cxn ang="0">
                <a:pos x="196901" y="18155"/>
              </a:cxn>
              <a:cxn ang="0">
                <a:pos x="107401" y="119822"/>
              </a:cxn>
              <a:cxn ang="0">
                <a:pos x="60860" y="47203"/>
              </a:cxn>
              <a:cxn ang="0">
                <a:pos x="42960" y="0"/>
              </a:cxn>
            </a:cxnLst>
            <a:pathLst>
              <a:path w="682" h="376">
                <a:moveTo>
                  <a:pt x="24" y="0"/>
                </a:moveTo>
                <a:lnTo>
                  <a:pt x="24" y="0"/>
                </a:lnTo>
                <a:lnTo>
                  <a:pt x="18" y="16"/>
                </a:lnTo>
                <a:lnTo>
                  <a:pt x="10" y="32"/>
                </a:lnTo>
                <a:lnTo>
                  <a:pt x="6" y="56"/>
                </a:lnTo>
                <a:lnTo>
                  <a:pt x="0" y="84"/>
                </a:lnTo>
                <a:lnTo>
                  <a:pt x="0" y="118"/>
                </a:lnTo>
                <a:lnTo>
                  <a:pt x="2" y="136"/>
                </a:lnTo>
                <a:lnTo>
                  <a:pt x="4" y="154"/>
                </a:lnTo>
                <a:lnTo>
                  <a:pt x="8" y="176"/>
                </a:lnTo>
                <a:lnTo>
                  <a:pt x="16" y="196"/>
                </a:lnTo>
                <a:lnTo>
                  <a:pt x="24" y="218"/>
                </a:lnTo>
                <a:lnTo>
                  <a:pt x="34" y="238"/>
                </a:lnTo>
                <a:lnTo>
                  <a:pt x="46" y="256"/>
                </a:lnTo>
                <a:lnTo>
                  <a:pt x="60" y="274"/>
                </a:lnTo>
                <a:lnTo>
                  <a:pt x="76" y="290"/>
                </a:lnTo>
                <a:lnTo>
                  <a:pt x="94" y="304"/>
                </a:lnTo>
                <a:lnTo>
                  <a:pt x="112" y="318"/>
                </a:lnTo>
                <a:lnTo>
                  <a:pt x="132" y="330"/>
                </a:lnTo>
                <a:lnTo>
                  <a:pt x="152" y="340"/>
                </a:lnTo>
                <a:lnTo>
                  <a:pt x="174" y="350"/>
                </a:lnTo>
                <a:lnTo>
                  <a:pt x="196" y="358"/>
                </a:lnTo>
                <a:lnTo>
                  <a:pt x="220" y="364"/>
                </a:lnTo>
                <a:lnTo>
                  <a:pt x="244" y="370"/>
                </a:lnTo>
                <a:lnTo>
                  <a:pt x="268" y="374"/>
                </a:lnTo>
                <a:lnTo>
                  <a:pt x="292" y="376"/>
                </a:lnTo>
                <a:lnTo>
                  <a:pt x="316" y="376"/>
                </a:lnTo>
                <a:lnTo>
                  <a:pt x="374" y="374"/>
                </a:lnTo>
                <a:lnTo>
                  <a:pt x="406" y="372"/>
                </a:lnTo>
                <a:lnTo>
                  <a:pt x="438" y="366"/>
                </a:lnTo>
                <a:lnTo>
                  <a:pt x="474" y="360"/>
                </a:lnTo>
                <a:lnTo>
                  <a:pt x="508" y="350"/>
                </a:lnTo>
                <a:lnTo>
                  <a:pt x="542" y="336"/>
                </a:lnTo>
                <a:lnTo>
                  <a:pt x="574" y="318"/>
                </a:lnTo>
                <a:lnTo>
                  <a:pt x="588" y="308"/>
                </a:lnTo>
                <a:lnTo>
                  <a:pt x="604" y="298"/>
                </a:lnTo>
                <a:lnTo>
                  <a:pt x="616" y="286"/>
                </a:lnTo>
                <a:lnTo>
                  <a:pt x="630" y="272"/>
                </a:lnTo>
                <a:lnTo>
                  <a:pt x="640" y="258"/>
                </a:lnTo>
                <a:lnTo>
                  <a:pt x="650" y="242"/>
                </a:lnTo>
                <a:lnTo>
                  <a:pt x="660" y="224"/>
                </a:lnTo>
                <a:lnTo>
                  <a:pt x="668" y="206"/>
                </a:lnTo>
                <a:lnTo>
                  <a:pt x="674" y="186"/>
                </a:lnTo>
                <a:lnTo>
                  <a:pt x="678" y="164"/>
                </a:lnTo>
                <a:lnTo>
                  <a:pt x="682" y="142"/>
                </a:lnTo>
                <a:lnTo>
                  <a:pt x="682" y="116"/>
                </a:lnTo>
                <a:lnTo>
                  <a:pt x="682" y="90"/>
                </a:lnTo>
                <a:lnTo>
                  <a:pt x="678" y="62"/>
                </a:lnTo>
                <a:lnTo>
                  <a:pt x="674" y="32"/>
                </a:lnTo>
                <a:lnTo>
                  <a:pt x="666" y="0"/>
                </a:lnTo>
                <a:lnTo>
                  <a:pt x="624" y="78"/>
                </a:lnTo>
                <a:lnTo>
                  <a:pt x="536" y="28"/>
                </a:lnTo>
                <a:lnTo>
                  <a:pt x="504" y="104"/>
                </a:lnTo>
                <a:lnTo>
                  <a:pt x="430" y="42"/>
                </a:lnTo>
                <a:lnTo>
                  <a:pt x="374" y="104"/>
                </a:lnTo>
                <a:lnTo>
                  <a:pt x="302" y="60"/>
                </a:lnTo>
                <a:lnTo>
                  <a:pt x="270" y="108"/>
                </a:lnTo>
                <a:lnTo>
                  <a:pt x="222" y="30"/>
                </a:lnTo>
                <a:lnTo>
                  <a:pt x="164" y="86"/>
                </a:lnTo>
                <a:lnTo>
                  <a:pt x="110" y="10"/>
                </a:lnTo>
                <a:lnTo>
                  <a:pt x="66" y="72"/>
                </a:lnTo>
                <a:lnTo>
                  <a:pt x="60" y="66"/>
                </a:lnTo>
                <a:lnTo>
                  <a:pt x="48" y="50"/>
                </a:lnTo>
                <a:lnTo>
                  <a:pt x="34" y="26"/>
                </a:lnTo>
                <a:lnTo>
                  <a:pt x="28" y="14"/>
                </a:lnTo>
                <a:lnTo>
                  <a:pt x="24" y="0"/>
                </a:lnTo>
                <a:close/>
              </a:path>
            </a:pathLst>
          </a:custGeom>
          <a:solidFill>
            <a:schemeClr val="accent2"/>
          </a:solidFill>
          <a:ln w="9525">
            <a:noFill/>
          </a:ln>
        </p:spPr>
        <p:txBody>
          <a:bodyPr/>
          <a:p>
            <a:endParaRPr lang="zh-CN" altLang="en-US"/>
          </a:p>
        </p:txBody>
      </p:sp>
      <p:sp>
        <p:nvSpPr>
          <p:cNvPr id="26651" name="Freeform 39"/>
          <p:cNvSpPr/>
          <p:nvPr>
            <p:custDataLst>
              <p:tags r:id="rId27"/>
            </p:custDataLst>
          </p:nvPr>
        </p:nvSpPr>
        <p:spPr>
          <a:xfrm>
            <a:off x="4443413" y="3648075"/>
            <a:ext cx="185737" cy="228600"/>
          </a:xfrm>
          <a:custGeom>
            <a:avLst/>
            <a:gdLst/>
            <a:ahLst/>
            <a:cxnLst>
              <a:cxn ang="0">
                <a:pos x="164306" y="0"/>
              </a:cxn>
              <a:cxn ang="0">
                <a:pos x="164306" y="0"/>
              </a:cxn>
              <a:cxn ang="0">
                <a:pos x="135731" y="18143"/>
              </a:cxn>
              <a:cxn ang="0">
                <a:pos x="78581" y="61686"/>
              </a:cxn>
              <a:cxn ang="0">
                <a:pos x="21431" y="105229"/>
              </a:cxn>
              <a:cxn ang="0">
                <a:pos x="3572" y="123371"/>
              </a:cxn>
              <a:cxn ang="0">
                <a:pos x="0" y="130629"/>
              </a:cxn>
              <a:cxn ang="0">
                <a:pos x="0" y="134257"/>
              </a:cxn>
              <a:cxn ang="0">
                <a:pos x="10716" y="145143"/>
              </a:cxn>
              <a:cxn ang="0">
                <a:pos x="35719" y="163286"/>
              </a:cxn>
              <a:cxn ang="0">
                <a:pos x="96440" y="199571"/>
              </a:cxn>
              <a:cxn ang="0">
                <a:pos x="128587" y="214086"/>
              </a:cxn>
              <a:cxn ang="0">
                <a:pos x="157162" y="224971"/>
              </a:cxn>
              <a:cxn ang="0">
                <a:pos x="175021" y="228600"/>
              </a:cxn>
              <a:cxn ang="0">
                <a:pos x="182165" y="224971"/>
              </a:cxn>
              <a:cxn ang="0">
                <a:pos x="185737" y="221343"/>
              </a:cxn>
              <a:cxn ang="0">
                <a:pos x="185737" y="174171"/>
              </a:cxn>
              <a:cxn ang="0">
                <a:pos x="185737" y="97971"/>
              </a:cxn>
              <a:cxn ang="0">
                <a:pos x="182165" y="61686"/>
              </a:cxn>
              <a:cxn ang="0">
                <a:pos x="178593" y="32657"/>
              </a:cxn>
              <a:cxn ang="0">
                <a:pos x="171450" y="10886"/>
              </a:cxn>
              <a:cxn ang="0">
                <a:pos x="167878" y="3629"/>
              </a:cxn>
              <a:cxn ang="0">
                <a:pos x="164306" y="0"/>
              </a:cxn>
            </a:cxnLst>
            <a:pathLst>
              <a:path w="104" h="126">
                <a:moveTo>
                  <a:pt x="92" y="0"/>
                </a:moveTo>
                <a:lnTo>
                  <a:pt x="92" y="0"/>
                </a:lnTo>
                <a:lnTo>
                  <a:pt x="76" y="10"/>
                </a:lnTo>
                <a:lnTo>
                  <a:pt x="44" y="34"/>
                </a:lnTo>
                <a:lnTo>
                  <a:pt x="12" y="58"/>
                </a:lnTo>
                <a:lnTo>
                  <a:pt x="2" y="68"/>
                </a:lnTo>
                <a:lnTo>
                  <a:pt x="0" y="72"/>
                </a:lnTo>
                <a:lnTo>
                  <a:pt x="0" y="74"/>
                </a:lnTo>
                <a:lnTo>
                  <a:pt x="6" y="80"/>
                </a:lnTo>
                <a:lnTo>
                  <a:pt x="20" y="90"/>
                </a:lnTo>
                <a:lnTo>
                  <a:pt x="54" y="110"/>
                </a:lnTo>
                <a:lnTo>
                  <a:pt x="72" y="118"/>
                </a:lnTo>
                <a:lnTo>
                  <a:pt x="88" y="124"/>
                </a:lnTo>
                <a:lnTo>
                  <a:pt x="98" y="126"/>
                </a:lnTo>
                <a:lnTo>
                  <a:pt x="102" y="124"/>
                </a:lnTo>
                <a:lnTo>
                  <a:pt x="104" y="122"/>
                </a:lnTo>
                <a:lnTo>
                  <a:pt x="104" y="96"/>
                </a:lnTo>
                <a:lnTo>
                  <a:pt x="104" y="54"/>
                </a:lnTo>
                <a:lnTo>
                  <a:pt x="102" y="34"/>
                </a:lnTo>
                <a:lnTo>
                  <a:pt x="100" y="18"/>
                </a:lnTo>
                <a:lnTo>
                  <a:pt x="96" y="6"/>
                </a:lnTo>
                <a:lnTo>
                  <a:pt x="94" y="2"/>
                </a:lnTo>
                <a:lnTo>
                  <a:pt x="92" y="0"/>
                </a:lnTo>
                <a:close/>
              </a:path>
            </a:pathLst>
          </a:custGeom>
          <a:solidFill>
            <a:schemeClr val="accent2"/>
          </a:solidFill>
          <a:ln w="9525">
            <a:noFill/>
          </a:ln>
        </p:spPr>
        <p:txBody>
          <a:bodyPr/>
          <a:p>
            <a:endParaRPr lang="zh-CN" altLang="en-US"/>
          </a:p>
        </p:txBody>
      </p:sp>
      <p:sp>
        <p:nvSpPr>
          <p:cNvPr id="26652" name="Freeform 40"/>
          <p:cNvSpPr/>
          <p:nvPr>
            <p:custDataLst>
              <p:tags r:id="rId28"/>
            </p:custDataLst>
          </p:nvPr>
        </p:nvSpPr>
        <p:spPr>
          <a:xfrm>
            <a:off x="5140325" y="3654425"/>
            <a:ext cx="204788" cy="211138"/>
          </a:xfrm>
          <a:custGeom>
            <a:avLst/>
            <a:gdLst/>
            <a:ahLst/>
            <a:cxnLst>
              <a:cxn ang="0">
                <a:pos x="25149" y="0"/>
              </a:cxn>
              <a:cxn ang="0">
                <a:pos x="25149" y="0"/>
              </a:cxn>
              <a:cxn ang="0">
                <a:pos x="17964" y="32763"/>
              </a:cxn>
              <a:cxn ang="0">
                <a:pos x="7186" y="105569"/>
              </a:cxn>
              <a:cxn ang="0">
                <a:pos x="0" y="178375"/>
              </a:cxn>
              <a:cxn ang="0">
                <a:pos x="0" y="203857"/>
              </a:cxn>
              <a:cxn ang="0">
                <a:pos x="0" y="211138"/>
              </a:cxn>
              <a:cxn ang="0">
                <a:pos x="3593" y="211138"/>
              </a:cxn>
              <a:cxn ang="0">
                <a:pos x="21557" y="211138"/>
              </a:cxn>
              <a:cxn ang="0">
                <a:pos x="50299" y="207498"/>
              </a:cxn>
              <a:cxn ang="0">
                <a:pos x="118561" y="189296"/>
              </a:cxn>
              <a:cxn ang="0">
                <a:pos x="154489" y="174735"/>
              </a:cxn>
              <a:cxn ang="0">
                <a:pos x="183231" y="163814"/>
              </a:cxn>
              <a:cxn ang="0">
                <a:pos x="201195" y="149253"/>
              </a:cxn>
              <a:cxn ang="0">
                <a:pos x="204788" y="145612"/>
              </a:cxn>
              <a:cxn ang="0">
                <a:pos x="201195" y="138332"/>
              </a:cxn>
              <a:cxn ang="0">
                <a:pos x="168860" y="105569"/>
              </a:cxn>
              <a:cxn ang="0">
                <a:pos x="111376" y="54605"/>
              </a:cxn>
              <a:cxn ang="0">
                <a:pos x="82634" y="29122"/>
              </a:cxn>
              <a:cxn ang="0">
                <a:pos x="57484" y="10921"/>
              </a:cxn>
              <a:cxn ang="0">
                <a:pos x="35928" y="0"/>
              </a:cxn>
              <a:cxn ang="0">
                <a:pos x="28742" y="0"/>
              </a:cxn>
              <a:cxn ang="0">
                <a:pos x="25149" y="0"/>
              </a:cxn>
            </a:cxnLst>
            <a:pathLst>
              <a:path w="114" h="116">
                <a:moveTo>
                  <a:pt x="14" y="0"/>
                </a:moveTo>
                <a:lnTo>
                  <a:pt x="14" y="0"/>
                </a:lnTo>
                <a:lnTo>
                  <a:pt x="10" y="18"/>
                </a:lnTo>
                <a:lnTo>
                  <a:pt x="4" y="58"/>
                </a:lnTo>
                <a:lnTo>
                  <a:pt x="0" y="98"/>
                </a:lnTo>
                <a:lnTo>
                  <a:pt x="0" y="112"/>
                </a:lnTo>
                <a:lnTo>
                  <a:pt x="0" y="116"/>
                </a:lnTo>
                <a:lnTo>
                  <a:pt x="2" y="116"/>
                </a:lnTo>
                <a:lnTo>
                  <a:pt x="12" y="116"/>
                </a:lnTo>
                <a:lnTo>
                  <a:pt x="28" y="114"/>
                </a:lnTo>
                <a:lnTo>
                  <a:pt x="66" y="104"/>
                </a:lnTo>
                <a:lnTo>
                  <a:pt x="86" y="96"/>
                </a:lnTo>
                <a:lnTo>
                  <a:pt x="102" y="90"/>
                </a:lnTo>
                <a:lnTo>
                  <a:pt x="112" y="82"/>
                </a:lnTo>
                <a:lnTo>
                  <a:pt x="114" y="80"/>
                </a:lnTo>
                <a:lnTo>
                  <a:pt x="112" y="76"/>
                </a:lnTo>
                <a:lnTo>
                  <a:pt x="94" y="58"/>
                </a:lnTo>
                <a:lnTo>
                  <a:pt x="62" y="30"/>
                </a:lnTo>
                <a:lnTo>
                  <a:pt x="46" y="16"/>
                </a:lnTo>
                <a:lnTo>
                  <a:pt x="32" y="6"/>
                </a:lnTo>
                <a:lnTo>
                  <a:pt x="20" y="0"/>
                </a:lnTo>
                <a:lnTo>
                  <a:pt x="16" y="0"/>
                </a:lnTo>
                <a:lnTo>
                  <a:pt x="14" y="0"/>
                </a:lnTo>
                <a:close/>
              </a:path>
            </a:pathLst>
          </a:custGeom>
          <a:solidFill>
            <a:schemeClr val="accent2"/>
          </a:solidFill>
          <a:ln w="9525">
            <a:noFill/>
          </a:ln>
        </p:spPr>
        <p:txBody>
          <a:bodyPr/>
          <a:p>
            <a:endParaRPr lang="zh-CN" altLang="en-US"/>
          </a:p>
        </p:txBody>
      </p:sp>
      <p:sp>
        <p:nvSpPr>
          <p:cNvPr id="26653" name="Freeform 41"/>
          <p:cNvSpPr/>
          <p:nvPr>
            <p:custDataLst>
              <p:tags r:id="rId29"/>
            </p:custDataLst>
          </p:nvPr>
        </p:nvSpPr>
        <p:spPr>
          <a:xfrm>
            <a:off x="4805363" y="3789363"/>
            <a:ext cx="120650" cy="61912"/>
          </a:xfrm>
          <a:custGeom>
            <a:avLst/>
            <a:gdLst/>
            <a:ahLst/>
            <a:cxnLst>
              <a:cxn ang="0">
                <a:pos x="0" y="54628"/>
              </a:cxn>
              <a:cxn ang="0">
                <a:pos x="0" y="54628"/>
              </a:cxn>
              <a:cxn ang="0">
                <a:pos x="14194" y="32777"/>
              </a:cxn>
              <a:cxn ang="0">
                <a:pos x="28388" y="14568"/>
              </a:cxn>
              <a:cxn ang="0">
                <a:pos x="35485" y="7284"/>
              </a:cxn>
              <a:cxn ang="0">
                <a:pos x="46131" y="3642"/>
              </a:cxn>
              <a:cxn ang="0">
                <a:pos x="56776" y="0"/>
              </a:cxn>
              <a:cxn ang="0">
                <a:pos x="67422" y="0"/>
              </a:cxn>
              <a:cxn ang="0">
                <a:pos x="88713" y="7284"/>
              </a:cxn>
              <a:cxn ang="0">
                <a:pos x="106456" y="18209"/>
              </a:cxn>
              <a:cxn ang="0">
                <a:pos x="113553" y="29135"/>
              </a:cxn>
              <a:cxn ang="0">
                <a:pos x="120650" y="40061"/>
              </a:cxn>
              <a:cxn ang="0">
                <a:pos x="120650" y="50986"/>
              </a:cxn>
              <a:cxn ang="0">
                <a:pos x="120650" y="61912"/>
              </a:cxn>
              <a:cxn ang="0">
                <a:pos x="95810" y="50986"/>
              </a:cxn>
              <a:cxn ang="0">
                <a:pos x="70971" y="43703"/>
              </a:cxn>
              <a:cxn ang="0">
                <a:pos x="42582" y="40061"/>
              </a:cxn>
              <a:cxn ang="0">
                <a:pos x="28388" y="43703"/>
              </a:cxn>
              <a:cxn ang="0">
                <a:pos x="17743" y="47344"/>
              </a:cxn>
              <a:cxn ang="0">
                <a:pos x="0" y="54628"/>
              </a:cxn>
            </a:cxnLst>
            <a:pathLst>
              <a:path w="68" h="34">
                <a:moveTo>
                  <a:pt x="0" y="30"/>
                </a:moveTo>
                <a:lnTo>
                  <a:pt x="0" y="30"/>
                </a:lnTo>
                <a:lnTo>
                  <a:pt x="8" y="18"/>
                </a:lnTo>
                <a:lnTo>
                  <a:pt x="16" y="8"/>
                </a:lnTo>
                <a:lnTo>
                  <a:pt x="20" y="4"/>
                </a:lnTo>
                <a:lnTo>
                  <a:pt x="26" y="2"/>
                </a:lnTo>
                <a:lnTo>
                  <a:pt x="32" y="0"/>
                </a:lnTo>
                <a:lnTo>
                  <a:pt x="38" y="0"/>
                </a:lnTo>
                <a:lnTo>
                  <a:pt x="50" y="4"/>
                </a:lnTo>
                <a:lnTo>
                  <a:pt x="60" y="10"/>
                </a:lnTo>
                <a:lnTo>
                  <a:pt x="64" y="16"/>
                </a:lnTo>
                <a:lnTo>
                  <a:pt x="68" y="22"/>
                </a:lnTo>
                <a:lnTo>
                  <a:pt x="68" y="28"/>
                </a:lnTo>
                <a:lnTo>
                  <a:pt x="68" y="34"/>
                </a:lnTo>
                <a:lnTo>
                  <a:pt x="54" y="28"/>
                </a:lnTo>
                <a:lnTo>
                  <a:pt x="40" y="24"/>
                </a:lnTo>
                <a:lnTo>
                  <a:pt x="24" y="22"/>
                </a:lnTo>
                <a:lnTo>
                  <a:pt x="16" y="24"/>
                </a:lnTo>
                <a:lnTo>
                  <a:pt x="10" y="26"/>
                </a:lnTo>
                <a:lnTo>
                  <a:pt x="0" y="30"/>
                </a:lnTo>
                <a:close/>
              </a:path>
            </a:pathLst>
          </a:custGeom>
          <a:solidFill>
            <a:schemeClr val="accent2"/>
          </a:solidFill>
          <a:ln w="9525">
            <a:noFill/>
          </a:ln>
        </p:spPr>
        <p:txBody>
          <a:bodyPr/>
          <a:p>
            <a:endParaRPr lang="zh-CN" altLang="en-US"/>
          </a:p>
        </p:txBody>
      </p:sp>
      <p:sp>
        <p:nvSpPr>
          <p:cNvPr id="26654" name="Freeform 42"/>
          <p:cNvSpPr/>
          <p:nvPr>
            <p:custDataLst>
              <p:tags r:id="rId30"/>
            </p:custDataLst>
          </p:nvPr>
        </p:nvSpPr>
        <p:spPr>
          <a:xfrm>
            <a:off x="4805363" y="3789363"/>
            <a:ext cx="120650" cy="61912"/>
          </a:xfrm>
          <a:custGeom>
            <a:avLst/>
            <a:gdLst/>
            <a:ahLst/>
            <a:cxnLst>
              <a:cxn ang="0">
                <a:pos x="0" y="54628"/>
              </a:cxn>
              <a:cxn ang="0">
                <a:pos x="0" y="54628"/>
              </a:cxn>
              <a:cxn ang="0">
                <a:pos x="14194" y="32777"/>
              </a:cxn>
              <a:cxn ang="0">
                <a:pos x="28388" y="14568"/>
              </a:cxn>
              <a:cxn ang="0">
                <a:pos x="35485" y="7284"/>
              </a:cxn>
              <a:cxn ang="0">
                <a:pos x="46131" y="3642"/>
              </a:cxn>
              <a:cxn ang="0">
                <a:pos x="56776" y="0"/>
              </a:cxn>
              <a:cxn ang="0">
                <a:pos x="67422" y="0"/>
              </a:cxn>
              <a:cxn ang="0">
                <a:pos x="88713" y="7284"/>
              </a:cxn>
              <a:cxn ang="0">
                <a:pos x="106456" y="18209"/>
              </a:cxn>
              <a:cxn ang="0">
                <a:pos x="113553" y="29135"/>
              </a:cxn>
              <a:cxn ang="0">
                <a:pos x="120650" y="40061"/>
              </a:cxn>
              <a:cxn ang="0">
                <a:pos x="120650" y="50986"/>
              </a:cxn>
              <a:cxn ang="0">
                <a:pos x="120650" y="61912"/>
              </a:cxn>
              <a:cxn ang="0">
                <a:pos x="95810" y="50986"/>
              </a:cxn>
              <a:cxn ang="0">
                <a:pos x="70971" y="43703"/>
              </a:cxn>
              <a:cxn ang="0">
                <a:pos x="42582" y="40061"/>
              </a:cxn>
              <a:cxn ang="0">
                <a:pos x="28388" y="43703"/>
              </a:cxn>
              <a:cxn ang="0">
                <a:pos x="17743" y="47344"/>
              </a:cxn>
            </a:cxnLst>
            <a:pathLst>
              <a:path w="68" h="34">
                <a:moveTo>
                  <a:pt x="0" y="30"/>
                </a:moveTo>
                <a:lnTo>
                  <a:pt x="0" y="30"/>
                </a:lnTo>
                <a:lnTo>
                  <a:pt x="8" y="18"/>
                </a:lnTo>
                <a:lnTo>
                  <a:pt x="16" y="8"/>
                </a:lnTo>
                <a:lnTo>
                  <a:pt x="20" y="4"/>
                </a:lnTo>
                <a:lnTo>
                  <a:pt x="26" y="2"/>
                </a:lnTo>
                <a:lnTo>
                  <a:pt x="32" y="0"/>
                </a:lnTo>
                <a:lnTo>
                  <a:pt x="38" y="0"/>
                </a:lnTo>
                <a:lnTo>
                  <a:pt x="50" y="4"/>
                </a:lnTo>
                <a:lnTo>
                  <a:pt x="60" y="10"/>
                </a:lnTo>
                <a:lnTo>
                  <a:pt x="64" y="16"/>
                </a:lnTo>
                <a:lnTo>
                  <a:pt x="68" y="22"/>
                </a:lnTo>
                <a:lnTo>
                  <a:pt x="68" y="28"/>
                </a:lnTo>
                <a:lnTo>
                  <a:pt x="68" y="34"/>
                </a:lnTo>
                <a:lnTo>
                  <a:pt x="54" y="28"/>
                </a:lnTo>
                <a:lnTo>
                  <a:pt x="40" y="24"/>
                </a:lnTo>
                <a:lnTo>
                  <a:pt x="24" y="22"/>
                </a:lnTo>
                <a:lnTo>
                  <a:pt x="16" y="24"/>
                </a:lnTo>
                <a:lnTo>
                  <a:pt x="10" y="26"/>
                </a:lnTo>
              </a:path>
            </a:pathLst>
          </a:custGeom>
          <a:noFill/>
          <a:ln w="9525">
            <a:noFill/>
          </a:ln>
        </p:spPr>
        <p:txBody>
          <a:bodyPr/>
          <a:p>
            <a:endParaRPr lang="zh-CN" altLang="en-US"/>
          </a:p>
        </p:txBody>
      </p:sp>
      <p:sp>
        <p:nvSpPr>
          <p:cNvPr id="26655" name="Freeform 43"/>
          <p:cNvSpPr/>
          <p:nvPr>
            <p:custDataLst>
              <p:tags r:id="rId31"/>
            </p:custDataLst>
          </p:nvPr>
        </p:nvSpPr>
        <p:spPr>
          <a:xfrm>
            <a:off x="4238625" y="2733675"/>
            <a:ext cx="1577975" cy="838200"/>
          </a:xfrm>
          <a:custGeom>
            <a:avLst/>
            <a:gdLst/>
            <a:ahLst/>
            <a:cxnLst>
              <a:cxn ang="0">
                <a:pos x="1044827" y="711200"/>
              </a:cxn>
              <a:cxn ang="0">
                <a:pos x="1141438" y="736600"/>
              </a:cxn>
              <a:cxn ang="0">
                <a:pos x="1187954" y="754743"/>
              </a:cxn>
              <a:cxn ang="0">
                <a:pos x="1234470" y="762000"/>
              </a:cxn>
              <a:cxn ang="0">
                <a:pos x="1316768" y="776514"/>
              </a:cxn>
              <a:cxn ang="0">
                <a:pos x="1384754" y="805543"/>
              </a:cxn>
              <a:cxn ang="0">
                <a:pos x="1499255" y="830943"/>
              </a:cxn>
              <a:cxn ang="0">
                <a:pos x="1577975" y="838200"/>
              </a:cxn>
              <a:cxn ang="0">
                <a:pos x="1449161" y="772886"/>
              </a:cxn>
              <a:cxn ang="0">
                <a:pos x="1323925" y="703943"/>
              </a:cxn>
              <a:cxn ang="0">
                <a:pos x="1145016" y="609600"/>
              </a:cxn>
              <a:cxn ang="0">
                <a:pos x="969685" y="518886"/>
              </a:cxn>
              <a:cxn ang="0">
                <a:pos x="1012623" y="362857"/>
              </a:cxn>
              <a:cxn ang="0">
                <a:pos x="1041249" y="283029"/>
              </a:cxn>
              <a:cxn ang="0">
                <a:pos x="1087765" y="214086"/>
              </a:cxn>
              <a:cxn ang="0">
                <a:pos x="1116390" y="192314"/>
              </a:cxn>
              <a:cxn ang="0">
                <a:pos x="1152172" y="195943"/>
              </a:cxn>
              <a:cxn ang="0">
                <a:pos x="1187954" y="210457"/>
              </a:cxn>
              <a:cxn ang="0">
                <a:pos x="1306034" y="272143"/>
              </a:cxn>
              <a:cxn ang="0">
                <a:pos x="1366863" y="312057"/>
              </a:cxn>
              <a:cxn ang="0">
                <a:pos x="1381175" y="308429"/>
              </a:cxn>
              <a:cxn ang="0">
                <a:pos x="1363285" y="272143"/>
              </a:cxn>
              <a:cxn ang="0">
                <a:pos x="1320346" y="221343"/>
              </a:cxn>
              <a:cxn ang="0">
                <a:pos x="1263096" y="159657"/>
              </a:cxn>
              <a:cxn ang="0">
                <a:pos x="1159329" y="68943"/>
              </a:cxn>
              <a:cxn ang="0">
                <a:pos x="1109234" y="29029"/>
              </a:cxn>
              <a:cxn ang="0">
                <a:pos x="1055562" y="3629"/>
              </a:cxn>
              <a:cxn ang="0">
                <a:pos x="998311" y="3629"/>
              </a:cxn>
              <a:cxn ang="0">
                <a:pos x="937482" y="32657"/>
              </a:cxn>
              <a:cxn ang="0">
                <a:pos x="776464" y="166914"/>
              </a:cxn>
              <a:cxn ang="0">
                <a:pos x="701322" y="239486"/>
              </a:cxn>
              <a:cxn ang="0">
                <a:pos x="644071" y="322943"/>
              </a:cxn>
              <a:cxn ang="0">
                <a:pos x="568930" y="435429"/>
              </a:cxn>
              <a:cxn ang="0">
                <a:pos x="525992" y="486229"/>
              </a:cxn>
              <a:cxn ang="0">
                <a:pos x="504523" y="500743"/>
              </a:cxn>
              <a:cxn ang="0">
                <a:pos x="472319" y="508000"/>
              </a:cxn>
              <a:cxn ang="0">
                <a:pos x="229003" y="537029"/>
              </a:cxn>
              <a:cxn ang="0">
                <a:pos x="107345" y="551543"/>
              </a:cxn>
              <a:cxn ang="0">
                <a:pos x="46516" y="562429"/>
              </a:cxn>
              <a:cxn ang="0">
                <a:pos x="0" y="587829"/>
              </a:cxn>
              <a:cxn ang="0">
                <a:pos x="261207" y="613229"/>
              </a:cxn>
              <a:cxn ang="0">
                <a:pos x="390021" y="627743"/>
              </a:cxn>
              <a:cxn ang="0">
                <a:pos x="783620" y="671286"/>
              </a:cxn>
              <a:cxn ang="0">
                <a:pos x="1044827" y="711200"/>
              </a:cxn>
            </a:cxnLst>
            <a:pathLst>
              <a:path w="882" h="462">
                <a:moveTo>
                  <a:pt x="584" y="392"/>
                </a:moveTo>
                <a:lnTo>
                  <a:pt x="584" y="392"/>
                </a:lnTo>
                <a:lnTo>
                  <a:pt x="628" y="402"/>
                </a:lnTo>
                <a:lnTo>
                  <a:pt x="638" y="406"/>
                </a:lnTo>
                <a:lnTo>
                  <a:pt x="646" y="410"/>
                </a:lnTo>
                <a:lnTo>
                  <a:pt x="664" y="416"/>
                </a:lnTo>
                <a:lnTo>
                  <a:pt x="678" y="418"/>
                </a:lnTo>
                <a:lnTo>
                  <a:pt x="690" y="420"/>
                </a:lnTo>
                <a:lnTo>
                  <a:pt x="716" y="422"/>
                </a:lnTo>
                <a:lnTo>
                  <a:pt x="736" y="428"/>
                </a:lnTo>
                <a:lnTo>
                  <a:pt x="756" y="436"/>
                </a:lnTo>
                <a:lnTo>
                  <a:pt x="774" y="444"/>
                </a:lnTo>
                <a:lnTo>
                  <a:pt x="794" y="450"/>
                </a:lnTo>
                <a:lnTo>
                  <a:pt x="838" y="458"/>
                </a:lnTo>
                <a:lnTo>
                  <a:pt x="862" y="462"/>
                </a:lnTo>
                <a:lnTo>
                  <a:pt x="882" y="462"/>
                </a:lnTo>
                <a:lnTo>
                  <a:pt x="846" y="444"/>
                </a:lnTo>
                <a:lnTo>
                  <a:pt x="810" y="426"/>
                </a:lnTo>
                <a:lnTo>
                  <a:pt x="776" y="406"/>
                </a:lnTo>
                <a:lnTo>
                  <a:pt x="740" y="388"/>
                </a:lnTo>
                <a:lnTo>
                  <a:pt x="690" y="364"/>
                </a:lnTo>
                <a:lnTo>
                  <a:pt x="640" y="336"/>
                </a:lnTo>
                <a:lnTo>
                  <a:pt x="592" y="310"/>
                </a:lnTo>
                <a:lnTo>
                  <a:pt x="542" y="286"/>
                </a:lnTo>
                <a:lnTo>
                  <a:pt x="554" y="244"/>
                </a:lnTo>
                <a:lnTo>
                  <a:pt x="566" y="200"/>
                </a:lnTo>
                <a:lnTo>
                  <a:pt x="574" y="178"/>
                </a:lnTo>
                <a:lnTo>
                  <a:pt x="582" y="156"/>
                </a:lnTo>
                <a:lnTo>
                  <a:pt x="594" y="136"/>
                </a:lnTo>
                <a:lnTo>
                  <a:pt x="608" y="118"/>
                </a:lnTo>
                <a:lnTo>
                  <a:pt x="616" y="110"/>
                </a:lnTo>
                <a:lnTo>
                  <a:pt x="624" y="106"/>
                </a:lnTo>
                <a:lnTo>
                  <a:pt x="634" y="106"/>
                </a:lnTo>
                <a:lnTo>
                  <a:pt x="644" y="108"/>
                </a:lnTo>
                <a:lnTo>
                  <a:pt x="654" y="112"/>
                </a:lnTo>
                <a:lnTo>
                  <a:pt x="664" y="116"/>
                </a:lnTo>
                <a:lnTo>
                  <a:pt x="684" y="128"/>
                </a:lnTo>
                <a:lnTo>
                  <a:pt x="730" y="150"/>
                </a:lnTo>
                <a:lnTo>
                  <a:pt x="754" y="164"/>
                </a:lnTo>
                <a:lnTo>
                  <a:pt x="764" y="172"/>
                </a:lnTo>
                <a:lnTo>
                  <a:pt x="774" y="180"/>
                </a:lnTo>
                <a:lnTo>
                  <a:pt x="772" y="170"/>
                </a:lnTo>
                <a:lnTo>
                  <a:pt x="768" y="160"/>
                </a:lnTo>
                <a:lnTo>
                  <a:pt x="762" y="150"/>
                </a:lnTo>
                <a:lnTo>
                  <a:pt x="754" y="140"/>
                </a:lnTo>
                <a:lnTo>
                  <a:pt x="738" y="122"/>
                </a:lnTo>
                <a:lnTo>
                  <a:pt x="724" y="106"/>
                </a:lnTo>
                <a:lnTo>
                  <a:pt x="706" y="88"/>
                </a:lnTo>
                <a:lnTo>
                  <a:pt x="686" y="72"/>
                </a:lnTo>
                <a:lnTo>
                  <a:pt x="648" y="38"/>
                </a:lnTo>
                <a:lnTo>
                  <a:pt x="634" y="26"/>
                </a:lnTo>
                <a:lnTo>
                  <a:pt x="620" y="16"/>
                </a:lnTo>
                <a:lnTo>
                  <a:pt x="606" y="8"/>
                </a:lnTo>
                <a:lnTo>
                  <a:pt x="590" y="2"/>
                </a:lnTo>
                <a:lnTo>
                  <a:pt x="574" y="0"/>
                </a:lnTo>
                <a:lnTo>
                  <a:pt x="558" y="2"/>
                </a:lnTo>
                <a:lnTo>
                  <a:pt x="542" y="8"/>
                </a:lnTo>
                <a:lnTo>
                  <a:pt x="524" y="18"/>
                </a:lnTo>
                <a:lnTo>
                  <a:pt x="464" y="68"/>
                </a:lnTo>
                <a:lnTo>
                  <a:pt x="434" y="92"/>
                </a:lnTo>
                <a:lnTo>
                  <a:pt x="406" y="118"/>
                </a:lnTo>
                <a:lnTo>
                  <a:pt x="392" y="132"/>
                </a:lnTo>
                <a:lnTo>
                  <a:pt x="382" y="146"/>
                </a:lnTo>
                <a:lnTo>
                  <a:pt x="360" y="178"/>
                </a:lnTo>
                <a:lnTo>
                  <a:pt x="340" y="210"/>
                </a:lnTo>
                <a:lnTo>
                  <a:pt x="318" y="240"/>
                </a:lnTo>
                <a:lnTo>
                  <a:pt x="306" y="254"/>
                </a:lnTo>
                <a:lnTo>
                  <a:pt x="294" y="268"/>
                </a:lnTo>
                <a:lnTo>
                  <a:pt x="288" y="272"/>
                </a:lnTo>
                <a:lnTo>
                  <a:pt x="282" y="276"/>
                </a:lnTo>
                <a:lnTo>
                  <a:pt x="274" y="278"/>
                </a:lnTo>
                <a:lnTo>
                  <a:pt x="264" y="280"/>
                </a:lnTo>
                <a:lnTo>
                  <a:pt x="196" y="288"/>
                </a:lnTo>
                <a:lnTo>
                  <a:pt x="128" y="296"/>
                </a:lnTo>
                <a:lnTo>
                  <a:pt x="96" y="300"/>
                </a:lnTo>
                <a:lnTo>
                  <a:pt x="60" y="304"/>
                </a:lnTo>
                <a:lnTo>
                  <a:pt x="42" y="306"/>
                </a:lnTo>
                <a:lnTo>
                  <a:pt x="26" y="310"/>
                </a:lnTo>
                <a:lnTo>
                  <a:pt x="12" y="316"/>
                </a:lnTo>
                <a:lnTo>
                  <a:pt x="0" y="324"/>
                </a:lnTo>
                <a:lnTo>
                  <a:pt x="74" y="332"/>
                </a:lnTo>
                <a:lnTo>
                  <a:pt x="146" y="338"/>
                </a:lnTo>
                <a:lnTo>
                  <a:pt x="182" y="340"/>
                </a:lnTo>
                <a:lnTo>
                  <a:pt x="218" y="346"/>
                </a:lnTo>
                <a:lnTo>
                  <a:pt x="290" y="356"/>
                </a:lnTo>
                <a:lnTo>
                  <a:pt x="438" y="370"/>
                </a:lnTo>
                <a:lnTo>
                  <a:pt x="510" y="380"/>
                </a:lnTo>
                <a:lnTo>
                  <a:pt x="584" y="392"/>
                </a:lnTo>
                <a:close/>
              </a:path>
            </a:pathLst>
          </a:custGeom>
          <a:solidFill>
            <a:schemeClr val="accent1"/>
          </a:solidFill>
          <a:ln w="9525">
            <a:noFill/>
          </a:ln>
        </p:spPr>
        <p:txBody>
          <a:bodyPr/>
          <a:p>
            <a:endParaRPr lang="zh-CN" altLang="en-US"/>
          </a:p>
        </p:txBody>
      </p:sp>
      <p:sp>
        <p:nvSpPr>
          <p:cNvPr id="26656" name="Freeform 184"/>
          <p:cNvSpPr/>
          <p:nvPr>
            <p:custDataLst>
              <p:tags r:id="rId32"/>
            </p:custDataLst>
          </p:nvPr>
        </p:nvSpPr>
        <p:spPr>
          <a:xfrm>
            <a:off x="3827463" y="2892425"/>
            <a:ext cx="350837" cy="609600"/>
          </a:xfrm>
          <a:custGeom>
            <a:avLst/>
            <a:gdLst/>
            <a:ahLst/>
            <a:cxnLst>
              <a:cxn ang="0">
                <a:pos x="350837" y="576943"/>
              </a:cxn>
              <a:cxn ang="0">
                <a:pos x="350837" y="576943"/>
              </a:cxn>
              <a:cxn ang="0">
                <a:pos x="243438" y="286657"/>
              </a:cxn>
              <a:cxn ang="0">
                <a:pos x="168259" y="90714"/>
              </a:cxn>
              <a:cxn ang="0">
                <a:pos x="136039" y="21771"/>
              </a:cxn>
              <a:cxn ang="0">
                <a:pos x="128879" y="3629"/>
              </a:cxn>
              <a:cxn ang="0">
                <a:pos x="121719" y="0"/>
              </a:cxn>
              <a:cxn ang="0">
                <a:pos x="110979" y="3629"/>
              </a:cxn>
              <a:cxn ang="0">
                <a:pos x="93079" y="14514"/>
              </a:cxn>
              <a:cxn ang="0">
                <a:pos x="50120" y="43543"/>
              </a:cxn>
              <a:cxn ang="0">
                <a:pos x="0" y="90714"/>
              </a:cxn>
              <a:cxn ang="0">
                <a:pos x="96659" y="283029"/>
              </a:cxn>
              <a:cxn ang="0">
                <a:pos x="161099" y="268514"/>
              </a:cxn>
              <a:cxn ang="0">
                <a:pos x="121719" y="308429"/>
              </a:cxn>
              <a:cxn ang="0">
                <a:pos x="132459" y="304800"/>
              </a:cxn>
              <a:cxn ang="0">
                <a:pos x="139619" y="308429"/>
              </a:cxn>
              <a:cxn ang="0">
                <a:pos x="143199" y="312057"/>
              </a:cxn>
              <a:cxn ang="0">
                <a:pos x="143199" y="315686"/>
              </a:cxn>
              <a:cxn ang="0">
                <a:pos x="139619" y="326571"/>
              </a:cxn>
              <a:cxn ang="0">
                <a:pos x="136039" y="330200"/>
              </a:cxn>
              <a:cxn ang="0">
                <a:pos x="297137" y="609600"/>
              </a:cxn>
              <a:cxn ang="0">
                <a:pos x="350837" y="576943"/>
              </a:cxn>
            </a:cxnLst>
            <a:pathLst>
              <a:path w="196" h="336">
                <a:moveTo>
                  <a:pt x="196" y="318"/>
                </a:moveTo>
                <a:lnTo>
                  <a:pt x="196" y="318"/>
                </a:lnTo>
                <a:lnTo>
                  <a:pt x="136" y="158"/>
                </a:lnTo>
                <a:lnTo>
                  <a:pt x="94" y="50"/>
                </a:lnTo>
                <a:lnTo>
                  <a:pt x="76" y="12"/>
                </a:lnTo>
                <a:lnTo>
                  <a:pt x="72" y="2"/>
                </a:lnTo>
                <a:lnTo>
                  <a:pt x="68" y="0"/>
                </a:lnTo>
                <a:lnTo>
                  <a:pt x="62" y="2"/>
                </a:lnTo>
                <a:lnTo>
                  <a:pt x="52" y="8"/>
                </a:lnTo>
                <a:lnTo>
                  <a:pt x="28" y="24"/>
                </a:lnTo>
                <a:lnTo>
                  <a:pt x="0" y="50"/>
                </a:lnTo>
                <a:lnTo>
                  <a:pt x="54" y="156"/>
                </a:lnTo>
                <a:lnTo>
                  <a:pt x="90" y="148"/>
                </a:lnTo>
                <a:lnTo>
                  <a:pt x="68" y="170"/>
                </a:lnTo>
                <a:lnTo>
                  <a:pt x="74" y="168"/>
                </a:lnTo>
                <a:lnTo>
                  <a:pt x="78" y="170"/>
                </a:lnTo>
                <a:lnTo>
                  <a:pt x="80" y="172"/>
                </a:lnTo>
                <a:lnTo>
                  <a:pt x="80" y="174"/>
                </a:lnTo>
                <a:lnTo>
                  <a:pt x="78" y="180"/>
                </a:lnTo>
                <a:lnTo>
                  <a:pt x="76" y="182"/>
                </a:lnTo>
                <a:lnTo>
                  <a:pt x="166" y="336"/>
                </a:lnTo>
                <a:lnTo>
                  <a:pt x="196" y="318"/>
                </a:lnTo>
                <a:close/>
              </a:path>
            </a:pathLst>
          </a:custGeom>
          <a:solidFill>
            <a:schemeClr val="accent1"/>
          </a:solidFill>
          <a:ln w="9525">
            <a:noFill/>
          </a:ln>
        </p:spPr>
        <p:txBody>
          <a:bodyPr/>
          <a:p>
            <a:endParaRPr lang="zh-CN" altLang="en-US"/>
          </a:p>
        </p:txBody>
      </p:sp>
      <p:sp>
        <p:nvSpPr>
          <p:cNvPr id="26657" name="Freeform 185"/>
          <p:cNvSpPr/>
          <p:nvPr>
            <p:custDataLst>
              <p:tags r:id="rId33"/>
            </p:custDataLst>
          </p:nvPr>
        </p:nvSpPr>
        <p:spPr>
          <a:xfrm>
            <a:off x="3713163" y="3284538"/>
            <a:ext cx="358775" cy="287337"/>
          </a:xfrm>
          <a:custGeom>
            <a:avLst/>
            <a:gdLst/>
            <a:ahLst/>
            <a:cxnLst>
              <a:cxn ang="0">
                <a:pos x="358775" y="272788"/>
              </a:cxn>
              <a:cxn ang="0">
                <a:pos x="60992" y="0"/>
              </a:cxn>
              <a:cxn ang="0">
                <a:pos x="0" y="80018"/>
              </a:cxn>
              <a:cxn ang="0">
                <a:pos x="236792" y="225505"/>
              </a:cxn>
              <a:cxn ang="0">
                <a:pos x="337249" y="287337"/>
              </a:cxn>
              <a:cxn ang="0">
                <a:pos x="358775" y="272788"/>
              </a:cxn>
            </a:cxnLst>
            <a:pathLst>
              <a:path w="200" h="158">
                <a:moveTo>
                  <a:pt x="200" y="150"/>
                </a:moveTo>
                <a:lnTo>
                  <a:pt x="34" y="0"/>
                </a:lnTo>
                <a:lnTo>
                  <a:pt x="0" y="44"/>
                </a:lnTo>
                <a:lnTo>
                  <a:pt x="132" y="124"/>
                </a:lnTo>
                <a:lnTo>
                  <a:pt x="188" y="158"/>
                </a:lnTo>
                <a:lnTo>
                  <a:pt x="200" y="150"/>
                </a:lnTo>
                <a:close/>
              </a:path>
            </a:pathLst>
          </a:custGeom>
          <a:solidFill>
            <a:schemeClr val="accent1"/>
          </a:solidFill>
          <a:ln w="9525">
            <a:noFill/>
          </a:ln>
        </p:spPr>
        <p:txBody>
          <a:bodyPr/>
          <a:p>
            <a:endParaRPr lang="zh-CN" altLang="en-US"/>
          </a:p>
        </p:txBody>
      </p:sp>
      <p:sp>
        <p:nvSpPr>
          <p:cNvPr id="26658" name="Freeform 186"/>
          <p:cNvSpPr/>
          <p:nvPr>
            <p:custDataLst>
              <p:tags r:id="rId34"/>
            </p:custDataLst>
          </p:nvPr>
        </p:nvSpPr>
        <p:spPr>
          <a:xfrm>
            <a:off x="3713163" y="3284538"/>
            <a:ext cx="358775" cy="287337"/>
          </a:xfrm>
          <a:custGeom>
            <a:avLst/>
            <a:gdLst/>
            <a:ahLst/>
            <a:cxnLst>
              <a:cxn ang="0">
                <a:pos x="358775" y="272788"/>
              </a:cxn>
              <a:cxn ang="0">
                <a:pos x="60992" y="0"/>
              </a:cxn>
              <a:cxn ang="0">
                <a:pos x="0" y="80018"/>
              </a:cxn>
              <a:cxn ang="0">
                <a:pos x="236792" y="225505"/>
              </a:cxn>
              <a:cxn ang="0">
                <a:pos x="337249" y="287337"/>
              </a:cxn>
            </a:cxnLst>
            <a:pathLst>
              <a:path w="200" h="158">
                <a:moveTo>
                  <a:pt x="200" y="150"/>
                </a:moveTo>
                <a:lnTo>
                  <a:pt x="34" y="0"/>
                </a:lnTo>
                <a:lnTo>
                  <a:pt x="0" y="44"/>
                </a:lnTo>
                <a:lnTo>
                  <a:pt x="132" y="124"/>
                </a:lnTo>
                <a:lnTo>
                  <a:pt x="188" y="158"/>
                </a:lnTo>
              </a:path>
            </a:pathLst>
          </a:custGeom>
          <a:noFill/>
          <a:ln w="9525">
            <a:noFill/>
          </a:ln>
        </p:spPr>
        <p:txBody>
          <a:bodyPr/>
          <a:p>
            <a:endParaRPr lang="zh-CN" altLang="en-US"/>
          </a:p>
        </p:txBody>
      </p:sp>
      <p:sp>
        <p:nvSpPr>
          <p:cNvPr id="26659" name="Freeform 187"/>
          <p:cNvSpPr/>
          <p:nvPr>
            <p:custDataLst>
              <p:tags r:id="rId35"/>
            </p:custDataLst>
          </p:nvPr>
        </p:nvSpPr>
        <p:spPr>
          <a:xfrm>
            <a:off x="3709988" y="3335338"/>
            <a:ext cx="342900" cy="247650"/>
          </a:xfrm>
          <a:custGeom>
            <a:avLst/>
            <a:gdLst/>
            <a:ahLst/>
            <a:cxnLst>
              <a:cxn ang="0">
                <a:pos x="25003" y="0"/>
              </a:cxn>
              <a:cxn ang="0">
                <a:pos x="25003" y="0"/>
              </a:cxn>
              <a:cxn ang="0">
                <a:pos x="0" y="32777"/>
              </a:cxn>
              <a:cxn ang="0">
                <a:pos x="17859" y="47345"/>
              </a:cxn>
              <a:cxn ang="0">
                <a:pos x="35719" y="61913"/>
              </a:cxn>
              <a:cxn ang="0">
                <a:pos x="75009" y="91048"/>
              </a:cxn>
              <a:cxn ang="0">
                <a:pos x="85725" y="80122"/>
              </a:cxn>
              <a:cxn ang="0">
                <a:pos x="96441" y="76480"/>
              </a:cxn>
              <a:cxn ang="0">
                <a:pos x="96441" y="87406"/>
              </a:cxn>
              <a:cxn ang="0">
                <a:pos x="89297" y="101974"/>
              </a:cxn>
              <a:cxn ang="0">
                <a:pos x="107156" y="105615"/>
              </a:cxn>
              <a:cxn ang="0">
                <a:pos x="125016" y="112899"/>
              </a:cxn>
              <a:cxn ang="0">
                <a:pos x="139303" y="123825"/>
              </a:cxn>
              <a:cxn ang="0">
                <a:pos x="153591" y="134751"/>
              </a:cxn>
              <a:cxn ang="0">
                <a:pos x="160734" y="131109"/>
              </a:cxn>
              <a:cxn ang="0">
                <a:pos x="167878" y="127467"/>
              </a:cxn>
              <a:cxn ang="0">
                <a:pos x="171450" y="138393"/>
              </a:cxn>
              <a:cxn ang="0">
                <a:pos x="175022" y="149318"/>
              </a:cxn>
              <a:cxn ang="0">
                <a:pos x="182166" y="149318"/>
              </a:cxn>
              <a:cxn ang="0">
                <a:pos x="189309" y="149318"/>
              </a:cxn>
              <a:cxn ang="0">
                <a:pos x="192881" y="156602"/>
              </a:cxn>
              <a:cxn ang="0">
                <a:pos x="200025" y="163886"/>
              </a:cxn>
              <a:cxn ang="0">
                <a:pos x="217884" y="174812"/>
              </a:cxn>
              <a:cxn ang="0">
                <a:pos x="239316" y="185738"/>
              </a:cxn>
              <a:cxn ang="0">
                <a:pos x="257175" y="196663"/>
              </a:cxn>
              <a:cxn ang="0">
                <a:pos x="296466" y="225799"/>
              </a:cxn>
              <a:cxn ang="0">
                <a:pos x="317897" y="236724"/>
              </a:cxn>
              <a:cxn ang="0">
                <a:pos x="339328" y="247650"/>
              </a:cxn>
              <a:cxn ang="0">
                <a:pos x="342900" y="240366"/>
              </a:cxn>
              <a:cxn ang="0">
                <a:pos x="342900" y="229440"/>
              </a:cxn>
              <a:cxn ang="0">
                <a:pos x="339328" y="218515"/>
              </a:cxn>
              <a:cxn ang="0">
                <a:pos x="332184" y="211231"/>
              </a:cxn>
              <a:cxn ang="0">
                <a:pos x="314325" y="193021"/>
              </a:cxn>
              <a:cxn ang="0">
                <a:pos x="296466" y="178454"/>
              </a:cxn>
              <a:cxn ang="0">
                <a:pos x="253603" y="145676"/>
              </a:cxn>
              <a:cxn ang="0">
                <a:pos x="207169" y="112899"/>
              </a:cxn>
              <a:cxn ang="0">
                <a:pos x="185738" y="98332"/>
              </a:cxn>
              <a:cxn ang="0">
                <a:pos x="164306" y="80122"/>
              </a:cxn>
              <a:cxn ang="0">
                <a:pos x="125016" y="43703"/>
              </a:cxn>
              <a:cxn ang="0">
                <a:pos x="100013" y="21851"/>
              </a:cxn>
              <a:cxn ang="0">
                <a:pos x="89297" y="10926"/>
              </a:cxn>
              <a:cxn ang="0">
                <a:pos x="75009" y="3642"/>
              </a:cxn>
              <a:cxn ang="0">
                <a:pos x="64294" y="3642"/>
              </a:cxn>
              <a:cxn ang="0">
                <a:pos x="53578" y="3642"/>
              </a:cxn>
              <a:cxn ang="0">
                <a:pos x="35719" y="0"/>
              </a:cxn>
              <a:cxn ang="0">
                <a:pos x="25003" y="0"/>
              </a:cxn>
            </a:cxnLst>
            <a:pathLst>
              <a:path w="192" h="136">
                <a:moveTo>
                  <a:pt x="14" y="0"/>
                </a:moveTo>
                <a:lnTo>
                  <a:pt x="14" y="0"/>
                </a:lnTo>
                <a:lnTo>
                  <a:pt x="0" y="18"/>
                </a:lnTo>
                <a:lnTo>
                  <a:pt x="10" y="26"/>
                </a:lnTo>
                <a:lnTo>
                  <a:pt x="20" y="34"/>
                </a:lnTo>
                <a:lnTo>
                  <a:pt x="42" y="50"/>
                </a:lnTo>
                <a:lnTo>
                  <a:pt x="48" y="44"/>
                </a:lnTo>
                <a:lnTo>
                  <a:pt x="54" y="42"/>
                </a:lnTo>
                <a:lnTo>
                  <a:pt x="54" y="48"/>
                </a:lnTo>
                <a:lnTo>
                  <a:pt x="50" y="56"/>
                </a:lnTo>
                <a:lnTo>
                  <a:pt x="60" y="58"/>
                </a:lnTo>
                <a:lnTo>
                  <a:pt x="70" y="62"/>
                </a:lnTo>
                <a:lnTo>
                  <a:pt x="78" y="68"/>
                </a:lnTo>
                <a:lnTo>
                  <a:pt x="86" y="74"/>
                </a:lnTo>
                <a:lnTo>
                  <a:pt x="90" y="72"/>
                </a:lnTo>
                <a:lnTo>
                  <a:pt x="94" y="70"/>
                </a:lnTo>
                <a:lnTo>
                  <a:pt x="96" y="76"/>
                </a:lnTo>
                <a:lnTo>
                  <a:pt x="98" y="82"/>
                </a:lnTo>
                <a:lnTo>
                  <a:pt x="102" y="82"/>
                </a:lnTo>
                <a:lnTo>
                  <a:pt x="106" y="82"/>
                </a:lnTo>
                <a:lnTo>
                  <a:pt x="108" y="86"/>
                </a:lnTo>
                <a:lnTo>
                  <a:pt x="112" y="90"/>
                </a:lnTo>
                <a:lnTo>
                  <a:pt x="122" y="96"/>
                </a:lnTo>
                <a:lnTo>
                  <a:pt x="134" y="102"/>
                </a:lnTo>
                <a:lnTo>
                  <a:pt x="144" y="108"/>
                </a:lnTo>
                <a:lnTo>
                  <a:pt x="166" y="124"/>
                </a:lnTo>
                <a:lnTo>
                  <a:pt x="178" y="130"/>
                </a:lnTo>
                <a:lnTo>
                  <a:pt x="190" y="136"/>
                </a:lnTo>
                <a:lnTo>
                  <a:pt x="192" y="132"/>
                </a:lnTo>
                <a:lnTo>
                  <a:pt x="192" y="126"/>
                </a:lnTo>
                <a:lnTo>
                  <a:pt x="190" y="120"/>
                </a:lnTo>
                <a:lnTo>
                  <a:pt x="186" y="116"/>
                </a:lnTo>
                <a:lnTo>
                  <a:pt x="176" y="106"/>
                </a:lnTo>
                <a:lnTo>
                  <a:pt x="166" y="98"/>
                </a:lnTo>
                <a:lnTo>
                  <a:pt x="142" y="80"/>
                </a:lnTo>
                <a:lnTo>
                  <a:pt x="116" y="62"/>
                </a:lnTo>
                <a:lnTo>
                  <a:pt x="104" y="54"/>
                </a:lnTo>
                <a:lnTo>
                  <a:pt x="92" y="44"/>
                </a:lnTo>
                <a:lnTo>
                  <a:pt x="70" y="24"/>
                </a:lnTo>
                <a:lnTo>
                  <a:pt x="56" y="12"/>
                </a:lnTo>
                <a:lnTo>
                  <a:pt x="50" y="6"/>
                </a:lnTo>
                <a:lnTo>
                  <a:pt x="42" y="2"/>
                </a:lnTo>
                <a:lnTo>
                  <a:pt x="36" y="2"/>
                </a:lnTo>
                <a:lnTo>
                  <a:pt x="30" y="2"/>
                </a:lnTo>
                <a:lnTo>
                  <a:pt x="20" y="0"/>
                </a:lnTo>
                <a:lnTo>
                  <a:pt x="14" y="0"/>
                </a:lnTo>
                <a:close/>
              </a:path>
            </a:pathLst>
          </a:custGeom>
          <a:solidFill>
            <a:schemeClr val="accent1"/>
          </a:solidFill>
          <a:ln w="9525">
            <a:noFill/>
          </a:ln>
        </p:spPr>
        <p:txBody>
          <a:bodyPr/>
          <a:p>
            <a:endParaRPr lang="zh-CN" altLang="en-US"/>
          </a:p>
        </p:txBody>
      </p:sp>
      <p:sp>
        <p:nvSpPr>
          <p:cNvPr id="26660" name="Freeform 188"/>
          <p:cNvSpPr/>
          <p:nvPr>
            <p:custDataLst>
              <p:tags r:id="rId36"/>
            </p:custDataLst>
          </p:nvPr>
        </p:nvSpPr>
        <p:spPr>
          <a:xfrm>
            <a:off x="3709988" y="3335338"/>
            <a:ext cx="342900" cy="247650"/>
          </a:xfrm>
          <a:custGeom>
            <a:avLst/>
            <a:gdLst/>
            <a:ahLst/>
            <a:cxnLst>
              <a:cxn ang="0">
                <a:pos x="25003" y="0"/>
              </a:cxn>
              <a:cxn ang="0">
                <a:pos x="25003" y="0"/>
              </a:cxn>
              <a:cxn ang="0">
                <a:pos x="0" y="32777"/>
              </a:cxn>
              <a:cxn ang="0">
                <a:pos x="17859" y="47345"/>
              </a:cxn>
              <a:cxn ang="0">
                <a:pos x="35719" y="61913"/>
              </a:cxn>
              <a:cxn ang="0">
                <a:pos x="75009" y="91048"/>
              </a:cxn>
              <a:cxn ang="0">
                <a:pos x="85725" y="80122"/>
              </a:cxn>
              <a:cxn ang="0">
                <a:pos x="96441" y="76480"/>
              </a:cxn>
              <a:cxn ang="0">
                <a:pos x="96441" y="87406"/>
              </a:cxn>
              <a:cxn ang="0">
                <a:pos x="89297" y="101974"/>
              </a:cxn>
              <a:cxn ang="0">
                <a:pos x="107156" y="105615"/>
              </a:cxn>
              <a:cxn ang="0">
                <a:pos x="125016" y="112899"/>
              </a:cxn>
              <a:cxn ang="0">
                <a:pos x="139303" y="123825"/>
              </a:cxn>
              <a:cxn ang="0">
                <a:pos x="153591" y="134751"/>
              </a:cxn>
              <a:cxn ang="0">
                <a:pos x="160734" y="131109"/>
              </a:cxn>
              <a:cxn ang="0">
                <a:pos x="167878" y="127467"/>
              </a:cxn>
              <a:cxn ang="0">
                <a:pos x="171450" y="138393"/>
              </a:cxn>
              <a:cxn ang="0">
                <a:pos x="175022" y="149318"/>
              </a:cxn>
              <a:cxn ang="0">
                <a:pos x="182166" y="149318"/>
              </a:cxn>
              <a:cxn ang="0">
                <a:pos x="189309" y="149318"/>
              </a:cxn>
              <a:cxn ang="0">
                <a:pos x="192881" y="156602"/>
              </a:cxn>
              <a:cxn ang="0">
                <a:pos x="200025" y="163886"/>
              </a:cxn>
              <a:cxn ang="0">
                <a:pos x="217884" y="174812"/>
              </a:cxn>
              <a:cxn ang="0">
                <a:pos x="239316" y="185738"/>
              </a:cxn>
              <a:cxn ang="0">
                <a:pos x="257175" y="196663"/>
              </a:cxn>
              <a:cxn ang="0">
                <a:pos x="296466" y="225799"/>
              </a:cxn>
              <a:cxn ang="0">
                <a:pos x="317897" y="236724"/>
              </a:cxn>
              <a:cxn ang="0">
                <a:pos x="339328" y="247650"/>
              </a:cxn>
              <a:cxn ang="0">
                <a:pos x="342900" y="240366"/>
              </a:cxn>
              <a:cxn ang="0">
                <a:pos x="342900" y="229440"/>
              </a:cxn>
              <a:cxn ang="0">
                <a:pos x="339328" y="218515"/>
              </a:cxn>
              <a:cxn ang="0">
                <a:pos x="332184" y="211231"/>
              </a:cxn>
              <a:cxn ang="0">
                <a:pos x="314325" y="193021"/>
              </a:cxn>
              <a:cxn ang="0">
                <a:pos x="296466" y="178454"/>
              </a:cxn>
              <a:cxn ang="0">
                <a:pos x="253603" y="145676"/>
              </a:cxn>
              <a:cxn ang="0">
                <a:pos x="207169" y="112899"/>
              </a:cxn>
              <a:cxn ang="0">
                <a:pos x="185738" y="98332"/>
              </a:cxn>
              <a:cxn ang="0">
                <a:pos x="164306" y="80122"/>
              </a:cxn>
              <a:cxn ang="0">
                <a:pos x="125016" y="43703"/>
              </a:cxn>
              <a:cxn ang="0">
                <a:pos x="100013" y="21851"/>
              </a:cxn>
              <a:cxn ang="0">
                <a:pos x="89297" y="10926"/>
              </a:cxn>
              <a:cxn ang="0">
                <a:pos x="75009" y="3642"/>
              </a:cxn>
              <a:cxn ang="0">
                <a:pos x="64294" y="3642"/>
              </a:cxn>
              <a:cxn ang="0">
                <a:pos x="53578" y="3642"/>
              </a:cxn>
              <a:cxn ang="0">
                <a:pos x="35719" y="0"/>
              </a:cxn>
            </a:cxnLst>
            <a:pathLst>
              <a:path w="192" h="136">
                <a:moveTo>
                  <a:pt x="14" y="0"/>
                </a:moveTo>
                <a:lnTo>
                  <a:pt x="14" y="0"/>
                </a:lnTo>
                <a:lnTo>
                  <a:pt x="0" y="18"/>
                </a:lnTo>
                <a:lnTo>
                  <a:pt x="10" y="26"/>
                </a:lnTo>
                <a:lnTo>
                  <a:pt x="20" y="34"/>
                </a:lnTo>
                <a:lnTo>
                  <a:pt x="42" y="50"/>
                </a:lnTo>
                <a:lnTo>
                  <a:pt x="48" y="44"/>
                </a:lnTo>
                <a:lnTo>
                  <a:pt x="54" y="42"/>
                </a:lnTo>
                <a:lnTo>
                  <a:pt x="54" y="48"/>
                </a:lnTo>
                <a:lnTo>
                  <a:pt x="50" y="56"/>
                </a:lnTo>
                <a:lnTo>
                  <a:pt x="60" y="58"/>
                </a:lnTo>
                <a:lnTo>
                  <a:pt x="70" y="62"/>
                </a:lnTo>
                <a:lnTo>
                  <a:pt x="78" y="68"/>
                </a:lnTo>
                <a:lnTo>
                  <a:pt x="86" y="74"/>
                </a:lnTo>
                <a:lnTo>
                  <a:pt x="90" y="72"/>
                </a:lnTo>
                <a:lnTo>
                  <a:pt x="94" y="70"/>
                </a:lnTo>
                <a:lnTo>
                  <a:pt x="96" y="76"/>
                </a:lnTo>
                <a:lnTo>
                  <a:pt x="98" y="82"/>
                </a:lnTo>
                <a:lnTo>
                  <a:pt x="102" y="82"/>
                </a:lnTo>
                <a:lnTo>
                  <a:pt x="106" y="82"/>
                </a:lnTo>
                <a:lnTo>
                  <a:pt x="108" y="86"/>
                </a:lnTo>
                <a:lnTo>
                  <a:pt x="112" y="90"/>
                </a:lnTo>
                <a:lnTo>
                  <a:pt x="122" y="96"/>
                </a:lnTo>
                <a:lnTo>
                  <a:pt x="134" y="102"/>
                </a:lnTo>
                <a:lnTo>
                  <a:pt x="144" y="108"/>
                </a:lnTo>
                <a:lnTo>
                  <a:pt x="166" y="124"/>
                </a:lnTo>
                <a:lnTo>
                  <a:pt x="178" y="130"/>
                </a:lnTo>
                <a:lnTo>
                  <a:pt x="190" y="136"/>
                </a:lnTo>
                <a:lnTo>
                  <a:pt x="192" y="132"/>
                </a:lnTo>
                <a:lnTo>
                  <a:pt x="192" y="126"/>
                </a:lnTo>
                <a:lnTo>
                  <a:pt x="190" y="120"/>
                </a:lnTo>
                <a:lnTo>
                  <a:pt x="186" y="116"/>
                </a:lnTo>
                <a:lnTo>
                  <a:pt x="176" y="106"/>
                </a:lnTo>
                <a:lnTo>
                  <a:pt x="166" y="98"/>
                </a:lnTo>
                <a:lnTo>
                  <a:pt x="142" y="80"/>
                </a:lnTo>
                <a:lnTo>
                  <a:pt x="116" y="62"/>
                </a:lnTo>
                <a:lnTo>
                  <a:pt x="104" y="54"/>
                </a:lnTo>
                <a:lnTo>
                  <a:pt x="92" y="44"/>
                </a:lnTo>
                <a:lnTo>
                  <a:pt x="70" y="24"/>
                </a:lnTo>
                <a:lnTo>
                  <a:pt x="56" y="12"/>
                </a:lnTo>
                <a:lnTo>
                  <a:pt x="50" y="6"/>
                </a:lnTo>
                <a:lnTo>
                  <a:pt x="42" y="2"/>
                </a:lnTo>
                <a:lnTo>
                  <a:pt x="36" y="2"/>
                </a:lnTo>
                <a:lnTo>
                  <a:pt x="30" y="2"/>
                </a:lnTo>
                <a:lnTo>
                  <a:pt x="20" y="0"/>
                </a:lnTo>
              </a:path>
            </a:pathLst>
          </a:custGeom>
          <a:noFill/>
          <a:ln w="9525">
            <a:noFill/>
          </a:ln>
        </p:spPr>
        <p:txBody>
          <a:bodyPr/>
          <a:p>
            <a:endParaRPr lang="zh-CN" altLang="en-US"/>
          </a:p>
        </p:txBody>
      </p:sp>
      <p:sp>
        <p:nvSpPr>
          <p:cNvPr id="26661" name="Freeform 189"/>
          <p:cNvSpPr/>
          <p:nvPr>
            <p:custDataLst>
              <p:tags r:id="rId37"/>
            </p:custDataLst>
          </p:nvPr>
        </p:nvSpPr>
        <p:spPr>
          <a:xfrm>
            <a:off x="3932238" y="2882900"/>
            <a:ext cx="254000" cy="601663"/>
          </a:xfrm>
          <a:custGeom>
            <a:avLst/>
            <a:gdLst/>
            <a:ahLst/>
            <a:cxnLst>
              <a:cxn ang="0">
                <a:pos x="7155" y="10873"/>
              </a:cxn>
              <a:cxn ang="0">
                <a:pos x="7155" y="10873"/>
              </a:cxn>
              <a:cxn ang="0">
                <a:pos x="21465" y="3624"/>
              </a:cxn>
              <a:cxn ang="0">
                <a:pos x="39352" y="0"/>
              </a:cxn>
              <a:cxn ang="0">
                <a:pos x="53662" y="28996"/>
              </a:cxn>
              <a:cxn ang="0">
                <a:pos x="71549" y="57992"/>
              </a:cxn>
              <a:cxn ang="0">
                <a:pos x="60817" y="72490"/>
              </a:cxn>
              <a:cxn ang="0">
                <a:pos x="67972" y="76114"/>
              </a:cxn>
              <a:cxn ang="0">
                <a:pos x="75127" y="79738"/>
              </a:cxn>
              <a:cxn ang="0">
                <a:pos x="82282" y="101485"/>
              </a:cxn>
              <a:cxn ang="0">
                <a:pos x="93014" y="144979"/>
              </a:cxn>
              <a:cxn ang="0">
                <a:pos x="100169" y="163101"/>
              </a:cxn>
              <a:cxn ang="0">
                <a:pos x="110901" y="181224"/>
              </a:cxn>
              <a:cxn ang="0">
                <a:pos x="121634" y="202971"/>
              </a:cxn>
              <a:cxn ang="0">
                <a:pos x="121634" y="210220"/>
              </a:cxn>
              <a:cxn ang="0">
                <a:pos x="121634" y="221093"/>
              </a:cxn>
              <a:cxn ang="0">
                <a:pos x="128789" y="221093"/>
              </a:cxn>
              <a:cxn ang="0">
                <a:pos x="135944" y="221093"/>
              </a:cxn>
              <a:cxn ang="0">
                <a:pos x="150254" y="260962"/>
              </a:cxn>
              <a:cxn ang="0">
                <a:pos x="157408" y="308080"/>
              </a:cxn>
              <a:cxn ang="0">
                <a:pos x="164563" y="329827"/>
              </a:cxn>
              <a:cxn ang="0">
                <a:pos x="171718" y="355199"/>
              </a:cxn>
              <a:cxn ang="0">
                <a:pos x="189606" y="402317"/>
              </a:cxn>
              <a:cxn ang="0">
                <a:pos x="203915" y="449435"/>
              </a:cxn>
              <a:cxn ang="0">
                <a:pos x="214648" y="500178"/>
              </a:cxn>
              <a:cxn ang="0">
                <a:pos x="232535" y="547296"/>
              </a:cxn>
              <a:cxn ang="0">
                <a:pos x="239690" y="572667"/>
              </a:cxn>
              <a:cxn ang="0">
                <a:pos x="254000" y="590790"/>
              </a:cxn>
              <a:cxn ang="0">
                <a:pos x="207493" y="601663"/>
              </a:cxn>
              <a:cxn ang="0">
                <a:pos x="193183" y="576292"/>
              </a:cxn>
              <a:cxn ang="0">
                <a:pos x="178873" y="543671"/>
              </a:cxn>
              <a:cxn ang="0">
                <a:pos x="160986" y="474806"/>
              </a:cxn>
              <a:cxn ang="0">
                <a:pos x="132366" y="398692"/>
              </a:cxn>
              <a:cxn ang="0">
                <a:pos x="100169" y="318954"/>
              </a:cxn>
              <a:cxn ang="0">
                <a:pos x="93014" y="297207"/>
              </a:cxn>
              <a:cxn ang="0">
                <a:pos x="89437" y="275460"/>
              </a:cxn>
              <a:cxn ang="0">
                <a:pos x="82282" y="253713"/>
              </a:cxn>
              <a:cxn ang="0">
                <a:pos x="75127" y="231966"/>
              </a:cxn>
              <a:cxn ang="0">
                <a:pos x="60817" y="199346"/>
              </a:cxn>
              <a:cxn ang="0">
                <a:pos x="46507" y="166726"/>
              </a:cxn>
              <a:cxn ang="0">
                <a:pos x="17887" y="108734"/>
              </a:cxn>
              <a:cxn ang="0">
                <a:pos x="3577" y="76114"/>
              </a:cxn>
              <a:cxn ang="0">
                <a:pos x="0" y="61616"/>
              </a:cxn>
              <a:cxn ang="0">
                <a:pos x="3577" y="50743"/>
              </a:cxn>
              <a:cxn ang="0">
                <a:pos x="7155" y="10873"/>
              </a:cxn>
            </a:cxnLst>
            <a:pathLst>
              <a:path w="142" h="332">
                <a:moveTo>
                  <a:pt x="4" y="6"/>
                </a:moveTo>
                <a:lnTo>
                  <a:pt x="4" y="6"/>
                </a:lnTo>
                <a:lnTo>
                  <a:pt x="12" y="2"/>
                </a:lnTo>
                <a:lnTo>
                  <a:pt x="22" y="0"/>
                </a:lnTo>
                <a:lnTo>
                  <a:pt x="30" y="16"/>
                </a:lnTo>
                <a:lnTo>
                  <a:pt x="40" y="32"/>
                </a:lnTo>
                <a:lnTo>
                  <a:pt x="34" y="40"/>
                </a:lnTo>
                <a:lnTo>
                  <a:pt x="38" y="42"/>
                </a:lnTo>
                <a:lnTo>
                  <a:pt x="42" y="44"/>
                </a:lnTo>
                <a:lnTo>
                  <a:pt x="46" y="56"/>
                </a:lnTo>
                <a:lnTo>
                  <a:pt x="52" y="80"/>
                </a:lnTo>
                <a:lnTo>
                  <a:pt x="56" y="90"/>
                </a:lnTo>
                <a:lnTo>
                  <a:pt x="62" y="100"/>
                </a:lnTo>
                <a:lnTo>
                  <a:pt x="68" y="112"/>
                </a:lnTo>
                <a:lnTo>
                  <a:pt x="68" y="116"/>
                </a:lnTo>
                <a:lnTo>
                  <a:pt x="68" y="122"/>
                </a:lnTo>
                <a:lnTo>
                  <a:pt x="72" y="122"/>
                </a:lnTo>
                <a:lnTo>
                  <a:pt x="76" y="122"/>
                </a:lnTo>
                <a:lnTo>
                  <a:pt x="84" y="144"/>
                </a:lnTo>
                <a:lnTo>
                  <a:pt x="88" y="170"/>
                </a:lnTo>
                <a:lnTo>
                  <a:pt x="92" y="182"/>
                </a:lnTo>
                <a:lnTo>
                  <a:pt x="96" y="196"/>
                </a:lnTo>
                <a:lnTo>
                  <a:pt x="106" y="222"/>
                </a:lnTo>
                <a:lnTo>
                  <a:pt x="114" y="248"/>
                </a:lnTo>
                <a:lnTo>
                  <a:pt x="120" y="276"/>
                </a:lnTo>
                <a:lnTo>
                  <a:pt x="130" y="302"/>
                </a:lnTo>
                <a:lnTo>
                  <a:pt x="134" y="316"/>
                </a:lnTo>
                <a:lnTo>
                  <a:pt x="142" y="326"/>
                </a:lnTo>
                <a:lnTo>
                  <a:pt x="116" y="332"/>
                </a:lnTo>
                <a:lnTo>
                  <a:pt x="108" y="318"/>
                </a:lnTo>
                <a:lnTo>
                  <a:pt x="100" y="300"/>
                </a:lnTo>
                <a:lnTo>
                  <a:pt x="90" y="262"/>
                </a:lnTo>
                <a:lnTo>
                  <a:pt x="74" y="220"/>
                </a:lnTo>
                <a:lnTo>
                  <a:pt x="56" y="176"/>
                </a:lnTo>
                <a:lnTo>
                  <a:pt x="52" y="164"/>
                </a:lnTo>
                <a:lnTo>
                  <a:pt x="50" y="152"/>
                </a:lnTo>
                <a:lnTo>
                  <a:pt x="46" y="140"/>
                </a:lnTo>
                <a:lnTo>
                  <a:pt x="42" y="128"/>
                </a:lnTo>
                <a:lnTo>
                  <a:pt x="34" y="110"/>
                </a:lnTo>
                <a:lnTo>
                  <a:pt x="26" y="92"/>
                </a:lnTo>
                <a:lnTo>
                  <a:pt x="10" y="60"/>
                </a:lnTo>
                <a:lnTo>
                  <a:pt x="2" y="42"/>
                </a:lnTo>
                <a:lnTo>
                  <a:pt x="0" y="34"/>
                </a:lnTo>
                <a:lnTo>
                  <a:pt x="2" y="28"/>
                </a:lnTo>
                <a:lnTo>
                  <a:pt x="4" y="6"/>
                </a:lnTo>
                <a:close/>
              </a:path>
            </a:pathLst>
          </a:custGeom>
          <a:solidFill>
            <a:schemeClr val="accent1"/>
          </a:solidFill>
          <a:ln w="9525">
            <a:noFill/>
          </a:ln>
        </p:spPr>
        <p:txBody>
          <a:bodyPr/>
          <a:p>
            <a:endParaRPr lang="zh-CN" altLang="en-US"/>
          </a:p>
        </p:txBody>
      </p:sp>
      <p:sp>
        <p:nvSpPr>
          <p:cNvPr id="26662" name="Freeform 190"/>
          <p:cNvSpPr/>
          <p:nvPr>
            <p:custDataLst>
              <p:tags r:id="rId38"/>
            </p:custDataLst>
          </p:nvPr>
        </p:nvSpPr>
        <p:spPr>
          <a:xfrm>
            <a:off x="3932238" y="2882900"/>
            <a:ext cx="254000" cy="601663"/>
          </a:xfrm>
          <a:custGeom>
            <a:avLst/>
            <a:gdLst/>
            <a:ahLst/>
            <a:cxnLst>
              <a:cxn ang="0">
                <a:pos x="7155" y="10873"/>
              </a:cxn>
              <a:cxn ang="0">
                <a:pos x="7155" y="10873"/>
              </a:cxn>
              <a:cxn ang="0">
                <a:pos x="21465" y="3624"/>
              </a:cxn>
              <a:cxn ang="0">
                <a:pos x="39352" y="0"/>
              </a:cxn>
              <a:cxn ang="0">
                <a:pos x="53662" y="28996"/>
              </a:cxn>
              <a:cxn ang="0">
                <a:pos x="71549" y="57992"/>
              </a:cxn>
              <a:cxn ang="0">
                <a:pos x="60817" y="72490"/>
              </a:cxn>
              <a:cxn ang="0">
                <a:pos x="67972" y="76114"/>
              </a:cxn>
              <a:cxn ang="0">
                <a:pos x="75127" y="79738"/>
              </a:cxn>
              <a:cxn ang="0">
                <a:pos x="82282" y="101485"/>
              </a:cxn>
              <a:cxn ang="0">
                <a:pos x="93014" y="144979"/>
              </a:cxn>
              <a:cxn ang="0">
                <a:pos x="100169" y="163101"/>
              </a:cxn>
              <a:cxn ang="0">
                <a:pos x="110901" y="181224"/>
              </a:cxn>
              <a:cxn ang="0">
                <a:pos x="121634" y="202971"/>
              </a:cxn>
              <a:cxn ang="0">
                <a:pos x="121634" y="210220"/>
              </a:cxn>
              <a:cxn ang="0">
                <a:pos x="121634" y="221093"/>
              </a:cxn>
              <a:cxn ang="0">
                <a:pos x="128789" y="221093"/>
              </a:cxn>
              <a:cxn ang="0">
                <a:pos x="135944" y="221093"/>
              </a:cxn>
              <a:cxn ang="0">
                <a:pos x="150254" y="260962"/>
              </a:cxn>
              <a:cxn ang="0">
                <a:pos x="157408" y="308080"/>
              </a:cxn>
              <a:cxn ang="0">
                <a:pos x="164563" y="329827"/>
              </a:cxn>
              <a:cxn ang="0">
                <a:pos x="171718" y="355199"/>
              </a:cxn>
              <a:cxn ang="0">
                <a:pos x="189606" y="402317"/>
              </a:cxn>
              <a:cxn ang="0">
                <a:pos x="203915" y="449435"/>
              </a:cxn>
              <a:cxn ang="0">
                <a:pos x="214648" y="500178"/>
              </a:cxn>
              <a:cxn ang="0">
                <a:pos x="232535" y="547296"/>
              </a:cxn>
              <a:cxn ang="0">
                <a:pos x="239690" y="572667"/>
              </a:cxn>
              <a:cxn ang="0">
                <a:pos x="254000" y="590790"/>
              </a:cxn>
              <a:cxn ang="0">
                <a:pos x="207493" y="601663"/>
              </a:cxn>
              <a:cxn ang="0">
                <a:pos x="193183" y="576292"/>
              </a:cxn>
              <a:cxn ang="0">
                <a:pos x="178873" y="543671"/>
              </a:cxn>
              <a:cxn ang="0">
                <a:pos x="160986" y="474806"/>
              </a:cxn>
              <a:cxn ang="0">
                <a:pos x="132366" y="398692"/>
              </a:cxn>
              <a:cxn ang="0">
                <a:pos x="100169" y="318954"/>
              </a:cxn>
              <a:cxn ang="0">
                <a:pos x="93014" y="297207"/>
              </a:cxn>
              <a:cxn ang="0">
                <a:pos x="89437" y="275460"/>
              </a:cxn>
              <a:cxn ang="0">
                <a:pos x="82282" y="253713"/>
              </a:cxn>
              <a:cxn ang="0">
                <a:pos x="75127" y="231966"/>
              </a:cxn>
              <a:cxn ang="0">
                <a:pos x="60817" y="199346"/>
              </a:cxn>
              <a:cxn ang="0">
                <a:pos x="46507" y="166726"/>
              </a:cxn>
              <a:cxn ang="0">
                <a:pos x="17887" y="108734"/>
              </a:cxn>
              <a:cxn ang="0">
                <a:pos x="3577" y="76114"/>
              </a:cxn>
              <a:cxn ang="0">
                <a:pos x="0" y="61616"/>
              </a:cxn>
              <a:cxn ang="0">
                <a:pos x="3577" y="50743"/>
              </a:cxn>
            </a:cxnLst>
            <a:pathLst>
              <a:path w="142" h="332">
                <a:moveTo>
                  <a:pt x="4" y="6"/>
                </a:moveTo>
                <a:lnTo>
                  <a:pt x="4" y="6"/>
                </a:lnTo>
                <a:lnTo>
                  <a:pt x="12" y="2"/>
                </a:lnTo>
                <a:lnTo>
                  <a:pt x="22" y="0"/>
                </a:lnTo>
                <a:lnTo>
                  <a:pt x="30" y="16"/>
                </a:lnTo>
                <a:lnTo>
                  <a:pt x="40" y="32"/>
                </a:lnTo>
                <a:lnTo>
                  <a:pt x="34" y="40"/>
                </a:lnTo>
                <a:lnTo>
                  <a:pt x="38" y="42"/>
                </a:lnTo>
                <a:lnTo>
                  <a:pt x="42" y="44"/>
                </a:lnTo>
                <a:lnTo>
                  <a:pt x="46" y="56"/>
                </a:lnTo>
                <a:lnTo>
                  <a:pt x="52" y="80"/>
                </a:lnTo>
                <a:lnTo>
                  <a:pt x="56" y="90"/>
                </a:lnTo>
                <a:lnTo>
                  <a:pt x="62" y="100"/>
                </a:lnTo>
                <a:lnTo>
                  <a:pt x="68" y="112"/>
                </a:lnTo>
                <a:lnTo>
                  <a:pt x="68" y="116"/>
                </a:lnTo>
                <a:lnTo>
                  <a:pt x="68" y="122"/>
                </a:lnTo>
                <a:lnTo>
                  <a:pt x="72" y="122"/>
                </a:lnTo>
                <a:lnTo>
                  <a:pt x="76" y="122"/>
                </a:lnTo>
                <a:lnTo>
                  <a:pt x="84" y="144"/>
                </a:lnTo>
                <a:lnTo>
                  <a:pt x="88" y="170"/>
                </a:lnTo>
                <a:lnTo>
                  <a:pt x="92" y="182"/>
                </a:lnTo>
                <a:lnTo>
                  <a:pt x="96" y="196"/>
                </a:lnTo>
                <a:lnTo>
                  <a:pt x="106" y="222"/>
                </a:lnTo>
                <a:lnTo>
                  <a:pt x="114" y="248"/>
                </a:lnTo>
                <a:lnTo>
                  <a:pt x="120" y="276"/>
                </a:lnTo>
                <a:lnTo>
                  <a:pt x="130" y="302"/>
                </a:lnTo>
                <a:lnTo>
                  <a:pt x="134" y="316"/>
                </a:lnTo>
                <a:lnTo>
                  <a:pt x="142" y="326"/>
                </a:lnTo>
                <a:lnTo>
                  <a:pt x="116" y="332"/>
                </a:lnTo>
                <a:lnTo>
                  <a:pt x="108" y="318"/>
                </a:lnTo>
                <a:lnTo>
                  <a:pt x="100" y="300"/>
                </a:lnTo>
                <a:lnTo>
                  <a:pt x="90" y="262"/>
                </a:lnTo>
                <a:lnTo>
                  <a:pt x="74" y="220"/>
                </a:lnTo>
                <a:lnTo>
                  <a:pt x="56" y="176"/>
                </a:lnTo>
                <a:lnTo>
                  <a:pt x="52" y="164"/>
                </a:lnTo>
                <a:lnTo>
                  <a:pt x="50" y="152"/>
                </a:lnTo>
                <a:lnTo>
                  <a:pt x="46" y="140"/>
                </a:lnTo>
                <a:lnTo>
                  <a:pt x="42" y="128"/>
                </a:lnTo>
                <a:lnTo>
                  <a:pt x="34" y="110"/>
                </a:lnTo>
                <a:lnTo>
                  <a:pt x="26" y="92"/>
                </a:lnTo>
                <a:lnTo>
                  <a:pt x="10" y="60"/>
                </a:lnTo>
                <a:lnTo>
                  <a:pt x="2" y="42"/>
                </a:lnTo>
                <a:lnTo>
                  <a:pt x="0" y="34"/>
                </a:lnTo>
                <a:lnTo>
                  <a:pt x="2" y="28"/>
                </a:lnTo>
              </a:path>
            </a:pathLst>
          </a:custGeom>
          <a:noFill/>
          <a:ln w="9525">
            <a:noFill/>
          </a:ln>
        </p:spPr>
        <p:txBody>
          <a:bodyPr/>
          <a:p>
            <a:endParaRPr lang="zh-CN" altLang="en-US"/>
          </a:p>
        </p:txBody>
      </p:sp>
      <p:sp>
        <p:nvSpPr>
          <p:cNvPr id="107" name="文本框 106"/>
          <p:cNvSpPr txBox="1"/>
          <p:nvPr>
            <p:custDataLst>
              <p:tags r:id="rId39"/>
            </p:custDataLst>
          </p:nvPr>
        </p:nvSpPr>
        <p:spPr>
          <a:xfrm>
            <a:off x="712788" y="1958975"/>
            <a:ext cx="2730500" cy="923925"/>
          </a:xfrm>
          <a:prstGeom prst="rect">
            <a:avLst/>
          </a:prstGeom>
          <a:noFill/>
          <a:ln w="9525">
            <a:noFill/>
          </a:ln>
        </p:spPr>
        <p:txBody>
          <a:bodyPr anchor="t"/>
          <a:p>
            <a:r>
              <a:rPr lang="zh-CN" altLang="en-US" sz="2000" dirty="0">
                <a:solidFill>
                  <a:schemeClr val="bg1"/>
                </a:solidFill>
                <a:latin typeface="Arial" panose="020B0604020202020204" pitchFamily="34" charset="0"/>
                <a:ea typeface="黑体" panose="02010609060101010101" pitchFamily="49" charset="-122"/>
              </a:rPr>
              <a:t>（1）</a:t>
            </a:r>
            <a:r>
              <a:rPr lang="zh-CN" altLang="en-US" sz="2000" dirty="0">
                <a:solidFill>
                  <a:srgbClr val="FFC000"/>
                </a:solidFill>
                <a:latin typeface="Arial" panose="020B0604020202020204" pitchFamily="34" charset="0"/>
                <a:ea typeface="黑体" panose="02010609060101010101" pitchFamily="49" charset="-122"/>
              </a:rPr>
              <a:t>用例阐释者</a:t>
            </a:r>
            <a:r>
              <a:rPr lang="zh-CN" altLang="en-US" sz="2000" dirty="0">
                <a:solidFill>
                  <a:schemeClr val="bg1"/>
                </a:solidFill>
                <a:latin typeface="Arial" panose="020B0604020202020204" pitchFamily="34" charset="0"/>
                <a:ea typeface="黑体" panose="02010609060101010101" pitchFamily="49" charset="-122"/>
              </a:rPr>
              <a:t>，用来了解用例的用户界面；</a:t>
            </a:r>
            <a:endParaRPr lang="zh-CN" altLang="en-US" sz="2000" dirty="0">
              <a:solidFill>
                <a:schemeClr val="bg1"/>
              </a:solidFill>
              <a:latin typeface="Arial" panose="020B0604020202020204" pitchFamily="34" charset="0"/>
              <a:ea typeface="黑体" panose="02010609060101010101" pitchFamily="49" charset="-122"/>
            </a:endParaRPr>
          </a:p>
        </p:txBody>
      </p:sp>
      <p:sp>
        <p:nvSpPr>
          <p:cNvPr id="108" name="文本框 107"/>
          <p:cNvSpPr txBox="1"/>
          <p:nvPr>
            <p:custDataLst>
              <p:tags r:id="rId40"/>
            </p:custDataLst>
          </p:nvPr>
        </p:nvSpPr>
        <p:spPr>
          <a:xfrm>
            <a:off x="5954713" y="1954213"/>
            <a:ext cx="2760662" cy="923925"/>
          </a:xfrm>
          <a:prstGeom prst="rect">
            <a:avLst/>
          </a:prstGeom>
          <a:noFill/>
          <a:ln w="9525">
            <a:noFill/>
          </a:ln>
        </p:spPr>
        <p:txBody>
          <a:bodyPr anchor="t"/>
          <a:p>
            <a:r>
              <a:rPr lang="zh-CN" altLang="en-US" sz="2000" dirty="0">
                <a:solidFill>
                  <a:schemeClr val="bg1"/>
                </a:solidFill>
                <a:latin typeface="Arial" panose="020B0604020202020204" pitchFamily="34" charset="0"/>
                <a:ea typeface="黑体" panose="02010609060101010101" pitchFamily="49" charset="-122"/>
              </a:rPr>
              <a:t>（2）</a:t>
            </a:r>
            <a:r>
              <a:rPr lang="zh-CN" altLang="en-US" sz="2000" dirty="0">
                <a:solidFill>
                  <a:srgbClr val="FFC000"/>
                </a:solidFill>
                <a:latin typeface="Arial" panose="020B0604020202020204" pitchFamily="34" charset="0"/>
                <a:ea typeface="黑体" panose="02010609060101010101" pitchFamily="49" charset="-122"/>
              </a:rPr>
              <a:t>系统分析员</a:t>
            </a:r>
            <a:r>
              <a:rPr lang="zh-CN" altLang="en-US" sz="2000" dirty="0">
                <a:solidFill>
                  <a:schemeClr val="bg1"/>
                </a:solidFill>
                <a:latin typeface="Arial" panose="020B0604020202020204" pitchFamily="34" charset="0"/>
                <a:ea typeface="黑体" panose="02010609060101010101" pitchFamily="49" charset="-122"/>
              </a:rPr>
              <a:t>，用来了解用户界面如何影响系统分析；</a:t>
            </a:r>
            <a:endParaRPr lang="zh-CN" altLang="en-US" sz="2000" dirty="0">
              <a:solidFill>
                <a:schemeClr val="bg1"/>
              </a:solidFill>
              <a:latin typeface="Arial" panose="020B0604020202020204" pitchFamily="34" charset="0"/>
              <a:ea typeface="黑体" panose="02010609060101010101" pitchFamily="49" charset="-122"/>
            </a:endParaRPr>
          </a:p>
        </p:txBody>
      </p:sp>
      <p:sp>
        <p:nvSpPr>
          <p:cNvPr id="109" name="文本框 108"/>
          <p:cNvSpPr txBox="1"/>
          <p:nvPr>
            <p:custDataLst>
              <p:tags r:id="rId41"/>
            </p:custDataLst>
          </p:nvPr>
        </p:nvSpPr>
        <p:spPr>
          <a:xfrm>
            <a:off x="5692775" y="5308600"/>
            <a:ext cx="2838450" cy="923925"/>
          </a:xfrm>
          <a:prstGeom prst="rect">
            <a:avLst/>
          </a:prstGeom>
          <a:noFill/>
          <a:ln w="9525">
            <a:noFill/>
          </a:ln>
        </p:spPr>
        <p:txBody>
          <a:bodyPr anchor="t"/>
          <a:p>
            <a:r>
              <a:rPr lang="zh-CN" altLang="en-US" sz="2000" dirty="0">
                <a:solidFill>
                  <a:schemeClr val="bg1"/>
                </a:solidFill>
                <a:latin typeface="Arial" panose="020B0604020202020204" pitchFamily="34" charset="0"/>
                <a:ea typeface="黑体" panose="02010609060101010101" pitchFamily="49" charset="-122"/>
              </a:rPr>
              <a:t>（4）</a:t>
            </a:r>
            <a:r>
              <a:rPr lang="zh-CN" altLang="en-US" sz="2000" dirty="0">
                <a:solidFill>
                  <a:srgbClr val="FFC000"/>
                </a:solidFill>
                <a:latin typeface="Arial" panose="020B0604020202020204" pitchFamily="34" charset="0"/>
                <a:ea typeface="黑体" panose="02010609060101010101" pitchFamily="49" charset="-122"/>
              </a:rPr>
              <a:t>类测试人员</a:t>
            </a:r>
            <a:r>
              <a:rPr lang="zh-CN" altLang="en-US" sz="2000" dirty="0">
                <a:solidFill>
                  <a:schemeClr val="bg1"/>
                </a:solidFill>
                <a:latin typeface="Arial" panose="020B0604020202020204" pitchFamily="34" charset="0"/>
                <a:ea typeface="黑体" panose="02010609060101010101" pitchFamily="49" charset="-122"/>
              </a:rPr>
              <a:t>，用来制定测试计划活动。</a:t>
            </a:r>
            <a:endParaRPr lang="zh-CN" altLang="en-US" sz="2000" dirty="0">
              <a:solidFill>
                <a:schemeClr val="bg1"/>
              </a:solidFill>
              <a:latin typeface="Arial" panose="020B0604020202020204" pitchFamily="34" charset="0"/>
              <a:ea typeface="黑体" panose="02010609060101010101" pitchFamily="49" charset="-122"/>
            </a:endParaRPr>
          </a:p>
        </p:txBody>
      </p:sp>
      <p:sp>
        <p:nvSpPr>
          <p:cNvPr id="110" name="文本框 109"/>
          <p:cNvSpPr txBox="1"/>
          <p:nvPr>
            <p:custDataLst>
              <p:tags r:id="rId42"/>
            </p:custDataLst>
          </p:nvPr>
        </p:nvSpPr>
        <p:spPr>
          <a:xfrm>
            <a:off x="77788" y="5208588"/>
            <a:ext cx="3854450" cy="1079500"/>
          </a:xfrm>
          <a:prstGeom prst="rect">
            <a:avLst/>
          </a:prstGeom>
          <a:noFill/>
          <a:ln w="9525">
            <a:noFill/>
          </a:ln>
        </p:spPr>
        <p:txBody>
          <a:bodyPr anchor="t"/>
          <a:p>
            <a:pPr algn="r"/>
            <a:r>
              <a:rPr lang="zh-CN" altLang="en-US" sz="2000" dirty="0">
                <a:solidFill>
                  <a:schemeClr val="bg1"/>
                </a:solidFill>
                <a:latin typeface="Arial" panose="020B0604020202020204" pitchFamily="34" charset="0"/>
                <a:ea typeface="黑体" panose="02010609060101010101" pitchFamily="49" charset="-122"/>
              </a:rPr>
              <a:t>（3）</a:t>
            </a:r>
            <a:r>
              <a:rPr lang="zh-CN" altLang="en-US" sz="2000" dirty="0">
                <a:solidFill>
                  <a:srgbClr val="FFC000"/>
                </a:solidFill>
                <a:latin typeface="Arial" panose="020B0604020202020204" pitchFamily="34" charset="0"/>
                <a:ea typeface="黑体" panose="02010609060101010101" pitchFamily="49" charset="-122"/>
              </a:rPr>
              <a:t>设计员</a:t>
            </a:r>
            <a:r>
              <a:rPr lang="zh-CN" altLang="en-US" sz="2000" dirty="0">
                <a:solidFill>
                  <a:schemeClr val="bg1"/>
                </a:solidFill>
                <a:latin typeface="Arial" panose="020B0604020202020204" pitchFamily="34" charset="0"/>
                <a:ea typeface="黑体" panose="02010609060101010101" pitchFamily="49" charset="-122"/>
              </a:rPr>
              <a:t>，用来了解用户界面如何施加影响及它对系统“内部”的要求；</a:t>
            </a:r>
            <a:endParaRPr lang="zh-CN" altLang="en-US" sz="2000" dirty="0">
              <a:solidFill>
                <a:schemeClr val="bg1"/>
              </a:solidFill>
              <a:latin typeface="Arial" panose="020B0604020202020204" pitchFamily="34" charset="0"/>
              <a:ea typeface="黑体" panose="02010609060101010101" pitchFamily="49" charset="-122"/>
            </a:endParaRPr>
          </a:p>
        </p:txBody>
      </p:sp>
    </p:spTree>
    <p:custDataLst>
      <p:tags r:id="rId43"/>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down)">
                                      <p:cBhvr>
                                        <p:cTn id="7" dur="500"/>
                                        <p:tgtEl>
                                          <p:spTgt spid="6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down)">
                                      <p:cBhvr>
                                        <p:cTn id="10" dur="500"/>
                                        <p:tgtEl>
                                          <p:spTgt spid="68"/>
                                        </p:tgtEl>
                                      </p:cBhvr>
                                    </p:animEffect>
                                  </p:childTnLst>
                                </p:cTn>
                              </p:par>
                            </p:childTnLst>
                          </p:cTn>
                        </p:par>
                        <p:par>
                          <p:cTn id="11" fill="hold">
                            <p:stCondLst>
                              <p:cond delay="500"/>
                            </p:stCondLst>
                            <p:childTnLst>
                              <p:par>
                                <p:cTn id="12" presetID="55" presetClass="entr" presetSubtype="0" fill="hold" grpId="0" nodeType="afterEffect">
                                  <p:stCondLst>
                                    <p:cond delay="0"/>
                                  </p:stCondLst>
                                  <p:childTnLst>
                                    <p:set>
                                      <p:cBhvr>
                                        <p:cTn id="13" dur="500" fill="hold">
                                          <p:stCondLst>
                                            <p:cond delay="0"/>
                                          </p:stCondLst>
                                        </p:cTn>
                                        <p:tgtEl>
                                          <p:spTgt spid="107"/>
                                        </p:tgtEl>
                                        <p:attrNameLst>
                                          <p:attrName>style.visibility</p:attrName>
                                        </p:attrNameLst>
                                      </p:cBhvr>
                                      <p:to>
                                        <p:strVal val="visible"/>
                                      </p:to>
                                    </p:set>
                                    <p:anim calcmode="lin" valueType="num">
                                      <p:cBhvr>
                                        <p:cTn id="14" dur="500" fill="hold"/>
                                        <p:tgtEl>
                                          <p:spTgt spid="107"/>
                                        </p:tgtEl>
                                        <p:attrNameLst>
                                          <p:attrName>ppt_w</p:attrName>
                                        </p:attrNameLst>
                                      </p:cBhvr>
                                      <p:tavLst>
                                        <p:tav tm="0">
                                          <p:val>
                                            <p:strVal val="#ppt_w*0.70"/>
                                          </p:val>
                                        </p:tav>
                                        <p:tav tm="100000">
                                          <p:val>
                                            <p:strVal val="#ppt_w"/>
                                          </p:val>
                                        </p:tav>
                                      </p:tavLst>
                                    </p:anim>
                                    <p:anim calcmode="lin" valueType="num">
                                      <p:cBhvr>
                                        <p:cTn id="15" dur="500" fill="hold"/>
                                        <p:tgtEl>
                                          <p:spTgt spid="107"/>
                                        </p:tgtEl>
                                        <p:attrNameLst>
                                          <p:attrName>ppt_h</p:attrName>
                                        </p:attrNameLst>
                                      </p:cBhvr>
                                      <p:tavLst>
                                        <p:tav tm="0">
                                          <p:val>
                                            <p:strVal val="#ppt_h"/>
                                          </p:val>
                                        </p:tav>
                                        <p:tav tm="100000">
                                          <p:val>
                                            <p:strVal val="#ppt_h"/>
                                          </p:val>
                                        </p:tav>
                                      </p:tavLst>
                                    </p:anim>
                                    <p:animEffect transition="in" filter="fade">
                                      <p:cBhvr>
                                        <p:cTn id="16" dur="500"/>
                                        <p:tgtEl>
                                          <p:spTgt spid="10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left)">
                                      <p:cBhvr>
                                        <p:cTn id="20" dur="500"/>
                                        <p:tgtEl>
                                          <p:spTgt spid="7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left)">
                                      <p:cBhvr>
                                        <p:cTn id="23" dur="500"/>
                                        <p:tgtEl>
                                          <p:spTgt spid="70"/>
                                        </p:tgtEl>
                                      </p:cBhvr>
                                    </p:animEffect>
                                  </p:childTnLst>
                                </p:cTn>
                              </p:par>
                            </p:childTnLst>
                          </p:cTn>
                        </p:par>
                        <p:par>
                          <p:cTn id="24" fill="hold">
                            <p:stCondLst>
                              <p:cond delay="1500"/>
                            </p:stCondLst>
                            <p:childTnLst>
                              <p:par>
                                <p:cTn id="25" presetID="55" presetClass="entr" presetSubtype="0" fill="hold" grpId="0" nodeType="afterEffect">
                                  <p:stCondLst>
                                    <p:cond delay="0"/>
                                  </p:stCondLst>
                                  <p:childTnLst>
                                    <p:set>
                                      <p:cBhvr>
                                        <p:cTn id="26" dur="500" fill="hold">
                                          <p:stCondLst>
                                            <p:cond delay="0"/>
                                          </p:stCondLst>
                                        </p:cTn>
                                        <p:tgtEl>
                                          <p:spTgt spid="108"/>
                                        </p:tgtEl>
                                        <p:attrNameLst>
                                          <p:attrName>style.visibility</p:attrName>
                                        </p:attrNameLst>
                                      </p:cBhvr>
                                      <p:to>
                                        <p:strVal val="visible"/>
                                      </p:to>
                                    </p:set>
                                    <p:anim calcmode="lin" valueType="num">
                                      <p:cBhvr>
                                        <p:cTn id="27" dur="500" fill="hold"/>
                                        <p:tgtEl>
                                          <p:spTgt spid="108"/>
                                        </p:tgtEl>
                                        <p:attrNameLst>
                                          <p:attrName>ppt_w</p:attrName>
                                        </p:attrNameLst>
                                      </p:cBhvr>
                                      <p:tavLst>
                                        <p:tav tm="0">
                                          <p:val>
                                            <p:strVal val="#ppt_w*0.70"/>
                                          </p:val>
                                        </p:tav>
                                        <p:tav tm="100000">
                                          <p:val>
                                            <p:strVal val="#ppt_w"/>
                                          </p:val>
                                        </p:tav>
                                      </p:tavLst>
                                    </p:anim>
                                    <p:anim calcmode="lin" valueType="num">
                                      <p:cBhvr>
                                        <p:cTn id="28" dur="500" fill="hold"/>
                                        <p:tgtEl>
                                          <p:spTgt spid="108"/>
                                        </p:tgtEl>
                                        <p:attrNameLst>
                                          <p:attrName>ppt_h</p:attrName>
                                        </p:attrNameLst>
                                      </p:cBhvr>
                                      <p:tavLst>
                                        <p:tav tm="0">
                                          <p:val>
                                            <p:strVal val="#ppt_h"/>
                                          </p:val>
                                        </p:tav>
                                        <p:tav tm="100000">
                                          <p:val>
                                            <p:strVal val="#ppt_h"/>
                                          </p:val>
                                        </p:tav>
                                      </p:tavLst>
                                    </p:anim>
                                    <p:animEffect transition="in" filter="fade">
                                      <p:cBhvr>
                                        <p:cTn id="29" dur="500"/>
                                        <p:tgtEl>
                                          <p:spTgt spid="108"/>
                                        </p:tgtEl>
                                      </p:cBhvr>
                                    </p:animEffect>
                                  </p:childTnLst>
                                </p:cTn>
                              </p:par>
                            </p:childTnLst>
                          </p:cTn>
                        </p:par>
                        <p:par>
                          <p:cTn id="30" fill="hold">
                            <p:stCondLst>
                              <p:cond delay="2000"/>
                            </p:stCondLst>
                            <p:childTnLst>
                              <p:par>
                                <p:cTn id="31" presetID="22" presetClass="entr" presetSubtype="2"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wipe(right)">
                                      <p:cBhvr>
                                        <p:cTn id="33" dur="500"/>
                                        <p:tgtEl>
                                          <p:spTgt spid="6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right)">
                                      <p:cBhvr>
                                        <p:cTn id="36" dur="500"/>
                                        <p:tgtEl>
                                          <p:spTgt spid="66"/>
                                        </p:tgtEl>
                                      </p:cBhvr>
                                    </p:animEffect>
                                  </p:childTnLst>
                                </p:cTn>
                              </p:par>
                            </p:childTnLst>
                          </p:cTn>
                        </p:par>
                        <p:par>
                          <p:cTn id="37" fill="hold">
                            <p:stCondLst>
                              <p:cond delay="2500"/>
                            </p:stCondLst>
                            <p:childTnLst>
                              <p:par>
                                <p:cTn id="38" presetID="55" presetClass="entr" presetSubtype="0" fill="hold" grpId="0" nodeType="afterEffect">
                                  <p:stCondLst>
                                    <p:cond delay="0"/>
                                  </p:stCondLst>
                                  <p:childTnLst>
                                    <p:set>
                                      <p:cBhvr>
                                        <p:cTn id="39" dur="500" fill="hold">
                                          <p:stCondLst>
                                            <p:cond delay="0"/>
                                          </p:stCondLst>
                                        </p:cTn>
                                        <p:tgtEl>
                                          <p:spTgt spid="110"/>
                                        </p:tgtEl>
                                        <p:attrNameLst>
                                          <p:attrName>style.visibility</p:attrName>
                                        </p:attrNameLst>
                                      </p:cBhvr>
                                      <p:to>
                                        <p:strVal val="visible"/>
                                      </p:to>
                                    </p:set>
                                    <p:anim calcmode="lin" valueType="num">
                                      <p:cBhvr>
                                        <p:cTn id="40" dur="500" fill="hold"/>
                                        <p:tgtEl>
                                          <p:spTgt spid="110"/>
                                        </p:tgtEl>
                                        <p:attrNameLst>
                                          <p:attrName>ppt_w</p:attrName>
                                        </p:attrNameLst>
                                      </p:cBhvr>
                                      <p:tavLst>
                                        <p:tav tm="0">
                                          <p:val>
                                            <p:strVal val="#ppt_w*0.70"/>
                                          </p:val>
                                        </p:tav>
                                        <p:tav tm="100000">
                                          <p:val>
                                            <p:strVal val="#ppt_w"/>
                                          </p:val>
                                        </p:tav>
                                      </p:tavLst>
                                    </p:anim>
                                    <p:anim calcmode="lin" valueType="num">
                                      <p:cBhvr>
                                        <p:cTn id="41" dur="500" fill="hold"/>
                                        <p:tgtEl>
                                          <p:spTgt spid="110"/>
                                        </p:tgtEl>
                                        <p:attrNameLst>
                                          <p:attrName>ppt_h</p:attrName>
                                        </p:attrNameLst>
                                      </p:cBhvr>
                                      <p:tavLst>
                                        <p:tav tm="0">
                                          <p:val>
                                            <p:strVal val="#ppt_h"/>
                                          </p:val>
                                        </p:tav>
                                        <p:tav tm="100000">
                                          <p:val>
                                            <p:strVal val="#ppt_h"/>
                                          </p:val>
                                        </p:tav>
                                      </p:tavLst>
                                    </p:anim>
                                    <p:animEffect transition="in" filter="fade">
                                      <p:cBhvr>
                                        <p:cTn id="42" dur="500"/>
                                        <p:tgtEl>
                                          <p:spTgt spid="110"/>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up)">
                                      <p:cBhvr>
                                        <p:cTn id="46" dur="500"/>
                                        <p:tgtEl>
                                          <p:spTgt spid="77"/>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ipe(up)">
                                      <p:cBhvr>
                                        <p:cTn id="49" dur="500"/>
                                        <p:tgtEl>
                                          <p:spTgt spid="76"/>
                                        </p:tgtEl>
                                      </p:cBhvr>
                                    </p:animEffect>
                                  </p:childTnLst>
                                </p:cTn>
                              </p:par>
                            </p:childTnLst>
                          </p:cTn>
                        </p:par>
                        <p:par>
                          <p:cTn id="50" fill="hold">
                            <p:stCondLst>
                              <p:cond delay="3500"/>
                            </p:stCondLst>
                            <p:childTnLst>
                              <p:par>
                                <p:cTn id="51" presetID="55" presetClass="entr" presetSubtype="0" fill="hold" grpId="0" nodeType="afterEffect">
                                  <p:stCondLst>
                                    <p:cond delay="0"/>
                                  </p:stCondLst>
                                  <p:childTnLst>
                                    <p:set>
                                      <p:cBhvr>
                                        <p:cTn id="52" dur="500" fill="hold">
                                          <p:stCondLst>
                                            <p:cond delay="0"/>
                                          </p:stCondLst>
                                        </p:cTn>
                                        <p:tgtEl>
                                          <p:spTgt spid="109"/>
                                        </p:tgtEl>
                                        <p:attrNameLst>
                                          <p:attrName>style.visibility</p:attrName>
                                        </p:attrNameLst>
                                      </p:cBhvr>
                                      <p:to>
                                        <p:strVal val="visible"/>
                                      </p:to>
                                    </p:set>
                                    <p:anim calcmode="lin" valueType="num">
                                      <p:cBhvr>
                                        <p:cTn id="53" dur="500" fill="hold"/>
                                        <p:tgtEl>
                                          <p:spTgt spid="109"/>
                                        </p:tgtEl>
                                        <p:attrNameLst>
                                          <p:attrName>ppt_w</p:attrName>
                                        </p:attrNameLst>
                                      </p:cBhvr>
                                      <p:tavLst>
                                        <p:tav tm="0">
                                          <p:val>
                                            <p:strVal val="#ppt_w*0.70"/>
                                          </p:val>
                                        </p:tav>
                                        <p:tav tm="100000">
                                          <p:val>
                                            <p:strVal val="#ppt_w"/>
                                          </p:val>
                                        </p:tav>
                                      </p:tavLst>
                                    </p:anim>
                                    <p:anim calcmode="lin" valueType="num">
                                      <p:cBhvr>
                                        <p:cTn id="54" dur="500" fill="hold"/>
                                        <p:tgtEl>
                                          <p:spTgt spid="109"/>
                                        </p:tgtEl>
                                        <p:attrNameLst>
                                          <p:attrName>ppt_h</p:attrName>
                                        </p:attrNameLst>
                                      </p:cBhvr>
                                      <p:tavLst>
                                        <p:tav tm="0">
                                          <p:val>
                                            <p:strVal val="#ppt_h"/>
                                          </p:val>
                                        </p:tav>
                                        <p:tav tm="100000">
                                          <p:val>
                                            <p:strVal val="#ppt_h"/>
                                          </p:val>
                                        </p:tav>
                                      </p:tavLst>
                                    </p:anim>
                                    <p:animEffect transition="in" filter="fade">
                                      <p:cBhvr>
                                        <p:cTn id="5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bldLvl="0" animBg="1"/>
      <p:bldP spid="68" grpId="0" bldLvl="0" animBg="1"/>
      <p:bldP spid="69" grpId="0" bldLvl="0" animBg="1"/>
      <p:bldP spid="70" grpId="0" bldLvl="0" animBg="1"/>
      <p:bldP spid="75" grpId="0" bldLvl="0" animBg="1"/>
      <p:bldP spid="76" grpId="0" bldLvl="0" animBg="1"/>
      <p:bldP spid="77" grpId="0" bldLvl="0" animBg="1"/>
      <p:bldP spid="107" grpId="0"/>
      <p:bldP spid="108" grpId="0"/>
      <p:bldP spid="109" grpId="0"/>
      <p:bldP spid="1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界面原型使用时机</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28678" name="文本框 1"/>
          <p:cNvSpPr txBox="1"/>
          <p:nvPr/>
        </p:nvSpPr>
        <p:spPr>
          <a:xfrm>
            <a:off x="1049338" y="1811338"/>
            <a:ext cx="7045325" cy="3138487"/>
          </a:xfrm>
          <a:prstGeom prst="rect">
            <a:avLst/>
          </a:prstGeom>
          <a:noFill/>
          <a:ln w="9525">
            <a:noFill/>
          </a:ln>
        </p:spPr>
        <p:txBody>
          <a:bodyPr wrap="square" anchor="t">
            <a:spAutoFit/>
          </a:bodyPr>
          <a:p>
            <a:pPr eaLnBrk="0" hangingPunct="0"/>
            <a:r>
              <a:rPr lang="en-US" altLang="zh-CN">
                <a:solidFill>
                  <a:schemeClr val="bg1"/>
                </a:solidFill>
                <a:latin typeface="Arial" panose="020B0604020202020204" pitchFamily="34" charset="0"/>
                <a:ea typeface="宋体" panose="02010600030101010101" pitchFamily="2" charset="-122"/>
              </a:rPr>
              <a:t>        </a:t>
            </a:r>
            <a:r>
              <a:rPr lang="zh-CN" altLang="en-US">
                <a:solidFill>
                  <a:schemeClr val="bg1"/>
                </a:solidFill>
                <a:latin typeface="Arial" panose="020B0604020202020204" pitchFamily="34" charset="0"/>
                <a:ea typeface="宋体" panose="02010600030101010101" pitchFamily="2" charset="-122"/>
              </a:rPr>
              <a:t>用户界面原型必须在先启阶段的初期或在精化阶段</a:t>
            </a:r>
            <a:r>
              <a:rPr lang="zh-CN" altLang="en-US">
                <a:solidFill>
                  <a:srgbClr val="FFC000"/>
                </a:solidFill>
                <a:latin typeface="Arial" panose="020B0604020202020204" pitchFamily="34" charset="0"/>
                <a:ea typeface="宋体" panose="02010600030101010101" pitchFamily="2" charset="-122"/>
              </a:rPr>
              <a:t>一开始建立</a:t>
            </a:r>
            <a:r>
              <a:rPr lang="zh-CN" altLang="en-US">
                <a:solidFill>
                  <a:schemeClr val="bg1"/>
                </a:solidFill>
                <a:latin typeface="Arial" panose="020B0604020202020204" pitchFamily="34" charset="0"/>
                <a:ea typeface="宋体" panose="02010600030101010101" pitchFamily="2" charset="-122"/>
              </a:rPr>
              <a:t>。整个系统（包括它的“实际”用户界面）的分析、设计和实施必须在原型建立后进行。</a:t>
            </a:r>
            <a:endParaRPr lang="zh-CN" altLang="en-US">
              <a:solidFill>
                <a:schemeClr val="bg1"/>
              </a:solidFill>
              <a:latin typeface="Arial" panose="020B0604020202020204" pitchFamily="34" charset="0"/>
              <a:ea typeface="宋体" panose="02010600030101010101" pitchFamily="2" charset="-122"/>
            </a:endParaRPr>
          </a:p>
          <a:p>
            <a:pPr eaLnBrk="0" hangingPunct="0"/>
            <a:endParaRPr lang="zh-CN" altLang="en-US">
              <a:solidFill>
                <a:schemeClr val="bg1"/>
              </a:solidFill>
              <a:latin typeface="Arial" panose="020B0604020202020204" pitchFamily="34" charset="0"/>
              <a:ea typeface="宋体" panose="02010600030101010101" pitchFamily="2" charset="-122"/>
            </a:endParaRPr>
          </a:p>
          <a:p>
            <a:pPr eaLnBrk="0" hangingPunct="0"/>
            <a:r>
              <a:rPr lang="zh-CN" altLang="en-US">
                <a:solidFill>
                  <a:schemeClr val="bg1"/>
                </a:solidFill>
                <a:latin typeface="Arial" panose="020B0604020202020204" pitchFamily="34" charset="0"/>
                <a:ea typeface="宋体" panose="02010600030101010101" pitchFamily="2" charset="-122"/>
              </a:rPr>
              <a:t>        注意：创建用户界面原型的主要目的是在实际设计与开发开始之前揭示和测试系统的功能与可用性。这样，您可以在将太多时间与资源投入开发活动之前，</a:t>
            </a:r>
            <a:r>
              <a:rPr lang="zh-CN" altLang="en-US">
                <a:solidFill>
                  <a:srgbClr val="FFC000"/>
                </a:solidFill>
                <a:latin typeface="Arial" panose="020B0604020202020204" pitchFamily="34" charset="0"/>
                <a:ea typeface="宋体" panose="02010600030101010101" pitchFamily="2" charset="-122"/>
              </a:rPr>
              <a:t>确保所构建的系统是正确的</a:t>
            </a:r>
            <a:r>
              <a:rPr lang="zh-CN" altLang="en-US">
                <a:solidFill>
                  <a:schemeClr val="bg1"/>
                </a:solidFill>
                <a:latin typeface="Arial" panose="020B0604020202020204" pitchFamily="34" charset="0"/>
                <a:ea typeface="宋体" panose="02010600030101010101" pitchFamily="2" charset="-122"/>
              </a:rPr>
              <a:t>。</a:t>
            </a:r>
            <a:endParaRPr lang="zh-CN" altLang="en-US">
              <a:solidFill>
                <a:schemeClr val="bg1"/>
              </a:solidFill>
              <a:latin typeface="Arial" panose="020B0604020202020204" pitchFamily="34" charset="0"/>
              <a:ea typeface="宋体" panose="02010600030101010101" pitchFamily="2" charset="-122"/>
            </a:endParaRPr>
          </a:p>
          <a:p>
            <a:pPr eaLnBrk="0" hangingPunct="0"/>
            <a:endParaRPr lang="zh-CN" altLang="en-US">
              <a:solidFill>
                <a:schemeClr val="bg1"/>
              </a:solidFill>
              <a:latin typeface="Arial" panose="020B0604020202020204" pitchFamily="34" charset="0"/>
              <a:ea typeface="宋体" panose="02010600030101010101" pitchFamily="2" charset="-122"/>
            </a:endParaRPr>
          </a:p>
          <a:p>
            <a:pPr eaLnBrk="0" hangingPunct="0"/>
            <a:r>
              <a:rPr lang="zh-CN" altLang="en-US">
                <a:solidFill>
                  <a:schemeClr val="bg1"/>
                </a:solidFill>
                <a:latin typeface="Arial" panose="020B0604020202020204" pitchFamily="34" charset="0"/>
                <a:ea typeface="宋体" panose="02010600030101010101" pitchFamily="2" charset="-122"/>
              </a:rPr>
              <a:t>        为了成功进行该初期测试，</a:t>
            </a:r>
            <a:r>
              <a:rPr lang="zh-CN" altLang="en-US">
                <a:solidFill>
                  <a:srgbClr val="FFC000"/>
                </a:solidFill>
                <a:latin typeface="Arial" panose="020B0604020202020204" pitchFamily="34" charset="0"/>
                <a:ea typeface="宋体" panose="02010600030101010101" pitchFamily="2" charset="-122"/>
              </a:rPr>
              <a:t>开发原型的开支必须远远低于开发实际系统的开支</a:t>
            </a:r>
            <a:r>
              <a:rPr lang="zh-CN" altLang="en-US">
                <a:solidFill>
                  <a:schemeClr val="bg1"/>
                </a:solidFill>
                <a:latin typeface="Arial" panose="020B0604020202020204" pitchFamily="34" charset="0"/>
                <a:ea typeface="宋体" panose="02010600030101010101" pitchFamily="2" charset="-122"/>
              </a:rPr>
              <a:t>，同时这个原型应具备足够的功能，可以进行有意义的使用测试。</a:t>
            </a:r>
            <a:endParaRPr lang="zh-CN" altLang="en-US">
              <a:solidFill>
                <a:schemeClr val="bg1"/>
              </a:solidFill>
              <a:latin typeface="Arial" panose="020B0604020202020204" pitchFamily="34" charset="0"/>
              <a:ea typeface="宋体" panose="02010600030101010101" pitchFamily="2" charset="-122"/>
            </a:endParaRPr>
          </a:p>
        </p:txBody>
      </p:sp>
      <p:pic>
        <p:nvPicPr>
          <p:cNvPr id="22581" name="图片 154"/>
          <p:cNvPicPr>
            <a:picLocks noChangeAspect="1"/>
          </p:cNvPicPr>
          <p:nvPr>
            <p:custDataLst>
              <p:tags r:id="rId6"/>
            </p:custDataLst>
          </p:nvPr>
        </p:nvPicPr>
        <p:blipFill>
          <a:blip r:embed="rId7"/>
          <a:stretch>
            <a:fillRect/>
          </a:stretch>
        </p:blipFill>
        <p:spPr>
          <a:xfrm>
            <a:off x="7310438" y="5207000"/>
            <a:ext cx="650875" cy="727075"/>
          </a:xfrm>
          <a:prstGeom prst="rect">
            <a:avLst/>
          </a:prstGeom>
          <a:noFill/>
          <a:ln w="9525">
            <a:noFill/>
          </a:ln>
        </p:spPr>
      </p:pic>
      <p:pic>
        <p:nvPicPr>
          <p:cNvPr id="2" name="图片 154"/>
          <p:cNvPicPr>
            <a:picLocks noChangeAspect="1"/>
          </p:cNvPicPr>
          <p:nvPr>
            <p:custDataLst>
              <p:tags r:id="rId8"/>
            </p:custDataLst>
          </p:nvPr>
        </p:nvPicPr>
        <p:blipFill>
          <a:blip r:embed="rId7"/>
          <a:stretch>
            <a:fillRect/>
          </a:stretch>
        </p:blipFill>
        <p:spPr>
          <a:xfrm>
            <a:off x="7797800" y="5140325"/>
            <a:ext cx="650875" cy="727075"/>
          </a:xfrm>
          <a:prstGeom prst="rect">
            <a:avLst/>
          </a:prstGeom>
          <a:noFill/>
          <a:ln w="9525">
            <a:noFill/>
          </a:ln>
        </p:spPr>
      </p:pic>
      <p:pic>
        <p:nvPicPr>
          <p:cNvPr id="3" name="图片 154"/>
          <p:cNvPicPr>
            <a:picLocks noChangeAspect="1"/>
          </p:cNvPicPr>
          <p:nvPr>
            <p:custDataLst>
              <p:tags r:id="rId9"/>
            </p:custDataLst>
          </p:nvPr>
        </p:nvPicPr>
        <p:blipFill>
          <a:blip r:embed="rId7"/>
          <a:stretch>
            <a:fillRect/>
          </a:stretch>
        </p:blipFill>
        <p:spPr>
          <a:xfrm>
            <a:off x="7610475" y="4787900"/>
            <a:ext cx="650875" cy="727075"/>
          </a:xfrm>
          <a:prstGeom prst="rect">
            <a:avLst/>
          </a:prstGeom>
          <a:noFill/>
          <a:ln w="9525">
            <a:noFill/>
          </a:ln>
        </p:spPr>
      </p:pic>
    </p:spTree>
    <p:custDataLst>
      <p:tags r:id="rId10"/>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22581"/>
                                        </p:tgtEl>
                                        <p:attrNameLst>
                                          <p:attrName>style.visibility</p:attrName>
                                        </p:attrNameLst>
                                      </p:cBhvr>
                                      <p:to>
                                        <p:strVal val="visible"/>
                                      </p:to>
                                    </p:set>
                                    <p:anim calcmode="lin" valueType="num">
                                      <p:cBhvr>
                                        <p:cTn id="7" dur="500" fill="hold"/>
                                        <p:tgtEl>
                                          <p:spTgt spid="22581"/>
                                        </p:tgtEl>
                                        <p:attrNameLst>
                                          <p:attrName>ppt_w</p:attrName>
                                        </p:attrNameLst>
                                      </p:cBhvr>
                                      <p:tavLst>
                                        <p:tav tm="0">
                                          <p:val>
                                            <p:strVal val="#ppt_w*0.70"/>
                                          </p:val>
                                        </p:tav>
                                        <p:tav tm="100000">
                                          <p:val>
                                            <p:strVal val="#ppt_w"/>
                                          </p:val>
                                        </p:tav>
                                      </p:tavLst>
                                    </p:anim>
                                    <p:anim calcmode="lin" valueType="num">
                                      <p:cBhvr>
                                        <p:cTn id="8" dur="500" fill="hold"/>
                                        <p:tgtEl>
                                          <p:spTgt spid="22581"/>
                                        </p:tgtEl>
                                        <p:attrNameLst>
                                          <p:attrName>ppt_h</p:attrName>
                                        </p:attrNameLst>
                                      </p:cBhvr>
                                      <p:tavLst>
                                        <p:tav tm="0">
                                          <p:val>
                                            <p:strVal val="#ppt_h"/>
                                          </p:val>
                                        </p:tav>
                                        <p:tav tm="100000">
                                          <p:val>
                                            <p:strVal val="#ppt_h"/>
                                          </p:val>
                                        </p:tav>
                                      </p:tavLst>
                                    </p:anim>
                                    <p:animEffect transition="in" filter="fade">
                                      <p:cBhvr>
                                        <p:cTn id="9" dur="500"/>
                                        <p:tgtEl>
                                          <p:spTgt spid="22581"/>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ppt_w*0.70"/>
                                          </p:val>
                                        </p:tav>
                                        <p:tav tm="100000">
                                          <p:val>
                                            <p:strVal val="#ppt_w"/>
                                          </p:val>
                                        </p:tav>
                                      </p:tavLst>
                                    </p:anim>
                                    <p:anim calcmode="lin" valueType="num">
                                      <p:cBhvr>
                                        <p:cTn id="14" dur="500" fill="hold"/>
                                        <p:tgtEl>
                                          <p:spTgt spid="2"/>
                                        </p:tgtEl>
                                        <p:attrNameLst>
                                          <p:attrName>ppt_h</p:attrName>
                                        </p:attrNameLst>
                                      </p:cBhvr>
                                      <p:tavLst>
                                        <p:tav tm="0">
                                          <p:val>
                                            <p:strVal val="#ppt_h"/>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500"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ppt_w*0.7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custDataLst>
              <p:tags r:id="rId1"/>
            </p:custDataLst>
          </p:nvPr>
        </p:nvSpPr>
        <p:spPr>
          <a:xfrm>
            <a:off x="8763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3" name="矩形 22"/>
          <p:cNvSpPr/>
          <p:nvPr>
            <p:custDataLst>
              <p:tags r:id="rId2"/>
            </p:custDataLst>
          </p:nvPr>
        </p:nvSpPr>
        <p:spPr>
          <a:xfrm>
            <a:off x="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4" name="矩形 23"/>
          <p:cNvSpPr/>
          <p:nvPr>
            <p:custDataLst>
              <p:tags r:id="rId3"/>
            </p:custDataLst>
          </p:nvPr>
        </p:nvSpPr>
        <p:spPr>
          <a:xfrm>
            <a:off x="2628900" y="603250"/>
            <a:ext cx="8763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custDataLst>
              <p:tags r:id="rId4"/>
            </p:custDataLst>
          </p:nvPr>
        </p:nvSpPr>
        <p:spPr>
          <a:xfrm>
            <a:off x="1752600" y="603250"/>
            <a:ext cx="87630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lt1"/>
              </a:solidFill>
              <a:effectLst/>
              <a:uLnTx/>
              <a:uFillTx/>
              <a:latin typeface="+mn-lt"/>
              <a:ea typeface="+mn-ea"/>
              <a:cs typeface="+mn-cs"/>
            </a:endParaRPr>
          </a:p>
        </p:txBody>
      </p:sp>
      <p:sp>
        <p:nvSpPr>
          <p:cNvPr id="28" name="文本框 27"/>
          <p:cNvSpPr txBox="1"/>
          <p:nvPr>
            <p:custDataLst>
              <p:tags r:id="rId5"/>
            </p:custDataLst>
          </p:nvPr>
        </p:nvSpPr>
        <p:spPr>
          <a:xfrm>
            <a:off x="0" y="-3175"/>
            <a:ext cx="3505200" cy="563563"/>
          </a:xfrm>
          <a:prstGeom prst="rect">
            <a:avLst/>
          </a:prstGeom>
          <a:noFill/>
        </p:spPr>
        <p:txBody>
          <a:bodyPr anchor="ctr">
            <a:normAutofit/>
          </a:bodyPr>
          <a:lstStyle>
            <a:defPPr>
              <a:defRPr lang="zh-CN"/>
            </a:defPPr>
            <a:lvl1pPr algn="ctr">
              <a:defRPr sz="3200">
                <a:solidFill>
                  <a:schemeClr val="bg1"/>
                </a:solidFill>
                <a:latin typeface="+mj-ea"/>
                <a:ea typeface="+mj-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400" b="0" i="0" u="none" strike="noStrike" kern="1200" cap="none" spc="0" normalizeH="0" baseline="0" noProof="1">
                <a:ln>
                  <a:noFill/>
                </a:ln>
                <a:solidFill>
                  <a:schemeClr val="bg1"/>
                </a:solidFill>
                <a:effectLst/>
                <a:uLnTx/>
                <a:uFillTx/>
                <a:latin typeface="+mj-lt"/>
                <a:ea typeface="+mj-ea"/>
                <a:cs typeface="+mj-cs"/>
                <a:sym typeface="+mn-ea"/>
              </a:rPr>
              <a:t>界面原型设计职责</a:t>
            </a:r>
            <a:endParaRPr kumimoji="0" lang="zh-CN" sz="2400" b="0" i="0" u="none" strike="noStrike" kern="1200" cap="none" spc="0" normalizeH="0" baseline="0" noProof="1">
              <a:ln>
                <a:noFill/>
              </a:ln>
              <a:solidFill>
                <a:schemeClr val="bg1"/>
              </a:solidFill>
              <a:effectLst/>
              <a:uLnTx/>
              <a:uFillTx/>
              <a:latin typeface="+mj-lt"/>
              <a:ea typeface="+mj-ea"/>
              <a:cs typeface="+mj-cs"/>
              <a:sym typeface="+mn-ea"/>
            </a:endParaRPr>
          </a:p>
        </p:txBody>
      </p:sp>
      <p:sp>
        <p:nvSpPr>
          <p:cNvPr id="30726" name="文本框 1"/>
          <p:cNvSpPr txBox="1"/>
          <p:nvPr/>
        </p:nvSpPr>
        <p:spPr>
          <a:xfrm>
            <a:off x="1050925" y="1603375"/>
            <a:ext cx="7043738" cy="3784600"/>
          </a:xfrm>
          <a:prstGeom prst="rect">
            <a:avLst/>
          </a:prstGeom>
          <a:noFill/>
          <a:ln w="9525">
            <a:noFill/>
          </a:ln>
        </p:spPr>
        <p:txBody>
          <a:bodyPr wrap="square" anchor="t">
            <a:spAutoFit/>
          </a:bodyPr>
          <a:p>
            <a:pPr eaLnBrk="0" hangingPunct="0"/>
            <a:r>
              <a:rPr lang="en-US" altLang="zh-CN">
                <a:solidFill>
                  <a:schemeClr val="bg1"/>
                </a:solidFill>
                <a:latin typeface="Arial" panose="020B0604020202020204" pitchFamily="34" charset="0"/>
                <a:ea typeface="宋体" panose="02010600030101010101" pitchFamily="2" charset="-122"/>
              </a:rPr>
              <a:t>          </a:t>
            </a:r>
            <a:r>
              <a:rPr lang="zh-CN" altLang="en-US" sz="2400">
                <a:solidFill>
                  <a:schemeClr val="bg1"/>
                </a:solidFill>
                <a:latin typeface="Arial" panose="020B0604020202020204" pitchFamily="34" charset="0"/>
                <a:ea typeface="宋体" panose="02010600030101010101" pitchFamily="2" charset="-122"/>
              </a:rPr>
              <a:t>用户界面设计员负责维护用户界面原型的</a:t>
            </a:r>
            <a:r>
              <a:rPr lang="zh-CN" altLang="en-US" sz="2400">
                <a:solidFill>
                  <a:srgbClr val="FFC000"/>
                </a:solidFill>
                <a:latin typeface="Arial" panose="020B0604020202020204" pitchFamily="34" charset="0"/>
                <a:ea typeface="宋体" panose="02010600030101010101" pitchFamily="2" charset="-122"/>
              </a:rPr>
              <a:t>完整性</a:t>
            </a:r>
            <a:r>
              <a:rPr lang="zh-CN" altLang="en-US" sz="2400">
                <a:solidFill>
                  <a:schemeClr val="bg1"/>
                </a:solidFill>
                <a:latin typeface="Arial" panose="020B0604020202020204" pitchFamily="34" charset="0"/>
                <a:ea typeface="宋体" panose="02010600030101010101" pitchFamily="2" charset="-122"/>
              </a:rPr>
              <a:t>，并确保按照用例示意板和边界对象的要求，使用原型构建一个</a:t>
            </a:r>
            <a:r>
              <a:rPr lang="zh-CN" altLang="en-US" sz="2400">
                <a:solidFill>
                  <a:srgbClr val="FFC000"/>
                </a:solidFill>
                <a:latin typeface="Arial" panose="020B0604020202020204" pitchFamily="34" charset="0"/>
                <a:ea typeface="宋体" panose="02010600030101010101" pitchFamily="2" charset="-122"/>
              </a:rPr>
              <a:t>可用的用户界面</a:t>
            </a:r>
            <a:r>
              <a:rPr lang="zh-CN" altLang="en-US" sz="2400">
                <a:solidFill>
                  <a:schemeClr val="bg1"/>
                </a:solidFill>
                <a:latin typeface="Arial" panose="020B0604020202020204" pitchFamily="34" charset="0"/>
                <a:ea typeface="宋体" panose="02010600030101010101" pitchFamily="2" charset="-122"/>
              </a:rPr>
              <a:t>。</a:t>
            </a:r>
            <a:endParaRPr lang="zh-CN" altLang="en-US" sz="2400">
              <a:solidFill>
                <a:schemeClr val="bg1"/>
              </a:solidFill>
              <a:latin typeface="Arial" panose="020B0604020202020204" pitchFamily="34" charset="0"/>
              <a:ea typeface="宋体" panose="02010600030101010101" pitchFamily="2" charset="-122"/>
            </a:endParaRPr>
          </a:p>
          <a:p>
            <a:pPr eaLnBrk="0" hangingPunct="0"/>
            <a:endParaRPr lang="zh-CN" altLang="en-US" sz="2400">
              <a:solidFill>
                <a:schemeClr val="bg1"/>
              </a:solidFill>
              <a:latin typeface="Arial" panose="020B0604020202020204" pitchFamily="34" charset="0"/>
              <a:ea typeface="宋体" panose="02010600030101010101" pitchFamily="2" charset="-122"/>
            </a:endParaRPr>
          </a:p>
          <a:p>
            <a:pPr eaLnBrk="0" hangingPunct="0"/>
            <a:r>
              <a:rPr lang="zh-CN" altLang="en-US" sz="2400">
                <a:solidFill>
                  <a:schemeClr val="bg1"/>
                </a:solidFill>
                <a:latin typeface="Arial" panose="020B0604020202020204" pitchFamily="34" charset="0"/>
                <a:ea typeface="宋体" panose="02010600030101010101" pitchFamily="2" charset="-122"/>
              </a:rPr>
              <a:t>       原型设计之于应用开发，是为第一要素。它所起到的不仅是</a:t>
            </a:r>
            <a:r>
              <a:rPr lang="zh-CN" altLang="en-US" sz="2400">
                <a:solidFill>
                  <a:srgbClr val="FFC000"/>
                </a:solidFill>
                <a:latin typeface="Arial" panose="020B0604020202020204" pitchFamily="34" charset="0"/>
                <a:ea typeface="宋体" panose="02010600030101010101" pitchFamily="2" charset="-122"/>
              </a:rPr>
              <a:t>沟通</a:t>
            </a:r>
            <a:r>
              <a:rPr lang="zh-CN" altLang="en-US" sz="2400">
                <a:solidFill>
                  <a:schemeClr val="bg1"/>
                </a:solidFill>
                <a:latin typeface="Arial" panose="020B0604020202020204" pitchFamily="34" charset="0"/>
                <a:ea typeface="宋体" panose="02010600030101010101" pitchFamily="2" charset="-122"/>
              </a:rPr>
              <a:t>的作用，更有</a:t>
            </a:r>
            <a:r>
              <a:rPr lang="zh-CN" altLang="en-US" sz="2400">
                <a:solidFill>
                  <a:srgbClr val="FFC000"/>
                </a:solidFill>
                <a:latin typeface="Arial" panose="020B0604020202020204" pitchFamily="34" charset="0"/>
                <a:ea typeface="宋体" panose="02010600030101010101" pitchFamily="2" charset="-122"/>
              </a:rPr>
              <a:t>体现</a:t>
            </a:r>
            <a:r>
              <a:rPr lang="zh-CN" altLang="en-US" sz="2400">
                <a:solidFill>
                  <a:schemeClr val="bg1"/>
                </a:solidFill>
                <a:latin typeface="Arial" panose="020B0604020202020204" pitchFamily="34" charset="0"/>
                <a:ea typeface="宋体" panose="02010600030101010101" pitchFamily="2" charset="-122"/>
              </a:rPr>
              <a:t>之效。通过内容和结构展示，以及粗略布局，能够说明用户将如何与产品进行</a:t>
            </a:r>
            <a:r>
              <a:rPr lang="zh-CN" altLang="en-US" sz="2400">
                <a:solidFill>
                  <a:srgbClr val="FFC000"/>
                </a:solidFill>
                <a:latin typeface="Arial" panose="020B0604020202020204" pitchFamily="34" charset="0"/>
                <a:ea typeface="宋体" panose="02010600030101010101" pitchFamily="2" charset="-122"/>
              </a:rPr>
              <a:t>交互</a:t>
            </a:r>
            <a:r>
              <a:rPr lang="zh-CN" altLang="en-US" sz="2400">
                <a:solidFill>
                  <a:schemeClr val="bg1"/>
                </a:solidFill>
                <a:latin typeface="Arial" panose="020B0604020202020204" pitchFamily="34" charset="0"/>
                <a:ea typeface="宋体" panose="02010600030101010101" pitchFamily="2" charset="-122"/>
              </a:rPr>
              <a:t>，体现开发者及UI设计师的idea，体现用户所期望看到的内容，体现内容相对优先级等等。</a:t>
            </a:r>
            <a:endParaRPr lang="zh-CN" altLang="en-US" sz="2400">
              <a:solidFill>
                <a:schemeClr val="bg1"/>
              </a:solidFill>
              <a:latin typeface="Arial" panose="020B0604020202020204" pitchFamily="34" charset="0"/>
              <a:ea typeface="宋体" panose="02010600030101010101" pitchFamily="2" charset="-122"/>
            </a:endParaRPr>
          </a:p>
        </p:txBody>
      </p:sp>
    </p:spTree>
    <p:custDataLst>
      <p:tags r:id="rId6"/>
    </p:custDataLst>
  </p:cSld>
  <p:clrMapOvr>
    <a:masterClrMapping/>
  </p:clrMapOvr>
  <p:transition>
    <p:random/>
  </p:transition>
</p:sld>
</file>

<file path=ppt/tags/tag1.xml><?xml version="1.0" encoding="utf-8"?>
<p:tagLst xmlns:p="http://schemas.openxmlformats.org/presentationml/2006/main">
  <p:tag name="KSO_WM_TAG_VERSION" val="1.0"/>
  <p:tag name="KSO_WM_TEMPLATE_CATEGORY" val="custom"/>
  <p:tag name="KSO_WM_TEMPLATE_INDEX" val="20180911"/>
</p:tagLst>
</file>

<file path=ppt/tags/tag1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3"/>
  <p:tag name="KSO_WM_UNIT_ID" val="custom20180911_6*l_h_i*1_6_3"/>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100.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101.xml><?xml version="1.0" encoding="utf-8"?>
<p:tagLst xmlns:p="http://schemas.openxmlformats.org/presentationml/2006/main">
  <p:tag name="KSO_WM_TAG_VERSION" val="1.0"/>
  <p:tag name="KSO_WM_BEAUTIFY_FLAG" val="#wm#"/>
  <p:tag name="KSO_WM_UNIT_TYPE" val="i"/>
  <p:tag name="KSO_WM_UNIT_ID" val="custom20180911_34*i*0"/>
  <p:tag name="KSO_WM_TEMPLATE_CATEGORY" val="custom"/>
  <p:tag name="KSO_WM_TEMPLATE_INDEX" val="20180911"/>
  <p:tag name="KSO_WM_UNIT_INDEX" val="0"/>
</p:tagLst>
</file>

<file path=ppt/tags/tag102.xml><?xml version="1.0" encoding="utf-8"?>
<p:tagLst xmlns:p="http://schemas.openxmlformats.org/presentationml/2006/main">
  <p:tag name="KSO_WM_TAG_VERSION" val="1.0"/>
  <p:tag name="KSO_WM_BEAUTIFY_FLAG" val="#wm#"/>
  <p:tag name="KSO_WM_UNIT_TYPE" val="i"/>
  <p:tag name="KSO_WM_UNIT_ID" val="custom20180911_34*i*1"/>
  <p:tag name="KSO_WM_TEMPLATE_CATEGORY" val="custom"/>
  <p:tag name="KSO_WM_TEMPLATE_INDEX" val="20180911"/>
  <p:tag name="KSO_WM_UNIT_INDEX" val="1"/>
</p:tagLst>
</file>

<file path=ppt/tags/tag103.xml><?xml version="1.0" encoding="utf-8"?>
<p:tagLst xmlns:p="http://schemas.openxmlformats.org/presentationml/2006/main">
  <p:tag name="KSO_WM_TAG_VERSION" val="1.0"/>
  <p:tag name="KSO_WM_BEAUTIFY_FLAG" val="#wm#"/>
  <p:tag name="KSO_WM_UNIT_TYPE" val="i"/>
  <p:tag name="KSO_WM_UNIT_ID" val="custom20180911_34*i*2"/>
  <p:tag name="KSO_WM_TEMPLATE_CATEGORY" val="custom"/>
  <p:tag name="KSO_WM_TEMPLATE_INDEX" val="20180911"/>
  <p:tag name="KSO_WM_UNIT_INDEX" val="2"/>
</p:tagLst>
</file>

<file path=ppt/tags/tag104.xml><?xml version="1.0" encoding="utf-8"?>
<p:tagLst xmlns:p="http://schemas.openxmlformats.org/presentationml/2006/main">
  <p:tag name="KSO_WM_TAG_VERSION" val="1.0"/>
  <p:tag name="KSO_WM_BEAUTIFY_FLAG" val="#wm#"/>
  <p:tag name="KSO_WM_UNIT_TYPE" val="i"/>
  <p:tag name="KSO_WM_UNIT_ID" val="custom20180911_34*i*3"/>
  <p:tag name="KSO_WM_TEMPLATE_CATEGORY" val="custom"/>
  <p:tag name="KSO_WM_TEMPLATE_INDEX" val="20180911"/>
  <p:tag name="KSO_WM_UNIT_INDEX" val="3"/>
</p:tagLst>
</file>

<file path=ppt/tags/tag10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4*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10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i"/>
  <p:tag name="KSO_WM_UNIT_INDEX" val="1_4_1"/>
  <p:tag name="KSO_WM_UNIT_ID" val="custom20180911_34*q_h_i*1_4_1"/>
  <p:tag name="KSO_WM_UNIT_LAYERLEVEL" val="1_1_1"/>
  <p:tag name="KSO_WM_DIAGRAM_GROUP_CODE" val="q1-1"/>
  <p:tag name="KSO_WM_UNIT_FILL_FORE_SCHEMECOLOR_INDEX" val="7"/>
  <p:tag name="KSO_WM_UNIT_FILL_TYPE" val="1"/>
  <p:tag name="KSO_WM_UNIT_TEXT_FILL_FORE_SCHEMECOLOR_INDEX" val="2"/>
  <p:tag name="KSO_WM_UNIT_TEXT_FILL_TYPE" val="1"/>
  <p:tag name="KSO_WM_UNIT_USESOURCEFORMAT_APPLY" val="1"/>
</p:tagLst>
</file>

<file path=ppt/tags/tag10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i"/>
  <p:tag name="KSO_WM_UNIT_INDEX" val="1_4_2"/>
  <p:tag name="KSO_WM_UNIT_ID" val="custom20180911_34*q_h_i*1_4_2"/>
  <p:tag name="KSO_WM_UNIT_LAYERLEVEL" val="1_1_1"/>
  <p:tag name="KSO_WM_DIAGRAM_GROUP_CODE" val="q1-1"/>
  <p:tag name="KSO_WM_UNIT_FILL_FORE_SCHEMECOLOR_INDEX" val="7"/>
  <p:tag name="KSO_WM_UNIT_FILL_TYPE" val="1"/>
  <p:tag name="KSO_WM_UNIT_TEXT_FILL_FORE_SCHEMECOLOR_INDEX" val="2"/>
  <p:tag name="KSO_WM_UNIT_TEXT_FILL_TYPE" val="1"/>
  <p:tag name="KSO_WM_UNIT_USESOURCEFORMAT_APPLY" val="1"/>
</p:tagLst>
</file>

<file path=ppt/tags/tag10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i"/>
  <p:tag name="KSO_WM_UNIT_INDEX" val="1_1_1"/>
  <p:tag name="KSO_WM_UNIT_ID" val="custom20180911_34*q_h_i*1_1_1"/>
  <p:tag name="KSO_WM_UNIT_LAYERLEVEL" val="1_1_1"/>
  <p:tag name="KSO_WM_DIAGRAM_GROUP_CODE" val="q1-1"/>
  <p:tag name="KSO_WM_UNIT_FILL_FORE_SCHEMECOLOR_INDEX" val="7"/>
  <p:tag name="KSO_WM_UNIT_FILL_TYPE" val="1"/>
  <p:tag name="KSO_WM_UNIT_TEXT_FILL_FORE_SCHEMECOLOR_INDEX" val="2"/>
  <p:tag name="KSO_WM_UNIT_TEXT_FILL_TYPE" val="1"/>
  <p:tag name="KSO_WM_UNIT_USESOURCEFORMAT_APPLY" val="1"/>
</p:tagLst>
</file>

<file path=ppt/tags/tag10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i"/>
  <p:tag name="KSO_WM_UNIT_INDEX" val="1_1_2"/>
  <p:tag name="KSO_WM_UNIT_ID" val="custom20180911_34*q_h_i*1_1_2"/>
  <p:tag name="KSO_WM_UNIT_LAYERLEVEL" val="1_1_1"/>
  <p:tag name="KSO_WM_DIAGRAM_GROUP_CODE" val="q1-1"/>
  <p:tag name="KSO_WM_UNIT_FILL_FORE_SCHEMECOLOR_INDEX" val="7"/>
  <p:tag name="KSO_WM_UNIT_FILL_TYPE" val="1"/>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4"/>
  <p:tag name="KSO_WM_UNIT_ID" val="custom20180911_6*l_h_i*1_6_4"/>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11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i"/>
  <p:tag name="KSO_WM_UNIT_INDEX" val="1_2_1"/>
  <p:tag name="KSO_WM_UNIT_ID" val="custom20180911_34*q_h_i*1_2_1"/>
  <p:tag name="KSO_WM_UNIT_LAYERLEVEL" val="1_1_1"/>
  <p:tag name="KSO_WM_DIAGRAM_GROUP_CODE" val="q1-1"/>
  <p:tag name="KSO_WM_UNIT_FILL_FORE_SCHEMECOLOR_INDEX" val="7"/>
  <p:tag name="KSO_WM_UNIT_FILL_TYPE" val="1"/>
  <p:tag name="KSO_WM_UNIT_TEXT_FILL_FORE_SCHEMECOLOR_INDEX" val="2"/>
  <p:tag name="KSO_WM_UNIT_TEXT_FILL_TYPE" val="1"/>
  <p:tag name="KSO_WM_UNIT_USESOURCEFORMAT_APPLY" val="1"/>
</p:tagLst>
</file>

<file path=ppt/tags/tag11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i"/>
  <p:tag name="KSO_WM_UNIT_INDEX" val="1_2_2"/>
  <p:tag name="KSO_WM_UNIT_ID" val="custom20180911_34*q_h_i*1_2_2"/>
  <p:tag name="KSO_WM_UNIT_LAYERLEVEL" val="1_1_1"/>
  <p:tag name="KSO_WM_DIAGRAM_GROUP_CODE" val="q1-1"/>
  <p:tag name="KSO_WM_UNIT_FILL_FORE_SCHEMECOLOR_INDEX" val="7"/>
  <p:tag name="KSO_WM_UNIT_FILL_TYPE" val="1"/>
  <p:tag name="KSO_WM_UNIT_TEXT_FILL_FORE_SCHEMECOLOR_INDEX" val="2"/>
  <p:tag name="KSO_WM_UNIT_TEXT_FILL_TYPE" val="1"/>
  <p:tag name="KSO_WM_UNIT_USESOURCEFORMAT_APPLY" val="1"/>
</p:tagLst>
</file>

<file path=ppt/tags/tag11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i"/>
  <p:tag name="KSO_WM_UNIT_INDEX" val="1_3_1"/>
  <p:tag name="KSO_WM_UNIT_ID" val="custom20180911_34*q_h_i*1_3_1"/>
  <p:tag name="KSO_WM_UNIT_LAYERLEVEL" val="1_1_1"/>
  <p:tag name="KSO_WM_DIAGRAM_GROUP_CODE" val="q1-1"/>
  <p:tag name="KSO_WM_UNIT_FILL_FORE_SCHEMECOLOR_INDEX" val="7"/>
  <p:tag name="KSO_WM_UNIT_FILL_TYPE" val="1"/>
  <p:tag name="KSO_WM_UNIT_TEXT_FILL_FORE_SCHEMECOLOR_INDEX" val="2"/>
  <p:tag name="KSO_WM_UNIT_TEXT_FILL_TYPE" val="1"/>
  <p:tag name="KSO_WM_UNIT_USESOURCEFORMAT_APPLY" val="1"/>
</p:tagLst>
</file>

<file path=ppt/tags/tag11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i"/>
  <p:tag name="KSO_WM_UNIT_INDEX" val="1_3_2"/>
  <p:tag name="KSO_WM_UNIT_ID" val="custom20180911_34*q_h_i*1_3_2"/>
  <p:tag name="KSO_WM_UNIT_LAYERLEVEL" val="1_1_1"/>
  <p:tag name="KSO_WM_DIAGRAM_GROUP_CODE" val="q1-1"/>
  <p:tag name="KSO_WM_UNIT_FILL_FORE_SCHEMECOLOR_INDEX" val="7"/>
  <p:tag name="KSO_WM_UNIT_FILL_TYPE" val="1"/>
  <p:tag name="KSO_WM_UNIT_TEXT_FILL_FORE_SCHEMECOLOR_INDEX" val="2"/>
  <p:tag name="KSO_WM_UNIT_TEXT_FILL_TYPE" val="1"/>
  <p:tag name="KSO_WM_UNIT_USESOURCEFORMAT_APPLY" val="1"/>
</p:tagLst>
</file>

<file path=ppt/tags/tag11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9"/>
  <p:tag name="KSO_WM_UNIT_ID" val="custom20180911_34*q_i*1_9"/>
  <p:tag name="KSO_WM_UNIT_LAYERLEVEL" val="1_1"/>
  <p:tag name="KSO_WM_DIAGRAM_GROUP_CODE" val="q1-1"/>
  <p:tag name="KSO_WM_UNIT_USESOURCEFORMAT_APPLY" val="1"/>
</p:tagLst>
</file>

<file path=ppt/tags/tag11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0"/>
  <p:tag name="KSO_WM_UNIT_ID" val="custom20180911_34*q_i*1_10"/>
  <p:tag name="KSO_WM_UNIT_LAYERLEVEL" val="1_1"/>
  <p:tag name="KSO_WM_DIAGRAM_GROUP_CODE" val="q1-1"/>
  <p:tag name="KSO_WM_UNIT_USESOURCEFORMAT_APPLY" val="1"/>
</p:tagLst>
</file>

<file path=ppt/tags/tag11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1"/>
  <p:tag name="KSO_WM_UNIT_ID" val="custom20180911_34*q_i*1_11"/>
  <p:tag name="KSO_WM_UNIT_LAYERLEVEL" val="1_1"/>
  <p:tag name="KSO_WM_DIAGRAM_GROUP_CODE" val="q1-1"/>
  <p:tag name="KSO_WM_UNIT_USESOURCEFORMAT_APPLY" val="1"/>
</p:tagLst>
</file>

<file path=ppt/tags/tag11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2"/>
  <p:tag name="KSO_WM_UNIT_ID" val="custom20180911_34*q_i*1_12"/>
  <p:tag name="KSO_WM_UNIT_LAYERLEVEL" val="1_1"/>
  <p:tag name="KSO_WM_DIAGRAM_GROUP_CODE" val="q1-1"/>
  <p:tag name="KSO_WM_UNIT_USESOURCEFORMAT_APPLY" val="1"/>
</p:tagLst>
</file>

<file path=ppt/tags/tag11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3"/>
  <p:tag name="KSO_WM_UNIT_ID" val="custom20180911_34*q_i*1_13"/>
  <p:tag name="KSO_WM_UNIT_LAYERLEVEL" val="1_1"/>
  <p:tag name="KSO_WM_DIAGRAM_GROUP_CODE" val="q1-1"/>
  <p:tag name="KSO_WM_UNIT_USESOURCEFORMAT_APPLY" val="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4"/>
  <p:tag name="KSO_WM_UNIT_ID" val="custom20180911_34*q_i*1_14"/>
  <p:tag name="KSO_WM_UNIT_LAYERLEVEL" val="1_1"/>
  <p:tag name="KSO_WM_DIAGRAM_GROUP_CODE" val="q1-1"/>
  <p:tag name="KSO_WM_UNIT_USESOURCEFORMAT_APPLY" val="1"/>
</p:tagLst>
</file>

<file path=ppt/tags/tag1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5"/>
  <p:tag name="KSO_WM_UNIT_ID" val="custom20180911_6*l_h_i*1_6_5"/>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12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5"/>
  <p:tag name="KSO_WM_UNIT_ID" val="custom20180911_34*q_i*1_15"/>
  <p:tag name="KSO_WM_UNIT_LAYERLEVEL" val="1_1"/>
  <p:tag name="KSO_WM_DIAGRAM_GROUP_CODE" val="q1-1"/>
  <p:tag name="KSO_WM_UNIT_USESOURCEFORMAT_APPLY" val="1"/>
</p:tagLst>
</file>

<file path=ppt/tags/tag12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6"/>
  <p:tag name="KSO_WM_UNIT_ID" val="custom20180911_34*q_i*1_16"/>
  <p:tag name="KSO_WM_UNIT_LAYERLEVEL" val="1_1"/>
  <p:tag name="KSO_WM_DIAGRAM_GROUP_CODE" val="q1-1"/>
  <p:tag name="KSO_WM_UNIT_USESOURCEFORMAT_APPLY" val="1"/>
</p:tagLst>
</file>

<file path=ppt/tags/tag12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7"/>
  <p:tag name="KSO_WM_UNIT_ID" val="custom20180911_34*q_i*1_17"/>
  <p:tag name="KSO_WM_UNIT_LAYERLEVEL" val="1_1"/>
  <p:tag name="KSO_WM_DIAGRAM_GROUP_CODE" val="q1-1"/>
  <p:tag name="KSO_WM_UNIT_FILL_FORE_SCHEMECOLOR_INDEX" val="5"/>
  <p:tag name="KSO_WM_UNIT_FILL_TYPE" val="1"/>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8"/>
  <p:tag name="KSO_WM_UNIT_ID" val="custom20180911_34*q_i*1_18"/>
  <p:tag name="KSO_WM_UNIT_LAYERLEVEL" val="1_1"/>
  <p:tag name="KSO_WM_DIAGRAM_GROUP_CODE" val="q1-1"/>
  <p:tag name="KSO_WM_UNIT_FILL_FORE_SCHEMECOLOR_INDEX" val="7"/>
  <p:tag name="KSO_WM_UNIT_FILL_TYPE" val="1"/>
  <p:tag name="KSO_WM_UNIT_TEXT_FILL_FORE_SCHEMECOLOR_INDEX" val="13"/>
  <p:tag name="KSO_WM_UNIT_TEXT_FILL_TYPE" val="1"/>
  <p:tag name="KSO_WM_UNIT_USESOURCEFORMAT_APPLY" val="1"/>
</p:tagLst>
</file>

<file path=ppt/tags/tag12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19"/>
  <p:tag name="KSO_WM_UNIT_ID" val="custom20180911_34*q_i*1_19"/>
  <p:tag name="KSO_WM_UNIT_LAYERLEVEL" val="1_1"/>
  <p:tag name="KSO_WM_DIAGRAM_GROUP_CODE" val="q1-1"/>
  <p:tag name="KSO_WM_UNIT_FILL_FORE_SCHEMECOLOR_INDEX" val="6"/>
  <p:tag name="KSO_WM_UNIT_FILL_TYPE" val="1"/>
  <p:tag name="KSO_WM_UNIT_TEXT_FILL_FORE_SCHEMECOLOR_INDEX" val="13"/>
  <p:tag name="KSO_WM_UNIT_TEXT_FILL_TYPE" val="1"/>
  <p:tag name="KSO_WM_UNIT_USESOURCEFORMAT_APPLY" val="1"/>
</p:tagLst>
</file>

<file path=ppt/tags/tag12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0"/>
  <p:tag name="KSO_WM_UNIT_ID" val="custom20180911_34*q_i*1_20"/>
  <p:tag name="KSO_WM_UNIT_LAYERLEVEL" val="1_1"/>
  <p:tag name="KSO_WM_DIAGRAM_GROUP_CODE" val="q1-1"/>
  <p:tag name="KSO_WM_UNIT_FILL_FORE_SCHEMECOLOR_INDEX" val="5"/>
  <p:tag name="KSO_WM_UNIT_FILL_TYPE" val="1"/>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1"/>
  <p:tag name="KSO_WM_UNIT_ID" val="custom20180911_34*q_i*1_21"/>
  <p:tag name="KSO_WM_UNIT_LAYERLEVEL" val="1_1"/>
  <p:tag name="KSO_WM_DIAGRAM_GROUP_CODE" val="q1-1"/>
  <p:tag name="KSO_WM_UNIT_FILL_FORE_SCHEMECOLOR_INDEX" val="6"/>
  <p:tag name="KSO_WM_UNIT_FILL_TYPE" val="1"/>
  <p:tag name="KSO_WM_UNIT_TEXT_FILL_FORE_SCHEMECOLOR_INDEX" val="13"/>
  <p:tag name="KSO_WM_UNIT_TEXT_FILL_TYPE" val="1"/>
  <p:tag name="KSO_WM_UNIT_USESOURCEFORMAT_APPLY" val="1"/>
</p:tagLst>
</file>

<file path=ppt/tags/tag12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2"/>
  <p:tag name="KSO_WM_UNIT_ID" val="custom20180911_34*q_i*1_22"/>
  <p:tag name="KSO_WM_UNIT_LAYERLEVEL" val="1_1"/>
  <p:tag name="KSO_WM_DIAGRAM_GROUP_CODE" val="q1-1"/>
  <p:tag name="KSO_WM_UNIT_FILL_FORE_SCHEMECOLOR_INDEX" val="6"/>
  <p:tag name="KSO_WM_UNIT_FILL_TYPE" val="1"/>
  <p:tag name="KSO_WM_UNIT_TEXT_FILL_FORE_SCHEMECOLOR_INDEX" val="13"/>
  <p:tag name="KSO_WM_UNIT_TEXT_FILL_TYPE" val="1"/>
  <p:tag name="KSO_WM_UNIT_USESOURCEFORMAT_APPLY" val="1"/>
</p:tagLst>
</file>

<file path=ppt/tags/tag12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3"/>
  <p:tag name="KSO_WM_UNIT_ID" val="custom20180911_34*q_i*1_23"/>
  <p:tag name="KSO_WM_UNIT_LAYERLEVEL" val="1_1"/>
  <p:tag name="KSO_WM_DIAGRAM_GROUP_CODE" val="q1-1"/>
  <p:tag name="KSO_WM_UNIT_FILL_FORE_SCHEMECOLOR_INDEX" val="6"/>
  <p:tag name="KSO_WM_UNIT_FILL_TYPE" val="1"/>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4"/>
  <p:tag name="KSO_WM_UNIT_ID" val="custom20180911_34*q_i*1_24"/>
  <p:tag name="KSO_WM_UNIT_LAYERLEVEL" val="1_1"/>
  <p:tag name="KSO_WM_DIAGRAM_GROUP_CODE" val="q1-1"/>
  <p:tag name="KSO_WM_UNIT_FILL_FORE_SCHEMECOLOR_INDEX" val="6"/>
  <p:tag name="KSO_WM_UNIT_FILL_TYPE" val="1"/>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6"/>
  <p:tag name="KSO_WM_UNIT_ID" val="custom20180911_6*l_h_i*1_6_6"/>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13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5"/>
  <p:tag name="KSO_WM_UNIT_ID" val="custom20180911_34*q_i*1_25"/>
  <p:tag name="KSO_WM_UNIT_LAYERLEVEL" val="1_1"/>
  <p:tag name="KSO_WM_DIAGRAM_GROUP_CODE" val="q1-1"/>
  <p:tag name="KSO_WM_UNIT_TEXT_FILL_FORE_SCHEMECOLOR_INDEX" val="13"/>
  <p:tag name="KSO_WM_UNIT_TEXT_FILL_TYPE" val="1"/>
  <p:tag name="KSO_WM_UNIT_USESOURCEFORMAT_APPLY" val="1"/>
</p:tagLst>
</file>

<file path=ppt/tags/tag13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6"/>
  <p:tag name="KSO_WM_UNIT_ID" val="custom20180911_34*q_i*1_26"/>
  <p:tag name="KSO_WM_UNIT_LAYERLEVEL" val="1_1"/>
  <p:tag name="KSO_WM_DIAGRAM_GROUP_CODE" val="q1-1"/>
  <p:tag name="KSO_WM_UNIT_FILL_FORE_SCHEMECOLOR_INDEX" val="5"/>
  <p:tag name="KSO_WM_UNIT_FILL_TYPE" val="1"/>
  <p:tag name="KSO_WM_UNIT_TEXT_FILL_FORE_SCHEMECOLOR_INDEX" val="13"/>
  <p:tag name="KSO_WM_UNIT_TEXT_FILL_TYPE" val="1"/>
  <p:tag name="KSO_WM_UNIT_USESOURCEFORMAT_APPLY" val="1"/>
</p:tagLst>
</file>

<file path=ppt/tags/tag13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7"/>
  <p:tag name="KSO_WM_UNIT_ID" val="custom20180911_34*q_i*1_27"/>
  <p:tag name="KSO_WM_UNIT_LAYERLEVEL" val="1_1"/>
  <p:tag name="KSO_WM_DIAGRAM_GROUP_CODE" val="q1-1"/>
  <p:tag name="KSO_WM_UNIT_FILL_FORE_SCHEMECOLOR_INDEX" val="5"/>
  <p:tag name="KSO_WM_UNIT_FILL_TYPE" val="1"/>
  <p:tag name="KSO_WM_UNIT_TEXT_FILL_FORE_SCHEMECOLOR_INDEX" val="13"/>
  <p:tag name="KSO_WM_UNIT_TEXT_FILL_TYPE" val="1"/>
  <p:tag name="KSO_WM_UNIT_USESOURCEFORMAT_APPLY" val="1"/>
</p:tagLst>
</file>

<file path=ppt/tags/tag13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8"/>
  <p:tag name="KSO_WM_UNIT_ID" val="custom20180911_34*q_i*1_28"/>
  <p:tag name="KSO_WM_UNIT_LAYERLEVEL" val="1_1"/>
  <p:tag name="KSO_WM_DIAGRAM_GROUP_CODE" val="q1-1"/>
  <p:tag name="KSO_WM_UNIT_FILL_FORE_SCHEMECOLOR_INDEX" val="5"/>
  <p:tag name="KSO_WM_UNIT_FILL_TYPE" val="1"/>
  <p:tag name="KSO_WM_UNIT_TEXT_FILL_FORE_SCHEMECOLOR_INDEX" val="13"/>
  <p:tag name="KSO_WM_UNIT_TEXT_FILL_TYPE" val="1"/>
  <p:tag name="KSO_WM_UNIT_USESOURCEFORMAT_APPLY" val="1"/>
</p:tagLst>
</file>

<file path=ppt/tags/tag13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29"/>
  <p:tag name="KSO_WM_UNIT_ID" val="custom20180911_34*q_i*1_29"/>
  <p:tag name="KSO_WM_UNIT_LAYERLEVEL" val="1_1"/>
  <p:tag name="KSO_WM_DIAGRAM_GROUP_CODE" val="q1-1"/>
  <p:tag name="KSO_WM_UNIT_TEXT_FILL_FORE_SCHEMECOLOR_INDEX" val="13"/>
  <p:tag name="KSO_WM_UNIT_TEXT_FILL_TYPE" val="1"/>
  <p:tag name="KSO_WM_UNIT_USESOURCEFORMAT_APPLY" val="1"/>
</p:tagLst>
</file>

<file path=ppt/tags/tag13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30"/>
  <p:tag name="KSO_WM_UNIT_ID" val="custom20180911_34*q_i*1_30"/>
  <p:tag name="KSO_WM_UNIT_LAYERLEVEL" val="1_1"/>
  <p:tag name="KSO_WM_DIAGRAM_GROUP_CODE" val="q1-1"/>
  <p:tag name="KSO_WM_UNIT_FILL_FORE_SCHEMECOLOR_INDEX" val="5"/>
  <p:tag name="KSO_WM_UNIT_FILL_TYPE" val="1"/>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31"/>
  <p:tag name="KSO_WM_UNIT_ID" val="custom20180911_34*q_i*1_31"/>
  <p:tag name="KSO_WM_UNIT_LAYERLEVEL" val="1_1"/>
  <p:tag name="KSO_WM_DIAGRAM_GROUP_CODE" val="q1-1"/>
  <p:tag name="KSO_WM_UNIT_TEXT_FILL_FORE_SCHEMECOLOR_INDEX" val="13"/>
  <p:tag name="KSO_WM_UNIT_TEXT_FILL_TYPE" val="1"/>
  <p:tag name="KSO_WM_UNIT_USESOURCEFORMAT_APPLY" val="1"/>
</p:tagLst>
</file>

<file path=ppt/tags/tag13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32"/>
  <p:tag name="KSO_WM_UNIT_ID" val="custom20180911_34*q_i*1_32"/>
  <p:tag name="KSO_WM_UNIT_LAYERLEVEL" val="1_1"/>
  <p:tag name="KSO_WM_DIAGRAM_GROUP_CODE" val="q1-1"/>
  <p:tag name="KSO_WM_UNIT_FILL_FORE_SCHEMECOLOR_INDEX" val="5"/>
  <p:tag name="KSO_WM_UNIT_FILL_TYPE" val="1"/>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i"/>
  <p:tag name="KSO_WM_UNIT_INDEX" val="1_33"/>
  <p:tag name="KSO_WM_UNIT_ID" val="custom20180911_34*q_i*1_33"/>
  <p:tag name="KSO_WM_UNIT_LAYERLEVEL" val="1_1"/>
  <p:tag name="KSO_WM_DIAGRAM_GROUP_CODE" val="q1-1"/>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f"/>
  <p:tag name="KSO_WM_UNIT_INDEX" val="1_1_1"/>
  <p:tag name="KSO_WM_UNIT_ID" val="custom20180911_34*q_h_f*1_1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q1-1"/>
  <p:tag name="KSO_WM_UNIT_TEXT_FILL_FORE_SCHEMECOLOR_INDEX" val="14"/>
  <p:tag name="KSO_WM_UNIT_TEXT_FILL_TYPE" val="1"/>
  <p:tag name="KSO_WM_UNIT_USESOURCEFORMAT_APPLY" val="1"/>
</p:tagLst>
</file>

<file path=ppt/tags/tag1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7"/>
  <p:tag name="KSO_WM_UNIT_ID" val="custom20180911_6*l_h_i*1_6_7"/>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14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f"/>
  <p:tag name="KSO_WM_UNIT_INDEX" val="1_2_1"/>
  <p:tag name="KSO_WM_UNIT_ID" val="custom20180911_34*q_h_f*1_2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q1-1"/>
  <p:tag name="KSO_WM_UNIT_TEXT_FILL_FORE_SCHEMECOLOR_INDEX" val="14"/>
  <p:tag name="KSO_WM_UNIT_TEXT_FILL_TYPE" val="1"/>
  <p:tag name="KSO_WM_UNIT_USESOURCEFORMAT_APPLY" val="1"/>
</p:tagLst>
</file>

<file path=ppt/tags/tag14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f"/>
  <p:tag name="KSO_WM_UNIT_INDEX" val="1_3_1"/>
  <p:tag name="KSO_WM_UNIT_ID" val="custom20180911_34*q_h_f*1_3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q1-1"/>
  <p:tag name="KSO_WM_UNIT_TEXT_FILL_FORE_SCHEMECOLOR_INDEX" val="14"/>
  <p:tag name="KSO_WM_UNIT_TEXT_FILL_TYPE" val="1"/>
  <p:tag name="KSO_WM_UNIT_USESOURCEFORMAT_APPLY" val="1"/>
</p:tagLst>
</file>

<file path=ppt/tags/tag14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q_h_f"/>
  <p:tag name="KSO_WM_UNIT_INDEX" val="1_4_1"/>
  <p:tag name="KSO_WM_UNIT_ID" val="custom20180911_34*q_h_f*1_4_1"/>
  <p:tag name="KSO_WM_UNIT_LAYERLEVEL" val="1_1_1"/>
  <p:tag name="KSO_WM_UNIT_VALUE" val="27"/>
  <p:tag name="KSO_WM_UNIT_HIGHLIGHT" val="0"/>
  <p:tag name="KSO_WM_UNIT_COMPATIBLE" val="0"/>
  <p:tag name="KSO_WM_UNIT_CLEAR" val="0"/>
  <p:tag name="KSO_WM_UNIT_PRESET_TEXT_INDEX" val="4"/>
  <p:tag name="KSO_WM_UNIT_PRESET_TEXT_LEN" val="57"/>
  <p:tag name="KSO_WM_DIAGRAM_GROUP_CODE" val="q1-1"/>
  <p:tag name="KSO_WM_UNIT_TEXT_FILL_FORE_SCHEMECOLOR_INDEX" val="14"/>
  <p:tag name="KSO_WM_UNIT_TEXT_FILL_TYPE" val="1"/>
  <p:tag name="KSO_WM_UNIT_USESOURCEFORMAT_APPLY" val="1"/>
</p:tagLst>
</file>

<file path=ppt/tags/tag143.xml><?xml version="1.0" encoding="utf-8"?>
<p:tagLst xmlns:p="http://schemas.openxmlformats.org/presentationml/2006/main">
  <p:tag name="KSO_WM_TEMPLATE_CATEGORY" val="custom"/>
  <p:tag name="KSO_WM_TEMPLATE_INDEX" val="20180911"/>
  <p:tag name="KSO_WM_TAG_VERSION" val="1.0"/>
  <p:tag name="KSO_WM_SLIDE_ID" val="custom20180911_34"/>
  <p:tag name="KSO_WM_SLIDE_INDEX" val="34"/>
  <p:tag name="KSO_WM_SLIDE_ITEM_CNT" val="4"/>
  <p:tag name="KSO_WM_SLIDE_LAYOUT" val="a_q"/>
  <p:tag name="KSO_WM_SLIDE_LAYOUT_CNT" val="1_1"/>
  <p:tag name="KSO_WM_SLIDE_TYPE" val="text"/>
  <p:tag name="KSO_WM_BEAUTIFY_FLAG" val="#wm#"/>
  <p:tag name="KSO_WM_SLIDE_POSITION" val="56*104"/>
  <p:tag name="KSO_WM_SLIDE_SIZE" val="597*403"/>
  <p:tag name="KSO_WM_DIAGRAM_GROUP_CODE" val="q1-1"/>
</p:tagLst>
</file>

<file path=ppt/tags/tag144.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145.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146.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147.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14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14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2_5"/>
  <p:tag name="KSO_WM_UNIT_ID" val="custom20180911_26*m_h_i*1_2_5"/>
  <p:tag name="KSO_WM_UNIT_LAYERLEVEL" val="1_1_1"/>
  <p:tag name="KSO_WM_DIAGRAM_GROUP_CODE" val="m1-3"/>
  <p:tag name="KSO_WM_UNIT_USESOURCEFORMAT_APPLY" val="1"/>
</p:tagLst>
</file>

<file path=ppt/tags/tag1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8"/>
  <p:tag name="KSO_WM_UNIT_ID" val="custom20180911_6*l_h_i*1_6_8"/>
  <p:tag name="KSO_WM_UNIT_LAYERLEVEL" val="1_1_1"/>
  <p:tag name="KSO_WM_DIAGRAM_GROUP_CODE" val="l1-2"/>
  <p:tag name="KSO_WM_UNIT_FILL_FORE_SCHEMECOLOR_INDEX" val="10"/>
  <p:tag name="KSO_WM_UNIT_FILL_TYPE" val="1"/>
  <p:tag name="KSO_WM_UNIT_TEXT_FILL_FORE_SCHEMECOLOR_INDEX" val="13"/>
  <p:tag name="KSO_WM_UNIT_TEXT_FILL_TYPE" val="1"/>
  <p:tag name="KSO_WM_UNIT_USESOURCEFORMAT_APPLY" val="1"/>
</p:tagLst>
</file>

<file path=ppt/tags/tag15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2_5"/>
  <p:tag name="KSO_WM_UNIT_ID" val="custom20180911_26*m_h_i*1_2_5"/>
  <p:tag name="KSO_WM_UNIT_LAYERLEVEL" val="1_1_1"/>
  <p:tag name="KSO_WM_DIAGRAM_GROUP_CODE" val="m1-3"/>
  <p:tag name="KSO_WM_UNIT_USESOURCEFORMAT_APPLY" val="1"/>
</p:tagLst>
</file>

<file path=ppt/tags/tag15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2_5"/>
  <p:tag name="KSO_WM_UNIT_ID" val="custom20180911_26*m_h_i*1_2_5"/>
  <p:tag name="KSO_WM_UNIT_LAYERLEVEL" val="1_1_1"/>
  <p:tag name="KSO_WM_DIAGRAM_GROUP_CODE" val="m1-3"/>
  <p:tag name="KSO_WM_UNIT_USESOURCEFORMAT_APPLY" val="1"/>
</p:tagLst>
</file>

<file path=ppt/tags/tag152.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153.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154.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155.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156.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15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158.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159.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1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9"/>
  <p:tag name="KSO_WM_UNIT_ID" val="custom20180911_6*l_h_i*1_6_9"/>
  <p:tag name="KSO_WM_UNIT_LAYERLEVEL" val="1_1_1"/>
  <p:tag name="KSO_WM_DIAGRAM_GROUP_CODE" val="l1-2"/>
  <p:tag name="KSO_WM_UNIT_FILL_FORE_SCHEMECOLOR_INDEX" val="10"/>
  <p:tag name="KSO_WM_UNIT_FILL_TYPE" val="1"/>
  <p:tag name="KSO_WM_UNIT_TEXT_FILL_FORE_SCHEMECOLOR_INDEX" val="13"/>
  <p:tag name="KSO_WM_UNIT_TEXT_FILL_TYPE" val="1"/>
  <p:tag name="KSO_WM_UNIT_USESOURCEFORMAT_APPLY" val="1"/>
</p:tagLst>
</file>

<file path=ppt/tags/tag160.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161.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162.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16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164.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165.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166.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167.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168.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16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1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10"/>
  <p:tag name="KSO_WM_UNIT_ID" val="custom20180911_6*l_h_i*1_6_10"/>
  <p:tag name="KSO_WM_UNIT_LAYERLEVEL" val="1_1_1"/>
  <p:tag name="KSO_WM_DIAGRAM_GROUP_CODE" val="l1-2"/>
  <p:tag name="KSO_WM_UNIT_FILL_FORE_SCHEMECOLOR_INDEX" val="10"/>
  <p:tag name="KSO_WM_UNIT_FILL_TYPE" val="1"/>
  <p:tag name="KSO_WM_UNIT_TEXT_FILL_FORE_SCHEMECOLOR_INDEX" val="13"/>
  <p:tag name="KSO_WM_UNIT_TEXT_FILL_TYPE" val="1"/>
  <p:tag name="KSO_WM_UNIT_USESOURCEFORMAT_APPLY" val="1"/>
</p:tagLst>
</file>

<file path=ppt/tags/tag170.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171.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172.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173.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174.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17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176.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177.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178.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179.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18.xml><?xml version="1.0" encoding="utf-8"?>
<p:tagLst xmlns:p="http://schemas.openxmlformats.org/presentationml/2006/main">
  <p:tag name="KSO_WM_TEMPLATE_CATEGORY" val="custom"/>
  <p:tag name="KSO_WM_TEMPLATE_INDEX" val="20180911"/>
  <p:tag name="KSO_WM_TAG_VERSION" val="1.0"/>
  <p:tag name="KSO_WM_SLIDE_ID" val="custom20180911_1"/>
  <p:tag name="KSO_WM_SLIDE_INDEX" val="1"/>
  <p:tag name="KSO_WM_SLIDE_ITEM_CNT" val="2"/>
  <p:tag name="KSO_WM_SLIDE_LAYOUT" val="a_b"/>
  <p:tag name="KSO_WM_SLIDE_LAYOUT_CNT" val="1_1"/>
  <p:tag name="KSO_WM_SLIDE_TYPE" val="title"/>
  <p:tag name="KSO_WM_BEAUTIFY_FLAG" val="#wm#"/>
  <p:tag name="KSO_WM_TEMPLATE_THUMBS_INDEX" val="1、2、6、7、8、16、17、20、21、24、27、34、42"/>
</p:tagLst>
</file>

<file path=ppt/tags/tag180.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18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182.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183.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184.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185.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186.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18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188.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189.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1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1"/>
  <p:tag name="KSO_WM_UNIT_ID" val="custom20180911_6*l_h_i*1_6_1"/>
  <p:tag name="KSO_WM_UNIT_LAYERLEVEL" val="1_1_1"/>
  <p:tag name="KSO_WM_DIAGRAM_GROUP_CODE" val="l1-2"/>
  <p:tag name="KSO_WM_UNIT_TEXT_FILL_FORE_SCHEMECOLOR_INDEX" val="2"/>
  <p:tag name="KSO_WM_UNIT_TEXT_FILL_TYPE" val="1"/>
  <p:tag name="KSO_WM_UNIT_USESOURCEFORMAT_APPLY" val="1"/>
</p:tagLst>
</file>

<file path=ppt/tags/tag190.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191.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192.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19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194.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195.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196.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197.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198.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19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xml><?xml version="1.0" encoding="utf-8"?>
<p:tagLst xmlns:p="http://schemas.openxmlformats.org/presentationml/2006/main">
  <p:tag name="KSO_WM_TAG_VERSION" val="1.0"/>
  <p:tag name="KSO_WM_TEMPLATE_CATEGORY" val="custom"/>
  <p:tag name="KSO_WM_TEMPLATE_INDEX" val="20180911"/>
</p:tagLst>
</file>

<file path=ppt/tags/tag2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2"/>
  <p:tag name="KSO_WM_UNIT_ID" val="custom20180911_6*l_h_i*1_6_2"/>
  <p:tag name="KSO_WM_UNIT_LAYERLEVEL" val="1_1_1"/>
  <p:tag name="KSO_WM_DIAGRAM_GROUP_CODE" val="l1-2"/>
  <p:tag name="KSO_WM_UNIT_TEXT_FILL_FORE_SCHEMECOLOR_INDEX" val="13"/>
  <p:tag name="KSO_WM_UNIT_TEXT_FILL_TYPE" val="1"/>
  <p:tag name="KSO_WM_UNIT_USESOURCEFORMAT_APPLY" val="1"/>
</p:tagLst>
</file>

<file path=ppt/tags/tag200.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201.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202.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203.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204.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20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06.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207.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208.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209.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2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3"/>
  <p:tag name="KSO_WM_UNIT_ID" val="custom20180911_6*l_h_i*1_6_3"/>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210.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21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12.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213.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214.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215.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216.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21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18.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219.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2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4"/>
  <p:tag name="KSO_WM_UNIT_ID" val="custom20180911_6*l_h_i*1_6_4"/>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220.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221.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222.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22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24.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225.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226.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227.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228.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22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5"/>
  <p:tag name="KSO_WM_UNIT_ID" val="custom20180911_6*l_h_i*1_6_5"/>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230.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231.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232.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233.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234.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23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36.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237.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238.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239.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2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6"/>
  <p:tag name="KSO_WM_UNIT_ID" val="custom20180911_6*l_h_i*1_6_6"/>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240.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24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42.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243.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244.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245.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246.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24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48.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249.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2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7"/>
  <p:tag name="KSO_WM_UNIT_ID" val="custom20180911_6*l_h_i*1_6_7"/>
  <p:tag name="KSO_WM_UNIT_LAYERLEVEL" val="1_1_1"/>
  <p:tag name="KSO_WM_DIAGRAM_GROUP_CODE" val="l1-2"/>
  <p:tag name="KSO_WM_UNIT_FILL_FORE_SCHEMECOLOR_INDEX" val="13"/>
  <p:tag name="KSO_WM_UNIT_FILL_TYPE" val="1"/>
  <p:tag name="KSO_WM_UNIT_TEXT_FILL_FORE_SCHEMECOLOR_INDEX" val="13"/>
  <p:tag name="KSO_WM_UNIT_TEXT_FILL_TYPE" val="1"/>
  <p:tag name="KSO_WM_UNIT_USESOURCEFORMAT_APPLY" val="1"/>
</p:tagLst>
</file>

<file path=ppt/tags/tag250.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251.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252.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25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54.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255.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256.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257.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258.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25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8"/>
  <p:tag name="KSO_WM_UNIT_ID" val="custom20180911_6*l_h_i*1_6_8"/>
  <p:tag name="KSO_WM_UNIT_LAYERLEVEL" val="1_1_1"/>
  <p:tag name="KSO_WM_DIAGRAM_GROUP_CODE" val="l1-2"/>
  <p:tag name="KSO_WM_UNIT_FILL_FORE_SCHEMECOLOR_INDEX" val="10"/>
  <p:tag name="KSO_WM_UNIT_FILL_TYPE" val="1"/>
  <p:tag name="KSO_WM_UNIT_TEXT_FILL_FORE_SCHEMECOLOR_INDEX" val="13"/>
  <p:tag name="KSO_WM_UNIT_TEXT_FILL_TYPE" val="1"/>
  <p:tag name="KSO_WM_UNIT_USESOURCEFORMAT_APPLY" val="1"/>
</p:tagLst>
</file>

<file path=ppt/tags/tag260.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261.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262.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263.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264.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26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66.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267.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268.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269.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2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9"/>
  <p:tag name="KSO_WM_UNIT_ID" val="custom20180911_6*l_h_i*1_6_9"/>
  <p:tag name="KSO_WM_UNIT_LAYERLEVEL" val="1_1_1"/>
  <p:tag name="KSO_WM_DIAGRAM_GROUP_CODE" val="l1-2"/>
  <p:tag name="KSO_WM_UNIT_FILL_FORE_SCHEMECOLOR_INDEX" val="10"/>
  <p:tag name="KSO_WM_UNIT_FILL_TYPE" val="1"/>
  <p:tag name="KSO_WM_UNIT_TEXT_FILL_FORE_SCHEMECOLOR_INDEX" val="13"/>
  <p:tag name="KSO_WM_UNIT_TEXT_FILL_TYPE" val="1"/>
  <p:tag name="KSO_WM_UNIT_USESOURCEFORMAT_APPLY" val="1"/>
</p:tagLst>
</file>

<file path=ppt/tags/tag270.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27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72.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273.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274.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275.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276.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27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7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2_1"/>
  <p:tag name="KSO_WM_UNIT_ID" val="custom20180911_17*m_h_i*1_2_1"/>
  <p:tag name="KSO_WM_UNIT_LAYERLEVEL" val="1_1_1"/>
  <p:tag name="KSO_WM_DIAGRAM_GROUP_CODE" val="m1-1"/>
  <p:tag name="KSO_WM_UNIT_FILL_FORE_SCHEMECOLOR_INDEX" val="6"/>
  <p:tag name="KSO_WM_UNIT_FILL_TYPE" val="1"/>
  <p:tag name="KSO_WM_UNIT_USESOURCEFORMAT_APPLY" val="1"/>
</p:tagLst>
</file>

<file path=ppt/tags/tag27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3_1"/>
  <p:tag name="KSO_WM_UNIT_ID" val="custom20180911_17*m_h_i*1_3_1"/>
  <p:tag name="KSO_WM_UNIT_LAYERLEVEL" val="1_1_1"/>
  <p:tag name="KSO_WM_DIAGRAM_GROUP_CODE" val="m1-1"/>
  <p:tag name="KSO_WM_UNIT_FILL_FORE_SCHEMECOLOR_INDEX" val="6"/>
  <p:tag name="KSO_WM_UNIT_FILL_TYPE" val="1"/>
  <p:tag name="KSO_WM_UNIT_USESOURCEFORMAT_APPLY" val="1"/>
</p:tagLst>
</file>

<file path=ppt/tags/tag2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10"/>
  <p:tag name="KSO_WM_UNIT_ID" val="custom20180911_6*l_h_i*1_6_10"/>
  <p:tag name="KSO_WM_UNIT_LAYERLEVEL" val="1_1_1"/>
  <p:tag name="KSO_WM_DIAGRAM_GROUP_CODE" val="l1-2"/>
  <p:tag name="KSO_WM_UNIT_FILL_FORE_SCHEMECOLOR_INDEX" val="10"/>
  <p:tag name="KSO_WM_UNIT_FILL_TYPE" val="1"/>
  <p:tag name="KSO_WM_UNIT_TEXT_FILL_FORE_SCHEMECOLOR_INDEX" val="13"/>
  <p:tag name="KSO_WM_UNIT_TEXT_FILL_TYPE" val="1"/>
  <p:tag name="KSO_WM_UNIT_USESOURCEFORMAT_APPLY" val="1"/>
</p:tagLst>
</file>

<file path=ppt/tags/tag28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3"/>
  <p:tag name="KSO_WM_UNIT_ID" val="custom20180911_17*m_i*1_3"/>
  <p:tag name="KSO_WM_UNIT_LAYERLEVEL" val="1_1"/>
  <p:tag name="KSO_WM_DIAGRAM_GROUP_CODE" val="m1-1"/>
  <p:tag name="KSO_WM_UNIT_LINE_FORE_SCHEMECOLOR_INDEX" val="7"/>
  <p:tag name="KSO_WM_UNIT_LINE_FILL_TYPE" val="2"/>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1_1"/>
  <p:tag name="KSO_WM_UNIT_ID" val="custom20180911_17*m_h_i*1_1_1"/>
  <p:tag name="KSO_WM_UNIT_LAYERLEVEL" val="1_1_1"/>
  <p:tag name="KSO_WM_DIAGRAM_GROUP_CODE" val="m1-1"/>
  <p:tag name="KSO_WM_UNIT_FILL_FORE_SCHEMECOLOR_INDEX" val="6"/>
  <p:tag name="KSO_WM_UNIT_FILL_TYPE" val="1"/>
  <p:tag name="KSO_WM_UNIT_USESOURCEFORMAT_APPLY" val="1"/>
</p:tagLst>
</file>

<file path=ppt/tags/tag28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1_1"/>
  <p:tag name="KSO_WM_UNIT_ID" val="custom20180911_17*m_h_a*1_1_1"/>
  <p:tag name="KSO_WM_UNIT_LAYERLEVEL" val="1_1_1"/>
  <p:tag name="KSO_WM_UNIT_VALUE" val="9"/>
  <p:tag name="KSO_WM_UNIT_HIGHLIGHT" val="0"/>
  <p:tag name="KSO_WM_UNIT_COMPATIBLE" val="0"/>
  <p:tag name="KSO_WM_UNIT_CLEAR" val="0"/>
  <p:tag name="KSO_WM_UNIT_PRESET_TEXT_INDEX" val="3"/>
  <p:tag name="KSO_WM_UNIT_PRESET_TEXT_LEN" val="5"/>
  <p:tag name="KSO_WM_DIAGRAM_GROUP_CODE" val="m1-1"/>
  <p:tag name="KSO_WM_UNIT_TEXT_FILL_FORE_SCHEMECOLOR_INDEX" val="14"/>
  <p:tag name="KSO_WM_UNIT_TEXT_FILL_TYPE" val="1"/>
  <p:tag name="KSO_WM_UNIT_USESOURCEFORMAT_APPLY" val="1"/>
</p:tagLst>
</file>

<file path=ppt/tags/tag28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2_1"/>
  <p:tag name="KSO_WM_UNIT_ID" val="custom20180911_17*m_h_a*1_2_1"/>
  <p:tag name="KSO_WM_UNIT_LAYERLEVEL" val="1_1_1"/>
  <p:tag name="KSO_WM_UNIT_VALUE" val="9"/>
  <p:tag name="KSO_WM_UNIT_HIGHLIGHT" val="0"/>
  <p:tag name="KSO_WM_UNIT_COMPATIBLE" val="0"/>
  <p:tag name="KSO_WM_UNIT_CLEAR" val="0"/>
  <p:tag name="KSO_WM_UNIT_PRESET_TEXT_INDEX" val="3"/>
  <p:tag name="KSO_WM_UNIT_PRESET_TEXT_LEN" val="5"/>
  <p:tag name="KSO_WM_DIAGRAM_GROUP_CODE" val="m1-1"/>
  <p:tag name="KSO_WM_UNIT_TEXT_FILL_FORE_SCHEMECOLOR_INDEX" val="14"/>
  <p:tag name="KSO_WM_UNIT_TEXT_FILL_TYPE" val="1"/>
  <p:tag name="KSO_WM_UNIT_USESOURCEFORMAT_APPLY" val="1"/>
</p:tagLst>
</file>

<file path=ppt/tags/tag28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3_1"/>
  <p:tag name="KSO_WM_UNIT_ID" val="custom20180911_17*m_h_a*1_3_1"/>
  <p:tag name="KSO_WM_UNIT_LAYERLEVEL" val="1_1_1"/>
  <p:tag name="KSO_WM_UNIT_VALUE" val="9"/>
  <p:tag name="KSO_WM_UNIT_HIGHLIGHT" val="0"/>
  <p:tag name="KSO_WM_UNIT_COMPATIBLE" val="0"/>
  <p:tag name="KSO_WM_UNIT_CLEAR" val="0"/>
  <p:tag name="KSO_WM_UNIT_PRESET_TEXT_INDEX" val="3"/>
  <p:tag name="KSO_WM_UNIT_PRESET_TEXT_LEN" val="5"/>
  <p:tag name="KSO_WM_DIAGRAM_GROUP_CODE" val="m1-1"/>
  <p:tag name="KSO_WM_UNIT_TEXT_FILL_FORE_SCHEMECOLOR_INDEX" val="14"/>
  <p:tag name="KSO_WM_UNIT_TEXT_FILL_TYPE" val="1"/>
  <p:tag name="KSO_WM_UNIT_USESOURCEFORMAT_APPLY" val="1"/>
</p:tagLst>
</file>

<file path=ppt/tags/tag28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1_2"/>
  <p:tag name="KSO_WM_UNIT_ID" val="custom20180911_17*m_h_i*1_1_2"/>
  <p:tag name="KSO_WM_UNIT_LAYERLEVEL" val="1_1_1"/>
  <p:tag name="KSO_WM_DIAGRAM_GROUP_CODE" val="m1-1"/>
  <p:tag name="KSO_WM_UNIT_TEXT_FILL_FORE_SCHEMECOLOR_INDEX" val="14"/>
  <p:tag name="KSO_WM_UNIT_TEXT_FILL_TYPE" val="1"/>
  <p:tag name="KSO_WM_UNIT_USESOURCEFORMAT_APPLY" val="1"/>
</p:tagLst>
</file>

<file path=ppt/tags/tag28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2_2"/>
  <p:tag name="KSO_WM_UNIT_ID" val="custom20180911_17*m_h_i*1_2_2"/>
  <p:tag name="KSO_WM_UNIT_LAYERLEVEL" val="1_1_1"/>
  <p:tag name="KSO_WM_DIAGRAM_GROUP_CODE" val="m1-1"/>
  <p:tag name="KSO_WM_UNIT_TEXT_FILL_FORE_SCHEMECOLOR_INDEX" val="14"/>
  <p:tag name="KSO_WM_UNIT_TEXT_FILL_TYPE" val="1"/>
  <p:tag name="KSO_WM_UNIT_USESOURCEFORMAT_APPLY" val="1"/>
</p:tagLst>
</file>

<file path=ppt/tags/tag28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3_2"/>
  <p:tag name="KSO_WM_UNIT_ID" val="custom20180911_17*m_h_i*1_3_2"/>
  <p:tag name="KSO_WM_UNIT_LAYERLEVEL" val="1_1_1"/>
  <p:tag name="KSO_WM_DIAGRAM_GROUP_CODE" val="m1-1"/>
  <p:tag name="KSO_WM_UNIT_TEXT_FILL_FORE_SCHEMECOLOR_INDEX" val="14"/>
  <p:tag name="KSO_WM_UNIT_TEXT_FILL_TYPE" val="1"/>
  <p:tag name="KSO_WM_UNIT_USESOURCEFORMAT_APPLY" val="1"/>
</p:tagLst>
</file>

<file path=ppt/tags/tag28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f"/>
  <p:tag name="KSO_WM_UNIT_INDEX" val="1_3_1"/>
  <p:tag name="KSO_WM_UNIT_ID" val="custom20180911_17*m_h_f*1_3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m1-1"/>
  <p:tag name="KSO_WM_UNIT_TEXT_FILL_FORE_SCHEMECOLOR_INDEX" val="14"/>
  <p:tag name="KSO_WM_UNIT_TEXT_FILL_TYPE" val="1"/>
  <p:tag name="KSO_WM_UNIT_USESOURCEFORMAT_APPLY" val="1"/>
</p:tagLst>
</file>

<file path=ppt/tags/tag28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f"/>
  <p:tag name="KSO_WM_UNIT_INDEX" val="1_2_1"/>
  <p:tag name="KSO_WM_UNIT_ID" val="custom20180911_17*m_h_f*1_2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m1-1"/>
  <p:tag name="KSO_WM_UNIT_TEXT_FILL_FORE_SCHEMECOLOR_INDEX" val="14"/>
  <p:tag name="KSO_WM_UNIT_TEXT_FILL_TYPE" val="1"/>
  <p:tag name="KSO_WM_UNIT_USESOURCEFORMAT_APPLY" val="1"/>
</p:tagLst>
</file>

<file path=ppt/tags/tag2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6_1"/>
  <p:tag name="KSO_WM_UNIT_ID" val="custom20180911_6*l_h_f*1_6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TEXT_FILL_FORE_SCHEMECOLOR_INDEX" val="14"/>
  <p:tag name="KSO_WM_UNIT_TEXT_FILL_TYPE" val="1"/>
  <p:tag name="KSO_WM_UNIT_USESOURCEFORMAT_APPLY" val="1"/>
</p:tagLst>
</file>

<file path=ppt/tags/tag29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f"/>
  <p:tag name="KSO_WM_UNIT_INDEX" val="1_1_1"/>
  <p:tag name="KSO_WM_UNIT_ID" val="custom20180911_17*m_h_f*1_1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m1-1"/>
  <p:tag name="KSO_WM_UNIT_TEXT_FILL_FORE_SCHEMECOLOR_INDEX" val="14"/>
  <p:tag name="KSO_WM_UNIT_TEXT_FILL_TYPE" val="1"/>
  <p:tag name="KSO_WM_UNIT_USESOURCEFORMAT_APPLY" val="1"/>
</p:tagLst>
</file>

<file path=ppt/tags/tag291.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292.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293.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294.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295.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29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29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f"/>
  <p:tag name="KSO_WM_UNIT_INDEX" val="1_1_1"/>
  <p:tag name="KSO_WM_UNIT_ID" val="custom20180911_17*m_h_f*1_1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m1-1"/>
  <p:tag name="KSO_WM_UNIT_TEXT_FILL_FORE_SCHEMECOLOR_INDEX" val="14"/>
  <p:tag name="KSO_WM_UNIT_TEXT_FILL_TYPE" val="1"/>
  <p:tag name="KSO_WM_UNIT_USESOURCEFORMAT_APPLY" val="1"/>
</p:tagLst>
</file>

<file path=ppt/tags/tag298.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299.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3.xml><?xml version="1.0" encoding="utf-8"?>
<p:tagLst xmlns:p="http://schemas.openxmlformats.org/presentationml/2006/main">
  <p:tag name="KSO_WM_TEMPLATE_CATEGORY" val="custom"/>
  <p:tag name="KSO_WM_TEMPLATE_INDEX" val="20180911"/>
  <p:tag name="KSO_WM_TAG_VERSION" val="1.0"/>
  <p:tag name="KSO_WM_BEAUTIFY_FLAG" val="#wm#"/>
  <p:tag name="KSO_WM_TEMPLATE_THUMBS_INDEX" val="1、2、6、7、8、16、17、20、21、24、27、34、42"/>
</p:tagLst>
</file>

<file path=ppt/tags/tag30.xml><?xml version="1.0" encoding="utf-8"?>
<p:tagLst xmlns:p="http://schemas.openxmlformats.org/presentationml/2006/main">
  <p:tag name="KSO_WM_TAG_VERSION" val="1.0"/>
  <p:tag name="KSO_WM_BEAUTIFY_FLAG" val="#wm#"/>
  <p:tag name="KSO_WM_UNIT_TYPE" val="i"/>
  <p:tag name="KSO_WM_UNIT_ID" val="custom20180911_6*i*21"/>
  <p:tag name="KSO_WM_TEMPLATE_CATEGORY" val="custom"/>
  <p:tag name="KSO_WM_TEMPLATE_INDEX" val="20180911"/>
  <p:tag name="KSO_WM_UNIT_INDEX" val="21"/>
</p:tagLst>
</file>

<file path=ppt/tags/tag300.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301.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302.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30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30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f"/>
  <p:tag name="KSO_WM_UNIT_INDEX" val="1_1_1"/>
  <p:tag name="KSO_WM_UNIT_ID" val="custom20180911_17*m_h_f*1_1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m1-1"/>
  <p:tag name="KSO_WM_UNIT_TEXT_FILL_FORE_SCHEMECOLOR_INDEX" val="14"/>
  <p:tag name="KSO_WM_UNIT_TEXT_FILL_TYPE" val="1"/>
  <p:tag name="KSO_WM_UNIT_USESOURCEFORMAT_APPLY" val="1"/>
</p:tagLst>
</file>

<file path=ppt/tags/tag305.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306.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307.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308.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309.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3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6*a*1"/>
  <p:tag name="KSO_WM_UNIT_LAYERLEVEL" val="1"/>
  <p:tag name="KSO_WM_UNIT_ISCONTENTSTITLE" val="1"/>
  <p:tag name="KSO_WM_UNIT_VALUE" val="6"/>
  <p:tag name="KSO_WM_UNIT_HIGHLIGHT" val="0"/>
  <p:tag name="KSO_WM_UNIT_COMPATIBLE" val="0"/>
  <p:tag name="KSO_WM_UNIT_CLEAR" val="0"/>
  <p:tag name="KSO_WM_UNIT_PRESET_TEXT" val="CONTENTS"/>
</p:tagLst>
</file>

<file path=ppt/tags/tag31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31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f"/>
  <p:tag name="KSO_WM_UNIT_INDEX" val="1_1_1"/>
  <p:tag name="KSO_WM_UNIT_ID" val="custom20180911_17*m_h_f*1_1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m1-1"/>
  <p:tag name="KSO_WM_UNIT_TEXT_FILL_FORE_SCHEMECOLOR_INDEX" val="14"/>
  <p:tag name="KSO_WM_UNIT_TEXT_FILL_TYPE" val="1"/>
  <p:tag name="KSO_WM_UNIT_USESOURCEFORMAT_APPLY" val="1"/>
</p:tagLst>
</file>

<file path=ppt/tags/tag312.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313.xml><?xml version="1.0" encoding="utf-8"?>
<p:tagLst xmlns:p="http://schemas.openxmlformats.org/presentationml/2006/main">
  <p:tag name="KSO_WM_TAG_VERSION" val="1.0"/>
  <p:tag name="KSO_WM_BEAUTIFY_FLAG" val="#wm#"/>
  <p:tag name="KSO_WM_UNIT_TYPE" val="i"/>
  <p:tag name="KSO_WM_UNIT_ID" val="custom20180911_21*i*0"/>
  <p:tag name="KSO_WM_TEMPLATE_CATEGORY" val="custom"/>
  <p:tag name="KSO_WM_TEMPLATE_INDEX" val="20180911"/>
  <p:tag name="KSO_WM_UNIT_INDEX" val="0"/>
</p:tagLst>
</file>

<file path=ppt/tags/tag314.xml><?xml version="1.0" encoding="utf-8"?>
<p:tagLst xmlns:p="http://schemas.openxmlformats.org/presentationml/2006/main">
  <p:tag name="KSO_WM_TAG_VERSION" val="1.0"/>
  <p:tag name="KSO_WM_BEAUTIFY_FLAG" val="#wm#"/>
  <p:tag name="KSO_WM_UNIT_TYPE" val="i"/>
  <p:tag name="KSO_WM_UNIT_ID" val="custom20180911_21*i*1"/>
  <p:tag name="KSO_WM_TEMPLATE_CATEGORY" val="custom"/>
  <p:tag name="KSO_WM_TEMPLATE_INDEX" val="20180911"/>
  <p:tag name="KSO_WM_UNIT_INDEX" val="1"/>
</p:tagLst>
</file>

<file path=ppt/tags/tag315.xml><?xml version="1.0" encoding="utf-8"?>
<p:tagLst xmlns:p="http://schemas.openxmlformats.org/presentationml/2006/main">
  <p:tag name="KSO_WM_TAG_VERSION" val="1.0"/>
  <p:tag name="KSO_WM_BEAUTIFY_FLAG" val="#wm#"/>
  <p:tag name="KSO_WM_UNIT_TYPE" val="i"/>
  <p:tag name="KSO_WM_UNIT_ID" val="custom20180911_21*i*2"/>
  <p:tag name="KSO_WM_TEMPLATE_CATEGORY" val="custom"/>
  <p:tag name="KSO_WM_TEMPLATE_INDEX" val="20180911"/>
  <p:tag name="KSO_WM_UNIT_INDEX" val="2"/>
</p:tagLst>
</file>

<file path=ppt/tags/tag316.xml><?xml version="1.0" encoding="utf-8"?>
<p:tagLst xmlns:p="http://schemas.openxmlformats.org/presentationml/2006/main">
  <p:tag name="KSO_WM_TAG_VERSION" val="1.0"/>
  <p:tag name="KSO_WM_BEAUTIFY_FLAG" val="#wm#"/>
  <p:tag name="KSO_WM_UNIT_TYPE" val="i"/>
  <p:tag name="KSO_WM_UNIT_ID" val="custom20180911_21*i*3"/>
  <p:tag name="KSO_WM_TEMPLATE_CATEGORY" val="custom"/>
  <p:tag name="KSO_WM_TEMPLATE_INDEX" val="20180911"/>
  <p:tag name="KSO_WM_UNIT_INDEX" val="3"/>
</p:tagLst>
</file>

<file path=ppt/tags/tag31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21*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31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h_f"/>
  <p:tag name="KSO_WM_UNIT_INDEX" val="1_1_1"/>
  <p:tag name="KSO_WM_UNIT_ID" val="custom20180911_21*l_h_f*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TEXT_FILL_FORE_SCHEMECOLOR_INDEX" val="14"/>
  <p:tag name="KSO_WM_UNIT_TEXT_FILL_TYPE" val="1"/>
  <p:tag name="KSO_WM_UNIT_USESOURCEFORMAT_APPLY" val="1"/>
</p:tagLst>
</file>

<file path=ppt/tags/tag31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a"/>
  <p:tag name="KSO_WM_UNIT_INDEX" val="1_1_1"/>
  <p:tag name="KSO_WM_UNIT_ID" val="custom20180911_21*l_h_a*1_1_1"/>
  <p:tag name="KSO_WM_UNIT_LAYERLEVEL" val="1_1_1"/>
  <p:tag name="KSO_WM_UNIT_VALUE" val="34"/>
  <p:tag name="KSO_WM_UNIT_HIGHLIGHT" val="0"/>
  <p:tag name="KSO_WM_UNIT_COMPATIBLE" val="0"/>
  <p:tag name="KSO_WM_UNIT_CLEAR" val="0"/>
  <p:tag name="KSO_WM_UNIT_PRESET_TEXT_INDEX" val="3"/>
  <p:tag name="KSO_WM_UNIT_PRESET_TEXT_LEN" val="17"/>
  <p:tag name="KSO_WM_DIAGRAM_GROUP_CODE" val="l1-8"/>
  <p:tag name="KSO_WM_UNIT_TEXT_FILL_FORE_SCHEMECOLOR_INDEX" val="14"/>
  <p:tag name="KSO_WM_UNIT_TEXT_FILL_TYPE" val="1"/>
  <p:tag name="KSO_WM_UNIT_USESOURCEFORMAT_APPLY" val="1"/>
</p:tagLst>
</file>

<file path=ppt/tags/tag3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3_1"/>
  <p:tag name="KSO_WM_UNIT_ID" val="custom20180911_6*l_h_i*1_3_1"/>
  <p:tag name="KSO_WM_UNIT_LAYERLEVEL" val="1_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320.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
  <p:tag name="KSO_WM_UNIT_ID" val="custom20180911_21*l_i*1_1"/>
  <p:tag name="KSO_WM_UNIT_LAYERLEVEL" val="1_1"/>
  <p:tag name="KSO_WM_UNIT_LINE_FORE_SCHEMECOLOR_INDEX" val="7"/>
  <p:tag name="KSO_WM_UNIT_LINE_FILL_TYPE" val="2"/>
  <p:tag name="KSO_WM_UNIT_USESOURCEFORMAT_APPLY" val="1"/>
</p:tagLst>
</file>

<file path=ppt/tags/tag32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
  <p:tag name="KSO_WM_UNIT_ID" val="custom20180911_21*l_i*1_2"/>
  <p:tag name="KSO_WM_UNIT_LAYERLEVEL" val="1_1"/>
  <p:tag name="KSO_WM_UNIT_LINE_FORE_SCHEMECOLOR_INDEX" val="7"/>
  <p:tag name="KSO_WM_UNIT_LINE_FILL_TYPE" val="2"/>
  <p:tag name="KSO_WM_UNIT_USESOURCEFORMAT_APPLY" val="1"/>
</p:tagLst>
</file>

<file path=ppt/tags/tag32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
  <p:tag name="KSO_WM_UNIT_ID" val="custom20180911_21*l_i*1_3"/>
  <p:tag name="KSO_WM_UNIT_LAYERLEVEL" val="1_1"/>
  <p:tag name="KSO_WM_UNIT_USESOURCEFORMAT_APPLY" val="1"/>
</p:tagLst>
</file>

<file path=ppt/tags/tag32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4"/>
  <p:tag name="KSO_WM_UNIT_ID" val="custom20180911_21*l_i*1_4"/>
  <p:tag name="KSO_WM_UNIT_LAYERLEVEL" val="1_1"/>
  <p:tag name="KSO_WM_UNIT_USESOURCEFORMAT_APPLY" val="1"/>
</p:tagLst>
</file>

<file path=ppt/tags/tag32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5"/>
  <p:tag name="KSO_WM_UNIT_ID" val="custom20180911_21*l_i*1_5"/>
  <p:tag name="KSO_WM_UNIT_LAYERLEVEL" val="1_1"/>
  <p:tag name="KSO_WM_UNIT_USESOURCEFORMAT_APPLY" val="1"/>
</p:tagLst>
</file>

<file path=ppt/tags/tag325.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6"/>
  <p:tag name="KSO_WM_UNIT_ID" val="custom20180911_21*l_i*1_6"/>
  <p:tag name="KSO_WM_UNIT_LAYERLEVEL" val="1_1"/>
  <p:tag name="KSO_WM_UNIT_USESOURCEFORMAT_APPLY" val="1"/>
</p:tagLst>
</file>

<file path=ppt/tags/tag32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7"/>
  <p:tag name="KSO_WM_UNIT_ID" val="custom20180911_21*l_i*1_7"/>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27.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8"/>
  <p:tag name="KSO_WM_UNIT_ID" val="custom20180911_21*l_i*1_8"/>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2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9"/>
  <p:tag name="KSO_WM_UNIT_ID" val="custom20180911_21*l_i*1_9"/>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29.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0"/>
  <p:tag name="KSO_WM_UNIT_ID" val="custom20180911_21*l_i*1_10"/>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3_1"/>
  <p:tag name="KSO_WM_UNIT_ID" val="custom20180911_6*l_h_f*1_3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TEXT_FILL_FORE_SCHEMECOLOR_INDEX" val="14"/>
  <p:tag name="KSO_WM_UNIT_TEXT_FILL_TYPE" val="1"/>
  <p:tag name="KSO_WM_UNIT_USESOURCEFORMAT_APPLY" val="1"/>
</p:tagLst>
</file>

<file path=ppt/tags/tag330.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1"/>
  <p:tag name="KSO_WM_UNIT_ID" val="custom20180911_21*l_i*1_11"/>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3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2"/>
  <p:tag name="KSO_WM_UNIT_ID" val="custom20180911_21*l_i*1_12"/>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3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3"/>
  <p:tag name="KSO_WM_UNIT_ID" val="custom20180911_21*l_i*1_13"/>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3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4"/>
  <p:tag name="KSO_WM_UNIT_ID" val="custom20180911_21*l_i*1_14"/>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3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5"/>
  <p:tag name="KSO_WM_UNIT_ID" val="custom20180911_21*l_i*1_15"/>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35.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6"/>
  <p:tag name="KSO_WM_UNIT_ID" val="custom20180911_21*l_i*1_16"/>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3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7"/>
  <p:tag name="KSO_WM_UNIT_ID" val="custom20180911_21*l_i*1_17"/>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37.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8"/>
  <p:tag name="KSO_WM_UNIT_ID" val="custom20180911_21*l_i*1_18"/>
  <p:tag name="KSO_WM_UNIT_LAYERLEVEL" val="1_1"/>
  <p:tag name="KSO_WM_UNIT_TEXT_FILL_FORE_SCHEMECOLOR_INDEX" val="13"/>
  <p:tag name="KSO_WM_UNIT_TEXT_FILL_TYPE" val="1"/>
  <p:tag name="KSO_WM_UNIT_USESOURCEFORMAT_APPLY" val="1"/>
</p:tagLst>
</file>

<file path=ppt/tags/tag33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9"/>
  <p:tag name="KSO_WM_UNIT_ID" val="custom20180911_21*l_i*1_19"/>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39.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0"/>
  <p:tag name="KSO_WM_UNIT_ID" val="custom20180911_21*l_i*1_20"/>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3_2"/>
  <p:tag name="KSO_WM_UNIT_ID" val="custom20180911_6*l_h_i*1_3_2"/>
  <p:tag name="KSO_WM_UNIT_LAYERLEVEL" val="1_1_1"/>
  <p:tag name="KSO_WM_DIAGRAM_GROUP_CODE" val="l1-2"/>
  <p:tag name="KSO_WM_UNIT_TEXT_FILL_FORE_SCHEMECOLOR_INDEX" val="13"/>
  <p:tag name="KSO_WM_UNIT_TEXT_FILL_TYPE" val="1"/>
  <p:tag name="KSO_WM_UNIT_USESOURCEFORMAT_APPLY" val="1"/>
</p:tagLst>
</file>

<file path=ppt/tags/tag340.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1"/>
  <p:tag name="KSO_WM_UNIT_ID" val="custom20180911_21*l_i*1_21"/>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4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2"/>
  <p:tag name="KSO_WM_UNIT_ID" val="custom20180911_21*l_i*1_22"/>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4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3"/>
  <p:tag name="KSO_WM_UNIT_ID" val="custom20180911_21*l_i*1_23"/>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4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4"/>
  <p:tag name="KSO_WM_UNIT_ID" val="custom20180911_21*l_i*1_24"/>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4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5"/>
  <p:tag name="KSO_WM_UNIT_ID" val="custom20180911_21*l_i*1_25"/>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45.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6"/>
  <p:tag name="KSO_WM_UNIT_ID" val="custom20180911_21*l_i*1_26"/>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4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7"/>
  <p:tag name="KSO_WM_UNIT_ID" val="custom20180911_21*l_i*1_27"/>
  <p:tag name="KSO_WM_UNIT_LAYERLEVEL" val="1_1"/>
  <p:tag name="KSO_WM_UNIT_TEXT_FILL_FORE_SCHEMECOLOR_INDEX" val="13"/>
  <p:tag name="KSO_WM_UNIT_TEXT_FILL_TYPE" val="1"/>
  <p:tag name="KSO_WM_UNIT_USESOURCEFORMAT_APPLY" val="1"/>
</p:tagLst>
</file>

<file path=ppt/tags/tag347.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8"/>
  <p:tag name="KSO_WM_UNIT_ID" val="custom20180911_21*l_i*1_28"/>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4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9"/>
  <p:tag name="KSO_WM_UNIT_ID" val="custom20180911_21*l_i*1_29"/>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49.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0"/>
  <p:tag name="KSO_WM_UNIT_ID" val="custom20180911_21*l_i*1_30"/>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3_3"/>
  <p:tag name="KSO_WM_UNIT_ID" val="custom20180911_6*l_h_i*1_3_3"/>
  <p:tag name="KSO_WM_UNIT_LAYERLEVEL" val="1_1_1"/>
  <p:tag name="KSO_WM_DIAGRAM_GROUP_CODE" val="l1-2"/>
  <p:tag name="KSO_WM_UNIT_TEXT_FILL_FORE_SCHEMECOLOR_INDEX" val="13"/>
  <p:tag name="KSO_WM_UNIT_TEXT_FILL_TYPE" val="1"/>
  <p:tag name="KSO_WM_UNIT_USESOURCEFORMAT_APPLY" val="1"/>
</p:tagLst>
</file>

<file path=ppt/tags/tag350.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1"/>
  <p:tag name="KSO_WM_UNIT_ID" val="custom20180911_21*l_i*1_31"/>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5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2"/>
  <p:tag name="KSO_WM_UNIT_ID" val="custom20180911_21*l_i*1_32"/>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5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3"/>
  <p:tag name="KSO_WM_UNIT_ID" val="custom20180911_21*l_i*1_33"/>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5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4"/>
  <p:tag name="KSO_WM_UNIT_ID" val="custom20180911_21*l_i*1_34"/>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5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5"/>
  <p:tag name="KSO_WM_UNIT_ID" val="custom20180911_21*l_i*1_35"/>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55.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6"/>
  <p:tag name="KSO_WM_UNIT_ID" val="custom20180911_21*l_i*1_36"/>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5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7"/>
  <p:tag name="KSO_WM_UNIT_ID" val="custom20180911_21*l_i*1_37"/>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57.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8"/>
  <p:tag name="KSO_WM_UNIT_ID" val="custom20180911_21*l_i*1_38"/>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5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h_f"/>
  <p:tag name="KSO_WM_UNIT_INDEX" val="1_1_1"/>
  <p:tag name="KSO_WM_UNIT_ID" val="custom20180911_21*l_h_f*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TEXT_FILL_FORE_SCHEMECOLOR_INDEX" val="14"/>
  <p:tag name="KSO_WM_UNIT_TEXT_FILL_TYPE" val="1"/>
  <p:tag name="KSO_WM_UNIT_USESOURCEFORMAT_APPLY" val="1"/>
</p:tagLst>
</file>

<file path=ppt/tags/tag359.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h_f"/>
  <p:tag name="KSO_WM_UNIT_INDEX" val="1_1_1"/>
  <p:tag name="KSO_WM_UNIT_ID" val="custom20180911_21*l_h_f*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TEXT_FILL_FORE_SCHEMECOLOR_INDEX" val="14"/>
  <p:tag name="KSO_WM_UNIT_TEXT_FILL_TYPE" val="1"/>
  <p:tag name="KSO_WM_UNIT_USESOURCEFORMAT_APPLY" val="1"/>
</p:tagLst>
</file>

<file path=ppt/tags/tag3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3_4"/>
  <p:tag name="KSO_WM_UNIT_ID" val="custom20180911_6*l_h_i*1_3_4"/>
  <p:tag name="KSO_WM_UNIT_LAYERLEVEL" val="1_1_1"/>
  <p:tag name="KSO_WM_DIAGRAM_GROUP_CODE" val="l1-2"/>
  <p:tag name="KSO_WM_UNIT_TEXT_FILL_FORE_SCHEMECOLOR_INDEX" val="13"/>
  <p:tag name="KSO_WM_UNIT_TEXT_FILL_TYPE" val="1"/>
  <p:tag name="KSO_WM_UNIT_USESOURCEFORMAT_APPLY" val="1"/>
</p:tagLst>
</file>

<file path=ppt/tags/tag360.xml><?xml version="1.0" encoding="utf-8"?>
<p:tagLst xmlns:p="http://schemas.openxmlformats.org/presentationml/2006/main">
  <p:tag name="KSO_WM_TEMPLATE_CATEGORY" val="custom"/>
  <p:tag name="KSO_WM_TEMPLATE_INDEX" val="20180911"/>
  <p:tag name="KSO_WM_TAG_VERSION" val="1.0"/>
  <p:tag name="KSO_WM_SLIDE_ID" val="custom20180911_21"/>
  <p:tag name="KSO_WM_SLIDE_INDEX" val="21"/>
  <p:tag name="KSO_WM_SLIDE_ITEM_CNT" val="3"/>
  <p:tag name="KSO_WM_SLIDE_LAYOUT" val="a_l"/>
  <p:tag name="KSO_WM_SLIDE_LAYOUT_CNT" val="1_1"/>
  <p:tag name="KSO_WM_SLIDE_TYPE" val="text"/>
  <p:tag name="KSO_WM_BEAUTIFY_FLAG" val="#wm#"/>
  <p:tag name="KSO_WM_SLIDE_POSITION" val="15*124"/>
  <p:tag name="KSO_WM_SLIDE_SIZE" val="676*357"/>
  <p:tag name="KSO_WM_DIAGRAM_GROUP_CODE" val="l1-8"/>
</p:tagLst>
</file>

<file path=ppt/tags/tag361.xml><?xml version="1.0" encoding="utf-8"?>
<p:tagLst xmlns:p="http://schemas.openxmlformats.org/presentationml/2006/main">
  <p:tag name="KSO_WM_TAG_VERSION" val="1.0"/>
  <p:tag name="KSO_WM_BEAUTIFY_FLAG" val="#wm#"/>
  <p:tag name="KSO_WM_UNIT_TYPE" val="i"/>
  <p:tag name="KSO_WM_UNIT_ID" val="custom20180911_21*i*0"/>
  <p:tag name="KSO_WM_TEMPLATE_CATEGORY" val="custom"/>
  <p:tag name="KSO_WM_TEMPLATE_INDEX" val="20180911"/>
  <p:tag name="KSO_WM_UNIT_INDEX" val="0"/>
</p:tagLst>
</file>

<file path=ppt/tags/tag362.xml><?xml version="1.0" encoding="utf-8"?>
<p:tagLst xmlns:p="http://schemas.openxmlformats.org/presentationml/2006/main">
  <p:tag name="KSO_WM_TAG_VERSION" val="1.0"/>
  <p:tag name="KSO_WM_BEAUTIFY_FLAG" val="#wm#"/>
  <p:tag name="KSO_WM_UNIT_TYPE" val="i"/>
  <p:tag name="KSO_WM_UNIT_ID" val="custom20180911_21*i*1"/>
  <p:tag name="KSO_WM_TEMPLATE_CATEGORY" val="custom"/>
  <p:tag name="KSO_WM_TEMPLATE_INDEX" val="20180911"/>
  <p:tag name="KSO_WM_UNIT_INDEX" val="1"/>
</p:tagLst>
</file>

<file path=ppt/tags/tag363.xml><?xml version="1.0" encoding="utf-8"?>
<p:tagLst xmlns:p="http://schemas.openxmlformats.org/presentationml/2006/main">
  <p:tag name="KSO_WM_TAG_VERSION" val="1.0"/>
  <p:tag name="KSO_WM_BEAUTIFY_FLAG" val="#wm#"/>
  <p:tag name="KSO_WM_UNIT_TYPE" val="i"/>
  <p:tag name="KSO_WM_UNIT_ID" val="custom20180911_21*i*2"/>
  <p:tag name="KSO_WM_TEMPLATE_CATEGORY" val="custom"/>
  <p:tag name="KSO_WM_TEMPLATE_INDEX" val="20180911"/>
  <p:tag name="KSO_WM_UNIT_INDEX" val="2"/>
</p:tagLst>
</file>

<file path=ppt/tags/tag364.xml><?xml version="1.0" encoding="utf-8"?>
<p:tagLst xmlns:p="http://schemas.openxmlformats.org/presentationml/2006/main">
  <p:tag name="KSO_WM_TAG_VERSION" val="1.0"/>
  <p:tag name="KSO_WM_BEAUTIFY_FLAG" val="#wm#"/>
  <p:tag name="KSO_WM_UNIT_TYPE" val="i"/>
  <p:tag name="KSO_WM_UNIT_ID" val="custom20180911_21*i*3"/>
  <p:tag name="KSO_WM_TEMPLATE_CATEGORY" val="custom"/>
  <p:tag name="KSO_WM_TEMPLATE_INDEX" val="20180911"/>
  <p:tag name="KSO_WM_UNIT_INDEX" val="3"/>
</p:tagLst>
</file>

<file path=ppt/tags/tag36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21*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36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h_f"/>
  <p:tag name="KSO_WM_UNIT_INDEX" val="1_1_1"/>
  <p:tag name="KSO_WM_UNIT_ID" val="custom20180911_21*l_h_f*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TEXT_FILL_FORE_SCHEMECOLOR_INDEX" val="14"/>
  <p:tag name="KSO_WM_UNIT_TEXT_FILL_TYPE" val="1"/>
  <p:tag name="KSO_WM_UNIT_USESOURCEFORMAT_APPLY" val="1"/>
</p:tagLst>
</file>

<file path=ppt/tags/tag36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a"/>
  <p:tag name="KSO_WM_UNIT_INDEX" val="1_1_1"/>
  <p:tag name="KSO_WM_UNIT_ID" val="custom20180911_21*l_h_a*1_1_1"/>
  <p:tag name="KSO_WM_UNIT_LAYERLEVEL" val="1_1_1"/>
  <p:tag name="KSO_WM_UNIT_VALUE" val="34"/>
  <p:tag name="KSO_WM_UNIT_HIGHLIGHT" val="0"/>
  <p:tag name="KSO_WM_UNIT_COMPATIBLE" val="0"/>
  <p:tag name="KSO_WM_UNIT_CLEAR" val="0"/>
  <p:tag name="KSO_WM_UNIT_PRESET_TEXT_INDEX" val="3"/>
  <p:tag name="KSO_WM_UNIT_PRESET_TEXT_LEN" val="17"/>
  <p:tag name="KSO_WM_DIAGRAM_GROUP_CODE" val="l1-8"/>
  <p:tag name="KSO_WM_UNIT_TEXT_FILL_FORE_SCHEMECOLOR_INDEX" val="14"/>
  <p:tag name="KSO_WM_UNIT_TEXT_FILL_TYPE" val="1"/>
  <p:tag name="KSO_WM_UNIT_USESOURCEFORMAT_APPLY" val="1"/>
</p:tagLst>
</file>

<file path=ppt/tags/tag36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
  <p:tag name="KSO_WM_UNIT_ID" val="custom20180911_21*l_i*1_1"/>
  <p:tag name="KSO_WM_UNIT_LAYERLEVEL" val="1_1"/>
  <p:tag name="KSO_WM_UNIT_LINE_FORE_SCHEMECOLOR_INDEX" val="7"/>
  <p:tag name="KSO_WM_UNIT_LINE_FILL_TYPE" val="2"/>
  <p:tag name="KSO_WM_UNIT_USESOURCEFORMAT_APPLY" val="1"/>
</p:tagLst>
</file>

<file path=ppt/tags/tag369.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
  <p:tag name="KSO_WM_UNIT_ID" val="custom20180911_21*l_i*1_2"/>
  <p:tag name="KSO_WM_UNIT_LAYERLEVEL" val="1_1"/>
  <p:tag name="KSO_WM_UNIT_LINE_FORE_SCHEMECOLOR_INDEX" val="7"/>
  <p:tag name="KSO_WM_UNIT_LINE_FILL_TYPE" val="2"/>
  <p:tag name="KSO_WM_UNIT_USESOURCEFORMAT_APPLY" val="1"/>
</p:tagLst>
</file>

<file path=ppt/tags/tag3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3_5"/>
  <p:tag name="KSO_WM_UNIT_ID" val="custom20180911_6*l_h_i*1_3_5"/>
  <p:tag name="KSO_WM_UNIT_LAYERLEVEL" val="1_1_1"/>
  <p:tag name="KSO_WM_DIAGRAM_GROUP_CODE" val="l1-2"/>
  <p:tag name="KSO_WM_UNIT_TEXT_FILL_FORE_SCHEMECOLOR_INDEX" val="13"/>
  <p:tag name="KSO_WM_UNIT_TEXT_FILL_TYPE" val="1"/>
  <p:tag name="KSO_WM_UNIT_USESOURCEFORMAT_APPLY" val="1"/>
</p:tagLst>
</file>

<file path=ppt/tags/tag370.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
  <p:tag name="KSO_WM_UNIT_ID" val="custom20180911_21*l_i*1_3"/>
  <p:tag name="KSO_WM_UNIT_LAYERLEVEL" val="1_1"/>
  <p:tag name="KSO_WM_UNIT_USESOURCEFORMAT_APPLY" val="1"/>
</p:tagLst>
</file>

<file path=ppt/tags/tag37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4"/>
  <p:tag name="KSO_WM_UNIT_ID" val="custom20180911_21*l_i*1_4"/>
  <p:tag name="KSO_WM_UNIT_LAYERLEVEL" val="1_1"/>
  <p:tag name="KSO_WM_UNIT_USESOURCEFORMAT_APPLY" val="1"/>
</p:tagLst>
</file>

<file path=ppt/tags/tag37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5"/>
  <p:tag name="KSO_WM_UNIT_ID" val="custom20180911_21*l_i*1_5"/>
  <p:tag name="KSO_WM_UNIT_LAYERLEVEL" val="1_1"/>
  <p:tag name="KSO_WM_UNIT_USESOURCEFORMAT_APPLY" val="1"/>
</p:tagLst>
</file>

<file path=ppt/tags/tag37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6"/>
  <p:tag name="KSO_WM_UNIT_ID" val="custom20180911_21*l_i*1_6"/>
  <p:tag name="KSO_WM_UNIT_LAYERLEVEL" val="1_1"/>
  <p:tag name="KSO_WM_UNIT_USESOURCEFORMAT_APPLY" val="1"/>
</p:tagLst>
</file>

<file path=ppt/tags/tag37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7"/>
  <p:tag name="KSO_WM_UNIT_ID" val="custom20180911_21*l_i*1_7"/>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75.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8"/>
  <p:tag name="KSO_WM_UNIT_ID" val="custom20180911_21*l_i*1_8"/>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7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9"/>
  <p:tag name="KSO_WM_UNIT_ID" val="custom20180911_21*l_i*1_9"/>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77.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0"/>
  <p:tag name="KSO_WM_UNIT_ID" val="custom20180911_21*l_i*1_10"/>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7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1"/>
  <p:tag name="KSO_WM_UNIT_ID" val="custom20180911_21*l_i*1_11"/>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79.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2"/>
  <p:tag name="KSO_WM_UNIT_ID" val="custom20180911_21*l_i*1_12"/>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3_6"/>
  <p:tag name="KSO_WM_UNIT_ID" val="custom20180911_6*l_h_i*1_3_6"/>
  <p:tag name="KSO_WM_UNIT_LAYERLEVEL" val="1_1_1"/>
  <p:tag name="KSO_WM_DIAGRAM_GROUP_CODE" val="l1-2"/>
  <p:tag name="KSO_WM_UNIT_TEXT_FILL_FORE_SCHEMECOLOR_INDEX" val="13"/>
  <p:tag name="KSO_WM_UNIT_TEXT_FILL_TYPE" val="1"/>
  <p:tag name="KSO_WM_UNIT_USESOURCEFORMAT_APPLY" val="1"/>
</p:tagLst>
</file>

<file path=ppt/tags/tag380.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3"/>
  <p:tag name="KSO_WM_UNIT_ID" val="custom20180911_21*l_i*1_13"/>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8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4"/>
  <p:tag name="KSO_WM_UNIT_ID" val="custom20180911_21*l_i*1_14"/>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8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5"/>
  <p:tag name="KSO_WM_UNIT_ID" val="custom20180911_21*l_i*1_15"/>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8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6"/>
  <p:tag name="KSO_WM_UNIT_ID" val="custom20180911_21*l_i*1_16"/>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8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7"/>
  <p:tag name="KSO_WM_UNIT_ID" val="custom20180911_21*l_i*1_17"/>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85.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8"/>
  <p:tag name="KSO_WM_UNIT_ID" val="custom20180911_21*l_i*1_18"/>
  <p:tag name="KSO_WM_UNIT_LAYERLEVEL" val="1_1"/>
  <p:tag name="KSO_WM_UNIT_TEXT_FILL_FORE_SCHEMECOLOR_INDEX" val="13"/>
  <p:tag name="KSO_WM_UNIT_TEXT_FILL_TYPE" val="1"/>
  <p:tag name="KSO_WM_UNIT_USESOURCEFORMAT_APPLY" val="1"/>
</p:tagLst>
</file>

<file path=ppt/tags/tag38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19"/>
  <p:tag name="KSO_WM_UNIT_ID" val="custom20180911_21*l_i*1_19"/>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87.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0"/>
  <p:tag name="KSO_WM_UNIT_ID" val="custom20180911_21*l_i*1_20"/>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8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1"/>
  <p:tag name="KSO_WM_UNIT_ID" val="custom20180911_21*l_i*1_21"/>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89.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2"/>
  <p:tag name="KSO_WM_UNIT_ID" val="custom20180911_21*l_i*1_22"/>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1"/>
  <p:tag name="KSO_WM_UNIT_ID" val="custom20180911_6*l_h_i*1_5_1"/>
  <p:tag name="KSO_WM_UNIT_LAYERLEVEL" val="1_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390.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3"/>
  <p:tag name="KSO_WM_UNIT_ID" val="custom20180911_21*l_i*1_23"/>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9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4"/>
  <p:tag name="KSO_WM_UNIT_ID" val="custom20180911_21*l_i*1_24"/>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5"/>
  <p:tag name="KSO_WM_UNIT_ID" val="custom20180911_21*l_i*1_25"/>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9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6"/>
  <p:tag name="KSO_WM_UNIT_ID" val="custom20180911_21*l_i*1_26"/>
  <p:tag name="KSO_WM_UNIT_LAYERLEVEL" val="1_1"/>
  <p:tag name="KSO_WM_UNIT_FILL_FORE_SCHEMECOLOR_INDEX" val="8"/>
  <p:tag name="KSO_WM_UNIT_FILL_TYPE" val="1"/>
  <p:tag name="KSO_WM_UNIT_TEXT_FILL_FORE_SCHEMECOLOR_INDEX" val="13"/>
  <p:tag name="KSO_WM_UNIT_TEXT_FILL_TYPE" val="1"/>
  <p:tag name="KSO_WM_UNIT_USESOURCEFORMAT_APPLY" val="1"/>
</p:tagLst>
</file>

<file path=ppt/tags/tag39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7"/>
  <p:tag name="KSO_WM_UNIT_ID" val="custom20180911_21*l_i*1_27"/>
  <p:tag name="KSO_WM_UNIT_LAYERLEVEL" val="1_1"/>
  <p:tag name="KSO_WM_UNIT_TEXT_FILL_FORE_SCHEMECOLOR_INDEX" val="13"/>
  <p:tag name="KSO_WM_UNIT_TEXT_FILL_TYPE" val="1"/>
  <p:tag name="KSO_WM_UNIT_USESOURCEFORMAT_APPLY" val="1"/>
</p:tagLst>
</file>

<file path=ppt/tags/tag395.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8"/>
  <p:tag name="KSO_WM_UNIT_ID" val="custom20180911_21*l_i*1_28"/>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9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29"/>
  <p:tag name="KSO_WM_UNIT_ID" val="custom20180911_21*l_i*1_29"/>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397.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0"/>
  <p:tag name="KSO_WM_UNIT_ID" val="custom20180911_21*l_i*1_30"/>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39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1"/>
  <p:tag name="KSO_WM_UNIT_ID" val="custom20180911_21*l_i*1_31"/>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399.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2"/>
  <p:tag name="KSO_WM_UNIT_ID" val="custom20180911_21*l_i*1_32"/>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KSO_WM_TAG_VERSION" val="1.0"/>
  <p:tag name="KSO_WM_TEMPLATE_CATEGORY" val="custom"/>
  <p:tag name="KSO_WM_TEMPLATE_INDEX" val="20180911"/>
</p:tagLst>
</file>

<file path=ppt/tags/tag4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2"/>
  <p:tag name="KSO_WM_UNIT_ID" val="custom20180911_6*l_h_i*1_5_2"/>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400.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3"/>
  <p:tag name="KSO_WM_UNIT_ID" val="custom20180911_21*l_i*1_33"/>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40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4"/>
  <p:tag name="KSO_WM_UNIT_ID" val="custom20180911_21*l_i*1_34"/>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40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5"/>
  <p:tag name="KSO_WM_UNIT_ID" val="custom20180911_21*l_i*1_35"/>
  <p:tag name="KSO_WM_UNIT_LAYERLEVEL" val="1_1"/>
  <p:tag name="KSO_WM_UNIT_FILL_FORE_SCHEMECOLOR_INDEX" val="10"/>
  <p:tag name="KSO_WM_UNIT_FILL_TYPE" val="1"/>
  <p:tag name="KSO_WM_UNIT_TEXT_FILL_FORE_SCHEMECOLOR_INDEX" val="13"/>
  <p:tag name="KSO_WM_UNIT_TEXT_FILL_TYPE" val="1"/>
  <p:tag name="KSO_WM_UNIT_USESOURCEFORMAT_APPLY" val="1"/>
</p:tagLst>
</file>

<file path=ppt/tags/tag40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6"/>
  <p:tag name="KSO_WM_UNIT_ID" val="custom20180911_21*l_i*1_36"/>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40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7"/>
  <p:tag name="KSO_WM_UNIT_ID" val="custom20180911_21*l_i*1_37"/>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405.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i"/>
  <p:tag name="KSO_WM_UNIT_INDEX" val="1_38"/>
  <p:tag name="KSO_WM_UNIT_ID" val="custom20180911_21*l_i*1_38"/>
  <p:tag name="KSO_WM_UNIT_LAYERLEVEL" val="1_1"/>
  <p:tag name="KSO_WM_UNIT_FILL_FORE_SCHEMECOLOR_INDEX" val="5"/>
  <p:tag name="KSO_WM_UNIT_FILL_TYPE" val="1"/>
  <p:tag name="KSO_WM_UNIT_TEXT_FILL_FORE_SCHEMECOLOR_INDEX" val="13"/>
  <p:tag name="KSO_WM_UNIT_TEXT_FILL_TYPE" val="1"/>
  <p:tag name="KSO_WM_UNIT_USESOURCEFORMAT_APPLY" val="1"/>
</p:tagLst>
</file>

<file path=ppt/tags/tag40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8"/>
  <p:tag name="KSO_WM_UNIT_TYPE" val="l_h_f"/>
  <p:tag name="KSO_WM_UNIT_INDEX" val="1_1_1"/>
  <p:tag name="KSO_WM_UNIT_ID" val="custom20180911_21*l_h_f*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UNIT_TEXT_FILL_FORE_SCHEMECOLOR_INDEX" val="14"/>
  <p:tag name="KSO_WM_UNIT_TEXT_FILL_TYPE" val="1"/>
  <p:tag name="KSO_WM_UNIT_USESOURCEFORMAT_APPLY" val="1"/>
</p:tagLst>
</file>

<file path=ppt/tags/tag407.xml><?xml version="1.0" encoding="utf-8"?>
<p:tagLst xmlns:p="http://schemas.openxmlformats.org/presentationml/2006/main">
  <p:tag name="KSO_WM_TEMPLATE_CATEGORY" val="custom"/>
  <p:tag name="KSO_WM_TEMPLATE_INDEX" val="20180911"/>
  <p:tag name="KSO_WM_TAG_VERSION" val="1.0"/>
  <p:tag name="KSO_WM_SLIDE_ID" val="custom20180911_21"/>
  <p:tag name="KSO_WM_SLIDE_INDEX" val="21"/>
  <p:tag name="KSO_WM_SLIDE_ITEM_CNT" val="3"/>
  <p:tag name="KSO_WM_SLIDE_LAYOUT" val="a_l"/>
  <p:tag name="KSO_WM_SLIDE_LAYOUT_CNT" val="1_1"/>
  <p:tag name="KSO_WM_SLIDE_TYPE" val="text"/>
  <p:tag name="KSO_WM_BEAUTIFY_FLAG" val="#wm#"/>
  <p:tag name="KSO_WM_SLIDE_POSITION" val="15*124"/>
  <p:tag name="KSO_WM_SLIDE_SIZE" val="676*357"/>
  <p:tag name="KSO_WM_DIAGRAM_GROUP_CODE" val="l1-8"/>
</p:tagLst>
</file>

<file path=ppt/tags/tag40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e"/>
  <p:tag name="KSO_WM_UNIT_INDEX" val="1"/>
  <p:tag name="KSO_WM_UNIT_ID" val="custom20180911_7*e*1"/>
  <p:tag name="KSO_WM_UNIT_LAYERLEVEL" val="1"/>
  <p:tag name="KSO_WM_UNIT_VALUE" val="5"/>
  <p:tag name="KSO_WM_UNIT_HIGHLIGHT" val="0"/>
  <p:tag name="KSO_WM_UNIT_COMPATIBLE" val="1"/>
  <p:tag name="KSO_WM_UNIT_CLEAR" val="0"/>
  <p:tag name="KSO_WM_UNIT_PRESET_TEXT" val="【PART.01】"/>
</p:tagLst>
</file>

<file path=ppt/tags/tag40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7*a*1"/>
  <p:tag name="KSO_WM_UNIT_LAYERLEVEL" val="1"/>
  <p:tag name="KSO_WM_UNIT_VALUE" val="9"/>
  <p:tag name="KSO_WM_UNIT_ISCONTENTSTITLE" val="0"/>
  <p:tag name="KSO_WM_UNIT_HIGHLIGHT" val="0"/>
  <p:tag name="KSO_WM_UNIT_COMPATIBLE" val="0"/>
  <p:tag name="KSO_WM_UNIT_CLEAR" val="0"/>
  <p:tag name="KSO_WM_UNIT_PRESET_TEXT" val="SECTION TITLE"/>
</p:tagLst>
</file>

<file path=ppt/tags/tag4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3"/>
  <p:tag name="KSO_WM_UNIT_ID" val="custom20180911_6*l_h_i*1_5_3"/>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41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b"/>
  <p:tag name="KSO_WM_UNIT_INDEX" val="1"/>
  <p:tag name="KSO_WM_UNIT_ID" val="custom20180911_7*b*1"/>
  <p:tag name="KSO_WM_UNIT_LAYERLEVEL" val="1"/>
  <p:tag name="KSO_WM_UNIT_VALUE" val="22"/>
  <p:tag name="KSO_WM_UNIT_ISCONTENTSTITLE" val="0"/>
  <p:tag name="KSO_WM_UNIT_HIGHLIGHT" val="0"/>
  <p:tag name="KSO_WM_UNIT_COMPATIBLE" val="0"/>
  <p:tag name="KSO_WM_UNIT_CLEAR" val="0"/>
  <p:tag name="KSO_WM_UNIT_PRESET_TEXT_INDEX" val="4"/>
  <p:tag name="KSO_WM_UNIT_PRESET_TEXT_LEN" val="21"/>
</p:tagLst>
</file>

<file path=ppt/tags/tag411.xml><?xml version="1.0" encoding="utf-8"?>
<p:tagLst xmlns:p="http://schemas.openxmlformats.org/presentationml/2006/main">
  <p:tag name="KSO_WM_TEMPLATE_CATEGORY" val="custom"/>
  <p:tag name="KSO_WM_TEMPLATE_INDEX" val="20180911"/>
  <p:tag name="KSO_WM_TAG_VERSION" val="1.0"/>
  <p:tag name="KSO_WM_SLIDE_ID" val="custom20180911_7"/>
  <p:tag name="KSO_WM_SLIDE_INDEX" val="7"/>
  <p:tag name="KSO_WM_SLIDE_ITEM_CNT" val="3"/>
  <p:tag name="KSO_WM_SLIDE_LAYOUT" val="a_b_e"/>
  <p:tag name="KSO_WM_SLIDE_LAYOUT_CNT" val="1_1_1"/>
  <p:tag name="KSO_WM_SLIDE_TYPE" val="sectionTitle"/>
  <p:tag name="KSO_WM_BEAUTIFY_FLAG" val="#wm#"/>
</p:tagLst>
</file>

<file path=ppt/tags/tag412.xml><?xml version="1.0" encoding="utf-8"?>
<p:tagLst xmlns:p="http://schemas.openxmlformats.org/presentationml/2006/main">
  <p:tag name="KSO_WM_TAG_VERSION" val="1.0"/>
  <p:tag name="KSO_WM_BEAUTIFY_FLAG" val="#wm#"/>
  <p:tag name="KSO_WM_UNIT_TYPE" val="i"/>
  <p:tag name="KSO_WM_UNIT_ID" val="custom20180911_26*i*0"/>
  <p:tag name="KSO_WM_TEMPLATE_CATEGORY" val="custom"/>
  <p:tag name="KSO_WM_TEMPLATE_INDEX" val="20180911"/>
  <p:tag name="KSO_WM_UNIT_INDEX" val="0"/>
</p:tagLst>
</file>

<file path=ppt/tags/tag413.xml><?xml version="1.0" encoding="utf-8"?>
<p:tagLst xmlns:p="http://schemas.openxmlformats.org/presentationml/2006/main">
  <p:tag name="KSO_WM_TAG_VERSION" val="1.0"/>
  <p:tag name="KSO_WM_BEAUTIFY_FLAG" val="#wm#"/>
  <p:tag name="KSO_WM_UNIT_TYPE" val="i"/>
  <p:tag name="KSO_WM_UNIT_ID" val="custom20180911_26*i*1"/>
  <p:tag name="KSO_WM_TEMPLATE_CATEGORY" val="custom"/>
  <p:tag name="KSO_WM_TEMPLATE_INDEX" val="20180911"/>
  <p:tag name="KSO_WM_UNIT_INDEX" val="1"/>
</p:tagLst>
</file>

<file path=ppt/tags/tag414.xml><?xml version="1.0" encoding="utf-8"?>
<p:tagLst xmlns:p="http://schemas.openxmlformats.org/presentationml/2006/main">
  <p:tag name="KSO_WM_TAG_VERSION" val="1.0"/>
  <p:tag name="KSO_WM_BEAUTIFY_FLAG" val="#wm#"/>
  <p:tag name="KSO_WM_UNIT_TYPE" val="i"/>
  <p:tag name="KSO_WM_UNIT_ID" val="custom20180911_26*i*2"/>
  <p:tag name="KSO_WM_TEMPLATE_CATEGORY" val="custom"/>
  <p:tag name="KSO_WM_TEMPLATE_INDEX" val="20180911"/>
  <p:tag name="KSO_WM_UNIT_INDEX" val="2"/>
</p:tagLst>
</file>

<file path=ppt/tags/tag415.xml><?xml version="1.0" encoding="utf-8"?>
<p:tagLst xmlns:p="http://schemas.openxmlformats.org/presentationml/2006/main">
  <p:tag name="KSO_WM_TAG_VERSION" val="1.0"/>
  <p:tag name="KSO_WM_BEAUTIFY_FLAG" val="#wm#"/>
  <p:tag name="KSO_WM_UNIT_TYPE" val="i"/>
  <p:tag name="KSO_WM_UNIT_ID" val="custom20180911_26*i*3"/>
  <p:tag name="KSO_WM_TEMPLATE_CATEGORY" val="custom"/>
  <p:tag name="KSO_WM_TEMPLATE_INDEX" val="20180911"/>
  <p:tag name="KSO_WM_UNIT_INDEX" val="3"/>
</p:tagLst>
</file>

<file path=ppt/tags/tag41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26*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41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7"/>
  <p:tag name="KSO_WM_UNIT_ID" val="custom20180911_26*m_i*1_7"/>
  <p:tag name="KSO_WM_UNIT_LAYERLEVEL" val="1_1"/>
  <p:tag name="KSO_WM_DIAGRAM_GROUP_CODE" val="m1-3"/>
  <p:tag name="KSO_WM_UNIT_LINE_FORE_SCHEMECOLOR_INDEX" val="7"/>
  <p:tag name="KSO_WM_UNIT_LINE_FILL_TYPE" val="2"/>
  <p:tag name="KSO_WM_UNIT_TEXT_FILL_FORE_SCHEMECOLOR_INDEX" val="2"/>
  <p:tag name="KSO_WM_UNIT_TEXT_FILL_TYPE" val="1"/>
  <p:tag name="KSO_WM_UNIT_USESOURCEFORMAT_APPLY" val="1"/>
</p:tagLst>
</file>

<file path=ppt/tags/tag41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0"/>
  <p:tag name="KSO_WM_UNIT_ID" val="custom20180911_26*m_i*1_10"/>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1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1"/>
  <p:tag name="KSO_WM_UNIT_ID" val="custom20180911_26*m_i*1_11"/>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4"/>
  <p:tag name="KSO_WM_UNIT_ID" val="custom20180911_6*l_h_i*1_5_4"/>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42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2"/>
  <p:tag name="KSO_WM_UNIT_ID" val="custom20180911_26*m_i*1_12"/>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2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3"/>
  <p:tag name="KSO_WM_UNIT_ID" val="custom20180911_26*m_i*1_13"/>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2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4"/>
  <p:tag name="KSO_WM_UNIT_ID" val="custom20180911_26*m_i*1_14"/>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2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5"/>
  <p:tag name="KSO_WM_UNIT_ID" val="custom20180911_26*m_i*1_15"/>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2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6"/>
  <p:tag name="KSO_WM_UNIT_ID" val="custom20180911_26*m_i*1_16"/>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2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7"/>
  <p:tag name="KSO_WM_UNIT_ID" val="custom20180911_26*m_i*1_17"/>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2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8"/>
  <p:tag name="KSO_WM_UNIT_ID" val="custom20180911_26*m_i*1_18"/>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2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9"/>
  <p:tag name="KSO_WM_UNIT_ID" val="custom20180911_26*m_i*1_19"/>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2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0"/>
  <p:tag name="KSO_WM_UNIT_ID" val="custom20180911_26*m_i*1_20"/>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2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1"/>
  <p:tag name="KSO_WM_UNIT_ID" val="custom20180911_26*m_i*1_21"/>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5"/>
  <p:tag name="KSO_WM_UNIT_ID" val="custom20180911_6*l_h_i*1_5_5"/>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43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2"/>
  <p:tag name="KSO_WM_UNIT_ID" val="custom20180911_26*m_i*1_22"/>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3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3"/>
  <p:tag name="KSO_WM_UNIT_ID" val="custom20180911_26*m_i*1_23"/>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3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8"/>
  <p:tag name="KSO_WM_UNIT_ID" val="custom20180911_26*m_i*1_28"/>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3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9"/>
  <p:tag name="KSO_WM_UNIT_ID" val="custom20180911_26*m_i*1_29"/>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3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1_1"/>
  <p:tag name="KSO_WM_UNIT_ID" val="custom20180911_26*m_h_a*1_1_1"/>
  <p:tag name="KSO_WM_UNIT_LAYERLEVEL" val="1_1_1"/>
  <p:tag name="KSO_WM_UNIT_VALUE" val="9"/>
  <p:tag name="KSO_WM_UNIT_HIGHLIGHT" val="0"/>
  <p:tag name="KSO_WM_UNIT_COMPATIBLE" val="0"/>
  <p:tag name="KSO_WM_UNIT_CLEAR" val="0"/>
  <p:tag name="KSO_WM_UNIT_PRESET_TEXT_INDEX" val="3"/>
  <p:tag name="KSO_WM_UNIT_PRESET_TEXT_LEN" val="5"/>
  <p:tag name="KSO_WM_DIAGRAM_GROUP_CODE" val="m1-3"/>
  <p:tag name="KSO_WM_UNIT_TEXT_FILL_FORE_SCHEMECOLOR_INDEX" val="14"/>
  <p:tag name="KSO_WM_UNIT_TEXT_FILL_TYPE" val="1"/>
  <p:tag name="KSO_WM_UNIT_USESOURCEFORMAT_APPLY" val="1"/>
</p:tagLst>
</file>

<file path=ppt/tags/tag43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4_1"/>
  <p:tag name="KSO_WM_UNIT_ID" val="custom20180911_26*m_h_a*1_4_1"/>
  <p:tag name="KSO_WM_UNIT_LAYERLEVEL" val="1_1_1"/>
  <p:tag name="KSO_WM_UNIT_VALUE" val="7"/>
  <p:tag name="KSO_WM_UNIT_HIGHLIGHT" val="0"/>
  <p:tag name="KSO_WM_UNIT_COMPATIBLE" val="0"/>
  <p:tag name="KSO_WM_UNIT_CLEAR" val="0"/>
  <p:tag name="KSO_WM_UNIT_PRESET_TEXT_INDEX" val="3"/>
  <p:tag name="KSO_WM_UNIT_PRESET_TEXT_LEN" val="5"/>
  <p:tag name="KSO_WM_DIAGRAM_GROUP_CODE" val="m1-3"/>
  <p:tag name="KSO_WM_UNIT_TEXT_FILL_FORE_SCHEMECOLOR_INDEX" val="14"/>
  <p:tag name="KSO_WM_UNIT_TEXT_FILL_TYPE" val="1"/>
  <p:tag name="KSO_WM_UNIT_USESOURCEFORMAT_APPLY" val="1"/>
</p:tagLst>
</file>

<file path=ppt/tags/tag43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3_1"/>
  <p:tag name="KSO_WM_UNIT_ID" val="custom20180911_26*m_h_a*1_3_1"/>
  <p:tag name="KSO_WM_UNIT_LAYERLEVEL" val="1_1_1"/>
  <p:tag name="KSO_WM_UNIT_VALUE" val="9"/>
  <p:tag name="KSO_WM_UNIT_HIGHLIGHT" val="0"/>
  <p:tag name="KSO_WM_UNIT_COMPATIBLE" val="0"/>
  <p:tag name="KSO_WM_UNIT_CLEAR" val="0"/>
  <p:tag name="KSO_WM_UNIT_PRESET_TEXT_INDEX" val="3"/>
  <p:tag name="KSO_WM_UNIT_PRESET_TEXT_LEN" val="5"/>
  <p:tag name="KSO_WM_DIAGRAM_GROUP_CODE" val="m1-3"/>
  <p:tag name="KSO_WM_UNIT_TEXT_FILL_FORE_SCHEMECOLOR_INDEX" val="14"/>
  <p:tag name="KSO_WM_UNIT_TEXT_FILL_TYPE" val="1"/>
  <p:tag name="KSO_WM_UNIT_USESOURCEFORMAT_APPLY" val="1"/>
</p:tagLst>
</file>

<file path=ppt/tags/tag43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2_1"/>
  <p:tag name="KSO_WM_UNIT_ID" val="custom20180911_26*m_h_a*1_2_1"/>
  <p:tag name="KSO_WM_UNIT_LAYERLEVEL" val="1_1_1"/>
  <p:tag name="KSO_WM_UNIT_VALUE" val="9"/>
  <p:tag name="KSO_WM_UNIT_HIGHLIGHT" val="0"/>
  <p:tag name="KSO_WM_UNIT_COMPATIBLE" val="0"/>
  <p:tag name="KSO_WM_UNIT_CLEAR" val="0"/>
  <p:tag name="KSO_WM_UNIT_PRESET_TEXT_INDEX" val="3"/>
  <p:tag name="KSO_WM_UNIT_PRESET_TEXT_LEN" val="5"/>
  <p:tag name="KSO_WM_DIAGRAM_GROUP_CODE" val="m1-3"/>
  <p:tag name="KSO_WM_UNIT_TEXT_FILL_FORE_SCHEMECOLOR_INDEX" val="14"/>
  <p:tag name="KSO_WM_UNIT_TEXT_FILL_TYPE" val="1"/>
  <p:tag name="KSO_WM_UNIT_USESOURCEFORMAT_APPLY" val="1"/>
</p:tagLst>
</file>

<file path=ppt/tags/tag438.xml><?xml version="1.0" encoding="utf-8"?>
<p:tagLst xmlns:p="http://schemas.openxmlformats.org/presentationml/2006/main">
  <p:tag name="KSO_WM_TAG_VERSION" val="1.0"/>
  <p:tag name="KSO_WM_BEAUTIFY_FLAG" val="#wm#"/>
  <p:tag name="KSO_WM_UNIT_TYPE" val="i"/>
  <p:tag name="KSO_WM_UNIT_ID" val="custom20180911_26*i*74"/>
  <p:tag name="KSO_WM_TEMPLATE_CATEGORY" val="custom"/>
  <p:tag name="KSO_WM_TEMPLATE_INDEX" val="20180911"/>
  <p:tag name="KSO_WM_UNIT_INDEX" val="74"/>
</p:tagLst>
</file>

<file path=ppt/tags/tag439.xml><?xml version="1.0" encoding="utf-8"?>
<p:tagLst xmlns:p="http://schemas.openxmlformats.org/presentationml/2006/main">
  <p:tag name="KSO_WM_TAG_VERSION" val="1.0"/>
  <p:tag name="KSO_WM_BEAUTIFY_FLAG" val="#wm#"/>
  <p:tag name="KSO_WM_UNIT_TYPE" val="i"/>
  <p:tag name="KSO_WM_UNIT_ID" val="custom20180911_26*i*79"/>
  <p:tag name="KSO_WM_TEMPLATE_CATEGORY" val="custom"/>
  <p:tag name="KSO_WM_TEMPLATE_INDEX" val="20180911"/>
  <p:tag name="KSO_WM_UNIT_INDEX" val="79"/>
</p:tagLst>
</file>

<file path=ppt/tags/tag4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6"/>
  <p:tag name="KSO_WM_UNIT_ID" val="custom20180911_6*l_h_i*1_5_6"/>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44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1_3"/>
  <p:tag name="KSO_WM_UNIT_ID" val="custom20180911_26*m_h_i*1_1_3"/>
  <p:tag name="KSO_WM_UNIT_LAYERLEVEL" val="1_1_1"/>
  <p:tag name="KSO_WM_DIAGRAM_GROUP_CODE" val="m1-3"/>
  <p:tag name="KSO_WM_UNIT_FILL_FORE_SCHEMECOLOR_INDEX" val="14"/>
  <p:tag name="KSO_WM_UNIT_FILL_TYPE" val="1"/>
  <p:tag name="KSO_WM_UNIT_LINE_FORE_SCHEMECOLOR_INDEX" val="7"/>
  <p:tag name="KSO_WM_UNIT_LINE_FILL_TYPE" val="2"/>
  <p:tag name="KSO_WM_UNIT_USESOURCEFORMAT_APPLY" val="1"/>
</p:tagLst>
</file>

<file path=ppt/tags/tag44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1_4"/>
  <p:tag name="KSO_WM_UNIT_ID" val="custom20180911_26*m_h_i*1_1_4"/>
  <p:tag name="KSO_WM_UNIT_LAYERLEVEL" val="1_1_1"/>
  <p:tag name="KSO_WM_DIAGRAM_GROUP_CODE" val="m1-3"/>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 name="KSO_WM_UNIT_USESOURCEFORMAT_APPLY" val="1"/>
</p:tagLst>
</file>

<file path=ppt/tags/tag442.xml><?xml version="1.0" encoding="utf-8"?>
<p:tagLst xmlns:p="http://schemas.openxmlformats.org/presentationml/2006/main">
  <p:tag name="KSO_WM_TAG_VERSION" val="1.0"/>
  <p:tag name="KSO_WM_BEAUTIFY_FLAG" val="#wm#"/>
  <p:tag name="KSO_WM_UNIT_TYPE" val="i"/>
  <p:tag name="KSO_WM_UNIT_ID" val="custom20180911_26*i*86"/>
  <p:tag name="KSO_WM_TEMPLATE_CATEGORY" val="custom"/>
  <p:tag name="KSO_WM_TEMPLATE_INDEX" val="20180911"/>
  <p:tag name="KSO_WM_UNIT_INDEX" val="86"/>
</p:tagLst>
</file>

<file path=ppt/tags/tag44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3_5"/>
  <p:tag name="KSO_WM_UNIT_ID" val="custom20180911_26*m_h_i*1_3_5"/>
  <p:tag name="KSO_WM_UNIT_LAYERLEVEL" val="1_1_1"/>
  <p:tag name="KSO_WM_DIAGRAM_GROUP_CODE" val="m1-3"/>
  <p:tag name="KSO_WM_UNIT_USESOURCEFORMAT_APPLY" val="1"/>
</p:tagLst>
</file>

<file path=ppt/tags/tag44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2_5"/>
  <p:tag name="KSO_WM_UNIT_ID" val="custom20180911_26*m_h_i*1_2_5"/>
  <p:tag name="KSO_WM_UNIT_LAYERLEVEL" val="1_1_1"/>
  <p:tag name="KSO_WM_DIAGRAM_GROUP_CODE" val="m1-3"/>
  <p:tag name="KSO_WM_UNIT_USESOURCEFORMAT_APPLY" val="1"/>
</p:tagLst>
</file>

<file path=ppt/tags/tag44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1_5"/>
  <p:tag name="KSO_WM_UNIT_ID" val="custom20180911_26*m_h_i*1_1_5"/>
  <p:tag name="KSO_WM_UNIT_LAYERLEVEL" val="1_1_1"/>
  <p:tag name="KSO_WM_DIAGRAM_GROUP_CODE" val="m1-3"/>
  <p:tag name="KSO_WM_UNIT_USESOURCEFORMAT_APPLY" val="1"/>
</p:tagLst>
</file>

<file path=ppt/tags/tag44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4_5"/>
  <p:tag name="KSO_WM_UNIT_ID" val="custom20180911_26*m_h_i*1_4_5"/>
  <p:tag name="KSO_WM_UNIT_LAYERLEVEL" val="1_1_1"/>
  <p:tag name="KSO_WM_DIAGRAM_GROUP_CODE" val="m1-3"/>
  <p:tag name="KSO_WM_UNIT_USESOURCEFORMAT_APPLY" val="1"/>
</p:tagLst>
</file>

<file path=ppt/tags/tag44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2_1"/>
  <p:tag name="KSO_WM_UNIT_ID" val="custom20180911_30*l_h_f*1_2_1"/>
  <p:tag name="KSO_WM_UNIT_LAYERLEVEL" val="1_1_1"/>
  <p:tag name="KSO_WM_UNIT_VALUE" val="48"/>
  <p:tag name="KSO_WM_UNIT_HIGHLIGHT" val="0"/>
  <p:tag name="KSO_WM_UNIT_COMPATIBLE" val="0"/>
  <p:tag name="KSO_WM_UNIT_CLEAR" val="0"/>
  <p:tag name="KSO_WM_UNIT_PRESET_TEXT_INDEX" val="4"/>
  <p:tag name="KSO_WM_UNIT_PRESET_TEXT_LEN" val="57"/>
  <p:tag name="KSO_WM_DIAGRAM_GROUP_CODE" val="l1-10"/>
  <p:tag name="KSO_WM_UNIT_TEXT_FILL_FORE_SCHEMECOLOR_INDEX" val="14"/>
  <p:tag name="KSO_WM_UNIT_TEXT_FILL_TYPE" val="1"/>
  <p:tag name="KSO_WM_UNIT_USESOURCEFORMAT_APPLY" val="1"/>
</p:tagLst>
</file>

<file path=ppt/tags/tag448.xml><?xml version="1.0" encoding="utf-8"?>
<p:tagLst xmlns:p="http://schemas.openxmlformats.org/presentationml/2006/main">
  <p:tag name="KSO_WM_TEMPLATE_CATEGORY" val="custom"/>
  <p:tag name="KSO_WM_TEMPLATE_INDEX" val="20180911"/>
  <p:tag name="KSO_WM_TAG_VERSION" val="1.0"/>
  <p:tag name="KSO_WM_SLIDE_ID" val="custom20180911_26"/>
  <p:tag name="KSO_WM_SLIDE_INDEX" val="26"/>
  <p:tag name="KSO_WM_SLIDE_ITEM_CNT" val="4"/>
  <p:tag name="KSO_WM_SLIDE_LAYOUT" val="a_m"/>
  <p:tag name="KSO_WM_SLIDE_LAYOUT_CNT" val="1_1"/>
  <p:tag name="KSO_WM_SLIDE_TYPE" val="text"/>
  <p:tag name="KSO_WM_BEAUTIFY_FLAG" val="#wm#"/>
  <p:tag name="KSO_WM_SLIDE_POSITION" val="21*158"/>
  <p:tag name="KSO_WM_SLIDE_SIZE" val="678*316"/>
  <p:tag name="KSO_WM_DIAGRAM_GROUP_CODE" val="m1-3"/>
</p:tagLst>
</file>

<file path=ppt/tags/tag449.xml><?xml version="1.0" encoding="utf-8"?>
<p:tagLst xmlns:p="http://schemas.openxmlformats.org/presentationml/2006/main">
  <p:tag name="KSO_WM_TAG_VERSION" val="1.0"/>
  <p:tag name="KSO_WM_BEAUTIFY_FLAG" val="#wm#"/>
  <p:tag name="KSO_WM_UNIT_TYPE" val="i"/>
  <p:tag name="KSO_WM_UNIT_ID" val="custom20180911_26*i*0"/>
  <p:tag name="KSO_WM_TEMPLATE_CATEGORY" val="custom"/>
  <p:tag name="KSO_WM_TEMPLATE_INDEX" val="20180911"/>
  <p:tag name="KSO_WM_UNIT_INDEX" val="0"/>
</p:tagLst>
</file>

<file path=ppt/tags/tag4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7"/>
  <p:tag name="KSO_WM_UNIT_ID" val="custom20180911_6*l_h_i*1_5_7"/>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450.xml><?xml version="1.0" encoding="utf-8"?>
<p:tagLst xmlns:p="http://schemas.openxmlformats.org/presentationml/2006/main">
  <p:tag name="KSO_WM_TAG_VERSION" val="1.0"/>
  <p:tag name="KSO_WM_BEAUTIFY_FLAG" val="#wm#"/>
  <p:tag name="KSO_WM_UNIT_TYPE" val="i"/>
  <p:tag name="KSO_WM_UNIT_ID" val="custom20180911_26*i*1"/>
  <p:tag name="KSO_WM_TEMPLATE_CATEGORY" val="custom"/>
  <p:tag name="KSO_WM_TEMPLATE_INDEX" val="20180911"/>
  <p:tag name="KSO_WM_UNIT_INDEX" val="1"/>
</p:tagLst>
</file>

<file path=ppt/tags/tag451.xml><?xml version="1.0" encoding="utf-8"?>
<p:tagLst xmlns:p="http://schemas.openxmlformats.org/presentationml/2006/main">
  <p:tag name="KSO_WM_TAG_VERSION" val="1.0"/>
  <p:tag name="KSO_WM_BEAUTIFY_FLAG" val="#wm#"/>
  <p:tag name="KSO_WM_UNIT_TYPE" val="i"/>
  <p:tag name="KSO_WM_UNIT_ID" val="custom20180911_26*i*2"/>
  <p:tag name="KSO_WM_TEMPLATE_CATEGORY" val="custom"/>
  <p:tag name="KSO_WM_TEMPLATE_INDEX" val="20180911"/>
  <p:tag name="KSO_WM_UNIT_INDEX" val="2"/>
</p:tagLst>
</file>

<file path=ppt/tags/tag452.xml><?xml version="1.0" encoding="utf-8"?>
<p:tagLst xmlns:p="http://schemas.openxmlformats.org/presentationml/2006/main">
  <p:tag name="KSO_WM_TAG_VERSION" val="1.0"/>
  <p:tag name="KSO_WM_BEAUTIFY_FLAG" val="#wm#"/>
  <p:tag name="KSO_WM_UNIT_TYPE" val="i"/>
  <p:tag name="KSO_WM_UNIT_ID" val="custom20180911_26*i*3"/>
  <p:tag name="KSO_WM_TEMPLATE_CATEGORY" val="custom"/>
  <p:tag name="KSO_WM_TEMPLATE_INDEX" val="20180911"/>
  <p:tag name="KSO_WM_UNIT_INDEX" val="3"/>
</p:tagLst>
</file>

<file path=ppt/tags/tag45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26*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45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7"/>
  <p:tag name="KSO_WM_UNIT_ID" val="custom20180911_26*m_i*1_7"/>
  <p:tag name="KSO_WM_UNIT_LAYERLEVEL" val="1_1"/>
  <p:tag name="KSO_WM_DIAGRAM_GROUP_CODE" val="m1-3"/>
  <p:tag name="KSO_WM_UNIT_LINE_FORE_SCHEMECOLOR_INDEX" val="7"/>
  <p:tag name="KSO_WM_UNIT_LINE_FILL_TYPE" val="2"/>
  <p:tag name="KSO_WM_UNIT_TEXT_FILL_FORE_SCHEMECOLOR_INDEX" val="2"/>
  <p:tag name="KSO_WM_UNIT_TEXT_FILL_TYPE" val="1"/>
  <p:tag name="KSO_WM_UNIT_USESOURCEFORMAT_APPLY" val="1"/>
</p:tagLst>
</file>

<file path=ppt/tags/tag45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0"/>
  <p:tag name="KSO_WM_UNIT_ID" val="custom20180911_26*m_i*1_10"/>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5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1"/>
  <p:tag name="KSO_WM_UNIT_ID" val="custom20180911_26*m_i*1_11"/>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5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2"/>
  <p:tag name="KSO_WM_UNIT_ID" val="custom20180911_26*m_i*1_12"/>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5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3"/>
  <p:tag name="KSO_WM_UNIT_ID" val="custom20180911_26*m_i*1_13"/>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5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4"/>
  <p:tag name="KSO_WM_UNIT_ID" val="custom20180911_26*m_i*1_14"/>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8"/>
  <p:tag name="KSO_WM_UNIT_ID" val="custom20180911_6*l_h_i*1_5_8"/>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46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5"/>
  <p:tag name="KSO_WM_UNIT_ID" val="custom20180911_26*m_i*1_15"/>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6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6"/>
  <p:tag name="KSO_WM_UNIT_ID" val="custom20180911_26*m_i*1_16"/>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6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7"/>
  <p:tag name="KSO_WM_UNIT_ID" val="custom20180911_26*m_i*1_17"/>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6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8"/>
  <p:tag name="KSO_WM_UNIT_ID" val="custom20180911_26*m_i*1_18"/>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6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19"/>
  <p:tag name="KSO_WM_UNIT_ID" val="custom20180911_26*m_i*1_19"/>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6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0"/>
  <p:tag name="KSO_WM_UNIT_ID" val="custom20180911_26*m_i*1_20"/>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6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1"/>
  <p:tag name="KSO_WM_UNIT_ID" val="custom20180911_26*m_i*1_21"/>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6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2"/>
  <p:tag name="KSO_WM_UNIT_ID" val="custom20180911_26*m_i*1_22"/>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6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3"/>
  <p:tag name="KSO_WM_UNIT_ID" val="custom20180911_26*m_i*1_23"/>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6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8"/>
  <p:tag name="KSO_WM_UNIT_ID" val="custom20180911_26*m_i*1_28"/>
  <p:tag name="KSO_WM_UNIT_LAYERLEVEL" val="1_1"/>
  <p:tag name="KSO_WM_DIAGRAM_GROUP_CODE" val="m1-3"/>
  <p:tag name="KSO_WM_UNIT_FILL_FORE_SCHEMECOLOR_INDEX" val="7"/>
  <p:tag name="KSO_WM_UNIT_FILL_TYPE" val="1"/>
  <p:tag name="KSO_WM_UNIT_TEXT_FILL_FORE_SCHEMECOLOR_INDEX" val="2"/>
  <p:tag name="KSO_WM_UNIT_TEXT_FILL_TYPE" val="1"/>
  <p:tag name="KSO_WM_UNIT_USESOURCEFORMAT_APPLY" val="1"/>
</p:tagLst>
</file>

<file path=ppt/tags/tag4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9"/>
  <p:tag name="KSO_WM_UNIT_ID" val="custom20180911_6*l_h_i*1_5_9"/>
  <p:tag name="KSO_WM_UNIT_LAYERLEVEL" val="1_1_1"/>
  <p:tag name="KSO_WM_DIAGRAM_GROUP_CODE" val="l1-2"/>
  <p:tag name="KSO_WM_UNIT_FILL_FORE_SCHEMECOLOR_INDEX" val="8"/>
  <p:tag name="KSO_WM_UNIT_FILL_TYPE" val="1"/>
  <p:tag name="KSO_WM_UNIT_TEXT_FILL_FORE_SCHEMECOLOR_INDEX" val="13"/>
  <p:tag name="KSO_WM_UNIT_TEXT_FILL_TYPE" val="1"/>
  <p:tag name="KSO_WM_UNIT_USESOURCEFORMAT_APPLY" val="1"/>
</p:tagLst>
</file>

<file path=ppt/tags/tag47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i"/>
  <p:tag name="KSO_WM_UNIT_INDEX" val="1_29"/>
  <p:tag name="KSO_WM_UNIT_ID" val="custom20180911_26*m_i*1_29"/>
  <p:tag name="KSO_WM_UNIT_LAYERLEVEL" val="1_1"/>
  <p:tag name="KSO_WM_DIAGRAM_GROUP_CODE" val="m1-3"/>
  <p:tag name="KSO_WM_UNIT_FILL_FORE_SCHEMECOLOR_INDEX" val="6"/>
  <p:tag name="KSO_WM_UNIT_FILL_TYPE" val="1"/>
  <p:tag name="KSO_WM_UNIT_TEXT_FILL_FORE_SCHEMECOLOR_INDEX" val="2"/>
  <p:tag name="KSO_WM_UNIT_TEXT_FILL_TYPE" val="1"/>
  <p:tag name="KSO_WM_UNIT_USESOURCEFORMAT_APPLY" val="1"/>
</p:tagLst>
</file>

<file path=ppt/tags/tag47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1_1"/>
  <p:tag name="KSO_WM_UNIT_ID" val="custom20180911_26*m_h_a*1_1_1"/>
  <p:tag name="KSO_WM_UNIT_LAYERLEVEL" val="1_1_1"/>
  <p:tag name="KSO_WM_UNIT_VALUE" val="9"/>
  <p:tag name="KSO_WM_UNIT_HIGHLIGHT" val="0"/>
  <p:tag name="KSO_WM_UNIT_COMPATIBLE" val="0"/>
  <p:tag name="KSO_WM_UNIT_CLEAR" val="0"/>
  <p:tag name="KSO_WM_UNIT_PRESET_TEXT_INDEX" val="3"/>
  <p:tag name="KSO_WM_UNIT_PRESET_TEXT_LEN" val="5"/>
  <p:tag name="KSO_WM_DIAGRAM_GROUP_CODE" val="m1-3"/>
  <p:tag name="KSO_WM_UNIT_TEXT_FILL_FORE_SCHEMECOLOR_INDEX" val="14"/>
  <p:tag name="KSO_WM_UNIT_TEXT_FILL_TYPE" val="1"/>
  <p:tag name="KSO_WM_UNIT_USESOURCEFORMAT_APPLY" val="1"/>
</p:tagLst>
</file>

<file path=ppt/tags/tag47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3_1"/>
  <p:tag name="KSO_WM_UNIT_ID" val="custom20180911_26*m_h_a*1_3_1"/>
  <p:tag name="KSO_WM_UNIT_LAYERLEVEL" val="1_1_1"/>
  <p:tag name="KSO_WM_UNIT_VALUE" val="9"/>
  <p:tag name="KSO_WM_UNIT_HIGHLIGHT" val="0"/>
  <p:tag name="KSO_WM_UNIT_COMPATIBLE" val="0"/>
  <p:tag name="KSO_WM_UNIT_CLEAR" val="0"/>
  <p:tag name="KSO_WM_UNIT_PRESET_TEXT_INDEX" val="3"/>
  <p:tag name="KSO_WM_UNIT_PRESET_TEXT_LEN" val="5"/>
  <p:tag name="KSO_WM_DIAGRAM_GROUP_CODE" val="m1-3"/>
  <p:tag name="KSO_WM_UNIT_TEXT_FILL_FORE_SCHEMECOLOR_INDEX" val="14"/>
  <p:tag name="KSO_WM_UNIT_TEXT_FILL_TYPE" val="1"/>
  <p:tag name="KSO_WM_UNIT_USESOURCEFORMAT_APPLY" val="1"/>
</p:tagLst>
</file>

<file path=ppt/tags/tag47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a"/>
  <p:tag name="KSO_WM_UNIT_INDEX" val="1_2_1"/>
  <p:tag name="KSO_WM_UNIT_ID" val="custom20180911_26*m_h_a*1_2_1"/>
  <p:tag name="KSO_WM_UNIT_LAYERLEVEL" val="1_1_1"/>
  <p:tag name="KSO_WM_UNIT_VALUE" val="9"/>
  <p:tag name="KSO_WM_UNIT_HIGHLIGHT" val="0"/>
  <p:tag name="KSO_WM_UNIT_COMPATIBLE" val="0"/>
  <p:tag name="KSO_WM_UNIT_CLEAR" val="0"/>
  <p:tag name="KSO_WM_UNIT_PRESET_TEXT_INDEX" val="3"/>
  <p:tag name="KSO_WM_UNIT_PRESET_TEXT_LEN" val="5"/>
  <p:tag name="KSO_WM_DIAGRAM_GROUP_CODE" val="m1-3"/>
  <p:tag name="KSO_WM_UNIT_TEXT_FILL_FORE_SCHEMECOLOR_INDEX" val="14"/>
  <p:tag name="KSO_WM_UNIT_TEXT_FILL_TYPE" val="1"/>
  <p:tag name="KSO_WM_UNIT_USESOURCEFORMAT_APPLY" val="1"/>
</p:tagLst>
</file>

<file path=ppt/tags/tag474.xml><?xml version="1.0" encoding="utf-8"?>
<p:tagLst xmlns:p="http://schemas.openxmlformats.org/presentationml/2006/main">
  <p:tag name="KSO_WM_TAG_VERSION" val="1.0"/>
  <p:tag name="KSO_WM_BEAUTIFY_FLAG" val="#wm#"/>
  <p:tag name="KSO_WM_UNIT_TYPE" val="i"/>
  <p:tag name="KSO_WM_UNIT_ID" val="custom20180911_26*i*79"/>
  <p:tag name="KSO_WM_TEMPLATE_CATEGORY" val="custom"/>
  <p:tag name="KSO_WM_TEMPLATE_INDEX" val="20180911"/>
  <p:tag name="KSO_WM_UNIT_INDEX" val="79"/>
</p:tagLst>
</file>

<file path=ppt/tags/tag47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1_3"/>
  <p:tag name="KSO_WM_UNIT_ID" val="custom20180911_26*m_h_i*1_1_3"/>
  <p:tag name="KSO_WM_UNIT_LAYERLEVEL" val="1_1_1"/>
  <p:tag name="KSO_WM_DIAGRAM_GROUP_CODE" val="m1-3"/>
  <p:tag name="KSO_WM_UNIT_FILL_FORE_SCHEMECOLOR_INDEX" val="14"/>
  <p:tag name="KSO_WM_UNIT_FILL_TYPE" val="1"/>
  <p:tag name="KSO_WM_UNIT_LINE_FORE_SCHEMECOLOR_INDEX" val="7"/>
  <p:tag name="KSO_WM_UNIT_LINE_FILL_TYPE" val="2"/>
  <p:tag name="KSO_WM_UNIT_USESOURCEFORMAT_APPLY" val="1"/>
</p:tagLst>
</file>

<file path=ppt/tags/tag47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1_4"/>
  <p:tag name="KSO_WM_UNIT_ID" val="custom20180911_26*m_h_i*1_1_4"/>
  <p:tag name="KSO_WM_UNIT_LAYERLEVEL" val="1_1_1"/>
  <p:tag name="KSO_WM_DIAGRAM_GROUP_CODE" val="m1-3"/>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 name="KSO_WM_UNIT_USESOURCEFORMAT_APPLY" val="1"/>
</p:tagLst>
</file>

<file path=ppt/tags/tag477.xml><?xml version="1.0" encoding="utf-8"?>
<p:tagLst xmlns:p="http://schemas.openxmlformats.org/presentationml/2006/main">
  <p:tag name="KSO_WM_TAG_VERSION" val="1.0"/>
  <p:tag name="KSO_WM_BEAUTIFY_FLAG" val="#wm#"/>
  <p:tag name="KSO_WM_UNIT_TYPE" val="i"/>
  <p:tag name="KSO_WM_UNIT_ID" val="custom20180911_26*i*86"/>
  <p:tag name="KSO_WM_TEMPLATE_CATEGORY" val="custom"/>
  <p:tag name="KSO_WM_TEMPLATE_INDEX" val="20180911"/>
  <p:tag name="KSO_WM_UNIT_INDEX" val="86"/>
</p:tagLst>
</file>

<file path=ppt/tags/tag47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3_5"/>
  <p:tag name="KSO_WM_UNIT_ID" val="custom20180911_26*m_h_i*1_3_5"/>
  <p:tag name="KSO_WM_UNIT_LAYERLEVEL" val="1_1_1"/>
  <p:tag name="KSO_WM_DIAGRAM_GROUP_CODE" val="m1-3"/>
  <p:tag name="KSO_WM_UNIT_USESOURCEFORMAT_APPLY" val="1"/>
</p:tagLst>
</file>

<file path=ppt/tags/tag47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2_5"/>
  <p:tag name="KSO_WM_UNIT_ID" val="custom20180911_26*m_h_i*1_2_5"/>
  <p:tag name="KSO_WM_UNIT_LAYERLEVEL" val="1_1_1"/>
  <p:tag name="KSO_WM_DIAGRAM_GROUP_CODE" val="m1-3"/>
  <p:tag name="KSO_WM_UNIT_USESOURCEFORMAT_APPLY" val="1"/>
</p:tagLst>
</file>

<file path=ppt/tags/tag4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5_10"/>
  <p:tag name="KSO_WM_UNIT_ID" val="custom20180911_6*l_h_i*1_5_10"/>
  <p:tag name="KSO_WM_UNIT_LAYERLEVEL" val="1_1_1"/>
  <p:tag name="KSO_WM_DIAGRAM_GROUP_CODE" val="l1-2"/>
  <p:tag name="KSO_WM_UNIT_FILL_FORE_SCHEMECOLOR_INDEX" val="8"/>
  <p:tag name="KSO_WM_UNIT_FILL_TYPE" val="1"/>
  <p:tag name="KSO_WM_UNIT_TEXT_FILL_FORE_SCHEMECOLOR_INDEX" val="13"/>
  <p:tag name="KSO_WM_UNIT_TEXT_FILL_TYPE" val="1"/>
  <p:tag name="KSO_WM_UNIT_USESOURCEFORMAT_APPLY" val="1"/>
</p:tagLst>
</file>

<file path=ppt/tags/tag48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m_h_i"/>
  <p:tag name="KSO_WM_UNIT_INDEX" val="1_1_5"/>
  <p:tag name="KSO_WM_UNIT_ID" val="custom20180911_26*m_h_i*1_1_5"/>
  <p:tag name="KSO_WM_UNIT_LAYERLEVEL" val="1_1_1"/>
  <p:tag name="KSO_WM_DIAGRAM_GROUP_CODE" val="m1-3"/>
  <p:tag name="KSO_WM_UNIT_USESOURCEFORMAT_APPLY" val="1"/>
</p:tagLst>
</file>

<file path=ppt/tags/tag48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2_1"/>
  <p:tag name="KSO_WM_UNIT_ID" val="custom20180911_30*l_h_f*1_2_1"/>
  <p:tag name="KSO_WM_UNIT_LAYERLEVEL" val="1_1_1"/>
  <p:tag name="KSO_WM_UNIT_VALUE" val="48"/>
  <p:tag name="KSO_WM_UNIT_HIGHLIGHT" val="0"/>
  <p:tag name="KSO_WM_UNIT_COMPATIBLE" val="0"/>
  <p:tag name="KSO_WM_UNIT_CLEAR" val="0"/>
  <p:tag name="KSO_WM_UNIT_PRESET_TEXT_INDEX" val="4"/>
  <p:tag name="KSO_WM_UNIT_PRESET_TEXT_LEN" val="57"/>
  <p:tag name="KSO_WM_DIAGRAM_GROUP_CODE" val="l1-10"/>
  <p:tag name="KSO_WM_UNIT_TEXT_FILL_FORE_SCHEMECOLOR_INDEX" val="14"/>
  <p:tag name="KSO_WM_UNIT_TEXT_FILL_TYPE" val="1"/>
  <p:tag name="KSO_WM_UNIT_USESOURCEFORMAT_APPLY" val="1"/>
</p:tagLst>
</file>

<file path=ppt/tags/tag482.xml><?xml version="1.0" encoding="utf-8"?>
<p:tagLst xmlns:p="http://schemas.openxmlformats.org/presentationml/2006/main">
  <p:tag name="KSO_WM_TEMPLATE_CATEGORY" val="custom"/>
  <p:tag name="KSO_WM_TEMPLATE_INDEX" val="20180911"/>
  <p:tag name="KSO_WM_TAG_VERSION" val="1.0"/>
  <p:tag name="KSO_WM_SLIDE_ID" val="custom20180911_26"/>
  <p:tag name="KSO_WM_SLIDE_INDEX" val="26"/>
  <p:tag name="KSO_WM_SLIDE_ITEM_CNT" val="4"/>
  <p:tag name="KSO_WM_SLIDE_LAYOUT" val="a_m"/>
  <p:tag name="KSO_WM_SLIDE_LAYOUT_CNT" val="1_1"/>
  <p:tag name="KSO_WM_SLIDE_TYPE" val="text"/>
  <p:tag name="KSO_WM_BEAUTIFY_FLAG" val="#wm#"/>
  <p:tag name="KSO_WM_SLIDE_POSITION" val="21*158"/>
  <p:tag name="KSO_WM_SLIDE_SIZE" val="678*316"/>
  <p:tag name="KSO_WM_DIAGRAM_GROUP_CODE" val="m1-3"/>
</p:tagLst>
</file>

<file path=ppt/tags/tag48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e"/>
  <p:tag name="KSO_WM_UNIT_INDEX" val="1"/>
  <p:tag name="KSO_WM_UNIT_ID" val="custom20180911_7*e*1"/>
  <p:tag name="KSO_WM_UNIT_LAYERLEVEL" val="1"/>
  <p:tag name="KSO_WM_UNIT_VALUE" val="5"/>
  <p:tag name="KSO_WM_UNIT_HIGHLIGHT" val="0"/>
  <p:tag name="KSO_WM_UNIT_COMPATIBLE" val="1"/>
  <p:tag name="KSO_WM_UNIT_CLEAR" val="0"/>
  <p:tag name="KSO_WM_UNIT_PRESET_TEXT" val="【PART.01】"/>
</p:tagLst>
</file>

<file path=ppt/tags/tag48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7*a*1"/>
  <p:tag name="KSO_WM_UNIT_LAYERLEVEL" val="1"/>
  <p:tag name="KSO_WM_UNIT_VALUE" val="9"/>
  <p:tag name="KSO_WM_UNIT_ISCONTENTSTITLE" val="0"/>
  <p:tag name="KSO_WM_UNIT_HIGHLIGHT" val="0"/>
  <p:tag name="KSO_WM_UNIT_COMPATIBLE" val="0"/>
  <p:tag name="KSO_WM_UNIT_CLEAR" val="0"/>
  <p:tag name="KSO_WM_UNIT_PRESET_TEXT" val="SECTION TITLE"/>
</p:tagLst>
</file>

<file path=ppt/tags/tag48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b"/>
  <p:tag name="KSO_WM_UNIT_INDEX" val="1"/>
  <p:tag name="KSO_WM_UNIT_ID" val="custom20180911_7*b*1"/>
  <p:tag name="KSO_WM_UNIT_LAYERLEVEL" val="1"/>
  <p:tag name="KSO_WM_UNIT_VALUE" val="22"/>
  <p:tag name="KSO_WM_UNIT_ISCONTENTSTITLE" val="0"/>
  <p:tag name="KSO_WM_UNIT_HIGHLIGHT" val="0"/>
  <p:tag name="KSO_WM_UNIT_COMPATIBLE" val="0"/>
  <p:tag name="KSO_WM_UNIT_CLEAR" val="0"/>
  <p:tag name="KSO_WM_UNIT_PRESET_TEXT_INDEX" val="4"/>
  <p:tag name="KSO_WM_UNIT_PRESET_TEXT_LEN" val="21"/>
</p:tagLst>
</file>

<file path=ppt/tags/tag486.xml><?xml version="1.0" encoding="utf-8"?>
<p:tagLst xmlns:p="http://schemas.openxmlformats.org/presentationml/2006/main">
  <p:tag name="KSO_WM_TEMPLATE_CATEGORY" val="custom"/>
  <p:tag name="KSO_WM_TEMPLATE_INDEX" val="20180911"/>
  <p:tag name="KSO_WM_TAG_VERSION" val="1.0"/>
  <p:tag name="KSO_WM_SLIDE_ID" val="custom20180911_7"/>
  <p:tag name="KSO_WM_SLIDE_INDEX" val="7"/>
  <p:tag name="KSO_WM_SLIDE_ITEM_CNT" val="3"/>
  <p:tag name="KSO_WM_SLIDE_LAYOUT" val="a_b_e"/>
  <p:tag name="KSO_WM_SLIDE_LAYOUT_CNT" val="1_1_1"/>
  <p:tag name="KSO_WM_SLIDE_TYPE" val="sectionTitle"/>
  <p:tag name="KSO_WM_BEAUTIFY_FLAG" val="#wm#"/>
</p:tagLst>
</file>

<file path=ppt/tags/tag487.xml><?xml version="1.0" encoding="utf-8"?>
<p:tagLst xmlns:p="http://schemas.openxmlformats.org/presentationml/2006/main">
  <p:tag name="KSO_WM_TAG_VERSION" val="1.0"/>
  <p:tag name="KSO_WM_BEAUTIFY_FLAG" val="#wm#"/>
  <p:tag name="KSO_WM_UNIT_TYPE" val="i"/>
  <p:tag name="KSO_WM_UNIT_ID" val="custom20180911_12*i*0"/>
  <p:tag name="KSO_WM_TEMPLATE_CATEGORY" val="custom"/>
  <p:tag name="KSO_WM_TEMPLATE_INDEX" val="20180911"/>
  <p:tag name="KSO_WM_UNIT_INDEX" val="0"/>
</p:tagLst>
</file>

<file path=ppt/tags/tag488.xml><?xml version="1.0" encoding="utf-8"?>
<p:tagLst xmlns:p="http://schemas.openxmlformats.org/presentationml/2006/main">
  <p:tag name="KSO_WM_TAG_VERSION" val="1.0"/>
  <p:tag name="KSO_WM_BEAUTIFY_FLAG" val="#wm#"/>
  <p:tag name="KSO_WM_UNIT_TYPE" val="i"/>
  <p:tag name="KSO_WM_UNIT_ID" val="custom20180911_12*i*1"/>
  <p:tag name="KSO_WM_TEMPLATE_CATEGORY" val="custom"/>
  <p:tag name="KSO_WM_TEMPLATE_INDEX" val="20180911"/>
  <p:tag name="KSO_WM_UNIT_INDEX" val="1"/>
</p:tagLst>
</file>

<file path=ppt/tags/tag489.xml><?xml version="1.0" encoding="utf-8"?>
<p:tagLst xmlns:p="http://schemas.openxmlformats.org/presentationml/2006/main">
  <p:tag name="KSO_WM_TAG_VERSION" val="1.0"/>
  <p:tag name="KSO_WM_BEAUTIFY_FLAG" val="#wm#"/>
  <p:tag name="KSO_WM_UNIT_TYPE" val="i"/>
  <p:tag name="KSO_WM_UNIT_ID" val="custom20180911_12*i*2"/>
  <p:tag name="KSO_WM_TEMPLATE_CATEGORY" val="custom"/>
  <p:tag name="KSO_WM_TEMPLATE_INDEX" val="20180911"/>
  <p:tag name="KSO_WM_UNIT_INDEX" val="2"/>
</p:tagLst>
</file>

<file path=ppt/tags/tag4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5_1"/>
  <p:tag name="KSO_WM_UNIT_ID" val="custom20180911_6*l_h_f*1_5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TEXT_FILL_FORE_SCHEMECOLOR_INDEX" val="14"/>
  <p:tag name="KSO_WM_UNIT_TEXT_FILL_TYPE" val="1"/>
  <p:tag name="KSO_WM_UNIT_USESOURCEFORMAT_APPLY" val="1"/>
</p:tagLst>
</file>

<file path=ppt/tags/tag490.xml><?xml version="1.0" encoding="utf-8"?>
<p:tagLst xmlns:p="http://schemas.openxmlformats.org/presentationml/2006/main">
  <p:tag name="KSO_WM_TAG_VERSION" val="1.0"/>
  <p:tag name="KSO_WM_BEAUTIFY_FLAG" val="#wm#"/>
  <p:tag name="KSO_WM_UNIT_TYPE" val="i"/>
  <p:tag name="KSO_WM_UNIT_ID" val="custom20180911_12*i*3"/>
  <p:tag name="KSO_WM_TEMPLATE_CATEGORY" val="custom"/>
  <p:tag name="KSO_WM_TEMPLATE_INDEX" val="20180911"/>
  <p:tag name="KSO_WM_UNIT_INDEX" val="3"/>
</p:tagLst>
</file>

<file path=ppt/tags/tag49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2*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492.xml><?xml version="1.0" encoding="utf-8"?>
<p:tagLst xmlns:p="http://schemas.openxmlformats.org/presentationml/2006/main">
  <p:tag name="KSO_WM_TAG_VERSION" val="1.0"/>
  <p:tag name="KSO_WM_BEAUTIFY_FLAG" val="#wm#"/>
  <p:tag name="KSO_WM_TEMPLATE_CATEGORY" val="custom"/>
  <p:tag name="KSO_WM_TEMPLATE_INDEX" val="20180911"/>
  <p:tag name="KSO_WM_UNIT_DIAGRAM_CONTRAST_TITLE_CNT" val="0"/>
  <p:tag name="KSO_WM_UNIT_DIAGRAM_DIMENSION_TITLE_CNT" val="0"/>
  <p:tag name="KSO_WM_DIAGRAM_GROUP_CODE" val="l1-11"/>
  <p:tag name="KSO_WM_UNIT_TYPE" val="l_h_f"/>
  <p:tag name="KSO_WM_UNIT_INDEX" val="1_1_1"/>
  <p:tag name="KSO_WM_UNIT_ID" val="custom20180911_31*l_h_f*1_1_1"/>
  <p:tag name="KSO_WM_UNIT_LAYERLEVEL" val="1_1_1"/>
  <p:tag name="KSO_WM_UNIT_VALUE" val="10"/>
  <p:tag name="KSO_WM_UNIT_HIGHLIGHT" val="0"/>
  <p:tag name="KSO_WM_UNIT_COMPATIBLE" val="0"/>
  <p:tag name="KSO_WM_UNIT_CLEAR" val="0"/>
  <p:tag name="KSO_WM_UNIT_PRESET_TEXT_INDEX" val="3"/>
  <p:tag name="KSO_WM_UNIT_PRESET_TEXT_LEN" val="5"/>
  <p:tag name="KSO_WM_UNIT_TEXT_FILL_FORE_SCHEMECOLOR_INDEX" val="13"/>
  <p:tag name="KSO_WM_UNIT_TEXT_FILL_TYPE" val="1"/>
  <p:tag name="KSO_WM_UNIT_USESOURCEFORMAT_APPLY" val="1"/>
</p:tagLst>
</file>

<file path=ppt/tags/tag493.xml><?xml version="1.0" encoding="utf-8"?>
<p:tagLst xmlns:p="http://schemas.openxmlformats.org/presentationml/2006/main">
  <p:tag name="KSO_WM_TEMPLATE_CATEGORY" val="custom"/>
  <p:tag name="KSO_WM_TEMPLATE_INDEX" val="20180911"/>
  <p:tag name="KSO_WM_TAG_VERSION" val="1.0"/>
  <p:tag name="KSO_WM_SLIDE_ID" val="custom20180911_12"/>
  <p:tag name="KSO_WM_SLIDE_INDEX" val="12"/>
  <p:tag name="KSO_WM_SLIDE_ITEM_CNT" val="3"/>
  <p:tag name="KSO_WM_SLIDE_LAYOUT" val="a_l"/>
  <p:tag name="KSO_WM_SLIDE_LAYOUT_CNT" val="1_1"/>
  <p:tag name="KSO_WM_SLIDE_TYPE" val="text"/>
  <p:tag name="KSO_WM_BEAUTIFY_FLAG" val="#wm#"/>
  <p:tag name="KSO_WM_SLIDE_POSITION" val="80*175"/>
  <p:tag name="KSO_WM_SLIDE_SIZE" val="560*318"/>
  <p:tag name="KSO_WM_DIAGRAM_GROUP_CODE" val="l1-4"/>
</p:tagLst>
</file>

<file path=ppt/tags/tag494.xml><?xml version="1.0" encoding="utf-8"?>
<p:tagLst xmlns:p="http://schemas.openxmlformats.org/presentationml/2006/main">
  <p:tag name="KSO_WM_TAG_VERSION" val="1.0"/>
  <p:tag name="KSO_WM_BEAUTIFY_FLAG" val="#wm#"/>
  <p:tag name="KSO_WM_UNIT_TYPE" val="i"/>
  <p:tag name="KSO_WM_UNIT_ID" val="custom20180911_12*i*0"/>
  <p:tag name="KSO_WM_TEMPLATE_CATEGORY" val="custom"/>
  <p:tag name="KSO_WM_TEMPLATE_INDEX" val="20180911"/>
  <p:tag name="KSO_WM_UNIT_INDEX" val="0"/>
</p:tagLst>
</file>

<file path=ppt/tags/tag495.xml><?xml version="1.0" encoding="utf-8"?>
<p:tagLst xmlns:p="http://schemas.openxmlformats.org/presentationml/2006/main">
  <p:tag name="KSO_WM_TAG_VERSION" val="1.0"/>
  <p:tag name="KSO_WM_BEAUTIFY_FLAG" val="#wm#"/>
  <p:tag name="KSO_WM_UNIT_TYPE" val="i"/>
  <p:tag name="KSO_WM_UNIT_ID" val="custom20180911_12*i*1"/>
  <p:tag name="KSO_WM_TEMPLATE_CATEGORY" val="custom"/>
  <p:tag name="KSO_WM_TEMPLATE_INDEX" val="20180911"/>
  <p:tag name="KSO_WM_UNIT_INDEX" val="1"/>
</p:tagLst>
</file>

<file path=ppt/tags/tag496.xml><?xml version="1.0" encoding="utf-8"?>
<p:tagLst xmlns:p="http://schemas.openxmlformats.org/presentationml/2006/main">
  <p:tag name="KSO_WM_TAG_VERSION" val="1.0"/>
  <p:tag name="KSO_WM_BEAUTIFY_FLAG" val="#wm#"/>
  <p:tag name="KSO_WM_UNIT_TYPE" val="i"/>
  <p:tag name="KSO_WM_UNIT_ID" val="custom20180911_12*i*2"/>
  <p:tag name="KSO_WM_TEMPLATE_CATEGORY" val="custom"/>
  <p:tag name="KSO_WM_TEMPLATE_INDEX" val="20180911"/>
  <p:tag name="KSO_WM_UNIT_INDEX" val="2"/>
</p:tagLst>
</file>

<file path=ppt/tags/tag497.xml><?xml version="1.0" encoding="utf-8"?>
<p:tagLst xmlns:p="http://schemas.openxmlformats.org/presentationml/2006/main">
  <p:tag name="KSO_WM_TAG_VERSION" val="1.0"/>
  <p:tag name="KSO_WM_BEAUTIFY_FLAG" val="#wm#"/>
  <p:tag name="KSO_WM_UNIT_TYPE" val="i"/>
  <p:tag name="KSO_WM_UNIT_ID" val="custom20180911_12*i*3"/>
  <p:tag name="KSO_WM_TEMPLATE_CATEGORY" val="custom"/>
  <p:tag name="KSO_WM_TEMPLATE_INDEX" val="20180911"/>
  <p:tag name="KSO_WM_UNIT_INDEX" val="3"/>
</p:tagLst>
</file>

<file path=ppt/tags/tag49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2*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499.xml><?xml version="1.0" encoding="utf-8"?>
<p:tagLst xmlns:p="http://schemas.openxmlformats.org/presentationml/2006/main">
  <p:tag name="KSO_WM_TAG_VERSION" val="1.0"/>
  <p:tag name="KSO_WM_BEAUTIFY_FLAG" val="#wm#"/>
  <p:tag name="KSO_WM_TEMPLATE_CATEGORY" val="custom"/>
  <p:tag name="KSO_WM_TEMPLATE_INDEX" val="20180911"/>
  <p:tag name="KSO_WM_UNIT_DIAGRAM_CONTRAST_TITLE_CNT" val="0"/>
  <p:tag name="KSO_WM_UNIT_DIAGRAM_DIMENSION_TITLE_CNT" val="0"/>
  <p:tag name="KSO_WM_DIAGRAM_GROUP_CODE" val="l1-11"/>
  <p:tag name="KSO_WM_UNIT_TYPE" val="l_h_f"/>
  <p:tag name="KSO_WM_UNIT_INDEX" val="1_1_1"/>
  <p:tag name="KSO_WM_UNIT_ID" val="custom20180911_31*l_h_f*1_1_1"/>
  <p:tag name="KSO_WM_UNIT_LAYERLEVEL" val="1_1_1"/>
  <p:tag name="KSO_WM_UNIT_VALUE" val="10"/>
  <p:tag name="KSO_WM_UNIT_HIGHLIGHT" val="0"/>
  <p:tag name="KSO_WM_UNIT_COMPATIBLE" val="0"/>
  <p:tag name="KSO_WM_UNIT_CLEAR" val="0"/>
  <p:tag name="KSO_WM_UNIT_PRESET_TEXT_INDEX" val="3"/>
  <p:tag name="KSO_WM_UNIT_PRESET_TEXT_LEN" val="5"/>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TAG_VERSION" val="1.0"/>
  <p:tag name="KSO_WM_TEMPLATE_CATEGORY" val="custom"/>
  <p:tag name="KSO_WM_TEMPLATE_INDEX" val="20180911"/>
</p:tagLst>
</file>

<file path=ppt/tags/tag5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1_1"/>
  <p:tag name="KSO_WM_UNIT_ID" val="custom20180911_6*l_h_i*1_1_1"/>
  <p:tag name="KSO_WM_UNIT_LAYERLEVEL" val="1_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500.xml><?xml version="1.0" encoding="utf-8"?>
<p:tagLst xmlns:p="http://schemas.openxmlformats.org/presentationml/2006/main">
  <p:tag name="KSO_WM_TEMPLATE_CATEGORY" val="custom"/>
  <p:tag name="KSO_WM_TEMPLATE_INDEX" val="20180911"/>
  <p:tag name="KSO_WM_TAG_VERSION" val="1.0"/>
  <p:tag name="KSO_WM_SLIDE_ID" val="custom20180911_12"/>
  <p:tag name="KSO_WM_SLIDE_INDEX" val="12"/>
  <p:tag name="KSO_WM_SLIDE_ITEM_CNT" val="3"/>
  <p:tag name="KSO_WM_SLIDE_LAYOUT" val="a_l"/>
  <p:tag name="KSO_WM_SLIDE_LAYOUT_CNT" val="1_1"/>
  <p:tag name="KSO_WM_SLIDE_TYPE" val="text"/>
  <p:tag name="KSO_WM_BEAUTIFY_FLAG" val="#wm#"/>
  <p:tag name="KSO_WM_SLIDE_POSITION" val="80*175"/>
  <p:tag name="KSO_WM_SLIDE_SIZE" val="560*318"/>
  <p:tag name="KSO_WM_DIAGRAM_GROUP_CODE" val="l1-4"/>
</p:tagLst>
</file>

<file path=ppt/tags/tag501.xml><?xml version="1.0" encoding="utf-8"?>
<p:tagLst xmlns:p="http://schemas.openxmlformats.org/presentationml/2006/main">
  <p:tag name="KSO_WM_TAG_VERSION" val="1.0"/>
  <p:tag name="KSO_WM_BEAUTIFY_FLAG" val="#wm#"/>
  <p:tag name="KSO_WM_UNIT_TYPE" val="i"/>
  <p:tag name="KSO_WM_UNIT_ID" val="custom20180911_12*i*0"/>
  <p:tag name="KSO_WM_TEMPLATE_CATEGORY" val="custom"/>
  <p:tag name="KSO_WM_TEMPLATE_INDEX" val="20180911"/>
  <p:tag name="KSO_WM_UNIT_INDEX" val="0"/>
</p:tagLst>
</file>

<file path=ppt/tags/tag502.xml><?xml version="1.0" encoding="utf-8"?>
<p:tagLst xmlns:p="http://schemas.openxmlformats.org/presentationml/2006/main">
  <p:tag name="KSO_WM_TAG_VERSION" val="1.0"/>
  <p:tag name="KSO_WM_BEAUTIFY_FLAG" val="#wm#"/>
  <p:tag name="KSO_WM_UNIT_TYPE" val="i"/>
  <p:tag name="KSO_WM_UNIT_ID" val="custom20180911_12*i*1"/>
  <p:tag name="KSO_WM_TEMPLATE_CATEGORY" val="custom"/>
  <p:tag name="KSO_WM_TEMPLATE_INDEX" val="20180911"/>
  <p:tag name="KSO_WM_UNIT_INDEX" val="1"/>
</p:tagLst>
</file>

<file path=ppt/tags/tag503.xml><?xml version="1.0" encoding="utf-8"?>
<p:tagLst xmlns:p="http://schemas.openxmlformats.org/presentationml/2006/main">
  <p:tag name="KSO_WM_TAG_VERSION" val="1.0"/>
  <p:tag name="KSO_WM_BEAUTIFY_FLAG" val="#wm#"/>
  <p:tag name="KSO_WM_UNIT_TYPE" val="i"/>
  <p:tag name="KSO_WM_UNIT_ID" val="custom20180911_12*i*2"/>
  <p:tag name="KSO_WM_TEMPLATE_CATEGORY" val="custom"/>
  <p:tag name="KSO_WM_TEMPLATE_INDEX" val="20180911"/>
  <p:tag name="KSO_WM_UNIT_INDEX" val="2"/>
</p:tagLst>
</file>

<file path=ppt/tags/tag504.xml><?xml version="1.0" encoding="utf-8"?>
<p:tagLst xmlns:p="http://schemas.openxmlformats.org/presentationml/2006/main">
  <p:tag name="KSO_WM_TAG_VERSION" val="1.0"/>
  <p:tag name="KSO_WM_BEAUTIFY_FLAG" val="#wm#"/>
  <p:tag name="KSO_WM_UNIT_TYPE" val="i"/>
  <p:tag name="KSO_WM_UNIT_ID" val="custom20180911_12*i*3"/>
  <p:tag name="KSO_WM_TEMPLATE_CATEGORY" val="custom"/>
  <p:tag name="KSO_WM_TEMPLATE_INDEX" val="20180911"/>
  <p:tag name="KSO_WM_UNIT_INDEX" val="3"/>
</p:tagLst>
</file>

<file path=ppt/tags/tag50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2*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506.xml><?xml version="1.0" encoding="utf-8"?>
<p:tagLst xmlns:p="http://schemas.openxmlformats.org/presentationml/2006/main">
  <p:tag name="KSO_WM_TAG_VERSION" val="1.0"/>
  <p:tag name="KSO_WM_BEAUTIFY_FLAG" val="#wm#"/>
  <p:tag name="KSO_WM_TEMPLATE_CATEGORY" val="custom"/>
  <p:tag name="KSO_WM_TEMPLATE_INDEX" val="20180911"/>
  <p:tag name="KSO_WM_UNIT_DIAGRAM_CONTRAST_TITLE_CNT" val="0"/>
  <p:tag name="KSO_WM_UNIT_DIAGRAM_DIMENSION_TITLE_CNT" val="0"/>
  <p:tag name="KSO_WM_DIAGRAM_GROUP_CODE" val="l1-11"/>
  <p:tag name="KSO_WM_UNIT_TYPE" val="l_h_f"/>
  <p:tag name="KSO_WM_UNIT_INDEX" val="1_1_1"/>
  <p:tag name="KSO_WM_UNIT_ID" val="custom20180911_31*l_h_f*1_1_1"/>
  <p:tag name="KSO_WM_UNIT_LAYERLEVEL" val="1_1_1"/>
  <p:tag name="KSO_WM_UNIT_VALUE" val="10"/>
  <p:tag name="KSO_WM_UNIT_HIGHLIGHT" val="0"/>
  <p:tag name="KSO_WM_UNIT_COMPATIBLE" val="0"/>
  <p:tag name="KSO_WM_UNIT_CLEAR" val="0"/>
  <p:tag name="KSO_WM_UNIT_PRESET_TEXT_INDEX" val="3"/>
  <p:tag name="KSO_WM_UNIT_PRESET_TEXT_LEN" val="5"/>
  <p:tag name="KSO_WM_UNIT_TEXT_FILL_FORE_SCHEMECOLOR_INDEX" val="13"/>
  <p:tag name="KSO_WM_UNIT_TEXT_FILL_TYPE" val="1"/>
  <p:tag name="KSO_WM_UNIT_USESOURCEFORMAT_APPLY" val="1"/>
</p:tagLst>
</file>

<file path=ppt/tags/tag507.xml><?xml version="1.0" encoding="utf-8"?>
<p:tagLst xmlns:p="http://schemas.openxmlformats.org/presentationml/2006/main">
  <p:tag name="KSO_WM_TEMPLATE_CATEGORY" val="custom"/>
  <p:tag name="KSO_WM_TEMPLATE_INDEX" val="20180911"/>
  <p:tag name="KSO_WM_TAG_VERSION" val="1.0"/>
  <p:tag name="KSO_WM_SLIDE_ID" val="custom20180911_12"/>
  <p:tag name="KSO_WM_SLIDE_INDEX" val="12"/>
  <p:tag name="KSO_WM_SLIDE_ITEM_CNT" val="3"/>
  <p:tag name="KSO_WM_SLIDE_LAYOUT" val="a_l"/>
  <p:tag name="KSO_WM_SLIDE_LAYOUT_CNT" val="1_1"/>
  <p:tag name="KSO_WM_SLIDE_TYPE" val="text"/>
  <p:tag name="KSO_WM_BEAUTIFY_FLAG" val="#wm#"/>
  <p:tag name="KSO_WM_SLIDE_POSITION" val="80*175"/>
  <p:tag name="KSO_WM_SLIDE_SIZE" val="560*318"/>
  <p:tag name="KSO_WM_DIAGRAM_GROUP_CODE" val="l1-4"/>
</p:tagLst>
</file>

<file path=ppt/tags/tag508.xml><?xml version="1.0" encoding="utf-8"?>
<p:tagLst xmlns:p="http://schemas.openxmlformats.org/presentationml/2006/main">
  <p:tag name="KSO_WM_TAG_VERSION" val="1.0"/>
  <p:tag name="KSO_WM_BEAUTIFY_FLAG" val="#wm#"/>
  <p:tag name="KSO_WM_UNIT_TYPE" val="i"/>
  <p:tag name="KSO_WM_UNIT_ID" val="custom20180911_12*i*0"/>
  <p:tag name="KSO_WM_TEMPLATE_CATEGORY" val="custom"/>
  <p:tag name="KSO_WM_TEMPLATE_INDEX" val="20180911"/>
  <p:tag name="KSO_WM_UNIT_INDEX" val="0"/>
</p:tagLst>
</file>

<file path=ppt/tags/tag509.xml><?xml version="1.0" encoding="utf-8"?>
<p:tagLst xmlns:p="http://schemas.openxmlformats.org/presentationml/2006/main">
  <p:tag name="KSO_WM_TAG_VERSION" val="1.0"/>
  <p:tag name="KSO_WM_BEAUTIFY_FLAG" val="#wm#"/>
  <p:tag name="KSO_WM_UNIT_TYPE" val="i"/>
  <p:tag name="KSO_WM_UNIT_ID" val="custom20180911_12*i*1"/>
  <p:tag name="KSO_WM_TEMPLATE_CATEGORY" val="custom"/>
  <p:tag name="KSO_WM_TEMPLATE_INDEX" val="20180911"/>
  <p:tag name="KSO_WM_UNIT_INDEX" val="1"/>
</p:tagLst>
</file>

<file path=ppt/tags/tag5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1_1"/>
  <p:tag name="KSO_WM_UNIT_ID" val="custom20180911_6*l_h_f*1_1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TEXT_FILL_FORE_SCHEMECOLOR_INDEX" val="14"/>
  <p:tag name="KSO_WM_UNIT_TEXT_FILL_TYPE" val="1"/>
  <p:tag name="KSO_WM_UNIT_USESOURCEFORMAT_APPLY" val="1"/>
</p:tagLst>
</file>

<file path=ppt/tags/tag510.xml><?xml version="1.0" encoding="utf-8"?>
<p:tagLst xmlns:p="http://schemas.openxmlformats.org/presentationml/2006/main">
  <p:tag name="KSO_WM_TAG_VERSION" val="1.0"/>
  <p:tag name="KSO_WM_BEAUTIFY_FLAG" val="#wm#"/>
  <p:tag name="KSO_WM_UNIT_TYPE" val="i"/>
  <p:tag name="KSO_WM_UNIT_ID" val="custom20180911_12*i*2"/>
  <p:tag name="KSO_WM_TEMPLATE_CATEGORY" val="custom"/>
  <p:tag name="KSO_WM_TEMPLATE_INDEX" val="20180911"/>
  <p:tag name="KSO_WM_UNIT_INDEX" val="2"/>
</p:tagLst>
</file>

<file path=ppt/tags/tag511.xml><?xml version="1.0" encoding="utf-8"?>
<p:tagLst xmlns:p="http://schemas.openxmlformats.org/presentationml/2006/main">
  <p:tag name="KSO_WM_TAG_VERSION" val="1.0"/>
  <p:tag name="KSO_WM_BEAUTIFY_FLAG" val="#wm#"/>
  <p:tag name="KSO_WM_UNIT_TYPE" val="i"/>
  <p:tag name="KSO_WM_UNIT_ID" val="custom20180911_12*i*3"/>
  <p:tag name="KSO_WM_TEMPLATE_CATEGORY" val="custom"/>
  <p:tag name="KSO_WM_TEMPLATE_INDEX" val="20180911"/>
  <p:tag name="KSO_WM_UNIT_INDEX" val="3"/>
</p:tagLst>
</file>

<file path=ppt/tags/tag51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2*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513.xml><?xml version="1.0" encoding="utf-8"?>
<p:tagLst xmlns:p="http://schemas.openxmlformats.org/presentationml/2006/main">
  <p:tag name="KSO_WM_TEMPLATE_CATEGORY" val="custom"/>
  <p:tag name="KSO_WM_TEMPLATE_INDEX" val="20180911"/>
  <p:tag name="KSO_WM_TAG_VERSION" val="1.0"/>
  <p:tag name="KSO_WM_SLIDE_ID" val="custom20180911_12"/>
  <p:tag name="KSO_WM_SLIDE_INDEX" val="12"/>
  <p:tag name="KSO_WM_SLIDE_ITEM_CNT" val="3"/>
  <p:tag name="KSO_WM_SLIDE_LAYOUT" val="a_l"/>
  <p:tag name="KSO_WM_SLIDE_LAYOUT_CNT" val="1_1"/>
  <p:tag name="KSO_WM_SLIDE_TYPE" val="text"/>
  <p:tag name="KSO_WM_BEAUTIFY_FLAG" val="#wm#"/>
  <p:tag name="KSO_WM_SLIDE_POSITION" val="80*175"/>
  <p:tag name="KSO_WM_SLIDE_SIZE" val="560*318"/>
  <p:tag name="KSO_WM_DIAGRAM_GROUP_CODE" val="l1-4"/>
</p:tagLst>
</file>

<file path=ppt/tags/tag514.xml><?xml version="1.0" encoding="utf-8"?>
<p:tagLst xmlns:p="http://schemas.openxmlformats.org/presentationml/2006/main">
  <p:tag name="KSO_WM_TAG_VERSION" val="1.0"/>
  <p:tag name="KSO_WM_BEAUTIFY_FLAG" val="#wm#"/>
  <p:tag name="KSO_WM_UNIT_TYPE" val="i"/>
  <p:tag name="KSO_WM_UNIT_ID" val="custom20180911_12*i*0"/>
  <p:tag name="KSO_WM_TEMPLATE_CATEGORY" val="custom"/>
  <p:tag name="KSO_WM_TEMPLATE_INDEX" val="20180911"/>
  <p:tag name="KSO_WM_UNIT_INDEX" val="0"/>
</p:tagLst>
</file>

<file path=ppt/tags/tag515.xml><?xml version="1.0" encoding="utf-8"?>
<p:tagLst xmlns:p="http://schemas.openxmlformats.org/presentationml/2006/main">
  <p:tag name="KSO_WM_TAG_VERSION" val="1.0"/>
  <p:tag name="KSO_WM_BEAUTIFY_FLAG" val="#wm#"/>
  <p:tag name="KSO_WM_UNIT_TYPE" val="i"/>
  <p:tag name="KSO_WM_UNIT_ID" val="custom20180911_12*i*1"/>
  <p:tag name="KSO_WM_TEMPLATE_CATEGORY" val="custom"/>
  <p:tag name="KSO_WM_TEMPLATE_INDEX" val="20180911"/>
  <p:tag name="KSO_WM_UNIT_INDEX" val="1"/>
</p:tagLst>
</file>

<file path=ppt/tags/tag516.xml><?xml version="1.0" encoding="utf-8"?>
<p:tagLst xmlns:p="http://schemas.openxmlformats.org/presentationml/2006/main">
  <p:tag name="KSO_WM_TAG_VERSION" val="1.0"/>
  <p:tag name="KSO_WM_BEAUTIFY_FLAG" val="#wm#"/>
  <p:tag name="KSO_WM_UNIT_TYPE" val="i"/>
  <p:tag name="KSO_WM_UNIT_ID" val="custom20180911_12*i*2"/>
  <p:tag name="KSO_WM_TEMPLATE_CATEGORY" val="custom"/>
  <p:tag name="KSO_WM_TEMPLATE_INDEX" val="20180911"/>
  <p:tag name="KSO_WM_UNIT_INDEX" val="2"/>
</p:tagLst>
</file>

<file path=ppt/tags/tag517.xml><?xml version="1.0" encoding="utf-8"?>
<p:tagLst xmlns:p="http://schemas.openxmlformats.org/presentationml/2006/main">
  <p:tag name="KSO_WM_TAG_VERSION" val="1.0"/>
  <p:tag name="KSO_WM_BEAUTIFY_FLAG" val="#wm#"/>
  <p:tag name="KSO_WM_UNIT_TYPE" val="i"/>
  <p:tag name="KSO_WM_UNIT_ID" val="custom20180911_12*i*3"/>
  <p:tag name="KSO_WM_TEMPLATE_CATEGORY" val="custom"/>
  <p:tag name="KSO_WM_TEMPLATE_INDEX" val="20180911"/>
  <p:tag name="KSO_WM_UNIT_INDEX" val="3"/>
</p:tagLst>
</file>

<file path=ppt/tags/tag51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2*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519.xml><?xml version="1.0" encoding="utf-8"?>
<p:tagLst xmlns:p="http://schemas.openxmlformats.org/presentationml/2006/main">
  <p:tag name="KSO_WM_TAG_VERSION" val="1.0"/>
  <p:tag name="KSO_WM_BEAUTIFY_FLAG" val="#wm#"/>
  <p:tag name="KSO_WM_TEMPLATE_CATEGORY" val="custom"/>
  <p:tag name="KSO_WM_TEMPLATE_INDEX" val="20180911"/>
  <p:tag name="KSO_WM_UNIT_DIAGRAM_CONTRAST_TITLE_CNT" val="0"/>
  <p:tag name="KSO_WM_UNIT_DIAGRAM_DIMENSION_TITLE_CNT" val="0"/>
  <p:tag name="KSO_WM_DIAGRAM_GROUP_CODE" val="l1-11"/>
  <p:tag name="KSO_WM_UNIT_TYPE" val="l_h_f"/>
  <p:tag name="KSO_WM_UNIT_INDEX" val="1_1_1"/>
  <p:tag name="KSO_WM_UNIT_ID" val="custom20180911_31*l_h_f*1_1_1"/>
  <p:tag name="KSO_WM_UNIT_LAYERLEVEL" val="1_1_1"/>
  <p:tag name="KSO_WM_UNIT_VALUE" val="10"/>
  <p:tag name="KSO_WM_UNIT_HIGHLIGHT" val="0"/>
  <p:tag name="KSO_WM_UNIT_COMPATIBLE" val="0"/>
  <p:tag name="KSO_WM_UNIT_CLEAR" val="0"/>
  <p:tag name="KSO_WM_UNIT_PRESET_TEXT_INDEX" val="3"/>
  <p:tag name="KSO_WM_UNIT_PRESET_TEXT_LEN" val="5"/>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1_2"/>
  <p:tag name="KSO_WM_UNIT_ID" val="custom20180911_6*l_h_i*1_1_2"/>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520.xml><?xml version="1.0" encoding="utf-8"?>
<p:tagLst xmlns:p="http://schemas.openxmlformats.org/presentationml/2006/main">
  <p:tag name="KSO_WM_TEMPLATE_CATEGORY" val="custom"/>
  <p:tag name="KSO_WM_TEMPLATE_INDEX" val="20180911"/>
  <p:tag name="KSO_WM_TAG_VERSION" val="1.0"/>
  <p:tag name="KSO_WM_SLIDE_ID" val="custom20180911_12"/>
  <p:tag name="KSO_WM_SLIDE_INDEX" val="12"/>
  <p:tag name="KSO_WM_SLIDE_ITEM_CNT" val="3"/>
  <p:tag name="KSO_WM_SLIDE_LAYOUT" val="a_l"/>
  <p:tag name="KSO_WM_SLIDE_LAYOUT_CNT" val="1_1"/>
  <p:tag name="KSO_WM_SLIDE_TYPE" val="text"/>
  <p:tag name="KSO_WM_BEAUTIFY_FLAG" val="#wm#"/>
  <p:tag name="KSO_WM_SLIDE_POSITION" val="80*175"/>
  <p:tag name="KSO_WM_SLIDE_SIZE" val="560*318"/>
  <p:tag name="KSO_WM_DIAGRAM_GROUP_CODE" val="l1-4"/>
</p:tagLst>
</file>

<file path=ppt/tags/tag52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e"/>
  <p:tag name="KSO_WM_UNIT_INDEX" val="1"/>
  <p:tag name="KSO_WM_UNIT_ID" val="custom20180911_7*e*1"/>
  <p:tag name="KSO_WM_UNIT_LAYERLEVEL" val="1"/>
  <p:tag name="KSO_WM_UNIT_VALUE" val="5"/>
  <p:tag name="KSO_WM_UNIT_HIGHLIGHT" val="0"/>
  <p:tag name="KSO_WM_UNIT_COMPATIBLE" val="1"/>
  <p:tag name="KSO_WM_UNIT_CLEAR" val="0"/>
  <p:tag name="KSO_WM_UNIT_PRESET_TEXT" val="【PART.01】"/>
</p:tagLst>
</file>

<file path=ppt/tags/tag52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7*a*1"/>
  <p:tag name="KSO_WM_UNIT_LAYERLEVEL" val="1"/>
  <p:tag name="KSO_WM_UNIT_VALUE" val="9"/>
  <p:tag name="KSO_WM_UNIT_ISCONTENTSTITLE" val="0"/>
  <p:tag name="KSO_WM_UNIT_HIGHLIGHT" val="0"/>
  <p:tag name="KSO_WM_UNIT_COMPATIBLE" val="0"/>
  <p:tag name="KSO_WM_UNIT_CLEAR" val="0"/>
  <p:tag name="KSO_WM_UNIT_PRESET_TEXT" val="SECTION TITLE"/>
</p:tagLst>
</file>

<file path=ppt/tags/tag52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b"/>
  <p:tag name="KSO_WM_UNIT_INDEX" val="1"/>
  <p:tag name="KSO_WM_UNIT_ID" val="custom20180911_7*b*1"/>
  <p:tag name="KSO_WM_UNIT_LAYERLEVEL" val="1"/>
  <p:tag name="KSO_WM_UNIT_VALUE" val="22"/>
  <p:tag name="KSO_WM_UNIT_ISCONTENTSTITLE" val="0"/>
  <p:tag name="KSO_WM_UNIT_HIGHLIGHT" val="0"/>
  <p:tag name="KSO_WM_UNIT_COMPATIBLE" val="0"/>
  <p:tag name="KSO_WM_UNIT_CLEAR" val="0"/>
  <p:tag name="KSO_WM_UNIT_PRESET_TEXT_INDEX" val="4"/>
  <p:tag name="KSO_WM_UNIT_PRESET_TEXT_LEN" val="21"/>
</p:tagLst>
</file>

<file path=ppt/tags/tag524.xml><?xml version="1.0" encoding="utf-8"?>
<p:tagLst xmlns:p="http://schemas.openxmlformats.org/presentationml/2006/main">
  <p:tag name="KSO_WM_TEMPLATE_CATEGORY" val="custom"/>
  <p:tag name="KSO_WM_TEMPLATE_INDEX" val="20180911"/>
  <p:tag name="KSO_WM_TAG_VERSION" val="1.0"/>
  <p:tag name="KSO_WM_SLIDE_ID" val="custom20180911_7"/>
  <p:tag name="KSO_WM_SLIDE_INDEX" val="7"/>
  <p:tag name="KSO_WM_SLIDE_ITEM_CNT" val="3"/>
  <p:tag name="KSO_WM_SLIDE_LAYOUT" val="a_b_e"/>
  <p:tag name="KSO_WM_SLIDE_LAYOUT_CNT" val="1_1_1"/>
  <p:tag name="KSO_WM_SLIDE_TYPE" val="sectionTitle"/>
  <p:tag name="KSO_WM_BEAUTIFY_FLAG" val="#wm#"/>
</p:tagLst>
</file>

<file path=ppt/tags/tag525.xml><?xml version="1.0" encoding="utf-8"?>
<p:tagLst xmlns:p="http://schemas.openxmlformats.org/presentationml/2006/main">
  <p:tag name="KSO_WM_TAG_VERSION" val="1.0"/>
  <p:tag name="KSO_WM_BEAUTIFY_FLAG" val="#wm#"/>
  <p:tag name="KSO_WM_UNIT_TYPE" val="i"/>
  <p:tag name="KSO_WM_UNIT_ID" val="custom20180911_2*i*0"/>
  <p:tag name="KSO_WM_TEMPLATE_CATEGORY" val="custom"/>
  <p:tag name="KSO_WM_TEMPLATE_INDEX" val="20180911"/>
  <p:tag name="KSO_WM_UNIT_INDEX" val="0"/>
</p:tagLst>
</file>

<file path=ppt/tags/tag52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2*a*1"/>
  <p:tag name="KSO_WM_UNIT_LAYERLEVEL" val="1"/>
  <p:tag name="KSO_WM_UNIT_VALUE" val="15"/>
  <p:tag name="KSO_WM_UNIT_ISCONTENTSTITLE" val="0"/>
  <p:tag name="KSO_WM_UNIT_HIGHLIGHT" val="0"/>
  <p:tag name="KSO_WM_UNIT_COMPATIBLE" val="0"/>
  <p:tag name="KSO_WM_UNIT_CLEAR" val="0"/>
  <p:tag name="KSO_WM_UNIT_PRESET_TEXT_INDEX" val="3"/>
  <p:tag name="KSO_WM_UNIT_PRESET_TEXT_LEN" val="17"/>
</p:tagLst>
</file>

<file path=ppt/tags/tag52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f"/>
  <p:tag name="KSO_WM_UNIT_INDEX" val="1"/>
  <p:tag name="KSO_WM_UNIT_ID" val="custom20180911_2*f*1"/>
  <p:tag name="KSO_WM_UNIT_LAYERLEVEL" val="1"/>
  <p:tag name="KSO_WM_UNIT_VALUE" val="243"/>
  <p:tag name="KSO_WM_UNIT_HIGHLIGHT" val="0"/>
  <p:tag name="KSO_WM_UNIT_COMPATIBLE" val="0"/>
  <p:tag name="KSO_WM_UNIT_CLEAR" val="0"/>
  <p:tag name="KSO_WM_UNIT_PRESET_TEXT_INDEX" val="4"/>
  <p:tag name="KSO_WM_UNIT_PRESET_TEXT_LEN" val="342"/>
</p:tagLst>
</file>

<file path=ppt/tags/tag528.xml><?xml version="1.0" encoding="utf-8"?>
<p:tagLst xmlns:p="http://schemas.openxmlformats.org/presentationml/2006/main">
  <p:tag name="KSO_WM_TAG_VERSION" val="1.0"/>
  <p:tag name="KSO_WM_BEAUTIFY_FLAG" val="#wm#"/>
  <p:tag name="KSO_WM_UNIT_TYPE" val="i"/>
  <p:tag name="KSO_WM_UNIT_ID" val="custom20180911_2*i*3"/>
  <p:tag name="KSO_WM_TEMPLATE_CATEGORY" val="custom"/>
  <p:tag name="KSO_WM_TEMPLATE_INDEX" val="20180911"/>
  <p:tag name="KSO_WM_UNIT_INDEX" val="3"/>
</p:tagLst>
</file>

<file path=ppt/tags/tag529.xml><?xml version="1.0" encoding="utf-8"?>
<p:tagLst xmlns:p="http://schemas.openxmlformats.org/presentationml/2006/main">
  <p:tag name="KSO_WM_TAG_VERSION" val="1.0"/>
  <p:tag name="KSO_WM_BEAUTIFY_FLAG" val="#wm#"/>
  <p:tag name="KSO_WM_UNIT_TYPE" val="i"/>
  <p:tag name="KSO_WM_UNIT_ID" val="custom20180911_2*i*4"/>
  <p:tag name="KSO_WM_TEMPLATE_CATEGORY" val="custom"/>
  <p:tag name="KSO_WM_TEMPLATE_INDEX" val="20180911"/>
  <p:tag name="KSO_WM_UNIT_INDEX" val="4"/>
</p:tagLst>
</file>

<file path=ppt/tags/tag5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1"/>
  <p:tag name="KSO_WM_UNIT_ID" val="custom20180911_6*l_h_i*1_4_1"/>
  <p:tag name="KSO_WM_UNIT_LAYERLEVEL" val="1_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530.xml><?xml version="1.0" encoding="utf-8"?>
<p:tagLst xmlns:p="http://schemas.openxmlformats.org/presentationml/2006/main">
  <p:tag name="KSO_WM_TEMPLATE_CATEGORY" val="custom"/>
  <p:tag name="KSO_WM_TEMPLATE_INDEX" val="20180911"/>
  <p:tag name="KSO_WM_TAG_VERSION" val="1.0"/>
  <p:tag name="KSO_WM_SLIDE_ID" val="custom20180911_2"/>
  <p:tag name="KSO_WM_SLIDE_INDEX" val="2"/>
  <p:tag name="KSO_WM_SLIDE_ITEM_CNT" val="1"/>
  <p:tag name="KSO_WM_SLIDE_LAYOUT" val="a_f"/>
  <p:tag name="KSO_WM_SLIDE_LAYOUT_CNT" val="1_1"/>
  <p:tag name="KSO_WM_SLIDE_TYPE" val="text"/>
  <p:tag name="KSO_WM_BEAUTIFY_FLAG" val="#wm#"/>
  <p:tag name="KSO_WM_SLIDE_POSITION" val="175*280"/>
  <p:tag name="KSO_WM_SLIDE_SIZE" val="515*205"/>
</p:tagLst>
</file>

<file path=ppt/tags/tag531.xml><?xml version="1.0" encoding="utf-8"?>
<p:tagLst xmlns:p="http://schemas.openxmlformats.org/presentationml/2006/main">
  <p:tag name="KSO_WM_TAG_VERSION" val="1.0"/>
  <p:tag name="KSO_WM_BEAUTIFY_FLAG" val="#wm#"/>
  <p:tag name="KSO_WM_UNIT_TYPE" val="i"/>
  <p:tag name="KSO_WM_UNIT_ID" val="custom20180911_19*i*0"/>
  <p:tag name="KSO_WM_TEMPLATE_CATEGORY" val="custom"/>
  <p:tag name="KSO_WM_TEMPLATE_INDEX" val="20180911"/>
  <p:tag name="KSO_WM_UNIT_INDEX" val="0"/>
</p:tagLst>
</file>

<file path=ppt/tags/tag532.xml><?xml version="1.0" encoding="utf-8"?>
<p:tagLst xmlns:p="http://schemas.openxmlformats.org/presentationml/2006/main">
  <p:tag name="KSO_WM_TAG_VERSION" val="1.0"/>
  <p:tag name="KSO_WM_BEAUTIFY_FLAG" val="#wm#"/>
  <p:tag name="KSO_WM_UNIT_TYPE" val="i"/>
  <p:tag name="KSO_WM_UNIT_ID" val="custom20180911_19*i*1"/>
  <p:tag name="KSO_WM_TEMPLATE_CATEGORY" val="custom"/>
  <p:tag name="KSO_WM_TEMPLATE_INDEX" val="20180911"/>
  <p:tag name="KSO_WM_UNIT_INDEX" val="1"/>
</p:tagLst>
</file>

<file path=ppt/tags/tag533.xml><?xml version="1.0" encoding="utf-8"?>
<p:tagLst xmlns:p="http://schemas.openxmlformats.org/presentationml/2006/main">
  <p:tag name="KSO_WM_TAG_VERSION" val="1.0"/>
  <p:tag name="KSO_WM_BEAUTIFY_FLAG" val="#wm#"/>
  <p:tag name="KSO_WM_UNIT_TYPE" val="i"/>
  <p:tag name="KSO_WM_UNIT_ID" val="custom20180911_19*i*2"/>
  <p:tag name="KSO_WM_TEMPLATE_CATEGORY" val="custom"/>
  <p:tag name="KSO_WM_TEMPLATE_INDEX" val="20180911"/>
  <p:tag name="KSO_WM_UNIT_INDEX" val="2"/>
</p:tagLst>
</file>

<file path=ppt/tags/tag534.xml><?xml version="1.0" encoding="utf-8"?>
<p:tagLst xmlns:p="http://schemas.openxmlformats.org/presentationml/2006/main">
  <p:tag name="KSO_WM_TAG_VERSION" val="1.0"/>
  <p:tag name="KSO_WM_BEAUTIFY_FLAG" val="#wm#"/>
  <p:tag name="KSO_WM_UNIT_TYPE" val="i"/>
  <p:tag name="KSO_WM_UNIT_ID" val="custom20180911_19*i*3"/>
  <p:tag name="KSO_WM_TEMPLATE_CATEGORY" val="custom"/>
  <p:tag name="KSO_WM_TEMPLATE_INDEX" val="20180911"/>
  <p:tag name="KSO_WM_UNIT_INDEX" val="3"/>
</p:tagLst>
</file>

<file path=ppt/tags/tag53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53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
  <p:tag name="KSO_WM_UNIT_ID" val="custom20180911_19*l_i*1_1"/>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3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
  <p:tag name="KSO_WM_UNIT_ID" val="custom20180911_19*l_i*1_2"/>
  <p:tag name="KSO_WM_UNIT_LAYERLEVEL" val="1_1"/>
  <p:tag name="KSO_WM_DIAGRAM_GROUP_CODE" val="l1-6"/>
  <p:tag name="KSO_WM_UNIT_FILL_FORE_SCHEMECOLOR_INDEX" val="7"/>
  <p:tag name="KSO_WM_UNIT_FILL_TYPE" val="1"/>
  <p:tag name="KSO_WM_UNIT_TEXT_FILL_FORE_SCHEMECOLOR_INDEX" val="13"/>
  <p:tag name="KSO_WM_UNIT_TEXT_FILL_TYPE" val="1"/>
  <p:tag name="KSO_WM_UNIT_USESOURCEFORMAT_APPLY" val="1"/>
</p:tagLst>
</file>

<file path=ppt/tags/tag53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
  <p:tag name="KSO_WM_UNIT_ID" val="custom20180911_19*l_i*1_3"/>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3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
  <p:tag name="KSO_WM_UNIT_ID" val="custom20180911_19*l_i*1_4"/>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4_1"/>
  <p:tag name="KSO_WM_UNIT_ID" val="custom20180911_6*l_h_f*1_4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TEXT_FILL_FORE_SCHEMECOLOR_INDEX" val="14"/>
  <p:tag name="KSO_WM_UNIT_TEXT_FILL_TYPE" val="1"/>
  <p:tag name="KSO_WM_UNIT_USESOURCEFORMAT_APPLY" val="1"/>
</p:tagLst>
</file>

<file path=ppt/tags/tag54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5"/>
  <p:tag name="KSO_WM_UNIT_ID" val="custom20180911_19*l_i*1_5"/>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4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6"/>
  <p:tag name="KSO_WM_UNIT_ID" val="custom20180911_19*l_i*1_6"/>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4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7"/>
  <p:tag name="KSO_WM_UNIT_ID" val="custom20180911_19*l_i*1_7"/>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4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8"/>
  <p:tag name="KSO_WM_UNIT_ID" val="custom20180911_19*l_i*1_8"/>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4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9"/>
  <p:tag name="KSO_WM_UNIT_ID" val="custom20180911_19*l_i*1_9"/>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4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0"/>
  <p:tag name="KSO_WM_UNIT_ID" val="custom20180911_19*l_i*1_10"/>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4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1"/>
  <p:tag name="KSO_WM_UNIT_ID" val="custom20180911_19*l_i*1_11"/>
  <p:tag name="KSO_WM_UNIT_LAYERLEVEL" val="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4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2"/>
  <p:tag name="KSO_WM_UNIT_ID" val="custom20180911_19*l_i*1_12"/>
  <p:tag name="KSO_WM_UNIT_LAYERLEVEL" val="1_1"/>
  <p:tag name="KSO_WM_DIAGRAM_GROUP_CODE" val="l1-6"/>
  <p:tag name="KSO_WM_UNIT_FILL_FORE_SCHEMECOLOR_INDEX" val="7"/>
  <p:tag name="KSO_WM_UNIT_FILL_TYPE" val="1"/>
  <p:tag name="KSO_WM_UNIT_TEXT_FILL_FORE_SCHEMECOLOR_INDEX" val="13"/>
  <p:tag name="KSO_WM_UNIT_TEXT_FILL_TYPE" val="1"/>
  <p:tag name="KSO_WM_UNIT_USESOURCEFORMAT_APPLY" val="1"/>
</p:tagLst>
</file>

<file path=ppt/tags/tag54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3"/>
  <p:tag name="KSO_WM_UNIT_ID" val="custom20180911_19*l_i*1_13"/>
  <p:tag name="KSO_WM_UNIT_LAYERLEVEL" val="1_1"/>
  <p:tag name="KSO_WM_DIAGRAM_GROUP_CODE" val="l1-6"/>
  <p:tag name="KSO_WM_UNIT_FILL_FORE_SCHEMECOLOR_INDEX" val="7"/>
  <p:tag name="KSO_WM_UNIT_FILL_TYPE" val="1"/>
  <p:tag name="KSO_WM_UNIT_TEXT_FILL_FORE_SCHEMECOLOR_INDEX" val="13"/>
  <p:tag name="KSO_WM_UNIT_TEXT_FILL_TYPE" val="1"/>
  <p:tag name="KSO_WM_UNIT_USESOURCEFORMAT_APPLY" val="1"/>
</p:tagLst>
</file>

<file path=ppt/tags/tag54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4"/>
  <p:tag name="KSO_WM_UNIT_ID" val="custom20180911_19*l_i*1_14"/>
  <p:tag name="KSO_WM_UNIT_LAYERLEVEL" val="1_1"/>
  <p:tag name="KSO_WM_DIAGRAM_GROUP_CODE" val="l1-6"/>
  <p:tag name="KSO_WM_UNIT_FILL_FORE_SCHEMECOLOR_INDEX" val="7"/>
  <p:tag name="KSO_WM_UNIT_FILL_TYPE" val="1"/>
  <p:tag name="KSO_WM_UNIT_TEXT_FILL_FORE_SCHEMECOLOR_INDEX" val="13"/>
  <p:tag name="KSO_WM_UNIT_TEXT_FILL_TYPE" val="1"/>
  <p:tag name="KSO_WM_UNIT_USESOURCEFORMAT_APPLY" val="1"/>
</p:tagLst>
</file>

<file path=ppt/tags/tag5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2"/>
  <p:tag name="KSO_WM_UNIT_ID" val="custom20180911_6*l_h_i*1_4_2"/>
  <p:tag name="KSO_WM_UNIT_LAYERLEVEL" val="1_1_1"/>
  <p:tag name="KSO_WM_DIAGRAM_GROUP_CODE" val="l1-2"/>
  <p:tag name="KSO_WM_UNIT_TEXT_FILL_FORE_SCHEMECOLOR_INDEX" val="13"/>
  <p:tag name="KSO_WM_UNIT_TEXT_FILL_TYPE" val="1"/>
  <p:tag name="KSO_WM_UNIT_USESOURCEFORMAT_APPLY" val="1"/>
</p:tagLst>
</file>

<file path=ppt/tags/tag55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5"/>
  <p:tag name="KSO_WM_UNIT_ID" val="custom20180911_19*l_i*1_15"/>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5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6"/>
  <p:tag name="KSO_WM_UNIT_ID" val="custom20180911_19*l_i*1_16"/>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5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7"/>
  <p:tag name="KSO_WM_UNIT_ID" val="custom20180911_19*l_i*1_17"/>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5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8"/>
  <p:tag name="KSO_WM_UNIT_ID" val="custom20180911_19*l_i*1_18"/>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5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9"/>
  <p:tag name="KSO_WM_UNIT_ID" val="custom20180911_19*l_i*1_19"/>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5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0"/>
  <p:tag name="KSO_WM_UNIT_ID" val="custom20180911_19*l_i*1_20"/>
  <p:tag name="KSO_WM_UNIT_LAYERLEVEL" val="1_1"/>
  <p:tag name="KSO_WM_DIAGRAM_GROUP_CODE" val="l1-6"/>
  <p:tag name="KSO_WM_UNIT_FILL_FORE_SCHEMECOLOR_INDEX" val="7"/>
  <p:tag name="KSO_WM_UNIT_FILL_TYPE" val="1"/>
  <p:tag name="KSO_WM_UNIT_TEXT_FILL_FORE_SCHEMECOLOR_INDEX" val="13"/>
  <p:tag name="KSO_WM_UNIT_TEXT_FILL_TYPE" val="1"/>
  <p:tag name="KSO_WM_UNIT_USESOURCEFORMAT_APPLY" val="1"/>
</p:tagLst>
</file>

<file path=ppt/tags/tag55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1"/>
  <p:tag name="KSO_WM_UNIT_ID" val="custom20180911_19*l_i*1_21"/>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5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2"/>
  <p:tag name="KSO_WM_UNIT_ID" val="custom20180911_19*l_i*1_22"/>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5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3"/>
  <p:tag name="KSO_WM_UNIT_ID" val="custom20180911_19*l_i*1_23"/>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5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4"/>
  <p:tag name="KSO_WM_UNIT_ID" val="custom20180911_19*l_i*1_24"/>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7"/>
  <p:tag name="KSO_WM_UNIT_ID" val="custom20180911_6*l_h_i*1_4_7"/>
  <p:tag name="KSO_WM_UNIT_LAYERLEVEL" val="1_1_1"/>
  <p:tag name="KSO_WM_DIAGRAM_GROUP_CODE" val="l1-2"/>
  <p:tag name="KSO_WM_UNIT_FILL_FORE_SCHEMECOLOR_INDEX" val="6"/>
  <p:tag name="KSO_WM_UNIT_FILL_TYPE" val="1"/>
  <p:tag name="KSO_WM_UNIT_TEXT_FILL_FORE_SCHEMECOLOR_INDEX" val="13"/>
  <p:tag name="KSO_WM_UNIT_TEXT_FILL_TYPE" val="1"/>
  <p:tag name="KSO_WM_UNIT_USESOURCEFORMAT_APPLY" val="1"/>
</p:tagLst>
</file>

<file path=ppt/tags/tag56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5"/>
  <p:tag name="KSO_WM_UNIT_ID" val="custom20180911_19*l_i*1_25"/>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6"/>
  <p:tag name="KSO_WM_UNIT_ID" val="custom20180911_19*l_i*1_26"/>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7"/>
  <p:tag name="KSO_WM_UNIT_ID" val="custom20180911_19*l_i*1_27"/>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8"/>
  <p:tag name="KSO_WM_UNIT_ID" val="custom20180911_19*l_i*1_28"/>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9"/>
  <p:tag name="KSO_WM_UNIT_ID" val="custom20180911_19*l_i*1_29"/>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0"/>
  <p:tag name="KSO_WM_UNIT_ID" val="custom20180911_19*l_i*1_30"/>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1"/>
  <p:tag name="KSO_WM_UNIT_ID" val="custom20180911_19*l_i*1_31"/>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2"/>
  <p:tag name="KSO_WM_UNIT_ID" val="custom20180911_19*l_i*1_32"/>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3"/>
  <p:tag name="KSO_WM_UNIT_ID" val="custom20180911_19*l_i*1_33"/>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6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4"/>
  <p:tag name="KSO_WM_UNIT_ID" val="custom20180911_19*l_i*1_34"/>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8"/>
  <p:tag name="KSO_WM_UNIT_ID" val="custom20180911_6*l_h_i*1_4_8"/>
  <p:tag name="KSO_WM_UNIT_LAYERLEVEL" val="1_1_1"/>
  <p:tag name="KSO_WM_DIAGRAM_GROUP_CODE" val="l1-2"/>
  <p:tag name="KSO_WM_UNIT_TEXT_FILL_FORE_SCHEMECOLOR_INDEX" val="13"/>
  <p:tag name="KSO_WM_UNIT_TEXT_FILL_TYPE" val="1"/>
  <p:tag name="KSO_WM_UNIT_USESOURCEFORMAT_APPLY" val="1"/>
</p:tagLst>
</file>

<file path=ppt/tags/tag57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5"/>
  <p:tag name="KSO_WM_UNIT_ID" val="custom20180911_19*l_i*1_35"/>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6"/>
  <p:tag name="KSO_WM_UNIT_ID" val="custom20180911_19*l_i*1_36"/>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7"/>
  <p:tag name="KSO_WM_UNIT_ID" val="custom20180911_19*l_i*1_37"/>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8"/>
  <p:tag name="KSO_WM_UNIT_ID" val="custom20180911_19*l_i*1_38"/>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9"/>
  <p:tag name="KSO_WM_UNIT_ID" val="custom20180911_19*l_i*1_39"/>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0"/>
  <p:tag name="KSO_WM_UNIT_ID" val="custom20180911_19*l_i*1_40"/>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1"/>
  <p:tag name="KSO_WM_UNIT_ID" val="custom20180911_19*l_i*1_41"/>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2"/>
  <p:tag name="KSO_WM_UNIT_ID" val="custom20180911_19*l_i*1_42"/>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3"/>
  <p:tag name="KSO_WM_UNIT_ID" val="custom20180911_19*l_i*1_43"/>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7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4"/>
  <p:tag name="KSO_WM_UNIT_ID" val="custom20180911_19*l_i*1_44"/>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11"/>
  <p:tag name="KSO_WM_UNIT_ID" val="custom20180911_6*l_h_i*1_4_11"/>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58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5"/>
  <p:tag name="KSO_WM_UNIT_ID" val="custom20180911_19*l_i*1_45"/>
  <p:tag name="KSO_WM_UNIT_LAYERLEVEL" val="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8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1_1"/>
  <p:tag name="KSO_WM_UNIT_ID" val="custom20180911_19*l_h_i*1_1_1"/>
  <p:tag name="KSO_WM_UNIT_LAYERLEVEL" val="1_1_1"/>
  <p:tag name="KSO_WM_DIAGRAM_GROUP_CODE" val="l1-6"/>
  <p:tag name="KSO_WM_UNIT_FILL_FORE_SCHEMECOLOR_INDEX" val="6"/>
  <p:tag name="KSO_WM_UNIT_FILL_TYPE" val="1"/>
  <p:tag name="KSO_WM_UNIT_TEXT_FILL_FORE_SCHEMECOLOR_INDEX" val="2"/>
  <p:tag name="KSO_WM_UNIT_TEXT_FILL_TYPE" val="1"/>
  <p:tag name="KSO_WM_UNIT_USESOURCEFORMAT_APPLY" val="1"/>
</p:tagLst>
</file>

<file path=ppt/tags/tag58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1"/>
  <p:tag name="KSO_WM_UNIT_ID" val="custom20180911_19*l_h_i*1_2_1"/>
  <p:tag name="KSO_WM_UNIT_LAYERLEVEL" val="1_1_1"/>
  <p:tag name="KSO_WM_DIAGRAM_GROUP_CODE" val="l1-6"/>
  <p:tag name="KSO_WM_UNIT_FILL_FORE_SCHEMECOLOR_INDEX" val="6"/>
  <p:tag name="KSO_WM_UNIT_FILL_TYPE" val="1"/>
  <p:tag name="KSO_WM_UNIT_TEXT_FILL_FORE_SCHEMECOLOR_INDEX" val="2"/>
  <p:tag name="KSO_WM_UNIT_TEXT_FILL_TYPE" val="1"/>
  <p:tag name="KSO_WM_UNIT_USESOURCEFORMAT_APPLY" val="1"/>
</p:tagLst>
</file>

<file path=ppt/tags/tag58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2"/>
  <p:tag name="KSO_WM_UNIT_ID" val="custom20180911_19*l_h_i*1_2_2"/>
  <p:tag name="KSO_WM_UNIT_LAYERLEVEL" val="1_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8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3"/>
  <p:tag name="KSO_WM_UNIT_ID" val="custom20180911_19*l_h_i*1_2_3"/>
  <p:tag name="KSO_WM_UNIT_LAYERLEVEL" val="1_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8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4"/>
  <p:tag name="KSO_WM_UNIT_ID" val="custom20180911_19*l_h_i*1_2_4"/>
  <p:tag name="KSO_WM_UNIT_LAYERLEVEL" val="1_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8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5"/>
  <p:tag name="KSO_WM_UNIT_ID" val="custom20180911_19*l_h_i*1_2_5"/>
  <p:tag name="KSO_WM_UNIT_LAYERLEVEL" val="1_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8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6"/>
  <p:tag name="KSO_WM_UNIT_ID" val="custom20180911_19*l_h_i*1_2_6"/>
  <p:tag name="KSO_WM_UNIT_LAYERLEVEL" val="1_1_1"/>
  <p:tag name="KSO_WM_DIAGRAM_GROUP_CODE" val="l1-6"/>
  <p:tag name="KSO_WM_UNIT_FILL_FORE_SCHEMECOLOR_INDEX" val="8"/>
  <p:tag name="KSO_WM_UNIT_FILL_TYPE" val="1"/>
  <p:tag name="KSO_WM_UNIT_TEXT_FILL_FORE_SCHEMECOLOR_INDEX" val="13"/>
  <p:tag name="KSO_WM_UNIT_TEXT_FILL_TYPE" val="1"/>
  <p:tag name="KSO_WM_UNIT_USESOURCEFORMAT_APPLY" val="1"/>
</p:tagLst>
</file>

<file path=ppt/tags/tag58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1_2"/>
  <p:tag name="KSO_WM_UNIT_ID" val="custom20180911_19*l_h_i*1_1_2"/>
  <p:tag name="KSO_WM_UNIT_LAYERLEVEL" val="1_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8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1_3"/>
  <p:tag name="KSO_WM_UNIT_ID" val="custom20180911_19*l_h_i*1_1_3"/>
  <p:tag name="KSO_WM_UNIT_LAYERLEVEL" val="1_1_1"/>
  <p:tag name="KSO_WM_DIAGRAM_GROUP_CODE" val="l1-6"/>
  <p:tag name="KSO_WM_UNIT_FILL_FORE_SCHEMECOLOR_INDEX" val="7"/>
  <p:tag name="KSO_WM_UNIT_FILL_TYPE" val="1"/>
  <p:tag name="KSO_WM_UNIT_TEXT_FILL_FORE_SCHEMECOLOR_INDEX" val="13"/>
  <p:tag name="KSO_WM_UNIT_TEXT_FILL_TYPE" val="1"/>
  <p:tag name="KSO_WM_UNIT_USESOURCEFORMAT_APPLY" val="1"/>
</p:tagLst>
</file>

<file path=ppt/tags/tag5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12"/>
  <p:tag name="KSO_WM_UNIT_ID" val="custom20180911_6*l_h_i*1_4_12"/>
  <p:tag name="KSO_WM_UNIT_LAYERLEVEL" val="1_1_1"/>
  <p:tag name="KSO_WM_DIAGRAM_GROUP_CODE" val="l1-2"/>
  <p:tag name="KSO_WM_UNIT_TEXT_FILL_FORE_SCHEMECOLOR_INDEX" val="13"/>
  <p:tag name="KSO_WM_UNIT_TEXT_FILL_TYPE" val="1"/>
  <p:tag name="KSO_WM_UNIT_USESOURCEFORMAT_APPLY" val="1"/>
</p:tagLst>
</file>

<file path=ppt/tags/tag59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1_4"/>
  <p:tag name="KSO_WM_UNIT_ID" val="custom20180911_19*l_h_i*1_1_4"/>
  <p:tag name="KSO_WM_UNIT_LAYERLEVEL" val="1_1_1"/>
  <p:tag name="KSO_WM_DIAGRAM_GROUP_CODE" val="l1-6"/>
  <p:tag name="KSO_WM_UNIT_FILL_FORE_SCHEMECOLOR_INDEX" val="7"/>
  <p:tag name="KSO_WM_UNIT_FILL_TYPE" val="1"/>
  <p:tag name="KSO_WM_UNIT_TEXT_FILL_FORE_SCHEMECOLOR_INDEX" val="13"/>
  <p:tag name="KSO_WM_UNIT_TEXT_FILL_TYPE" val="1"/>
  <p:tag name="KSO_WM_UNIT_USESOURCEFORMAT_APPLY" val="1"/>
</p:tagLst>
</file>

<file path=ppt/tags/tag59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1_5"/>
  <p:tag name="KSO_WM_UNIT_ID" val="custom20180911_19*l_h_i*1_1_5"/>
  <p:tag name="KSO_WM_UNIT_LAYERLEVEL" val="1_1_1"/>
  <p:tag name="KSO_WM_DIAGRAM_GROUP_CODE" val="l1-6"/>
  <p:tag name="KSO_WM_UNIT_FILL_FORE_SCHEMECOLOR_INDEX" val="5"/>
  <p:tag name="KSO_WM_UNIT_FILL_TYPE" val="1"/>
  <p:tag name="KSO_WM_UNIT_TEXT_FILL_FORE_SCHEMECOLOR_INDEX" val="13"/>
  <p:tag name="KSO_WM_UNIT_TEXT_FILL_TYPE" val="1"/>
  <p:tag name="KSO_WM_UNIT_USESOURCEFORMAT_APPLY" val="1"/>
</p:tagLst>
</file>

<file path=ppt/tags/tag59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1_6"/>
  <p:tag name="KSO_WM_UNIT_ID" val="custom20180911_19*l_h_i*1_1_6"/>
  <p:tag name="KSO_WM_UNIT_LAYERLEVEL" val="1_1_1"/>
  <p:tag name="KSO_WM_DIAGRAM_GROUP_CODE" val="l1-6"/>
  <p:tag name="KSO_WM_UNIT_FILL_FORE_SCHEMECOLOR_INDEX" val="7"/>
  <p:tag name="KSO_WM_UNIT_FILL_TYPE" val="1"/>
  <p:tag name="KSO_WM_UNIT_TEXT_FILL_FORE_SCHEMECOLOR_INDEX" val="13"/>
  <p:tag name="KSO_WM_UNIT_TEXT_FILL_TYPE" val="1"/>
  <p:tag name="KSO_WM_UNIT_USESOURCEFORMAT_APPLY" val="1"/>
</p:tagLst>
</file>

<file path=ppt/tags/tag59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1_7"/>
  <p:tag name="KSO_WM_UNIT_ID" val="custom20180911_19*l_h_i*1_1_7"/>
  <p:tag name="KSO_WM_UNIT_LAYERLEVEL" val="1_1_1"/>
  <p:tag name="KSO_WM_DIAGRAM_GROUP_CODE" val="l1-6"/>
  <p:tag name="KSO_WM_UNIT_FILL_FORE_SCHEMECOLOR_INDEX" val="7"/>
  <p:tag name="KSO_WM_UNIT_FILL_TYPE" val="1"/>
  <p:tag name="KSO_WM_UNIT_TEXT_FILL_FORE_SCHEMECOLOR_INDEX" val="13"/>
  <p:tag name="KSO_WM_UNIT_TEXT_FILL_TYPE" val="1"/>
  <p:tag name="KSO_WM_UNIT_USESOURCEFORMAT_APPLY" val="1"/>
</p:tagLst>
</file>

<file path=ppt/tags/tag59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2_1"/>
  <p:tag name="KSO_WM_UNIT_ID" val="custom20180911_19*l_h_f*1_2_1"/>
  <p:tag name="KSO_WM_UNIT_LAYERLEVEL" val="1_1_1"/>
  <p:tag name="KSO_WM_UNIT_VALUE" val="55"/>
  <p:tag name="KSO_WM_UNIT_HIGHLIGHT" val="0"/>
  <p:tag name="KSO_WM_UNIT_COMPATIBLE" val="0"/>
  <p:tag name="KSO_WM_UNIT_CLEAR" val="0"/>
  <p:tag name="KSO_WM_UNIT_PRESET_TEXT_INDEX" val="4"/>
  <p:tag name="KSO_WM_UNIT_PRESET_TEXT_LEN" val="114"/>
  <p:tag name="KSO_WM_DIAGRAM_GROUP_CODE" val="l1-6"/>
  <p:tag name="KSO_WM_UNIT_TEXT_FILL_FORE_SCHEMECOLOR_INDEX" val="14"/>
  <p:tag name="KSO_WM_UNIT_TEXT_FILL_TYPE" val="1"/>
  <p:tag name="KSO_WM_UNIT_USESOURCEFORMAT_APPLY" val="1"/>
</p:tagLst>
</file>

<file path=ppt/tags/tag59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a"/>
  <p:tag name="KSO_WM_UNIT_INDEX" val="1_2_1"/>
  <p:tag name="KSO_WM_UNIT_ID" val="custom20180911_19*l_h_a*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6"/>
  <p:tag name="KSO_WM_UNIT_TEXT_FILL_FORE_SCHEMECOLOR_INDEX" val="14"/>
  <p:tag name="KSO_WM_UNIT_TEXT_FILL_TYPE" val="1"/>
  <p:tag name="KSO_WM_UNIT_USESOURCEFORMAT_APPLY" val="1"/>
</p:tagLst>
</file>

<file path=ppt/tags/tag59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a"/>
  <p:tag name="KSO_WM_UNIT_INDEX" val="1_1_1"/>
  <p:tag name="KSO_WM_UNIT_ID" val="custom20180911_19*l_h_a*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6"/>
  <p:tag name="KSO_WM_UNIT_TEXT_FILL_FORE_SCHEMECOLOR_INDEX" val="14"/>
  <p:tag name="KSO_WM_UNIT_TEXT_FILL_TYPE" val="1"/>
  <p:tag name="KSO_WM_UNIT_USESOURCEFORMAT_APPLY" val="1"/>
</p:tagLst>
</file>

<file path=ppt/tags/tag59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1_1"/>
  <p:tag name="KSO_WM_UNIT_ID" val="custom20180911_19*l_h_f*1_1_1"/>
  <p:tag name="KSO_WM_UNIT_LAYERLEVEL" val="1_1_1"/>
  <p:tag name="KSO_WM_UNIT_VALUE" val="55"/>
  <p:tag name="KSO_WM_UNIT_HIGHLIGHT" val="0"/>
  <p:tag name="KSO_WM_UNIT_COMPATIBLE" val="0"/>
  <p:tag name="KSO_WM_UNIT_CLEAR" val="0"/>
  <p:tag name="KSO_WM_UNIT_PRESET_TEXT_INDEX" val="4"/>
  <p:tag name="KSO_WM_UNIT_PRESET_TEXT_LEN" val="114"/>
  <p:tag name="KSO_WM_DIAGRAM_GROUP_CODE" val="l1-6"/>
  <p:tag name="KSO_WM_UNIT_TEXT_FILL_FORE_SCHEMECOLOR_INDEX" val="14"/>
  <p:tag name="KSO_WM_UNIT_TEXT_FILL_TYPE" val="1"/>
  <p:tag name="KSO_WM_UNIT_USESOURCEFORMAT_APPLY" val="1"/>
</p:tagLst>
</file>

<file path=ppt/tags/tag598.xml><?xml version="1.0" encoding="utf-8"?>
<p:tagLst xmlns:p="http://schemas.openxmlformats.org/presentationml/2006/main">
  <p:tag name="KSO_WM_TEMPLATE_CATEGORY" val="custom"/>
  <p:tag name="KSO_WM_TEMPLATE_INDEX" val="20180911"/>
  <p:tag name="KSO_WM_TAG_VERSION" val="1.0"/>
  <p:tag name="KSO_WM_SLIDE_ID" val="custom20180911_19"/>
  <p:tag name="KSO_WM_SLIDE_INDEX" val="19"/>
  <p:tag name="KSO_WM_SLIDE_ITEM_CNT" val="2"/>
  <p:tag name="KSO_WM_SLIDE_LAYOUT" val="a_l"/>
  <p:tag name="KSO_WM_SLIDE_LAYOUT_CNT" val="1_1"/>
  <p:tag name="KSO_WM_SLIDE_TYPE" val="text"/>
  <p:tag name="KSO_WM_BEAUTIFY_FLAG" val="#wm#"/>
  <p:tag name="KSO_WM_SLIDE_POSITION" val="26*157"/>
  <p:tag name="KSO_WM_SLIDE_SIZE" val="669*290"/>
  <p:tag name="KSO_WM_DIAGRAM_GROUP_CODE" val="l1-6"/>
</p:tagLst>
</file>

<file path=ppt/tags/tag599.xml><?xml version="1.0" encoding="utf-8"?>
<p:tagLst xmlns:p="http://schemas.openxmlformats.org/presentationml/2006/main">
  <p:tag name="KSO_WM_TAG_VERSION" val="1.0"/>
  <p:tag name="KSO_WM_BEAUTIFY_FLAG" val="#wm#"/>
  <p:tag name="KSO_WM_UNIT_TYPE" val="i"/>
  <p:tag name="KSO_WM_UNIT_ID" val="custom20180911_31*i*0"/>
  <p:tag name="KSO_WM_TEMPLATE_CATEGORY" val="custom"/>
  <p:tag name="KSO_WM_TEMPLATE_INDEX" val="20180911"/>
  <p:tag name="KSO_WM_UNIT_INDEX" val="0"/>
</p:tagLst>
</file>

<file path=ppt/tags/tag6.xml><?xml version="1.0" encoding="utf-8"?>
<p:tagLst xmlns:p="http://schemas.openxmlformats.org/presentationml/2006/main">
  <p:tag name="KSO_WM_TEMPLATE_CATEGORY" val="custom"/>
  <p:tag name="KSO_WM_TEMPLATE_INDEX" val="20180911"/>
  <p:tag name="KSO_WM_TAG_VERSION" val="1.0"/>
  <p:tag name="KSO_WM_BEAUTIFY_FLAG" val="#wm#"/>
  <p:tag name="KSO_WM_TEMPLATE_THUMBS_INDEX" val="1、2、6、7、8、16、17、20、21、24、27、34、42"/>
</p:tagLst>
</file>

<file path=ppt/tags/tag6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13"/>
  <p:tag name="KSO_WM_UNIT_ID" val="custom20180911_6*l_h_i*1_4_13"/>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600.xml><?xml version="1.0" encoding="utf-8"?>
<p:tagLst xmlns:p="http://schemas.openxmlformats.org/presentationml/2006/main">
  <p:tag name="KSO_WM_TAG_VERSION" val="1.0"/>
  <p:tag name="KSO_WM_BEAUTIFY_FLAG" val="#wm#"/>
  <p:tag name="KSO_WM_UNIT_TYPE" val="i"/>
  <p:tag name="KSO_WM_UNIT_ID" val="custom20180911_31*i*1"/>
  <p:tag name="KSO_WM_TEMPLATE_CATEGORY" val="custom"/>
  <p:tag name="KSO_WM_TEMPLATE_INDEX" val="20180911"/>
  <p:tag name="KSO_WM_UNIT_INDEX" val="1"/>
</p:tagLst>
</file>

<file path=ppt/tags/tag601.xml><?xml version="1.0" encoding="utf-8"?>
<p:tagLst xmlns:p="http://schemas.openxmlformats.org/presentationml/2006/main">
  <p:tag name="KSO_WM_TAG_VERSION" val="1.0"/>
  <p:tag name="KSO_WM_BEAUTIFY_FLAG" val="#wm#"/>
  <p:tag name="KSO_WM_UNIT_TYPE" val="i"/>
  <p:tag name="KSO_WM_UNIT_ID" val="custom20180911_31*i*2"/>
  <p:tag name="KSO_WM_TEMPLATE_CATEGORY" val="custom"/>
  <p:tag name="KSO_WM_TEMPLATE_INDEX" val="20180911"/>
  <p:tag name="KSO_WM_UNIT_INDEX" val="2"/>
</p:tagLst>
</file>

<file path=ppt/tags/tag602.xml><?xml version="1.0" encoding="utf-8"?>
<p:tagLst xmlns:p="http://schemas.openxmlformats.org/presentationml/2006/main">
  <p:tag name="KSO_WM_TAG_VERSION" val="1.0"/>
  <p:tag name="KSO_WM_BEAUTIFY_FLAG" val="#wm#"/>
  <p:tag name="KSO_WM_UNIT_TYPE" val="i"/>
  <p:tag name="KSO_WM_UNIT_ID" val="custom20180911_31*i*3"/>
  <p:tag name="KSO_WM_TEMPLATE_CATEGORY" val="custom"/>
  <p:tag name="KSO_WM_TEMPLATE_INDEX" val="20180911"/>
  <p:tag name="KSO_WM_UNIT_INDEX" val="3"/>
</p:tagLst>
</file>

<file path=ppt/tags/tag60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1*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0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11"/>
  <p:tag name="KSO_WM_UNIT_DIAGRAM_CONTRAST_TITLE_CNT" val="0"/>
  <p:tag name="KSO_WM_UNIT_DIAGRAM_DIMENSION_TITLE_CNT" val="0"/>
  <p:tag name="KSO_WM_UNIT_TYPE" val="l_i"/>
  <p:tag name="KSO_WM_UNIT_INDEX" val="1_1"/>
  <p:tag name="KSO_WM_UNIT_ID" val="custom20180911_31*l_i*1_1"/>
  <p:tag name="KSO_WM_UNIT_LAYERLEVEL" val="1_1"/>
  <p:tag name="KSO_WM_UNIT_FILL_FORE_SCHEMECOLOR_INDEX" val="6"/>
  <p:tag name="KSO_WM_UNIT_FILL_TYPE" val="1"/>
  <p:tag name="KSO_WM_UNIT_USESOURCEFORMAT_APPLY" val="1"/>
</p:tagLst>
</file>

<file path=ppt/tags/tag605.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11"/>
  <p:tag name="KSO_WM_UNIT_DIAGRAM_CONTRAST_TITLE_CNT" val="0"/>
  <p:tag name="KSO_WM_UNIT_DIAGRAM_DIMENSION_TITLE_CNT" val="0"/>
  <p:tag name="KSO_WM_UNIT_TYPE" val="l_i"/>
  <p:tag name="KSO_WM_UNIT_INDEX" val="1_2"/>
  <p:tag name="KSO_WM_UNIT_ID" val="custom20180911_31*l_i*1_2"/>
  <p:tag name="KSO_WM_UNIT_LAYERLEVEL" val="1_1"/>
  <p:tag name="KSO_WM_UNIT_FILL_FORE_SCHEMECOLOR_INDEX" val="7"/>
  <p:tag name="KSO_WM_UNIT_FILL_TYPE" val="1"/>
  <p:tag name="KSO_WM_UNIT_TEXT_FILL_FORE_SCHEMECOLOR_INDEX" val="13"/>
  <p:tag name="KSO_WM_UNIT_TEXT_FILL_TYPE" val="1"/>
  <p:tag name="KSO_WM_UNIT_USESOURCEFORMAT_APPLY" val="1"/>
</p:tagLst>
</file>

<file path=ppt/tags/tag606.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11"/>
  <p:tag name="KSO_WM_UNIT_DIAGRAM_CONTRAST_TITLE_CNT" val="0"/>
  <p:tag name="KSO_WM_UNIT_DIAGRAM_DIMENSION_TITLE_CNT" val="0"/>
  <p:tag name="KSO_WM_UNIT_TYPE" val="l_i"/>
  <p:tag name="KSO_WM_UNIT_INDEX" val="1_3"/>
  <p:tag name="KSO_WM_UNIT_ID" val="custom20180911_31*l_i*1_3"/>
  <p:tag name="KSO_WM_UNIT_LAYERLEVEL" val="1_1"/>
  <p:tag name="KSO_WM_UNIT_FILL_FORE_SCHEMECOLOR_INDEX" val="6"/>
  <p:tag name="KSO_WM_UNIT_FILL_TYPE" val="1"/>
  <p:tag name="KSO_WM_UNIT_USESOURCEFORMAT_APPLY" val="1"/>
</p:tagLst>
</file>

<file path=ppt/tags/tag607.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11"/>
  <p:tag name="KSO_WM_UNIT_DIAGRAM_CONTRAST_TITLE_CNT" val="0"/>
  <p:tag name="KSO_WM_UNIT_DIAGRAM_DIMENSION_TITLE_CNT" val="0"/>
  <p:tag name="KSO_WM_UNIT_TYPE" val="l_i"/>
  <p:tag name="KSO_WM_UNIT_INDEX" val="1_4"/>
  <p:tag name="KSO_WM_UNIT_ID" val="custom20180911_31*l_i*1_4"/>
  <p:tag name="KSO_WM_UNIT_LAYERLEVEL" val="1_1"/>
  <p:tag name="KSO_WM_UNIT_FILL_FORE_SCHEMECOLOR_INDEX" val="6"/>
  <p:tag name="KSO_WM_UNIT_FILL_TYPE" val="1"/>
  <p:tag name="KSO_WM_UNIT_USESOURCEFORMAT_APPLY" val="1"/>
</p:tagLst>
</file>

<file path=ppt/tags/tag608.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11"/>
  <p:tag name="KSO_WM_UNIT_DIAGRAM_CONTRAST_TITLE_CNT" val="0"/>
  <p:tag name="KSO_WM_UNIT_DIAGRAM_DIMENSION_TITLE_CNT" val="0"/>
  <p:tag name="KSO_WM_UNIT_TYPE" val="l_i"/>
  <p:tag name="KSO_WM_UNIT_INDEX" val="1_5"/>
  <p:tag name="KSO_WM_UNIT_ID" val="custom20180911_31*l_i*1_5"/>
  <p:tag name="KSO_WM_UNIT_LAYERLEVEL" val="1_1"/>
  <p:tag name="KSO_WM_UNIT_FILL_FORE_SCHEMECOLOR_INDEX" val="7"/>
  <p:tag name="KSO_WM_UNIT_FILL_TYPE" val="1"/>
  <p:tag name="KSO_WM_UNIT_USESOURCEFORMAT_APPLY" val="1"/>
</p:tagLst>
</file>

<file path=ppt/tags/tag609.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11"/>
  <p:tag name="KSO_WM_UNIT_DIAGRAM_CONTRAST_TITLE_CNT" val="0"/>
  <p:tag name="KSO_WM_UNIT_DIAGRAM_DIMENSION_TITLE_CNT" val="0"/>
  <p:tag name="KSO_WM_UNIT_TYPE" val="l_i"/>
  <p:tag name="KSO_WM_UNIT_INDEX" val="1_6"/>
  <p:tag name="KSO_WM_UNIT_ID" val="custom20180911_31*l_i*1_6"/>
  <p:tag name="KSO_WM_UNIT_LAYERLEVEL" val="1_1"/>
  <p:tag name="KSO_WM_UNIT_FILL_FORE_SCHEMECOLOR_INDEX" val="7"/>
  <p:tag name="KSO_WM_UNIT_FILL_TYPE" val="1"/>
  <p:tag name="KSO_WM_UNIT_USESOURCEFORMAT_APPLY" val="1"/>
</p:tagLst>
</file>

<file path=ppt/tags/tag6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15"/>
  <p:tag name="KSO_WM_UNIT_ID" val="custom20180911_6*l_h_i*1_4_15"/>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610.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11"/>
  <p:tag name="KSO_WM_UNIT_DIAGRAM_CONTRAST_TITLE_CNT" val="0"/>
  <p:tag name="KSO_WM_UNIT_DIAGRAM_DIMENSION_TITLE_CNT" val="0"/>
  <p:tag name="KSO_WM_UNIT_TYPE" val="l_i"/>
  <p:tag name="KSO_WM_UNIT_INDEX" val="1_7"/>
  <p:tag name="KSO_WM_UNIT_ID" val="custom20180911_31*l_i*1_7"/>
  <p:tag name="KSO_WM_UNIT_LAYERLEVEL" val="1_1"/>
  <p:tag name="KSO_WM_UNIT_FILL_FORE_SCHEMECOLOR_INDEX" val="6"/>
  <p:tag name="KSO_WM_UNIT_FILL_TYPE" val="1"/>
  <p:tag name="KSO_WM_UNIT_USESOURCEFORMAT_APPLY" val="1"/>
</p:tagLst>
</file>

<file path=ppt/tags/tag611.xml><?xml version="1.0" encoding="utf-8"?>
<p:tagLst xmlns:p="http://schemas.openxmlformats.org/presentationml/2006/main">
  <p:tag name="KSO_WM_TAG_VERSION" val="1.0"/>
  <p:tag name="KSO_WM_BEAUTIFY_FLAG" val="#wm#"/>
  <p:tag name="KSO_WM_TEMPLATE_CATEGORY" val="custom"/>
  <p:tag name="KSO_WM_TEMPLATE_INDEX" val="20180911"/>
  <p:tag name="KSO_WM_UNIT_DIAGRAM_CONTRAST_TITLE_CNT" val="0"/>
  <p:tag name="KSO_WM_UNIT_DIAGRAM_DIMENSION_TITLE_CNT" val="0"/>
  <p:tag name="KSO_WM_DIAGRAM_GROUP_CODE" val="l1-11"/>
  <p:tag name="KSO_WM_UNIT_TYPE" val="l_h_f"/>
  <p:tag name="KSO_WM_UNIT_INDEX" val="1_1_1"/>
  <p:tag name="KSO_WM_UNIT_ID" val="custom20180911_31*l_h_f*1_1_1"/>
  <p:tag name="KSO_WM_UNIT_LAYERLEVEL" val="1_1_1"/>
  <p:tag name="KSO_WM_UNIT_VALUE" val="10"/>
  <p:tag name="KSO_WM_UNIT_HIGHLIGHT" val="0"/>
  <p:tag name="KSO_WM_UNIT_COMPATIBLE" val="0"/>
  <p:tag name="KSO_WM_UNIT_CLEAR" val="0"/>
  <p:tag name="KSO_WM_UNIT_PRESET_TEXT_INDEX" val="3"/>
  <p:tag name="KSO_WM_UNIT_PRESET_TEXT_LEN" val="5"/>
  <p:tag name="KSO_WM_UNIT_TEXT_FILL_FORE_SCHEMECOLOR_INDEX" val="13"/>
  <p:tag name="KSO_WM_UNIT_TEXT_FILL_TYPE" val="1"/>
  <p:tag name="KSO_WM_UNIT_USESOURCEFORMAT_APPLY" val="1"/>
</p:tagLst>
</file>

<file path=ppt/tags/tag612.xml><?xml version="1.0" encoding="utf-8"?>
<p:tagLst xmlns:p="http://schemas.openxmlformats.org/presentationml/2006/main">
  <p:tag name="KSO_WM_TAG_VERSION" val="1.0"/>
  <p:tag name="KSO_WM_BEAUTIFY_FLAG" val="#wm#"/>
  <p:tag name="KSO_WM_TEMPLATE_CATEGORY" val="custom"/>
  <p:tag name="KSO_WM_TEMPLATE_INDEX" val="20180911"/>
  <p:tag name="KSO_WM_UNIT_DIAGRAM_CONTRAST_TITLE_CNT" val="0"/>
  <p:tag name="KSO_WM_UNIT_DIAGRAM_DIMENSION_TITLE_CNT" val="0"/>
  <p:tag name="KSO_WM_DIAGRAM_GROUP_CODE" val="l1-11"/>
  <p:tag name="KSO_WM_UNIT_TYPE" val="l_h_f"/>
  <p:tag name="KSO_WM_UNIT_INDEX" val="1_2_1"/>
  <p:tag name="KSO_WM_UNIT_ID" val="custom20180911_31*l_h_f*1_2_1"/>
  <p:tag name="KSO_WM_UNIT_LAYERLEVEL" val="1_1_1"/>
  <p:tag name="KSO_WM_UNIT_VALUE" val="12"/>
  <p:tag name="KSO_WM_UNIT_HIGHLIGHT" val="0"/>
  <p:tag name="KSO_WM_UNIT_COMPATIBLE" val="0"/>
  <p:tag name="KSO_WM_UNIT_CLEAR" val="0"/>
  <p:tag name="KSO_WM_UNIT_PRESET_TEXT_INDEX" val="3"/>
  <p:tag name="KSO_WM_UNIT_PRESET_TEXT_LEN" val="5"/>
  <p:tag name="KSO_WM_UNIT_TEXT_FILL_FORE_SCHEMECOLOR_INDEX" val="13"/>
  <p:tag name="KSO_WM_UNIT_TEXT_FILL_TYPE" val="1"/>
  <p:tag name="KSO_WM_UNIT_USESOURCEFORMAT_APPLY" val="1"/>
</p:tagLst>
</file>

<file path=ppt/tags/tag61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11"/>
  <p:tag name="KSO_WM_UNIT_DIAGRAM_CONTRAST_TITLE_CNT" val="0"/>
  <p:tag name="KSO_WM_UNIT_DIAGRAM_DIMENSION_TITLE_CNT" val="0"/>
  <p:tag name="KSO_WM_UNIT_TYPE" val="l_i"/>
  <p:tag name="KSO_WM_UNIT_INDEX" val="1_8"/>
  <p:tag name="KSO_WM_UNIT_ID" val="custom20180911_31*l_i*1_8"/>
  <p:tag name="KSO_WM_UNIT_LAYERLEVEL" val="1_1"/>
  <p:tag name="KSO_WM_UNIT_USESOURCEFORMAT_APPLY" val="1"/>
</p:tagLst>
</file>

<file path=ppt/tags/tag61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11"/>
  <p:tag name="KSO_WM_UNIT_DIAGRAM_CONTRAST_TITLE_CNT" val="0"/>
  <p:tag name="KSO_WM_UNIT_DIAGRAM_DIMENSION_TITLE_CNT" val="0"/>
  <p:tag name="KSO_WM_UNIT_TYPE" val="l_i"/>
  <p:tag name="KSO_WM_UNIT_INDEX" val="1_9"/>
  <p:tag name="KSO_WM_UNIT_ID" val="custom20180911_31*l_i*1_9"/>
  <p:tag name="KSO_WM_UNIT_LAYERLEVEL" val="1_1"/>
  <p:tag name="KSO_WM_UNIT_USESOURCEFORMAT_APPLY" val="1"/>
</p:tagLst>
</file>

<file path=ppt/tags/tag615.xml><?xml version="1.0" encoding="utf-8"?>
<p:tagLst xmlns:p="http://schemas.openxmlformats.org/presentationml/2006/main">
  <p:tag name="KSO_WM_TAG_VERSION" val="1.0"/>
  <p:tag name="KSO_WM_BEAUTIFY_FLAG" val="#wm#"/>
  <p:tag name="KSO_WM_TEMPLATE_CATEGORY" val="custom"/>
  <p:tag name="KSO_WM_TEMPLATE_INDEX" val="20180911"/>
  <p:tag name="KSO_WM_UNIT_DIAGRAM_CONTRAST_TITLE_CNT" val="0"/>
  <p:tag name="KSO_WM_UNIT_DIAGRAM_DIMENSION_TITLE_CNT" val="0"/>
  <p:tag name="KSO_WM_DIAGRAM_GROUP_CODE" val="l1-11"/>
  <p:tag name="KSO_WM_UNIT_TYPE" val="l_h_f"/>
  <p:tag name="KSO_WM_UNIT_INDEX" val="1_1_1"/>
  <p:tag name="KSO_WM_UNIT_ID" val="custom20180911_31*l_h_f*1_1_1"/>
  <p:tag name="KSO_WM_UNIT_LAYERLEVEL" val="1_1_1"/>
  <p:tag name="KSO_WM_UNIT_VALUE" val="10"/>
  <p:tag name="KSO_WM_UNIT_HIGHLIGHT" val="0"/>
  <p:tag name="KSO_WM_UNIT_COMPATIBLE" val="0"/>
  <p:tag name="KSO_WM_UNIT_CLEAR" val="0"/>
  <p:tag name="KSO_WM_UNIT_PRESET_TEXT_INDEX" val="3"/>
  <p:tag name="KSO_WM_UNIT_PRESET_TEXT_LEN" val="5"/>
  <p:tag name="KSO_WM_UNIT_TEXT_FILL_FORE_SCHEMECOLOR_INDEX" val="13"/>
  <p:tag name="KSO_WM_UNIT_TEXT_FILL_TYPE" val="1"/>
  <p:tag name="KSO_WM_UNIT_USESOURCEFORMAT_APPLY" val="1"/>
</p:tagLst>
</file>

<file path=ppt/tags/tag616.xml><?xml version="1.0" encoding="utf-8"?>
<p:tagLst xmlns:p="http://schemas.openxmlformats.org/presentationml/2006/main">
  <p:tag name="KSO_WM_TAG_VERSION" val="1.0"/>
  <p:tag name="KSO_WM_BEAUTIFY_FLAG" val="#wm#"/>
  <p:tag name="KSO_WM_TEMPLATE_CATEGORY" val="custom"/>
  <p:tag name="KSO_WM_TEMPLATE_INDEX" val="20180911"/>
  <p:tag name="KSO_WM_UNIT_DIAGRAM_CONTRAST_TITLE_CNT" val="0"/>
  <p:tag name="KSO_WM_UNIT_DIAGRAM_DIMENSION_TITLE_CNT" val="0"/>
  <p:tag name="KSO_WM_DIAGRAM_GROUP_CODE" val="l1-11"/>
  <p:tag name="KSO_WM_UNIT_TYPE" val="l_h_f"/>
  <p:tag name="KSO_WM_UNIT_INDEX" val="1_1_1"/>
  <p:tag name="KSO_WM_UNIT_ID" val="custom20180911_31*l_h_f*1_1_1"/>
  <p:tag name="KSO_WM_UNIT_LAYERLEVEL" val="1_1_1"/>
  <p:tag name="KSO_WM_UNIT_VALUE" val="10"/>
  <p:tag name="KSO_WM_UNIT_HIGHLIGHT" val="0"/>
  <p:tag name="KSO_WM_UNIT_COMPATIBLE" val="0"/>
  <p:tag name="KSO_WM_UNIT_CLEAR" val="0"/>
  <p:tag name="KSO_WM_UNIT_PRESET_TEXT_INDEX" val="3"/>
  <p:tag name="KSO_WM_UNIT_PRESET_TEXT_LEN" val="5"/>
  <p:tag name="KSO_WM_UNIT_TEXT_FILL_FORE_SCHEMECOLOR_INDEX" val="13"/>
  <p:tag name="KSO_WM_UNIT_TEXT_FILL_TYPE" val="1"/>
  <p:tag name="KSO_WM_UNIT_USESOURCEFORMAT_APPLY" val="1"/>
</p:tagLst>
</file>

<file path=ppt/tags/tag617.xml><?xml version="1.0" encoding="utf-8"?>
<p:tagLst xmlns:p="http://schemas.openxmlformats.org/presentationml/2006/main">
  <p:tag name="KSO_WM_TEMPLATE_CATEGORY" val="custom"/>
  <p:tag name="KSO_WM_TEMPLATE_INDEX" val="20180911"/>
  <p:tag name="KSO_WM_TAG_VERSION" val="1.0"/>
  <p:tag name="KSO_WM_SLIDE_ID" val="custom20180911_31"/>
  <p:tag name="KSO_WM_SLIDE_INDEX" val="31"/>
  <p:tag name="KSO_WM_SLIDE_ITEM_CNT" val="2"/>
  <p:tag name="KSO_WM_SLIDE_LAYOUT" val="a_l"/>
  <p:tag name="KSO_WM_SLIDE_LAYOUT_CNT" val="1_1"/>
  <p:tag name="KSO_WM_SLIDE_TYPE" val="text"/>
  <p:tag name="KSO_WM_BEAUTIFY_FLAG" val="#wm#"/>
  <p:tag name="KSO_WM_SLIDE_POSITION" val="162*165"/>
  <p:tag name="KSO_WM_SLIDE_SIZE" val="396*292"/>
  <p:tag name="KSO_WM_DIAGRAM_GROUP_CODE" val="l1-11"/>
</p:tagLst>
</file>

<file path=ppt/tags/tag618.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619.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6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10"/>
  <p:tag name="KSO_WM_UNIT_ID" val="custom20180911_6*l_h_i*1_4_10"/>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620.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621.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62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23.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624.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625.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626.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627.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62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29.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6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3"/>
  <p:tag name="KSO_WM_UNIT_ID" val="custom20180911_6*l_h_i*1_4_3"/>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630.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631.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632.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633.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63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35.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636.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637.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638.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639.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6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4"/>
  <p:tag name="KSO_WM_UNIT_ID" val="custom20180911_6*l_h_i*1_4_4"/>
  <p:tag name="KSO_WM_UNIT_LAYERLEVEL" val="1_1_1"/>
  <p:tag name="KSO_WM_DIAGRAM_GROUP_CODE" val="l1-2"/>
  <p:tag name="KSO_WM_UNIT_FILL_FORE_SCHEMECOLOR_INDEX" val="6"/>
  <p:tag name="KSO_WM_UNIT_FILL_TYPE" val="1"/>
  <p:tag name="KSO_WM_UNIT_TEXT_FILL_FORE_SCHEMECOLOR_INDEX" val="13"/>
  <p:tag name="KSO_WM_UNIT_TEXT_FILL_TYPE" val="1"/>
  <p:tag name="KSO_WM_UNIT_USESOURCEFORMAT_APPLY" val="1"/>
</p:tagLst>
</file>

<file path=ppt/tags/tag64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41.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642.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643.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644.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645.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64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47.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648.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649.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6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5"/>
  <p:tag name="KSO_WM_UNIT_ID" val="custom20180911_6*l_h_i*1_4_5"/>
  <p:tag name="KSO_WM_UNIT_LAYERLEVEL" val="1_1_1"/>
  <p:tag name="KSO_WM_DIAGRAM_GROUP_CODE" val="l1-2"/>
  <p:tag name="KSO_WM_UNIT_FILL_FORE_SCHEMECOLOR_INDEX" val="6"/>
  <p:tag name="KSO_WM_UNIT_FILL_TYPE" val="1"/>
  <p:tag name="KSO_WM_UNIT_TEXT_FILL_FORE_SCHEMECOLOR_INDEX" val="13"/>
  <p:tag name="KSO_WM_UNIT_TEXT_FILL_TYPE" val="1"/>
  <p:tag name="KSO_WM_UNIT_USESOURCEFORMAT_APPLY" val="1"/>
</p:tagLst>
</file>

<file path=ppt/tags/tag650.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651.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65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53.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654.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655.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656.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657.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65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59.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6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6"/>
  <p:tag name="KSO_WM_UNIT_ID" val="custom20180911_6*l_h_i*1_4_6"/>
  <p:tag name="KSO_WM_UNIT_LAYERLEVEL" val="1_1_1"/>
  <p:tag name="KSO_WM_DIAGRAM_GROUP_CODE" val="l1-2"/>
  <p:tag name="KSO_WM_UNIT_FILL_FORE_SCHEMECOLOR_INDEX" val="6"/>
  <p:tag name="KSO_WM_UNIT_FILL_TYPE" val="1"/>
  <p:tag name="KSO_WM_UNIT_TEXT_FILL_FORE_SCHEMECOLOR_INDEX" val="13"/>
  <p:tag name="KSO_WM_UNIT_TEXT_FILL_TYPE" val="1"/>
  <p:tag name="KSO_WM_UNIT_USESOURCEFORMAT_APPLY" val="1"/>
</p:tagLst>
</file>

<file path=ppt/tags/tag660.xml><?xml version="1.0" encoding="utf-8"?>
<p:tagLst xmlns:p="http://schemas.openxmlformats.org/presentationml/2006/main">
  <p:tag name="KSO_WM_TAG_VERSION" val="1.0"/>
  <p:tag name="KSO_WM_BEAUTIFY_FLAG" val="#wm#"/>
  <p:tag name="KSO_WM_UNIT_TYPE" val="i"/>
  <p:tag name="KSO_WM_UNIT_ID" val="custom20180911_39*i*0"/>
  <p:tag name="KSO_WM_TEMPLATE_CATEGORY" val="custom"/>
  <p:tag name="KSO_WM_TEMPLATE_INDEX" val="20180911"/>
  <p:tag name="KSO_WM_UNIT_INDEX" val="0"/>
</p:tagLst>
</file>

<file path=ppt/tags/tag661.xml><?xml version="1.0" encoding="utf-8"?>
<p:tagLst xmlns:p="http://schemas.openxmlformats.org/presentationml/2006/main">
  <p:tag name="KSO_WM_TAG_VERSION" val="1.0"/>
  <p:tag name="KSO_WM_BEAUTIFY_FLAG" val="#wm#"/>
  <p:tag name="KSO_WM_UNIT_TYPE" val="i"/>
  <p:tag name="KSO_WM_UNIT_ID" val="custom20180911_39*i*1"/>
  <p:tag name="KSO_WM_TEMPLATE_CATEGORY" val="custom"/>
  <p:tag name="KSO_WM_TEMPLATE_INDEX" val="20180911"/>
  <p:tag name="KSO_WM_UNIT_INDEX" val="1"/>
</p:tagLst>
</file>

<file path=ppt/tags/tag662.xml><?xml version="1.0" encoding="utf-8"?>
<p:tagLst xmlns:p="http://schemas.openxmlformats.org/presentationml/2006/main">
  <p:tag name="KSO_WM_TAG_VERSION" val="1.0"/>
  <p:tag name="KSO_WM_BEAUTIFY_FLAG" val="#wm#"/>
  <p:tag name="KSO_WM_UNIT_TYPE" val="i"/>
  <p:tag name="KSO_WM_UNIT_ID" val="custom20180911_39*i*2"/>
  <p:tag name="KSO_WM_TEMPLATE_CATEGORY" val="custom"/>
  <p:tag name="KSO_WM_TEMPLATE_INDEX" val="20180911"/>
  <p:tag name="KSO_WM_UNIT_INDEX" val="2"/>
</p:tagLst>
</file>

<file path=ppt/tags/tag663.xml><?xml version="1.0" encoding="utf-8"?>
<p:tagLst xmlns:p="http://schemas.openxmlformats.org/presentationml/2006/main">
  <p:tag name="KSO_WM_TAG_VERSION" val="1.0"/>
  <p:tag name="KSO_WM_BEAUTIFY_FLAG" val="#wm#"/>
  <p:tag name="KSO_WM_UNIT_TYPE" val="i"/>
  <p:tag name="KSO_WM_UNIT_ID" val="custom20180911_39*i*3"/>
  <p:tag name="KSO_WM_TEMPLATE_CATEGORY" val="custom"/>
  <p:tag name="KSO_WM_TEMPLATE_INDEX" val="20180911"/>
  <p:tag name="KSO_WM_UNIT_INDEX" val="3"/>
</p:tagLst>
</file>

<file path=ppt/tags/tag66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9*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65.xml><?xml version="1.0" encoding="utf-8"?>
<p:tagLst xmlns:p="http://schemas.openxmlformats.org/presentationml/2006/main">
  <p:tag name="KSO_WM_TEMPLATE_CATEGORY" val="custom"/>
  <p:tag name="KSO_WM_TEMPLATE_INDEX" val="20180911"/>
  <p:tag name="KSO_WM_TAG_VERSION" val="1.0"/>
  <p:tag name="KSO_WM_SLIDE_ID" val="custom20180911_39"/>
  <p:tag name="KSO_WM_SLIDE_INDEX" val="39"/>
  <p:tag name="KSO_WM_SLIDE_ITEM_CNT" val="1"/>
  <p:tag name="KSO_WM_SLIDE_LAYOUT" val="a_d_h"/>
  <p:tag name="KSO_WM_SLIDE_LAYOUT_CNT" val="1_1_1"/>
  <p:tag name="KSO_WM_SLIDE_TYPE" val="text"/>
  <p:tag name="KSO_WM_BEAUTIFY_FLAG" val="#wm#"/>
  <p:tag name="KSO_WM_SLIDE_POSITION" val="45*91"/>
  <p:tag name="KSO_WM_SLIDE_SIZE" val="629*422"/>
</p:tagLst>
</file>

<file path=ppt/tags/tag666.xml><?xml version="1.0" encoding="utf-8"?>
<p:tagLst xmlns:p="http://schemas.openxmlformats.org/presentationml/2006/main">
  <p:tag name="KSO_WM_TAG_VERSION" val="1.0"/>
  <p:tag name="KSO_WM_BEAUTIFY_FLAG" val="#wm#"/>
  <p:tag name="KSO_WM_UNIT_TYPE" val="i"/>
  <p:tag name="KSO_WM_UNIT_ID" val="custom20180911_12*i*0"/>
  <p:tag name="KSO_WM_TEMPLATE_CATEGORY" val="custom"/>
  <p:tag name="KSO_WM_TEMPLATE_INDEX" val="20180911"/>
  <p:tag name="KSO_WM_UNIT_INDEX" val="0"/>
</p:tagLst>
</file>

<file path=ppt/tags/tag667.xml><?xml version="1.0" encoding="utf-8"?>
<p:tagLst xmlns:p="http://schemas.openxmlformats.org/presentationml/2006/main">
  <p:tag name="KSO_WM_TAG_VERSION" val="1.0"/>
  <p:tag name="KSO_WM_BEAUTIFY_FLAG" val="#wm#"/>
  <p:tag name="KSO_WM_UNIT_TYPE" val="i"/>
  <p:tag name="KSO_WM_UNIT_ID" val="custom20180911_12*i*1"/>
  <p:tag name="KSO_WM_TEMPLATE_CATEGORY" val="custom"/>
  <p:tag name="KSO_WM_TEMPLATE_INDEX" val="20180911"/>
  <p:tag name="KSO_WM_UNIT_INDEX" val="1"/>
</p:tagLst>
</file>

<file path=ppt/tags/tag668.xml><?xml version="1.0" encoding="utf-8"?>
<p:tagLst xmlns:p="http://schemas.openxmlformats.org/presentationml/2006/main">
  <p:tag name="KSO_WM_TAG_VERSION" val="1.0"/>
  <p:tag name="KSO_WM_BEAUTIFY_FLAG" val="#wm#"/>
  <p:tag name="KSO_WM_UNIT_TYPE" val="i"/>
  <p:tag name="KSO_WM_UNIT_ID" val="custom20180911_12*i*2"/>
  <p:tag name="KSO_WM_TEMPLATE_CATEGORY" val="custom"/>
  <p:tag name="KSO_WM_TEMPLATE_INDEX" val="20180911"/>
  <p:tag name="KSO_WM_UNIT_INDEX" val="2"/>
</p:tagLst>
</file>

<file path=ppt/tags/tag669.xml><?xml version="1.0" encoding="utf-8"?>
<p:tagLst xmlns:p="http://schemas.openxmlformats.org/presentationml/2006/main">
  <p:tag name="KSO_WM_TAG_VERSION" val="1.0"/>
  <p:tag name="KSO_WM_BEAUTIFY_FLAG" val="#wm#"/>
  <p:tag name="KSO_WM_UNIT_TYPE" val="i"/>
  <p:tag name="KSO_WM_UNIT_ID" val="custom20180911_12*i*3"/>
  <p:tag name="KSO_WM_TEMPLATE_CATEGORY" val="custom"/>
  <p:tag name="KSO_WM_TEMPLATE_INDEX" val="20180911"/>
  <p:tag name="KSO_WM_UNIT_INDEX" val="3"/>
</p:tagLst>
</file>

<file path=ppt/tags/tag6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9"/>
  <p:tag name="KSO_WM_UNIT_ID" val="custom20180911_6*l_h_i*1_4_9"/>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67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2*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7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i"/>
  <p:tag name="KSO_WM_UNIT_INDEX" val="1_1_1"/>
  <p:tag name="KSO_WM_UNIT_ID" val="custom20180911_12*l_h_i*1_1_1"/>
  <p:tag name="KSO_WM_UNIT_LAYERLEVEL" val="1_1_1"/>
  <p:tag name="KSO_WM_UNIT_FILL_FORE_SCHEMECOLOR_INDEX" val="6"/>
  <p:tag name="KSO_WM_UNIT_FILL_TYPE" val="1"/>
  <p:tag name="KSO_WM_UNIT_TEXT_FILL_FORE_SCHEMECOLOR_INDEX" val="2"/>
  <p:tag name="KSO_WM_UNIT_TEXT_FILL_TYPE" val="1"/>
  <p:tag name="KSO_WM_UNIT_USESOURCEFORMAT_APPLY" val="1"/>
</p:tagLst>
</file>

<file path=ppt/tags/tag67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i"/>
  <p:tag name="KSO_WM_UNIT_INDEX" val="1_1_2"/>
  <p:tag name="KSO_WM_UNIT_ID" val="custom20180911_12*l_h_i*1_1_2"/>
  <p:tag name="KSO_WM_UNIT_LAYERLEVEL" val="1_1_1"/>
  <p:tag name="KSO_WM_UNIT_LINE_FORE_SCHEMECOLOR_INDEX" val="7"/>
  <p:tag name="KSO_WM_UNIT_LINE_FILL_TYPE" val="2"/>
  <p:tag name="KSO_WM_UNIT_TEXT_FILL_FORE_SCHEMECOLOR_INDEX" val="13"/>
  <p:tag name="KSO_WM_UNIT_TEXT_FILL_TYPE" val="1"/>
  <p:tag name="KSO_WM_UNIT_USESOURCEFORMAT_APPLY" val="1"/>
</p:tagLst>
</file>

<file path=ppt/tags/tag67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f"/>
  <p:tag name="KSO_WM_UNIT_INDEX" val="1_1_2"/>
  <p:tag name="KSO_WM_UNIT_ID" val="custom20180911_12*l_h_f*1_1_2"/>
  <p:tag name="KSO_WM_UNIT_LAYERLEVEL" val="1_1_1"/>
  <p:tag name="KSO_WM_UNIT_VALUE" val="9"/>
  <p:tag name="KSO_WM_UNIT_HIGHLIGHT" val="0"/>
  <p:tag name="KSO_WM_UNIT_COMPATIBLE" val="0"/>
  <p:tag name="KSO_WM_UNIT_CLEAR" val="0"/>
  <p:tag name="KSO_WM_UNIT_PRESET_TEXT" val="76%"/>
  <p:tag name="KSO_WM_UNIT_TEXT_FILL_FORE_SCHEMECOLOR_INDEX" val="14"/>
  <p:tag name="KSO_WM_UNIT_TEXT_FILL_TYPE" val="1"/>
  <p:tag name="KSO_WM_UNIT_USESOURCEFORMAT_APPLY" val="1"/>
</p:tagLst>
</file>

<file path=ppt/tags/tag67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f"/>
  <p:tag name="KSO_WM_UNIT_INDEX" val="1_1_1"/>
  <p:tag name="KSO_WM_UNIT_ID" val="custom20180911_12*l_h_f*1_1_1"/>
  <p:tag name="KSO_WM_UNIT_LAYERLEVEL" val="1_1_1"/>
  <p:tag name="KSO_WM_UNIT_VALUE" val="24"/>
  <p:tag name="KSO_WM_UNIT_HIGHLIGHT" val="0"/>
  <p:tag name="KSO_WM_UNIT_COMPATIBLE" val="0"/>
  <p:tag name="KSO_WM_UNIT_CLEAR" val="0"/>
  <p:tag name="KSO_WM_UNIT_PRESET_TEXT_INDEX" val="4"/>
  <p:tag name="KSO_WM_UNIT_PRESET_TEXT_LEN" val="57"/>
  <p:tag name="KSO_WM_UNIT_TEXT_FILL_FORE_SCHEMECOLOR_INDEX" val="14"/>
  <p:tag name="KSO_WM_UNIT_TEXT_FILL_TYPE" val="1"/>
  <p:tag name="KSO_WM_UNIT_USESOURCEFORMAT_APPLY" val="1"/>
</p:tagLst>
</file>

<file path=ppt/tags/tag675.xml><?xml version="1.0" encoding="utf-8"?>
<p:tagLst xmlns:p="http://schemas.openxmlformats.org/presentationml/2006/main">
  <p:tag name="KSO_WM_TEMPLATE_CATEGORY" val="custom"/>
  <p:tag name="KSO_WM_TEMPLATE_INDEX" val="20180911"/>
  <p:tag name="KSO_WM_TAG_VERSION" val="1.0"/>
  <p:tag name="KSO_WM_SLIDE_ID" val="custom20180911_12"/>
  <p:tag name="KSO_WM_SLIDE_INDEX" val="12"/>
  <p:tag name="KSO_WM_SLIDE_ITEM_CNT" val="3"/>
  <p:tag name="KSO_WM_SLIDE_LAYOUT" val="a_l"/>
  <p:tag name="KSO_WM_SLIDE_LAYOUT_CNT" val="1_1"/>
  <p:tag name="KSO_WM_SLIDE_TYPE" val="text"/>
  <p:tag name="KSO_WM_BEAUTIFY_FLAG" val="#wm#"/>
  <p:tag name="KSO_WM_SLIDE_POSITION" val="80*175"/>
  <p:tag name="KSO_WM_SLIDE_SIZE" val="560*318"/>
  <p:tag name="KSO_WM_DIAGRAM_GROUP_CODE" val="l1-4"/>
</p:tagLst>
</file>

<file path=ppt/tags/tag676.xml><?xml version="1.0" encoding="utf-8"?>
<p:tagLst xmlns:p="http://schemas.openxmlformats.org/presentationml/2006/main">
  <p:tag name="KSO_WM_TAG_VERSION" val="1.0"/>
  <p:tag name="KSO_WM_BEAUTIFY_FLAG" val="#wm#"/>
  <p:tag name="KSO_WM_UNIT_TYPE" val="i"/>
  <p:tag name="KSO_WM_UNIT_ID" val="custom20180911_12*i*0"/>
  <p:tag name="KSO_WM_TEMPLATE_CATEGORY" val="custom"/>
  <p:tag name="KSO_WM_TEMPLATE_INDEX" val="20180911"/>
  <p:tag name="KSO_WM_UNIT_INDEX" val="0"/>
</p:tagLst>
</file>

<file path=ppt/tags/tag677.xml><?xml version="1.0" encoding="utf-8"?>
<p:tagLst xmlns:p="http://schemas.openxmlformats.org/presentationml/2006/main">
  <p:tag name="KSO_WM_TAG_VERSION" val="1.0"/>
  <p:tag name="KSO_WM_BEAUTIFY_FLAG" val="#wm#"/>
  <p:tag name="KSO_WM_UNIT_TYPE" val="i"/>
  <p:tag name="KSO_WM_UNIT_ID" val="custom20180911_12*i*1"/>
  <p:tag name="KSO_WM_TEMPLATE_CATEGORY" val="custom"/>
  <p:tag name="KSO_WM_TEMPLATE_INDEX" val="20180911"/>
  <p:tag name="KSO_WM_UNIT_INDEX" val="1"/>
</p:tagLst>
</file>

<file path=ppt/tags/tag678.xml><?xml version="1.0" encoding="utf-8"?>
<p:tagLst xmlns:p="http://schemas.openxmlformats.org/presentationml/2006/main">
  <p:tag name="KSO_WM_TAG_VERSION" val="1.0"/>
  <p:tag name="KSO_WM_BEAUTIFY_FLAG" val="#wm#"/>
  <p:tag name="KSO_WM_UNIT_TYPE" val="i"/>
  <p:tag name="KSO_WM_UNIT_ID" val="custom20180911_12*i*2"/>
  <p:tag name="KSO_WM_TEMPLATE_CATEGORY" val="custom"/>
  <p:tag name="KSO_WM_TEMPLATE_INDEX" val="20180911"/>
  <p:tag name="KSO_WM_UNIT_INDEX" val="2"/>
</p:tagLst>
</file>

<file path=ppt/tags/tag679.xml><?xml version="1.0" encoding="utf-8"?>
<p:tagLst xmlns:p="http://schemas.openxmlformats.org/presentationml/2006/main">
  <p:tag name="KSO_WM_TAG_VERSION" val="1.0"/>
  <p:tag name="KSO_WM_BEAUTIFY_FLAG" val="#wm#"/>
  <p:tag name="KSO_WM_UNIT_TYPE" val="i"/>
  <p:tag name="KSO_WM_UNIT_ID" val="custom20180911_12*i*3"/>
  <p:tag name="KSO_WM_TEMPLATE_CATEGORY" val="custom"/>
  <p:tag name="KSO_WM_TEMPLATE_INDEX" val="20180911"/>
  <p:tag name="KSO_WM_UNIT_INDEX" val="3"/>
</p:tagLst>
</file>

<file path=ppt/tags/tag6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14"/>
  <p:tag name="KSO_WM_UNIT_ID" val="custom20180911_6*l_h_i*1_4_14"/>
  <p:tag name="KSO_WM_UNIT_LAYERLEVEL" val="1_1_1"/>
  <p:tag name="KSO_WM_DIAGRAM_GROUP_CODE" val="l1-2"/>
  <p:tag name="KSO_WM_UNIT_TEXT_FILL_FORE_SCHEMECOLOR_INDEX" val="13"/>
  <p:tag name="KSO_WM_UNIT_TEXT_FILL_TYPE" val="1"/>
  <p:tag name="KSO_WM_UNIT_USESOURCEFORMAT_APPLY" val="1"/>
</p:tagLst>
</file>

<file path=ppt/tags/tag68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2*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8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i"/>
  <p:tag name="KSO_WM_UNIT_INDEX" val="1_1_1"/>
  <p:tag name="KSO_WM_UNIT_ID" val="custom20180911_12*l_h_i*1_1_1"/>
  <p:tag name="KSO_WM_UNIT_LAYERLEVEL" val="1_1_1"/>
  <p:tag name="KSO_WM_UNIT_FILL_FORE_SCHEMECOLOR_INDEX" val="6"/>
  <p:tag name="KSO_WM_UNIT_FILL_TYPE" val="1"/>
  <p:tag name="KSO_WM_UNIT_TEXT_FILL_FORE_SCHEMECOLOR_INDEX" val="2"/>
  <p:tag name="KSO_WM_UNIT_TEXT_FILL_TYPE" val="1"/>
  <p:tag name="KSO_WM_UNIT_USESOURCEFORMAT_APPLY" val="1"/>
</p:tagLst>
</file>

<file path=ppt/tags/tag68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i"/>
  <p:tag name="KSO_WM_UNIT_INDEX" val="1_1_2"/>
  <p:tag name="KSO_WM_UNIT_ID" val="custom20180911_12*l_h_i*1_1_2"/>
  <p:tag name="KSO_WM_UNIT_LAYERLEVEL" val="1_1_1"/>
  <p:tag name="KSO_WM_UNIT_LINE_FORE_SCHEMECOLOR_INDEX" val="7"/>
  <p:tag name="KSO_WM_UNIT_LINE_FILL_TYPE" val="2"/>
  <p:tag name="KSO_WM_UNIT_TEXT_FILL_FORE_SCHEMECOLOR_INDEX" val="13"/>
  <p:tag name="KSO_WM_UNIT_TEXT_FILL_TYPE" val="1"/>
  <p:tag name="KSO_WM_UNIT_USESOURCEFORMAT_APPLY" val="1"/>
</p:tagLst>
</file>

<file path=ppt/tags/tag68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f"/>
  <p:tag name="KSO_WM_UNIT_INDEX" val="1_1_2"/>
  <p:tag name="KSO_WM_UNIT_ID" val="custom20180911_12*l_h_f*1_1_2"/>
  <p:tag name="KSO_WM_UNIT_LAYERLEVEL" val="1_1_1"/>
  <p:tag name="KSO_WM_UNIT_VALUE" val="9"/>
  <p:tag name="KSO_WM_UNIT_HIGHLIGHT" val="0"/>
  <p:tag name="KSO_WM_UNIT_COMPATIBLE" val="0"/>
  <p:tag name="KSO_WM_UNIT_CLEAR" val="0"/>
  <p:tag name="KSO_WM_UNIT_PRESET_TEXT" val="76%"/>
  <p:tag name="KSO_WM_UNIT_TEXT_FILL_FORE_SCHEMECOLOR_INDEX" val="14"/>
  <p:tag name="KSO_WM_UNIT_TEXT_FILL_TYPE" val="1"/>
  <p:tag name="KSO_WM_UNIT_USESOURCEFORMAT_APPLY" val="1"/>
</p:tagLst>
</file>

<file path=ppt/tags/tag68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f"/>
  <p:tag name="KSO_WM_UNIT_INDEX" val="1_1_1"/>
  <p:tag name="KSO_WM_UNIT_ID" val="custom20180911_12*l_h_f*1_1_1"/>
  <p:tag name="KSO_WM_UNIT_LAYERLEVEL" val="1_1_1"/>
  <p:tag name="KSO_WM_UNIT_VALUE" val="24"/>
  <p:tag name="KSO_WM_UNIT_HIGHLIGHT" val="0"/>
  <p:tag name="KSO_WM_UNIT_COMPATIBLE" val="0"/>
  <p:tag name="KSO_WM_UNIT_CLEAR" val="0"/>
  <p:tag name="KSO_WM_UNIT_PRESET_TEXT_INDEX" val="4"/>
  <p:tag name="KSO_WM_UNIT_PRESET_TEXT_LEN" val="57"/>
  <p:tag name="KSO_WM_UNIT_TEXT_FILL_FORE_SCHEMECOLOR_INDEX" val="14"/>
  <p:tag name="KSO_WM_UNIT_TEXT_FILL_TYPE" val="1"/>
  <p:tag name="KSO_WM_UNIT_USESOURCEFORMAT_APPLY" val="1"/>
</p:tagLst>
</file>

<file path=ppt/tags/tag685.xml><?xml version="1.0" encoding="utf-8"?>
<p:tagLst xmlns:p="http://schemas.openxmlformats.org/presentationml/2006/main">
  <p:tag name="KSO_WM_TEMPLATE_CATEGORY" val="custom"/>
  <p:tag name="KSO_WM_TEMPLATE_INDEX" val="20180911"/>
  <p:tag name="KSO_WM_TAG_VERSION" val="1.0"/>
  <p:tag name="KSO_WM_SLIDE_ID" val="custom20180911_12"/>
  <p:tag name="KSO_WM_SLIDE_INDEX" val="12"/>
  <p:tag name="KSO_WM_SLIDE_ITEM_CNT" val="3"/>
  <p:tag name="KSO_WM_SLIDE_LAYOUT" val="a_l"/>
  <p:tag name="KSO_WM_SLIDE_LAYOUT_CNT" val="1_1"/>
  <p:tag name="KSO_WM_SLIDE_TYPE" val="text"/>
  <p:tag name="KSO_WM_BEAUTIFY_FLAG" val="#wm#"/>
  <p:tag name="KSO_WM_SLIDE_POSITION" val="80*175"/>
  <p:tag name="KSO_WM_SLIDE_SIZE" val="560*318"/>
  <p:tag name="KSO_WM_DIAGRAM_GROUP_CODE" val="l1-4"/>
</p:tagLst>
</file>

<file path=ppt/tags/tag686.xml><?xml version="1.0" encoding="utf-8"?>
<p:tagLst xmlns:p="http://schemas.openxmlformats.org/presentationml/2006/main">
  <p:tag name="KSO_WM_TAG_VERSION" val="1.0"/>
  <p:tag name="KSO_WM_BEAUTIFY_FLAG" val="#wm#"/>
  <p:tag name="KSO_WM_UNIT_TYPE" val="i"/>
  <p:tag name="KSO_WM_UNIT_ID" val="custom20180911_12*i*0"/>
  <p:tag name="KSO_WM_TEMPLATE_CATEGORY" val="custom"/>
  <p:tag name="KSO_WM_TEMPLATE_INDEX" val="20180911"/>
  <p:tag name="KSO_WM_UNIT_INDEX" val="0"/>
</p:tagLst>
</file>

<file path=ppt/tags/tag687.xml><?xml version="1.0" encoding="utf-8"?>
<p:tagLst xmlns:p="http://schemas.openxmlformats.org/presentationml/2006/main">
  <p:tag name="KSO_WM_TAG_VERSION" val="1.0"/>
  <p:tag name="KSO_WM_BEAUTIFY_FLAG" val="#wm#"/>
  <p:tag name="KSO_WM_UNIT_TYPE" val="i"/>
  <p:tag name="KSO_WM_UNIT_ID" val="custom20180911_12*i*1"/>
  <p:tag name="KSO_WM_TEMPLATE_CATEGORY" val="custom"/>
  <p:tag name="KSO_WM_TEMPLATE_INDEX" val="20180911"/>
  <p:tag name="KSO_WM_UNIT_INDEX" val="1"/>
</p:tagLst>
</file>

<file path=ppt/tags/tag688.xml><?xml version="1.0" encoding="utf-8"?>
<p:tagLst xmlns:p="http://schemas.openxmlformats.org/presentationml/2006/main">
  <p:tag name="KSO_WM_TAG_VERSION" val="1.0"/>
  <p:tag name="KSO_WM_BEAUTIFY_FLAG" val="#wm#"/>
  <p:tag name="KSO_WM_UNIT_TYPE" val="i"/>
  <p:tag name="KSO_WM_UNIT_ID" val="custom20180911_12*i*2"/>
  <p:tag name="KSO_WM_TEMPLATE_CATEGORY" val="custom"/>
  <p:tag name="KSO_WM_TEMPLATE_INDEX" val="20180911"/>
  <p:tag name="KSO_WM_UNIT_INDEX" val="2"/>
</p:tagLst>
</file>

<file path=ppt/tags/tag689.xml><?xml version="1.0" encoding="utf-8"?>
<p:tagLst xmlns:p="http://schemas.openxmlformats.org/presentationml/2006/main">
  <p:tag name="KSO_WM_TAG_VERSION" val="1.0"/>
  <p:tag name="KSO_WM_BEAUTIFY_FLAG" val="#wm#"/>
  <p:tag name="KSO_WM_UNIT_TYPE" val="i"/>
  <p:tag name="KSO_WM_UNIT_ID" val="custom20180911_12*i*3"/>
  <p:tag name="KSO_WM_TEMPLATE_CATEGORY" val="custom"/>
  <p:tag name="KSO_WM_TEMPLATE_INDEX" val="20180911"/>
  <p:tag name="KSO_WM_UNIT_INDEX" val="3"/>
</p:tagLst>
</file>

<file path=ppt/tags/tag6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4_16"/>
  <p:tag name="KSO_WM_UNIT_ID" val="custom20180911_6*l_h_i*1_4_16"/>
  <p:tag name="KSO_WM_UNIT_LAYERLEVEL" val="1_1_1"/>
  <p:tag name="KSO_WM_DIAGRAM_GROUP_CODE" val="l1-2"/>
  <p:tag name="KSO_WM_UNIT_TEXT_FILL_FORE_SCHEMECOLOR_INDEX" val="13"/>
  <p:tag name="KSO_WM_UNIT_TEXT_FILL_TYPE" val="1"/>
  <p:tag name="KSO_WM_UNIT_USESOURCEFORMAT_APPLY" val="1"/>
</p:tagLst>
</file>

<file path=ppt/tags/tag69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2*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691.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i"/>
  <p:tag name="KSO_WM_UNIT_INDEX" val="1_2_1"/>
  <p:tag name="KSO_WM_UNIT_ID" val="custom20180911_12*l_h_i*1_2_1"/>
  <p:tag name="KSO_WM_UNIT_LAYERLEVEL" val="1_1_1"/>
  <p:tag name="KSO_WM_UNIT_FILL_FORE_SCHEMECOLOR_INDEX" val="6"/>
  <p:tag name="KSO_WM_UNIT_FILL_TYPE" val="1"/>
  <p:tag name="KSO_WM_UNIT_TEXT_FILL_FORE_SCHEMECOLOR_INDEX" val="2"/>
  <p:tag name="KSO_WM_UNIT_TEXT_FILL_TYPE" val="1"/>
  <p:tag name="KSO_WM_UNIT_USESOURCEFORMAT_APPLY" val="1"/>
</p:tagLst>
</file>

<file path=ppt/tags/tag692.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i"/>
  <p:tag name="KSO_WM_UNIT_INDEX" val="1_2_2"/>
  <p:tag name="KSO_WM_UNIT_ID" val="custom20180911_12*l_h_i*1_2_2"/>
  <p:tag name="KSO_WM_UNIT_LAYERLEVEL" val="1_1_1"/>
  <p:tag name="KSO_WM_UNIT_LINE_FORE_SCHEMECOLOR_INDEX" val="7"/>
  <p:tag name="KSO_WM_UNIT_LINE_FILL_TYPE" val="2"/>
  <p:tag name="KSO_WM_UNIT_TEXT_FILL_FORE_SCHEMECOLOR_INDEX" val="13"/>
  <p:tag name="KSO_WM_UNIT_TEXT_FILL_TYPE" val="1"/>
  <p:tag name="KSO_WM_UNIT_USESOURCEFORMAT_APPLY" val="1"/>
</p:tagLst>
</file>

<file path=ppt/tags/tag693.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f"/>
  <p:tag name="KSO_WM_UNIT_INDEX" val="1_2_2"/>
  <p:tag name="KSO_WM_UNIT_ID" val="custom20180911_12*l_h_f*1_2_2"/>
  <p:tag name="KSO_WM_UNIT_LAYERLEVEL" val="1_1_1"/>
  <p:tag name="KSO_WM_UNIT_VALUE" val="9"/>
  <p:tag name="KSO_WM_UNIT_HIGHLIGHT" val="0"/>
  <p:tag name="KSO_WM_UNIT_COMPATIBLE" val="0"/>
  <p:tag name="KSO_WM_UNIT_CLEAR" val="0"/>
  <p:tag name="KSO_WM_UNIT_PRESET_TEXT" val="28%"/>
  <p:tag name="KSO_WM_UNIT_TEXT_FILL_FORE_SCHEMECOLOR_INDEX" val="14"/>
  <p:tag name="KSO_WM_UNIT_TEXT_FILL_TYPE" val="1"/>
  <p:tag name="KSO_WM_UNIT_USESOURCEFORMAT_APPLY" val="1"/>
</p:tagLst>
</file>

<file path=ppt/tags/tag694.xml><?xml version="1.0" encoding="utf-8"?>
<p:tagLst xmlns:p="http://schemas.openxmlformats.org/presentationml/2006/main">
  <p:tag name="KSO_WM_TAG_VERSION" val="1.0"/>
  <p:tag name="KSO_WM_BEAUTIFY_FLAG" val="#wm#"/>
  <p:tag name="KSO_WM_TEMPLATE_CATEGORY" val="custom"/>
  <p:tag name="KSO_WM_TEMPLATE_INDEX" val="20180911"/>
  <p:tag name="KSO_WM_DIAGRAM_GROUP_CODE" val="l1-4"/>
  <p:tag name="KSO_WM_UNIT_TYPE" val="l_h_f"/>
  <p:tag name="KSO_WM_UNIT_INDEX" val="1_2_1"/>
  <p:tag name="KSO_WM_UNIT_ID" val="custom20180911_12*l_h_f*1_2_1"/>
  <p:tag name="KSO_WM_UNIT_LAYERLEVEL" val="1_1_1"/>
  <p:tag name="KSO_WM_UNIT_VALUE" val="24"/>
  <p:tag name="KSO_WM_UNIT_HIGHLIGHT" val="0"/>
  <p:tag name="KSO_WM_UNIT_COMPATIBLE" val="0"/>
  <p:tag name="KSO_WM_UNIT_CLEAR" val="0"/>
  <p:tag name="KSO_WM_UNIT_PRESET_TEXT_INDEX" val="4"/>
  <p:tag name="KSO_WM_UNIT_PRESET_TEXT_LEN" val="57"/>
  <p:tag name="KSO_WM_UNIT_TEXT_FILL_FORE_SCHEMECOLOR_INDEX" val="14"/>
  <p:tag name="KSO_WM_UNIT_TEXT_FILL_TYPE" val="1"/>
  <p:tag name="KSO_WM_UNIT_USESOURCEFORMAT_APPLY" val="1"/>
</p:tagLst>
</file>

<file path=ppt/tags/tag695.xml><?xml version="1.0" encoding="utf-8"?>
<p:tagLst xmlns:p="http://schemas.openxmlformats.org/presentationml/2006/main">
  <p:tag name="KSO_WM_TEMPLATE_CATEGORY" val="custom"/>
  <p:tag name="KSO_WM_TEMPLATE_INDEX" val="20180911"/>
  <p:tag name="KSO_WM_TAG_VERSION" val="1.0"/>
  <p:tag name="KSO_WM_SLIDE_ID" val="custom20180911_12"/>
  <p:tag name="KSO_WM_SLIDE_INDEX" val="12"/>
  <p:tag name="KSO_WM_SLIDE_ITEM_CNT" val="3"/>
  <p:tag name="KSO_WM_SLIDE_LAYOUT" val="a_l"/>
  <p:tag name="KSO_WM_SLIDE_LAYOUT_CNT" val="1_1"/>
  <p:tag name="KSO_WM_SLIDE_TYPE" val="text"/>
  <p:tag name="KSO_WM_BEAUTIFY_FLAG" val="#wm#"/>
  <p:tag name="KSO_WM_SLIDE_POSITION" val="80*175"/>
  <p:tag name="KSO_WM_SLIDE_SIZE" val="560*318"/>
  <p:tag name="KSO_WM_DIAGRAM_GROUP_CODE" val="l1-4"/>
</p:tagLst>
</file>

<file path=ppt/tags/tag69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e"/>
  <p:tag name="KSO_WM_UNIT_INDEX" val="1"/>
  <p:tag name="KSO_WM_UNIT_ID" val="custom20180911_7*e*1"/>
  <p:tag name="KSO_WM_UNIT_LAYERLEVEL" val="1"/>
  <p:tag name="KSO_WM_UNIT_VALUE" val="5"/>
  <p:tag name="KSO_WM_UNIT_HIGHLIGHT" val="0"/>
  <p:tag name="KSO_WM_UNIT_COMPATIBLE" val="1"/>
  <p:tag name="KSO_WM_UNIT_CLEAR" val="0"/>
  <p:tag name="KSO_WM_UNIT_PRESET_TEXT" val="【PART.01】"/>
</p:tagLst>
</file>

<file path=ppt/tags/tag69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7*a*1"/>
  <p:tag name="KSO_WM_UNIT_LAYERLEVEL" val="1"/>
  <p:tag name="KSO_WM_UNIT_VALUE" val="9"/>
  <p:tag name="KSO_WM_UNIT_ISCONTENTSTITLE" val="0"/>
  <p:tag name="KSO_WM_UNIT_HIGHLIGHT" val="0"/>
  <p:tag name="KSO_WM_UNIT_COMPATIBLE" val="0"/>
  <p:tag name="KSO_WM_UNIT_CLEAR" val="0"/>
  <p:tag name="KSO_WM_UNIT_PRESET_TEXT" val="SECTION TITLE"/>
</p:tagLst>
</file>

<file path=ppt/tags/tag69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b"/>
  <p:tag name="KSO_WM_UNIT_INDEX" val="1"/>
  <p:tag name="KSO_WM_UNIT_ID" val="custom20180911_7*b*1"/>
  <p:tag name="KSO_WM_UNIT_LAYERLEVEL" val="1"/>
  <p:tag name="KSO_WM_UNIT_VALUE" val="22"/>
  <p:tag name="KSO_WM_UNIT_ISCONTENTSTITLE" val="0"/>
  <p:tag name="KSO_WM_UNIT_HIGHLIGHT" val="0"/>
  <p:tag name="KSO_WM_UNIT_COMPATIBLE" val="0"/>
  <p:tag name="KSO_WM_UNIT_CLEAR" val="0"/>
  <p:tag name="KSO_WM_UNIT_PRESET_TEXT_INDEX" val="4"/>
  <p:tag name="KSO_WM_UNIT_PRESET_TEXT_LEN" val="21"/>
</p:tagLst>
</file>

<file path=ppt/tags/tag699.xml><?xml version="1.0" encoding="utf-8"?>
<p:tagLst xmlns:p="http://schemas.openxmlformats.org/presentationml/2006/main">
  <p:tag name="KSO_WM_TEMPLATE_CATEGORY" val="custom"/>
  <p:tag name="KSO_WM_TEMPLATE_INDEX" val="20180911"/>
  <p:tag name="KSO_WM_TAG_VERSION" val="1.0"/>
  <p:tag name="KSO_WM_SLIDE_ID" val="custom20180911_7"/>
  <p:tag name="KSO_WM_SLIDE_INDEX" val="7"/>
  <p:tag name="KSO_WM_SLIDE_ITEM_CNT" val="3"/>
  <p:tag name="KSO_WM_SLIDE_LAYOUT" val="a_b_e"/>
  <p:tag name="KSO_WM_SLIDE_LAYOUT_CNT" val="1_1_1"/>
  <p:tag name="KSO_WM_SLIDE_TYPE" val="sectionTitle"/>
  <p:tag name="KSO_WM_BEAUTIFY_FLAG" val="#wm#"/>
</p:tagLst>
</file>

<file path=ppt/tags/tag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a*1"/>
  <p:tag name="KSO_WM_UNIT_LAYERLEVEL" val="1"/>
  <p:tag name="KSO_WM_UNIT_VALUE" val="24"/>
  <p:tag name="KSO_WM_UNIT_ISCONTENTSTITLE" val="0"/>
  <p:tag name="KSO_WM_UNIT_HIGHLIGHT" val="0"/>
  <p:tag name="KSO_WM_UNIT_COMPATIBLE" val="0"/>
  <p:tag name="KSO_WM_UNIT_CLEAR" val="0"/>
  <p:tag name="KSO_WM_UNIT_PRESET_TEXT" val="万圣节商务通用"/>
</p:tagLst>
</file>

<file path=ppt/tags/tag7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1"/>
  <p:tag name="KSO_WM_UNIT_ID" val="custom20180911_6*l_h_i*1_2_1"/>
  <p:tag name="KSO_WM_UNIT_LAYERLEVEL" val="1_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700.xml><?xml version="1.0" encoding="utf-8"?>
<p:tagLst xmlns:p="http://schemas.openxmlformats.org/presentationml/2006/main">
  <p:tag name="KSO_WM_TAG_VERSION" val="1.0"/>
  <p:tag name="KSO_WM_BEAUTIFY_FLAG" val="#wm#"/>
  <p:tag name="KSO_WM_UNIT_TYPE" val="i"/>
  <p:tag name="KSO_WM_UNIT_ID" val="custom20180911_41*i*0"/>
  <p:tag name="KSO_WM_TEMPLATE_CATEGORY" val="custom"/>
  <p:tag name="KSO_WM_TEMPLATE_INDEX" val="20180911"/>
  <p:tag name="KSO_WM_UNIT_INDEX" val="0"/>
</p:tagLst>
</file>

<file path=ppt/tags/tag701.xml><?xml version="1.0" encoding="utf-8"?>
<p:tagLst xmlns:p="http://schemas.openxmlformats.org/presentationml/2006/main">
  <p:tag name="KSO_WM_TAG_VERSION" val="1.0"/>
  <p:tag name="KSO_WM_BEAUTIFY_FLAG" val="#wm#"/>
  <p:tag name="KSO_WM_UNIT_TYPE" val="i"/>
  <p:tag name="KSO_WM_UNIT_ID" val="custom20180911_41*i*1"/>
  <p:tag name="KSO_WM_TEMPLATE_CATEGORY" val="custom"/>
  <p:tag name="KSO_WM_TEMPLATE_INDEX" val="20180911"/>
  <p:tag name="KSO_WM_UNIT_INDEX" val="1"/>
</p:tagLst>
</file>

<file path=ppt/tags/tag702.xml><?xml version="1.0" encoding="utf-8"?>
<p:tagLst xmlns:p="http://schemas.openxmlformats.org/presentationml/2006/main">
  <p:tag name="KSO_WM_TAG_VERSION" val="1.0"/>
  <p:tag name="KSO_WM_BEAUTIFY_FLAG" val="#wm#"/>
  <p:tag name="KSO_WM_UNIT_TYPE" val="i"/>
  <p:tag name="KSO_WM_UNIT_ID" val="custom20180911_41*i*4"/>
  <p:tag name="KSO_WM_TEMPLATE_CATEGORY" val="custom"/>
  <p:tag name="KSO_WM_TEMPLATE_INDEX" val="20180911"/>
  <p:tag name="KSO_WM_UNIT_INDEX" val="4"/>
</p:tagLst>
</file>

<file path=ppt/tags/tag703.xml><?xml version="1.0" encoding="utf-8"?>
<p:tagLst xmlns:p="http://schemas.openxmlformats.org/presentationml/2006/main">
  <p:tag name="KSO_WM_TAG_VERSION" val="1.0"/>
  <p:tag name="KSO_WM_BEAUTIFY_FLAG" val="#wm#"/>
  <p:tag name="KSO_WM_UNIT_TYPE" val="i"/>
  <p:tag name="KSO_WM_UNIT_ID" val="custom20180911_41*i*5"/>
  <p:tag name="KSO_WM_TEMPLATE_CATEGORY" val="custom"/>
  <p:tag name="KSO_WM_TEMPLATE_INDEX" val="20180911"/>
  <p:tag name="KSO_WM_UNIT_INDEX" val="5"/>
</p:tagLst>
</file>

<file path=ppt/tags/tag704.xml><?xml version="1.0" encoding="utf-8"?>
<p:tagLst xmlns:p="http://schemas.openxmlformats.org/presentationml/2006/main">
  <p:tag name="KSO_WM_TAG_VERSION" val="1.0"/>
  <p:tag name="KSO_WM_BEAUTIFY_FLAG" val="#wm#"/>
  <p:tag name="KSO_WM_UNIT_TYPE" val="i"/>
  <p:tag name="KSO_WM_UNIT_ID" val="custom20180911_41*i*6"/>
  <p:tag name="KSO_WM_TEMPLATE_CATEGORY" val="custom"/>
  <p:tag name="KSO_WM_TEMPLATE_INDEX" val="20180911"/>
  <p:tag name="KSO_WM_UNIT_INDEX" val="6"/>
</p:tagLst>
</file>

<file path=ppt/tags/tag705.xml><?xml version="1.0" encoding="utf-8"?>
<p:tagLst xmlns:p="http://schemas.openxmlformats.org/presentationml/2006/main">
  <p:tag name="KSO_WM_SLIDE_SIZE" val="631*285"/>
  <p:tag name="KSO_WM_SLIDE_POSITION" val="45*163"/>
  <p:tag name="KSO_WM_SLIDE_LAYOUT_CNT" val="1_1"/>
  <p:tag name="KSO_WM_SLIDE_LAYOUT" val="f_g"/>
  <p:tag name="KSO_WM_BEAUTIFY_FLAG" val="#wm#"/>
  <p:tag name="KSO_WM_SLIDE_TYPE" val="text"/>
  <p:tag name="KSO_WM_SLIDE_ITEM_CNT" val="2"/>
  <p:tag name="KSO_WM_SLIDE_INDEX" val="41"/>
  <p:tag name="KSO_WM_SLIDE_ID" val="custom20180911_41"/>
  <p:tag name="KSO_WM_TAG_VERSION" val="1.0"/>
  <p:tag name="KSO_WM_TEMPLATE_INDEX" val="20180911"/>
  <p:tag name="KSO_WM_TEMPLATE_CATEGORY" val="custom"/>
</p:tagLst>
</file>

<file path=ppt/tags/tag70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e"/>
  <p:tag name="KSO_WM_UNIT_INDEX" val="1"/>
  <p:tag name="KSO_WM_UNIT_ID" val="custom20180911_7*e*1"/>
  <p:tag name="KSO_WM_UNIT_LAYERLEVEL" val="1"/>
  <p:tag name="KSO_WM_UNIT_VALUE" val="5"/>
  <p:tag name="KSO_WM_UNIT_HIGHLIGHT" val="0"/>
  <p:tag name="KSO_WM_UNIT_COMPATIBLE" val="1"/>
  <p:tag name="KSO_WM_UNIT_CLEAR" val="0"/>
  <p:tag name="KSO_WM_UNIT_PRESET_TEXT" val="【PART.01】"/>
</p:tagLst>
</file>

<file path=ppt/tags/tag70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7*a*1"/>
  <p:tag name="KSO_WM_UNIT_LAYERLEVEL" val="1"/>
  <p:tag name="KSO_WM_UNIT_VALUE" val="9"/>
  <p:tag name="KSO_WM_UNIT_ISCONTENTSTITLE" val="0"/>
  <p:tag name="KSO_WM_UNIT_HIGHLIGHT" val="0"/>
  <p:tag name="KSO_WM_UNIT_COMPATIBLE" val="0"/>
  <p:tag name="KSO_WM_UNIT_CLEAR" val="0"/>
  <p:tag name="KSO_WM_UNIT_PRESET_TEXT" val="SECTION TITLE"/>
</p:tagLst>
</file>

<file path=ppt/tags/tag70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b"/>
  <p:tag name="KSO_WM_UNIT_INDEX" val="1"/>
  <p:tag name="KSO_WM_UNIT_ID" val="custom20180911_7*b*1"/>
  <p:tag name="KSO_WM_UNIT_LAYERLEVEL" val="1"/>
  <p:tag name="KSO_WM_UNIT_VALUE" val="22"/>
  <p:tag name="KSO_WM_UNIT_ISCONTENTSTITLE" val="0"/>
  <p:tag name="KSO_WM_UNIT_HIGHLIGHT" val="0"/>
  <p:tag name="KSO_WM_UNIT_COMPATIBLE" val="0"/>
  <p:tag name="KSO_WM_UNIT_CLEAR" val="0"/>
  <p:tag name="KSO_WM_UNIT_PRESET_TEXT_INDEX" val="4"/>
  <p:tag name="KSO_WM_UNIT_PRESET_TEXT_LEN" val="21"/>
</p:tagLst>
</file>

<file path=ppt/tags/tag709.xml><?xml version="1.0" encoding="utf-8"?>
<p:tagLst xmlns:p="http://schemas.openxmlformats.org/presentationml/2006/main">
  <p:tag name="KSO_WM_TEMPLATE_CATEGORY" val="custom"/>
  <p:tag name="KSO_WM_TEMPLATE_INDEX" val="20180911"/>
  <p:tag name="KSO_WM_TAG_VERSION" val="1.0"/>
  <p:tag name="KSO_WM_SLIDE_ID" val="custom20180911_7"/>
  <p:tag name="KSO_WM_SLIDE_INDEX" val="7"/>
  <p:tag name="KSO_WM_SLIDE_ITEM_CNT" val="3"/>
  <p:tag name="KSO_WM_SLIDE_LAYOUT" val="a_b_e"/>
  <p:tag name="KSO_WM_SLIDE_LAYOUT_CNT" val="1_1_1"/>
  <p:tag name="KSO_WM_SLIDE_TYPE" val="sectionTitle"/>
  <p:tag name="KSO_WM_BEAUTIFY_FLAG" val="#wm#"/>
</p:tagLst>
</file>

<file path=ppt/tags/tag7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2_1"/>
  <p:tag name="KSO_WM_UNIT_ID" val="custom20180911_6*l_h_f*1_2_1"/>
  <p:tag name="KSO_WM_UNIT_LAYERLEVEL" val="1_1_1"/>
  <p:tag name="KSO_WM_UNIT_VALUE" val="7"/>
  <p:tag name="KSO_WM_UNIT_HIGHLIGHT" val="0"/>
  <p:tag name="KSO_WM_UNIT_COMPATIBLE" val="0"/>
  <p:tag name="KSO_WM_UNIT_CLEAR" val="0"/>
  <p:tag name="KSO_WM_UNIT_PRESET_TEXT_INDEX" val="3"/>
  <p:tag name="KSO_WM_UNIT_PRESET_TEXT_LEN" val="12"/>
  <p:tag name="KSO_WM_DIAGRAM_GROUP_CODE" val="l1-2"/>
  <p:tag name="KSO_WM_UNIT_TEXT_FILL_FORE_SCHEMECOLOR_INDEX" val="14"/>
  <p:tag name="KSO_WM_UNIT_TEXT_FILL_TYPE" val="1"/>
  <p:tag name="KSO_WM_UNIT_USESOURCEFORMAT_APPLY" val="1"/>
</p:tagLst>
</file>

<file path=ppt/tags/tag710.xml><?xml version="1.0" encoding="utf-8"?>
<p:tagLst xmlns:p="http://schemas.openxmlformats.org/presentationml/2006/main">
  <p:tag name="KSO_WM_TAG_VERSION" val="1.0"/>
  <p:tag name="KSO_WM_BEAUTIFY_FLAG" val="#wm#"/>
  <p:tag name="KSO_WM_UNIT_TYPE" val="i"/>
  <p:tag name="KSO_WM_UNIT_ID" val="custom20180911_37*i*0"/>
  <p:tag name="KSO_WM_TEMPLATE_CATEGORY" val="custom"/>
  <p:tag name="KSO_WM_TEMPLATE_INDEX" val="20180911"/>
  <p:tag name="KSO_WM_UNIT_INDEX" val="0"/>
</p:tagLst>
</file>

<file path=ppt/tags/tag711.xml><?xml version="1.0" encoding="utf-8"?>
<p:tagLst xmlns:p="http://schemas.openxmlformats.org/presentationml/2006/main">
  <p:tag name="KSO_WM_TAG_VERSION" val="1.0"/>
  <p:tag name="KSO_WM_BEAUTIFY_FLAG" val="#wm#"/>
  <p:tag name="KSO_WM_UNIT_TYPE" val="i"/>
  <p:tag name="KSO_WM_UNIT_ID" val="custom20180911_37*i*1"/>
  <p:tag name="KSO_WM_TEMPLATE_CATEGORY" val="custom"/>
  <p:tag name="KSO_WM_TEMPLATE_INDEX" val="20180911"/>
  <p:tag name="KSO_WM_UNIT_INDEX" val="1"/>
</p:tagLst>
</file>

<file path=ppt/tags/tag712.xml><?xml version="1.0" encoding="utf-8"?>
<p:tagLst xmlns:p="http://schemas.openxmlformats.org/presentationml/2006/main">
  <p:tag name="KSO_WM_TAG_VERSION" val="1.0"/>
  <p:tag name="KSO_WM_BEAUTIFY_FLAG" val="#wm#"/>
  <p:tag name="KSO_WM_UNIT_TYPE" val="i"/>
  <p:tag name="KSO_WM_UNIT_ID" val="custom20180911_37*i*2"/>
  <p:tag name="KSO_WM_TEMPLATE_CATEGORY" val="custom"/>
  <p:tag name="KSO_WM_TEMPLATE_INDEX" val="20180911"/>
  <p:tag name="KSO_WM_UNIT_INDEX" val="2"/>
</p:tagLst>
</file>

<file path=ppt/tags/tag713.xml><?xml version="1.0" encoding="utf-8"?>
<p:tagLst xmlns:p="http://schemas.openxmlformats.org/presentationml/2006/main">
  <p:tag name="KSO_WM_TAG_VERSION" val="1.0"/>
  <p:tag name="KSO_WM_BEAUTIFY_FLAG" val="#wm#"/>
  <p:tag name="KSO_WM_UNIT_TYPE" val="i"/>
  <p:tag name="KSO_WM_UNIT_ID" val="custom20180911_37*i*3"/>
  <p:tag name="KSO_WM_TEMPLATE_CATEGORY" val="custom"/>
  <p:tag name="KSO_WM_TEMPLATE_INDEX" val="20180911"/>
  <p:tag name="KSO_WM_UNIT_INDEX" val="3"/>
</p:tagLst>
</file>

<file path=ppt/tags/tag71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71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
  <p:tag name="KSO_WM_UNIT_ID" val="custom20180911_37*l_i*1_4"/>
  <p:tag name="KSO_WM_UNIT_LAYERLEVEL" val="1_1"/>
  <p:tag name="KSO_WM_DIAGRAM_GROUP_CODE" val="l1-14"/>
  <p:tag name="KSO_WM_UNIT_USESOURCEFORMAT_APPLY" val="1"/>
</p:tagLst>
</file>

<file path=ppt/tags/tag71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7"/>
  <p:tag name="KSO_WM_UNIT_ID" val="custom20180911_37*l_i*1_7"/>
  <p:tag name="KSO_WM_UNIT_LAYERLEVEL" val="1_1"/>
  <p:tag name="KSO_WM_DIAGRAM_GROUP_CODE" val="l1-14"/>
  <p:tag name="KSO_WM_UNIT_FILL_FORE_SCHEMECOLOR_INDEX" val="6"/>
  <p:tag name="KSO_WM_UNIT_FILL_TYPE" val="1"/>
  <p:tag name="KSO_WM_UNIT_TEXT_FILL_FORE_SCHEMECOLOR_INDEX" val="13"/>
  <p:tag name="KSO_WM_UNIT_TEXT_FILL_TYPE" val="1"/>
  <p:tag name="KSO_WM_UNIT_USESOURCEFORMAT_APPLY" val="1"/>
</p:tagLst>
</file>

<file path=ppt/tags/tag71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8"/>
  <p:tag name="KSO_WM_UNIT_ID" val="custom20180911_37*l_i*1_8"/>
  <p:tag name="KSO_WM_UNIT_LAYERLEVEL" val="1_1"/>
  <p:tag name="KSO_WM_DIAGRAM_GROUP_CODE" val="l1-14"/>
  <p:tag name="KSO_WM_UNIT_FILL_FORE_SCHEMECOLOR_INDEX" val="6"/>
  <p:tag name="KSO_WM_UNIT_FILL_TYPE" val="1"/>
  <p:tag name="KSO_WM_UNIT_TEXT_FILL_FORE_SCHEMECOLOR_INDEX" val="13"/>
  <p:tag name="KSO_WM_UNIT_TEXT_FILL_TYPE" val="1"/>
  <p:tag name="KSO_WM_UNIT_USESOURCEFORMAT_APPLY" val="1"/>
</p:tagLst>
</file>

<file path=ppt/tags/tag71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9"/>
  <p:tag name="KSO_WM_UNIT_ID" val="custom20180911_37*l_i*1_9"/>
  <p:tag name="KSO_WM_UNIT_LAYERLEVEL" val="1_1"/>
  <p:tag name="KSO_WM_DIAGRAM_GROUP_CODE" val="l1-14"/>
  <p:tag name="KSO_WM_UNIT_FILL_FORE_SCHEMECOLOR_INDEX" val="6"/>
  <p:tag name="KSO_WM_UNIT_FILL_TYPE" val="1"/>
  <p:tag name="KSO_WM_UNIT_TEXT_FILL_FORE_SCHEMECOLOR_INDEX" val="13"/>
  <p:tag name="KSO_WM_UNIT_TEXT_FILL_TYPE" val="1"/>
  <p:tag name="KSO_WM_UNIT_USESOURCEFORMAT_APPLY" val="1"/>
</p:tagLst>
</file>

<file path=ppt/tags/tag71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0"/>
  <p:tag name="KSO_WM_UNIT_ID" val="custom20180911_37*l_i*1_10"/>
  <p:tag name="KSO_WM_UNIT_LAYERLEVEL" val="1_1"/>
  <p:tag name="KSO_WM_DIAGRAM_GROUP_CODE" val="l1-14"/>
  <p:tag name="KSO_WM_UNIT_FILL_FORE_SCHEMECOLOR_INDEX" val="7"/>
  <p:tag name="KSO_WM_UNIT_FILL_TYPE" val="1"/>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2"/>
  <p:tag name="KSO_WM_UNIT_ID" val="custom20180911_6*l_h_i*1_2_2"/>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72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1"/>
  <p:tag name="KSO_WM_UNIT_ID" val="custom20180911_37*l_i*1_11"/>
  <p:tag name="KSO_WM_UNIT_LAYERLEVEL" val="1_1"/>
  <p:tag name="KSO_WM_DIAGRAM_GROUP_CODE" val="l1-14"/>
  <p:tag name="KSO_WM_UNIT_FILL_FORE_SCHEMECOLOR_INDEX" val="7"/>
  <p:tag name="KSO_WM_UNIT_FILL_TYPE" val="1"/>
  <p:tag name="KSO_WM_UNIT_TEXT_FILL_FORE_SCHEMECOLOR_INDEX" val="13"/>
  <p:tag name="KSO_WM_UNIT_TEXT_FILL_TYPE" val="1"/>
  <p:tag name="KSO_WM_UNIT_USESOURCEFORMAT_APPLY" val="1"/>
</p:tagLst>
</file>

<file path=ppt/tags/tag72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2"/>
  <p:tag name="KSO_WM_UNIT_ID" val="custom20180911_37*l_i*1_12"/>
  <p:tag name="KSO_WM_UNIT_LAYERLEVEL" val="1_1"/>
  <p:tag name="KSO_WM_DIAGRAM_GROUP_CODE" val="l1-14"/>
  <p:tag name="KSO_WM_UNIT_USESOURCEFORMAT_APPLY" val="1"/>
</p:tagLst>
</file>

<file path=ppt/tags/tag72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3"/>
  <p:tag name="KSO_WM_UNIT_ID" val="custom20180911_37*l_i*1_13"/>
  <p:tag name="KSO_WM_UNIT_LAYERLEVEL" val="1_1"/>
  <p:tag name="KSO_WM_DIAGRAM_GROUP_CODE" val="l1-14"/>
  <p:tag name="KSO_WM_UNIT_USESOURCEFORMAT_APPLY" val="1"/>
</p:tagLst>
</file>

<file path=ppt/tags/tag72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4"/>
  <p:tag name="KSO_WM_UNIT_ID" val="custom20180911_37*l_i*1_14"/>
  <p:tag name="KSO_WM_UNIT_LAYERLEVEL" val="1_1"/>
  <p:tag name="KSO_WM_DIAGRAM_GROUP_CODE" val="l1-14"/>
  <p:tag name="KSO_WM_UNIT_USESOURCEFORMAT_APPLY" val="1"/>
</p:tagLst>
</file>

<file path=ppt/tags/tag72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5"/>
  <p:tag name="KSO_WM_UNIT_ID" val="custom20180911_37*l_i*1_15"/>
  <p:tag name="KSO_WM_UNIT_LAYERLEVEL" val="1_1"/>
  <p:tag name="KSO_WM_DIAGRAM_GROUP_CODE" val="l1-14"/>
  <p:tag name="KSO_WM_UNIT_USESOURCEFORMAT_APPLY" val="1"/>
</p:tagLst>
</file>

<file path=ppt/tags/tag72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6"/>
  <p:tag name="KSO_WM_UNIT_ID" val="custom20180911_37*l_i*1_16"/>
  <p:tag name="KSO_WM_UNIT_LAYERLEVEL" val="1_1"/>
  <p:tag name="KSO_WM_DIAGRAM_GROUP_CODE" val="l1-14"/>
  <p:tag name="KSO_WM_UNIT_USESOURCEFORMAT_APPLY" val="1"/>
</p:tagLst>
</file>

<file path=ppt/tags/tag72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2_1"/>
  <p:tag name="KSO_WM_UNIT_ID" val="custom20180911_37*l_h_f*1_2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2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1_1"/>
  <p:tag name="KSO_WM_UNIT_ID" val="custom20180911_37*l_h_f*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2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3_1"/>
  <p:tag name="KSO_WM_UNIT_ID" val="custom20180911_37*l_h_f*1_3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2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4_1"/>
  <p:tag name="KSO_WM_UNIT_ID" val="custom20180911_37*l_h_f*1_4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3"/>
  <p:tag name="KSO_WM_UNIT_ID" val="custom20180911_6*l_h_i*1_2_3"/>
  <p:tag name="KSO_WM_UNIT_LAYERLEVEL" val="1_1_1"/>
  <p:tag name="KSO_WM_DIAGRAM_GROUP_CODE" val="l1-2"/>
  <p:tag name="KSO_WM_UNIT_FILL_FORE_SCHEMECOLOR_INDEX" val="7"/>
  <p:tag name="KSO_WM_UNIT_FILL_TYPE" val="1"/>
  <p:tag name="KSO_WM_UNIT_TEXT_FILL_FORE_SCHEMECOLOR_INDEX" val="13"/>
  <p:tag name="KSO_WM_UNIT_TEXT_FILL_TYPE" val="1"/>
  <p:tag name="KSO_WM_UNIT_USESOURCEFORMAT_APPLY" val="1"/>
</p:tagLst>
</file>

<file path=ppt/tags/tag73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1_1"/>
  <p:tag name="KSO_WM_UNIT_ID" val="custom20180911_37*l_h_f*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31.xml><?xml version="1.0" encoding="utf-8"?>
<p:tagLst xmlns:p="http://schemas.openxmlformats.org/presentationml/2006/main">
  <p:tag name="KSO_WM_TEMPLATE_CATEGORY" val="custom"/>
  <p:tag name="KSO_WM_TEMPLATE_INDEX" val="20180911"/>
  <p:tag name="KSO_WM_TAG_VERSION" val="1.0"/>
  <p:tag name="KSO_WM_SLIDE_ID" val="custom20180911_37"/>
  <p:tag name="KSO_WM_SLIDE_INDEX" val="37"/>
  <p:tag name="KSO_WM_SLIDE_ITEM_CNT" val="4"/>
  <p:tag name="KSO_WM_SLIDE_LAYOUT" val="a_l"/>
  <p:tag name="KSO_WM_SLIDE_LAYOUT_CNT" val="1_1"/>
  <p:tag name="KSO_WM_SLIDE_TYPE" val="text"/>
  <p:tag name="KSO_WM_BEAUTIFY_FLAG" val="#wm#"/>
  <p:tag name="KSO_WM_SLIDE_POSITION" val="37*120"/>
  <p:tag name="KSO_WM_SLIDE_SIZE" val="649*455"/>
  <p:tag name="KSO_WM_DIAGRAM_GROUP_CODE" val="l1-14"/>
</p:tagLst>
</file>

<file path=ppt/tags/tag732.xml><?xml version="1.0" encoding="utf-8"?>
<p:tagLst xmlns:p="http://schemas.openxmlformats.org/presentationml/2006/main">
  <p:tag name="KSO_WM_TAG_VERSION" val="1.0"/>
  <p:tag name="KSO_WM_BEAUTIFY_FLAG" val="#wm#"/>
  <p:tag name="KSO_WM_UNIT_TYPE" val="i"/>
  <p:tag name="KSO_WM_UNIT_ID" val="custom20180911_37*i*0"/>
  <p:tag name="KSO_WM_TEMPLATE_CATEGORY" val="custom"/>
  <p:tag name="KSO_WM_TEMPLATE_INDEX" val="20180911"/>
  <p:tag name="KSO_WM_UNIT_INDEX" val="0"/>
</p:tagLst>
</file>

<file path=ppt/tags/tag733.xml><?xml version="1.0" encoding="utf-8"?>
<p:tagLst xmlns:p="http://schemas.openxmlformats.org/presentationml/2006/main">
  <p:tag name="KSO_WM_TAG_VERSION" val="1.0"/>
  <p:tag name="KSO_WM_BEAUTIFY_FLAG" val="#wm#"/>
  <p:tag name="KSO_WM_UNIT_TYPE" val="i"/>
  <p:tag name="KSO_WM_UNIT_ID" val="custom20180911_37*i*1"/>
  <p:tag name="KSO_WM_TEMPLATE_CATEGORY" val="custom"/>
  <p:tag name="KSO_WM_TEMPLATE_INDEX" val="20180911"/>
  <p:tag name="KSO_WM_UNIT_INDEX" val="1"/>
</p:tagLst>
</file>

<file path=ppt/tags/tag734.xml><?xml version="1.0" encoding="utf-8"?>
<p:tagLst xmlns:p="http://schemas.openxmlformats.org/presentationml/2006/main">
  <p:tag name="KSO_WM_TAG_VERSION" val="1.0"/>
  <p:tag name="KSO_WM_BEAUTIFY_FLAG" val="#wm#"/>
  <p:tag name="KSO_WM_UNIT_TYPE" val="i"/>
  <p:tag name="KSO_WM_UNIT_ID" val="custom20180911_37*i*2"/>
  <p:tag name="KSO_WM_TEMPLATE_CATEGORY" val="custom"/>
  <p:tag name="KSO_WM_TEMPLATE_INDEX" val="20180911"/>
  <p:tag name="KSO_WM_UNIT_INDEX" val="2"/>
</p:tagLst>
</file>

<file path=ppt/tags/tag735.xml><?xml version="1.0" encoding="utf-8"?>
<p:tagLst xmlns:p="http://schemas.openxmlformats.org/presentationml/2006/main">
  <p:tag name="KSO_WM_TAG_VERSION" val="1.0"/>
  <p:tag name="KSO_WM_BEAUTIFY_FLAG" val="#wm#"/>
  <p:tag name="KSO_WM_UNIT_TYPE" val="i"/>
  <p:tag name="KSO_WM_UNIT_ID" val="custom20180911_37*i*3"/>
  <p:tag name="KSO_WM_TEMPLATE_CATEGORY" val="custom"/>
  <p:tag name="KSO_WM_TEMPLATE_INDEX" val="20180911"/>
  <p:tag name="KSO_WM_UNIT_INDEX" val="3"/>
</p:tagLst>
</file>

<file path=ppt/tags/tag73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73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
  <p:tag name="KSO_WM_UNIT_ID" val="custom20180911_37*l_i*1_4"/>
  <p:tag name="KSO_WM_UNIT_LAYERLEVEL" val="1_1"/>
  <p:tag name="KSO_WM_DIAGRAM_GROUP_CODE" val="l1-14"/>
  <p:tag name="KSO_WM_UNIT_USESOURCEFORMAT_APPLY" val="1"/>
</p:tagLst>
</file>

<file path=ppt/tags/tag73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0"/>
  <p:tag name="KSO_WM_UNIT_ID" val="custom20180911_37*l_i*1_10"/>
  <p:tag name="KSO_WM_UNIT_LAYERLEVEL" val="1_1"/>
  <p:tag name="KSO_WM_DIAGRAM_GROUP_CODE" val="l1-14"/>
  <p:tag name="KSO_WM_UNIT_FILL_FORE_SCHEMECOLOR_INDEX" val="7"/>
  <p:tag name="KSO_WM_UNIT_FILL_TYPE" val="1"/>
  <p:tag name="KSO_WM_UNIT_TEXT_FILL_FORE_SCHEMECOLOR_INDEX" val="13"/>
  <p:tag name="KSO_WM_UNIT_TEXT_FILL_TYPE" val="1"/>
  <p:tag name="KSO_WM_UNIT_USESOURCEFORMAT_APPLY" val="1"/>
</p:tagLst>
</file>

<file path=ppt/tags/tag73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1"/>
  <p:tag name="KSO_WM_UNIT_ID" val="custom20180911_37*l_i*1_11"/>
  <p:tag name="KSO_WM_UNIT_LAYERLEVEL" val="1_1"/>
  <p:tag name="KSO_WM_DIAGRAM_GROUP_CODE" val="l1-14"/>
  <p:tag name="KSO_WM_UNIT_FILL_FORE_SCHEMECOLOR_INDEX" val="7"/>
  <p:tag name="KSO_WM_UNIT_FILL_TYPE" val="1"/>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4"/>
  <p:tag name="KSO_WM_UNIT_ID" val="custom20180911_6*l_h_i*1_2_4"/>
  <p:tag name="KSO_WM_UNIT_LAYERLEVEL" val="1_1_1"/>
  <p:tag name="KSO_WM_DIAGRAM_GROUP_CODE" val="l1-2"/>
  <p:tag name="KSO_WM_UNIT_FILL_FORE_SCHEMECOLOR_INDEX" val="7"/>
  <p:tag name="KSO_WM_UNIT_FILL_TYPE" val="1"/>
  <p:tag name="KSO_WM_UNIT_TEXT_FILL_FORE_SCHEMECOLOR_INDEX" val="13"/>
  <p:tag name="KSO_WM_UNIT_TEXT_FILL_TYPE" val="1"/>
  <p:tag name="KSO_WM_UNIT_USESOURCEFORMAT_APPLY" val="1"/>
</p:tagLst>
</file>

<file path=ppt/tags/tag74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2_1"/>
  <p:tag name="KSO_WM_UNIT_ID" val="custom20180911_37*l_h_f*1_2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4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1_1"/>
  <p:tag name="KSO_WM_UNIT_ID" val="custom20180911_37*l_h_f*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4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3_1"/>
  <p:tag name="KSO_WM_UNIT_ID" val="custom20180911_37*l_h_f*1_3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4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4_1"/>
  <p:tag name="KSO_WM_UNIT_ID" val="custom20180911_37*l_h_f*1_4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4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1_1"/>
  <p:tag name="KSO_WM_UNIT_ID" val="custom20180911_37*l_h_f*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45.xml><?xml version="1.0" encoding="utf-8"?>
<p:tagLst xmlns:p="http://schemas.openxmlformats.org/presentationml/2006/main">
  <p:tag name="KSO_WM_TEMPLATE_CATEGORY" val="custom"/>
  <p:tag name="KSO_WM_TEMPLATE_INDEX" val="20180911"/>
  <p:tag name="KSO_WM_TAG_VERSION" val="1.0"/>
  <p:tag name="KSO_WM_SLIDE_ID" val="custom20180911_37"/>
  <p:tag name="KSO_WM_SLIDE_INDEX" val="37"/>
  <p:tag name="KSO_WM_SLIDE_ITEM_CNT" val="4"/>
  <p:tag name="KSO_WM_SLIDE_LAYOUT" val="a_l"/>
  <p:tag name="KSO_WM_SLIDE_LAYOUT_CNT" val="1_1"/>
  <p:tag name="KSO_WM_SLIDE_TYPE" val="text"/>
  <p:tag name="KSO_WM_BEAUTIFY_FLAG" val="#wm#"/>
  <p:tag name="KSO_WM_SLIDE_POSITION" val="37*120"/>
  <p:tag name="KSO_WM_SLIDE_SIZE" val="649*455"/>
  <p:tag name="KSO_WM_DIAGRAM_GROUP_CODE" val="l1-14"/>
</p:tagLst>
</file>

<file path=ppt/tags/tag746.xml><?xml version="1.0" encoding="utf-8"?>
<p:tagLst xmlns:p="http://schemas.openxmlformats.org/presentationml/2006/main">
  <p:tag name="KSO_WM_TAG_VERSION" val="1.0"/>
  <p:tag name="KSO_WM_BEAUTIFY_FLAG" val="#wm#"/>
  <p:tag name="KSO_WM_UNIT_TYPE" val="i"/>
  <p:tag name="KSO_WM_UNIT_ID" val="custom20180911_37*i*0"/>
  <p:tag name="KSO_WM_TEMPLATE_CATEGORY" val="custom"/>
  <p:tag name="KSO_WM_TEMPLATE_INDEX" val="20180911"/>
  <p:tag name="KSO_WM_UNIT_INDEX" val="0"/>
</p:tagLst>
</file>

<file path=ppt/tags/tag747.xml><?xml version="1.0" encoding="utf-8"?>
<p:tagLst xmlns:p="http://schemas.openxmlformats.org/presentationml/2006/main">
  <p:tag name="KSO_WM_TAG_VERSION" val="1.0"/>
  <p:tag name="KSO_WM_BEAUTIFY_FLAG" val="#wm#"/>
  <p:tag name="KSO_WM_UNIT_TYPE" val="i"/>
  <p:tag name="KSO_WM_UNIT_ID" val="custom20180911_37*i*1"/>
  <p:tag name="KSO_WM_TEMPLATE_CATEGORY" val="custom"/>
  <p:tag name="KSO_WM_TEMPLATE_INDEX" val="20180911"/>
  <p:tag name="KSO_WM_UNIT_INDEX" val="1"/>
</p:tagLst>
</file>

<file path=ppt/tags/tag748.xml><?xml version="1.0" encoding="utf-8"?>
<p:tagLst xmlns:p="http://schemas.openxmlformats.org/presentationml/2006/main">
  <p:tag name="KSO_WM_TAG_VERSION" val="1.0"/>
  <p:tag name="KSO_WM_BEAUTIFY_FLAG" val="#wm#"/>
  <p:tag name="KSO_WM_UNIT_TYPE" val="i"/>
  <p:tag name="KSO_WM_UNIT_ID" val="custom20180911_37*i*2"/>
  <p:tag name="KSO_WM_TEMPLATE_CATEGORY" val="custom"/>
  <p:tag name="KSO_WM_TEMPLATE_INDEX" val="20180911"/>
  <p:tag name="KSO_WM_UNIT_INDEX" val="2"/>
</p:tagLst>
</file>

<file path=ppt/tags/tag749.xml><?xml version="1.0" encoding="utf-8"?>
<p:tagLst xmlns:p="http://schemas.openxmlformats.org/presentationml/2006/main">
  <p:tag name="KSO_WM_TAG_VERSION" val="1.0"/>
  <p:tag name="KSO_WM_BEAUTIFY_FLAG" val="#wm#"/>
  <p:tag name="KSO_WM_UNIT_TYPE" val="i"/>
  <p:tag name="KSO_WM_UNIT_ID" val="custom20180911_37*i*3"/>
  <p:tag name="KSO_WM_TEMPLATE_CATEGORY" val="custom"/>
  <p:tag name="KSO_WM_TEMPLATE_INDEX" val="20180911"/>
  <p:tag name="KSO_WM_UNIT_INDEX" val="3"/>
</p:tagLst>
</file>

<file path=ppt/tags/tag7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5"/>
  <p:tag name="KSO_WM_UNIT_ID" val="custom20180911_6*l_h_i*1_2_5"/>
  <p:tag name="KSO_WM_UNIT_LAYERLEVEL" val="1_1_1"/>
  <p:tag name="KSO_WM_DIAGRAM_GROUP_CODE" val="l1-2"/>
  <p:tag name="KSO_WM_UNIT_FILL_FORE_SCHEMECOLOR_INDEX" val="5"/>
  <p:tag name="KSO_WM_UNIT_FILL_TYPE" val="1"/>
  <p:tag name="KSO_WM_UNIT_TEXT_FILL_FORE_SCHEMECOLOR_INDEX" val="13"/>
  <p:tag name="KSO_WM_UNIT_TEXT_FILL_TYPE" val="1"/>
  <p:tag name="KSO_WM_UNIT_USESOURCEFORMAT_APPLY" val="1"/>
</p:tagLst>
</file>

<file path=ppt/tags/tag75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3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75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4"/>
  <p:tag name="KSO_WM_UNIT_ID" val="custom20180911_37*l_i*1_4"/>
  <p:tag name="KSO_WM_UNIT_LAYERLEVEL" val="1_1"/>
  <p:tag name="KSO_WM_DIAGRAM_GROUP_CODE" val="l1-14"/>
  <p:tag name="KSO_WM_UNIT_USESOURCEFORMAT_APPLY" val="1"/>
</p:tagLst>
</file>

<file path=ppt/tags/tag75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
  <p:tag name="KSO_WM_UNIT_ID" val="custom20180911_37*l_i*1_1"/>
  <p:tag name="KSO_WM_UNIT_LAYERLEVEL" val="1_1"/>
  <p:tag name="KSO_WM_DIAGRAM_GROUP_CODE" val="l1-14"/>
  <p:tag name="KSO_WM_UNIT_FILL_FORE_SCHEMECOLOR_INDEX" val="6"/>
  <p:tag name="KSO_WM_UNIT_FILL_TYPE" val="1"/>
  <p:tag name="KSO_WM_UNIT_TEXT_FILL_FORE_SCHEMECOLOR_INDEX" val="13"/>
  <p:tag name="KSO_WM_UNIT_TEXT_FILL_TYPE" val="1"/>
  <p:tag name="KSO_WM_UNIT_USESOURCEFORMAT_APPLY" val="1"/>
</p:tagLst>
</file>

<file path=ppt/tags/tag75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2"/>
  <p:tag name="KSO_WM_UNIT_ID" val="custom20180911_37*l_i*1_2"/>
  <p:tag name="KSO_WM_UNIT_LAYERLEVEL" val="1_1"/>
  <p:tag name="KSO_WM_DIAGRAM_GROUP_CODE" val="l1-14"/>
  <p:tag name="KSO_WM_UNIT_FILL_FORE_SCHEMECOLOR_INDEX" val="7"/>
  <p:tag name="KSO_WM_UNIT_FILL_TYPE" val="1"/>
  <p:tag name="KSO_WM_UNIT_TEXT_FILL_FORE_SCHEMECOLOR_INDEX" val="13"/>
  <p:tag name="KSO_WM_UNIT_TEXT_FILL_TYPE" val="1"/>
  <p:tag name="KSO_WM_UNIT_USESOURCEFORMAT_APPLY" val="1"/>
</p:tagLst>
</file>

<file path=ppt/tags/tag75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3"/>
  <p:tag name="KSO_WM_UNIT_ID" val="custom20180911_37*l_i*1_3"/>
  <p:tag name="KSO_WM_UNIT_LAYERLEVEL" val="1_1"/>
  <p:tag name="KSO_WM_DIAGRAM_GROUP_CODE" val="l1-14"/>
  <p:tag name="KSO_WM_UNIT_FILL_FORE_SCHEMECOLOR_INDEX" val="6"/>
  <p:tag name="KSO_WM_UNIT_FILL_TYPE" val="1"/>
  <p:tag name="KSO_WM_UNIT_TEXT_FILL_FORE_SCHEMECOLOR_INDEX" val="13"/>
  <p:tag name="KSO_WM_UNIT_TEXT_FILL_TYPE" val="1"/>
  <p:tag name="KSO_WM_UNIT_USESOURCEFORMAT_APPLY" val="1"/>
</p:tagLst>
</file>

<file path=ppt/tags/tag75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5"/>
  <p:tag name="KSO_WM_UNIT_ID" val="custom20180911_37*l_i*1_5"/>
  <p:tag name="KSO_WM_UNIT_LAYERLEVEL" val="1_1"/>
  <p:tag name="KSO_WM_DIAGRAM_GROUP_CODE" val="l1-14"/>
  <p:tag name="KSO_WM_UNIT_FILL_FORE_SCHEMECOLOR_INDEX" val="6"/>
  <p:tag name="KSO_WM_UNIT_FILL_TYPE" val="1"/>
  <p:tag name="KSO_WM_UNIT_TEXT_FILL_FORE_SCHEMECOLOR_INDEX" val="13"/>
  <p:tag name="KSO_WM_UNIT_TEXT_FILL_TYPE" val="1"/>
  <p:tag name="KSO_WM_UNIT_USESOURCEFORMAT_APPLY" val="1"/>
</p:tagLst>
</file>

<file path=ppt/tags/tag75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6"/>
  <p:tag name="KSO_WM_UNIT_ID" val="custom20180911_37*l_i*1_6"/>
  <p:tag name="KSO_WM_UNIT_LAYERLEVEL" val="1_1"/>
  <p:tag name="KSO_WM_DIAGRAM_GROUP_CODE" val="l1-14"/>
  <p:tag name="KSO_WM_UNIT_FILL_FORE_SCHEMECOLOR_INDEX" val="7"/>
  <p:tag name="KSO_WM_UNIT_FILL_TYPE" val="1"/>
  <p:tag name="KSO_WM_UNIT_TEXT_FILL_FORE_SCHEMECOLOR_INDEX" val="13"/>
  <p:tag name="KSO_WM_UNIT_TEXT_FILL_TYPE" val="1"/>
  <p:tag name="KSO_WM_UNIT_USESOURCEFORMAT_APPLY" val="1"/>
</p:tagLst>
</file>

<file path=ppt/tags/tag75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7"/>
  <p:tag name="KSO_WM_UNIT_ID" val="custom20180911_37*l_i*1_7"/>
  <p:tag name="KSO_WM_UNIT_LAYERLEVEL" val="1_1"/>
  <p:tag name="KSO_WM_DIAGRAM_GROUP_CODE" val="l1-14"/>
  <p:tag name="KSO_WM_UNIT_FILL_FORE_SCHEMECOLOR_INDEX" val="6"/>
  <p:tag name="KSO_WM_UNIT_FILL_TYPE" val="1"/>
  <p:tag name="KSO_WM_UNIT_TEXT_FILL_FORE_SCHEMECOLOR_INDEX" val="13"/>
  <p:tag name="KSO_WM_UNIT_TEXT_FILL_TYPE" val="1"/>
  <p:tag name="KSO_WM_UNIT_USESOURCEFORMAT_APPLY" val="1"/>
</p:tagLst>
</file>

<file path=ppt/tags/tag75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8"/>
  <p:tag name="KSO_WM_UNIT_ID" val="custom20180911_37*l_i*1_8"/>
  <p:tag name="KSO_WM_UNIT_LAYERLEVEL" val="1_1"/>
  <p:tag name="KSO_WM_DIAGRAM_GROUP_CODE" val="l1-14"/>
  <p:tag name="KSO_WM_UNIT_FILL_FORE_SCHEMECOLOR_INDEX" val="6"/>
  <p:tag name="KSO_WM_UNIT_FILL_TYPE" val="1"/>
  <p:tag name="KSO_WM_UNIT_TEXT_FILL_FORE_SCHEMECOLOR_INDEX" val="13"/>
  <p:tag name="KSO_WM_UNIT_TEXT_FILL_TYPE" val="1"/>
  <p:tag name="KSO_WM_UNIT_USESOURCEFORMAT_APPLY" val="1"/>
</p:tagLst>
</file>

<file path=ppt/tags/tag75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9"/>
  <p:tag name="KSO_WM_UNIT_ID" val="custom20180911_37*l_i*1_9"/>
  <p:tag name="KSO_WM_UNIT_LAYERLEVEL" val="1_1"/>
  <p:tag name="KSO_WM_DIAGRAM_GROUP_CODE" val="l1-14"/>
  <p:tag name="KSO_WM_UNIT_FILL_FORE_SCHEMECOLOR_INDEX" val="6"/>
  <p:tag name="KSO_WM_UNIT_FILL_TYPE" val="1"/>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6"/>
  <p:tag name="KSO_WM_UNIT_ID" val="custom20180911_6*l_h_i*1_2_6"/>
  <p:tag name="KSO_WM_UNIT_LAYERLEVEL" val="1_1_1"/>
  <p:tag name="KSO_WM_DIAGRAM_GROUP_CODE" val="l1-2"/>
  <p:tag name="KSO_WM_UNIT_FILL_FORE_SCHEMECOLOR_INDEX" val="7"/>
  <p:tag name="KSO_WM_UNIT_FILL_TYPE" val="1"/>
  <p:tag name="KSO_WM_UNIT_TEXT_FILL_FORE_SCHEMECOLOR_INDEX" val="13"/>
  <p:tag name="KSO_WM_UNIT_TEXT_FILL_TYPE" val="1"/>
  <p:tag name="KSO_WM_UNIT_USESOURCEFORMAT_APPLY" val="1"/>
</p:tagLst>
</file>

<file path=ppt/tags/tag76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0"/>
  <p:tag name="KSO_WM_UNIT_ID" val="custom20180911_37*l_i*1_10"/>
  <p:tag name="KSO_WM_UNIT_LAYERLEVEL" val="1_1"/>
  <p:tag name="KSO_WM_DIAGRAM_GROUP_CODE" val="l1-14"/>
  <p:tag name="KSO_WM_UNIT_FILL_FORE_SCHEMECOLOR_INDEX" val="7"/>
  <p:tag name="KSO_WM_UNIT_FILL_TYPE" val="1"/>
  <p:tag name="KSO_WM_UNIT_TEXT_FILL_FORE_SCHEMECOLOR_INDEX" val="13"/>
  <p:tag name="KSO_WM_UNIT_TEXT_FILL_TYPE" val="1"/>
  <p:tag name="KSO_WM_UNIT_USESOURCEFORMAT_APPLY" val="1"/>
</p:tagLst>
</file>

<file path=ppt/tags/tag76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1"/>
  <p:tag name="KSO_WM_UNIT_ID" val="custom20180911_37*l_i*1_11"/>
  <p:tag name="KSO_WM_UNIT_LAYERLEVEL" val="1_1"/>
  <p:tag name="KSO_WM_DIAGRAM_GROUP_CODE" val="l1-14"/>
  <p:tag name="KSO_WM_UNIT_FILL_FORE_SCHEMECOLOR_INDEX" val="7"/>
  <p:tag name="KSO_WM_UNIT_FILL_TYPE" val="1"/>
  <p:tag name="KSO_WM_UNIT_TEXT_FILL_FORE_SCHEMECOLOR_INDEX" val="13"/>
  <p:tag name="KSO_WM_UNIT_TEXT_FILL_TYPE" val="1"/>
  <p:tag name="KSO_WM_UNIT_USESOURCEFORMAT_APPLY" val="1"/>
</p:tagLst>
</file>

<file path=ppt/tags/tag76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2"/>
  <p:tag name="KSO_WM_UNIT_ID" val="custom20180911_37*l_i*1_12"/>
  <p:tag name="KSO_WM_UNIT_LAYERLEVEL" val="1_1"/>
  <p:tag name="KSO_WM_DIAGRAM_GROUP_CODE" val="l1-14"/>
  <p:tag name="KSO_WM_UNIT_USESOURCEFORMAT_APPLY" val="1"/>
</p:tagLst>
</file>

<file path=ppt/tags/tag76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3"/>
  <p:tag name="KSO_WM_UNIT_ID" val="custom20180911_37*l_i*1_13"/>
  <p:tag name="KSO_WM_UNIT_LAYERLEVEL" val="1_1"/>
  <p:tag name="KSO_WM_DIAGRAM_GROUP_CODE" val="l1-14"/>
  <p:tag name="KSO_WM_UNIT_USESOURCEFORMAT_APPLY" val="1"/>
</p:tagLst>
</file>

<file path=ppt/tags/tag76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4"/>
  <p:tag name="KSO_WM_UNIT_ID" val="custom20180911_37*l_i*1_14"/>
  <p:tag name="KSO_WM_UNIT_LAYERLEVEL" val="1_1"/>
  <p:tag name="KSO_WM_DIAGRAM_GROUP_CODE" val="l1-14"/>
  <p:tag name="KSO_WM_UNIT_USESOURCEFORMAT_APPLY" val="1"/>
</p:tagLst>
</file>

<file path=ppt/tags/tag765.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5"/>
  <p:tag name="KSO_WM_UNIT_ID" val="custom20180911_37*l_i*1_15"/>
  <p:tag name="KSO_WM_UNIT_LAYERLEVEL" val="1_1"/>
  <p:tag name="KSO_WM_DIAGRAM_GROUP_CODE" val="l1-14"/>
  <p:tag name="KSO_WM_UNIT_USESOURCEFORMAT_APPLY" val="1"/>
</p:tagLst>
</file>

<file path=ppt/tags/tag76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i"/>
  <p:tag name="KSO_WM_UNIT_INDEX" val="1_16"/>
  <p:tag name="KSO_WM_UNIT_ID" val="custom20180911_37*l_i*1_16"/>
  <p:tag name="KSO_WM_UNIT_LAYERLEVEL" val="1_1"/>
  <p:tag name="KSO_WM_DIAGRAM_GROUP_CODE" val="l1-14"/>
  <p:tag name="KSO_WM_UNIT_USESOURCEFORMAT_APPLY" val="1"/>
</p:tagLst>
</file>

<file path=ppt/tags/tag76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2_1"/>
  <p:tag name="KSO_WM_UNIT_ID" val="custom20180911_37*l_h_f*1_2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6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1_1"/>
  <p:tag name="KSO_WM_UNIT_ID" val="custom20180911_37*l_h_f*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6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3_1"/>
  <p:tag name="KSO_WM_UNIT_ID" val="custom20180911_37*l_h_f*1_3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2_7"/>
  <p:tag name="KSO_WM_UNIT_ID" val="custom20180911_6*l_h_i*1_2_7"/>
  <p:tag name="KSO_WM_UNIT_LAYERLEVEL" val="1_1_1"/>
  <p:tag name="KSO_WM_DIAGRAM_GROUP_CODE" val="l1-2"/>
  <p:tag name="KSO_WM_UNIT_FILL_FORE_SCHEMECOLOR_INDEX" val="7"/>
  <p:tag name="KSO_WM_UNIT_FILL_TYPE" val="1"/>
  <p:tag name="KSO_WM_UNIT_TEXT_FILL_FORE_SCHEMECOLOR_INDEX" val="13"/>
  <p:tag name="KSO_WM_UNIT_TEXT_FILL_TYPE" val="1"/>
  <p:tag name="KSO_WM_UNIT_USESOURCEFORMAT_APPLY" val="1"/>
</p:tagLst>
</file>

<file path=ppt/tags/tag77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4_1"/>
  <p:tag name="KSO_WM_UNIT_ID" val="custom20180911_37*l_h_f*1_4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7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f"/>
  <p:tag name="KSO_WM_UNIT_INDEX" val="1_1_1"/>
  <p:tag name="KSO_WM_UNIT_ID" val="custom20180911_37*l_h_f*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4"/>
  <p:tag name="KSO_WM_UNIT_TEXT_FILL_FORE_SCHEMECOLOR_INDEX" val="14"/>
  <p:tag name="KSO_WM_UNIT_TEXT_FILL_TYPE" val="1"/>
  <p:tag name="KSO_WM_UNIT_USESOURCEFORMAT_APPLY" val="1"/>
</p:tagLst>
</file>

<file path=ppt/tags/tag772.xml><?xml version="1.0" encoding="utf-8"?>
<p:tagLst xmlns:p="http://schemas.openxmlformats.org/presentationml/2006/main">
  <p:tag name="KSO_WM_TEMPLATE_CATEGORY" val="custom"/>
  <p:tag name="KSO_WM_TEMPLATE_INDEX" val="20180911"/>
  <p:tag name="KSO_WM_TAG_VERSION" val="1.0"/>
  <p:tag name="KSO_WM_SLIDE_ID" val="custom20180911_37"/>
  <p:tag name="KSO_WM_SLIDE_INDEX" val="37"/>
  <p:tag name="KSO_WM_SLIDE_ITEM_CNT" val="4"/>
  <p:tag name="KSO_WM_SLIDE_LAYOUT" val="a_l"/>
  <p:tag name="KSO_WM_SLIDE_LAYOUT_CNT" val="1_1"/>
  <p:tag name="KSO_WM_SLIDE_TYPE" val="text"/>
  <p:tag name="KSO_WM_BEAUTIFY_FLAG" val="#wm#"/>
  <p:tag name="KSO_WM_SLIDE_POSITION" val="37*120"/>
  <p:tag name="KSO_WM_SLIDE_SIZE" val="649*455"/>
  <p:tag name="KSO_WM_DIAGRAM_GROUP_CODE" val="l1-14"/>
</p:tagLst>
</file>

<file path=ppt/tags/tag77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b"/>
  <p:tag name="KSO_WM_UNIT_INDEX" val="1"/>
  <p:tag name="KSO_WM_UNIT_ID" val="custom20180911_1*b*1"/>
  <p:tag name="KSO_WM_UNIT_LAYERLEVEL" val="1"/>
  <p:tag name="KSO_WM_UNIT_VALUE" val="84"/>
  <p:tag name="KSO_WM_UNIT_ISCONTENTSTITLE" val="0"/>
  <p:tag name="KSO_WM_UNIT_HIGHLIGHT" val="0"/>
  <p:tag name="KSO_WM_UNIT_COMPATIBLE" val="0"/>
  <p:tag name="KSO_WM_UNIT_CLEAR" val="0"/>
  <p:tag name="KSO_WM_UNIT_PRESET_TEXT_INDEX" val="4"/>
  <p:tag name="KSO_WM_UNIT_PRESET_TEXT_LEN" val="26"/>
</p:tagLst>
</file>

<file path=ppt/tags/tag77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1111_42*a*1"/>
  <p:tag name="KSO_WM_UNIT_LAYERLEVEL" val="1"/>
  <p:tag name="KSO_WM_UNIT_VALUE" val="30"/>
  <p:tag name="KSO_WM_UNIT_ISCONTENTSTITLE" val="0"/>
  <p:tag name="KSO_WM_UNIT_HIGHLIGHT" val="0"/>
  <p:tag name="KSO_WM_UNIT_COMPATIBLE" val="0"/>
  <p:tag name="KSO_WM_UNIT_CLEAR" val="0"/>
  <p:tag name="KSO_WM_UNIT_PRESET_TEXT" val="感谢您的聆听"/>
</p:tagLst>
</file>

<file path=ppt/tags/tag775.xml><?xml version="1.0" encoding="utf-8"?>
<p:tagLst xmlns:p="http://schemas.openxmlformats.org/presentationml/2006/main">
  <p:tag name="KSO_WM_TEMPLATE_CATEGORY" val="custom"/>
  <p:tag name="KSO_WM_TEMPLATE_INDEX" val="20180911"/>
  <p:tag name="KSO_WM_TAG_VERSION" val="1.0"/>
  <p:tag name="KSO_WM_SLIDE_ID" val="custom20180911_42"/>
  <p:tag name="KSO_WM_SLIDE_INDEX" val="42"/>
  <p:tag name="KSO_WM_SLIDE_ITEM_CNT" val="1"/>
  <p:tag name="KSO_WM_SLIDE_LAYOUT" val="a"/>
  <p:tag name="KSO_WM_SLIDE_LAYOUT_CNT" val="1"/>
  <p:tag name="KSO_WM_SLIDE_TYPE" val="endPage"/>
  <p:tag name="KSO_WM_BEAUTIFY_FLAG" val="#wm#"/>
</p:tagLst>
</file>

<file path=ppt/tags/tag7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f"/>
  <p:tag name="KSO_WM_UNIT_INDEX" val="1"/>
  <p:tag name="KSO_WM_UNIT_ID" val="custom20180911_6*f*1"/>
  <p:tag name="KSO_WM_UNIT_LAYERLEVEL" val="1"/>
  <p:tag name="KSO_WM_UNIT_VALUE" val="33"/>
  <p:tag name="KSO_WM_UNIT_HIGHLIGHT" val="0"/>
  <p:tag name="KSO_WM_UNIT_COMPATIBLE" val="0"/>
  <p:tag name="KSO_WM_UNIT_CLEAR" val="0"/>
  <p:tag name="KSO_WM_UNIT_PRESET_TEXT_INDEX" val="4"/>
  <p:tag name="KSO_WM_UNIT_PRESET_TEXT_LEN" val="57"/>
</p:tagLst>
</file>

<file path=ppt/tags/tag79.xml><?xml version="1.0" encoding="utf-8"?>
<p:tagLst xmlns:p="http://schemas.openxmlformats.org/presentationml/2006/main">
  <p:tag name="KSO_WM_TEMPLATE_CATEGORY" val="custom"/>
  <p:tag name="KSO_WM_TEMPLATE_INDEX" val="20180911"/>
  <p:tag name="KSO_WM_TAG_VERSION" val="1.0"/>
  <p:tag name="KSO_WM_SLIDE_ID" val="custom20180911_6"/>
  <p:tag name="KSO_WM_SLIDE_INDEX" val="6"/>
  <p:tag name="KSO_WM_SLIDE_ITEM_CNT" val="7"/>
  <p:tag name="KSO_WM_SLIDE_LAYOUT" val="a_f_l"/>
  <p:tag name="KSO_WM_SLIDE_LAYOUT_CNT" val="1_1_1"/>
  <p:tag name="KSO_WM_SLIDE_TYPE" val="contents"/>
  <p:tag name="KSO_WM_BEAUTIFY_FLAG" val="#wm#"/>
  <p:tag name="KSO_WM_DIAGRAM_GROUP_CODE" val="l1-2"/>
</p:tagLst>
</file>

<file path=ppt/tags/tag8.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b"/>
  <p:tag name="KSO_WM_UNIT_INDEX" val="1"/>
  <p:tag name="KSO_WM_UNIT_ID" val="custom20180911_1*b*1"/>
  <p:tag name="KSO_WM_UNIT_LAYERLEVEL" val="1"/>
  <p:tag name="KSO_WM_UNIT_VALUE" val="84"/>
  <p:tag name="KSO_WM_UNIT_ISCONTENTSTITLE" val="0"/>
  <p:tag name="KSO_WM_UNIT_HIGHLIGHT" val="0"/>
  <p:tag name="KSO_WM_UNIT_COMPATIBLE" val="0"/>
  <p:tag name="KSO_WM_UNIT_CLEAR" val="0"/>
  <p:tag name="KSO_WM_UNIT_PRESET_TEXT_INDEX" val="4"/>
  <p:tag name="KSO_WM_UNIT_PRESET_TEXT_LEN" val="26"/>
</p:tagLst>
</file>

<file path=ppt/tags/tag80.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e"/>
  <p:tag name="KSO_WM_UNIT_INDEX" val="1"/>
  <p:tag name="KSO_WM_UNIT_ID" val="custom20180911_7*e*1"/>
  <p:tag name="KSO_WM_UNIT_LAYERLEVEL" val="1"/>
  <p:tag name="KSO_WM_UNIT_VALUE" val="5"/>
  <p:tag name="KSO_WM_UNIT_HIGHLIGHT" val="0"/>
  <p:tag name="KSO_WM_UNIT_COMPATIBLE" val="1"/>
  <p:tag name="KSO_WM_UNIT_CLEAR" val="0"/>
  <p:tag name="KSO_WM_UNIT_PRESET_TEXT" val="【PART.01】"/>
</p:tagLst>
</file>

<file path=ppt/tags/tag81.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7*a*1"/>
  <p:tag name="KSO_WM_UNIT_LAYERLEVEL" val="1"/>
  <p:tag name="KSO_WM_UNIT_VALUE" val="9"/>
  <p:tag name="KSO_WM_UNIT_ISCONTENTSTITLE" val="0"/>
  <p:tag name="KSO_WM_UNIT_HIGHLIGHT" val="0"/>
  <p:tag name="KSO_WM_UNIT_COMPATIBLE" val="0"/>
  <p:tag name="KSO_WM_UNIT_CLEAR" val="0"/>
  <p:tag name="KSO_WM_UNIT_PRESET_TEXT" val="SECTION TITLE"/>
</p:tagLst>
</file>

<file path=ppt/tags/tag82.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b"/>
  <p:tag name="KSO_WM_UNIT_INDEX" val="1"/>
  <p:tag name="KSO_WM_UNIT_ID" val="custom20180911_7*b*1"/>
  <p:tag name="KSO_WM_UNIT_LAYERLEVEL" val="1"/>
  <p:tag name="KSO_WM_UNIT_VALUE" val="22"/>
  <p:tag name="KSO_WM_UNIT_ISCONTENTSTITLE" val="0"/>
  <p:tag name="KSO_WM_UNIT_HIGHLIGHT" val="0"/>
  <p:tag name="KSO_WM_UNIT_COMPATIBLE" val="0"/>
  <p:tag name="KSO_WM_UNIT_CLEAR" val="0"/>
  <p:tag name="KSO_WM_UNIT_PRESET_TEXT_INDEX" val="4"/>
  <p:tag name="KSO_WM_UNIT_PRESET_TEXT_LEN" val="21"/>
</p:tagLst>
</file>

<file path=ppt/tags/tag83.xml><?xml version="1.0" encoding="utf-8"?>
<p:tagLst xmlns:p="http://schemas.openxmlformats.org/presentationml/2006/main">
  <p:tag name="KSO_WM_TEMPLATE_CATEGORY" val="custom"/>
  <p:tag name="KSO_WM_TEMPLATE_INDEX" val="20180911"/>
  <p:tag name="KSO_WM_TAG_VERSION" val="1.0"/>
  <p:tag name="KSO_WM_SLIDE_ID" val="custom20180911_7"/>
  <p:tag name="KSO_WM_SLIDE_INDEX" val="7"/>
  <p:tag name="KSO_WM_SLIDE_ITEM_CNT" val="3"/>
  <p:tag name="KSO_WM_SLIDE_LAYOUT" val="a_b_e"/>
  <p:tag name="KSO_WM_SLIDE_LAYOUT_CNT" val="1_1_1"/>
  <p:tag name="KSO_WM_SLIDE_TYPE" val="sectionTitle"/>
  <p:tag name="KSO_WM_BEAUTIFY_FLAG" val="#wm#"/>
</p:tagLst>
</file>

<file path=ppt/tags/tag84.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d"/>
  <p:tag name="KSO_WM_UNIT_INDEX" val="1"/>
  <p:tag name="KSO_WM_UNIT_ID" val="custom20180911_8*d*1"/>
  <p:tag name="KSO_WM_UNIT_LAYERLEVEL" val="1"/>
  <p:tag name="KSO_WM_UNIT_VALUE" val="1904*2538"/>
  <p:tag name="KSO_WM_UNIT_HIGHLIGHT" val="0"/>
  <p:tag name="KSO_WM_UNIT_COMPATIBLE" val="0"/>
  <p:tag name="KSO_WM_UNIT_CLEAR" val="0"/>
</p:tagLst>
</file>

<file path=ppt/tags/tag85.xml><?xml version="1.0" encoding="utf-8"?>
<p:tagLst xmlns:p="http://schemas.openxmlformats.org/presentationml/2006/main">
  <p:tag name="KSO_WM_TAG_VERSION" val="1.0"/>
  <p:tag name="KSO_WM_BEAUTIFY_FLAG" val="#wm#"/>
  <p:tag name="KSO_WM_UNIT_TYPE" val="i"/>
  <p:tag name="KSO_WM_UNIT_ID" val="custom20180911_8*i*1"/>
  <p:tag name="KSO_WM_TEMPLATE_CATEGORY" val="custom"/>
  <p:tag name="KSO_WM_TEMPLATE_INDEX" val="20180911"/>
  <p:tag name="KSO_WM_UNIT_INDEX" val="1"/>
</p:tagLst>
</file>

<file path=ppt/tags/tag86.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f"/>
  <p:tag name="KSO_WM_UNIT_INDEX" val="1"/>
  <p:tag name="KSO_WM_UNIT_ID" val="custom20180911_8*f*1"/>
  <p:tag name="KSO_WM_UNIT_LAYERLEVEL" val="1"/>
  <p:tag name="KSO_WM_UNIT_VALUE" val="234"/>
  <p:tag name="KSO_WM_UNIT_HIGHLIGHT" val="0"/>
  <p:tag name="KSO_WM_UNIT_COMPATIBLE" val="0"/>
  <p:tag name="KSO_WM_UNIT_CLEAR" val="0"/>
  <p:tag name="KSO_WM_UNIT_PRESET_TEXT_INDEX" val="5"/>
  <p:tag name="KSO_WM_UNIT_PRESET_TEXT_LEN" val="313"/>
</p:tagLst>
</file>

<file path=ppt/tags/tag87.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8*a*1"/>
  <p:tag name="KSO_WM_UNIT_LAYERLEVEL" val="1"/>
  <p:tag name="KSO_WM_UNIT_VALUE" val="29"/>
  <p:tag name="KSO_WM_UNIT_ISCONTENTSTITLE" val="0"/>
  <p:tag name="KSO_WM_UNIT_HIGHLIGHT" val="0"/>
  <p:tag name="KSO_WM_UNIT_COMPATIBLE" val="0"/>
  <p:tag name="KSO_WM_UNIT_CLEAR" val="0"/>
  <p:tag name="KSO_WM_UNIT_PRESET_TEXT_INDEX" val="3"/>
  <p:tag name="KSO_WM_UNIT_PRESET_TEXT_LEN" val="17"/>
</p:tagLst>
</file>

<file path=ppt/tags/tag88.xml><?xml version="1.0" encoding="utf-8"?>
<p:tagLst xmlns:p="http://schemas.openxmlformats.org/presentationml/2006/main">
  <p:tag name="KSO_WM_TEMPLATE_CATEGORY" val="custom"/>
  <p:tag name="KSO_WM_TEMPLATE_INDEX" val="20180911"/>
  <p:tag name="KSO_WM_TAG_VERSION" val="1.0"/>
  <p:tag name="KSO_WM_SLIDE_ID" val="custom20180911_8"/>
  <p:tag name="KSO_WM_SLIDE_INDEX" val="8"/>
  <p:tag name="KSO_WM_SLIDE_ITEM_CNT" val="2"/>
  <p:tag name="KSO_WM_SLIDE_LAYOUT" val="a_f_d"/>
  <p:tag name="KSO_WM_SLIDE_LAYOUT_CNT" val="1_1_1"/>
  <p:tag name="KSO_WM_SLIDE_TYPE" val="text"/>
  <p:tag name="KSO_WM_BEAUTIFY_FLAG" val="#wm#"/>
  <p:tag name="KSO_WM_SLIDE_POSITION" val="0*0"/>
  <p:tag name="KSO_WM_SLIDE_SIZE" val="720*540"/>
</p:tagLst>
</file>

<file path=ppt/tags/tag89.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l_h_i"/>
  <p:tag name="KSO_WM_UNIT_INDEX" val="1_6_2"/>
  <p:tag name="KSO_WM_UNIT_ID" val="custom20180911_6*l_h_i*1_6_2"/>
  <p:tag name="KSO_WM_UNIT_LAYERLEVEL" val="1_1_1"/>
  <p:tag name="KSO_WM_DIAGRAM_GROUP_CODE" val="l1-2"/>
  <p:tag name="KSO_WM_UNIT_TEXT_FILL_FORE_SCHEMECOLOR_INDEX" val="13"/>
  <p:tag name="KSO_WM_UNIT_TEXT_FILL_TYPE" val="1"/>
  <p:tag name="KSO_WM_UNIT_USESOURCEFORMAT_APPLY" val="1"/>
</p:tagLst>
</file>

<file path=ppt/tags/tag90.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91.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92.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93.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ags/tag94.xml><?xml version="1.0" encoding="utf-8"?>
<p:tagLst xmlns:p="http://schemas.openxmlformats.org/presentationml/2006/main">
  <p:tag name="KSO_WM_TEMPLATE_CATEGORY" val="custom"/>
  <p:tag name="KSO_WM_TEMPLATE_INDEX" val="20180911"/>
  <p:tag name="KSO_WM_TAG_VERSION" val="1.0"/>
  <p:tag name="KSO_WM_SLIDE_ID" val="custom20180911_17"/>
  <p:tag name="KSO_WM_SLIDE_INDEX" val="17"/>
  <p:tag name="KSO_WM_SLIDE_ITEM_CNT" val="3"/>
  <p:tag name="KSO_WM_SLIDE_LAYOUT" val="a_m"/>
  <p:tag name="KSO_WM_SLIDE_LAYOUT_CNT" val="1_1"/>
  <p:tag name="KSO_WM_SLIDE_TYPE" val="text"/>
  <p:tag name="KSO_WM_BEAUTIFY_FLAG" val="#wm#"/>
  <p:tag name="KSO_WM_SLIDE_POSITION" val="57*129"/>
  <p:tag name="KSO_WM_SLIDE_SIZE" val="607*322"/>
  <p:tag name="KSO_WM_DIAGRAM_GROUP_CODE" val="m1-1"/>
</p:tagLst>
</file>

<file path=ppt/tags/tag95.xml><?xml version="1.0" encoding="utf-8"?>
<p:tagLst xmlns:p="http://schemas.openxmlformats.org/presentationml/2006/main">
  <p:tag name="KSO_WM_TAG_VERSION" val="1.0"/>
  <p:tag name="KSO_WM_BEAUTIFY_FLAG" val="#wm#"/>
  <p:tag name="KSO_WM_UNIT_TYPE" val="i"/>
  <p:tag name="KSO_WM_UNIT_ID" val="custom20180911_17*i*0"/>
  <p:tag name="KSO_WM_TEMPLATE_CATEGORY" val="custom"/>
  <p:tag name="KSO_WM_TEMPLATE_INDEX" val="20180911"/>
  <p:tag name="KSO_WM_UNIT_INDEX" val="0"/>
</p:tagLst>
</file>

<file path=ppt/tags/tag96.xml><?xml version="1.0" encoding="utf-8"?>
<p:tagLst xmlns:p="http://schemas.openxmlformats.org/presentationml/2006/main">
  <p:tag name="KSO_WM_TAG_VERSION" val="1.0"/>
  <p:tag name="KSO_WM_BEAUTIFY_FLAG" val="#wm#"/>
  <p:tag name="KSO_WM_UNIT_TYPE" val="i"/>
  <p:tag name="KSO_WM_UNIT_ID" val="custom20180911_17*i*1"/>
  <p:tag name="KSO_WM_TEMPLATE_CATEGORY" val="custom"/>
  <p:tag name="KSO_WM_TEMPLATE_INDEX" val="20180911"/>
  <p:tag name="KSO_WM_UNIT_INDEX" val="1"/>
</p:tagLst>
</file>

<file path=ppt/tags/tag97.xml><?xml version="1.0" encoding="utf-8"?>
<p:tagLst xmlns:p="http://schemas.openxmlformats.org/presentationml/2006/main">
  <p:tag name="KSO_WM_TAG_VERSION" val="1.0"/>
  <p:tag name="KSO_WM_BEAUTIFY_FLAG" val="#wm#"/>
  <p:tag name="KSO_WM_UNIT_TYPE" val="i"/>
  <p:tag name="KSO_WM_UNIT_ID" val="custom20180911_17*i*2"/>
  <p:tag name="KSO_WM_TEMPLATE_CATEGORY" val="custom"/>
  <p:tag name="KSO_WM_TEMPLATE_INDEX" val="20180911"/>
  <p:tag name="KSO_WM_UNIT_INDEX" val="2"/>
</p:tagLst>
</file>

<file path=ppt/tags/tag98.xml><?xml version="1.0" encoding="utf-8"?>
<p:tagLst xmlns:p="http://schemas.openxmlformats.org/presentationml/2006/main">
  <p:tag name="KSO_WM_TAG_VERSION" val="1.0"/>
  <p:tag name="KSO_WM_BEAUTIFY_FLAG" val="#wm#"/>
  <p:tag name="KSO_WM_UNIT_TYPE" val="i"/>
  <p:tag name="KSO_WM_UNIT_ID" val="custom20180911_17*i*3"/>
  <p:tag name="KSO_WM_TEMPLATE_CATEGORY" val="custom"/>
  <p:tag name="KSO_WM_TEMPLATE_INDEX" val="20180911"/>
  <p:tag name="KSO_WM_UNIT_INDEX" val="3"/>
</p:tagLst>
</file>

<file path=ppt/tags/tag99.xml><?xml version="1.0" encoding="utf-8"?>
<p:tagLst xmlns:p="http://schemas.openxmlformats.org/presentationml/2006/main">
  <p:tag name="KSO_WM_TAG_VERSION" val="1.0"/>
  <p:tag name="KSO_WM_BEAUTIFY_FLAG" val="#wm#"/>
  <p:tag name="KSO_WM_TEMPLATE_CATEGORY" val="custom"/>
  <p:tag name="KSO_WM_TEMPLATE_INDEX" val="20180911"/>
  <p:tag name="KSO_WM_UNIT_TYPE" val="a"/>
  <p:tag name="KSO_WM_UNIT_INDEX" val="1"/>
  <p:tag name="KSO_WM_UNIT_ID" val="custom20180911_17*a*1"/>
  <p:tag name="KSO_WM_UNIT_LAYERLEVEL" val="1"/>
  <p:tag name="KSO_WM_UNIT_VALUE" val="13"/>
  <p:tag name="KSO_WM_UNIT_ISCONTENTSTITLE" val="0"/>
  <p:tag name="KSO_WM_UNIT_HIGHLIGHT" val="0"/>
  <p:tag name="KSO_WM_UNIT_COMPATIBLE" val="0"/>
  <p:tag name="KSO_WM_UNIT_CLEAR" val="0"/>
  <p:tag name="KSO_WM_UNIT_PRESET_TEXT_INDEX" val="3"/>
  <p:tag name="KSO_WM_UNIT_PRESET_TEXT_LEN" val="17"/>
</p:tagLst>
</file>

<file path=ppt/theme/theme1.xml><?xml version="1.0" encoding="utf-8"?>
<a:theme xmlns:a="http://schemas.openxmlformats.org/drawingml/2006/main" name="3_Office 主题">
  <a:themeElements>
    <a:clrScheme name="20180910">
      <a:dk1>
        <a:srgbClr val="000000"/>
      </a:dk1>
      <a:lt1>
        <a:srgbClr val="FFFFFF"/>
      </a:lt1>
      <a:dk2>
        <a:srgbClr val="191919"/>
      </a:dk2>
      <a:lt2>
        <a:srgbClr val="EE5416"/>
      </a:lt2>
      <a:accent1>
        <a:srgbClr val="000000"/>
      </a:accent1>
      <a:accent2>
        <a:srgbClr val="EE5416"/>
      </a:accent2>
      <a:accent3>
        <a:srgbClr val="FFFFFF"/>
      </a:accent3>
      <a:accent4>
        <a:srgbClr val="FBC600"/>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20180910">
      <a:dk1>
        <a:srgbClr val="000000"/>
      </a:dk1>
      <a:lt1>
        <a:srgbClr val="FFFFFF"/>
      </a:lt1>
      <a:dk2>
        <a:srgbClr val="191919"/>
      </a:dk2>
      <a:lt2>
        <a:srgbClr val="EE5416"/>
      </a:lt2>
      <a:accent1>
        <a:srgbClr val="000000"/>
      </a:accent1>
      <a:accent2>
        <a:srgbClr val="EE5416"/>
      </a:accent2>
      <a:accent3>
        <a:srgbClr val="FFFFFF"/>
      </a:accent3>
      <a:accent4>
        <a:srgbClr val="FBC600"/>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9707</Words>
  <Application>WPS 演示</Application>
  <PresentationFormat>全屏显示(4:3)</PresentationFormat>
  <Paragraphs>625</Paragraphs>
  <Slides>65</Slides>
  <Notes>38</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65</vt:i4>
      </vt:variant>
    </vt:vector>
  </HeadingPairs>
  <TitlesOfParts>
    <vt:vector size="85" baseType="lpstr">
      <vt:lpstr>Arial</vt:lpstr>
      <vt:lpstr>宋体</vt:lpstr>
      <vt:lpstr>Wingdings</vt:lpstr>
      <vt:lpstr>黑体</vt:lpstr>
      <vt:lpstr>Calibri</vt:lpstr>
      <vt:lpstr>幼圆</vt:lpstr>
      <vt:lpstr>+mn-ea</vt:lpstr>
      <vt:lpstr>新宋体</vt:lpstr>
      <vt:lpstr>Microsoft JhengHei</vt:lpstr>
      <vt:lpstr>微软雅黑</vt:lpstr>
      <vt:lpstr>时尚中黑简体</vt:lpstr>
      <vt:lpstr>微软雅黑 Light</vt:lpstr>
      <vt:lpstr>MS PGothic</vt:lpstr>
      <vt:lpstr>Gill Sans</vt:lpstr>
      <vt:lpstr>Arial Unicode MS</vt:lpstr>
      <vt:lpstr>Segoe Print</vt:lpstr>
      <vt:lpstr>Yu Gothic UI</vt:lpstr>
      <vt:lpstr>Yu Gothic</vt:lpstr>
      <vt:lpstr>3_Office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UML工具</dc:title>
  <dc:creator>L</dc:creator>
  <cp:lastModifiedBy>小八</cp:lastModifiedBy>
  <cp:revision>156</cp:revision>
  <dcterms:created xsi:type="dcterms:W3CDTF">2018-10-20T10:32:12Z</dcterms:created>
  <dcterms:modified xsi:type="dcterms:W3CDTF">2018-11-09T05:11:42Z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2052-10.1.0.7616</vt:lpwstr>
  </property>
</Properties>
</file>